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58" d="100"/>
          <a:sy n="58" d="100"/>
        </p:scale>
        <p:origin x="9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Sentiment Analysis – British Airways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DCAEB-5A1E-B91B-083D-6AEA1ECA4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429000"/>
            <a:ext cx="6858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 Metrics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Total Reviews Analyzed: 90</a:t>
            </a:r>
          </a:p>
          <a:p>
            <a:r>
              <a:rPr lang="en-US" dirty="0"/>
              <a:t>• Positive: 37</a:t>
            </a:r>
          </a:p>
          <a:p>
            <a:r>
              <a:rPr lang="en-US" dirty="0"/>
              <a:t>• Negative: 51</a:t>
            </a:r>
          </a:p>
          <a:p>
            <a:r>
              <a:rPr lang="en-US" dirty="0"/>
              <a:t>• Neutral: 2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68D936-5125-2E84-39C8-262A4BF1C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648" y="1690688"/>
            <a:ext cx="5556179" cy="555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Customer Sentiment Analysis – British Airways</vt:lpstr>
      <vt:lpstr>Key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kanak chouksey</cp:lastModifiedBy>
  <cp:revision>2</cp:revision>
  <dcterms:created xsi:type="dcterms:W3CDTF">2022-12-06T11:13:27Z</dcterms:created>
  <dcterms:modified xsi:type="dcterms:W3CDTF">2025-05-14T08:37:47Z</dcterms:modified>
</cp:coreProperties>
</file>