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A072A-F02E-4257-8370-D8F7007A4136}" v="20" dt="2023-12-23T14:42:14.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ak.chokhani05@gmail.com" userId="68f52b4f9ce61c1c" providerId="LiveId" clId="{CE2A072A-F02E-4257-8370-D8F7007A4136}"/>
    <pc:docChg chg="custSel addSld delSld modSld sldOrd">
      <pc:chgData name="kanak.chokhani05@gmail.com" userId="68f52b4f9ce61c1c" providerId="LiveId" clId="{CE2A072A-F02E-4257-8370-D8F7007A4136}" dt="2023-12-28T14:45:12.998" v="655" actId="20577"/>
      <pc:docMkLst>
        <pc:docMk/>
      </pc:docMkLst>
      <pc:sldChg chg="addSp delSp modSp mod">
        <pc:chgData name="kanak.chokhani05@gmail.com" userId="68f52b4f9ce61c1c" providerId="LiveId" clId="{CE2A072A-F02E-4257-8370-D8F7007A4136}" dt="2023-12-22T07:34:44.592" v="24" actId="1076"/>
        <pc:sldMkLst>
          <pc:docMk/>
          <pc:sldMk cId="1494316448" sldId="256"/>
        </pc:sldMkLst>
        <pc:spChg chg="mod">
          <ac:chgData name="kanak.chokhani05@gmail.com" userId="68f52b4f9ce61c1c" providerId="LiveId" clId="{CE2A072A-F02E-4257-8370-D8F7007A4136}" dt="2023-12-22T07:30:15.279" v="2" actId="1076"/>
          <ac:spMkLst>
            <pc:docMk/>
            <pc:sldMk cId="1494316448" sldId="256"/>
            <ac:spMk id="4" creationId="{9E6CBA9F-D3BE-F640-BAC5-210E3EC32F35}"/>
          </ac:spMkLst>
        </pc:spChg>
        <pc:spChg chg="mod">
          <ac:chgData name="kanak.chokhani05@gmail.com" userId="68f52b4f9ce61c1c" providerId="LiveId" clId="{CE2A072A-F02E-4257-8370-D8F7007A4136}" dt="2023-12-22T07:30:44.552" v="5" actId="255"/>
          <ac:spMkLst>
            <pc:docMk/>
            <pc:sldMk cId="1494316448" sldId="256"/>
            <ac:spMk id="6" creationId="{B79305A8-771C-3778-3580-EF3387FD38EC}"/>
          </ac:spMkLst>
        </pc:spChg>
        <pc:spChg chg="mod">
          <ac:chgData name="kanak.chokhani05@gmail.com" userId="68f52b4f9ce61c1c" providerId="LiveId" clId="{CE2A072A-F02E-4257-8370-D8F7007A4136}" dt="2023-12-22T07:32:03.339" v="12" actId="1076"/>
          <ac:spMkLst>
            <pc:docMk/>
            <pc:sldMk cId="1494316448" sldId="256"/>
            <ac:spMk id="9" creationId="{2F6B4D90-B7DD-00E0-DB23-A519153733C1}"/>
          </ac:spMkLst>
        </pc:spChg>
        <pc:spChg chg="mod">
          <ac:chgData name="kanak.chokhani05@gmail.com" userId="68f52b4f9ce61c1c" providerId="LiveId" clId="{CE2A072A-F02E-4257-8370-D8F7007A4136}" dt="2023-12-22T07:33:06.304" v="17" actId="1076"/>
          <ac:spMkLst>
            <pc:docMk/>
            <pc:sldMk cId="1494316448" sldId="256"/>
            <ac:spMk id="11" creationId="{45B870EF-BF58-29C4-49C4-D4B01FEC2E54}"/>
          </ac:spMkLst>
        </pc:spChg>
        <pc:spChg chg="mod">
          <ac:chgData name="kanak.chokhani05@gmail.com" userId="68f52b4f9ce61c1c" providerId="LiveId" clId="{CE2A072A-F02E-4257-8370-D8F7007A4136}" dt="2023-12-22T07:34:41.626" v="23" actId="1076"/>
          <ac:spMkLst>
            <pc:docMk/>
            <pc:sldMk cId="1494316448" sldId="256"/>
            <ac:spMk id="14" creationId="{2844B740-63BF-374C-AD59-79FC05166960}"/>
          </ac:spMkLst>
        </pc:spChg>
        <pc:grpChg chg="del">
          <ac:chgData name="kanak.chokhani05@gmail.com" userId="68f52b4f9ce61c1c" providerId="LiveId" clId="{CE2A072A-F02E-4257-8370-D8F7007A4136}" dt="2023-12-22T07:29:57.162" v="0" actId="21"/>
          <ac:grpSpMkLst>
            <pc:docMk/>
            <pc:sldMk cId="1494316448" sldId="256"/>
            <ac:grpSpMk id="12" creationId="{DA3834A3-5244-C72D-E816-DCCBFA47D570}"/>
          </ac:grpSpMkLst>
        </pc:grpChg>
        <pc:picChg chg="add mod">
          <ac:chgData name="kanak.chokhani05@gmail.com" userId="68f52b4f9ce61c1c" providerId="LiveId" clId="{CE2A072A-F02E-4257-8370-D8F7007A4136}" dt="2023-12-22T07:34:44.592" v="24" actId="1076"/>
          <ac:picMkLst>
            <pc:docMk/>
            <pc:sldMk cId="1494316448" sldId="256"/>
            <ac:picMk id="3" creationId="{802AA418-5982-0300-BE7D-5F46CB9FAC7A}"/>
          </ac:picMkLst>
        </pc:picChg>
      </pc:sldChg>
      <pc:sldChg chg="modSp del mod">
        <pc:chgData name="kanak.chokhani05@gmail.com" userId="68f52b4f9ce61c1c" providerId="LiveId" clId="{CE2A072A-F02E-4257-8370-D8F7007A4136}" dt="2023-12-28T14:01:31.159" v="631" actId="2696"/>
        <pc:sldMkLst>
          <pc:docMk/>
          <pc:sldMk cId="1776728673" sldId="257"/>
        </pc:sldMkLst>
        <pc:spChg chg="mod">
          <ac:chgData name="kanak.chokhani05@gmail.com" userId="68f52b4f9ce61c1c" providerId="LiveId" clId="{CE2A072A-F02E-4257-8370-D8F7007A4136}" dt="2023-12-22T07:36:58.851" v="44" actId="1076"/>
          <ac:spMkLst>
            <pc:docMk/>
            <pc:sldMk cId="1776728673" sldId="257"/>
            <ac:spMk id="18" creationId="{ACCF33DF-7B1B-6ABA-01C1-B1DFBCF6699E}"/>
          </ac:spMkLst>
        </pc:spChg>
        <pc:spChg chg="mod">
          <ac:chgData name="kanak.chokhani05@gmail.com" userId="68f52b4f9ce61c1c" providerId="LiveId" clId="{CE2A072A-F02E-4257-8370-D8F7007A4136}" dt="2023-12-23T14:46:33.609" v="601" actId="2711"/>
          <ac:spMkLst>
            <pc:docMk/>
            <pc:sldMk cId="1776728673" sldId="257"/>
            <ac:spMk id="22" creationId="{C0D6EE27-8A68-E664-115B-3B6B4786F1DF}"/>
          </ac:spMkLst>
        </pc:spChg>
        <pc:spChg chg="mod">
          <ac:chgData name="kanak.chokhani05@gmail.com" userId="68f52b4f9ce61c1c" providerId="LiveId" clId="{CE2A072A-F02E-4257-8370-D8F7007A4136}" dt="2023-12-22T07:37:06.784" v="45" actId="1076"/>
          <ac:spMkLst>
            <pc:docMk/>
            <pc:sldMk cId="1776728673" sldId="257"/>
            <ac:spMk id="24" creationId="{4B75FA24-8AA1-0E88-1B35-A560F96A4A15}"/>
          </ac:spMkLst>
        </pc:spChg>
      </pc:sldChg>
      <pc:sldChg chg="addSp modSp mod">
        <pc:chgData name="kanak.chokhani05@gmail.com" userId="68f52b4f9ce61c1c" providerId="LiveId" clId="{CE2A072A-F02E-4257-8370-D8F7007A4136}" dt="2023-12-23T14:45:02.816" v="600" actId="1076"/>
        <pc:sldMkLst>
          <pc:docMk/>
          <pc:sldMk cId="1959801553" sldId="258"/>
        </pc:sldMkLst>
        <pc:spChg chg="add mod">
          <ac:chgData name="kanak.chokhani05@gmail.com" userId="68f52b4f9ce61c1c" providerId="LiveId" clId="{CE2A072A-F02E-4257-8370-D8F7007A4136}" dt="2023-12-23T14:45:02.816" v="600" actId="1076"/>
          <ac:spMkLst>
            <pc:docMk/>
            <pc:sldMk cId="1959801553" sldId="258"/>
            <ac:spMk id="7" creationId="{E3AA9C61-9C80-96A5-750F-208778B7D040}"/>
          </ac:spMkLst>
        </pc:spChg>
      </pc:sldChg>
      <pc:sldChg chg="addSp modSp mod">
        <pc:chgData name="kanak.chokhani05@gmail.com" userId="68f52b4f9ce61c1c" providerId="LiveId" clId="{CE2A072A-F02E-4257-8370-D8F7007A4136}" dt="2023-12-22T08:13:37.835" v="304" actId="2711"/>
        <pc:sldMkLst>
          <pc:docMk/>
          <pc:sldMk cId="1603150409" sldId="259"/>
        </pc:sldMkLst>
        <pc:spChg chg="add mod">
          <ac:chgData name="kanak.chokhani05@gmail.com" userId="68f52b4f9ce61c1c" providerId="LiveId" clId="{CE2A072A-F02E-4257-8370-D8F7007A4136}" dt="2023-12-22T08:13:37.835" v="304" actId="2711"/>
          <ac:spMkLst>
            <pc:docMk/>
            <pc:sldMk cId="1603150409" sldId="259"/>
            <ac:spMk id="2" creationId="{CD82605C-6536-DE94-4A63-B711C91016DF}"/>
          </ac:spMkLst>
        </pc:spChg>
        <pc:spChg chg="mod">
          <ac:chgData name="kanak.chokhani05@gmail.com" userId="68f52b4f9ce61c1c" providerId="LiveId" clId="{CE2A072A-F02E-4257-8370-D8F7007A4136}" dt="2023-12-22T08:08:04.225" v="229" actId="20577"/>
          <ac:spMkLst>
            <pc:docMk/>
            <pc:sldMk cId="1603150409" sldId="259"/>
            <ac:spMk id="9" creationId="{243F17A2-F461-46A6-E700-FF51897AA3AB}"/>
          </ac:spMkLst>
        </pc:spChg>
      </pc:sldChg>
      <pc:sldChg chg="addSp modSp mod">
        <pc:chgData name="kanak.chokhani05@gmail.com" userId="68f52b4f9ce61c1c" providerId="LiveId" clId="{CE2A072A-F02E-4257-8370-D8F7007A4136}" dt="2023-12-22T08:16:52.765" v="332" actId="1076"/>
        <pc:sldMkLst>
          <pc:docMk/>
          <pc:sldMk cId="2256850968" sldId="260"/>
        </pc:sldMkLst>
        <pc:spChg chg="mod">
          <ac:chgData name="kanak.chokhani05@gmail.com" userId="68f52b4f9ce61c1c" providerId="LiveId" clId="{CE2A072A-F02E-4257-8370-D8F7007A4136}" dt="2023-12-22T08:14:57.195" v="314" actId="14100"/>
          <ac:spMkLst>
            <pc:docMk/>
            <pc:sldMk cId="2256850968" sldId="260"/>
            <ac:spMk id="3" creationId="{4FED2CEF-82F0-919A-FA19-F281DDF8428B}"/>
          </ac:spMkLst>
        </pc:spChg>
        <pc:spChg chg="add mod">
          <ac:chgData name="kanak.chokhani05@gmail.com" userId="68f52b4f9ce61c1c" providerId="LiveId" clId="{CE2A072A-F02E-4257-8370-D8F7007A4136}" dt="2023-12-22T08:15:51.490" v="323" actId="14100"/>
          <ac:spMkLst>
            <pc:docMk/>
            <pc:sldMk cId="2256850968" sldId="260"/>
            <ac:spMk id="4" creationId="{D6B3E304-5AB6-1A04-7B48-35116A57381A}"/>
          </ac:spMkLst>
        </pc:spChg>
        <pc:spChg chg="add mod">
          <ac:chgData name="kanak.chokhani05@gmail.com" userId="68f52b4f9ce61c1c" providerId="LiveId" clId="{CE2A072A-F02E-4257-8370-D8F7007A4136}" dt="2023-12-22T08:16:52.765" v="332" actId="1076"/>
          <ac:spMkLst>
            <pc:docMk/>
            <pc:sldMk cId="2256850968" sldId="260"/>
            <ac:spMk id="6" creationId="{3548F81D-4269-BC2F-423F-1BB4477F70F2}"/>
          </ac:spMkLst>
        </pc:spChg>
        <pc:spChg chg="mod">
          <ac:chgData name="kanak.chokhani05@gmail.com" userId="68f52b4f9ce61c1c" providerId="LiveId" clId="{CE2A072A-F02E-4257-8370-D8F7007A4136}" dt="2023-12-22T08:15:02.559" v="315" actId="1076"/>
          <ac:spMkLst>
            <pc:docMk/>
            <pc:sldMk cId="2256850968" sldId="260"/>
            <ac:spMk id="7" creationId="{CA39EC59-3895-862D-2BF1-1F938A12E7DD}"/>
          </ac:spMkLst>
        </pc:spChg>
        <pc:spChg chg="mod">
          <ac:chgData name="kanak.chokhani05@gmail.com" userId="68f52b4f9ce61c1c" providerId="LiveId" clId="{CE2A072A-F02E-4257-8370-D8F7007A4136}" dt="2023-12-22T08:15:18.163" v="318" actId="1076"/>
          <ac:spMkLst>
            <pc:docMk/>
            <pc:sldMk cId="2256850968" sldId="260"/>
            <ac:spMk id="9" creationId="{E394B0F1-2517-FAD7-00A8-E33E43ADD2E0}"/>
          </ac:spMkLst>
        </pc:spChg>
      </pc:sldChg>
      <pc:sldChg chg="modSp del mod">
        <pc:chgData name="kanak.chokhani05@gmail.com" userId="68f52b4f9ce61c1c" providerId="LiveId" clId="{CE2A072A-F02E-4257-8370-D8F7007A4136}" dt="2023-12-23T14:23:45.880" v="338" actId="2696"/>
        <pc:sldMkLst>
          <pc:docMk/>
          <pc:sldMk cId="1913942937" sldId="261"/>
        </pc:sldMkLst>
        <pc:spChg chg="mod">
          <ac:chgData name="kanak.chokhani05@gmail.com" userId="68f52b4f9ce61c1c" providerId="LiveId" clId="{CE2A072A-F02E-4257-8370-D8F7007A4136}" dt="2023-12-22T08:15:57.036" v="324" actId="1076"/>
          <ac:spMkLst>
            <pc:docMk/>
            <pc:sldMk cId="1913942937" sldId="261"/>
            <ac:spMk id="4" creationId="{36E2A857-4537-507E-62EA-EDF9B9152576}"/>
          </ac:spMkLst>
        </pc:spChg>
      </pc:sldChg>
      <pc:sldChg chg="modSp mod">
        <pc:chgData name="kanak.chokhani05@gmail.com" userId="68f52b4f9ce61c1c" providerId="LiveId" clId="{CE2A072A-F02E-4257-8370-D8F7007A4136}" dt="2023-12-23T14:25:19.394" v="364" actId="1076"/>
        <pc:sldMkLst>
          <pc:docMk/>
          <pc:sldMk cId="2169171330" sldId="262"/>
        </pc:sldMkLst>
        <pc:spChg chg="mod">
          <ac:chgData name="kanak.chokhani05@gmail.com" userId="68f52b4f9ce61c1c" providerId="LiveId" clId="{CE2A072A-F02E-4257-8370-D8F7007A4136}" dt="2023-12-23T14:25:19.394" v="364" actId="1076"/>
          <ac:spMkLst>
            <pc:docMk/>
            <pc:sldMk cId="2169171330" sldId="262"/>
            <ac:spMk id="5" creationId="{3D4223C1-C4B9-CE3E-A4B4-D990D235C9A7}"/>
          </ac:spMkLst>
        </pc:spChg>
        <pc:spChg chg="mod">
          <ac:chgData name="kanak.chokhani05@gmail.com" userId="68f52b4f9ce61c1c" providerId="LiveId" clId="{CE2A072A-F02E-4257-8370-D8F7007A4136}" dt="2023-12-23T14:24:50.379" v="360" actId="2711"/>
          <ac:spMkLst>
            <pc:docMk/>
            <pc:sldMk cId="2169171330" sldId="262"/>
            <ac:spMk id="7" creationId="{01A357A0-9284-5499-9E09-B5D17671C7CF}"/>
          </ac:spMkLst>
        </pc:spChg>
        <pc:picChg chg="mod">
          <ac:chgData name="kanak.chokhani05@gmail.com" userId="68f52b4f9ce61c1c" providerId="LiveId" clId="{CE2A072A-F02E-4257-8370-D8F7007A4136}" dt="2023-12-23T14:25:06.473" v="361" actId="1076"/>
          <ac:picMkLst>
            <pc:docMk/>
            <pc:sldMk cId="2169171330" sldId="262"/>
            <ac:picMk id="3" creationId="{A1097CAA-ABF2-CDBF-B1A0-0C81842A92F9}"/>
          </ac:picMkLst>
        </pc:picChg>
      </pc:sldChg>
      <pc:sldChg chg="addSp modSp mod">
        <pc:chgData name="kanak.chokhani05@gmail.com" userId="68f52b4f9ce61c1c" providerId="LiveId" clId="{CE2A072A-F02E-4257-8370-D8F7007A4136}" dt="2023-12-23T14:38:01.733" v="415" actId="2711"/>
        <pc:sldMkLst>
          <pc:docMk/>
          <pc:sldMk cId="4226935159" sldId="263"/>
        </pc:sldMkLst>
        <pc:spChg chg="add mod">
          <ac:chgData name="kanak.chokhani05@gmail.com" userId="68f52b4f9ce61c1c" providerId="LiveId" clId="{CE2A072A-F02E-4257-8370-D8F7007A4136}" dt="2023-12-23T14:38:01.733" v="415" actId="2711"/>
          <ac:spMkLst>
            <pc:docMk/>
            <pc:sldMk cId="4226935159" sldId="263"/>
            <ac:spMk id="4" creationId="{5FDA9BA6-A813-88AA-D19E-6B5F42F3893B}"/>
          </ac:spMkLst>
        </pc:spChg>
        <pc:spChg chg="mod">
          <ac:chgData name="kanak.chokhani05@gmail.com" userId="68f52b4f9ce61c1c" providerId="LiveId" clId="{CE2A072A-F02E-4257-8370-D8F7007A4136}" dt="2023-12-23T14:37:14.258" v="412" actId="14100"/>
          <ac:spMkLst>
            <pc:docMk/>
            <pc:sldMk cId="4226935159" sldId="263"/>
            <ac:spMk id="5" creationId="{B937AE76-F98B-F92A-A5AA-558B4DD0375B}"/>
          </ac:spMkLst>
        </pc:spChg>
      </pc:sldChg>
      <pc:sldChg chg="modSp mod">
        <pc:chgData name="kanak.chokhani05@gmail.com" userId="68f52b4f9ce61c1c" providerId="LiveId" clId="{CE2A072A-F02E-4257-8370-D8F7007A4136}" dt="2023-12-23T14:25:56.098" v="368" actId="1076"/>
        <pc:sldMkLst>
          <pc:docMk/>
          <pc:sldMk cId="2365860735" sldId="264"/>
        </pc:sldMkLst>
        <pc:spChg chg="mod">
          <ac:chgData name="kanak.chokhani05@gmail.com" userId="68f52b4f9ce61c1c" providerId="LiveId" clId="{CE2A072A-F02E-4257-8370-D8F7007A4136}" dt="2023-12-23T14:25:56.098" v="368" actId="1076"/>
          <ac:spMkLst>
            <pc:docMk/>
            <pc:sldMk cId="2365860735" sldId="264"/>
            <ac:spMk id="5" creationId="{D1A0F614-6EAD-69EE-70F7-0DC097031042}"/>
          </ac:spMkLst>
        </pc:spChg>
      </pc:sldChg>
      <pc:sldChg chg="addSp modSp mod">
        <pc:chgData name="kanak.chokhani05@gmail.com" userId="68f52b4f9ce61c1c" providerId="LiveId" clId="{CE2A072A-F02E-4257-8370-D8F7007A4136}" dt="2023-12-23T14:40:27.744" v="515" actId="1076"/>
        <pc:sldMkLst>
          <pc:docMk/>
          <pc:sldMk cId="4185755534" sldId="265"/>
        </pc:sldMkLst>
        <pc:spChg chg="add mod">
          <ac:chgData name="kanak.chokhani05@gmail.com" userId="68f52b4f9ce61c1c" providerId="LiveId" clId="{CE2A072A-F02E-4257-8370-D8F7007A4136}" dt="2023-12-23T14:40:27.744" v="515" actId="1076"/>
          <ac:spMkLst>
            <pc:docMk/>
            <pc:sldMk cId="4185755534" sldId="265"/>
            <ac:spMk id="2" creationId="{12BDF32C-48F2-F92E-250F-2985795F9E82}"/>
          </ac:spMkLst>
        </pc:spChg>
        <pc:spChg chg="mod">
          <ac:chgData name="kanak.chokhani05@gmail.com" userId="68f52b4f9ce61c1c" providerId="LiveId" clId="{CE2A072A-F02E-4257-8370-D8F7007A4136}" dt="2023-12-23T14:26:10.461" v="370" actId="1076"/>
          <ac:spMkLst>
            <pc:docMk/>
            <pc:sldMk cId="4185755534" sldId="265"/>
            <ac:spMk id="5" creationId="{ED4D8840-21B2-62A5-C03B-CC93BB5CCBD0}"/>
          </ac:spMkLst>
        </pc:spChg>
        <pc:spChg chg="mod">
          <ac:chgData name="kanak.chokhani05@gmail.com" userId="68f52b4f9ce61c1c" providerId="LiveId" clId="{CE2A072A-F02E-4257-8370-D8F7007A4136}" dt="2023-12-23T14:26:19.270" v="371" actId="14100"/>
          <ac:spMkLst>
            <pc:docMk/>
            <pc:sldMk cId="4185755534" sldId="265"/>
            <ac:spMk id="7" creationId="{CC12836E-60F9-BD1D-918C-9E41FC3D83A3}"/>
          </ac:spMkLst>
        </pc:spChg>
        <pc:picChg chg="mod">
          <ac:chgData name="kanak.chokhani05@gmail.com" userId="68f52b4f9ce61c1c" providerId="LiveId" clId="{CE2A072A-F02E-4257-8370-D8F7007A4136}" dt="2023-12-23T14:40:09.429" v="496" actId="1076"/>
          <ac:picMkLst>
            <pc:docMk/>
            <pc:sldMk cId="4185755534" sldId="265"/>
            <ac:picMk id="3" creationId="{A8C24F23-61D6-F9D3-BB85-D05E26471AC8}"/>
          </ac:picMkLst>
        </pc:picChg>
      </pc:sldChg>
      <pc:sldChg chg="addSp modSp mod">
        <pc:chgData name="kanak.chokhani05@gmail.com" userId="68f52b4f9ce61c1c" providerId="LiveId" clId="{CE2A072A-F02E-4257-8370-D8F7007A4136}" dt="2023-12-23T14:39:21.250" v="460" actId="1076"/>
        <pc:sldMkLst>
          <pc:docMk/>
          <pc:sldMk cId="3272143957" sldId="266"/>
        </pc:sldMkLst>
        <pc:spChg chg="add mod">
          <ac:chgData name="kanak.chokhani05@gmail.com" userId="68f52b4f9ce61c1c" providerId="LiveId" clId="{CE2A072A-F02E-4257-8370-D8F7007A4136}" dt="2023-12-23T14:39:21.250" v="460" actId="1076"/>
          <ac:spMkLst>
            <pc:docMk/>
            <pc:sldMk cId="3272143957" sldId="266"/>
            <ac:spMk id="2" creationId="{A29C90B2-9D7E-A7EE-9A6C-181C68F5E6D0}"/>
          </ac:spMkLst>
        </pc:spChg>
        <pc:spChg chg="mod">
          <ac:chgData name="kanak.chokhani05@gmail.com" userId="68f52b4f9ce61c1c" providerId="LiveId" clId="{CE2A072A-F02E-4257-8370-D8F7007A4136}" dt="2023-12-23T14:26:32.632" v="373" actId="1076"/>
          <ac:spMkLst>
            <pc:docMk/>
            <pc:sldMk cId="3272143957" sldId="266"/>
            <ac:spMk id="5" creationId="{BC105465-B2EF-21A7-1F1D-9341E77BF8DC}"/>
          </ac:spMkLst>
        </pc:spChg>
      </pc:sldChg>
      <pc:sldChg chg="addSp modSp mod">
        <pc:chgData name="kanak.chokhani05@gmail.com" userId="68f52b4f9ce61c1c" providerId="LiveId" clId="{CE2A072A-F02E-4257-8370-D8F7007A4136}" dt="2023-12-23T14:41:09.052" v="538" actId="1076"/>
        <pc:sldMkLst>
          <pc:docMk/>
          <pc:sldMk cId="1390499381" sldId="267"/>
        </pc:sldMkLst>
        <pc:spChg chg="add mod">
          <ac:chgData name="kanak.chokhani05@gmail.com" userId="68f52b4f9ce61c1c" providerId="LiveId" clId="{CE2A072A-F02E-4257-8370-D8F7007A4136}" dt="2023-12-23T14:41:09.052" v="538" actId="1076"/>
          <ac:spMkLst>
            <pc:docMk/>
            <pc:sldMk cId="1390499381" sldId="267"/>
            <ac:spMk id="2" creationId="{8554FE60-C2BF-3A6C-BAEA-C34325733D7B}"/>
          </ac:spMkLst>
        </pc:spChg>
        <pc:spChg chg="mod">
          <ac:chgData name="kanak.chokhani05@gmail.com" userId="68f52b4f9ce61c1c" providerId="LiveId" clId="{CE2A072A-F02E-4257-8370-D8F7007A4136}" dt="2023-12-23T14:26:48.386" v="376" actId="1076"/>
          <ac:spMkLst>
            <pc:docMk/>
            <pc:sldMk cId="1390499381" sldId="267"/>
            <ac:spMk id="5" creationId="{8F06342E-4F6D-E358-FD2B-0B93A53A8A9A}"/>
          </ac:spMkLst>
        </pc:spChg>
        <pc:spChg chg="mod">
          <ac:chgData name="kanak.chokhani05@gmail.com" userId="68f52b4f9ce61c1c" providerId="LiveId" clId="{CE2A072A-F02E-4257-8370-D8F7007A4136}" dt="2023-12-23T14:26:43.094" v="375" actId="1076"/>
          <ac:spMkLst>
            <pc:docMk/>
            <pc:sldMk cId="1390499381" sldId="267"/>
            <ac:spMk id="7" creationId="{F75EC99A-EEA3-6BD2-59EA-B4146984BAF1}"/>
          </ac:spMkLst>
        </pc:spChg>
        <pc:picChg chg="mod">
          <ac:chgData name="kanak.chokhani05@gmail.com" userId="68f52b4f9ce61c1c" providerId="LiveId" clId="{CE2A072A-F02E-4257-8370-D8F7007A4136}" dt="2023-12-23T14:36:08.466" v="410" actId="1076"/>
          <ac:picMkLst>
            <pc:docMk/>
            <pc:sldMk cId="1390499381" sldId="267"/>
            <ac:picMk id="3" creationId="{86B120D0-01F6-CFC9-4996-53DC00414662}"/>
          </ac:picMkLst>
        </pc:picChg>
      </pc:sldChg>
      <pc:sldChg chg="addSp modSp mod">
        <pc:chgData name="kanak.chokhani05@gmail.com" userId="68f52b4f9ce61c1c" providerId="LiveId" clId="{CE2A072A-F02E-4257-8370-D8F7007A4136}" dt="2023-12-23T14:35:52.069" v="409" actId="1076"/>
        <pc:sldMkLst>
          <pc:docMk/>
          <pc:sldMk cId="374828580" sldId="268"/>
        </pc:sldMkLst>
        <pc:spChg chg="add mod">
          <ac:chgData name="kanak.chokhani05@gmail.com" userId="68f52b4f9ce61c1c" providerId="LiveId" clId="{CE2A072A-F02E-4257-8370-D8F7007A4136}" dt="2023-12-23T14:35:52.069" v="409" actId="1076"/>
          <ac:spMkLst>
            <pc:docMk/>
            <pc:sldMk cId="374828580" sldId="268"/>
            <ac:spMk id="3" creationId="{373F8514-A2EF-434A-AECF-6B4F96ABDB93}"/>
          </ac:spMkLst>
        </pc:spChg>
        <pc:spChg chg="mod">
          <ac:chgData name="kanak.chokhani05@gmail.com" userId="68f52b4f9ce61c1c" providerId="LiveId" clId="{CE2A072A-F02E-4257-8370-D8F7007A4136}" dt="2023-12-23T14:27:04.047" v="378" actId="1076"/>
          <ac:spMkLst>
            <pc:docMk/>
            <pc:sldMk cId="374828580" sldId="268"/>
            <ac:spMk id="7" creationId="{F894905A-5B1B-6404-1350-48A1E8326AD7}"/>
          </ac:spMkLst>
        </pc:spChg>
        <pc:spChg chg="mod">
          <ac:chgData name="kanak.chokhani05@gmail.com" userId="68f52b4f9ce61c1c" providerId="LiveId" clId="{CE2A072A-F02E-4257-8370-D8F7007A4136}" dt="2023-12-23T14:27:14.947" v="380" actId="1076"/>
          <ac:spMkLst>
            <pc:docMk/>
            <pc:sldMk cId="374828580" sldId="268"/>
            <ac:spMk id="9" creationId="{A1B7694D-8613-8E18-625A-3F24D1138DFA}"/>
          </ac:spMkLst>
        </pc:spChg>
      </pc:sldChg>
      <pc:sldChg chg="addSp modSp mod">
        <pc:chgData name="kanak.chokhani05@gmail.com" userId="68f52b4f9ce61c1c" providerId="LiveId" clId="{CE2A072A-F02E-4257-8370-D8F7007A4136}" dt="2023-12-23T14:34:57.839" v="403" actId="14100"/>
        <pc:sldMkLst>
          <pc:docMk/>
          <pc:sldMk cId="3235287179" sldId="269"/>
        </pc:sldMkLst>
        <pc:spChg chg="add mod">
          <ac:chgData name="kanak.chokhani05@gmail.com" userId="68f52b4f9ce61c1c" providerId="LiveId" clId="{CE2A072A-F02E-4257-8370-D8F7007A4136}" dt="2023-12-23T14:34:45.177" v="401" actId="14100"/>
          <ac:spMkLst>
            <pc:docMk/>
            <pc:sldMk cId="3235287179" sldId="269"/>
            <ac:spMk id="3" creationId="{84A108B7-4763-C7E6-8CBD-3C48BDD56A97}"/>
          </ac:spMkLst>
        </pc:spChg>
        <pc:spChg chg="mod">
          <ac:chgData name="kanak.chokhani05@gmail.com" userId="68f52b4f9ce61c1c" providerId="LiveId" clId="{CE2A072A-F02E-4257-8370-D8F7007A4136}" dt="2023-12-23T14:34:57.839" v="403" actId="14100"/>
          <ac:spMkLst>
            <pc:docMk/>
            <pc:sldMk cId="3235287179" sldId="269"/>
            <ac:spMk id="7" creationId="{206F6E55-F3DF-76FA-BB9E-FA2DD9E322D5}"/>
          </ac:spMkLst>
        </pc:spChg>
        <pc:picChg chg="mod">
          <ac:chgData name="kanak.chokhani05@gmail.com" userId="68f52b4f9ce61c1c" providerId="LiveId" clId="{CE2A072A-F02E-4257-8370-D8F7007A4136}" dt="2023-12-23T14:34:19.939" v="397" actId="1076"/>
          <ac:picMkLst>
            <pc:docMk/>
            <pc:sldMk cId="3235287179" sldId="269"/>
            <ac:picMk id="5" creationId="{9169EABF-5EA3-587F-A3D5-FAA03CDEE31A}"/>
          </ac:picMkLst>
        </pc:picChg>
      </pc:sldChg>
      <pc:sldChg chg="addSp modSp mod">
        <pc:chgData name="kanak.chokhani05@gmail.com" userId="68f52b4f9ce61c1c" providerId="LiveId" clId="{CE2A072A-F02E-4257-8370-D8F7007A4136}" dt="2023-12-23T14:42:05.163" v="564" actId="1076"/>
        <pc:sldMkLst>
          <pc:docMk/>
          <pc:sldMk cId="2152290863" sldId="270"/>
        </pc:sldMkLst>
        <pc:spChg chg="add mod">
          <ac:chgData name="kanak.chokhani05@gmail.com" userId="68f52b4f9ce61c1c" providerId="LiveId" clId="{CE2A072A-F02E-4257-8370-D8F7007A4136}" dt="2023-12-23T14:41:57.627" v="563" actId="1076"/>
          <ac:spMkLst>
            <pc:docMk/>
            <pc:sldMk cId="2152290863" sldId="270"/>
            <ac:spMk id="2" creationId="{79F27FD9-69F2-BF5E-BAAE-20D18FC552A4}"/>
          </ac:spMkLst>
        </pc:spChg>
        <pc:spChg chg="mod">
          <ac:chgData name="kanak.chokhani05@gmail.com" userId="68f52b4f9ce61c1c" providerId="LiveId" clId="{CE2A072A-F02E-4257-8370-D8F7007A4136}" dt="2023-12-23T14:27:25.940" v="382" actId="1076"/>
          <ac:spMkLst>
            <pc:docMk/>
            <pc:sldMk cId="2152290863" sldId="270"/>
            <ac:spMk id="5" creationId="{0EBC03FE-451B-F71B-D1CB-F25E929BD291}"/>
          </ac:spMkLst>
        </pc:spChg>
        <pc:spChg chg="mod">
          <ac:chgData name="kanak.chokhani05@gmail.com" userId="68f52b4f9ce61c1c" providerId="LiveId" clId="{CE2A072A-F02E-4257-8370-D8F7007A4136}" dt="2023-12-23T14:27:38.504" v="384" actId="1076"/>
          <ac:spMkLst>
            <pc:docMk/>
            <pc:sldMk cId="2152290863" sldId="270"/>
            <ac:spMk id="7" creationId="{DD23A23A-3068-9783-1B83-A37E170C498A}"/>
          </ac:spMkLst>
        </pc:spChg>
        <pc:picChg chg="mod">
          <ac:chgData name="kanak.chokhani05@gmail.com" userId="68f52b4f9ce61c1c" providerId="LiveId" clId="{CE2A072A-F02E-4257-8370-D8F7007A4136}" dt="2023-12-23T14:42:05.163" v="564" actId="1076"/>
          <ac:picMkLst>
            <pc:docMk/>
            <pc:sldMk cId="2152290863" sldId="270"/>
            <ac:picMk id="3" creationId="{45DE7E60-D04F-0BDE-8D2A-1F5E65C3A004}"/>
          </ac:picMkLst>
        </pc:picChg>
      </pc:sldChg>
      <pc:sldChg chg="addSp modSp mod">
        <pc:chgData name="kanak.chokhani05@gmail.com" userId="68f52b4f9ce61c1c" providerId="LiveId" clId="{CE2A072A-F02E-4257-8370-D8F7007A4136}" dt="2023-12-23T14:43:57.281" v="596" actId="1076"/>
        <pc:sldMkLst>
          <pc:docMk/>
          <pc:sldMk cId="1145228417" sldId="271"/>
        </pc:sldMkLst>
        <pc:spChg chg="add mod">
          <ac:chgData name="kanak.chokhani05@gmail.com" userId="68f52b4f9ce61c1c" providerId="LiveId" clId="{CE2A072A-F02E-4257-8370-D8F7007A4136}" dt="2023-12-23T14:43:37.881" v="593" actId="14100"/>
          <ac:spMkLst>
            <pc:docMk/>
            <pc:sldMk cId="1145228417" sldId="271"/>
            <ac:spMk id="2" creationId="{5B41430C-84B3-629E-026D-B67F4CA94DE3}"/>
          </ac:spMkLst>
        </pc:spChg>
        <pc:spChg chg="mod">
          <ac:chgData name="kanak.chokhani05@gmail.com" userId="68f52b4f9ce61c1c" providerId="LiveId" clId="{CE2A072A-F02E-4257-8370-D8F7007A4136}" dt="2023-12-23T14:43:57.281" v="596" actId="1076"/>
          <ac:spMkLst>
            <pc:docMk/>
            <pc:sldMk cId="1145228417" sldId="271"/>
            <ac:spMk id="5" creationId="{F4F8921A-48F6-9250-0C7F-D6E77DF7A5A5}"/>
          </ac:spMkLst>
        </pc:spChg>
        <pc:picChg chg="mod">
          <ac:chgData name="kanak.chokhani05@gmail.com" userId="68f52b4f9ce61c1c" providerId="LiveId" clId="{CE2A072A-F02E-4257-8370-D8F7007A4136}" dt="2023-12-23T14:43:43.883" v="594" actId="1076"/>
          <ac:picMkLst>
            <pc:docMk/>
            <pc:sldMk cId="1145228417" sldId="271"/>
            <ac:picMk id="3" creationId="{AA4359DF-3332-7C77-1BEC-29BF276DD1E4}"/>
          </ac:picMkLst>
        </pc:picChg>
      </pc:sldChg>
      <pc:sldChg chg="modSp mod">
        <pc:chgData name="kanak.chokhani05@gmail.com" userId="68f52b4f9ce61c1c" providerId="LiveId" clId="{CE2A072A-F02E-4257-8370-D8F7007A4136}" dt="2023-12-28T14:45:12.998" v="655" actId="20577"/>
        <pc:sldMkLst>
          <pc:docMk/>
          <pc:sldMk cId="1254605039" sldId="272"/>
        </pc:sldMkLst>
        <pc:spChg chg="mod">
          <ac:chgData name="kanak.chokhani05@gmail.com" userId="68f52b4f9ce61c1c" providerId="LiveId" clId="{CE2A072A-F02E-4257-8370-D8F7007A4136}" dt="2023-12-23T14:28:48.985" v="393" actId="14100"/>
          <ac:spMkLst>
            <pc:docMk/>
            <pc:sldMk cId="1254605039" sldId="272"/>
            <ac:spMk id="3" creationId="{C0080907-E144-D490-AF37-B9EC1710684E}"/>
          </ac:spMkLst>
        </pc:spChg>
        <pc:spChg chg="mod">
          <ac:chgData name="kanak.chokhani05@gmail.com" userId="68f52b4f9ce61c1c" providerId="LiveId" clId="{CE2A072A-F02E-4257-8370-D8F7007A4136}" dt="2023-12-28T14:45:12.998" v="655" actId="20577"/>
          <ac:spMkLst>
            <pc:docMk/>
            <pc:sldMk cId="1254605039" sldId="272"/>
            <ac:spMk id="5" creationId="{D29B7D73-B741-0B1D-4D28-081E51C2B671}"/>
          </ac:spMkLst>
        </pc:spChg>
      </pc:sldChg>
      <pc:sldChg chg="addSp modSp new mod ord">
        <pc:chgData name="kanak.chokhani05@gmail.com" userId="68f52b4f9ce61c1c" providerId="LiveId" clId="{CE2A072A-F02E-4257-8370-D8F7007A4136}" dt="2023-12-23T14:48:01.808" v="605"/>
        <pc:sldMkLst>
          <pc:docMk/>
          <pc:sldMk cId="1561987147" sldId="273"/>
        </pc:sldMkLst>
        <pc:spChg chg="add mod">
          <ac:chgData name="kanak.chokhani05@gmail.com" userId="68f52b4f9ce61c1c" providerId="LiveId" clId="{CE2A072A-F02E-4257-8370-D8F7007A4136}" dt="2023-12-22T07:52:54.914" v="138" actId="1076"/>
          <ac:spMkLst>
            <pc:docMk/>
            <pc:sldMk cId="1561987147" sldId="273"/>
            <ac:spMk id="3" creationId="{65EF3AC6-9B08-703E-E683-A7B5593FD807}"/>
          </ac:spMkLst>
        </pc:spChg>
        <pc:spChg chg="add mod">
          <ac:chgData name="kanak.chokhani05@gmail.com" userId="68f52b4f9ce61c1c" providerId="LiveId" clId="{CE2A072A-F02E-4257-8370-D8F7007A4136}" dt="2023-12-22T07:53:01.296" v="139" actId="1076"/>
          <ac:spMkLst>
            <pc:docMk/>
            <pc:sldMk cId="1561987147" sldId="273"/>
            <ac:spMk id="5" creationId="{061C8FCB-8385-ECC5-3AFC-606540F8EE9D}"/>
          </ac:spMkLst>
        </pc:spChg>
        <pc:spChg chg="add mod">
          <ac:chgData name="kanak.chokhani05@gmail.com" userId="68f52b4f9ce61c1c" providerId="LiveId" clId="{CE2A072A-F02E-4257-8370-D8F7007A4136}" dt="2023-12-22T07:53:08.139" v="140" actId="1076"/>
          <ac:spMkLst>
            <pc:docMk/>
            <pc:sldMk cId="1561987147" sldId="273"/>
            <ac:spMk id="7" creationId="{DAC49989-83B9-D663-4D44-BEDD0B0F3937}"/>
          </ac:spMkLst>
        </pc:spChg>
        <pc:spChg chg="add mod">
          <ac:chgData name="kanak.chokhani05@gmail.com" userId="68f52b4f9ce61c1c" providerId="LiveId" clId="{CE2A072A-F02E-4257-8370-D8F7007A4136}" dt="2023-12-22T07:53:12.289" v="141" actId="1076"/>
          <ac:spMkLst>
            <pc:docMk/>
            <pc:sldMk cId="1561987147" sldId="273"/>
            <ac:spMk id="9" creationId="{AF71194F-4AD9-C3D6-53C9-03017C68E145}"/>
          </ac:spMkLst>
        </pc:spChg>
        <pc:picChg chg="add mod">
          <ac:chgData name="kanak.chokhani05@gmail.com" userId="68f52b4f9ce61c1c" providerId="LiveId" clId="{CE2A072A-F02E-4257-8370-D8F7007A4136}" dt="2023-12-22T07:56:34.254" v="150" actId="14100"/>
          <ac:picMkLst>
            <pc:docMk/>
            <pc:sldMk cId="1561987147" sldId="273"/>
            <ac:picMk id="11" creationId="{D48FDAA0-0F33-C5F3-E60B-E6E9F567F990}"/>
          </ac:picMkLst>
        </pc:picChg>
      </pc:sldChg>
      <pc:sldChg chg="addSp delSp modSp new mod ord">
        <pc:chgData name="kanak.chokhani05@gmail.com" userId="68f52b4f9ce61c1c" providerId="LiveId" clId="{CE2A072A-F02E-4257-8370-D8F7007A4136}" dt="2023-12-23T14:51:20.731" v="630" actId="1076"/>
        <pc:sldMkLst>
          <pc:docMk/>
          <pc:sldMk cId="453259824" sldId="274"/>
        </pc:sldMkLst>
        <pc:spChg chg="add mod">
          <ac:chgData name="kanak.chokhani05@gmail.com" userId="68f52b4f9ce61c1c" providerId="LiveId" clId="{CE2A072A-F02E-4257-8370-D8F7007A4136}" dt="2023-12-22T08:02:27.599" v="195" actId="1076"/>
          <ac:spMkLst>
            <pc:docMk/>
            <pc:sldMk cId="453259824" sldId="274"/>
            <ac:spMk id="3" creationId="{9B480D2B-2186-8B67-517B-77B05B1BC7CB}"/>
          </ac:spMkLst>
        </pc:spChg>
        <pc:spChg chg="add del mod">
          <ac:chgData name="kanak.chokhani05@gmail.com" userId="68f52b4f9ce61c1c" providerId="LiveId" clId="{CE2A072A-F02E-4257-8370-D8F7007A4136}" dt="2023-12-23T14:22:33.328" v="337" actId="21"/>
          <ac:spMkLst>
            <pc:docMk/>
            <pc:sldMk cId="453259824" sldId="274"/>
            <ac:spMk id="4" creationId="{FD6AB2F6-0714-E0A8-F2E0-D712F7E4C3BE}"/>
          </ac:spMkLst>
        </pc:spChg>
        <pc:spChg chg="add del">
          <ac:chgData name="kanak.chokhani05@gmail.com" userId="68f52b4f9ce61c1c" providerId="LiveId" clId="{CE2A072A-F02E-4257-8370-D8F7007A4136}" dt="2023-12-23T14:47:45.163" v="603" actId="21"/>
          <ac:spMkLst>
            <pc:docMk/>
            <pc:sldMk cId="453259824" sldId="274"/>
            <ac:spMk id="6" creationId="{E6F53B94-5D39-3E86-AD9D-AD7DB491405A}"/>
          </ac:spMkLst>
        </pc:spChg>
        <pc:spChg chg="add mod">
          <ac:chgData name="kanak.chokhani05@gmail.com" userId="68f52b4f9ce61c1c" providerId="LiveId" clId="{CE2A072A-F02E-4257-8370-D8F7007A4136}" dt="2023-12-23T14:51:20.731" v="630" actId="1076"/>
          <ac:spMkLst>
            <pc:docMk/>
            <pc:sldMk cId="453259824" sldId="274"/>
            <ac:spMk id="8" creationId="{1E9F1C98-52AE-F053-1A54-BF1445D8BDDA}"/>
          </ac:spMkLst>
        </pc:spChg>
        <pc:spChg chg="add mod">
          <ac:chgData name="kanak.chokhani05@gmail.com" userId="68f52b4f9ce61c1c" providerId="LiveId" clId="{CE2A072A-F02E-4257-8370-D8F7007A4136}" dt="2023-12-23T14:51:05.863" v="628" actId="1076"/>
          <ac:spMkLst>
            <pc:docMk/>
            <pc:sldMk cId="453259824" sldId="274"/>
            <ac:spMk id="10" creationId="{3E5A82D6-9D43-DED9-017C-AD7863F1E0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586C-4B84-ABAD-CEFB-2686ED9BA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3CAEF2-9C5E-EA8E-4508-B438AAF63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971405-8CC7-E4DD-6AAF-D64A9DD35E03}"/>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5" name="Footer Placeholder 4">
            <a:extLst>
              <a:ext uri="{FF2B5EF4-FFF2-40B4-BE49-F238E27FC236}">
                <a16:creationId xmlns:a16="http://schemas.microsoft.com/office/drawing/2014/main" id="{89D1ABDE-2BB9-B120-327E-DB952175A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5EAA7-1FF5-FBC6-ED46-2B9307D6EEB2}"/>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153772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1E78-D942-FAC5-3DB2-06C8B45511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E1E1F-176A-6D4E-A7AE-7FDA21658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E9ED1-03A8-965F-61E1-AAA172907B73}"/>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5" name="Footer Placeholder 4">
            <a:extLst>
              <a:ext uri="{FF2B5EF4-FFF2-40B4-BE49-F238E27FC236}">
                <a16:creationId xmlns:a16="http://schemas.microsoft.com/office/drawing/2014/main" id="{619230F2-7F86-BFBF-189A-6A386AEA9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05A94-F59D-4B80-32C3-BF253719ED6D}"/>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342116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211C4-11A7-2E1B-443E-C592E43504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EC9CC9-91A5-65CC-88C4-A241A94065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B8D70-EE79-7B00-BA87-EAB1FDE0AC87}"/>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5" name="Footer Placeholder 4">
            <a:extLst>
              <a:ext uri="{FF2B5EF4-FFF2-40B4-BE49-F238E27FC236}">
                <a16:creationId xmlns:a16="http://schemas.microsoft.com/office/drawing/2014/main" id="{D32E4CD1-8EE1-D218-B2F0-19BDDD65C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69B59-C2FE-B378-FF42-4B06021CB1B4}"/>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284079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73D5-5930-3ACB-042C-38650A148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EAA6AB-627F-4D08-34F6-51E69A2AB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9DF78-D5B3-DE4B-FDAB-C35AC9C3FCFD}"/>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5" name="Footer Placeholder 4">
            <a:extLst>
              <a:ext uri="{FF2B5EF4-FFF2-40B4-BE49-F238E27FC236}">
                <a16:creationId xmlns:a16="http://schemas.microsoft.com/office/drawing/2014/main" id="{58890713-BCB6-195A-3F3C-67F32EC6C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088335-DDF1-EAF9-A746-785C71F10AF6}"/>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179016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A307-978E-D23D-79AD-E6E597122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C39CC8-1824-F740-AD94-6ABC3B5C6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FE19D-DCEC-940A-4E0B-200E1F9B1B30}"/>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5" name="Footer Placeholder 4">
            <a:extLst>
              <a:ext uri="{FF2B5EF4-FFF2-40B4-BE49-F238E27FC236}">
                <a16:creationId xmlns:a16="http://schemas.microsoft.com/office/drawing/2014/main" id="{B7CFE0DB-A9A1-853D-FA28-70069C5F8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BC011-0A28-A30C-871C-2894ADCBC883}"/>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293406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9CFC-3BE5-D728-8D32-B257964266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F58718-8154-AC56-83F8-EDFB16846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75AC26-8FDA-CC02-55E7-DCF4248B1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B77023-F2BD-BD5B-F2CC-44D2EBAAA190}"/>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6" name="Footer Placeholder 5">
            <a:extLst>
              <a:ext uri="{FF2B5EF4-FFF2-40B4-BE49-F238E27FC236}">
                <a16:creationId xmlns:a16="http://schemas.microsoft.com/office/drawing/2014/main" id="{273D3ECB-64E9-BB9C-DC35-87FAD2097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341156-638F-43BE-F7D3-472A21B2D9AA}"/>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236891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59CF-6680-E449-AD68-2C0E04FA14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C31A8D-9316-9860-7EF3-BE21AC7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66E99-27FF-B93B-ADFB-80C5F892D6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CCA002-E3EC-9A79-4B23-82A17081F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2F86D-6609-7B52-191C-CA9880D24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48BEEB-6C2E-ECD1-43A2-1E37B6710041}"/>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8" name="Footer Placeholder 7">
            <a:extLst>
              <a:ext uri="{FF2B5EF4-FFF2-40B4-BE49-F238E27FC236}">
                <a16:creationId xmlns:a16="http://schemas.microsoft.com/office/drawing/2014/main" id="{02D09887-182F-6446-D7C4-33DA847CC6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75D9D7-90C2-8B60-6E06-BD9F17B4C33A}"/>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181284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6F38-BC16-1210-9582-D90BA0E313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A59200-B620-C96E-F170-90C3DA35B514}"/>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4" name="Footer Placeholder 3">
            <a:extLst>
              <a:ext uri="{FF2B5EF4-FFF2-40B4-BE49-F238E27FC236}">
                <a16:creationId xmlns:a16="http://schemas.microsoft.com/office/drawing/2014/main" id="{A0B9C71B-E3C8-848B-BAD8-3B5B7D6357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02DDAB-E8C2-7839-BEAC-B5A03288108A}"/>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226116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A0CD8-FEA4-1547-98F3-1B9CAFF214B3}"/>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3" name="Footer Placeholder 2">
            <a:extLst>
              <a:ext uri="{FF2B5EF4-FFF2-40B4-BE49-F238E27FC236}">
                <a16:creationId xmlns:a16="http://schemas.microsoft.com/office/drawing/2014/main" id="{34867DEA-DD7C-7565-4745-96307A84F6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B6BBA9-EBB7-4419-2603-0E95D09B0448}"/>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201441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8D09-D57E-22CB-9D03-20FCBDF3D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BC3E87-560D-86BA-8626-DC810D3C7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914922-4448-1452-5597-592005523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1E5DA-25B2-DDD1-2BBD-8AC5C35A1173}"/>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6" name="Footer Placeholder 5">
            <a:extLst>
              <a:ext uri="{FF2B5EF4-FFF2-40B4-BE49-F238E27FC236}">
                <a16:creationId xmlns:a16="http://schemas.microsoft.com/office/drawing/2014/main" id="{7CA7B5C7-22C7-7315-2C6B-365DFFE0FC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D48798-C3CD-12DE-49AE-CB946E3AB6D2}"/>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217005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A011-4327-3D99-E1B7-CE4675C4F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5F9B0E-A3E1-2E5C-44CF-96E83782B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13EFB0-4CD2-5368-0C27-90274724B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C51CB-0634-3E3F-C0F7-0883999CA05E}"/>
              </a:ext>
            </a:extLst>
          </p:cNvPr>
          <p:cNvSpPr>
            <a:spLocks noGrp="1"/>
          </p:cNvSpPr>
          <p:nvPr>
            <p:ph type="dt" sz="half" idx="10"/>
          </p:nvPr>
        </p:nvSpPr>
        <p:spPr/>
        <p:txBody>
          <a:bodyPr/>
          <a:lstStyle/>
          <a:p>
            <a:fld id="{5DB33699-5104-4027-9CF7-41BD5C9136FD}" type="datetimeFigureOut">
              <a:rPr lang="en-IN" smtClean="0"/>
              <a:t>28-12-2023</a:t>
            </a:fld>
            <a:endParaRPr lang="en-IN"/>
          </a:p>
        </p:txBody>
      </p:sp>
      <p:sp>
        <p:nvSpPr>
          <p:cNvPr id="6" name="Footer Placeholder 5">
            <a:extLst>
              <a:ext uri="{FF2B5EF4-FFF2-40B4-BE49-F238E27FC236}">
                <a16:creationId xmlns:a16="http://schemas.microsoft.com/office/drawing/2014/main" id="{59146BC4-DC84-41EC-64ED-4F13D99A77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A8160B-53DB-7638-8CB1-9502215E484D}"/>
              </a:ext>
            </a:extLst>
          </p:cNvPr>
          <p:cNvSpPr>
            <a:spLocks noGrp="1"/>
          </p:cNvSpPr>
          <p:nvPr>
            <p:ph type="sldNum" sz="quarter" idx="12"/>
          </p:nvPr>
        </p:nvSpPr>
        <p:spPr/>
        <p:txBody>
          <a:bodyPr/>
          <a:lstStyle/>
          <a:p>
            <a:fld id="{8B5B39EA-C0FE-4953-A924-1C5C2CECCF04}" type="slidenum">
              <a:rPr lang="en-IN" smtClean="0"/>
              <a:t>‹#›</a:t>
            </a:fld>
            <a:endParaRPr lang="en-IN"/>
          </a:p>
        </p:txBody>
      </p:sp>
    </p:spTree>
    <p:extLst>
      <p:ext uri="{BB962C8B-B14F-4D97-AF65-F5344CB8AC3E}">
        <p14:creationId xmlns:p14="http://schemas.microsoft.com/office/powerpoint/2010/main" val="190635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5F65F-4A4E-6D72-677E-AC118C902F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E1D47-E3F7-478A-79E6-E925953BB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6A2D6-7DA9-3E47-0AE5-711FDC9D7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33699-5104-4027-9CF7-41BD5C9136FD}" type="datetimeFigureOut">
              <a:rPr lang="en-IN" smtClean="0"/>
              <a:t>28-12-2023</a:t>
            </a:fld>
            <a:endParaRPr lang="en-IN"/>
          </a:p>
        </p:txBody>
      </p:sp>
      <p:sp>
        <p:nvSpPr>
          <p:cNvPr id="5" name="Footer Placeholder 4">
            <a:extLst>
              <a:ext uri="{FF2B5EF4-FFF2-40B4-BE49-F238E27FC236}">
                <a16:creationId xmlns:a16="http://schemas.microsoft.com/office/drawing/2014/main" id="{EBF6F24F-C966-11CD-7C50-4AB4993C8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0DB3C2-D76D-5A35-E2E6-738C9D897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B39EA-C0FE-4953-A924-1C5C2CECCF04}" type="slidenum">
              <a:rPr lang="en-IN" smtClean="0"/>
              <a:t>‹#›</a:t>
            </a:fld>
            <a:endParaRPr lang="en-IN"/>
          </a:p>
        </p:txBody>
      </p:sp>
    </p:spTree>
    <p:extLst>
      <p:ext uri="{BB962C8B-B14F-4D97-AF65-F5344CB8AC3E}">
        <p14:creationId xmlns:p14="http://schemas.microsoft.com/office/powerpoint/2010/main" val="397457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6CBA9F-D3BE-F640-BAC5-210E3EC32F35}"/>
              </a:ext>
            </a:extLst>
          </p:cNvPr>
          <p:cNvSpPr txBox="1"/>
          <p:nvPr/>
        </p:nvSpPr>
        <p:spPr>
          <a:xfrm>
            <a:off x="2724539" y="181568"/>
            <a:ext cx="5075853" cy="810222"/>
          </a:xfrm>
          <a:prstGeom prst="rect">
            <a:avLst/>
          </a:prstGeom>
          <a:noFill/>
        </p:spPr>
        <p:txBody>
          <a:bodyPr wrap="square" rtlCol="0">
            <a:spAutoFit/>
          </a:bodyPr>
          <a:lstStyle/>
          <a:p>
            <a:pPr marL="1663065">
              <a:lnSpc>
                <a:spcPct val="107000"/>
              </a:lnSpc>
              <a:spcAft>
                <a:spcPts val="1140"/>
              </a:spcAft>
            </a:pPr>
            <a:r>
              <a:rPr lang="en-IN" sz="1800" b="1" u="sng" kern="100" dirty="0">
                <a:solidFill>
                  <a:srgbClr val="CC0000"/>
                </a:solidFill>
                <a:effectLst/>
                <a:uFill>
                  <a:solidFill>
                    <a:srgbClr val="CC0000"/>
                  </a:solidFill>
                </a:uFill>
                <a:latin typeface="Times New Roman" panose="02020603050405020304" pitchFamily="18" charset="0"/>
                <a:ea typeface="Times New Roman" panose="02020603050405020304" pitchFamily="18" charset="0"/>
              </a:rPr>
              <a:t>Capstone Project-EDA</a:t>
            </a:r>
            <a:r>
              <a:rPr lang="en-IN" sz="1800" b="1" kern="100" dirty="0">
                <a:solidFill>
                  <a:srgbClr val="CC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683260">
              <a:lnSpc>
                <a:spcPct val="107000"/>
              </a:lnSpc>
              <a:spcAft>
                <a:spcPts val="800"/>
              </a:spcAft>
            </a:pPr>
            <a:r>
              <a:rPr lang="en-IN" sz="1800" b="1" u="sng" kern="100"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Play Store App Review Analysis</a:t>
            </a:r>
            <a:r>
              <a:rPr lang="en-IN" sz="1800" b="1"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6" name="Rectangle 3">
            <a:extLst>
              <a:ext uri="{FF2B5EF4-FFF2-40B4-BE49-F238E27FC236}">
                <a16:creationId xmlns:a16="http://schemas.microsoft.com/office/drawing/2014/main" id="{B79305A8-771C-3778-3580-EF3387FD38EC}"/>
              </a:ext>
            </a:extLst>
          </p:cNvPr>
          <p:cNvSpPr>
            <a:spLocks noChangeArrowheads="1"/>
          </p:cNvSpPr>
          <p:nvPr/>
        </p:nvSpPr>
        <p:spPr bwMode="auto">
          <a:xfrm>
            <a:off x="233266" y="1040111"/>
            <a:ext cx="1607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707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5F91"/>
                </a:solidFill>
                <a:effectLst/>
                <a:latin typeface="Arial" panose="020B0604020202020204" pitchFamily="34" charset="0"/>
                <a:ea typeface="Cambria" panose="02040503050406030204" pitchFamily="18" charset="0"/>
                <a:cs typeface="Cambria" panose="02040503050406030204" pitchFamily="18" charset="0"/>
              </a:rPr>
              <a:t>Abstract:-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3645682C-6450-F7D9-DC44-AE2869B3F023}"/>
              </a:ext>
            </a:extLst>
          </p:cNvPr>
          <p:cNvGrpSpPr/>
          <p:nvPr/>
        </p:nvGrpSpPr>
        <p:grpSpPr>
          <a:xfrm>
            <a:off x="0" y="0"/>
            <a:ext cx="5602605" cy="5715"/>
            <a:chOff x="0" y="0"/>
            <a:chExt cx="5603113" cy="6096"/>
          </a:xfrm>
        </p:grpSpPr>
        <p:sp>
          <p:nvSpPr>
            <p:cNvPr id="8" name="Shape 8994">
              <a:extLst>
                <a:ext uri="{FF2B5EF4-FFF2-40B4-BE49-F238E27FC236}">
                  <a16:creationId xmlns:a16="http://schemas.microsoft.com/office/drawing/2014/main" id="{80DCF9EA-35C5-3462-947E-985D83FE0F8E}"/>
                </a:ext>
              </a:extLst>
            </p:cNvPr>
            <p:cNvSpPr/>
            <p:nvPr/>
          </p:nvSpPr>
          <p:spPr>
            <a:xfrm>
              <a:off x="0" y="0"/>
              <a:ext cx="5603113" cy="9144"/>
            </a:xfrm>
            <a:custGeom>
              <a:avLst/>
              <a:gdLst/>
              <a:ahLst/>
              <a:cxnLst/>
              <a:rect l="0" t="0" r="0" b="0"/>
              <a:pathLst>
                <a:path w="5603113" h="9144">
                  <a:moveTo>
                    <a:pt x="0" y="0"/>
                  </a:moveTo>
                  <a:lnTo>
                    <a:pt x="5603113" y="0"/>
                  </a:lnTo>
                  <a:lnTo>
                    <a:pt x="5603113"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p:sp>
        <p:nvSpPr>
          <p:cNvPr id="9" name="Rectangle 4">
            <a:extLst>
              <a:ext uri="{FF2B5EF4-FFF2-40B4-BE49-F238E27FC236}">
                <a16:creationId xmlns:a16="http://schemas.microsoft.com/office/drawing/2014/main" id="{2F6B4D90-B7DD-00E0-DB23-A519153733C1}"/>
              </a:ext>
            </a:extLst>
          </p:cNvPr>
          <p:cNvSpPr>
            <a:spLocks noChangeArrowheads="1"/>
          </p:cNvSpPr>
          <p:nvPr/>
        </p:nvSpPr>
        <p:spPr bwMode="auto">
          <a:xfrm>
            <a:off x="1290929" y="1760961"/>
            <a:ext cx="97594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The Play Store apps data has enormous potential to drive app-making businesses to success. Actionable insights can be drawn for developers to work on and capture the Android market. </a:t>
            </a:r>
            <a:endParaRPr kumimoji="0" lang="en-US" altLang="en-US" sz="1600" b="0"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Each app (row) has values for category, rating, size, and more. Another dataset contains customer reviews of the android apps. </a:t>
            </a:r>
            <a:endParaRPr kumimoji="0" lang="en-US" altLang="en-US" sz="1600" b="0"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Explore and </a:t>
            </a:r>
            <a:r>
              <a:rPr kumimoji="0" lang="en-US" altLang="en-US" sz="1600" b="0" i="0" u="none" strike="noStrike" cap="none" normalizeH="0" baseline="0" dirty="0" err="1">
                <a:ln>
                  <a:noFill/>
                </a:ln>
                <a:solidFill>
                  <a:srgbClr val="212121"/>
                </a:solidFill>
                <a:effectLst/>
                <a:latin typeface="Arial Rounded MT Bold" panose="020F0704030504030204" pitchFamily="34" charset="0"/>
                <a:ea typeface="Calibri" panose="020F0502020204030204" pitchFamily="34" charset="0"/>
              </a:rPr>
              <a:t>analyse</a:t>
            </a:r>
            <a:r>
              <a:rPr kumimoji="0" lang="en-US" altLang="en-US" sz="1600" b="0"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 the data to discover key factors responsible for app engagement and success. </a:t>
            </a:r>
            <a:endParaRPr kumimoji="0" lang="en-US" altLang="en-US" sz="1600" b="0" i="0" u="none" strike="noStrike" cap="none" normalizeH="0" baseline="0" dirty="0">
              <a:ln>
                <a:noFill/>
              </a:ln>
              <a:solidFill>
                <a:schemeClr val="tx1"/>
              </a:solidFill>
              <a:effectLst/>
              <a:latin typeface="Arial Rounded MT Bold" panose="020F0704030504030204" pitchFamily="34" charset="0"/>
            </a:endParaRPr>
          </a:p>
        </p:txBody>
      </p:sp>
      <p:sp>
        <p:nvSpPr>
          <p:cNvPr id="11" name="Rectangle 7">
            <a:extLst>
              <a:ext uri="{FF2B5EF4-FFF2-40B4-BE49-F238E27FC236}">
                <a16:creationId xmlns:a16="http://schemas.microsoft.com/office/drawing/2014/main" id="{45B870EF-BF58-29C4-49C4-D4B01FEC2E54}"/>
              </a:ext>
            </a:extLst>
          </p:cNvPr>
          <p:cNvSpPr>
            <a:spLocks noChangeArrowheads="1"/>
          </p:cNvSpPr>
          <p:nvPr/>
        </p:nvSpPr>
        <p:spPr bwMode="auto">
          <a:xfrm>
            <a:off x="233266" y="4099792"/>
            <a:ext cx="120427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707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5F91"/>
                </a:solidFill>
                <a:effectLst/>
                <a:latin typeface="Arial" panose="020B0604020202020204" pitchFamily="34" charset="0"/>
                <a:ea typeface="Cambria" panose="02040503050406030204" pitchFamily="18" charset="0"/>
                <a:cs typeface="Cambria" panose="02040503050406030204" pitchFamily="18" charset="0"/>
              </a:rPr>
              <a:t>Key Words:-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2844B740-63BF-374C-AD59-79FC05166960}"/>
              </a:ext>
            </a:extLst>
          </p:cNvPr>
          <p:cNvSpPr>
            <a:spLocks noChangeArrowheads="1"/>
          </p:cNvSpPr>
          <p:nvPr/>
        </p:nvSpPr>
        <p:spPr bwMode="auto">
          <a:xfrm>
            <a:off x="1183199" y="4576017"/>
            <a:ext cx="90973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ea typeface="Calibri" panose="020F0502020204030204" pitchFamily="34" charset="0"/>
              </a:rPr>
              <a:t>Google Play Store Apps, Ratings Prediction, Exploratory Data Analysis,</a:t>
            </a:r>
            <a:r>
              <a:rPr kumimoji="0" lang="en-US" altLang="en-US" sz="1600" b="0"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 Android market, customer reviews, </a:t>
            </a:r>
            <a:r>
              <a:rPr kumimoji="0" lang="en-US" altLang="en-US" sz="1600" b="1"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A</a:t>
            </a:r>
            <a:r>
              <a:rPr kumimoji="0" lang="en-US" altLang="en-US" sz="1600" b="0" i="0" u="none" strike="noStrike" cap="none" normalizeH="0" baseline="0" dirty="0">
                <a:ln>
                  <a:noFill/>
                </a:ln>
                <a:solidFill>
                  <a:srgbClr val="212121"/>
                </a:solidFill>
                <a:effectLst/>
                <a:latin typeface="Arial Rounded MT Bold" panose="020F0704030504030204" pitchFamily="34" charset="0"/>
                <a:ea typeface="Calibri" panose="020F0502020204030204" pitchFamily="34" charset="0"/>
              </a:rPr>
              <a:t>pp engagement and success. </a:t>
            </a:r>
            <a:endParaRPr kumimoji="0" lang="en-US" altLang="en-US" sz="1600" b="0" i="0" u="none" strike="noStrike" cap="none" normalizeH="0" baseline="0" dirty="0">
              <a:ln>
                <a:noFill/>
              </a:ln>
              <a:solidFill>
                <a:schemeClr val="tx1"/>
              </a:solidFill>
              <a:effectLst/>
              <a:latin typeface="Arial Rounded MT Bold" panose="020F0704030504030204" pitchFamily="34" charset="0"/>
            </a:endParaRPr>
          </a:p>
        </p:txBody>
      </p:sp>
      <p:pic>
        <p:nvPicPr>
          <p:cNvPr id="3" name="Picture 2">
            <a:extLst>
              <a:ext uri="{FF2B5EF4-FFF2-40B4-BE49-F238E27FC236}">
                <a16:creationId xmlns:a16="http://schemas.microsoft.com/office/drawing/2014/main" id="{802AA418-5982-0300-BE7D-5F46CB9FA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978" y="5655215"/>
            <a:ext cx="3607254" cy="1021217"/>
          </a:xfrm>
          <a:prstGeom prst="rect">
            <a:avLst/>
          </a:prstGeom>
        </p:spPr>
      </p:pic>
    </p:spTree>
    <p:extLst>
      <p:ext uri="{BB962C8B-B14F-4D97-AF65-F5344CB8AC3E}">
        <p14:creationId xmlns:p14="http://schemas.microsoft.com/office/powerpoint/2010/main" val="149431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24F23-61D6-F9D3-BB85-D05E2647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40" y="721513"/>
            <a:ext cx="9285402" cy="3333840"/>
          </a:xfrm>
          <a:prstGeom prst="rect">
            <a:avLst/>
          </a:prstGeom>
        </p:spPr>
      </p:pic>
      <p:sp>
        <p:nvSpPr>
          <p:cNvPr id="5" name="TextBox 4">
            <a:extLst>
              <a:ext uri="{FF2B5EF4-FFF2-40B4-BE49-F238E27FC236}">
                <a16:creationId xmlns:a16="http://schemas.microsoft.com/office/drawing/2014/main" id="{ED4D8840-21B2-62A5-C03B-CC93BB5CCBD0}"/>
              </a:ext>
            </a:extLst>
          </p:cNvPr>
          <p:cNvSpPr txBox="1"/>
          <p:nvPr/>
        </p:nvSpPr>
        <p:spPr>
          <a:xfrm>
            <a:off x="681088" y="4234744"/>
            <a:ext cx="10150118" cy="923330"/>
          </a:xfrm>
          <a:prstGeom prst="rect">
            <a:avLst/>
          </a:prstGeom>
          <a:noFill/>
        </p:spPr>
        <p:txBody>
          <a:bodyPr wrap="square">
            <a:spAutoFit/>
          </a:bodyPr>
          <a:lstStyle/>
          <a:p>
            <a:r>
              <a:rPr lang="en-US" b="0" i="0" dirty="0">
                <a:solidFill>
                  <a:schemeClr val="tx1">
                    <a:lumMod val="85000"/>
                    <a:lumOff val="15000"/>
                  </a:schemeClr>
                </a:solidFill>
                <a:effectLst/>
                <a:latin typeface="Roboto" panose="02000000000000000000" pitchFamily="2" charset="0"/>
              </a:rPr>
              <a:t>Strip plot use to </a:t>
            </a:r>
            <a:r>
              <a:rPr lang="en-US" b="0" i="0" dirty="0" err="1">
                <a:solidFill>
                  <a:schemeClr val="tx1">
                    <a:lumMod val="85000"/>
                    <a:lumOff val="15000"/>
                  </a:schemeClr>
                </a:solidFill>
                <a:effectLst/>
                <a:latin typeface="Roboto" panose="02000000000000000000" pitchFamily="2" charset="0"/>
              </a:rPr>
              <a:t>visualise</a:t>
            </a:r>
            <a:r>
              <a:rPr lang="en-US" b="0" i="0" dirty="0">
                <a:solidFill>
                  <a:schemeClr val="tx1">
                    <a:lumMod val="85000"/>
                    <a:lumOff val="15000"/>
                  </a:schemeClr>
                </a:solidFill>
                <a:effectLst/>
                <a:latin typeface="Roboto" panose="02000000000000000000" pitchFamily="2" charset="0"/>
              </a:rPr>
              <a:t> the distribution of many individual one-dimensional values. It is a good complement to a boxplot or </a:t>
            </a:r>
            <a:r>
              <a:rPr lang="en-US" b="0" i="0" dirty="0" err="1">
                <a:solidFill>
                  <a:schemeClr val="tx1">
                    <a:lumMod val="85000"/>
                    <a:lumOff val="15000"/>
                  </a:schemeClr>
                </a:solidFill>
                <a:effectLst/>
                <a:latin typeface="Roboto" panose="02000000000000000000" pitchFamily="2" charset="0"/>
              </a:rPr>
              <a:t>violinplot</a:t>
            </a:r>
            <a:r>
              <a:rPr lang="en-US" b="0" i="0" dirty="0">
                <a:solidFill>
                  <a:schemeClr val="tx1">
                    <a:lumMod val="85000"/>
                    <a:lumOff val="15000"/>
                  </a:schemeClr>
                </a:solidFill>
                <a:effectLst/>
                <a:latin typeface="Roboto" panose="02000000000000000000" pitchFamily="2" charset="0"/>
              </a:rPr>
              <a:t> in cases where all observations are shown along with some representation of the underlying distribution</a:t>
            </a:r>
            <a:endParaRPr lang="en-IN" dirty="0">
              <a:solidFill>
                <a:schemeClr val="tx1">
                  <a:lumMod val="85000"/>
                  <a:lumOff val="15000"/>
                </a:schemeClr>
              </a:solidFill>
            </a:endParaRPr>
          </a:p>
        </p:txBody>
      </p:sp>
      <p:sp>
        <p:nvSpPr>
          <p:cNvPr id="7" name="TextBox 6">
            <a:extLst>
              <a:ext uri="{FF2B5EF4-FFF2-40B4-BE49-F238E27FC236}">
                <a16:creationId xmlns:a16="http://schemas.microsoft.com/office/drawing/2014/main" id="{CC12836E-60F9-BD1D-918C-9E41FC3D83A3}"/>
              </a:ext>
            </a:extLst>
          </p:cNvPr>
          <p:cNvSpPr txBox="1"/>
          <p:nvPr/>
        </p:nvSpPr>
        <p:spPr>
          <a:xfrm>
            <a:off x="681087" y="5272954"/>
            <a:ext cx="10739581" cy="923330"/>
          </a:xfrm>
          <a:prstGeom prst="rect">
            <a:avLst/>
          </a:prstGeom>
          <a:noFill/>
        </p:spPr>
        <p:txBody>
          <a:bodyPr wrap="square">
            <a:spAutoFit/>
          </a:bodyPr>
          <a:lstStyle/>
          <a:p>
            <a:r>
              <a:rPr lang="en-US" b="0" i="0" dirty="0">
                <a:solidFill>
                  <a:schemeClr val="tx1">
                    <a:lumMod val="95000"/>
                    <a:lumOff val="5000"/>
                  </a:schemeClr>
                </a:solidFill>
                <a:effectLst/>
                <a:latin typeface="Roboto" panose="02000000000000000000" pitchFamily="2" charset="0"/>
              </a:rPr>
              <a:t>Here we can see that Different categories apps demand different price ranges. Some apps that are simple and easy are free, where as apps in category FAMILY LIFESTYLE FINANCE and MEDICAL are high in price.</a:t>
            </a:r>
            <a:endParaRPr lang="en-IN" dirty="0">
              <a:solidFill>
                <a:schemeClr val="tx1">
                  <a:lumMod val="95000"/>
                  <a:lumOff val="5000"/>
                </a:schemeClr>
              </a:solidFill>
            </a:endParaRPr>
          </a:p>
        </p:txBody>
      </p:sp>
      <p:sp>
        <p:nvSpPr>
          <p:cNvPr id="2" name="TextBox 1">
            <a:extLst>
              <a:ext uri="{FF2B5EF4-FFF2-40B4-BE49-F238E27FC236}">
                <a16:creationId xmlns:a16="http://schemas.microsoft.com/office/drawing/2014/main" id="{12BDF32C-48F2-F92E-250F-2985795F9E82}"/>
              </a:ext>
            </a:extLst>
          </p:cNvPr>
          <p:cNvSpPr txBox="1"/>
          <p:nvPr/>
        </p:nvSpPr>
        <p:spPr>
          <a:xfrm>
            <a:off x="1194319" y="228917"/>
            <a:ext cx="4493923" cy="369332"/>
          </a:xfrm>
          <a:prstGeom prst="rect">
            <a:avLst/>
          </a:prstGeom>
          <a:noFill/>
        </p:spPr>
        <p:txBody>
          <a:bodyPr wrap="none" rtlCol="0">
            <a:spAutoFit/>
          </a:bodyPr>
          <a:lstStyle/>
          <a:p>
            <a:r>
              <a:rPr lang="en-IN" dirty="0">
                <a:latin typeface="Arial Black" panose="020B0A04020102020204" pitchFamily="34" charset="0"/>
              </a:rPr>
              <a:t>App price trend across categories</a:t>
            </a:r>
          </a:p>
        </p:txBody>
      </p:sp>
    </p:spTree>
    <p:extLst>
      <p:ext uri="{BB962C8B-B14F-4D97-AF65-F5344CB8AC3E}">
        <p14:creationId xmlns:p14="http://schemas.microsoft.com/office/powerpoint/2010/main" val="418575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B2794-CD74-660E-CCBD-E984CA36D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70" y="754146"/>
            <a:ext cx="9785569" cy="4053526"/>
          </a:xfrm>
          <a:prstGeom prst="rect">
            <a:avLst/>
          </a:prstGeom>
        </p:spPr>
      </p:pic>
      <p:sp>
        <p:nvSpPr>
          <p:cNvPr id="5" name="TextBox 4">
            <a:extLst>
              <a:ext uri="{FF2B5EF4-FFF2-40B4-BE49-F238E27FC236}">
                <a16:creationId xmlns:a16="http://schemas.microsoft.com/office/drawing/2014/main" id="{BC105465-B2EF-21A7-1F1D-9341E77BF8DC}"/>
              </a:ext>
            </a:extLst>
          </p:cNvPr>
          <p:cNvSpPr txBox="1"/>
          <p:nvPr/>
        </p:nvSpPr>
        <p:spPr>
          <a:xfrm>
            <a:off x="530644" y="5089584"/>
            <a:ext cx="10162238" cy="646331"/>
          </a:xfrm>
          <a:prstGeom prst="rect">
            <a:avLst/>
          </a:prstGeom>
          <a:noFill/>
        </p:spPr>
        <p:txBody>
          <a:bodyPr wrap="square">
            <a:spAutoFit/>
          </a:bodyPr>
          <a:lstStyle/>
          <a:p>
            <a:r>
              <a:rPr lang="en-US" b="0" i="0" dirty="0">
                <a:solidFill>
                  <a:schemeClr val="tx1">
                    <a:lumMod val="95000"/>
                    <a:lumOff val="5000"/>
                  </a:schemeClr>
                </a:solidFill>
                <a:effectLst/>
                <a:latin typeface="Roboto" panose="02000000000000000000" pitchFamily="2" charset="0"/>
              </a:rPr>
              <a:t>From the above visualization we can see that the Highest Number of Apps found in the Tools and Entertainment genres followed by Education, Productivity, Finance and many more.</a:t>
            </a:r>
            <a:endParaRPr lang="en-IN" dirty="0">
              <a:solidFill>
                <a:schemeClr val="tx1">
                  <a:lumMod val="95000"/>
                  <a:lumOff val="5000"/>
                </a:schemeClr>
              </a:solidFill>
            </a:endParaRPr>
          </a:p>
        </p:txBody>
      </p:sp>
      <p:sp>
        <p:nvSpPr>
          <p:cNvPr id="2" name="TextBox 1">
            <a:extLst>
              <a:ext uri="{FF2B5EF4-FFF2-40B4-BE49-F238E27FC236}">
                <a16:creationId xmlns:a16="http://schemas.microsoft.com/office/drawing/2014/main" id="{A29C90B2-9D7E-A7EE-9A6C-181C68F5E6D0}"/>
              </a:ext>
            </a:extLst>
          </p:cNvPr>
          <p:cNvSpPr txBox="1"/>
          <p:nvPr/>
        </p:nvSpPr>
        <p:spPr>
          <a:xfrm>
            <a:off x="530644" y="243858"/>
            <a:ext cx="4440457" cy="369332"/>
          </a:xfrm>
          <a:prstGeom prst="rect">
            <a:avLst/>
          </a:prstGeom>
          <a:noFill/>
        </p:spPr>
        <p:txBody>
          <a:bodyPr wrap="square" rtlCol="0">
            <a:spAutoFit/>
          </a:bodyPr>
          <a:lstStyle/>
          <a:p>
            <a:r>
              <a:rPr lang="en-IN" dirty="0">
                <a:latin typeface="Arial Black" panose="020B0A04020102020204" pitchFamily="34" charset="0"/>
              </a:rPr>
              <a:t>Top genres in </a:t>
            </a:r>
            <a:r>
              <a:rPr lang="en-IN" dirty="0" err="1">
                <a:latin typeface="Arial Black" panose="020B0A04020102020204" pitchFamily="34" charset="0"/>
              </a:rPr>
              <a:t>playstore</a:t>
            </a:r>
            <a:endParaRPr lang="en-IN" dirty="0">
              <a:latin typeface="Arial Black" panose="020B0A04020102020204" pitchFamily="34" charset="0"/>
            </a:endParaRPr>
          </a:p>
        </p:txBody>
      </p:sp>
    </p:spTree>
    <p:extLst>
      <p:ext uri="{BB962C8B-B14F-4D97-AF65-F5344CB8AC3E}">
        <p14:creationId xmlns:p14="http://schemas.microsoft.com/office/powerpoint/2010/main" val="327214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B120D0-01F6-CFC9-4996-53DC00414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69" y="778222"/>
            <a:ext cx="6956981" cy="3550414"/>
          </a:xfrm>
          <a:prstGeom prst="rect">
            <a:avLst/>
          </a:prstGeom>
        </p:spPr>
      </p:pic>
      <p:sp>
        <p:nvSpPr>
          <p:cNvPr id="5" name="TextBox 4">
            <a:extLst>
              <a:ext uri="{FF2B5EF4-FFF2-40B4-BE49-F238E27FC236}">
                <a16:creationId xmlns:a16="http://schemas.microsoft.com/office/drawing/2014/main" id="{8F06342E-4F6D-E358-FD2B-0B93A53A8A9A}"/>
              </a:ext>
            </a:extLst>
          </p:cNvPr>
          <p:cNvSpPr txBox="1"/>
          <p:nvPr/>
        </p:nvSpPr>
        <p:spPr>
          <a:xfrm>
            <a:off x="718793" y="4496587"/>
            <a:ext cx="10574517" cy="923330"/>
          </a:xfrm>
          <a:prstGeom prst="rect">
            <a:avLst/>
          </a:prstGeom>
          <a:noFill/>
        </p:spPr>
        <p:txBody>
          <a:bodyPr wrap="square">
            <a:spAutoFit/>
          </a:bodyPr>
          <a:lstStyle/>
          <a:p>
            <a:r>
              <a:rPr lang="en-US" b="0" i="0" dirty="0">
                <a:solidFill>
                  <a:schemeClr val="tx1">
                    <a:lumMod val="95000"/>
                    <a:lumOff val="5000"/>
                  </a:schemeClr>
                </a:solidFill>
                <a:effectLst/>
                <a:latin typeface="Roboto" panose="02000000000000000000" pitchFamily="2" charset="0"/>
              </a:rPr>
              <a:t>App ratings on the Google Play Store are predominantly in the higher range, with most ratings falling between 3-5. The majority of ratings are densely concentrated in the 4.2-4.7 range, indicating that users tend to give positive ratings to apps.</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F75EC99A-EEA3-6BD2-59EA-B4146984BAF1}"/>
              </a:ext>
            </a:extLst>
          </p:cNvPr>
          <p:cNvSpPr txBox="1"/>
          <p:nvPr/>
        </p:nvSpPr>
        <p:spPr>
          <a:xfrm>
            <a:off x="718793" y="5450162"/>
            <a:ext cx="10375305" cy="923330"/>
          </a:xfrm>
          <a:prstGeom prst="rect">
            <a:avLst/>
          </a:prstGeom>
          <a:noFill/>
        </p:spPr>
        <p:txBody>
          <a:bodyPr wrap="square">
            <a:spAutoFit/>
          </a:bodyPr>
          <a:lstStyle/>
          <a:p>
            <a:r>
              <a:rPr lang="en-US" b="0" i="0" dirty="0">
                <a:solidFill>
                  <a:schemeClr val="tx1">
                    <a:lumMod val="95000"/>
                    <a:lumOff val="5000"/>
                  </a:schemeClr>
                </a:solidFill>
                <a:effectLst/>
                <a:latin typeface="Roboto" panose="02000000000000000000" pitchFamily="2" charset="0"/>
              </a:rPr>
              <a:t>We also found that A low rating on the Google Play Store can hurt app downloads as potential users may choose alternative apps with better ratings. Maintaining a positive rating is crucial for app success.</a:t>
            </a:r>
            <a:endParaRPr lang="en-IN" dirty="0">
              <a:solidFill>
                <a:schemeClr val="tx1">
                  <a:lumMod val="95000"/>
                  <a:lumOff val="5000"/>
                </a:schemeClr>
              </a:solidFill>
            </a:endParaRPr>
          </a:p>
        </p:txBody>
      </p:sp>
      <p:sp>
        <p:nvSpPr>
          <p:cNvPr id="2" name="TextBox 1">
            <a:extLst>
              <a:ext uri="{FF2B5EF4-FFF2-40B4-BE49-F238E27FC236}">
                <a16:creationId xmlns:a16="http://schemas.microsoft.com/office/drawing/2014/main" id="{8554FE60-C2BF-3A6C-BAEA-C34325733D7B}"/>
              </a:ext>
            </a:extLst>
          </p:cNvPr>
          <p:cNvSpPr txBox="1"/>
          <p:nvPr/>
        </p:nvSpPr>
        <p:spPr>
          <a:xfrm>
            <a:off x="775354" y="299842"/>
            <a:ext cx="4013398" cy="369332"/>
          </a:xfrm>
          <a:prstGeom prst="rect">
            <a:avLst/>
          </a:prstGeom>
          <a:noFill/>
        </p:spPr>
        <p:txBody>
          <a:bodyPr wrap="square" rtlCol="0">
            <a:spAutoFit/>
          </a:bodyPr>
          <a:lstStyle/>
          <a:p>
            <a:r>
              <a:rPr lang="en-IN" dirty="0">
                <a:latin typeface="Arial Black" panose="020B0A04020102020204" pitchFamily="34" charset="0"/>
              </a:rPr>
              <a:t>Installs per Rating</a:t>
            </a:r>
          </a:p>
        </p:txBody>
      </p:sp>
    </p:spTree>
    <p:extLst>
      <p:ext uri="{BB962C8B-B14F-4D97-AF65-F5344CB8AC3E}">
        <p14:creationId xmlns:p14="http://schemas.microsoft.com/office/powerpoint/2010/main" val="139049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7DDA03-0FBC-F0AE-A30E-D8634FD02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453" y="1121790"/>
            <a:ext cx="5385827" cy="3393649"/>
          </a:xfrm>
          <a:prstGeom prst="rect">
            <a:avLst/>
          </a:prstGeom>
        </p:spPr>
      </p:pic>
      <p:sp>
        <p:nvSpPr>
          <p:cNvPr id="7" name="TextBox 6">
            <a:extLst>
              <a:ext uri="{FF2B5EF4-FFF2-40B4-BE49-F238E27FC236}">
                <a16:creationId xmlns:a16="http://schemas.microsoft.com/office/drawing/2014/main" id="{F894905A-5B1B-6404-1350-48A1E8326AD7}"/>
              </a:ext>
            </a:extLst>
          </p:cNvPr>
          <p:cNvSpPr txBox="1"/>
          <p:nvPr/>
        </p:nvSpPr>
        <p:spPr>
          <a:xfrm>
            <a:off x="595669" y="4743037"/>
            <a:ext cx="10759686" cy="646331"/>
          </a:xfrm>
          <a:prstGeom prst="rect">
            <a:avLst/>
          </a:prstGeom>
          <a:noFill/>
        </p:spPr>
        <p:txBody>
          <a:bodyPr wrap="square">
            <a:spAutoFit/>
          </a:bodyPr>
          <a:lstStyle/>
          <a:p>
            <a:r>
              <a:rPr lang="en-US" b="0" i="0" dirty="0" err="1">
                <a:solidFill>
                  <a:schemeClr val="tx1">
                    <a:lumMod val="85000"/>
                    <a:lumOff val="15000"/>
                  </a:schemeClr>
                </a:solidFill>
                <a:effectLst/>
                <a:latin typeface="Roboto" panose="02000000000000000000" pitchFamily="2" charset="0"/>
              </a:rPr>
              <a:t>Jointplot</a:t>
            </a:r>
            <a:r>
              <a:rPr lang="en-US" b="0" i="0" dirty="0">
                <a:solidFill>
                  <a:schemeClr val="tx1">
                    <a:lumMod val="85000"/>
                    <a:lumOff val="15000"/>
                  </a:schemeClr>
                </a:solidFill>
                <a:effectLst/>
                <a:latin typeface="Roboto" panose="02000000000000000000" pitchFamily="2" charset="0"/>
              </a:rPr>
              <a:t> be used to quickly visualize and analyze the relationship between two variables and describe their individual distributions on the same plot</a:t>
            </a:r>
            <a:endParaRPr lang="en-IN" dirty="0">
              <a:solidFill>
                <a:schemeClr val="tx1">
                  <a:lumMod val="85000"/>
                  <a:lumOff val="15000"/>
                </a:schemeClr>
              </a:solidFill>
            </a:endParaRPr>
          </a:p>
        </p:txBody>
      </p:sp>
      <p:sp>
        <p:nvSpPr>
          <p:cNvPr id="9" name="TextBox 8">
            <a:extLst>
              <a:ext uri="{FF2B5EF4-FFF2-40B4-BE49-F238E27FC236}">
                <a16:creationId xmlns:a16="http://schemas.microsoft.com/office/drawing/2014/main" id="{A1B7694D-8613-8E18-625A-3F24D1138DFA}"/>
              </a:ext>
            </a:extLst>
          </p:cNvPr>
          <p:cNvSpPr txBox="1"/>
          <p:nvPr/>
        </p:nvSpPr>
        <p:spPr>
          <a:xfrm>
            <a:off x="636102" y="5389368"/>
            <a:ext cx="10256891" cy="369332"/>
          </a:xfrm>
          <a:prstGeom prst="rect">
            <a:avLst/>
          </a:prstGeom>
          <a:noFill/>
        </p:spPr>
        <p:txBody>
          <a:bodyPr wrap="square">
            <a:spAutoFit/>
          </a:bodyPr>
          <a:lstStyle/>
          <a:p>
            <a:r>
              <a:rPr lang="en-US" b="0" i="0" dirty="0">
                <a:solidFill>
                  <a:schemeClr val="tx1">
                    <a:lumMod val="95000"/>
                    <a:lumOff val="5000"/>
                  </a:schemeClr>
                </a:solidFill>
                <a:effectLst/>
                <a:latin typeface="Roboto" panose="02000000000000000000" pitchFamily="2" charset="0"/>
              </a:rPr>
              <a:t>Apps which are low in price are more in numbers, also rating is also good for these apps.</a:t>
            </a:r>
            <a:endParaRPr lang="en-IN" dirty="0">
              <a:solidFill>
                <a:schemeClr val="tx1">
                  <a:lumMod val="95000"/>
                  <a:lumOff val="5000"/>
                </a:schemeClr>
              </a:solidFill>
            </a:endParaRPr>
          </a:p>
        </p:txBody>
      </p:sp>
      <p:sp>
        <p:nvSpPr>
          <p:cNvPr id="3" name="TextBox 2">
            <a:extLst>
              <a:ext uri="{FF2B5EF4-FFF2-40B4-BE49-F238E27FC236}">
                <a16:creationId xmlns:a16="http://schemas.microsoft.com/office/drawing/2014/main" id="{373F8514-A2EF-434A-AECF-6B4F96ABDB93}"/>
              </a:ext>
            </a:extLst>
          </p:cNvPr>
          <p:cNvSpPr txBox="1"/>
          <p:nvPr/>
        </p:nvSpPr>
        <p:spPr>
          <a:xfrm>
            <a:off x="595669" y="638659"/>
            <a:ext cx="6097554" cy="369332"/>
          </a:xfrm>
          <a:prstGeom prst="rect">
            <a:avLst/>
          </a:prstGeom>
          <a:noFill/>
        </p:spPr>
        <p:txBody>
          <a:bodyPr wrap="square">
            <a:spAutoFit/>
          </a:bodyPr>
          <a:lstStyle/>
          <a:p>
            <a:r>
              <a:rPr lang="en-US" b="1" i="0" dirty="0">
                <a:solidFill>
                  <a:schemeClr val="tx1">
                    <a:lumMod val="85000"/>
                    <a:lumOff val="15000"/>
                  </a:schemeClr>
                </a:solidFill>
                <a:effectLst/>
                <a:latin typeface="Arial Black" panose="020B0A04020102020204" pitchFamily="34" charset="0"/>
              </a:rPr>
              <a:t>Relation between Rating and Price</a:t>
            </a:r>
            <a:endParaRPr lang="en-IN" dirty="0">
              <a:solidFill>
                <a:schemeClr val="tx1">
                  <a:lumMod val="85000"/>
                  <a:lumOff val="15000"/>
                </a:schemeClr>
              </a:solidFill>
              <a:latin typeface="Arial Black" panose="020B0A04020102020204" pitchFamily="34" charset="0"/>
            </a:endParaRPr>
          </a:p>
        </p:txBody>
      </p:sp>
    </p:spTree>
    <p:extLst>
      <p:ext uri="{BB962C8B-B14F-4D97-AF65-F5344CB8AC3E}">
        <p14:creationId xmlns:p14="http://schemas.microsoft.com/office/powerpoint/2010/main" val="37482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69EABF-5EA3-587F-A3D5-FAA03CDEE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25" y="867877"/>
            <a:ext cx="5815596" cy="3975384"/>
          </a:xfrm>
          <a:prstGeom prst="rect">
            <a:avLst/>
          </a:prstGeom>
        </p:spPr>
      </p:pic>
      <p:sp>
        <p:nvSpPr>
          <p:cNvPr id="7" name="TextBox 6">
            <a:extLst>
              <a:ext uri="{FF2B5EF4-FFF2-40B4-BE49-F238E27FC236}">
                <a16:creationId xmlns:a16="http://schemas.microsoft.com/office/drawing/2014/main" id="{206F6E55-F3DF-76FA-BB9E-FA2DD9E322D5}"/>
              </a:ext>
            </a:extLst>
          </p:cNvPr>
          <p:cNvSpPr txBox="1"/>
          <p:nvPr/>
        </p:nvSpPr>
        <p:spPr>
          <a:xfrm>
            <a:off x="669472" y="4936567"/>
            <a:ext cx="9864789" cy="646331"/>
          </a:xfrm>
          <a:prstGeom prst="rect">
            <a:avLst/>
          </a:prstGeom>
          <a:noFill/>
        </p:spPr>
        <p:txBody>
          <a:bodyPr wrap="square">
            <a:spAutoFit/>
          </a:bodyPr>
          <a:lstStyle/>
          <a:p>
            <a:r>
              <a:rPr lang="en-US" b="0" i="0" dirty="0">
                <a:solidFill>
                  <a:schemeClr val="tx1">
                    <a:lumMod val="85000"/>
                    <a:lumOff val="15000"/>
                  </a:schemeClr>
                </a:solidFill>
                <a:effectLst/>
                <a:latin typeface="Roboto" panose="02000000000000000000" pitchFamily="2" charset="0"/>
              </a:rPr>
              <a:t>The chart shows that the majority of sentiments are Positive, while the Negative and Neutral sentiments account for a smaller proportion.</a:t>
            </a:r>
            <a:endParaRPr lang="en-IN" dirty="0">
              <a:solidFill>
                <a:schemeClr val="tx1">
                  <a:lumMod val="85000"/>
                  <a:lumOff val="15000"/>
                </a:schemeClr>
              </a:solidFill>
            </a:endParaRPr>
          </a:p>
        </p:txBody>
      </p:sp>
      <p:sp>
        <p:nvSpPr>
          <p:cNvPr id="3" name="TextBox 2">
            <a:extLst>
              <a:ext uri="{FF2B5EF4-FFF2-40B4-BE49-F238E27FC236}">
                <a16:creationId xmlns:a16="http://schemas.microsoft.com/office/drawing/2014/main" id="{84A108B7-4763-C7E6-8CBD-3C48BDD56A97}"/>
              </a:ext>
            </a:extLst>
          </p:cNvPr>
          <p:cNvSpPr txBox="1"/>
          <p:nvPr/>
        </p:nvSpPr>
        <p:spPr>
          <a:xfrm>
            <a:off x="669472" y="603770"/>
            <a:ext cx="7802724" cy="369332"/>
          </a:xfrm>
          <a:prstGeom prst="rect">
            <a:avLst/>
          </a:prstGeom>
          <a:noFill/>
        </p:spPr>
        <p:txBody>
          <a:bodyPr wrap="square">
            <a:spAutoFit/>
          </a:bodyPr>
          <a:lstStyle/>
          <a:p>
            <a:pPr algn="l"/>
            <a:r>
              <a:rPr lang="en-US" b="1" i="0" dirty="0">
                <a:solidFill>
                  <a:schemeClr val="bg2">
                    <a:lumMod val="10000"/>
                  </a:schemeClr>
                </a:solidFill>
                <a:effectLst/>
                <a:latin typeface="Arial Black" panose="020B0A04020102020204" pitchFamily="34" charset="0"/>
              </a:rPr>
              <a:t>Pie Plot- Comparison between sentiment factors</a:t>
            </a:r>
            <a:endParaRPr lang="en-US" b="0" i="0" dirty="0">
              <a:solidFill>
                <a:schemeClr val="bg2">
                  <a:lumMod val="10000"/>
                </a:schemeClr>
              </a:solidFill>
              <a:effectLst/>
              <a:latin typeface="Arial Black" panose="020B0A04020102020204" pitchFamily="34" charset="0"/>
            </a:endParaRPr>
          </a:p>
        </p:txBody>
      </p:sp>
    </p:spTree>
    <p:extLst>
      <p:ext uri="{BB962C8B-B14F-4D97-AF65-F5344CB8AC3E}">
        <p14:creationId xmlns:p14="http://schemas.microsoft.com/office/powerpoint/2010/main" val="323528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DE7E60-D04F-0BDE-8D2A-1F5E65C3A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451" y="733695"/>
            <a:ext cx="8191893" cy="4282613"/>
          </a:xfrm>
          <a:prstGeom prst="rect">
            <a:avLst/>
          </a:prstGeom>
        </p:spPr>
      </p:pic>
      <p:sp>
        <p:nvSpPr>
          <p:cNvPr id="5" name="TextBox 4">
            <a:extLst>
              <a:ext uri="{FF2B5EF4-FFF2-40B4-BE49-F238E27FC236}">
                <a16:creationId xmlns:a16="http://schemas.microsoft.com/office/drawing/2014/main" id="{0EBC03FE-451B-F71B-D1CB-F25E929BD291}"/>
              </a:ext>
            </a:extLst>
          </p:cNvPr>
          <p:cNvSpPr txBox="1"/>
          <p:nvPr/>
        </p:nvSpPr>
        <p:spPr>
          <a:xfrm>
            <a:off x="914327" y="5172661"/>
            <a:ext cx="10077397" cy="646331"/>
          </a:xfrm>
          <a:prstGeom prst="rect">
            <a:avLst/>
          </a:prstGeom>
          <a:noFill/>
        </p:spPr>
        <p:txBody>
          <a:bodyPr wrap="square">
            <a:spAutoFit/>
          </a:bodyPr>
          <a:lstStyle/>
          <a:p>
            <a:r>
              <a:rPr lang="en-US" b="0" i="0" dirty="0">
                <a:solidFill>
                  <a:schemeClr val="tx1">
                    <a:lumMod val="95000"/>
                    <a:lumOff val="5000"/>
                  </a:schemeClr>
                </a:solidFill>
                <a:effectLst/>
                <a:latin typeface="Roboto" panose="02000000000000000000" pitchFamily="2" charset="0"/>
              </a:rPr>
              <a:t>Scatter plots are useful when you want to understand the relationship between two numerical variables.</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DD23A23A-3068-9783-1B83-A37E170C498A}"/>
              </a:ext>
            </a:extLst>
          </p:cNvPr>
          <p:cNvSpPr txBox="1"/>
          <p:nvPr/>
        </p:nvSpPr>
        <p:spPr>
          <a:xfrm>
            <a:off x="890346" y="5818992"/>
            <a:ext cx="10387327" cy="646331"/>
          </a:xfrm>
          <a:prstGeom prst="rect">
            <a:avLst/>
          </a:prstGeom>
          <a:noFill/>
        </p:spPr>
        <p:txBody>
          <a:bodyPr wrap="square">
            <a:spAutoFit/>
          </a:bodyPr>
          <a:lstStyle/>
          <a:p>
            <a:r>
              <a:rPr lang="en-US" b="0" i="0" dirty="0">
                <a:solidFill>
                  <a:schemeClr val="bg2">
                    <a:lumMod val="10000"/>
                  </a:schemeClr>
                </a:solidFill>
                <a:effectLst/>
                <a:latin typeface="Roboto" panose="02000000000000000000" pitchFamily="2" charset="0"/>
              </a:rPr>
              <a:t>The concentration of points in the range of 0.5 to 0.8 for sentiment subjectivity suggests that most of the reviews are expressing opinions and experiences </a:t>
            </a:r>
            <a:endParaRPr lang="en-IN" dirty="0">
              <a:solidFill>
                <a:schemeClr val="bg2">
                  <a:lumMod val="10000"/>
                </a:schemeClr>
              </a:solidFill>
            </a:endParaRPr>
          </a:p>
        </p:txBody>
      </p:sp>
      <p:sp>
        <p:nvSpPr>
          <p:cNvPr id="2" name="TextBox 1">
            <a:extLst>
              <a:ext uri="{FF2B5EF4-FFF2-40B4-BE49-F238E27FC236}">
                <a16:creationId xmlns:a16="http://schemas.microsoft.com/office/drawing/2014/main" id="{79F27FD9-69F2-BF5E-BAAE-20D18FC552A4}"/>
              </a:ext>
            </a:extLst>
          </p:cNvPr>
          <p:cNvSpPr txBox="1"/>
          <p:nvPr/>
        </p:nvSpPr>
        <p:spPr>
          <a:xfrm>
            <a:off x="643813" y="208011"/>
            <a:ext cx="2625206" cy="369332"/>
          </a:xfrm>
          <a:prstGeom prst="rect">
            <a:avLst/>
          </a:prstGeom>
          <a:noFill/>
        </p:spPr>
        <p:txBody>
          <a:bodyPr wrap="none" rtlCol="0">
            <a:spAutoFit/>
          </a:bodyPr>
          <a:lstStyle/>
          <a:p>
            <a:r>
              <a:rPr lang="en-IN" dirty="0">
                <a:latin typeface="Arial Black" panose="020B0A04020102020204" pitchFamily="34" charset="0"/>
              </a:rPr>
              <a:t>Sentiment Analysis</a:t>
            </a:r>
          </a:p>
        </p:txBody>
      </p:sp>
    </p:spTree>
    <p:extLst>
      <p:ext uri="{BB962C8B-B14F-4D97-AF65-F5344CB8AC3E}">
        <p14:creationId xmlns:p14="http://schemas.microsoft.com/office/powerpoint/2010/main" val="215229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359DF-3332-7C77-1BEC-29BF276DD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28" y="881734"/>
            <a:ext cx="5995712" cy="4181653"/>
          </a:xfrm>
          <a:prstGeom prst="rect">
            <a:avLst/>
          </a:prstGeom>
        </p:spPr>
      </p:pic>
      <p:sp>
        <p:nvSpPr>
          <p:cNvPr id="5" name="TextBox 4">
            <a:extLst>
              <a:ext uri="{FF2B5EF4-FFF2-40B4-BE49-F238E27FC236}">
                <a16:creationId xmlns:a16="http://schemas.microsoft.com/office/drawing/2014/main" id="{F4F8921A-48F6-9250-0C7F-D6E77DF7A5A5}"/>
              </a:ext>
            </a:extLst>
          </p:cNvPr>
          <p:cNvSpPr txBox="1"/>
          <p:nvPr/>
        </p:nvSpPr>
        <p:spPr>
          <a:xfrm>
            <a:off x="821095" y="5044770"/>
            <a:ext cx="10700816" cy="1477328"/>
          </a:xfrm>
          <a:prstGeom prst="rect">
            <a:avLst/>
          </a:prstGeom>
          <a:noFill/>
        </p:spPr>
        <p:txBody>
          <a:bodyPr wrap="square">
            <a:spAutoFit/>
          </a:bodyPr>
          <a:lstStyle/>
          <a:p>
            <a:pPr algn="l">
              <a:buFont typeface="+mj-lt"/>
              <a:buAutoNum type="arabicPeriod"/>
            </a:pPr>
            <a:r>
              <a:rPr lang="en-US" b="0" i="0" dirty="0">
                <a:solidFill>
                  <a:schemeClr val="tx1">
                    <a:lumMod val="95000"/>
                    <a:lumOff val="5000"/>
                  </a:schemeClr>
                </a:solidFill>
                <a:effectLst/>
                <a:latin typeface="Roboto" panose="02000000000000000000" pitchFamily="2" charset="0"/>
              </a:rPr>
              <a:t>Size and sentiment polarity are negatively correlated(-0.19). There may be a reason when the size of an app increases people start disliking the app because it consumes more storage, takes more RAM and needs a high speed connection for its execution.</a:t>
            </a:r>
          </a:p>
          <a:p>
            <a:pPr algn="l">
              <a:buFont typeface="+mj-lt"/>
              <a:buAutoNum type="arabicPeriod"/>
            </a:pPr>
            <a:r>
              <a:rPr lang="en-US" b="0" i="0" dirty="0">
                <a:solidFill>
                  <a:schemeClr val="tx1">
                    <a:lumMod val="95000"/>
                    <a:lumOff val="5000"/>
                  </a:schemeClr>
                </a:solidFill>
                <a:effectLst/>
                <a:latin typeface="Roboto" panose="02000000000000000000" pitchFamily="2" charset="0"/>
              </a:rPr>
              <a:t>There is a positive correlation between reviews and number of installs(0.56) because as the reviews increase, people start noticing the app and install them.</a:t>
            </a:r>
          </a:p>
        </p:txBody>
      </p:sp>
      <p:sp>
        <p:nvSpPr>
          <p:cNvPr id="2" name="TextBox 1">
            <a:extLst>
              <a:ext uri="{FF2B5EF4-FFF2-40B4-BE49-F238E27FC236}">
                <a16:creationId xmlns:a16="http://schemas.microsoft.com/office/drawing/2014/main" id="{5B41430C-84B3-629E-026D-B67F4CA94DE3}"/>
              </a:ext>
            </a:extLst>
          </p:cNvPr>
          <p:cNvSpPr txBox="1"/>
          <p:nvPr/>
        </p:nvSpPr>
        <p:spPr>
          <a:xfrm>
            <a:off x="821095" y="335902"/>
            <a:ext cx="5069962" cy="369332"/>
          </a:xfrm>
          <a:prstGeom prst="rect">
            <a:avLst/>
          </a:prstGeom>
          <a:noFill/>
        </p:spPr>
        <p:txBody>
          <a:bodyPr wrap="square" rtlCol="0">
            <a:spAutoFit/>
          </a:bodyPr>
          <a:lstStyle/>
          <a:p>
            <a:r>
              <a:rPr lang="en-IN" dirty="0">
                <a:latin typeface="Arial Black" panose="020B0A04020102020204" pitchFamily="34" charset="0"/>
              </a:rPr>
              <a:t>Correlation Heatmap</a:t>
            </a:r>
          </a:p>
        </p:txBody>
      </p:sp>
    </p:spTree>
    <p:extLst>
      <p:ext uri="{BB962C8B-B14F-4D97-AF65-F5344CB8AC3E}">
        <p14:creationId xmlns:p14="http://schemas.microsoft.com/office/powerpoint/2010/main" val="114522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080907-E144-D490-AF37-B9EC1710684E}"/>
              </a:ext>
            </a:extLst>
          </p:cNvPr>
          <p:cNvSpPr txBox="1"/>
          <p:nvPr/>
        </p:nvSpPr>
        <p:spPr>
          <a:xfrm>
            <a:off x="555507" y="286674"/>
            <a:ext cx="6311823" cy="369332"/>
          </a:xfrm>
          <a:prstGeom prst="rect">
            <a:avLst/>
          </a:prstGeom>
          <a:noFill/>
        </p:spPr>
        <p:txBody>
          <a:bodyPr wrap="square">
            <a:spAutoFit/>
          </a:bodyPr>
          <a:lstStyle/>
          <a:p>
            <a:pPr algn="l"/>
            <a:r>
              <a:rPr lang="en-IN" b="1" i="0" dirty="0">
                <a:solidFill>
                  <a:schemeClr val="tx1">
                    <a:lumMod val="95000"/>
                    <a:lumOff val="5000"/>
                  </a:schemeClr>
                </a:solidFill>
                <a:effectLst/>
                <a:latin typeface="Arial Black" panose="020B0A04020102020204" pitchFamily="34" charset="0"/>
              </a:rPr>
              <a:t>Conclusion</a:t>
            </a:r>
            <a:r>
              <a:rPr lang="en-IN" b="1" dirty="0">
                <a:solidFill>
                  <a:schemeClr val="tx1">
                    <a:lumMod val="95000"/>
                    <a:lumOff val="5000"/>
                  </a:schemeClr>
                </a:solidFill>
                <a:latin typeface="Arial Black" panose="020B0A04020102020204" pitchFamily="34" charset="0"/>
              </a:rPr>
              <a:t>:</a:t>
            </a:r>
            <a:endParaRPr lang="en-IN" b="0" i="0" dirty="0">
              <a:solidFill>
                <a:schemeClr val="tx1">
                  <a:lumMod val="95000"/>
                  <a:lumOff val="5000"/>
                </a:schemeClr>
              </a:solidFill>
              <a:effectLst/>
              <a:latin typeface="Arial Black" panose="020B0A04020102020204" pitchFamily="34" charset="0"/>
            </a:endParaRPr>
          </a:p>
        </p:txBody>
      </p:sp>
      <p:sp>
        <p:nvSpPr>
          <p:cNvPr id="5" name="TextBox 4">
            <a:extLst>
              <a:ext uri="{FF2B5EF4-FFF2-40B4-BE49-F238E27FC236}">
                <a16:creationId xmlns:a16="http://schemas.microsoft.com/office/drawing/2014/main" id="{D29B7D73-B741-0B1D-4D28-081E51C2B671}"/>
              </a:ext>
            </a:extLst>
          </p:cNvPr>
          <p:cNvSpPr txBox="1"/>
          <p:nvPr/>
        </p:nvSpPr>
        <p:spPr>
          <a:xfrm>
            <a:off x="555508" y="853896"/>
            <a:ext cx="10473180" cy="5355312"/>
          </a:xfrm>
          <a:prstGeom prst="rect">
            <a:avLst/>
          </a:prstGeom>
          <a:noFill/>
        </p:spPr>
        <p:txBody>
          <a:bodyPr wrap="square">
            <a:spAutoFit/>
          </a:bodyPr>
          <a:lstStyle/>
          <a:p>
            <a:pPr algn="l">
              <a:buFont typeface="+mj-lt"/>
              <a:buAutoNum type="arabicPeriod"/>
            </a:pPr>
            <a:r>
              <a:rPr lang="en-US" b="0" i="0" dirty="0">
                <a:solidFill>
                  <a:schemeClr val="bg2">
                    <a:lumMod val="10000"/>
                  </a:schemeClr>
                </a:solidFill>
                <a:effectLst/>
                <a:latin typeface="Roboto" panose="02000000000000000000" pitchFamily="2" charset="0"/>
              </a:rPr>
              <a:t>The app rating is significant and positively correlated with the number of installs. Additionally, a negative correlation exists between app price and rating.</a:t>
            </a:r>
          </a:p>
          <a:p>
            <a:pPr algn="l">
              <a:buFont typeface="+mj-lt"/>
              <a:buAutoNum type="arabicPeriod"/>
            </a:pPr>
            <a:r>
              <a:rPr lang="en-US" b="0" i="0" dirty="0">
                <a:solidFill>
                  <a:schemeClr val="bg2">
                    <a:lumMod val="10000"/>
                  </a:schemeClr>
                </a:solidFill>
                <a:effectLst/>
                <a:latin typeface="Roboto" panose="02000000000000000000" pitchFamily="2" charset="0"/>
              </a:rPr>
              <a:t>Larger-sized paid apps may not perform well in the market. Users tend to prefer lightweight paid apps.</a:t>
            </a:r>
          </a:p>
          <a:p>
            <a:pPr algn="l">
              <a:buFont typeface="+mj-lt"/>
              <a:buAutoNum type="arabicPeriod" startAt="3"/>
            </a:pPr>
            <a:r>
              <a:rPr lang="en-US" b="0" i="0" dirty="0">
                <a:solidFill>
                  <a:schemeClr val="bg2">
                    <a:lumMod val="10000"/>
                  </a:schemeClr>
                </a:solidFill>
                <a:effectLst/>
                <a:latin typeface="Roboto" panose="02000000000000000000" pitchFamily="2" charset="0"/>
              </a:rPr>
              <a:t>"Art and Design," "Family," and "Lifestyle" categories are leading in terms of potential for installs and revenue.</a:t>
            </a:r>
          </a:p>
          <a:p>
            <a:pPr algn="l">
              <a:buFont typeface="+mj-lt"/>
              <a:buAutoNum type="arabicPeriod" startAt="4"/>
            </a:pPr>
            <a:r>
              <a:rPr lang="en-US" b="0" i="0" dirty="0">
                <a:solidFill>
                  <a:schemeClr val="bg2">
                    <a:lumMod val="10000"/>
                  </a:schemeClr>
                </a:solidFill>
                <a:effectLst/>
                <a:latin typeface="Roboto" panose="02000000000000000000" pitchFamily="2" charset="0"/>
              </a:rPr>
              <a:t>The majority of apps are free, while others are paid.</a:t>
            </a:r>
          </a:p>
          <a:p>
            <a:pPr algn="l">
              <a:buFont typeface="+mj-lt"/>
              <a:buAutoNum type="arabicPeriod" startAt="5"/>
            </a:pPr>
            <a:r>
              <a:rPr lang="en-US" b="0" i="0" dirty="0">
                <a:solidFill>
                  <a:schemeClr val="bg2">
                    <a:lumMod val="10000"/>
                  </a:schemeClr>
                </a:solidFill>
                <a:effectLst/>
                <a:latin typeface="Roboto" panose="02000000000000000000" pitchFamily="2" charset="0"/>
              </a:rPr>
              <a:t>The "Game" category has the highest number of installs and is a potential market for developers.</a:t>
            </a:r>
          </a:p>
          <a:p>
            <a:pPr algn="l">
              <a:buFont typeface="+mj-lt"/>
              <a:buAutoNum type="arabicPeriod" startAt="6"/>
            </a:pPr>
            <a:r>
              <a:rPr lang="en-US" b="0" i="0" dirty="0">
                <a:solidFill>
                  <a:schemeClr val="bg2">
                    <a:lumMod val="10000"/>
                  </a:schemeClr>
                </a:solidFill>
                <a:effectLst/>
                <a:latin typeface="Roboto" panose="02000000000000000000" pitchFamily="2" charset="0"/>
              </a:rPr>
              <a:t>Offering a free app with a content rating suitable for everyone is a viable strategy.</a:t>
            </a:r>
          </a:p>
          <a:p>
            <a:pPr algn="l">
              <a:buFont typeface="+mj-lt"/>
              <a:buAutoNum type="arabicPeriod" startAt="7"/>
            </a:pPr>
            <a:r>
              <a:rPr lang="en-US" b="0" i="0" dirty="0">
                <a:solidFill>
                  <a:schemeClr val="bg2">
                    <a:lumMod val="10000"/>
                  </a:schemeClr>
                </a:solidFill>
                <a:effectLst/>
                <a:latin typeface="Roboto" panose="02000000000000000000" pitchFamily="2" charset="0"/>
              </a:rPr>
              <a:t>Regular updates and an optimal app size are key factors for achieving a high rating.</a:t>
            </a:r>
          </a:p>
          <a:p>
            <a:pPr algn="l">
              <a:buFont typeface="+mj-lt"/>
              <a:buAutoNum type="arabicPeriod" startAt="7"/>
            </a:pPr>
            <a:r>
              <a:rPr lang="en-US" b="0" i="0" dirty="0">
                <a:solidFill>
                  <a:schemeClr val="bg2">
                    <a:lumMod val="10000"/>
                  </a:schemeClr>
                </a:solidFill>
                <a:effectLst/>
                <a:latin typeface="Roboto" panose="02000000000000000000" pitchFamily="2" charset="0"/>
              </a:rPr>
              <a:t>The "Family," "Game," and "Tools" categories have the maximum number of apps.</a:t>
            </a:r>
          </a:p>
          <a:p>
            <a:pPr algn="l">
              <a:buFont typeface="+mj-lt"/>
              <a:buAutoNum type="arabicPeriod" startAt="9"/>
            </a:pPr>
            <a:r>
              <a:rPr lang="en-US" b="0" i="0" dirty="0">
                <a:solidFill>
                  <a:schemeClr val="bg2">
                    <a:lumMod val="10000"/>
                  </a:schemeClr>
                </a:solidFill>
                <a:effectLst/>
                <a:latin typeface="Roboto" panose="02000000000000000000" pitchFamily="2" charset="0"/>
              </a:rPr>
              <a:t>The focus of the conclusion does not directly address this question.</a:t>
            </a:r>
          </a:p>
          <a:p>
            <a:pPr algn="l">
              <a:buFont typeface="+mj-lt"/>
              <a:buAutoNum type="arabicPeriod" startAt="9"/>
            </a:pPr>
            <a:r>
              <a:rPr lang="en-US" b="0" i="0" dirty="0">
                <a:solidFill>
                  <a:schemeClr val="bg2">
                    <a:lumMod val="10000"/>
                  </a:schemeClr>
                </a:solidFill>
                <a:effectLst/>
                <a:latin typeface="Roboto" panose="02000000000000000000" pitchFamily="2" charset="0"/>
              </a:rPr>
              <a:t>Offering a free app with a content rating suitable for everyone is a viable strategy.</a:t>
            </a:r>
          </a:p>
          <a:p>
            <a:pPr algn="l">
              <a:buFont typeface="+mj-lt"/>
              <a:buAutoNum type="arabicPeriod" startAt="11"/>
            </a:pPr>
            <a:r>
              <a:rPr lang="en-US" b="0" i="0" dirty="0">
                <a:solidFill>
                  <a:schemeClr val="bg2">
                    <a:lumMod val="10000"/>
                  </a:schemeClr>
                </a:solidFill>
                <a:effectLst/>
                <a:latin typeface="Roboto" panose="02000000000000000000" pitchFamily="2" charset="0"/>
              </a:rPr>
              <a:t>A positive correlation exists between app ratings and the number of installs.</a:t>
            </a:r>
          </a:p>
          <a:p>
            <a:pPr algn="l">
              <a:buFont typeface="+mj-lt"/>
              <a:buAutoNum type="arabicPeriod" startAt="12"/>
            </a:pPr>
            <a:r>
              <a:rPr lang="en-US" b="0" i="0" dirty="0">
                <a:solidFill>
                  <a:schemeClr val="bg2">
                    <a:lumMod val="10000"/>
                  </a:schemeClr>
                </a:solidFill>
                <a:effectLst/>
                <a:latin typeface="Roboto" panose="02000000000000000000" pitchFamily="2" charset="0"/>
              </a:rPr>
              <a:t>The conclusion highlights a negative correlation between app price and rating, and a positive correlation between installs and rating.</a:t>
            </a:r>
          </a:p>
          <a:p>
            <a:pPr algn="l">
              <a:buFont typeface="+mj-lt"/>
              <a:buAutoNum type="arabicPeriod" startAt="13"/>
            </a:pPr>
            <a:r>
              <a:rPr lang="en-US" b="0" i="0" dirty="0">
                <a:solidFill>
                  <a:schemeClr val="bg2">
                    <a:lumMod val="10000"/>
                  </a:schemeClr>
                </a:solidFill>
                <a:effectLst/>
                <a:latin typeface="Roboto" panose="02000000000000000000" pitchFamily="2" charset="0"/>
              </a:rPr>
              <a:t>Positive sentiments dominate, with 61% of users expressing positive feelings.</a:t>
            </a:r>
          </a:p>
          <a:p>
            <a:pPr algn="l">
              <a:buFont typeface="+mj-lt"/>
              <a:buAutoNum type="arabicPeriod" startAt="14"/>
            </a:pPr>
            <a:r>
              <a:rPr lang="en-US" b="0" i="0" dirty="0">
                <a:solidFill>
                  <a:schemeClr val="bg2">
                    <a:lumMod val="10000"/>
                  </a:schemeClr>
                </a:solidFill>
                <a:effectLst/>
                <a:latin typeface="Roboto" panose="02000000000000000000" pitchFamily="2" charset="0"/>
              </a:rPr>
              <a:t>Paid apps tend to receive more critical reviews compared to free apps, indicating a difference in sentiment polarity.</a:t>
            </a:r>
          </a:p>
        </p:txBody>
      </p:sp>
    </p:spTree>
    <p:extLst>
      <p:ext uri="{BB962C8B-B14F-4D97-AF65-F5344CB8AC3E}">
        <p14:creationId xmlns:p14="http://schemas.microsoft.com/office/powerpoint/2010/main" val="125460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F3AC6-9B08-703E-E683-A7B5593FD807}"/>
              </a:ext>
            </a:extLst>
          </p:cNvPr>
          <p:cNvSpPr txBox="1"/>
          <p:nvPr/>
        </p:nvSpPr>
        <p:spPr>
          <a:xfrm>
            <a:off x="961053" y="505386"/>
            <a:ext cx="7056275" cy="369332"/>
          </a:xfrm>
          <a:prstGeom prst="rect">
            <a:avLst/>
          </a:prstGeom>
          <a:noFill/>
        </p:spPr>
        <p:txBody>
          <a:bodyPr wrap="square">
            <a:spAutoFit/>
          </a:bodyPr>
          <a:lstStyle/>
          <a:p>
            <a:r>
              <a:rPr lang="en-US" dirty="0">
                <a:latin typeface="Arial Rounded MT Bold" panose="020F0704030504030204" pitchFamily="34" charset="0"/>
              </a:rPr>
              <a:t>The data set-1 contains the following columns:-</a:t>
            </a:r>
            <a:endParaRPr lang="en-IN" dirty="0">
              <a:latin typeface="Arial Rounded MT Bold" panose="020F0704030504030204" pitchFamily="34" charset="0"/>
            </a:endParaRPr>
          </a:p>
        </p:txBody>
      </p:sp>
      <p:sp>
        <p:nvSpPr>
          <p:cNvPr id="5" name="TextBox 4">
            <a:extLst>
              <a:ext uri="{FF2B5EF4-FFF2-40B4-BE49-F238E27FC236}">
                <a16:creationId xmlns:a16="http://schemas.microsoft.com/office/drawing/2014/main" id="{061C8FCB-8385-ECC5-3AFC-606540F8EE9D}"/>
              </a:ext>
            </a:extLst>
          </p:cNvPr>
          <p:cNvSpPr txBox="1"/>
          <p:nvPr/>
        </p:nvSpPr>
        <p:spPr>
          <a:xfrm>
            <a:off x="811763" y="1319980"/>
            <a:ext cx="8612156" cy="2308324"/>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App</a:t>
            </a:r>
            <a:r>
              <a:rPr lang="en-US" sz="1600" dirty="0">
                <a:latin typeface="Arial Rounded MT Bold" panose="020F0704030504030204" pitchFamily="34" charset="0"/>
              </a:rPr>
              <a:t>:  </a:t>
            </a:r>
            <a:r>
              <a:rPr lang="en-US" sz="1600" dirty="0">
                <a:latin typeface="Arial" panose="020B0604020202020204" pitchFamily="34" charset="0"/>
                <a:cs typeface="Arial" panose="020B0604020202020204" pitchFamily="34" charset="0"/>
              </a:rPr>
              <a:t>This Column contains the name of the app</a:t>
            </a:r>
          </a:p>
          <a:p>
            <a:pPr marL="285750" indent="-285750">
              <a:buFont typeface="Wingdings" panose="05000000000000000000" pitchFamily="2" charset="2"/>
              <a:buChar char="Ø"/>
            </a:pPr>
            <a:r>
              <a:rPr lang="en-US" sz="1600" dirty="0">
                <a:latin typeface="Arial Black" panose="020B0A04020102020204" pitchFamily="34" charset="0"/>
                <a:cs typeface="Arial" panose="020B0604020202020204" pitchFamily="34" charset="0"/>
              </a:rPr>
              <a:t>Category</a:t>
            </a:r>
            <a:r>
              <a:rPr lang="en-US" sz="1600" dirty="0">
                <a:latin typeface="Arial" panose="020B0604020202020204" pitchFamily="34" charset="0"/>
                <a:cs typeface="Arial" panose="020B0604020202020204" pitchFamily="34" charset="0"/>
              </a:rPr>
              <a:t>:  This contains the category to which the app belongs. The category column contains 33 unique values.</a:t>
            </a:r>
          </a:p>
          <a:p>
            <a:pPr marL="285750" indent="-285750">
              <a:buFont typeface="Wingdings" panose="05000000000000000000" pitchFamily="2" charset="2"/>
              <a:buChar char="Ø"/>
            </a:pPr>
            <a:r>
              <a:rPr lang="en-US" sz="1600" dirty="0">
                <a:latin typeface="Arial Black" panose="020B0A04020102020204" pitchFamily="34" charset="0"/>
                <a:cs typeface="Arial" panose="020B0604020202020204" pitchFamily="34" charset="0"/>
              </a:rPr>
              <a:t>Rating:</a:t>
            </a:r>
            <a:r>
              <a:rPr lang="en-US" sz="1600" dirty="0">
                <a:latin typeface="Arial" panose="020B0604020202020204" pitchFamily="34" charset="0"/>
                <a:cs typeface="Arial" panose="020B0604020202020204" pitchFamily="34" charset="0"/>
              </a:rPr>
              <a:t>  This column contains the average value of the individual rating the app has received on the play store. Individual rating values can vary between 0 to 5.</a:t>
            </a:r>
          </a:p>
          <a:p>
            <a:pPr marL="285750" indent="-285750">
              <a:buFont typeface="Wingdings" panose="05000000000000000000" pitchFamily="2" charset="2"/>
              <a:buChar char="Ø"/>
            </a:pPr>
            <a:r>
              <a:rPr lang="en-US" sz="1600" dirty="0">
                <a:latin typeface="Arial Black" panose="020B0A04020102020204" pitchFamily="34" charset="0"/>
                <a:cs typeface="Arial" panose="020B0604020202020204" pitchFamily="34" charset="0"/>
              </a:rPr>
              <a:t>Reviews</a:t>
            </a:r>
            <a:r>
              <a:rPr lang="en-US" sz="1600" dirty="0">
                <a:latin typeface="Arial" panose="020B0604020202020204" pitchFamily="34" charset="0"/>
                <a:cs typeface="Arial" panose="020B0604020202020204" pitchFamily="34" charset="0"/>
              </a:rPr>
              <a:t>:  This column contains the number of people that have given their feedback for the app. </a:t>
            </a:r>
          </a:p>
          <a:p>
            <a:pPr marL="285750" indent="-285750">
              <a:buFont typeface="Wingdings" panose="05000000000000000000" pitchFamily="2" charset="2"/>
              <a:buChar char="Ø"/>
            </a:pPr>
            <a:r>
              <a:rPr lang="en-US" sz="1600" dirty="0">
                <a:latin typeface="Arial Black" panose="020B0A04020102020204" pitchFamily="34" charset="0"/>
                <a:cs typeface="Arial" panose="020B0604020202020204" pitchFamily="34" charset="0"/>
              </a:rPr>
              <a:t>Size</a:t>
            </a:r>
            <a:r>
              <a:rPr lang="en-US" sz="1600" dirty="0">
                <a:latin typeface="Arial" panose="020B0604020202020204" pitchFamily="34" charset="0"/>
                <a:cs typeface="Arial" panose="020B0604020202020204" pitchFamily="34" charset="0"/>
              </a:rPr>
              <a:t>:  This column contains the size of the app i.e. The memory space that the app occupies on the device after installation.</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AC49989-83B9-D663-4D44-BEDD0B0F3937}"/>
              </a:ext>
            </a:extLst>
          </p:cNvPr>
          <p:cNvSpPr txBox="1"/>
          <p:nvPr/>
        </p:nvSpPr>
        <p:spPr>
          <a:xfrm>
            <a:off x="803598" y="3705998"/>
            <a:ext cx="8612156" cy="1107996"/>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Installs</a:t>
            </a:r>
            <a:r>
              <a:rPr lang="en-US" dirty="0"/>
              <a:t>:  </a:t>
            </a:r>
            <a:r>
              <a:rPr lang="en-US" sz="1600" dirty="0">
                <a:latin typeface="Arial" panose="020B0604020202020204" pitchFamily="34" charset="0"/>
                <a:cs typeface="Arial" panose="020B0604020202020204" pitchFamily="34" charset="0"/>
              </a:rPr>
              <a:t>This column indicates the number of time that the app has been downloaded from the play store; these are approximate values and not absolute values. </a:t>
            </a:r>
          </a:p>
          <a:p>
            <a:pPr marL="285750" indent="-285750">
              <a:buFont typeface="Wingdings" panose="05000000000000000000" pitchFamily="2" charset="2"/>
              <a:buChar char="Ø"/>
            </a:pPr>
            <a:r>
              <a:rPr lang="en-US" sz="1600" dirty="0">
                <a:latin typeface="Arial Black" panose="020B0A04020102020204" pitchFamily="34" charset="0"/>
                <a:cs typeface="Arial" panose="020B0604020202020204" pitchFamily="34" charset="0"/>
              </a:rPr>
              <a:t>Type</a:t>
            </a:r>
            <a:r>
              <a:rPr lang="en-US" sz="1600" dirty="0">
                <a:latin typeface="Arial" panose="020B0604020202020204" pitchFamily="34" charset="0"/>
                <a:cs typeface="Arial" panose="020B0604020202020204" pitchFamily="34" charset="0"/>
              </a:rPr>
              <a:t>: This column contains only two values- free and paid. They indicate whether the user must pay money to install the app on their device or not.</a:t>
            </a: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F71194F-4AD9-C3D6-53C9-03017C68E145}"/>
              </a:ext>
            </a:extLst>
          </p:cNvPr>
          <p:cNvSpPr txBox="1"/>
          <p:nvPr/>
        </p:nvSpPr>
        <p:spPr>
          <a:xfrm>
            <a:off x="811763" y="4835102"/>
            <a:ext cx="8612156" cy="646331"/>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Price</a:t>
            </a:r>
            <a:r>
              <a:rPr lang="en-US" dirty="0"/>
              <a:t>: For paid apps this column contains the price of the app, for free apps it contains the value 0</a:t>
            </a:r>
            <a:endParaRPr lang="en-IN" dirty="0"/>
          </a:p>
        </p:txBody>
      </p:sp>
      <p:pic>
        <p:nvPicPr>
          <p:cNvPr id="11" name="Picture 10">
            <a:extLst>
              <a:ext uri="{FF2B5EF4-FFF2-40B4-BE49-F238E27FC236}">
                <a16:creationId xmlns:a16="http://schemas.microsoft.com/office/drawing/2014/main" id="{D48FDAA0-0F33-C5F3-E60B-E6E9F567F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47" y="5624240"/>
            <a:ext cx="2864499" cy="963172"/>
          </a:xfrm>
          <a:prstGeom prst="rect">
            <a:avLst/>
          </a:prstGeom>
        </p:spPr>
      </p:pic>
    </p:spTree>
    <p:extLst>
      <p:ext uri="{BB962C8B-B14F-4D97-AF65-F5344CB8AC3E}">
        <p14:creationId xmlns:p14="http://schemas.microsoft.com/office/powerpoint/2010/main" val="156198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80D2B-2186-8B67-517B-77B05B1BC7CB}"/>
              </a:ext>
            </a:extLst>
          </p:cNvPr>
          <p:cNvSpPr txBox="1"/>
          <p:nvPr/>
        </p:nvSpPr>
        <p:spPr>
          <a:xfrm>
            <a:off x="522513" y="690094"/>
            <a:ext cx="10412963" cy="2215991"/>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Content Rating</a:t>
            </a:r>
            <a:r>
              <a:rPr lang="en-US" dirty="0"/>
              <a:t>: </a:t>
            </a:r>
            <a:r>
              <a:rPr lang="en-US" sz="1600" dirty="0">
                <a:latin typeface="Arial" panose="020B0604020202020204" pitchFamily="34" charset="0"/>
                <a:cs typeface="Arial" panose="020B0604020202020204" pitchFamily="34" charset="0"/>
              </a:rPr>
              <a:t>It indicates the targeted audience of the app and their age group</a:t>
            </a:r>
            <a:r>
              <a:rPr lang="en-US" dirty="0"/>
              <a:t>.</a:t>
            </a:r>
          </a:p>
          <a:p>
            <a:pPr marL="285750" indent="-285750">
              <a:buFont typeface="Wingdings" panose="05000000000000000000" pitchFamily="2" charset="2"/>
              <a:buChar char="Ø"/>
            </a:pPr>
            <a:r>
              <a:rPr lang="en-US" sz="1600" dirty="0">
                <a:latin typeface="Arial Black" panose="020B0A04020102020204" pitchFamily="34" charset="0"/>
              </a:rPr>
              <a:t>Genre</a:t>
            </a:r>
            <a:r>
              <a:rPr lang="en-US" dirty="0"/>
              <a:t>: </a:t>
            </a:r>
            <a:r>
              <a:rPr lang="en-US" sz="1600" dirty="0">
                <a:latin typeface="Arial" panose="020B0604020202020204" pitchFamily="34" charset="0"/>
                <a:cs typeface="Arial" panose="020B0604020202020204" pitchFamily="34" charset="0"/>
              </a:rPr>
              <a:t>This column contains to which genre the app belongs to, genre can be considered as a sub division of Category. </a:t>
            </a:r>
          </a:p>
          <a:p>
            <a:pPr marL="285750" indent="-285750">
              <a:buFont typeface="Wingdings" panose="05000000000000000000" pitchFamily="2" charset="2"/>
              <a:buChar char="Ø"/>
            </a:pPr>
            <a:r>
              <a:rPr lang="en-US" sz="1600" dirty="0">
                <a:latin typeface="Arial Black" panose="020B0A04020102020204" pitchFamily="34" charset="0"/>
              </a:rPr>
              <a:t>Last updated</a:t>
            </a:r>
            <a:r>
              <a:rPr lang="en-US" dirty="0"/>
              <a:t>: </a:t>
            </a:r>
            <a:r>
              <a:rPr lang="en-US" sz="1600" dirty="0">
                <a:latin typeface="Arial" panose="020B0604020202020204" pitchFamily="34" charset="0"/>
                <a:cs typeface="Arial" panose="020B0604020202020204" pitchFamily="34" charset="0"/>
              </a:rPr>
              <a:t>This column contains the info about the date on which the last update for the app was launched. </a:t>
            </a:r>
          </a:p>
          <a:p>
            <a:pPr marL="285750" indent="-285750">
              <a:buFont typeface="Wingdings" panose="05000000000000000000" pitchFamily="2" charset="2"/>
              <a:buChar char="Ø"/>
            </a:pPr>
            <a:r>
              <a:rPr lang="en-US" sz="1600" dirty="0">
                <a:latin typeface="Arial Black" panose="020B0A04020102020204" pitchFamily="34" charset="0"/>
              </a:rPr>
              <a:t>Current version</a:t>
            </a:r>
            <a:r>
              <a:rPr lang="en-US" dirty="0"/>
              <a:t>: </a:t>
            </a:r>
            <a:r>
              <a:rPr lang="en-US" sz="1600" dirty="0">
                <a:latin typeface="Arial" panose="020B0604020202020204" pitchFamily="34" charset="0"/>
                <a:cs typeface="Arial" panose="020B0604020202020204" pitchFamily="34" charset="0"/>
              </a:rPr>
              <a:t>Contains information about the current version of the app available on the play store. </a:t>
            </a:r>
          </a:p>
          <a:p>
            <a:pPr marL="285750" indent="-285750">
              <a:buFont typeface="Wingdings" panose="05000000000000000000" pitchFamily="2" charset="2"/>
              <a:buChar char="Ø"/>
            </a:pPr>
            <a:r>
              <a:rPr lang="en-US" sz="1600" dirty="0">
                <a:latin typeface="Arial Black" panose="020B0A04020102020204" pitchFamily="34" charset="0"/>
              </a:rPr>
              <a:t>Android version</a:t>
            </a:r>
            <a:r>
              <a:rPr lang="en-US" dirty="0"/>
              <a:t>: </a:t>
            </a:r>
            <a:r>
              <a:rPr lang="en-US" sz="1600" dirty="0">
                <a:latin typeface="Arial" panose="020B0604020202020204" pitchFamily="34" charset="0"/>
                <a:cs typeface="Arial" panose="020B0604020202020204" pitchFamily="34" charset="0"/>
              </a:rPr>
              <a:t>Contains information about the version of the android OS on which the app can be installed</a:t>
            </a:r>
            <a:endParaRPr lang="en-IN"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E9F1C98-52AE-F053-1A54-BF1445D8BDDA}"/>
              </a:ext>
            </a:extLst>
          </p:cNvPr>
          <p:cNvSpPr txBox="1"/>
          <p:nvPr/>
        </p:nvSpPr>
        <p:spPr>
          <a:xfrm>
            <a:off x="332792" y="3108052"/>
            <a:ext cx="12192002" cy="1528752"/>
          </a:xfrm>
          <a:prstGeom prst="rect">
            <a:avLst/>
          </a:prstGeom>
          <a:noFill/>
        </p:spPr>
        <p:txBody>
          <a:bodyPr wrap="square">
            <a:spAutoFit/>
          </a:bodyPr>
          <a:lstStyle/>
          <a:p>
            <a:pPr marL="350520" marR="755650" algn="just">
              <a:lnSpc>
                <a:spcPct val="111000"/>
              </a:lnSpc>
              <a:spcAft>
                <a:spcPts val="1275"/>
              </a:spcAft>
            </a:pPr>
            <a:r>
              <a:rPr lang="en-IN" sz="1800" kern="100" dirty="0">
                <a:solidFill>
                  <a:srgbClr val="000000"/>
                </a:solidFill>
                <a:effectLst/>
                <a:latin typeface="Arial Rounded MT Bold" panose="020F0704030504030204" pitchFamily="34" charset="0"/>
                <a:ea typeface="Calibri" panose="020F0502020204030204" pitchFamily="34" charset="0"/>
              </a:rPr>
              <a:t>User reviews data frame has 64295 rows and 5 columns. The 5 columns are identified as follows: </a:t>
            </a:r>
            <a:endParaRPr lang="en-IN" sz="1600" kern="100" dirty="0">
              <a:solidFill>
                <a:srgbClr val="000000"/>
              </a:solidFill>
              <a:effectLst/>
              <a:latin typeface="Arial Rounded MT Bold" panose="020F0704030504030204" pitchFamily="34" charset="0"/>
              <a:ea typeface="Calibri" panose="020F0502020204030204" pitchFamily="34" charset="0"/>
            </a:endParaRPr>
          </a:p>
          <a:p>
            <a:pPr marL="342900" marR="628015" lvl="0" indent="-342900" algn="just" fontAlgn="base">
              <a:lnSpc>
                <a:spcPct val="111000"/>
              </a:lnSpc>
              <a:spcAft>
                <a:spcPts val="170"/>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App:</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Contains the name of the app with a short description (optional). </a:t>
            </a:r>
            <a:endPar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28015" lvl="0" indent="-342900" algn="just" fontAlgn="base">
              <a:lnSpc>
                <a:spcPct val="111000"/>
              </a:lnSpc>
              <a:spcAft>
                <a:spcPts val="275"/>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Translated Review:</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It contains the English translation of the review dropped by the user of the app. </a:t>
            </a:r>
            <a:endPar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28015" lvl="0" indent="-342900" algn="just" fontAlgn="base">
              <a:lnSpc>
                <a:spcPct val="111000"/>
              </a:lnSpc>
              <a:spcAft>
                <a:spcPts val="275"/>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Sentiment:</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It gives the attitude/emotion of the writer. It can be ‘Positive’, ‘Negative’, or ‘Neutral’. </a:t>
            </a:r>
            <a:endPar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E5A82D6-9D43-DED9-017C-AD7863F1E0EC}"/>
              </a:ext>
            </a:extLst>
          </p:cNvPr>
          <p:cNvSpPr txBox="1"/>
          <p:nvPr/>
        </p:nvSpPr>
        <p:spPr>
          <a:xfrm>
            <a:off x="332792" y="4636804"/>
            <a:ext cx="12260426" cy="1605376"/>
          </a:xfrm>
          <a:prstGeom prst="rect">
            <a:avLst/>
          </a:prstGeom>
          <a:noFill/>
        </p:spPr>
        <p:txBody>
          <a:bodyPr wrap="square">
            <a:spAutoFit/>
          </a:bodyPr>
          <a:lstStyle/>
          <a:p>
            <a:pPr marL="342900" marR="628015" lvl="0" indent="-342900" algn="just" fontAlgn="base">
              <a:lnSpc>
                <a:spcPct val="111000"/>
              </a:lnSpc>
              <a:spcAft>
                <a:spcPts val="40"/>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Sentiment Polarity: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gives the polarity of the review. Its range is [-1,1], where 1 means ‘Positive statement’ and -1 means a ‘Negative statement’. </a:t>
            </a:r>
            <a:endPar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28015" lvl="0" indent="-342900" algn="just" fontAlgn="base">
              <a:lnSpc>
                <a:spcPct val="111000"/>
              </a:lnSpc>
              <a:spcAft>
                <a:spcPts val="2195"/>
              </a:spcAft>
              <a:buClr>
                <a:srgbClr val="000000"/>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Sentiment Subjectivity:</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This value gives how close a reviewer’s opinion is to the opinion of the general public. Its range is [0,1]. Higher the subjectivity, closer is the reviewer’s opinion to the opinion of the general public, and lower subjectivity indicates the review is more of a factual information.</a:t>
            </a:r>
            <a:r>
              <a:rPr lang="en-IN"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5325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8AABE-3FC1-284E-364F-10756E9D8F2A}"/>
              </a:ext>
            </a:extLst>
          </p:cNvPr>
          <p:cNvSpPr txBox="1"/>
          <p:nvPr/>
        </p:nvSpPr>
        <p:spPr>
          <a:xfrm>
            <a:off x="-214604" y="867017"/>
            <a:ext cx="12932228" cy="2356864"/>
          </a:xfrm>
          <a:prstGeom prst="rect">
            <a:avLst/>
          </a:prstGeom>
          <a:noFill/>
        </p:spPr>
        <p:txBody>
          <a:bodyPr wrap="square">
            <a:spAutoFit/>
          </a:bodyPr>
          <a:lstStyle/>
          <a:p>
            <a:pPr marL="539750" marR="628015" algn="just">
              <a:lnSpc>
                <a:spcPct val="111000"/>
              </a:lnSpc>
              <a:spcAft>
                <a:spcPts val="1030"/>
              </a:spcAft>
            </a:pPr>
            <a:r>
              <a:rPr lang="en-IN" sz="1800" kern="100" dirty="0">
                <a:solidFill>
                  <a:srgbClr val="000000"/>
                </a:solidFill>
                <a:effectLst/>
                <a:latin typeface="Calibri" panose="020F0502020204030204" pitchFamily="34" charset="0"/>
                <a:ea typeface="Calibri" panose="020F0502020204030204" pitchFamily="34" charset="0"/>
              </a:rPr>
              <a:t>Pre-processing is important into transitioning raw data into a more desirable format. Undergoing the pre-processing process can help with completeness and compellability. For instance, you'll see if certain values were recorded or not. Also, you'll see how trustable the info is. It could also help with finding how consistent the values are. We need pre-processing because most real-world data are dirty. Data can be noisy i.e. the data can contain outliers or simply errors generally. Data can also be incomplete i.e. there can be some missing values. </a:t>
            </a:r>
            <a:endParaRPr lang="en-IN" sz="1600" kern="100" dirty="0">
              <a:solidFill>
                <a:srgbClr val="000000"/>
              </a:solidFill>
              <a:effectLst/>
              <a:latin typeface="Calibri" panose="020F0502020204030204" pitchFamily="34" charset="0"/>
              <a:ea typeface="Calibri" panose="020F0502020204030204" pitchFamily="34" charset="0"/>
            </a:endParaRPr>
          </a:p>
          <a:p>
            <a:pPr marL="539750" marR="628015" algn="just">
              <a:lnSpc>
                <a:spcPct val="111000"/>
              </a:lnSpc>
              <a:spcAft>
                <a:spcPts val="815"/>
              </a:spcAft>
            </a:pPr>
            <a:r>
              <a:rPr lang="en-IN" sz="1800" kern="100" dirty="0">
                <a:solidFill>
                  <a:srgbClr val="000000"/>
                </a:solidFill>
                <a:effectLst/>
                <a:latin typeface="Calibri" panose="020F0502020204030204" pitchFamily="34" charset="0"/>
                <a:ea typeface="Calibri" panose="020F0502020204030204" pitchFamily="34" charset="0"/>
              </a:rPr>
              <a:t>The available data is raw and unusable for exploratory data analysis, so before we do anything with the data we will have to explore and clean it to prepare it for data analysis. </a:t>
            </a:r>
            <a:endParaRPr lang="en-IN" sz="1600" kern="100" dirty="0">
              <a:solidFill>
                <a:srgbClr val="000000"/>
              </a:solidFill>
              <a:effectLst/>
              <a:latin typeface="Calibri" panose="020F0502020204030204" pitchFamily="34" charset="0"/>
              <a:ea typeface="Calibri" panose="020F0502020204030204" pitchFamily="34" charset="0"/>
            </a:endParaRPr>
          </a:p>
        </p:txBody>
      </p:sp>
      <p:grpSp>
        <p:nvGrpSpPr>
          <p:cNvPr id="4" name="Group 3">
            <a:extLst>
              <a:ext uri="{FF2B5EF4-FFF2-40B4-BE49-F238E27FC236}">
                <a16:creationId xmlns:a16="http://schemas.microsoft.com/office/drawing/2014/main" id="{80E5E36B-B6E6-AE80-7D0F-E2045349D7C4}"/>
              </a:ext>
            </a:extLst>
          </p:cNvPr>
          <p:cNvGrpSpPr/>
          <p:nvPr/>
        </p:nvGrpSpPr>
        <p:grpSpPr>
          <a:xfrm>
            <a:off x="3292714" y="3731623"/>
            <a:ext cx="5065395" cy="2529840"/>
            <a:chOff x="0" y="0"/>
            <a:chExt cx="5065395" cy="2529840"/>
          </a:xfrm>
        </p:grpSpPr>
        <p:pic>
          <p:nvPicPr>
            <p:cNvPr id="5" name="Picture 4">
              <a:extLst>
                <a:ext uri="{FF2B5EF4-FFF2-40B4-BE49-F238E27FC236}">
                  <a16:creationId xmlns:a16="http://schemas.microsoft.com/office/drawing/2014/main" id="{11288EAB-A44B-42E5-B86D-A784948A5DF0}"/>
                </a:ext>
              </a:extLst>
            </p:cNvPr>
            <p:cNvPicPr/>
            <p:nvPr/>
          </p:nvPicPr>
          <p:blipFill>
            <a:blip r:embed="rId2"/>
            <a:stretch>
              <a:fillRect/>
            </a:stretch>
          </p:blipFill>
          <p:spPr>
            <a:xfrm>
              <a:off x="0" y="0"/>
              <a:ext cx="2573655" cy="2529840"/>
            </a:xfrm>
            <a:prstGeom prst="rect">
              <a:avLst/>
            </a:prstGeom>
          </p:spPr>
        </p:pic>
        <p:pic>
          <p:nvPicPr>
            <p:cNvPr id="6" name="Picture 5">
              <a:extLst>
                <a:ext uri="{FF2B5EF4-FFF2-40B4-BE49-F238E27FC236}">
                  <a16:creationId xmlns:a16="http://schemas.microsoft.com/office/drawing/2014/main" id="{67081836-FDC4-4C80-7F58-CE4480DD855E}"/>
                </a:ext>
              </a:extLst>
            </p:cNvPr>
            <p:cNvPicPr/>
            <p:nvPr/>
          </p:nvPicPr>
          <p:blipFill>
            <a:blip r:embed="rId3"/>
            <a:stretch>
              <a:fillRect/>
            </a:stretch>
          </p:blipFill>
          <p:spPr>
            <a:xfrm>
              <a:off x="2573655" y="42545"/>
              <a:ext cx="2491740" cy="2487295"/>
            </a:xfrm>
            <a:prstGeom prst="rect">
              <a:avLst/>
            </a:prstGeom>
          </p:spPr>
        </p:pic>
      </p:grpSp>
      <p:sp>
        <p:nvSpPr>
          <p:cNvPr id="7" name="TextBox 6">
            <a:extLst>
              <a:ext uri="{FF2B5EF4-FFF2-40B4-BE49-F238E27FC236}">
                <a16:creationId xmlns:a16="http://schemas.microsoft.com/office/drawing/2014/main" id="{E3AA9C61-9C80-96A5-750F-208778B7D040}"/>
              </a:ext>
            </a:extLst>
          </p:cNvPr>
          <p:cNvSpPr txBox="1"/>
          <p:nvPr/>
        </p:nvSpPr>
        <p:spPr>
          <a:xfrm>
            <a:off x="368560" y="349322"/>
            <a:ext cx="6466114" cy="369332"/>
          </a:xfrm>
          <a:prstGeom prst="rect">
            <a:avLst/>
          </a:prstGeom>
          <a:noFill/>
        </p:spPr>
        <p:txBody>
          <a:bodyPr wrap="square">
            <a:spAutoFit/>
          </a:bodyPr>
          <a:lstStyle/>
          <a:p>
            <a:r>
              <a:rPr lang="en-IN" dirty="0">
                <a:latin typeface="Arial Black" panose="020B0A04020102020204" pitchFamily="34" charset="0"/>
              </a:rPr>
              <a:t>Data Cleaning and Preparation</a:t>
            </a:r>
          </a:p>
        </p:txBody>
      </p:sp>
    </p:spTree>
    <p:extLst>
      <p:ext uri="{BB962C8B-B14F-4D97-AF65-F5344CB8AC3E}">
        <p14:creationId xmlns:p14="http://schemas.microsoft.com/office/powerpoint/2010/main" val="195980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3F17A2-F461-46A6-E700-FF51897AA3AB}"/>
              </a:ext>
            </a:extLst>
          </p:cNvPr>
          <p:cNvSpPr txBox="1"/>
          <p:nvPr/>
        </p:nvSpPr>
        <p:spPr>
          <a:xfrm>
            <a:off x="1054359" y="1017037"/>
            <a:ext cx="8770776" cy="424731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Arial Black" panose="020B0A04020102020204" pitchFamily="34" charset="0"/>
              </a:rPr>
              <a:t>Step 1</a:t>
            </a:r>
            <a:r>
              <a:rPr lang="en-IN" dirty="0"/>
              <a:t>: We write a function play store info() that will display 5 attributes about all the columns. Data </a:t>
            </a:r>
            <a:r>
              <a:rPr lang="en-IN" dirty="0" err="1"/>
              <a:t>type,Count</a:t>
            </a:r>
            <a:r>
              <a:rPr lang="en-IN" dirty="0"/>
              <a:t> of null </a:t>
            </a:r>
            <a:r>
              <a:rPr lang="en-IN" dirty="0" err="1"/>
              <a:t>values,non</a:t>
            </a:r>
            <a:r>
              <a:rPr lang="en-IN" dirty="0"/>
              <a:t> null </a:t>
            </a:r>
            <a:r>
              <a:rPr lang="en-IN" dirty="0" err="1"/>
              <a:t>values,no</a:t>
            </a:r>
            <a:r>
              <a:rPr lang="en-IN" dirty="0"/>
              <a:t>. of unique values in that column and percentage of null value in that columns in play store dataset</a:t>
            </a:r>
          </a:p>
          <a:p>
            <a:endParaRPr lang="en-IN" dirty="0"/>
          </a:p>
          <a:p>
            <a:pPr marL="285750" indent="-285750">
              <a:buFont typeface="Wingdings" panose="05000000000000000000" pitchFamily="2" charset="2"/>
              <a:buChar char="Ø"/>
            </a:pPr>
            <a:r>
              <a:rPr lang="en-IN" sz="1600" dirty="0">
                <a:latin typeface="Arial Black" panose="020B0A04020102020204" pitchFamily="34" charset="0"/>
              </a:rPr>
              <a:t>Step 2</a:t>
            </a:r>
            <a:r>
              <a:rPr lang="en-IN" dirty="0"/>
              <a:t>: We start with the column Type we can see that it has one null value. We checked this row and Found out from play store that it is a free app. We use </a:t>
            </a:r>
            <a:r>
              <a:rPr lang="en-IN" dirty="0" err="1"/>
              <a:t>fillna</a:t>
            </a:r>
            <a:r>
              <a:rPr lang="en-IN" dirty="0"/>
              <a:t> () function of pandas library  to fill this value</a:t>
            </a:r>
          </a:p>
          <a:p>
            <a:endParaRPr lang="en-IN" dirty="0"/>
          </a:p>
          <a:p>
            <a:pPr marL="285750" indent="-285750">
              <a:buFont typeface="Wingdings" panose="05000000000000000000" pitchFamily="2" charset="2"/>
              <a:buChar char="Ø"/>
            </a:pPr>
            <a:r>
              <a:rPr lang="en-IN" sz="1600" dirty="0">
                <a:latin typeface="Arial Black" panose="020B0A04020102020204" pitchFamily="34" charset="0"/>
              </a:rPr>
              <a:t>Step 3</a:t>
            </a:r>
            <a:r>
              <a:rPr lang="en-IN" dirty="0"/>
              <a:t>: We drop columns ‘Current Version’ ,’Android Versions , and last updated from our dataset using drop() function of pandas library</a:t>
            </a:r>
          </a:p>
          <a:p>
            <a:endParaRPr lang="en-IN" dirty="0"/>
          </a:p>
          <a:p>
            <a:pPr marL="285750" indent="-285750">
              <a:buFont typeface="Wingdings" panose="05000000000000000000" pitchFamily="2" charset="2"/>
              <a:buChar char="Ø"/>
            </a:pPr>
            <a:r>
              <a:rPr lang="en-IN" sz="1600" dirty="0">
                <a:latin typeface="Arial Black" panose="020B0A04020102020204" pitchFamily="34" charset="0"/>
              </a:rPr>
              <a:t>Step 4</a:t>
            </a:r>
            <a:r>
              <a:rPr lang="en-IN" dirty="0"/>
              <a:t>: We can see that ‘Rating’ column has 1474 null values. Due to low variations in rating values and a lot of repeated values the ‘median’ would be a suitable statistical indicator to replace null values with. We calculate the mode of the column using the median() aggregate method and fill this value in place of null values using </a:t>
            </a:r>
            <a:r>
              <a:rPr lang="en-IN" dirty="0" err="1"/>
              <a:t>fillna</a:t>
            </a:r>
            <a:r>
              <a:rPr lang="en-IN" dirty="0"/>
              <a:t>() function</a:t>
            </a:r>
          </a:p>
        </p:txBody>
      </p:sp>
      <p:sp>
        <p:nvSpPr>
          <p:cNvPr id="2" name="TextBox 1">
            <a:extLst>
              <a:ext uri="{FF2B5EF4-FFF2-40B4-BE49-F238E27FC236}">
                <a16:creationId xmlns:a16="http://schemas.microsoft.com/office/drawing/2014/main" id="{CD82605C-6536-DE94-4A63-B711C91016DF}"/>
              </a:ext>
            </a:extLst>
          </p:cNvPr>
          <p:cNvSpPr txBox="1"/>
          <p:nvPr/>
        </p:nvSpPr>
        <p:spPr>
          <a:xfrm>
            <a:off x="718457" y="597159"/>
            <a:ext cx="6400800" cy="369332"/>
          </a:xfrm>
          <a:prstGeom prst="rect">
            <a:avLst/>
          </a:prstGeom>
          <a:noFill/>
        </p:spPr>
        <p:txBody>
          <a:bodyPr wrap="square" rtlCol="0">
            <a:spAutoFit/>
          </a:bodyPr>
          <a:lstStyle/>
          <a:p>
            <a:r>
              <a:rPr lang="en-IN" dirty="0">
                <a:latin typeface="Arial Black" panose="020B0A04020102020204" pitchFamily="34" charset="0"/>
                <a:cs typeface="Arial" panose="020B0604020202020204" pitchFamily="34" charset="0"/>
              </a:rPr>
              <a:t>Steps involved in this:</a:t>
            </a:r>
          </a:p>
        </p:txBody>
      </p:sp>
    </p:spTree>
    <p:extLst>
      <p:ext uri="{BB962C8B-B14F-4D97-AF65-F5344CB8AC3E}">
        <p14:creationId xmlns:p14="http://schemas.microsoft.com/office/powerpoint/2010/main" val="160315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D2CEF-82F0-919A-FA19-F281DDF8428B}"/>
              </a:ext>
            </a:extLst>
          </p:cNvPr>
          <p:cNvSpPr txBox="1"/>
          <p:nvPr/>
        </p:nvSpPr>
        <p:spPr>
          <a:xfrm>
            <a:off x="494523" y="289679"/>
            <a:ext cx="10827010" cy="2585323"/>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Step 5</a:t>
            </a:r>
            <a:r>
              <a:rPr lang="en-US" dirty="0"/>
              <a:t>: We can see that the ‘Reviews’ column despite being a numerical indicator is of the ‘object’ data type, we will convert this to ‘int’ data type using the as type(int) function.</a:t>
            </a:r>
          </a:p>
          <a:p>
            <a:pPr marL="285750" indent="-285750">
              <a:buFont typeface="Wingdings" panose="05000000000000000000" pitchFamily="2" charset="2"/>
              <a:buChar char="Ø"/>
            </a:pPr>
            <a:r>
              <a:rPr lang="en-US" sz="1600" dirty="0">
                <a:latin typeface="Arial Black" panose="020B0A04020102020204" pitchFamily="34" charset="0"/>
              </a:rPr>
              <a:t>Step 6</a:t>
            </a:r>
            <a:r>
              <a:rPr lang="en-US" dirty="0"/>
              <a:t>: We can see that the size column, which should be numeric, is of the data type ‘object’, it also has characters ‘k’ and ‘M’ in the values which stand for kilobytes and Megabytes, we will replace the ‘k’ with 1000 and ‘M’ with 1000000. Some values also have ‘+’ sign in them, which will be removed. Next, we will convert this column into ‘int’ data type. </a:t>
            </a:r>
          </a:p>
          <a:p>
            <a:pPr marL="285750" indent="-285750">
              <a:buFont typeface="Wingdings" panose="05000000000000000000" pitchFamily="2" charset="2"/>
              <a:buChar char="Ø"/>
            </a:pPr>
            <a:r>
              <a:rPr lang="en-US" sz="1600" dirty="0">
                <a:latin typeface="Arial Black" panose="020B0A04020102020204" pitchFamily="34" charset="0"/>
              </a:rPr>
              <a:t>Step 7</a:t>
            </a:r>
            <a:r>
              <a:rPr lang="en-US" dirty="0"/>
              <a:t>: The ‘Installs’ column values contain the characters ‘+’ and ‘,’ which are going to prevent us from converting this column into a numeric data type. We will get rid of these using the strip () and replace () function</a:t>
            </a:r>
            <a:endParaRPr lang="en-IN" dirty="0"/>
          </a:p>
        </p:txBody>
      </p:sp>
      <p:sp>
        <p:nvSpPr>
          <p:cNvPr id="7" name="TextBox 6">
            <a:extLst>
              <a:ext uri="{FF2B5EF4-FFF2-40B4-BE49-F238E27FC236}">
                <a16:creationId xmlns:a16="http://schemas.microsoft.com/office/drawing/2014/main" id="{CA39EC59-3895-862D-2BF1-1F938A12E7DD}"/>
              </a:ext>
            </a:extLst>
          </p:cNvPr>
          <p:cNvSpPr txBox="1"/>
          <p:nvPr/>
        </p:nvSpPr>
        <p:spPr>
          <a:xfrm>
            <a:off x="435039" y="2875002"/>
            <a:ext cx="10827010" cy="923330"/>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Step 8</a:t>
            </a:r>
            <a:r>
              <a:rPr lang="en-US" dirty="0"/>
              <a:t>: The values in the column ‘Price’ might have the ‘$’ sign in some values and the column is of the data type ‘object’. We will first remove the ‘$’ sign using the strip () function and then convert the column into ‘int’ data type.</a:t>
            </a:r>
            <a:endParaRPr lang="en-IN" dirty="0"/>
          </a:p>
        </p:txBody>
      </p:sp>
      <p:sp>
        <p:nvSpPr>
          <p:cNvPr id="9" name="TextBox 8">
            <a:extLst>
              <a:ext uri="{FF2B5EF4-FFF2-40B4-BE49-F238E27FC236}">
                <a16:creationId xmlns:a16="http://schemas.microsoft.com/office/drawing/2014/main" id="{E394B0F1-2517-FAD7-00A8-E33E43ADD2E0}"/>
              </a:ext>
            </a:extLst>
          </p:cNvPr>
          <p:cNvSpPr txBox="1"/>
          <p:nvPr/>
        </p:nvSpPr>
        <p:spPr>
          <a:xfrm>
            <a:off x="486357" y="3798332"/>
            <a:ext cx="10724373" cy="646331"/>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Step 9</a:t>
            </a:r>
            <a:r>
              <a:rPr lang="en-US" dirty="0"/>
              <a:t>: Handling the duplicates in the App column we drop the no of duplicate rows that are present in the App columns</a:t>
            </a:r>
            <a:endParaRPr lang="en-IN" dirty="0"/>
          </a:p>
        </p:txBody>
      </p:sp>
      <p:sp>
        <p:nvSpPr>
          <p:cNvPr id="4" name="TextBox 3">
            <a:extLst>
              <a:ext uri="{FF2B5EF4-FFF2-40B4-BE49-F238E27FC236}">
                <a16:creationId xmlns:a16="http://schemas.microsoft.com/office/drawing/2014/main" id="{D6B3E304-5AB6-1A04-7B48-35116A57381A}"/>
              </a:ext>
            </a:extLst>
          </p:cNvPr>
          <p:cNvSpPr txBox="1"/>
          <p:nvPr/>
        </p:nvSpPr>
        <p:spPr>
          <a:xfrm>
            <a:off x="494523" y="4536995"/>
            <a:ext cx="10049069" cy="923330"/>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Step 10</a:t>
            </a:r>
            <a:r>
              <a:rPr lang="en-US" dirty="0"/>
              <a:t>: We write a function Ur info(), that will display 5 attributes about all the columns: Data type, Count of non-null values, Count of null values ,number of unique values in that column and percentage of null value in that columns in the User review</a:t>
            </a:r>
            <a:endParaRPr lang="en-IN" dirty="0"/>
          </a:p>
        </p:txBody>
      </p:sp>
      <p:sp>
        <p:nvSpPr>
          <p:cNvPr id="6" name="TextBox 5">
            <a:extLst>
              <a:ext uri="{FF2B5EF4-FFF2-40B4-BE49-F238E27FC236}">
                <a16:creationId xmlns:a16="http://schemas.microsoft.com/office/drawing/2014/main" id="{3548F81D-4269-BC2F-423F-1BB4477F70F2}"/>
              </a:ext>
            </a:extLst>
          </p:cNvPr>
          <p:cNvSpPr txBox="1"/>
          <p:nvPr/>
        </p:nvSpPr>
        <p:spPr>
          <a:xfrm>
            <a:off x="486357" y="5460325"/>
            <a:ext cx="10182030" cy="923330"/>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Arial Black" panose="020B0A04020102020204" pitchFamily="34" charset="0"/>
              </a:rPr>
              <a:t>Step11</a:t>
            </a:r>
            <a:r>
              <a:rPr lang="en-US" dirty="0"/>
              <a:t>: In the User review dataset the columns are App, Translated Review, Sentiment, Sentiment Polarity, Sentiment Subjectivity in this total 26863 </a:t>
            </a:r>
            <a:r>
              <a:rPr lang="en-US" dirty="0" err="1"/>
              <a:t>NaN</a:t>
            </a:r>
            <a:r>
              <a:rPr lang="en-US" dirty="0"/>
              <a:t> value are present so we drop them using </a:t>
            </a:r>
            <a:r>
              <a:rPr lang="en-US" dirty="0" err="1"/>
              <a:t>dropna</a:t>
            </a:r>
            <a:r>
              <a:rPr lang="en-US" dirty="0"/>
              <a:t> () function.</a:t>
            </a:r>
            <a:endParaRPr lang="en-IN" dirty="0"/>
          </a:p>
        </p:txBody>
      </p:sp>
    </p:spTree>
    <p:extLst>
      <p:ext uri="{BB962C8B-B14F-4D97-AF65-F5344CB8AC3E}">
        <p14:creationId xmlns:p14="http://schemas.microsoft.com/office/powerpoint/2010/main" val="225685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097CAA-ABF2-CDBF-B1A0-0C81842A9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71" y="418071"/>
            <a:ext cx="5010536" cy="4321018"/>
          </a:xfrm>
          <a:prstGeom prst="rect">
            <a:avLst/>
          </a:prstGeom>
        </p:spPr>
      </p:pic>
      <p:sp>
        <p:nvSpPr>
          <p:cNvPr id="5" name="TextBox 4">
            <a:extLst>
              <a:ext uri="{FF2B5EF4-FFF2-40B4-BE49-F238E27FC236}">
                <a16:creationId xmlns:a16="http://schemas.microsoft.com/office/drawing/2014/main" id="{3D4223C1-C4B9-CE3E-A4B4-D990D235C9A7}"/>
              </a:ext>
            </a:extLst>
          </p:cNvPr>
          <p:cNvSpPr txBox="1"/>
          <p:nvPr/>
        </p:nvSpPr>
        <p:spPr>
          <a:xfrm>
            <a:off x="1161661" y="4862193"/>
            <a:ext cx="10319657"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Here we can see that 93.12% apps are free, and 6.88% apps are paid on Google Play </a:t>
            </a:r>
            <a:r>
              <a:rPr lang="en-US" dirty="0" err="1">
                <a:latin typeface="Arial" panose="020B0604020202020204" pitchFamily="34" charset="0"/>
                <a:cs typeface="Arial" panose="020B0604020202020204" pitchFamily="34" charset="0"/>
              </a:rPr>
              <a:t>Store,so</a:t>
            </a:r>
            <a:r>
              <a:rPr lang="en-US" dirty="0">
                <a:latin typeface="Arial" panose="020B0604020202020204" pitchFamily="34" charset="0"/>
                <a:cs typeface="Arial" panose="020B0604020202020204" pitchFamily="34" charset="0"/>
              </a:rPr>
              <a:t> we can say that Most </a:t>
            </a:r>
            <a:r>
              <a:rPr lang="en-US" dirty="0" err="1">
                <a:latin typeface="Arial" panose="020B0604020202020204" pitchFamily="34" charset="0"/>
                <a:cs typeface="Arial" panose="020B0604020202020204" pitchFamily="34" charset="0"/>
              </a:rPr>
              <a:t>ofthe</a:t>
            </a:r>
            <a:r>
              <a:rPr lang="en-US" dirty="0">
                <a:latin typeface="Arial" panose="020B0604020202020204" pitchFamily="34" charset="0"/>
                <a:cs typeface="Arial" panose="020B0604020202020204" pitchFamily="34" charset="0"/>
              </a:rPr>
              <a:t> apps are free on Google Play Store</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A357A0-9284-5499-9E09-B5D17671C7CF}"/>
              </a:ext>
            </a:extLst>
          </p:cNvPr>
          <p:cNvSpPr txBox="1"/>
          <p:nvPr/>
        </p:nvSpPr>
        <p:spPr>
          <a:xfrm>
            <a:off x="587974" y="418071"/>
            <a:ext cx="6094428" cy="646331"/>
          </a:xfrm>
          <a:prstGeom prst="rect">
            <a:avLst/>
          </a:prstGeom>
          <a:noFill/>
        </p:spPr>
        <p:txBody>
          <a:bodyPr wrap="square">
            <a:spAutoFit/>
          </a:bodyPr>
          <a:lstStyle/>
          <a:p>
            <a:endParaRPr lang="en-IN" dirty="0"/>
          </a:p>
          <a:p>
            <a:r>
              <a:rPr lang="en-IN" dirty="0">
                <a:latin typeface="Arial Black" panose="020B0A04020102020204" pitchFamily="34" charset="0"/>
              </a:rPr>
              <a:t>Free vs. Paid</a:t>
            </a:r>
          </a:p>
        </p:txBody>
      </p:sp>
    </p:spTree>
    <p:extLst>
      <p:ext uri="{BB962C8B-B14F-4D97-AF65-F5344CB8AC3E}">
        <p14:creationId xmlns:p14="http://schemas.microsoft.com/office/powerpoint/2010/main" val="216917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9EFB49-3ED2-9156-F8D0-02453CB2B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45" y="820325"/>
            <a:ext cx="9631740" cy="3778898"/>
          </a:xfrm>
          <a:prstGeom prst="rect">
            <a:avLst/>
          </a:prstGeom>
        </p:spPr>
      </p:pic>
      <p:sp>
        <p:nvSpPr>
          <p:cNvPr id="5" name="TextBox 4">
            <a:extLst>
              <a:ext uri="{FF2B5EF4-FFF2-40B4-BE49-F238E27FC236}">
                <a16:creationId xmlns:a16="http://schemas.microsoft.com/office/drawing/2014/main" id="{B937AE76-F98B-F92A-A5AA-558B4DD0375B}"/>
              </a:ext>
            </a:extLst>
          </p:cNvPr>
          <p:cNvSpPr txBox="1"/>
          <p:nvPr/>
        </p:nvSpPr>
        <p:spPr>
          <a:xfrm>
            <a:off x="569167" y="5014627"/>
            <a:ext cx="9881117" cy="923330"/>
          </a:xfrm>
          <a:prstGeom prst="rect">
            <a:avLst/>
          </a:prstGeom>
          <a:noFill/>
        </p:spPr>
        <p:txBody>
          <a:bodyPr wrap="square">
            <a:spAutoFit/>
          </a:bodyPr>
          <a:lstStyle/>
          <a:p>
            <a:r>
              <a:rPr lang="en-US" dirty="0"/>
              <a:t>So, there are all total 33 categories in the dataset From the above output we can come to a conclusion that in play store most of the apps are under FAMILY &amp; GAME category and least are of EVENTS &amp; BEAUTY Category.</a:t>
            </a:r>
            <a:endParaRPr lang="en-IN" dirty="0"/>
          </a:p>
        </p:txBody>
      </p:sp>
      <p:sp>
        <p:nvSpPr>
          <p:cNvPr id="4" name="TextBox 3">
            <a:extLst>
              <a:ext uri="{FF2B5EF4-FFF2-40B4-BE49-F238E27FC236}">
                <a16:creationId xmlns:a16="http://schemas.microsoft.com/office/drawing/2014/main" id="{5FDA9BA6-A813-88AA-D19E-6B5F42F3893B}"/>
              </a:ext>
            </a:extLst>
          </p:cNvPr>
          <p:cNvSpPr txBox="1"/>
          <p:nvPr/>
        </p:nvSpPr>
        <p:spPr>
          <a:xfrm>
            <a:off x="417545" y="220255"/>
            <a:ext cx="6097554" cy="369332"/>
          </a:xfrm>
          <a:prstGeom prst="rect">
            <a:avLst/>
          </a:prstGeom>
          <a:noFill/>
        </p:spPr>
        <p:txBody>
          <a:bodyPr wrap="square">
            <a:spAutoFit/>
          </a:bodyPr>
          <a:lstStyle/>
          <a:p>
            <a:r>
              <a:rPr lang="en-US" dirty="0">
                <a:latin typeface="Arial Black" panose="020B0A04020102020204" pitchFamily="34" charset="0"/>
              </a:rPr>
              <a:t>Top Category of Play store</a:t>
            </a:r>
            <a:endParaRPr lang="en-IN" dirty="0">
              <a:latin typeface="Arial Black" panose="020B0A04020102020204" pitchFamily="34" charset="0"/>
            </a:endParaRPr>
          </a:p>
        </p:txBody>
      </p:sp>
    </p:spTree>
    <p:extLst>
      <p:ext uri="{BB962C8B-B14F-4D97-AF65-F5344CB8AC3E}">
        <p14:creationId xmlns:p14="http://schemas.microsoft.com/office/powerpoint/2010/main" val="422693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22C4E5-3774-B555-AA2E-DD8494CEC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60" y="377072"/>
            <a:ext cx="8738647" cy="4298623"/>
          </a:xfrm>
          <a:prstGeom prst="rect">
            <a:avLst/>
          </a:prstGeom>
        </p:spPr>
      </p:pic>
      <p:sp>
        <p:nvSpPr>
          <p:cNvPr id="5" name="TextBox 4">
            <a:extLst>
              <a:ext uri="{FF2B5EF4-FFF2-40B4-BE49-F238E27FC236}">
                <a16:creationId xmlns:a16="http://schemas.microsoft.com/office/drawing/2014/main" id="{D1A0F614-6EAD-69EE-70F7-0DC097031042}"/>
              </a:ext>
            </a:extLst>
          </p:cNvPr>
          <p:cNvSpPr txBox="1"/>
          <p:nvPr/>
        </p:nvSpPr>
        <p:spPr>
          <a:xfrm>
            <a:off x="725720" y="5032526"/>
            <a:ext cx="9034100" cy="923330"/>
          </a:xfrm>
          <a:prstGeom prst="rect">
            <a:avLst/>
          </a:prstGeom>
          <a:noFill/>
        </p:spPr>
        <p:txBody>
          <a:bodyPr wrap="square">
            <a:spAutoFit/>
          </a:bodyPr>
          <a:lstStyle/>
          <a:p>
            <a:r>
              <a:rPr lang="en-US" b="0" i="0" dirty="0">
                <a:solidFill>
                  <a:schemeClr val="tx1">
                    <a:lumMod val="75000"/>
                    <a:lumOff val="25000"/>
                  </a:schemeClr>
                </a:solidFill>
                <a:effectLst/>
                <a:latin typeface="Roboto" panose="020F0502020204030204" pitchFamily="2" charset="0"/>
              </a:rPr>
              <a:t>Mostly 90% of total apps are </a:t>
            </a:r>
            <a:r>
              <a:rPr lang="en-US" b="0" i="0" dirty="0" err="1">
                <a:solidFill>
                  <a:schemeClr val="tx1">
                    <a:lumMod val="75000"/>
                    <a:lumOff val="25000"/>
                  </a:schemeClr>
                </a:solidFill>
                <a:effectLst/>
                <a:latin typeface="Roboto" panose="020F0502020204030204" pitchFamily="2" charset="0"/>
              </a:rPr>
              <a:t>targetting</a:t>
            </a:r>
            <a:r>
              <a:rPr lang="en-US" b="0" i="0" dirty="0">
                <a:solidFill>
                  <a:schemeClr val="tx1">
                    <a:lumMod val="75000"/>
                    <a:lumOff val="25000"/>
                  </a:schemeClr>
                </a:solidFill>
                <a:effectLst/>
                <a:latin typeface="Roboto" panose="020F0502020204030204" pitchFamily="2" charset="0"/>
              </a:rPr>
              <a:t> audience in every age group and hence open for everyone. Very few(less then 500 apps) are catering to only adult population </a:t>
            </a:r>
            <a:r>
              <a:rPr lang="en-US" b="0" i="0" dirty="0" err="1">
                <a:solidFill>
                  <a:schemeClr val="tx1">
                    <a:lumMod val="75000"/>
                    <a:lumOff val="25000"/>
                  </a:schemeClr>
                </a:solidFill>
                <a:effectLst/>
                <a:latin typeface="Roboto" panose="020F0502020204030204" pitchFamily="2" charset="0"/>
              </a:rPr>
              <a:t>i.e</a:t>
            </a:r>
            <a:r>
              <a:rPr lang="en-US" b="0" i="0" dirty="0">
                <a:solidFill>
                  <a:schemeClr val="tx1">
                    <a:lumMod val="75000"/>
                    <a:lumOff val="25000"/>
                  </a:schemeClr>
                </a:solidFill>
                <a:effectLst/>
                <a:latin typeface="Roboto" panose="020F0502020204030204" pitchFamily="2" charset="0"/>
              </a:rPr>
              <a:t> Mature 17+</a:t>
            </a:r>
            <a:endParaRPr lang="en-IN" dirty="0">
              <a:solidFill>
                <a:schemeClr val="tx1">
                  <a:lumMod val="75000"/>
                  <a:lumOff val="25000"/>
                </a:schemeClr>
              </a:solidFill>
            </a:endParaRPr>
          </a:p>
        </p:txBody>
      </p:sp>
    </p:spTree>
    <p:extLst>
      <p:ext uri="{BB962C8B-B14F-4D97-AF65-F5344CB8AC3E}">
        <p14:creationId xmlns:p14="http://schemas.microsoft.com/office/powerpoint/2010/main" val="236586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2036</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Rounded MT Bold</vt:lpstr>
      <vt:lpstr>Calibri</vt:lpstr>
      <vt:lpstr>Calibri Light</vt:lpstr>
      <vt:lpstr>Roboto</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kanak.chokhani05@gmail.com</dc:creator>
  <cp:lastModifiedBy>kanak.chokhani05@gmail.com</cp:lastModifiedBy>
  <cp:revision>1</cp:revision>
  <dcterms:created xsi:type="dcterms:W3CDTF">2023-12-21T15:58:17Z</dcterms:created>
  <dcterms:modified xsi:type="dcterms:W3CDTF">2023-12-28T14:45:20Z</dcterms:modified>
</cp:coreProperties>
</file>