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sldIdLst>
    <p:sldId id="256" r:id="rId2"/>
    <p:sldId id="268" r:id="rId3"/>
    <p:sldId id="270" r:id="rId4"/>
    <p:sldId id="259" r:id="rId5"/>
    <p:sldId id="260" r:id="rId6"/>
    <p:sldId id="271" r:id="rId7"/>
    <p:sldId id="27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63C7BA9-4DE0-472E-B0B6-1F572C7354C0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DD4ABDD-EBA1-415D-89BD-8B9A2D51F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714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7BA9-4DE0-472E-B0B6-1F572C7354C0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ABDD-EBA1-415D-89BD-8B9A2D51F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251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7BA9-4DE0-472E-B0B6-1F572C7354C0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ABDD-EBA1-415D-89BD-8B9A2D51F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314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7BA9-4DE0-472E-B0B6-1F572C7354C0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ABDD-EBA1-415D-89BD-8B9A2D51F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722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7BA9-4DE0-472E-B0B6-1F572C7354C0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ABDD-EBA1-415D-89BD-8B9A2D51F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225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7BA9-4DE0-472E-B0B6-1F572C7354C0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ABDD-EBA1-415D-89BD-8B9A2D51F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132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7BA9-4DE0-472E-B0B6-1F572C7354C0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ABDD-EBA1-415D-89BD-8B9A2D51F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625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63C7BA9-4DE0-472E-B0B6-1F572C7354C0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ABDD-EBA1-415D-89BD-8B9A2D51F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4865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63C7BA9-4DE0-472E-B0B6-1F572C7354C0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ABDD-EBA1-415D-89BD-8B9A2D51F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971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7BA9-4DE0-472E-B0B6-1F572C7354C0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ABDD-EBA1-415D-89BD-8B9A2D51F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35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7BA9-4DE0-472E-B0B6-1F572C7354C0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ABDD-EBA1-415D-89BD-8B9A2D51F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387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7BA9-4DE0-472E-B0B6-1F572C7354C0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ABDD-EBA1-415D-89BD-8B9A2D51F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51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7BA9-4DE0-472E-B0B6-1F572C7354C0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ABDD-EBA1-415D-89BD-8B9A2D51F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95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7BA9-4DE0-472E-B0B6-1F572C7354C0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ABDD-EBA1-415D-89BD-8B9A2D51F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106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7BA9-4DE0-472E-B0B6-1F572C7354C0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ABDD-EBA1-415D-89BD-8B9A2D51F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40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7BA9-4DE0-472E-B0B6-1F572C7354C0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ABDD-EBA1-415D-89BD-8B9A2D51F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52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7BA9-4DE0-472E-B0B6-1F572C7354C0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ABDD-EBA1-415D-89BD-8B9A2D51F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5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63C7BA9-4DE0-472E-B0B6-1F572C7354C0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DD4ABDD-EBA1-415D-89BD-8B9A2D51F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791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6000">
              <a:schemeClr val="accent3">
                <a:lumMod val="89000"/>
              </a:schemeClr>
            </a:gs>
            <a:gs pos="40000">
              <a:schemeClr val="accent3">
                <a:lumMod val="89000"/>
              </a:schemeClr>
            </a:gs>
            <a:gs pos="48000">
              <a:schemeClr val="accent3">
                <a:lumMod val="75000"/>
              </a:schemeClr>
            </a:gs>
            <a:gs pos="86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03B3B-7B2E-E088-68A7-B08C5A669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6875" y="630935"/>
            <a:ext cx="7315200" cy="291236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latin typeface="+mj-lt"/>
                <a:ea typeface="+mj-ea"/>
                <a:cs typeface="+mj-cs"/>
              </a:rPr>
              <a:t>Mentorness Internship Project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F969E1-51CB-B7CA-8D00-4E78495F3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6875" y="3726352"/>
            <a:ext cx="7315200" cy="2531540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Cost of Living Analysis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    kanak chokhani</a:t>
            </a:r>
          </a:p>
        </p:txBody>
      </p:sp>
    </p:spTree>
    <p:extLst>
      <p:ext uri="{BB962C8B-B14F-4D97-AF65-F5344CB8AC3E}">
        <p14:creationId xmlns:p14="http://schemas.microsoft.com/office/powerpoint/2010/main" val="2984734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622A6E-FC19-E969-8D48-09AA947D51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66" b="34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249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079DB9-A301-E7FF-44F4-3AFADB054E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1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9234E3-7807-5EB1-8192-BA9A83CA9F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44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2268D-ECF9-B4F9-CD26-CC81A800B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latin typeface="Arial Black" panose="020B0A04020102020204" pitchFamily="34" charset="0"/>
              </a:rPr>
              <a:t>Cost of living Analysis across different countries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DFFDC7-16F8-5836-2516-E522335E7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241" y="1850354"/>
            <a:ext cx="7321420" cy="484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978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9849-D32D-D6EC-01D4-528CCDDE6F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799BBD-2686-383D-649D-7B64CAA706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8EA331-110C-6384-4580-12D9FF801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689299"/>
            <a:ext cx="9741159" cy="547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485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E93B70-61C4-8B19-659C-6CAD1CA055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3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338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FBC1D5-497F-54BF-B2FA-8BB6BBC27A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501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F2DCBB-4102-26A4-2C33-DFF45D783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973" y="1082351"/>
            <a:ext cx="8343640" cy="469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13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AC92D2-E5EC-48CA-63A5-AD423C08F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874" y="821872"/>
            <a:ext cx="8621486" cy="484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417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0A890E-0201-388D-2493-EB61DA7B2C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722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554481-8108-DEBB-BD8F-481D16E5EB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1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6753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136</TotalTime>
  <Words>20</Words>
  <Application>Microsoft Office PowerPoint</Application>
  <PresentationFormat>Widescreen</PresentationFormat>
  <Paragraphs>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Century Gothic</vt:lpstr>
      <vt:lpstr>Wingdings 3</vt:lpstr>
      <vt:lpstr>Ion Boardroom</vt:lpstr>
      <vt:lpstr>Mentorness Internship Project 3</vt:lpstr>
      <vt:lpstr>Cost of living Analysis across different countries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Mentorness Internship Project #3</dc:title>
  <dc:creator>ijeoma adekeye</dc:creator>
  <cp:lastModifiedBy>kanak chokhani</cp:lastModifiedBy>
  <cp:revision>2</cp:revision>
  <dcterms:created xsi:type="dcterms:W3CDTF">2024-05-23T20:33:06Z</dcterms:created>
  <dcterms:modified xsi:type="dcterms:W3CDTF">2024-05-28T11:34:12Z</dcterms:modified>
</cp:coreProperties>
</file>