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Cafeteria Menu Display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Maintenance and Updates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 cleaning and maintenance keep displays attractive and functional.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Schedule updates to keep menu information current and accurate.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Gather feedback from users to improve display effectiveness over time.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Best Practices Summary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An engaging and well-designed cafeteria menu display enhances customer experience.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Combining visual appeal, accessibility, and technology creates a versatile system.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Ongoing maintenance and updates ensure the display remains effective and relevant.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Smith, J. (2020).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Cafeteria Design and Menu Display Strategies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. Food Service Journal.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Cafeteria Menu Display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An effective cafeteria menu display enhances the dining experience for students and staff.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communicates meal options clearly and attractively to encourage healthy choices.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design and placement are essential for maximizing visibility and engagement.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Importance of Visual Appeal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Visual appeal attracts attention and encourages people to try different menu items.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Bright colors and appealing images can stimulate appetite and interest.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Consistent branding helps create a recognizable and professional look.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Types of Menu Display Methods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Digital displays, such as screens and monitors, allow for dynamic and easily updated menus.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Printed menus or boards are cost-effective and simple to implement.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Hybrid systems combine both digital and printed displays for flexibility.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Design Best Practices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clear, legible fonts and appropriate font sizes for easy reading from a distance.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Organize menu items logically, such as by meal times or categories.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Incorporate visuals and color coding to differentiate food options and dietary info.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Placement Strategies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Position the menu display at high-traffic areas for maximum visibility.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Ensure the height and angle of the display are accessible for all users.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Avoid clutter around the display to prevent distractions and improve readability.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Incorporating Nutritional Information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Displaying nutritional facts helps customers make informed food choices.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icons or symbols to indicate dietary restrictions, such as vegetarian or gluten-free.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 updates are necessary to reflect changes in menu options and nutritional info.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Technology Integration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Digital menu boards can be integrated with point-of-sale systems for real-time updates.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Interactive displays can engage customers and provide detailed food descriptions.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Technology allows for targeted promotions and dynamic content based on time or events.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Accessibility Considerations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Ensure font size and color contrast meet accessibility standards for all users.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simple language and clear visuals to accommodate diverse audiences.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Consider audio or tactile options for individuals with visual or hearing impairments.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Cafeteria Menu Display</dc:title>
  <dc:subject>Cafeteria Menu Display</dc:subject>
  <dc:creator>SlideMake.com</dc:creator>
  <cp:lastModifiedBy>SlideMake.com</cp:lastModifiedBy>
  <cp:revision>1</cp:revision>
  <dcterms:created xsi:type="dcterms:W3CDTF">2025-07-02T05:46:19Z</dcterms:created>
  <dcterms:modified xsi:type="dcterms:W3CDTF">2025-07-02T05:46:19Z</dcterms:modified>
</cp:coreProperties>
</file>