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  <p:sldMasterId id="2147483802" r:id="rId2"/>
  </p:sldMasterIdLst>
  <p:notesMasterIdLst>
    <p:notesMasterId r:id="rId17"/>
  </p:notesMasterIdLst>
  <p:sldIdLst>
    <p:sldId id="278" r:id="rId3"/>
    <p:sldId id="471" r:id="rId4"/>
    <p:sldId id="465" r:id="rId5"/>
    <p:sldId id="292" r:id="rId6"/>
    <p:sldId id="466" r:id="rId7"/>
    <p:sldId id="467" r:id="rId8"/>
    <p:sldId id="468" r:id="rId9"/>
    <p:sldId id="464" r:id="rId10"/>
    <p:sldId id="469" r:id="rId11"/>
    <p:sldId id="287" r:id="rId12"/>
    <p:sldId id="470" r:id="rId13"/>
    <p:sldId id="275" r:id="rId14"/>
    <p:sldId id="288" r:id="rId15"/>
    <p:sldId id="293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noue_s" initials="i" lastIdx="0" clrIdx="0">
    <p:extLst>
      <p:ext uri="{19B8F6BF-5375-455C-9EA6-DF929625EA0E}">
        <p15:presenceInfo xmlns:p15="http://schemas.microsoft.com/office/powerpoint/2012/main" userId="inoue_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265" autoAdjust="0"/>
  </p:normalViewPr>
  <p:slideViewPr>
    <p:cSldViewPr snapToGrid="0">
      <p:cViewPr varScale="1">
        <p:scale>
          <a:sx n="69" d="100"/>
          <a:sy n="69" d="100"/>
        </p:scale>
        <p:origin x="276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智之 井上" userId="c50a87da520ea1ae" providerId="LiveId" clId="{E4656DFE-DCF1-4DC5-AAB1-78CCE8CEAF6F}"/>
    <pc:docChg chg="undo custSel delSld modSld">
      <pc:chgData name="智之 井上" userId="c50a87da520ea1ae" providerId="LiveId" clId="{E4656DFE-DCF1-4DC5-AAB1-78CCE8CEAF6F}" dt="2024-10-19T14:01:01.117" v="269" actId="20577"/>
      <pc:docMkLst>
        <pc:docMk/>
      </pc:docMkLst>
      <pc:sldChg chg="modSp mod">
        <pc:chgData name="智之 井上" userId="c50a87da520ea1ae" providerId="LiveId" clId="{E4656DFE-DCF1-4DC5-AAB1-78CCE8CEAF6F}" dt="2024-10-19T13:53:39.484" v="248"/>
        <pc:sldMkLst>
          <pc:docMk/>
          <pc:sldMk cId="1440938250" sldId="275"/>
        </pc:sldMkLst>
        <pc:spChg chg="mod">
          <ac:chgData name="智之 井上" userId="c50a87da520ea1ae" providerId="LiveId" clId="{E4656DFE-DCF1-4DC5-AAB1-78CCE8CEAF6F}" dt="2024-10-19T13:53:39.484" v="248"/>
          <ac:spMkLst>
            <pc:docMk/>
            <pc:sldMk cId="1440938250" sldId="275"/>
            <ac:spMk id="3" creationId="{D6556AA0-D924-49EA-830A-6087AADD0088}"/>
          </ac:spMkLst>
        </pc:spChg>
      </pc:sldChg>
      <pc:sldChg chg="modSp mod">
        <pc:chgData name="智之 井上" userId="c50a87da520ea1ae" providerId="LiveId" clId="{E4656DFE-DCF1-4DC5-AAB1-78CCE8CEAF6F}" dt="2024-10-19T09:12:25.987" v="1" actId="20577"/>
        <pc:sldMkLst>
          <pc:docMk/>
          <pc:sldMk cId="2466143987" sldId="278"/>
        </pc:sldMkLst>
        <pc:spChg chg="mod">
          <ac:chgData name="智之 井上" userId="c50a87da520ea1ae" providerId="LiveId" clId="{E4656DFE-DCF1-4DC5-AAB1-78CCE8CEAF6F}" dt="2024-10-19T09:12:25.987" v="1" actId="20577"/>
          <ac:spMkLst>
            <pc:docMk/>
            <pc:sldMk cId="2466143987" sldId="278"/>
            <ac:spMk id="2" creationId="{37497D67-9B5A-47AB-9474-24D80D3045E3}"/>
          </ac:spMkLst>
        </pc:spChg>
      </pc:sldChg>
      <pc:sldChg chg="del">
        <pc:chgData name="智之 井上" userId="c50a87da520ea1ae" providerId="LiveId" clId="{E4656DFE-DCF1-4DC5-AAB1-78CCE8CEAF6F}" dt="2024-10-19T09:14:18.750" v="19" actId="2696"/>
        <pc:sldMkLst>
          <pc:docMk/>
          <pc:sldMk cId="1846674897" sldId="279"/>
        </pc:sldMkLst>
      </pc:sldChg>
      <pc:sldChg chg="del">
        <pc:chgData name="智之 井上" userId="c50a87da520ea1ae" providerId="LiveId" clId="{E4656DFE-DCF1-4DC5-AAB1-78CCE8CEAF6F}" dt="2024-10-19T09:14:18.750" v="19" actId="2696"/>
        <pc:sldMkLst>
          <pc:docMk/>
          <pc:sldMk cId="4092096619" sldId="280"/>
        </pc:sldMkLst>
      </pc:sldChg>
      <pc:sldChg chg="del">
        <pc:chgData name="智之 井上" userId="c50a87da520ea1ae" providerId="LiveId" clId="{E4656DFE-DCF1-4DC5-AAB1-78CCE8CEAF6F}" dt="2024-10-19T09:14:18.750" v="19" actId="2696"/>
        <pc:sldMkLst>
          <pc:docMk/>
          <pc:sldMk cId="147840642" sldId="281"/>
        </pc:sldMkLst>
      </pc:sldChg>
      <pc:sldChg chg="del">
        <pc:chgData name="智之 井上" userId="c50a87da520ea1ae" providerId="LiveId" clId="{E4656DFE-DCF1-4DC5-AAB1-78CCE8CEAF6F}" dt="2024-10-19T09:15:28.353" v="49" actId="2696"/>
        <pc:sldMkLst>
          <pc:docMk/>
          <pc:sldMk cId="3976057639" sldId="283"/>
        </pc:sldMkLst>
      </pc:sldChg>
      <pc:sldChg chg="del">
        <pc:chgData name="智之 井上" userId="c50a87da520ea1ae" providerId="LiveId" clId="{E4656DFE-DCF1-4DC5-AAB1-78CCE8CEAF6F}" dt="2024-10-19T09:20:38.163" v="186" actId="2696"/>
        <pc:sldMkLst>
          <pc:docMk/>
          <pc:sldMk cId="759142372" sldId="284"/>
        </pc:sldMkLst>
      </pc:sldChg>
      <pc:sldChg chg="addSp delSp modSp del mod">
        <pc:chgData name="智之 井上" userId="c50a87da520ea1ae" providerId="LiveId" clId="{E4656DFE-DCF1-4DC5-AAB1-78CCE8CEAF6F}" dt="2024-10-19T13:51:46.121" v="243" actId="2696"/>
        <pc:sldMkLst>
          <pc:docMk/>
          <pc:sldMk cId="159948182" sldId="286"/>
        </pc:sldMkLst>
        <pc:spChg chg="mod">
          <ac:chgData name="智之 井上" userId="c50a87da520ea1ae" providerId="LiveId" clId="{E4656DFE-DCF1-4DC5-AAB1-78CCE8CEAF6F}" dt="2024-10-19T13:50:19.308" v="229" actId="14100"/>
          <ac:spMkLst>
            <pc:docMk/>
            <pc:sldMk cId="159948182" sldId="286"/>
            <ac:spMk id="3" creationId="{3F5A7186-F0C1-48E0-9502-AE3B566457E5}"/>
          </ac:spMkLst>
        </pc:spChg>
        <pc:spChg chg="add mod">
          <ac:chgData name="智之 井上" userId="c50a87da520ea1ae" providerId="LiveId" clId="{E4656DFE-DCF1-4DC5-AAB1-78CCE8CEAF6F}" dt="2024-10-19T09:12:48.421" v="5"/>
          <ac:spMkLst>
            <pc:docMk/>
            <pc:sldMk cId="159948182" sldId="286"/>
            <ac:spMk id="4" creationId="{802212F9-13D5-C970-2E97-93C67D3C9C38}"/>
          </ac:spMkLst>
        </pc:spChg>
        <pc:spChg chg="del">
          <ac:chgData name="智之 井上" userId="c50a87da520ea1ae" providerId="LiveId" clId="{E4656DFE-DCF1-4DC5-AAB1-78CCE8CEAF6F}" dt="2024-10-19T09:12:40.476" v="4" actId="478"/>
          <ac:spMkLst>
            <pc:docMk/>
            <pc:sldMk cId="159948182" sldId="286"/>
            <ac:spMk id="7" creationId="{F55CC398-92C9-4338-ACBA-780498F781C4}"/>
          </ac:spMkLst>
        </pc:spChg>
      </pc:sldChg>
      <pc:sldChg chg="modSp mod">
        <pc:chgData name="智之 井上" userId="c50a87da520ea1ae" providerId="LiveId" clId="{E4656DFE-DCF1-4DC5-AAB1-78CCE8CEAF6F}" dt="2024-10-19T13:53:48.616" v="253"/>
        <pc:sldMkLst>
          <pc:docMk/>
          <pc:sldMk cId="1115444817" sldId="287"/>
        </pc:sldMkLst>
        <pc:spChg chg="mod">
          <ac:chgData name="智之 井上" userId="c50a87da520ea1ae" providerId="LiveId" clId="{E4656DFE-DCF1-4DC5-AAB1-78CCE8CEAF6F}" dt="2024-10-19T09:22:00.583" v="205"/>
          <ac:spMkLst>
            <pc:docMk/>
            <pc:sldMk cId="1115444817" sldId="287"/>
            <ac:spMk id="2" creationId="{BBA527E4-FA2E-4C25-B641-514C5949A166}"/>
          </ac:spMkLst>
        </pc:spChg>
        <pc:spChg chg="mod">
          <ac:chgData name="智之 井上" userId="c50a87da520ea1ae" providerId="LiveId" clId="{E4656DFE-DCF1-4DC5-AAB1-78CCE8CEAF6F}" dt="2024-10-19T13:53:48.616" v="253"/>
          <ac:spMkLst>
            <pc:docMk/>
            <pc:sldMk cId="1115444817" sldId="287"/>
            <ac:spMk id="3" creationId="{D6556AA0-D924-49EA-830A-6087AADD0088}"/>
          </ac:spMkLst>
        </pc:spChg>
      </pc:sldChg>
      <pc:sldChg chg="del">
        <pc:chgData name="智之 井上" userId="c50a87da520ea1ae" providerId="LiveId" clId="{E4656DFE-DCF1-4DC5-AAB1-78CCE8CEAF6F}" dt="2024-10-19T09:13:34.757" v="9" actId="2696"/>
        <pc:sldMkLst>
          <pc:docMk/>
          <pc:sldMk cId="440614663" sldId="290"/>
        </pc:sldMkLst>
      </pc:sldChg>
      <pc:sldChg chg="modSp mod">
        <pc:chgData name="智之 井上" userId="c50a87da520ea1ae" providerId="LiveId" clId="{E4656DFE-DCF1-4DC5-AAB1-78CCE8CEAF6F}" dt="2024-10-19T09:20:23.709" v="185" actId="14100"/>
        <pc:sldMkLst>
          <pc:docMk/>
          <pc:sldMk cId="2150325157" sldId="293"/>
        </pc:sldMkLst>
        <pc:spChg chg="mod">
          <ac:chgData name="智之 井上" userId="c50a87da520ea1ae" providerId="LiveId" clId="{E4656DFE-DCF1-4DC5-AAB1-78CCE8CEAF6F}" dt="2024-10-19T09:20:23.709" v="185" actId="14100"/>
          <ac:spMkLst>
            <pc:docMk/>
            <pc:sldMk cId="2150325157" sldId="293"/>
            <ac:spMk id="3" creationId="{D6556AA0-D924-49EA-830A-6087AADD0088}"/>
          </ac:spMkLst>
        </pc:spChg>
        <pc:spChg chg="mod">
          <ac:chgData name="智之 井上" userId="c50a87da520ea1ae" providerId="LiveId" clId="{E4656DFE-DCF1-4DC5-AAB1-78CCE8CEAF6F}" dt="2024-10-19T09:19:53.878" v="96" actId="6549"/>
          <ac:spMkLst>
            <pc:docMk/>
            <pc:sldMk cId="2150325157" sldId="293"/>
            <ac:spMk id="4" creationId="{0A649FEA-F65D-9AAD-B3DF-5D772D2E860E}"/>
          </ac:spMkLst>
        </pc:spChg>
      </pc:sldChg>
      <pc:sldChg chg="modSp mod">
        <pc:chgData name="智之 井上" userId="c50a87da520ea1ae" providerId="LiveId" clId="{E4656DFE-DCF1-4DC5-AAB1-78CCE8CEAF6F}" dt="2024-10-19T09:14:35.320" v="43" actId="1076"/>
        <pc:sldMkLst>
          <pc:docMk/>
          <pc:sldMk cId="1631689473" sldId="464"/>
        </pc:sldMkLst>
        <pc:spChg chg="mod">
          <ac:chgData name="智之 井上" userId="c50a87da520ea1ae" providerId="LiveId" clId="{E4656DFE-DCF1-4DC5-AAB1-78CCE8CEAF6F}" dt="2024-10-19T09:14:24.428" v="31"/>
          <ac:spMkLst>
            <pc:docMk/>
            <pc:sldMk cId="1631689473" sldId="464"/>
            <ac:spMk id="2" creationId="{BBA527E4-FA2E-4C25-B641-514C5949A166}"/>
          </ac:spMkLst>
        </pc:spChg>
        <pc:graphicFrameChg chg="mod modGraphic">
          <ac:chgData name="智之 井上" userId="c50a87da520ea1ae" providerId="LiveId" clId="{E4656DFE-DCF1-4DC5-AAB1-78CCE8CEAF6F}" dt="2024-10-19T09:14:35.320" v="43" actId="1076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  <pc:sldChg chg="del">
        <pc:chgData name="智之 井上" userId="c50a87da520ea1ae" providerId="LiveId" clId="{E4656DFE-DCF1-4DC5-AAB1-78CCE8CEAF6F}" dt="2024-10-19T09:12:33.170" v="2" actId="2696"/>
        <pc:sldMkLst>
          <pc:docMk/>
          <pc:sldMk cId="530594834" sldId="465"/>
        </pc:sldMkLst>
      </pc:sldChg>
      <pc:sldChg chg="addSp delSp modSp mod">
        <pc:chgData name="智之 井上" userId="c50a87da520ea1ae" providerId="LiveId" clId="{E4656DFE-DCF1-4DC5-AAB1-78CCE8CEAF6F}" dt="2024-10-19T09:13:29.974" v="8" actId="478"/>
        <pc:sldMkLst>
          <pc:docMk/>
          <pc:sldMk cId="4121847111" sldId="465"/>
        </pc:sldMkLst>
        <pc:spChg chg="add mod">
          <ac:chgData name="智之 井上" userId="c50a87da520ea1ae" providerId="LiveId" clId="{E4656DFE-DCF1-4DC5-AAB1-78CCE8CEAF6F}" dt="2024-10-19T09:13:26.480" v="6"/>
          <ac:spMkLst>
            <pc:docMk/>
            <pc:sldMk cId="4121847111" sldId="465"/>
            <ac:spMk id="3" creationId="{B32EC244-8294-970D-CCD8-D95A40F7493C}"/>
          </ac:spMkLst>
        </pc:spChg>
        <pc:spChg chg="del">
          <ac:chgData name="智之 井上" userId="c50a87da520ea1ae" providerId="LiveId" clId="{E4656DFE-DCF1-4DC5-AAB1-78CCE8CEAF6F}" dt="2024-10-19T09:13:29.243" v="7" actId="478"/>
          <ac:spMkLst>
            <pc:docMk/>
            <pc:sldMk cId="4121847111" sldId="465"/>
            <ac:spMk id="6" creationId="{214A8518-7429-4F82-9177-17735CFFAC94}"/>
          </ac:spMkLst>
        </pc:spChg>
        <pc:cxnChg chg="del">
          <ac:chgData name="智之 井上" userId="c50a87da520ea1ae" providerId="LiveId" clId="{E4656DFE-DCF1-4DC5-AAB1-78CCE8CEAF6F}" dt="2024-10-19T09:13:29.974" v="8" actId="478"/>
          <ac:cxnSpMkLst>
            <pc:docMk/>
            <pc:sldMk cId="4121847111" sldId="465"/>
            <ac:cxnSpMk id="5" creationId="{66262B81-434E-43CA-91E4-67997AA3ABB5}"/>
          </ac:cxnSpMkLst>
        </pc:cxnChg>
      </pc:sldChg>
      <pc:sldChg chg="addSp delSp modSp mod">
        <pc:chgData name="智之 井上" userId="c50a87da520ea1ae" providerId="LiveId" clId="{E4656DFE-DCF1-4DC5-AAB1-78CCE8CEAF6F}" dt="2024-10-19T09:14:14.927" v="18"/>
        <pc:sldMkLst>
          <pc:docMk/>
          <pc:sldMk cId="267579800" sldId="466"/>
        </pc:sldMkLst>
        <pc:spChg chg="add mod">
          <ac:chgData name="智之 井上" userId="c50a87da520ea1ae" providerId="LiveId" clId="{E4656DFE-DCF1-4DC5-AAB1-78CCE8CEAF6F}" dt="2024-10-19T09:14:14.927" v="18"/>
          <ac:spMkLst>
            <pc:docMk/>
            <pc:sldMk cId="267579800" sldId="466"/>
            <ac:spMk id="3" creationId="{C5C2BC5D-FE0B-1D4C-0E0E-B88CAAC1FBC1}"/>
          </ac:spMkLst>
        </pc:spChg>
        <pc:spChg chg="del">
          <ac:chgData name="智之 井上" userId="c50a87da520ea1ae" providerId="LiveId" clId="{E4656DFE-DCF1-4DC5-AAB1-78CCE8CEAF6F}" dt="2024-10-19T09:14:01.395" v="10" actId="478"/>
          <ac:spMkLst>
            <pc:docMk/>
            <pc:sldMk cId="267579800" sldId="466"/>
            <ac:spMk id="7" creationId="{4E38D34F-5B1A-4643-A30A-FA188B7B31A8}"/>
          </ac:spMkLst>
        </pc:spChg>
        <pc:cxnChg chg="del">
          <ac:chgData name="智之 井上" userId="c50a87da520ea1ae" providerId="LiveId" clId="{E4656DFE-DCF1-4DC5-AAB1-78CCE8CEAF6F}" dt="2024-10-19T09:14:02.057" v="11" actId="478"/>
          <ac:cxnSpMkLst>
            <pc:docMk/>
            <pc:sldMk cId="267579800" sldId="466"/>
            <ac:cxnSpMk id="6" creationId="{14F7AD74-14C8-4C50-B995-42E73450415B}"/>
          </ac:cxnSpMkLst>
        </pc:cxnChg>
      </pc:sldChg>
      <pc:sldChg chg="addSp delSp modSp mod">
        <pc:chgData name="智之 井上" userId="c50a87da520ea1ae" providerId="LiveId" clId="{E4656DFE-DCF1-4DC5-AAB1-78CCE8CEAF6F}" dt="2024-10-19T09:14:13.501" v="17"/>
        <pc:sldMkLst>
          <pc:docMk/>
          <pc:sldMk cId="2446750882" sldId="467"/>
        </pc:sldMkLst>
        <pc:spChg chg="add mod">
          <ac:chgData name="智之 井上" userId="c50a87da520ea1ae" providerId="LiveId" clId="{E4656DFE-DCF1-4DC5-AAB1-78CCE8CEAF6F}" dt="2024-10-19T09:14:13.501" v="17"/>
          <ac:spMkLst>
            <pc:docMk/>
            <pc:sldMk cId="2446750882" sldId="467"/>
            <ac:spMk id="3" creationId="{4DF24997-A736-7A7D-A918-189659204938}"/>
          </ac:spMkLst>
        </pc:spChg>
        <pc:spChg chg="del">
          <ac:chgData name="智之 井上" userId="c50a87da520ea1ae" providerId="LiveId" clId="{E4656DFE-DCF1-4DC5-AAB1-78CCE8CEAF6F}" dt="2024-10-19T09:14:04.593" v="12" actId="478"/>
          <ac:spMkLst>
            <pc:docMk/>
            <pc:sldMk cId="2446750882" sldId="467"/>
            <ac:spMk id="7" creationId="{A7B4B49A-B84F-4A5D-81E5-D243958473FF}"/>
          </ac:spMkLst>
        </pc:spChg>
        <pc:cxnChg chg="del">
          <ac:chgData name="智之 井上" userId="c50a87da520ea1ae" providerId="LiveId" clId="{E4656DFE-DCF1-4DC5-AAB1-78CCE8CEAF6F}" dt="2024-10-19T09:14:05.145" v="13" actId="478"/>
          <ac:cxnSpMkLst>
            <pc:docMk/>
            <pc:sldMk cId="2446750882" sldId="467"/>
            <ac:cxnSpMk id="6" creationId="{DB31466A-C9B9-45EE-AC47-0064E6DD0D51}"/>
          </ac:cxnSpMkLst>
        </pc:cxnChg>
      </pc:sldChg>
      <pc:sldChg chg="addSp delSp modSp mod">
        <pc:chgData name="智之 井上" userId="c50a87da520ea1ae" providerId="LiveId" clId="{E4656DFE-DCF1-4DC5-AAB1-78CCE8CEAF6F}" dt="2024-10-19T09:14:12.958" v="16"/>
        <pc:sldMkLst>
          <pc:docMk/>
          <pc:sldMk cId="1471647150" sldId="468"/>
        </pc:sldMkLst>
        <pc:spChg chg="add mod">
          <ac:chgData name="智之 井上" userId="c50a87da520ea1ae" providerId="LiveId" clId="{E4656DFE-DCF1-4DC5-AAB1-78CCE8CEAF6F}" dt="2024-10-19T09:14:12.958" v="16"/>
          <ac:spMkLst>
            <pc:docMk/>
            <pc:sldMk cId="1471647150" sldId="468"/>
            <ac:spMk id="3" creationId="{F0107E94-DE54-DE76-804D-61C015284B64}"/>
          </ac:spMkLst>
        </pc:spChg>
        <pc:spChg chg="del">
          <ac:chgData name="智之 井上" userId="c50a87da520ea1ae" providerId="LiveId" clId="{E4656DFE-DCF1-4DC5-AAB1-78CCE8CEAF6F}" dt="2024-10-19T09:14:07.725" v="14" actId="478"/>
          <ac:spMkLst>
            <pc:docMk/>
            <pc:sldMk cId="1471647150" sldId="468"/>
            <ac:spMk id="9" creationId="{2BB4382D-EA07-44E7-A58A-65A8AE129B6F}"/>
          </ac:spMkLst>
        </pc:spChg>
        <pc:cxnChg chg="del">
          <ac:chgData name="智之 井上" userId="c50a87da520ea1ae" providerId="LiveId" clId="{E4656DFE-DCF1-4DC5-AAB1-78CCE8CEAF6F}" dt="2024-10-19T09:14:08.191" v="15" actId="478"/>
          <ac:cxnSpMkLst>
            <pc:docMk/>
            <pc:sldMk cId="1471647150" sldId="468"/>
            <ac:cxnSpMk id="8" creationId="{23793C67-560D-46AD-A001-32DC5D9BCA34}"/>
          </ac:cxnSpMkLst>
        </pc:cxnChg>
      </pc:sldChg>
      <pc:sldChg chg="addSp modSp mod">
        <pc:chgData name="智之 井上" userId="c50a87da520ea1ae" providerId="LiveId" clId="{E4656DFE-DCF1-4DC5-AAB1-78CCE8CEAF6F}" dt="2024-10-19T09:22:05.129" v="224"/>
        <pc:sldMkLst>
          <pc:docMk/>
          <pc:sldMk cId="4059263033" sldId="469"/>
        </pc:sldMkLst>
        <pc:spChg chg="mod">
          <ac:chgData name="智之 井上" userId="c50a87da520ea1ae" providerId="LiveId" clId="{E4656DFE-DCF1-4DC5-AAB1-78CCE8CEAF6F}" dt="2024-10-19T09:22:05.129" v="224"/>
          <ac:spMkLst>
            <pc:docMk/>
            <pc:sldMk cId="4059263033" sldId="469"/>
            <ac:spMk id="2" creationId="{322DCE5F-2FD2-4C17-A65E-7B4051CDB409}"/>
          </ac:spMkLst>
        </pc:spChg>
        <pc:spChg chg="add mod">
          <ac:chgData name="智之 井上" userId="c50a87da520ea1ae" providerId="LiveId" clId="{E4656DFE-DCF1-4DC5-AAB1-78CCE8CEAF6F}" dt="2024-10-19T09:14:59.812" v="45" actId="1076"/>
          <ac:spMkLst>
            <pc:docMk/>
            <pc:sldMk cId="4059263033" sldId="469"/>
            <ac:spMk id="3" creationId="{EB97D3ED-F4FD-0C6B-8616-0720465EA3F3}"/>
          </ac:spMkLst>
        </pc:spChg>
        <pc:spChg chg="add mod">
          <ac:chgData name="智之 井上" userId="c50a87da520ea1ae" providerId="LiveId" clId="{E4656DFE-DCF1-4DC5-AAB1-78CCE8CEAF6F}" dt="2024-10-19T09:15:09.869" v="47" actId="1076"/>
          <ac:spMkLst>
            <pc:docMk/>
            <pc:sldMk cId="4059263033" sldId="469"/>
            <ac:spMk id="4" creationId="{AA555D6D-7950-389C-42FD-B44B3B738E1D}"/>
          </ac:spMkLst>
        </pc:spChg>
        <pc:spChg chg="mod">
          <ac:chgData name="智之 井上" userId="c50a87da520ea1ae" providerId="LiveId" clId="{E4656DFE-DCF1-4DC5-AAB1-78CCE8CEAF6F}" dt="2024-10-19T09:15:22.305" v="48"/>
          <ac:spMkLst>
            <pc:docMk/>
            <pc:sldMk cId="4059263033" sldId="469"/>
            <ac:spMk id="6" creationId="{8621CDCF-52A7-4B80-864B-83C0DF78DDC3}"/>
          </ac:spMkLst>
        </pc:spChg>
      </pc:sldChg>
      <pc:sldChg chg="addSp modSp mod">
        <pc:chgData name="智之 井上" userId="c50a87da520ea1ae" providerId="LiveId" clId="{E4656DFE-DCF1-4DC5-AAB1-78CCE8CEAF6F}" dt="2024-10-19T09:17:38.423" v="60"/>
        <pc:sldMkLst>
          <pc:docMk/>
          <pc:sldMk cId="2117856013" sldId="470"/>
        </pc:sldMkLst>
        <pc:spChg chg="mod">
          <ac:chgData name="智之 井上" userId="c50a87da520ea1ae" providerId="LiveId" clId="{E4656DFE-DCF1-4DC5-AAB1-78CCE8CEAF6F}" dt="2024-10-19T09:17:38.423" v="60"/>
          <ac:spMkLst>
            <pc:docMk/>
            <pc:sldMk cId="2117856013" sldId="470"/>
            <ac:spMk id="3" creationId="{3CF2F757-BD71-E08B-6B3B-D9DA327C4155}"/>
          </ac:spMkLst>
        </pc:spChg>
        <pc:spChg chg="add mod">
          <ac:chgData name="智之 井上" userId="c50a87da520ea1ae" providerId="LiveId" clId="{E4656DFE-DCF1-4DC5-AAB1-78CCE8CEAF6F}" dt="2024-10-19T09:17:26.084" v="58" actId="1076"/>
          <ac:spMkLst>
            <pc:docMk/>
            <pc:sldMk cId="2117856013" sldId="470"/>
            <ac:spMk id="4" creationId="{D54D3CA4-4F82-72F2-8B03-43D7552C82E9}"/>
          </ac:spMkLst>
        </pc:spChg>
        <pc:spChg chg="add mod">
          <ac:chgData name="智之 井上" userId="c50a87da520ea1ae" providerId="LiveId" clId="{E4656DFE-DCF1-4DC5-AAB1-78CCE8CEAF6F}" dt="2024-10-19T09:17:30.688" v="59"/>
          <ac:spMkLst>
            <pc:docMk/>
            <pc:sldMk cId="2117856013" sldId="470"/>
            <ac:spMk id="6" creationId="{9F55BB29-06B1-737B-925A-486C75837EF0}"/>
          </ac:spMkLst>
        </pc:spChg>
      </pc:sldChg>
      <pc:sldChg chg="addSp delSp modSp mod">
        <pc:chgData name="智之 井上" userId="c50a87da520ea1ae" providerId="LiveId" clId="{E4656DFE-DCF1-4DC5-AAB1-78CCE8CEAF6F}" dt="2024-10-19T14:01:01.117" v="269" actId="20577"/>
        <pc:sldMkLst>
          <pc:docMk/>
          <pc:sldMk cId="3117983851" sldId="471"/>
        </pc:sldMkLst>
        <pc:spChg chg="mod">
          <ac:chgData name="智之 井上" userId="c50a87da520ea1ae" providerId="LiveId" clId="{E4656DFE-DCF1-4DC5-AAB1-78CCE8CEAF6F}" dt="2024-10-19T14:01:01.117" v="269" actId="20577"/>
          <ac:spMkLst>
            <pc:docMk/>
            <pc:sldMk cId="3117983851" sldId="471"/>
            <ac:spMk id="3" creationId="{3F5A7186-F0C1-48E0-9502-AE3B566457E5}"/>
          </ac:spMkLst>
        </pc:spChg>
        <pc:spChg chg="add mod">
          <ac:chgData name="智之 井上" userId="c50a87da520ea1ae" providerId="LiveId" clId="{E4656DFE-DCF1-4DC5-AAB1-78CCE8CEAF6F}" dt="2024-10-19T13:51:07.680" v="231"/>
          <ac:spMkLst>
            <pc:docMk/>
            <pc:sldMk cId="3117983851" sldId="471"/>
            <ac:spMk id="4" creationId="{4EFD4C5C-FC33-6287-20D2-FB52C1241CA5}"/>
          </ac:spMkLst>
        </pc:spChg>
        <pc:spChg chg="add mod">
          <ac:chgData name="智之 井上" userId="c50a87da520ea1ae" providerId="LiveId" clId="{E4656DFE-DCF1-4DC5-AAB1-78CCE8CEAF6F}" dt="2024-10-19T13:51:11.246" v="232"/>
          <ac:spMkLst>
            <pc:docMk/>
            <pc:sldMk cId="3117983851" sldId="471"/>
            <ac:spMk id="6" creationId="{5286E530-4579-AF4F-785B-EAC923EA9E97}"/>
          </ac:spMkLst>
        </pc:spChg>
        <pc:spChg chg="del">
          <ac:chgData name="智之 井上" userId="c50a87da520ea1ae" providerId="LiveId" clId="{E4656DFE-DCF1-4DC5-AAB1-78CCE8CEAF6F}" dt="2024-10-19T13:51:01.881" v="230" actId="478"/>
          <ac:spMkLst>
            <pc:docMk/>
            <pc:sldMk cId="3117983851" sldId="471"/>
            <ac:spMk id="7" creationId="{F55CC398-92C9-4338-ACBA-780498F781C4}"/>
          </ac:spMkLst>
        </pc:spChg>
      </pc:sldChg>
    </pc:docChg>
  </pc:docChgLst>
  <pc:docChgLst>
    <pc:chgData name="井上 智之" userId="c50a87da520ea1ae" providerId="LiveId" clId="{8E3F97C5-2A76-4350-A46A-6A822A5FEA99}"/>
    <pc:docChg chg="modSld">
      <pc:chgData name="井上 智之" userId="c50a87da520ea1ae" providerId="LiveId" clId="{8E3F97C5-2A76-4350-A46A-6A822A5FEA99}" dt="2020-10-16T06:37:18.237" v="58"/>
      <pc:docMkLst>
        <pc:docMk/>
      </pc:docMkLst>
      <pc:sldChg chg="modSp mod">
        <pc:chgData name="井上 智之" userId="c50a87da520ea1ae" providerId="LiveId" clId="{8E3F97C5-2A76-4350-A46A-6A822A5FEA99}" dt="2020-10-16T06:37:18.237" v="58"/>
        <pc:sldMkLst>
          <pc:docMk/>
          <pc:sldMk cId="2466143987" sldId="278"/>
        </pc:sldMkLst>
        <pc:spChg chg="mod">
          <ac:chgData name="井上 智之" userId="c50a87da520ea1ae" providerId="LiveId" clId="{8E3F97C5-2A76-4350-A46A-6A822A5FEA99}" dt="2020-10-16T06:37:18.237" v="58"/>
          <ac:spMkLst>
            <pc:docMk/>
            <pc:sldMk cId="2466143987" sldId="278"/>
            <ac:spMk id="2" creationId="{37497D67-9B5A-47AB-9474-24D80D3045E3}"/>
          </ac:spMkLst>
        </pc:spChg>
      </pc:sldChg>
    </pc:docChg>
  </pc:docChgLst>
  <pc:docChgLst>
    <pc:chgData name="井上 智之" userId="c50a87da520ea1ae" providerId="LiveId" clId="{286AEC96-2B97-4279-B5B9-B070D2A4BC29}"/>
    <pc:docChg chg="delSld">
      <pc:chgData name="井上 智之" userId="c50a87da520ea1ae" providerId="LiveId" clId="{286AEC96-2B97-4279-B5B9-B070D2A4BC29}" dt="2021-11-10T23:45:35.673" v="0" actId="2696"/>
      <pc:docMkLst>
        <pc:docMk/>
      </pc:docMkLst>
      <pc:sldChg chg="del">
        <pc:chgData name="井上 智之" userId="c50a87da520ea1ae" providerId="LiveId" clId="{286AEC96-2B97-4279-B5B9-B070D2A4BC29}" dt="2021-11-10T23:45:35.673" v="0" actId="2696"/>
        <pc:sldMkLst>
          <pc:docMk/>
          <pc:sldMk cId="4082278161" sldId="465"/>
        </pc:sldMkLst>
      </pc:sldChg>
    </pc:docChg>
  </pc:docChgLst>
  <pc:docChgLst>
    <pc:chgData name="井上 智之" userId="c50a87da520ea1ae" providerId="LiveId" clId="{99034720-15AB-448A-822A-EB0C3DB7E015}"/>
    <pc:docChg chg="undo custSel addSld delSld modSld">
      <pc:chgData name="井上 智之" userId="c50a87da520ea1ae" providerId="LiveId" clId="{99034720-15AB-448A-822A-EB0C3DB7E015}" dt="2021-05-27T01:30:15.870" v="68" actId="2696"/>
      <pc:docMkLst>
        <pc:docMk/>
      </pc:docMkLst>
      <pc:sldChg chg="addSp delSp modSp mod">
        <pc:chgData name="井上 智之" userId="c50a87da520ea1ae" providerId="LiveId" clId="{99034720-15AB-448A-822A-EB0C3DB7E015}" dt="2021-05-19T10:25:17.173" v="5" actId="1036"/>
        <pc:sldMkLst>
          <pc:docMk/>
          <pc:sldMk cId="4092096619" sldId="280"/>
        </pc:sldMkLst>
        <pc:picChg chg="del">
          <ac:chgData name="井上 智之" userId="c50a87da520ea1ae" providerId="LiveId" clId="{99034720-15AB-448A-822A-EB0C3DB7E015}" dt="2021-05-19T10:25:03.103" v="0" actId="478"/>
          <ac:picMkLst>
            <pc:docMk/>
            <pc:sldMk cId="4092096619" sldId="280"/>
            <ac:picMk id="3" creationId="{E120EAAB-6F5F-47B8-8126-E7E9CF330297}"/>
          </ac:picMkLst>
        </pc:picChg>
        <pc:picChg chg="add mod ord">
          <ac:chgData name="井上 智之" userId="c50a87da520ea1ae" providerId="LiveId" clId="{99034720-15AB-448A-822A-EB0C3DB7E015}" dt="2021-05-19T10:25:17.173" v="5" actId="1036"/>
          <ac:picMkLst>
            <pc:docMk/>
            <pc:sldMk cId="4092096619" sldId="280"/>
            <ac:picMk id="5" creationId="{1716D47B-C057-4074-8348-F94EAB247DBC}"/>
          </ac:picMkLst>
        </pc:picChg>
      </pc:sldChg>
      <pc:sldChg chg="addSp delSp modSp mod">
        <pc:chgData name="井上 智之" userId="c50a87da520ea1ae" providerId="LiveId" clId="{99034720-15AB-448A-822A-EB0C3DB7E015}" dt="2021-05-19T10:25:42.665" v="10" actId="1076"/>
        <pc:sldMkLst>
          <pc:docMk/>
          <pc:sldMk cId="147840642" sldId="281"/>
        </pc:sldMkLst>
        <pc:picChg chg="del">
          <ac:chgData name="井上 智之" userId="c50a87da520ea1ae" providerId="LiveId" clId="{99034720-15AB-448A-822A-EB0C3DB7E015}" dt="2021-05-19T10:25:22.535" v="6" actId="478"/>
          <ac:picMkLst>
            <pc:docMk/>
            <pc:sldMk cId="147840642" sldId="281"/>
            <ac:picMk id="3" creationId="{E23B56A9-E850-4365-BA01-29D2F33FDAAF}"/>
          </ac:picMkLst>
        </pc:picChg>
        <pc:picChg chg="add mod ord">
          <ac:chgData name="井上 智之" userId="c50a87da520ea1ae" providerId="LiveId" clId="{99034720-15AB-448A-822A-EB0C3DB7E015}" dt="2021-05-19T10:25:42.665" v="10" actId="1076"/>
          <ac:picMkLst>
            <pc:docMk/>
            <pc:sldMk cId="147840642" sldId="281"/>
            <ac:picMk id="5" creationId="{D7E61B26-580E-48B9-A9FD-E945D26C66C6}"/>
          </ac:picMkLst>
        </pc:picChg>
      </pc:sldChg>
      <pc:sldChg chg="addSp delSp modSp mod">
        <pc:chgData name="井上 智之" userId="c50a87da520ea1ae" providerId="LiveId" clId="{99034720-15AB-448A-822A-EB0C3DB7E015}" dt="2021-05-27T01:30:15.834" v="67" actId="166"/>
        <pc:sldMkLst>
          <pc:docMk/>
          <pc:sldMk cId="159948182" sldId="286"/>
        </pc:sldMkLst>
        <pc:spChg chg="add del mod">
          <ac:chgData name="井上 智之" userId="c50a87da520ea1ae" providerId="LiveId" clId="{99034720-15AB-448A-822A-EB0C3DB7E015}" dt="2021-05-27T01:30:15.773" v="65" actId="11529"/>
          <ac:spMkLst>
            <pc:docMk/>
            <pc:sldMk cId="159948182" sldId="286"/>
            <ac:spMk id="4" creationId="{F4E70A67-A1FB-45B7-8608-30122E4B699A}"/>
          </ac:spMkLst>
        </pc:spChg>
        <pc:spChg chg="mod">
          <ac:chgData name="井上 智之" userId="c50a87da520ea1ae" providerId="LiveId" clId="{99034720-15AB-448A-822A-EB0C3DB7E015}" dt="2021-05-27T01:28:41.377" v="44" actId="1076"/>
          <ac:spMkLst>
            <pc:docMk/>
            <pc:sldMk cId="159948182" sldId="286"/>
            <ac:spMk id="7" creationId="{F55CC398-92C9-4338-ACBA-780498F781C4}"/>
          </ac:spMkLst>
        </pc:spChg>
        <pc:picChg chg="add del ord">
          <ac:chgData name="井上 智之" userId="c50a87da520ea1ae" providerId="LiveId" clId="{99034720-15AB-448A-822A-EB0C3DB7E015}" dt="2021-05-27T01:30:15.834" v="67" actId="166"/>
          <ac:picMkLst>
            <pc:docMk/>
            <pc:sldMk cId="159948182" sldId="286"/>
            <ac:picMk id="5" creationId="{B2A10503-9E2A-4398-8361-92E21CC7D40B}"/>
          </ac:picMkLst>
        </pc:picChg>
      </pc:sldChg>
      <pc:sldChg chg="modSp mod">
        <pc:chgData name="井上 智之" userId="c50a87da520ea1ae" providerId="LiveId" clId="{99034720-15AB-448A-822A-EB0C3DB7E015}" dt="2021-05-19T10:25:58.729" v="21"/>
        <pc:sldMkLst>
          <pc:docMk/>
          <pc:sldMk cId="1631689473" sldId="464"/>
        </pc:sldMkLst>
        <pc:spChg chg="mod">
          <ac:chgData name="井上 智之" userId="c50a87da520ea1ae" providerId="LiveId" clId="{99034720-15AB-448A-822A-EB0C3DB7E015}" dt="2021-05-19T10:25:55.370" v="16"/>
          <ac:spMkLst>
            <pc:docMk/>
            <pc:sldMk cId="1631689473" sldId="464"/>
            <ac:spMk id="2" creationId="{BBA527E4-FA2E-4C25-B641-514C5949A166}"/>
          </ac:spMkLst>
        </pc:spChg>
        <pc:graphicFrameChg chg="mod modGraphic">
          <ac:chgData name="井上 智之" userId="c50a87da520ea1ae" providerId="LiveId" clId="{99034720-15AB-448A-822A-EB0C3DB7E015}" dt="2021-05-19T10:25:58.729" v="21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  <pc:sldChg chg="addSp delSp modSp new del mod">
        <pc:chgData name="井上 智之" userId="c50a87da520ea1ae" providerId="LiveId" clId="{99034720-15AB-448A-822A-EB0C3DB7E015}" dt="2021-05-20T01:02:26.477" v="27" actId="2696"/>
        <pc:sldMkLst>
          <pc:docMk/>
          <pc:sldMk cId="1355566600" sldId="465"/>
        </pc:sldMkLst>
        <pc:picChg chg="add del mod">
          <ac:chgData name="井上 智之" userId="c50a87da520ea1ae" providerId="LiveId" clId="{99034720-15AB-448A-822A-EB0C3DB7E015}" dt="2021-05-20T01:01:41.020" v="26" actId="478"/>
          <ac:picMkLst>
            <pc:docMk/>
            <pc:sldMk cId="1355566600" sldId="465"/>
            <ac:picMk id="3" creationId="{AE952847-B4C9-4CE2-A7E4-FDE524C0E8C4}"/>
          </ac:picMkLst>
        </pc:picChg>
      </pc:sldChg>
      <pc:sldChg chg="addSp delSp modSp new add del mod">
        <pc:chgData name="井上 智之" userId="c50a87da520ea1ae" providerId="LiveId" clId="{99034720-15AB-448A-822A-EB0C3DB7E015}" dt="2021-05-27T01:30:15.870" v="68" actId="2696"/>
        <pc:sldMkLst>
          <pc:docMk/>
          <pc:sldMk cId="4082278161" sldId="465"/>
        </pc:sldMkLst>
        <pc:picChg chg="add del mod">
          <ac:chgData name="井上 智之" userId="c50a87da520ea1ae" providerId="LiveId" clId="{99034720-15AB-448A-822A-EB0C3DB7E015}" dt="2021-05-26T06:27:54.850" v="32" actId="478"/>
          <ac:picMkLst>
            <pc:docMk/>
            <pc:sldMk cId="4082278161" sldId="465"/>
            <ac:picMk id="3" creationId="{DE24E60D-9B6A-4E55-B9FF-AF73126ECF42}"/>
          </ac:picMkLst>
        </pc:picChg>
        <pc:picChg chg="add del mod">
          <ac:chgData name="井上 智之" userId="c50a87da520ea1ae" providerId="LiveId" clId="{99034720-15AB-448A-822A-EB0C3DB7E015}" dt="2021-05-26T06:29:52.182" v="38" actId="478"/>
          <ac:picMkLst>
            <pc:docMk/>
            <pc:sldMk cId="4082278161" sldId="465"/>
            <ac:picMk id="5" creationId="{0D7F79BC-C886-4DAF-AFAF-7AF61DC7F0E5}"/>
          </ac:picMkLst>
        </pc:picChg>
      </pc:sldChg>
    </pc:docChg>
  </pc:docChgLst>
  <pc:docChgLst>
    <pc:chgData name="井上 智之" userId="c50a87da520ea1ae" providerId="LiveId" clId="{1619A7DD-CB8B-416B-897F-15FCB0D28A3A}"/>
    <pc:docChg chg="custSel modSld">
      <pc:chgData name="井上 智之" userId="c50a87da520ea1ae" providerId="LiveId" clId="{1619A7DD-CB8B-416B-897F-15FCB0D28A3A}" dt="2022-11-18T05:30:29.551" v="181" actId="6549"/>
      <pc:docMkLst>
        <pc:docMk/>
      </pc:docMkLst>
      <pc:sldChg chg="modSp mod">
        <pc:chgData name="井上 智之" userId="c50a87da520ea1ae" providerId="LiveId" clId="{1619A7DD-CB8B-416B-897F-15FCB0D28A3A}" dt="2022-11-18T05:30:29.551" v="181" actId="6549"/>
        <pc:sldMkLst>
          <pc:docMk/>
          <pc:sldMk cId="1440938250" sldId="275"/>
        </pc:sldMkLst>
        <pc:spChg chg="mod">
          <ac:chgData name="井上 智之" userId="c50a87da520ea1ae" providerId="LiveId" clId="{1619A7DD-CB8B-416B-897F-15FCB0D28A3A}" dt="2022-11-18T05:30:29.551" v="181" actId="6549"/>
          <ac:spMkLst>
            <pc:docMk/>
            <pc:sldMk cId="1440938250" sldId="275"/>
            <ac:spMk id="3" creationId="{D6556AA0-D924-49EA-830A-6087AADD0088}"/>
          </ac:spMkLst>
        </pc:spChg>
      </pc:sldChg>
      <pc:sldChg chg="addSp delSp modSp mod">
        <pc:chgData name="井上 智之" userId="c50a87da520ea1ae" providerId="LiveId" clId="{1619A7DD-CB8B-416B-897F-15FCB0D28A3A}" dt="2022-10-27T23:12:02.888" v="8" actId="1076"/>
        <pc:sldMkLst>
          <pc:docMk/>
          <pc:sldMk cId="4092096619" sldId="280"/>
        </pc:sldMkLst>
        <pc:picChg chg="add mod ord">
          <ac:chgData name="井上 智之" userId="c50a87da520ea1ae" providerId="LiveId" clId="{1619A7DD-CB8B-416B-897F-15FCB0D28A3A}" dt="2022-10-27T23:12:02.888" v="8" actId="1076"/>
          <ac:picMkLst>
            <pc:docMk/>
            <pc:sldMk cId="4092096619" sldId="280"/>
            <ac:picMk id="5" creationId="{64B14AD4-62F2-541F-DD98-F949D9037DB8}"/>
          </ac:picMkLst>
        </pc:picChg>
        <pc:picChg chg="del">
          <ac:chgData name="井上 智之" userId="c50a87da520ea1ae" providerId="LiveId" clId="{1619A7DD-CB8B-416B-897F-15FCB0D28A3A}" dt="2022-10-27T23:11:35.777" v="5" actId="478"/>
          <ac:picMkLst>
            <pc:docMk/>
            <pc:sldMk cId="4092096619" sldId="280"/>
            <ac:picMk id="6" creationId="{1AA8C6C9-E2A6-4238-AAAC-2167F4E57216}"/>
          </ac:picMkLst>
        </pc:picChg>
      </pc:sldChg>
      <pc:sldChg chg="addSp delSp modSp mod">
        <pc:chgData name="井上 智之" userId="c50a87da520ea1ae" providerId="LiveId" clId="{1619A7DD-CB8B-416B-897F-15FCB0D28A3A}" dt="2022-10-27T23:14:00.509" v="24" actId="1076"/>
        <pc:sldMkLst>
          <pc:docMk/>
          <pc:sldMk cId="147840642" sldId="281"/>
        </pc:sldMkLst>
        <pc:picChg chg="add del mod ord">
          <ac:chgData name="井上 智之" userId="c50a87da520ea1ae" providerId="LiveId" clId="{1619A7DD-CB8B-416B-897F-15FCB0D28A3A}" dt="2022-10-27T23:13:12" v="17" actId="478"/>
          <ac:picMkLst>
            <pc:docMk/>
            <pc:sldMk cId="147840642" sldId="281"/>
            <ac:picMk id="5" creationId="{17E84590-362D-3EA6-B712-2D56885055C1}"/>
          </ac:picMkLst>
        </pc:picChg>
        <pc:picChg chg="del">
          <ac:chgData name="井上 智之" userId="c50a87da520ea1ae" providerId="LiveId" clId="{1619A7DD-CB8B-416B-897F-15FCB0D28A3A}" dt="2022-10-27T23:12:08.656" v="9" actId="478"/>
          <ac:picMkLst>
            <pc:docMk/>
            <pc:sldMk cId="147840642" sldId="281"/>
            <ac:picMk id="6" creationId="{9C13F520-2373-4892-B688-AF5EC2E32289}"/>
          </ac:picMkLst>
        </pc:picChg>
        <pc:picChg chg="add del mod ord">
          <ac:chgData name="井上 智之" userId="c50a87da520ea1ae" providerId="LiveId" clId="{1619A7DD-CB8B-416B-897F-15FCB0D28A3A}" dt="2022-10-27T23:13:01.089" v="14" actId="478"/>
          <ac:picMkLst>
            <pc:docMk/>
            <pc:sldMk cId="147840642" sldId="281"/>
            <ac:picMk id="8" creationId="{A8ACDB0D-676D-2D6D-8A0C-42424DAEB947}"/>
          </ac:picMkLst>
        </pc:picChg>
        <pc:picChg chg="add del mod">
          <ac:chgData name="井上 智之" userId="c50a87da520ea1ae" providerId="LiveId" clId="{1619A7DD-CB8B-416B-897F-15FCB0D28A3A}" dt="2022-10-27T23:13:40.063" v="19" actId="478"/>
          <ac:picMkLst>
            <pc:docMk/>
            <pc:sldMk cId="147840642" sldId="281"/>
            <ac:picMk id="10" creationId="{07D2066D-F023-EA27-8C10-5CD5B59ACF1E}"/>
          </ac:picMkLst>
        </pc:picChg>
        <pc:picChg chg="add mod ord">
          <ac:chgData name="井上 智之" userId="c50a87da520ea1ae" providerId="LiveId" clId="{1619A7DD-CB8B-416B-897F-15FCB0D28A3A}" dt="2022-10-27T23:14:00.509" v="24" actId="1076"/>
          <ac:picMkLst>
            <pc:docMk/>
            <pc:sldMk cId="147840642" sldId="281"/>
            <ac:picMk id="12" creationId="{8277866E-9887-2FC4-EBE5-B4FC98C87D64}"/>
          </ac:picMkLst>
        </pc:picChg>
      </pc:sldChg>
      <pc:sldChg chg="modSp mod">
        <pc:chgData name="井上 智之" userId="c50a87da520ea1ae" providerId="LiveId" clId="{1619A7DD-CB8B-416B-897F-15FCB0D28A3A}" dt="2022-11-18T05:30:18.530" v="178" actId="207"/>
        <pc:sldMkLst>
          <pc:docMk/>
          <pc:sldMk cId="1115444817" sldId="287"/>
        </pc:sldMkLst>
        <pc:spChg chg="mod">
          <ac:chgData name="井上 智之" userId="c50a87da520ea1ae" providerId="LiveId" clId="{1619A7DD-CB8B-416B-897F-15FCB0D28A3A}" dt="2022-11-18T05:30:18.530" v="178" actId="207"/>
          <ac:spMkLst>
            <pc:docMk/>
            <pc:sldMk cId="1115444817" sldId="287"/>
            <ac:spMk id="3" creationId="{D6556AA0-D924-49EA-830A-6087AADD0088}"/>
          </ac:spMkLst>
        </pc:spChg>
      </pc:sldChg>
      <pc:sldChg chg="modSp mod">
        <pc:chgData name="井上 智之" userId="c50a87da520ea1ae" providerId="LiveId" clId="{1619A7DD-CB8B-416B-897F-15FCB0D28A3A}" dt="2022-11-18T05:29:37.754" v="83"/>
        <pc:sldMkLst>
          <pc:docMk/>
          <pc:sldMk cId="734240155" sldId="292"/>
        </pc:sldMkLst>
        <pc:spChg chg="mod">
          <ac:chgData name="井上 智之" userId="c50a87da520ea1ae" providerId="LiveId" clId="{1619A7DD-CB8B-416B-897F-15FCB0D28A3A}" dt="2022-11-18T05:29:37.754" v="83"/>
          <ac:spMkLst>
            <pc:docMk/>
            <pc:sldMk cId="734240155" sldId="292"/>
            <ac:spMk id="6" creationId="{E364E099-36C6-42A7-8620-97F5D503344C}"/>
          </ac:spMkLst>
        </pc:spChg>
        <pc:graphicFrameChg chg="mod modGraphic">
          <ac:chgData name="井上 智之" userId="c50a87da520ea1ae" providerId="LiveId" clId="{1619A7DD-CB8B-416B-897F-15FCB0D28A3A}" dt="2022-10-27T23:14:23.772" v="40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1619A7DD-CB8B-416B-897F-15FCB0D28A3A}" dt="2022-10-27T23:14:14.194" v="35"/>
        <pc:sldMkLst>
          <pc:docMk/>
          <pc:sldMk cId="1631689473" sldId="464"/>
        </pc:sldMkLst>
        <pc:spChg chg="mod">
          <ac:chgData name="井上 智之" userId="c50a87da520ea1ae" providerId="LiveId" clId="{1619A7DD-CB8B-416B-897F-15FCB0D28A3A}" dt="2022-10-27T23:14:11.226" v="30"/>
          <ac:spMkLst>
            <pc:docMk/>
            <pc:sldMk cId="1631689473" sldId="464"/>
            <ac:spMk id="2" creationId="{BBA527E4-FA2E-4C25-B641-514C5949A166}"/>
          </ac:spMkLst>
        </pc:spChg>
        <pc:graphicFrameChg chg="mod modGraphic">
          <ac:chgData name="井上 智之" userId="c50a87da520ea1ae" providerId="LiveId" clId="{1619A7DD-CB8B-416B-897F-15FCB0D28A3A}" dt="2022-10-27T23:14:14.194" v="35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</pc:docChg>
  </pc:docChgLst>
  <pc:docChgLst>
    <pc:chgData name="井上 智之" userId="c50a87da520ea1ae" providerId="LiveId" clId="{B33E9A96-959F-4E27-9D03-606438E01D46}"/>
    <pc:docChg chg="custSel modSld">
      <pc:chgData name="井上 智之" userId="c50a87da520ea1ae" providerId="LiveId" clId="{B33E9A96-959F-4E27-9D03-606438E01D46}" dt="2022-10-25T11:51:56.117" v="58"/>
      <pc:docMkLst>
        <pc:docMk/>
      </pc:docMkLst>
      <pc:sldChg chg="addSp delSp modSp mod">
        <pc:chgData name="井上 智之" userId="c50a87da520ea1ae" providerId="LiveId" clId="{B33E9A96-959F-4E27-9D03-606438E01D46}" dt="2022-10-25T11:51:56.117" v="58"/>
        <pc:sldMkLst>
          <pc:docMk/>
          <pc:sldMk cId="2150325157" sldId="293"/>
        </pc:sldMkLst>
        <pc:spChg chg="mod">
          <ac:chgData name="井上 智之" userId="c50a87da520ea1ae" providerId="LiveId" clId="{B33E9A96-959F-4E27-9D03-606438E01D46}" dt="2022-10-25T11:51:56.117" v="58"/>
          <ac:spMkLst>
            <pc:docMk/>
            <pc:sldMk cId="2150325157" sldId="293"/>
            <ac:spMk id="3" creationId="{D6556AA0-D924-49EA-830A-6087AADD0088}"/>
          </ac:spMkLst>
        </pc:spChg>
        <pc:spChg chg="add mod">
          <ac:chgData name="井上 智之" userId="c50a87da520ea1ae" providerId="LiveId" clId="{B33E9A96-959F-4E27-9D03-606438E01D46}" dt="2022-10-25T11:51:31.868" v="53"/>
          <ac:spMkLst>
            <pc:docMk/>
            <pc:sldMk cId="2150325157" sldId="293"/>
            <ac:spMk id="4" creationId="{0A649FEA-F65D-9AAD-B3DF-5D772D2E860E}"/>
          </ac:spMkLst>
        </pc:spChg>
        <pc:spChg chg="del topLvl">
          <ac:chgData name="井上 智之" userId="c50a87da520ea1ae" providerId="LiveId" clId="{B33E9A96-959F-4E27-9D03-606438E01D46}" dt="2022-10-25T11:50:11.331" v="1" actId="478"/>
          <ac:spMkLst>
            <pc:docMk/>
            <pc:sldMk cId="2150325157" sldId="293"/>
            <ac:spMk id="6" creationId="{81E13724-5FC1-48D9-A172-B65F81005706}"/>
          </ac:spMkLst>
        </pc:spChg>
        <pc:grpChg chg="del">
          <ac:chgData name="井上 智之" userId="c50a87da520ea1ae" providerId="LiveId" clId="{B33E9A96-959F-4E27-9D03-606438E01D46}" dt="2022-10-25T11:50:08.668" v="0" actId="478"/>
          <ac:grpSpMkLst>
            <pc:docMk/>
            <pc:sldMk cId="2150325157" sldId="293"/>
            <ac:grpSpMk id="7" creationId="{C2FC9C1B-8FF6-48C2-ABDF-1C15AA958874}"/>
          </ac:grpSpMkLst>
        </pc:grpChg>
        <pc:picChg chg="del topLvl">
          <ac:chgData name="井上 智之" userId="c50a87da520ea1ae" providerId="LiveId" clId="{B33E9A96-959F-4E27-9D03-606438E01D46}" dt="2022-10-25T11:50:08.668" v="0" actId="478"/>
          <ac:picMkLst>
            <pc:docMk/>
            <pc:sldMk cId="2150325157" sldId="293"/>
            <ac:picMk id="5" creationId="{315AF736-7E86-40A3-AF30-68A4FC11E64F}"/>
          </ac:picMkLst>
        </pc:picChg>
      </pc:sldChg>
    </pc:docChg>
  </pc:docChgLst>
  <pc:docChgLst>
    <pc:chgData name="智之 井上" userId="c50a87da520ea1ae" providerId="LiveId" clId="{A255E4B6-145D-41CA-8216-76E0951A01CD}"/>
    <pc:docChg chg="custSel addSld delSld modSld">
      <pc:chgData name="智之 井上" userId="c50a87da520ea1ae" providerId="LiveId" clId="{A255E4B6-145D-41CA-8216-76E0951A01CD}" dt="2023-10-27T02:11:41.470" v="9" actId="478"/>
      <pc:docMkLst>
        <pc:docMk/>
      </pc:docMkLst>
      <pc:sldChg chg="addSp delSp modSp new mod">
        <pc:chgData name="智之 井上" userId="c50a87da520ea1ae" providerId="LiveId" clId="{A255E4B6-145D-41CA-8216-76E0951A01CD}" dt="2023-10-27T02:11:41.470" v="9" actId="478"/>
        <pc:sldMkLst>
          <pc:docMk/>
          <pc:sldMk cId="530594834" sldId="465"/>
        </pc:sldMkLst>
        <pc:picChg chg="add del mod">
          <ac:chgData name="智之 井上" userId="c50a87da520ea1ae" providerId="LiveId" clId="{A255E4B6-145D-41CA-8216-76E0951A01CD}" dt="2023-10-27T02:09:53.584" v="7" actId="478"/>
          <ac:picMkLst>
            <pc:docMk/>
            <pc:sldMk cId="530594834" sldId="465"/>
            <ac:picMk id="3" creationId="{17F112A3-9036-2200-5A43-0EF0299D9DCA}"/>
          </ac:picMkLst>
        </pc:picChg>
        <pc:picChg chg="add del mod">
          <ac:chgData name="智之 井上" userId="c50a87da520ea1ae" providerId="LiveId" clId="{A255E4B6-145D-41CA-8216-76E0951A01CD}" dt="2023-10-27T02:11:41.470" v="9" actId="478"/>
          <ac:picMkLst>
            <pc:docMk/>
            <pc:sldMk cId="530594834" sldId="465"/>
            <ac:picMk id="5" creationId="{01A8256B-F06D-A650-DA4C-E25F506345C7}"/>
          </ac:picMkLst>
        </pc:picChg>
      </pc:sldChg>
      <pc:sldChg chg="addSp delSp modSp new del mod">
        <pc:chgData name="智之 井上" userId="c50a87da520ea1ae" providerId="LiveId" clId="{A255E4B6-145D-41CA-8216-76E0951A01CD}" dt="2023-10-27T00:42:43.165" v="4" actId="2696"/>
        <pc:sldMkLst>
          <pc:docMk/>
          <pc:sldMk cId="2748404047" sldId="465"/>
        </pc:sldMkLst>
        <pc:picChg chg="add del mod">
          <ac:chgData name="智之 井上" userId="c50a87da520ea1ae" providerId="LiveId" clId="{A255E4B6-145D-41CA-8216-76E0951A01CD}" dt="2023-10-27T00:39:12.091" v="2" actId="478"/>
          <ac:picMkLst>
            <pc:docMk/>
            <pc:sldMk cId="2748404047" sldId="465"/>
            <ac:picMk id="3" creationId="{DB286BD6-3057-E6D0-D4DB-7F3028E19902}"/>
          </ac:picMkLst>
        </pc:picChg>
        <pc:picChg chg="add mod">
          <ac:chgData name="智之 井上" userId="c50a87da520ea1ae" providerId="LiveId" clId="{A255E4B6-145D-41CA-8216-76E0951A01CD}" dt="2023-10-27T00:41:53.092" v="3" actId="931"/>
          <ac:picMkLst>
            <pc:docMk/>
            <pc:sldMk cId="2748404047" sldId="465"/>
            <ac:picMk id="5" creationId="{6115E24C-2F1E-2C1D-3099-1D509877CA78}"/>
          </ac:picMkLst>
        </pc:picChg>
      </pc:sldChg>
    </pc:docChg>
  </pc:docChgLst>
  <pc:docChgLst>
    <pc:chgData name="井上 智之" userId="c50a87da520ea1ae" providerId="LiveId" clId="{042A5A6C-3445-409A-AD60-8585EAF3E22B}"/>
    <pc:docChg chg="undo custSel addSld delSld modSld">
      <pc:chgData name="井上 智之" userId="c50a87da520ea1ae" providerId="LiveId" clId="{042A5A6C-3445-409A-AD60-8585EAF3E22B}" dt="2023-05-17T06:56:48.271" v="13" actId="2696"/>
      <pc:docMkLst>
        <pc:docMk/>
      </pc:docMkLst>
      <pc:sldChg chg="modSp mod">
        <pc:chgData name="井上 智之" userId="c50a87da520ea1ae" providerId="LiveId" clId="{042A5A6C-3445-409A-AD60-8585EAF3E22B}" dt="2023-05-17T06:12:32.695" v="11" actId="1076"/>
        <pc:sldMkLst>
          <pc:docMk/>
          <pc:sldMk cId="1846674897" sldId="279"/>
        </pc:sldMkLst>
        <pc:spChg chg="mod">
          <ac:chgData name="井上 智之" userId="c50a87da520ea1ae" providerId="LiveId" clId="{042A5A6C-3445-409A-AD60-8585EAF3E22B}" dt="2023-05-17T06:12:32.695" v="11" actId="1076"/>
          <ac:spMkLst>
            <pc:docMk/>
            <pc:sldMk cId="1846674897" sldId="279"/>
            <ac:spMk id="4" creationId="{8A74DF87-9968-49F8-8994-6286061C017F}"/>
          </ac:spMkLst>
        </pc:spChg>
      </pc:sldChg>
      <pc:sldChg chg="addSp delSp modSp new del mod">
        <pc:chgData name="井上 智之" userId="c50a87da520ea1ae" providerId="LiveId" clId="{042A5A6C-3445-409A-AD60-8585EAF3E22B}" dt="2023-05-17T06:56:48.271" v="13" actId="2696"/>
        <pc:sldMkLst>
          <pc:docMk/>
          <pc:sldMk cId="1120100727" sldId="465"/>
        </pc:sldMkLst>
        <pc:picChg chg="add del mod">
          <ac:chgData name="井上 智之" userId="c50a87da520ea1ae" providerId="LiveId" clId="{042A5A6C-3445-409A-AD60-8585EAF3E22B}" dt="2023-05-17T06:10:06.338" v="4" actId="478"/>
          <ac:picMkLst>
            <pc:docMk/>
            <pc:sldMk cId="1120100727" sldId="465"/>
            <ac:picMk id="3" creationId="{FBB2CFF1-35EE-4B12-011E-FED1658DB643}"/>
          </ac:picMkLst>
        </pc:picChg>
        <pc:picChg chg="add del mod">
          <ac:chgData name="井上 智之" userId="c50a87da520ea1ae" providerId="LiveId" clId="{042A5A6C-3445-409A-AD60-8585EAF3E22B}" dt="2023-05-17T06:12:59.410" v="12" actId="478"/>
          <ac:picMkLst>
            <pc:docMk/>
            <pc:sldMk cId="1120100727" sldId="465"/>
            <ac:picMk id="5" creationId="{EF0E8812-47E3-0A9E-CF71-3BE34014111E}"/>
          </ac:picMkLst>
        </pc:picChg>
      </pc:sldChg>
    </pc:docChg>
  </pc:docChgLst>
  <pc:docChgLst>
    <pc:chgData name="井上 智之" userId="c50a87da520ea1ae" providerId="LiveId" clId="{CD0999DA-DA54-4392-8847-41153E440D5C}"/>
    <pc:docChg chg="undo redo custSel modSld">
      <pc:chgData name="井上 智之" userId="c50a87da520ea1ae" providerId="LiveId" clId="{CD0999DA-DA54-4392-8847-41153E440D5C}" dt="2022-04-28T04:22:23.031" v="130" actId="1076"/>
      <pc:docMkLst>
        <pc:docMk/>
      </pc:docMkLst>
      <pc:sldChg chg="addSp delSp modSp mod">
        <pc:chgData name="井上 智之" userId="c50a87da520ea1ae" providerId="LiveId" clId="{CD0999DA-DA54-4392-8847-41153E440D5C}" dt="2022-04-28T04:18:31.067" v="66" actId="167"/>
        <pc:sldMkLst>
          <pc:docMk/>
          <pc:sldMk cId="1846674897" sldId="279"/>
        </pc:sldMkLst>
        <pc:picChg chg="add del">
          <ac:chgData name="井上 智之" userId="c50a87da520ea1ae" providerId="LiveId" clId="{CD0999DA-DA54-4392-8847-41153E440D5C}" dt="2022-04-28T04:18:27.335" v="61" actId="478"/>
          <ac:picMkLst>
            <pc:docMk/>
            <pc:sldMk cId="1846674897" sldId="279"/>
            <ac:picMk id="3" creationId="{E0CA82C7-8E20-45B7-BF5C-1522BFB608C0}"/>
          </ac:picMkLst>
        </pc:picChg>
        <pc:picChg chg="add del mod ord">
          <ac:chgData name="井上 智之" userId="c50a87da520ea1ae" providerId="LiveId" clId="{CD0999DA-DA54-4392-8847-41153E440D5C}" dt="2022-04-28T04:18:31.067" v="66" actId="167"/>
          <ac:picMkLst>
            <pc:docMk/>
            <pc:sldMk cId="1846674897" sldId="279"/>
            <ac:picMk id="5" creationId="{519455CA-D7ED-4C09-9A9E-4779F98B4836}"/>
          </ac:picMkLst>
        </pc:picChg>
      </pc:sldChg>
      <pc:sldChg chg="addSp delSp modSp mod">
        <pc:chgData name="井上 智之" userId="c50a87da520ea1ae" providerId="LiveId" clId="{CD0999DA-DA54-4392-8847-41153E440D5C}" dt="2022-04-28T04:18:57.534" v="72" actId="1076"/>
        <pc:sldMkLst>
          <pc:docMk/>
          <pc:sldMk cId="4092096619" sldId="280"/>
        </pc:sldMkLst>
        <pc:picChg chg="del">
          <ac:chgData name="井上 智之" userId="c50a87da520ea1ae" providerId="LiveId" clId="{CD0999DA-DA54-4392-8847-41153E440D5C}" dt="2022-04-28T04:18:41.573" v="67" actId="478"/>
          <ac:picMkLst>
            <pc:docMk/>
            <pc:sldMk cId="4092096619" sldId="280"/>
            <ac:picMk id="5" creationId="{1716D47B-C057-4074-8348-F94EAB247DBC}"/>
          </ac:picMkLst>
        </pc:picChg>
        <pc:picChg chg="add mod ord">
          <ac:chgData name="井上 智之" userId="c50a87da520ea1ae" providerId="LiveId" clId="{CD0999DA-DA54-4392-8847-41153E440D5C}" dt="2022-04-28T04:18:57.534" v="72" actId="1076"/>
          <ac:picMkLst>
            <pc:docMk/>
            <pc:sldMk cId="4092096619" sldId="280"/>
            <ac:picMk id="6" creationId="{1AA8C6C9-E2A6-4238-AAAC-2167F4E57216}"/>
          </ac:picMkLst>
        </pc:picChg>
      </pc:sldChg>
      <pc:sldChg chg="addSp delSp modSp mod">
        <pc:chgData name="井上 智之" userId="c50a87da520ea1ae" providerId="LiveId" clId="{CD0999DA-DA54-4392-8847-41153E440D5C}" dt="2022-04-28T04:19:33.443" v="77" actId="1076"/>
        <pc:sldMkLst>
          <pc:docMk/>
          <pc:sldMk cId="147840642" sldId="281"/>
        </pc:sldMkLst>
        <pc:picChg chg="del">
          <ac:chgData name="井上 智之" userId="c50a87da520ea1ae" providerId="LiveId" clId="{CD0999DA-DA54-4392-8847-41153E440D5C}" dt="2022-04-28T04:19:21.828" v="73" actId="478"/>
          <ac:picMkLst>
            <pc:docMk/>
            <pc:sldMk cId="147840642" sldId="281"/>
            <ac:picMk id="5" creationId="{D7E61B26-580E-48B9-A9FD-E945D26C66C6}"/>
          </ac:picMkLst>
        </pc:picChg>
        <pc:picChg chg="add mod ord">
          <ac:chgData name="井上 智之" userId="c50a87da520ea1ae" providerId="LiveId" clId="{CD0999DA-DA54-4392-8847-41153E440D5C}" dt="2022-04-28T04:19:33.443" v="77" actId="1076"/>
          <ac:picMkLst>
            <pc:docMk/>
            <pc:sldMk cId="147840642" sldId="281"/>
            <ac:picMk id="6" creationId="{9C13F520-2373-4892-B688-AF5EC2E32289}"/>
          </ac:picMkLst>
        </pc:picChg>
      </pc:sldChg>
      <pc:sldChg chg="addSp delSp modSp mod">
        <pc:chgData name="井上 智之" userId="c50a87da520ea1ae" providerId="LiveId" clId="{CD0999DA-DA54-4392-8847-41153E440D5C}" dt="2022-04-28T04:22:23.031" v="130" actId="1076"/>
        <pc:sldMkLst>
          <pc:docMk/>
          <pc:sldMk cId="440614663" sldId="290"/>
        </pc:sldMkLst>
        <pc:picChg chg="del">
          <ac:chgData name="井上 智之" userId="c50a87da520ea1ae" providerId="LiveId" clId="{CD0999DA-DA54-4392-8847-41153E440D5C}" dt="2022-04-28T04:21:42.028" v="123" actId="478"/>
          <ac:picMkLst>
            <pc:docMk/>
            <pc:sldMk cId="440614663" sldId="290"/>
            <ac:picMk id="4" creationId="{925A7841-6270-4C4A-9D38-46802E96348E}"/>
          </ac:picMkLst>
        </pc:picChg>
        <pc:picChg chg="add mod ord">
          <ac:chgData name="井上 智之" userId="c50a87da520ea1ae" providerId="LiveId" clId="{CD0999DA-DA54-4392-8847-41153E440D5C}" dt="2022-04-28T04:22:23.031" v="130" actId="1076"/>
          <ac:picMkLst>
            <pc:docMk/>
            <pc:sldMk cId="440614663" sldId="290"/>
            <ac:picMk id="5" creationId="{0781D36B-237C-4B1C-9B93-A7EFB1B2B215}"/>
          </ac:picMkLst>
        </pc:picChg>
      </pc:sldChg>
      <pc:sldChg chg="modSp mod">
        <pc:chgData name="井上 智之" userId="c50a87da520ea1ae" providerId="LiveId" clId="{CD0999DA-DA54-4392-8847-41153E440D5C}" dt="2022-04-28T04:20:43.387" v="107"/>
        <pc:sldMkLst>
          <pc:docMk/>
          <pc:sldMk cId="734240155" sldId="292"/>
        </pc:sldMkLst>
        <pc:spChg chg="mod">
          <ac:chgData name="井上 智之" userId="c50a87da520ea1ae" providerId="LiveId" clId="{CD0999DA-DA54-4392-8847-41153E440D5C}" dt="2022-04-28T04:20:43.387" v="107"/>
          <ac:spMkLst>
            <pc:docMk/>
            <pc:sldMk cId="734240155" sldId="292"/>
            <ac:spMk id="6" creationId="{E364E099-36C6-42A7-8620-97F5D503344C}"/>
          </ac:spMkLst>
        </pc:spChg>
        <pc:graphicFrameChg chg="mod modGraphic">
          <ac:chgData name="井上 智之" userId="c50a87da520ea1ae" providerId="LiveId" clId="{CD0999DA-DA54-4392-8847-41153E440D5C}" dt="2022-04-28T04:00:21.766" v="50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CD0999DA-DA54-4392-8847-41153E440D5C}" dt="2022-04-28T04:20:48.947" v="122"/>
        <pc:sldMkLst>
          <pc:docMk/>
          <pc:sldMk cId="1631689473" sldId="464"/>
        </pc:sldMkLst>
        <pc:spChg chg="mod">
          <ac:chgData name="井上 智之" userId="c50a87da520ea1ae" providerId="LiveId" clId="{CD0999DA-DA54-4392-8847-41153E440D5C}" dt="2022-04-28T04:19:44.242" v="92"/>
          <ac:spMkLst>
            <pc:docMk/>
            <pc:sldMk cId="1631689473" sldId="464"/>
            <ac:spMk id="2" creationId="{BBA527E4-FA2E-4C25-B641-514C5949A166}"/>
          </ac:spMkLst>
        </pc:spChg>
        <pc:spChg chg="mod">
          <ac:chgData name="井上 智之" userId="c50a87da520ea1ae" providerId="LiveId" clId="{CD0999DA-DA54-4392-8847-41153E440D5C}" dt="2022-04-28T04:20:48.947" v="122"/>
          <ac:spMkLst>
            <pc:docMk/>
            <pc:sldMk cId="1631689473" sldId="464"/>
            <ac:spMk id="6" creationId="{3AE87180-1CF8-463E-B11A-23A6772003FA}"/>
          </ac:spMkLst>
        </pc:spChg>
        <pc:graphicFrameChg chg="mod modGraphic">
          <ac:chgData name="井上 智之" userId="c50a87da520ea1ae" providerId="LiveId" clId="{CD0999DA-DA54-4392-8847-41153E440D5C}" dt="2022-04-28T04:19:40.760" v="84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</pc:docChg>
  </pc:docChgLst>
  <pc:docChgLst>
    <pc:chgData name="井上 智之" userId="c50a87da520ea1ae" providerId="LiveId" clId="{1D897EBE-877D-45DE-81BF-84FBA927FA07}"/>
    <pc:docChg chg="undo custSel addSld modSld sldOrd">
      <pc:chgData name="井上 智之" userId="c50a87da520ea1ae" providerId="LiveId" clId="{1D897EBE-877D-45DE-81BF-84FBA927FA07}" dt="2020-10-29T00:18:02.787" v="1006" actId="207"/>
      <pc:docMkLst>
        <pc:docMk/>
      </pc:docMkLst>
      <pc:sldChg chg="modSp mod">
        <pc:chgData name="井上 智之" userId="c50a87da520ea1ae" providerId="LiveId" clId="{1D897EBE-877D-45DE-81BF-84FBA927FA07}" dt="2020-10-22T06:05:16.924" v="351" actId="404"/>
        <pc:sldMkLst>
          <pc:docMk/>
          <pc:sldMk cId="1440938250" sldId="275"/>
        </pc:sldMkLst>
        <pc:spChg chg="mod">
          <ac:chgData name="井上 智之" userId="c50a87da520ea1ae" providerId="LiveId" clId="{1D897EBE-877D-45DE-81BF-84FBA927FA07}" dt="2020-10-22T06:05:16.924" v="351" actId="404"/>
          <ac:spMkLst>
            <pc:docMk/>
            <pc:sldMk cId="1440938250" sldId="275"/>
            <ac:spMk id="2" creationId="{BBA527E4-FA2E-4C25-B641-514C5949A166}"/>
          </ac:spMkLst>
        </pc:spChg>
      </pc:sldChg>
      <pc:sldChg chg="modSp mod">
        <pc:chgData name="井上 智之" userId="c50a87da520ea1ae" providerId="LiveId" clId="{1D897EBE-877D-45DE-81BF-84FBA927FA07}" dt="2020-10-22T06:06:50.485" v="428"/>
        <pc:sldMkLst>
          <pc:docMk/>
          <pc:sldMk cId="2466143987" sldId="278"/>
        </pc:sldMkLst>
        <pc:spChg chg="mod">
          <ac:chgData name="井上 智之" userId="c50a87da520ea1ae" providerId="LiveId" clId="{1D897EBE-877D-45DE-81BF-84FBA927FA07}" dt="2020-10-22T06:06:50.485" v="428"/>
          <ac:spMkLst>
            <pc:docMk/>
            <pc:sldMk cId="2466143987" sldId="278"/>
            <ac:spMk id="2" creationId="{37497D67-9B5A-47AB-9474-24D80D3045E3}"/>
          </ac:spMkLst>
        </pc:spChg>
        <pc:spChg chg="mod">
          <ac:chgData name="井上 智之" userId="c50a87da520ea1ae" providerId="LiveId" clId="{1D897EBE-877D-45DE-81BF-84FBA927FA07}" dt="2020-10-22T05:58:39.350" v="29" actId="20577"/>
          <ac:spMkLst>
            <pc:docMk/>
            <pc:sldMk cId="2466143987" sldId="278"/>
            <ac:spMk id="3" creationId="{02B91E4F-9445-44FF-B9BC-2A527DEB8D49}"/>
          </ac:spMkLst>
        </pc:spChg>
      </pc:sldChg>
      <pc:sldChg chg="addSp delSp modSp mod">
        <pc:chgData name="井上 智之" userId="c50a87da520ea1ae" providerId="LiveId" clId="{1D897EBE-877D-45DE-81BF-84FBA927FA07}" dt="2020-10-22T09:29:00.282" v="628" actId="1076"/>
        <pc:sldMkLst>
          <pc:docMk/>
          <pc:sldMk cId="1846674897" sldId="279"/>
        </pc:sldMkLst>
        <pc:spChg chg="mod">
          <ac:chgData name="井上 智之" userId="c50a87da520ea1ae" providerId="LiveId" clId="{1D897EBE-877D-45DE-81BF-84FBA927FA07}" dt="2020-10-22T06:01:47.735" v="209" actId="14100"/>
          <ac:spMkLst>
            <pc:docMk/>
            <pc:sldMk cId="1846674897" sldId="279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1:21.217" v="191" actId="478"/>
          <ac:spMkLst>
            <pc:docMk/>
            <pc:sldMk cId="1846674897" sldId="279"/>
            <ac:spMk id="3" creationId="{3F5A7186-F0C1-48E0-9502-AE3B566457E5}"/>
          </ac:spMkLst>
        </pc:spChg>
        <pc:spChg chg="add mod">
          <ac:chgData name="井上 智之" userId="c50a87da520ea1ae" providerId="LiveId" clId="{1D897EBE-877D-45DE-81BF-84FBA927FA07}" dt="2020-10-22T06:03:50.603" v="299" actId="207"/>
          <ac:spMkLst>
            <pc:docMk/>
            <pc:sldMk cId="1846674897" sldId="279"/>
            <ac:spMk id="4" creationId="{8A74DF87-9968-49F8-8994-6286061C017F}"/>
          </ac:spMkLst>
        </pc:spChg>
        <pc:picChg chg="add mod ord">
          <ac:chgData name="井上 智之" userId="c50a87da520ea1ae" providerId="LiveId" clId="{1D897EBE-877D-45DE-81BF-84FBA927FA07}" dt="2020-10-22T09:29:00.282" v="628" actId="1076"/>
          <ac:picMkLst>
            <pc:docMk/>
            <pc:sldMk cId="1846674897" sldId="279"/>
            <ac:picMk id="3" creationId="{E0CA82C7-8E20-45B7-BF5C-1522BFB608C0}"/>
          </ac:picMkLst>
        </pc:picChg>
        <pc:picChg chg="del mod">
          <ac:chgData name="井上 智之" userId="c50a87da520ea1ae" providerId="LiveId" clId="{1D897EBE-877D-45DE-81BF-84FBA927FA07}" dt="2020-10-22T09:28:43.030" v="623" actId="478"/>
          <ac:picMkLst>
            <pc:docMk/>
            <pc:sldMk cId="1846674897" sldId="279"/>
            <ac:picMk id="7" creationId="{1FF9BA37-967A-4101-9A83-A5BBD9509A03}"/>
          </ac:picMkLst>
        </pc:picChg>
      </pc:sldChg>
      <pc:sldChg chg="addSp delSp modSp mod">
        <pc:chgData name="井上 智之" userId="c50a87da520ea1ae" providerId="LiveId" clId="{1D897EBE-877D-45DE-81BF-84FBA927FA07}" dt="2020-10-22T09:29:25.447" v="634" actId="1076"/>
        <pc:sldMkLst>
          <pc:docMk/>
          <pc:sldMk cId="4092096619" sldId="280"/>
        </pc:sldMkLst>
        <pc:spChg chg="mod">
          <ac:chgData name="井上 智之" userId="c50a87da520ea1ae" providerId="LiveId" clId="{1D897EBE-877D-45DE-81BF-84FBA927FA07}" dt="2020-10-22T06:01:43.751" v="208" actId="14100"/>
          <ac:spMkLst>
            <pc:docMk/>
            <pc:sldMk cId="4092096619" sldId="280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1:28.570" v="193" actId="478"/>
          <ac:spMkLst>
            <pc:docMk/>
            <pc:sldMk cId="4092096619" sldId="280"/>
            <ac:spMk id="3" creationId="{7A66BA7B-3479-48DF-B02E-3D7C82B323FA}"/>
          </ac:spMkLst>
        </pc:spChg>
        <pc:spChg chg="add mod">
          <ac:chgData name="井上 智之" userId="c50a87da520ea1ae" providerId="LiveId" clId="{1D897EBE-877D-45DE-81BF-84FBA927FA07}" dt="2020-10-22T06:03:43.954" v="277" actId="207"/>
          <ac:spMkLst>
            <pc:docMk/>
            <pc:sldMk cId="4092096619" sldId="280"/>
            <ac:spMk id="4" creationId="{149D9298-1792-45C2-BC0C-2FE24C737BD3}"/>
          </ac:spMkLst>
        </pc:spChg>
        <pc:picChg chg="add mod ord">
          <ac:chgData name="井上 智之" userId="c50a87da520ea1ae" providerId="LiveId" clId="{1D897EBE-877D-45DE-81BF-84FBA927FA07}" dt="2020-10-22T09:29:25.447" v="634" actId="1076"/>
          <ac:picMkLst>
            <pc:docMk/>
            <pc:sldMk cId="4092096619" sldId="280"/>
            <ac:picMk id="3" creationId="{E120EAAB-6F5F-47B8-8126-E7E9CF330297}"/>
          </ac:picMkLst>
        </pc:picChg>
        <pc:picChg chg="del mod">
          <ac:chgData name="井上 智之" userId="c50a87da520ea1ae" providerId="LiveId" clId="{1D897EBE-877D-45DE-81BF-84FBA927FA07}" dt="2020-10-22T09:29:04.839" v="629" actId="478"/>
          <ac:picMkLst>
            <pc:docMk/>
            <pc:sldMk cId="4092096619" sldId="280"/>
            <ac:picMk id="5" creationId="{60261BA9-A828-41B5-B5D6-4E6AED17C8BB}"/>
          </ac:picMkLst>
        </pc:picChg>
      </pc:sldChg>
      <pc:sldChg chg="addSp delSp modSp mod">
        <pc:chgData name="井上 智之" userId="c50a87da520ea1ae" providerId="LiveId" clId="{1D897EBE-877D-45DE-81BF-84FBA927FA07}" dt="2020-10-22T09:29:45.028" v="640" actId="1076"/>
        <pc:sldMkLst>
          <pc:docMk/>
          <pc:sldMk cId="147840642" sldId="281"/>
        </pc:sldMkLst>
        <pc:spChg chg="del">
          <ac:chgData name="井上 智之" userId="c50a87da520ea1ae" providerId="LiveId" clId="{1D897EBE-877D-45DE-81BF-84FBA927FA07}" dt="2020-10-22T06:02:29.658" v="224" actId="478"/>
          <ac:spMkLst>
            <pc:docMk/>
            <pc:sldMk cId="147840642" sldId="281"/>
            <ac:spMk id="3" creationId="{DEFD44C8-81B3-4874-B161-1788CDA684EB}"/>
          </ac:spMkLst>
        </pc:spChg>
        <pc:spChg chg="add mod">
          <ac:chgData name="井上 智之" userId="c50a87da520ea1ae" providerId="LiveId" clId="{1D897EBE-877D-45DE-81BF-84FBA927FA07}" dt="2020-10-22T06:04:08.328" v="339" actId="207"/>
          <ac:spMkLst>
            <pc:docMk/>
            <pc:sldMk cId="147840642" sldId="281"/>
            <ac:spMk id="4" creationId="{87E1099C-CAB8-4A6F-BDF1-CA90B9756DBF}"/>
          </ac:spMkLst>
        </pc:spChg>
        <pc:picChg chg="add mod ord">
          <ac:chgData name="井上 智之" userId="c50a87da520ea1ae" providerId="LiveId" clId="{1D897EBE-877D-45DE-81BF-84FBA927FA07}" dt="2020-10-22T09:29:45.028" v="640" actId="1076"/>
          <ac:picMkLst>
            <pc:docMk/>
            <pc:sldMk cId="147840642" sldId="281"/>
            <ac:picMk id="3" creationId="{E23B56A9-E850-4365-BA01-29D2F33FDAAF}"/>
          </ac:picMkLst>
        </pc:picChg>
        <pc:picChg chg="del mod">
          <ac:chgData name="井上 智之" userId="c50a87da520ea1ae" providerId="LiveId" clId="{1D897EBE-877D-45DE-81BF-84FBA927FA07}" dt="2020-10-22T09:29:29.647" v="635" actId="478"/>
          <ac:picMkLst>
            <pc:docMk/>
            <pc:sldMk cId="147840642" sldId="281"/>
            <ac:picMk id="7" creationId="{3D8EC500-D54E-4FAB-B3AB-2A0B756B9F88}"/>
          </ac:picMkLst>
        </pc:picChg>
      </pc:sldChg>
      <pc:sldChg chg="addSp delSp modSp mod">
        <pc:chgData name="井上 智之" userId="c50a87da520ea1ae" providerId="LiveId" clId="{1D897EBE-877D-45DE-81BF-84FBA927FA07}" dt="2020-10-29T00:17:28.289" v="1003" actId="692"/>
        <pc:sldMkLst>
          <pc:docMk/>
          <pc:sldMk cId="3976057639" sldId="283"/>
        </pc:sldMkLst>
        <pc:spChg chg="mod">
          <ac:chgData name="井上 智之" userId="c50a87da520ea1ae" providerId="LiveId" clId="{1D897EBE-877D-45DE-81BF-84FBA927FA07}" dt="2020-10-29T00:05:33.061" v="909" actId="14100"/>
          <ac:spMkLst>
            <pc:docMk/>
            <pc:sldMk cId="3976057639" sldId="283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3:24.438" v="236" actId="478"/>
          <ac:spMkLst>
            <pc:docMk/>
            <pc:sldMk cId="3976057639" sldId="283"/>
            <ac:spMk id="3" creationId="{AAF8AB69-E0C9-4282-AA1C-E13BB63FD0A3}"/>
          </ac:spMkLst>
        </pc:spChg>
        <pc:spChg chg="add mod">
          <ac:chgData name="井上 智之" userId="c50a87da520ea1ae" providerId="LiveId" clId="{1D897EBE-877D-45DE-81BF-84FBA927FA07}" dt="2020-10-22T06:03:34.901" v="257" actId="207"/>
          <ac:spMkLst>
            <pc:docMk/>
            <pc:sldMk cId="3976057639" sldId="283"/>
            <ac:spMk id="4" creationId="{D1080031-8E60-4422-913A-A90BD93B68C9}"/>
          </ac:spMkLst>
        </pc:spChg>
        <pc:spChg chg="add mod">
          <ac:chgData name="井上 智之" userId="c50a87da520ea1ae" providerId="LiveId" clId="{1D897EBE-877D-45DE-81BF-84FBA927FA07}" dt="2020-10-29T00:17:28.289" v="1003" actId="692"/>
          <ac:spMkLst>
            <pc:docMk/>
            <pc:sldMk cId="3976057639" sldId="283"/>
            <ac:spMk id="6" creationId="{8621CDCF-52A7-4B80-864B-83C0DF78DDC3}"/>
          </ac:spMkLst>
        </pc:spChg>
        <pc:spChg chg="add mod">
          <ac:chgData name="井上 智之" userId="c50a87da520ea1ae" providerId="LiveId" clId="{1D897EBE-877D-45DE-81BF-84FBA927FA07}" dt="2020-10-29T00:17:16.819" v="1002" actId="692"/>
          <ac:spMkLst>
            <pc:docMk/>
            <pc:sldMk cId="3976057639" sldId="283"/>
            <ac:spMk id="8" creationId="{D17DD312-6678-4693-B541-F985881FD4FD}"/>
          </ac:spMkLst>
        </pc:spChg>
        <pc:picChg chg="add ord">
          <ac:chgData name="井上 智之" userId="c50a87da520ea1ae" providerId="LiveId" clId="{1D897EBE-877D-45DE-81BF-84FBA927FA07}" dt="2020-10-29T00:04:51.887" v="865" actId="167"/>
          <ac:picMkLst>
            <pc:docMk/>
            <pc:sldMk cId="3976057639" sldId="283"/>
            <ac:picMk id="3" creationId="{19CB6244-9DE6-4F2F-A0CB-E3A5429CEA06}"/>
          </ac:picMkLst>
        </pc:picChg>
        <pc:picChg chg="del mod">
          <ac:chgData name="井上 智之" userId="c50a87da520ea1ae" providerId="LiveId" clId="{1D897EBE-877D-45DE-81BF-84FBA927FA07}" dt="2020-10-22T09:29:53.364" v="641" actId="478"/>
          <ac:picMkLst>
            <pc:docMk/>
            <pc:sldMk cId="3976057639" sldId="283"/>
            <ac:picMk id="5" creationId="{436D7542-1462-4509-A450-B70AF8F441BC}"/>
          </ac:picMkLst>
        </pc:picChg>
      </pc:sldChg>
      <pc:sldChg chg="addSp delSp modSp mod">
        <pc:chgData name="井上 智之" userId="c50a87da520ea1ae" providerId="LiveId" clId="{1D897EBE-877D-45DE-81BF-84FBA927FA07}" dt="2020-10-22T09:32:27.972" v="662" actId="1076"/>
        <pc:sldMkLst>
          <pc:docMk/>
          <pc:sldMk cId="759142372" sldId="284"/>
        </pc:sldMkLst>
        <pc:spChg chg="mod">
          <ac:chgData name="井上 智之" userId="c50a87da520ea1ae" providerId="LiveId" clId="{1D897EBE-877D-45DE-81BF-84FBA927FA07}" dt="2020-10-22T06:04:52.234" v="346" actId="14100"/>
          <ac:spMkLst>
            <pc:docMk/>
            <pc:sldMk cId="759142372" sldId="284"/>
            <ac:spMk id="2" creationId="{322DCE5F-2FD2-4C17-A65E-7B4051CDB409}"/>
          </ac:spMkLst>
        </pc:spChg>
        <pc:spChg chg="del">
          <ac:chgData name="井上 智之" userId="c50a87da520ea1ae" providerId="LiveId" clId="{1D897EBE-877D-45DE-81BF-84FBA927FA07}" dt="2020-10-22T06:04:44.957" v="342" actId="478"/>
          <ac:spMkLst>
            <pc:docMk/>
            <pc:sldMk cId="759142372" sldId="284"/>
            <ac:spMk id="3" creationId="{264A237D-9B87-4A93-A542-072EDBBDFEF9}"/>
          </ac:spMkLst>
        </pc:spChg>
        <pc:spChg chg="add">
          <ac:chgData name="井上 智之" userId="c50a87da520ea1ae" providerId="LiveId" clId="{1D897EBE-877D-45DE-81BF-84FBA927FA07}" dt="2020-10-22T06:04:45.486" v="343" actId="22"/>
          <ac:spMkLst>
            <pc:docMk/>
            <pc:sldMk cId="759142372" sldId="284"/>
            <ac:spMk id="4" creationId="{91567FDF-8697-481A-A5FC-80A13542ED7C}"/>
          </ac:spMkLst>
        </pc:spChg>
        <pc:picChg chg="add del mod">
          <ac:chgData name="井上 智之" userId="c50a87da520ea1ae" providerId="LiveId" clId="{1D897EBE-877D-45DE-81BF-84FBA927FA07}" dt="2020-10-22T09:31:14.739" v="645" actId="478"/>
          <ac:picMkLst>
            <pc:docMk/>
            <pc:sldMk cId="759142372" sldId="284"/>
            <ac:picMk id="5" creationId="{249DAE3C-6CBF-4CC7-AB8D-33968362426D}"/>
          </ac:picMkLst>
        </pc:picChg>
        <pc:picChg chg="del mod">
          <ac:chgData name="井上 智之" userId="c50a87da520ea1ae" providerId="LiveId" clId="{1D897EBE-877D-45DE-81BF-84FBA927FA07}" dt="2020-10-22T09:29:56.236" v="642" actId="478"/>
          <ac:picMkLst>
            <pc:docMk/>
            <pc:sldMk cId="759142372" sldId="284"/>
            <ac:picMk id="6" creationId="{4EF343AC-044D-4A90-AE3D-B0C385944D6A}"/>
          </ac:picMkLst>
        </pc:picChg>
        <pc:picChg chg="add del mod ord">
          <ac:chgData name="井上 智之" userId="c50a87da520ea1ae" providerId="LiveId" clId="{1D897EBE-877D-45DE-81BF-84FBA927FA07}" dt="2020-10-22T09:31:45.958" v="654" actId="21"/>
          <ac:picMkLst>
            <pc:docMk/>
            <pc:sldMk cId="759142372" sldId="284"/>
            <ac:picMk id="8" creationId="{FF800C6F-57E7-4069-BF9B-DDFF9F07F634}"/>
          </ac:picMkLst>
        </pc:picChg>
        <pc:picChg chg="add mod ord">
          <ac:chgData name="井上 智之" userId="c50a87da520ea1ae" providerId="LiveId" clId="{1D897EBE-877D-45DE-81BF-84FBA927FA07}" dt="2020-10-22T09:32:27.972" v="662" actId="1076"/>
          <ac:picMkLst>
            <pc:docMk/>
            <pc:sldMk cId="759142372" sldId="284"/>
            <ac:picMk id="10" creationId="{9ED33081-4354-469D-9C7C-139469E91977}"/>
          </ac:picMkLst>
        </pc:picChg>
      </pc:sldChg>
      <pc:sldChg chg="modSp mod">
        <pc:chgData name="井上 智之" userId="c50a87da520ea1ae" providerId="LiveId" clId="{1D897EBE-877D-45DE-81BF-84FBA927FA07}" dt="2020-10-28T23:56:45.542" v="673" actId="692"/>
        <pc:sldMkLst>
          <pc:docMk/>
          <pc:sldMk cId="159948182" sldId="286"/>
        </pc:sldMkLst>
        <pc:spChg chg="mod">
          <ac:chgData name="井上 智之" userId="c50a87da520ea1ae" providerId="LiveId" clId="{1D897EBE-877D-45DE-81BF-84FBA927FA07}" dt="2020-10-28T23:56:45.542" v="673" actId="692"/>
          <ac:spMkLst>
            <pc:docMk/>
            <pc:sldMk cId="159948182" sldId="286"/>
            <ac:spMk id="3" creationId="{3F5A7186-F0C1-48E0-9502-AE3B566457E5}"/>
          </ac:spMkLst>
        </pc:spChg>
      </pc:sldChg>
      <pc:sldChg chg="modSp mod">
        <pc:chgData name="井上 智之" userId="c50a87da520ea1ae" providerId="LiveId" clId="{1D897EBE-877D-45DE-81BF-84FBA927FA07}" dt="2020-10-22T06:04:22.418" v="340" actId="404"/>
        <pc:sldMkLst>
          <pc:docMk/>
          <pc:sldMk cId="1115444817" sldId="287"/>
        </pc:sldMkLst>
        <pc:spChg chg="mod">
          <ac:chgData name="井上 智之" userId="c50a87da520ea1ae" providerId="LiveId" clId="{1D897EBE-877D-45DE-81BF-84FBA927FA07}" dt="2020-10-22T06:04:22.418" v="340" actId="404"/>
          <ac:spMkLst>
            <pc:docMk/>
            <pc:sldMk cId="1115444817" sldId="287"/>
            <ac:spMk id="2" creationId="{BBA527E4-FA2E-4C25-B641-514C5949A166}"/>
          </ac:spMkLst>
        </pc:spChg>
      </pc:sldChg>
      <pc:sldChg chg="modSp mod">
        <pc:chgData name="井上 智之" userId="c50a87da520ea1ae" providerId="LiveId" clId="{1D897EBE-877D-45DE-81BF-84FBA927FA07}" dt="2020-10-29T00:18:02.787" v="1006" actId="207"/>
        <pc:sldMkLst>
          <pc:docMk/>
          <pc:sldMk cId="4015125988" sldId="288"/>
        </pc:sldMkLst>
        <pc:spChg chg="mod">
          <ac:chgData name="井上 智之" userId="c50a87da520ea1ae" providerId="LiveId" clId="{1D897EBE-877D-45DE-81BF-84FBA927FA07}" dt="2020-10-29T00:18:02.787" v="1006" actId="207"/>
          <ac:spMkLst>
            <pc:docMk/>
            <pc:sldMk cId="4015125988" sldId="288"/>
            <ac:spMk id="2" creationId="{BBA527E4-FA2E-4C25-B641-514C5949A166}"/>
          </ac:spMkLst>
        </pc:spChg>
        <pc:spChg chg="mod">
          <ac:chgData name="井上 智之" userId="c50a87da520ea1ae" providerId="LiveId" clId="{1D897EBE-877D-45DE-81BF-84FBA927FA07}" dt="2020-10-22T06:08:59.995" v="459" actId="14100"/>
          <ac:spMkLst>
            <pc:docMk/>
            <pc:sldMk cId="4015125988" sldId="288"/>
            <ac:spMk id="3" creationId="{D6556AA0-D924-49EA-830A-6087AADD0088}"/>
          </ac:spMkLst>
        </pc:spChg>
      </pc:sldChg>
      <pc:sldChg chg="addSp delSp modSp mod ord">
        <pc:chgData name="井上 智之" userId="c50a87da520ea1ae" providerId="LiveId" clId="{1D897EBE-877D-45DE-81BF-84FBA927FA07}" dt="2020-10-22T09:28:37.322" v="622" actId="1076"/>
        <pc:sldMkLst>
          <pc:docMk/>
          <pc:sldMk cId="440614663" sldId="290"/>
        </pc:sldMkLst>
        <pc:spChg chg="mod">
          <ac:chgData name="井上 智之" userId="c50a87da520ea1ae" providerId="LiveId" clId="{1D897EBE-877D-45DE-81BF-84FBA927FA07}" dt="2020-10-22T06:01:50.726" v="210" actId="14100"/>
          <ac:spMkLst>
            <pc:docMk/>
            <pc:sldMk cId="440614663" sldId="290"/>
            <ac:spMk id="2" creationId="{322DCE5F-2FD2-4C17-A65E-7B4051CDB409}"/>
          </ac:spMkLst>
        </pc:spChg>
        <pc:spChg chg="mod">
          <ac:chgData name="井上 智之" userId="c50a87da520ea1ae" providerId="LiveId" clId="{1D897EBE-877D-45DE-81BF-84FBA927FA07}" dt="2020-10-22T06:03:56.442" v="319" actId="207"/>
          <ac:spMkLst>
            <pc:docMk/>
            <pc:sldMk cId="440614663" sldId="290"/>
            <ac:spMk id="3" creationId="{3F5A7186-F0C1-48E0-9502-AE3B566457E5}"/>
          </ac:spMkLst>
        </pc:spChg>
        <pc:picChg chg="add mod ord">
          <ac:chgData name="井上 智之" userId="c50a87da520ea1ae" providerId="LiveId" clId="{1D897EBE-877D-45DE-81BF-84FBA927FA07}" dt="2020-10-22T09:28:37.322" v="622" actId="1076"/>
          <ac:picMkLst>
            <pc:docMk/>
            <pc:sldMk cId="440614663" sldId="290"/>
            <ac:picMk id="4" creationId="{925A7841-6270-4C4A-9D38-46802E96348E}"/>
          </ac:picMkLst>
        </pc:picChg>
        <pc:picChg chg="del mod">
          <ac:chgData name="井上 智之" userId="c50a87da520ea1ae" providerId="LiveId" clId="{1D897EBE-877D-45DE-81BF-84FBA927FA07}" dt="2020-10-22T09:28:12.968" v="616" actId="478"/>
          <ac:picMkLst>
            <pc:docMk/>
            <pc:sldMk cId="440614663" sldId="290"/>
            <ac:picMk id="5" creationId="{D05CF766-CC0E-49BC-85C3-7E62B4D310E3}"/>
          </ac:picMkLst>
        </pc:picChg>
      </pc:sldChg>
      <pc:sldChg chg="modSp mod">
        <pc:chgData name="井上 智之" userId="c50a87da520ea1ae" providerId="LiveId" clId="{1D897EBE-877D-45DE-81BF-84FBA927FA07}" dt="2020-10-28T23:56:30.822" v="668" actId="692"/>
        <pc:sldMkLst>
          <pc:docMk/>
          <pc:sldMk cId="734240155" sldId="292"/>
        </pc:sldMkLst>
        <pc:spChg chg="mod">
          <ac:chgData name="井上 智之" userId="c50a87da520ea1ae" providerId="LiveId" clId="{1D897EBE-877D-45DE-81BF-84FBA927FA07}" dt="2020-10-22T08:56:18.889" v="584" actId="14100"/>
          <ac:spMkLst>
            <pc:docMk/>
            <pc:sldMk cId="734240155" sldId="292"/>
            <ac:spMk id="2" creationId="{5E4921E4-98F8-456E-9456-75234FEC0B20}"/>
          </ac:spMkLst>
        </pc:spChg>
        <pc:spChg chg="mod">
          <ac:chgData name="井上 智之" userId="c50a87da520ea1ae" providerId="LiveId" clId="{1D897EBE-877D-45DE-81BF-84FBA927FA07}" dt="2020-10-28T23:56:30.822" v="668" actId="692"/>
          <ac:spMkLst>
            <pc:docMk/>
            <pc:sldMk cId="734240155" sldId="292"/>
            <ac:spMk id="6" creationId="{E364E099-36C6-42A7-8620-97F5D503344C}"/>
          </ac:spMkLst>
        </pc:spChg>
        <pc:graphicFrameChg chg="mod modGraphic">
          <ac:chgData name="井上 智之" userId="c50a87da520ea1ae" providerId="LiveId" clId="{1D897EBE-877D-45DE-81BF-84FBA927FA07}" dt="2020-10-22T09:01:42.911" v="597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1D897EBE-877D-45DE-81BF-84FBA927FA07}" dt="2020-10-28T23:57:27.251" v="685" actId="692"/>
        <pc:sldMkLst>
          <pc:docMk/>
          <pc:sldMk cId="2150325157" sldId="293"/>
        </pc:sldMkLst>
        <pc:spChg chg="mod">
          <ac:chgData name="井上 智之" userId="c50a87da520ea1ae" providerId="LiveId" clId="{1D897EBE-877D-45DE-81BF-84FBA927FA07}" dt="2020-10-22T06:09:51.191" v="486" actId="404"/>
          <ac:spMkLst>
            <pc:docMk/>
            <pc:sldMk cId="2150325157" sldId="293"/>
            <ac:spMk id="2" creationId="{BBA527E4-FA2E-4C25-B641-514C5949A166}"/>
          </ac:spMkLst>
        </pc:spChg>
        <pc:spChg chg="mod">
          <ac:chgData name="井上 智之" userId="c50a87da520ea1ae" providerId="LiveId" clId="{1D897EBE-877D-45DE-81BF-84FBA927FA07}" dt="2020-10-28T23:57:27.251" v="685" actId="692"/>
          <ac:spMkLst>
            <pc:docMk/>
            <pc:sldMk cId="2150325157" sldId="293"/>
            <ac:spMk id="3" creationId="{D6556AA0-D924-49EA-830A-6087AADD0088}"/>
          </ac:spMkLst>
        </pc:spChg>
      </pc:sldChg>
      <pc:sldChg chg="addSp delSp modSp add mod setBg">
        <pc:chgData name="井上 智之" userId="c50a87da520ea1ae" providerId="LiveId" clId="{1D897EBE-877D-45DE-81BF-84FBA927FA07}" dt="2020-10-28T23:57:09.667" v="679" actId="692"/>
        <pc:sldMkLst>
          <pc:docMk/>
          <pc:sldMk cId="1631689473" sldId="464"/>
        </pc:sldMkLst>
        <pc:spChg chg="mod">
          <ac:chgData name="井上 智之" userId="c50a87da520ea1ae" providerId="LiveId" clId="{1D897EBE-877D-45DE-81BF-84FBA927FA07}" dt="2020-10-22T09:20:57.596" v="604" actId="207"/>
          <ac:spMkLst>
            <pc:docMk/>
            <pc:sldMk cId="1631689473" sldId="464"/>
            <ac:spMk id="2" creationId="{BBA527E4-FA2E-4C25-B641-514C5949A166}"/>
          </ac:spMkLst>
        </pc:spChg>
        <pc:spChg chg="del">
          <ac:chgData name="井上 智之" userId="c50a87da520ea1ae" providerId="LiveId" clId="{1D897EBE-877D-45DE-81BF-84FBA927FA07}" dt="2020-10-22T09:20:44.071" v="601" actId="478"/>
          <ac:spMkLst>
            <pc:docMk/>
            <pc:sldMk cId="1631689473" sldId="464"/>
            <ac:spMk id="3" creationId="{D6556AA0-D924-49EA-830A-6087AADD0088}"/>
          </ac:spMkLst>
        </pc:spChg>
        <pc:spChg chg="add del mod">
          <ac:chgData name="井上 智之" userId="c50a87da520ea1ae" providerId="LiveId" clId="{1D897EBE-877D-45DE-81BF-84FBA927FA07}" dt="2020-10-22T09:20:45.845" v="602" actId="478"/>
          <ac:spMkLst>
            <pc:docMk/>
            <pc:sldMk cId="1631689473" sldId="464"/>
            <ac:spMk id="5" creationId="{68378209-61AD-4A6B-B6B5-F36500F3EB13}"/>
          </ac:spMkLst>
        </pc:spChg>
        <pc:spChg chg="add mod">
          <ac:chgData name="井上 智之" userId="c50a87da520ea1ae" providerId="LiveId" clId="{1D897EBE-877D-45DE-81BF-84FBA927FA07}" dt="2020-10-28T23:57:09.667" v="679" actId="692"/>
          <ac:spMkLst>
            <pc:docMk/>
            <pc:sldMk cId="1631689473" sldId="464"/>
            <ac:spMk id="6" creationId="{3AE87180-1CF8-463E-B11A-23A6772003FA}"/>
          </ac:spMkLst>
        </pc:spChg>
        <pc:graphicFrameChg chg="mod modGraphic">
          <ac:chgData name="井上 智之" userId="c50a87da520ea1ae" providerId="LiveId" clId="{1D897EBE-877D-45DE-81BF-84FBA927FA07}" dt="2020-10-22T09:21:44.182" v="613" actId="1076"/>
          <ac:graphicFrameMkLst>
            <pc:docMk/>
            <pc:sldMk cId="1631689473" sldId="464"/>
            <ac:graphicFrameMk id="7" creationId="{371BFA01-8C61-4A79-BFB7-B5DC90643727}"/>
          </ac:graphicFrameMkLst>
        </pc:graphicFrameChg>
      </pc:sldChg>
    </pc:docChg>
  </pc:docChgLst>
  <pc:docChgLst>
    <pc:chgData name="井上 智之" userId="c50a87da520ea1ae" providerId="LiveId" clId="{E99D6376-3342-4EEF-8E84-11E713E49162}"/>
    <pc:docChg chg="undo custSel modSld">
      <pc:chgData name="井上 智之" userId="c50a87da520ea1ae" providerId="LiveId" clId="{E99D6376-3342-4EEF-8E84-11E713E49162}" dt="2021-11-11T02:21:41.221" v="5" actId="167"/>
      <pc:docMkLst>
        <pc:docMk/>
      </pc:docMkLst>
      <pc:sldChg chg="addSp delSp modSp mod">
        <pc:chgData name="井上 智之" userId="c50a87da520ea1ae" providerId="LiveId" clId="{E99D6376-3342-4EEF-8E84-11E713E49162}" dt="2021-11-11T02:21:41.221" v="5" actId="167"/>
        <pc:sldMkLst>
          <pc:docMk/>
          <pc:sldMk cId="159948182" sldId="286"/>
        </pc:sldMkLst>
        <pc:picChg chg="add del ord">
          <ac:chgData name="井上 智之" userId="c50a87da520ea1ae" providerId="LiveId" clId="{E99D6376-3342-4EEF-8E84-11E713E49162}" dt="2021-11-11T02:21:41.221" v="5" actId="167"/>
          <ac:picMkLst>
            <pc:docMk/>
            <pc:sldMk cId="159948182" sldId="286"/>
            <ac:picMk id="5" creationId="{B2A10503-9E2A-4398-8361-92E21CC7D40B}"/>
          </ac:picMkLst>
        </pc:picChg>
      </pc:sldChg>
    </pc:docChg>
  </pc:docChgLst>
  <pc:docChgLst>
    <pc:chgData name="井上 智之" userId="c50a87da520ea1ae" providerId="LiveId" clId="{22FDA374-9ADB-4ECD-9D70-FD4027E9F501}"/>
    <pc:docChg chg="undo custSel delSld modSld">
      <pc:chgData name="井上 智之" userId="c50a87da520ea1ae" providerId="LiveId" clId="{22FDA374-9ADB-4ECD-9D70-FD4027E9F501}" dt="2020-10-16T06:53:50.832" v="1079"/>
      <pc:docMkLst>
        <pc:docMk/>
      </pc:docMkLst>
      <pc:sldChg chg="modSp mod">
        <pc:chgData name="井上 智之" userId="c50a87da520ea1ae" providerId="LiveId" clId="{22FDA374-9ADB-4ECD-9D70-FD4027E9F501}" dt="2020-10-16T06:45:10.012" v="564"/>
        <pc:sldMkLst>
          <pc:docMk/>
          <pc:sldMk cId="1440938250" sldId="275"/>
        </pc:sldMkLst>
        <pc:spChg chg="mod">
          <ac:chgData name="井上 智之" userId="c50a87da520ea1ae" providerId="LiveId" clId="{22FDA374-9ADB-4ECD-9D70-FD4027E9F501}" dt="2020-10-16T06:44:39.952" v="530" actId="404"/>
          <ac:spMkLst>
            <pc:docMk/>
            <pc:sldMk cId="1440938250" sldId="275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45:10.012" v="564"/>
          <ac:spMkLst>
            <pc:docMk/>
            <pc:sldMk cId="1440938250" sldId="275"/>
            <ac:spMk id="3" creationId="{D6556AA0-D924-49EA-830A-6087AADD0088}"/>
          </ac:spMkLst>
        </pc:spChg>
      </pc:sldChg>
      <pc:sldChg chg="modSp mod">
        <pc:chgData name="井上 智之" userId="c50a87da520ea1ae" providerId="LiveId" clId="{22FDA374-9ADB-4ECD-9D70-FD4027E9F501}" dt="2020-10-16T06:47:56.362" v="607" actId="27636"/>
        <pc:sldMkLst>
          <pc:docMk/>
          <pc:sldMk cId="2466143987" sldId="278"/>
        </pc:sldMkLst>
        <pc:spChg chg="mod">
          <ac:chgData name="井上 智之" userId="c50a87da520ea1ae" providerId="LiveId" clId="{22FDA374-9ADB-4ECD-9D70-FD4027E9F501}" dt="2020-10-16T06:47:56.362" v="607" actId="27636"/>
          <ac:spMkLst>
            <pc:docMk/>
            <pc:sldMk cId="2466143987" sldId="278"/>
            <ac:spMk id="3" creationId="{02B91E4F-9445-44FF-B9BC-2A527DEB8D49}"/>
          </ac:spMkLst>
        </pc:spChg>
      </pc:sldChg>
      <pc:sldChg chg="modSp mod">
        <pc:chgData name="井上 智之" userId="c50a87da520ea1ae" providerId="LiveId" clId="{22FDA374-9ADB-4ECD-9D70-FD4027E9F501}" dt="2020-10-16T06:49:26.773" v="721" actId="207"/>
        <pc:sldMkLst>
          <pc:docMk/>
          <pc:sldMk cId="1846674897" sldId="279"/>
        </pc:sldMkLst>
        <pc:spChg chg="mod">
          <ac:chgData name="井上 智之" userId="c50a87da520ea1ae" providerId="LiveId" clId="{22FDA374-9ADB-4ECD-9D70-FD4027E9F501}" dt="2020-10-16T06:39:52.756" v="82" actId="14100"/>
          <ac:spMkLst>
            <pc:docMk/>
            <pc:sldMk cId="1846674897" sldId="279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26.773" v="721" actId="207"/>
          <ac:spMkLst>
            <pc:docMk/>
            <pc:sldMk cId="1846674897" sldId="279"/>
            <ac:spMk id="3" creationId="{3F5A7186-F0C1-48E0-9502-AE3B566457E5}"/>
          </ac:spMkLst>
        </pc:spChg>
      </pc:sldChg>
      <pc:sldChg chg="modSp mod">
        <pc:chgData name="井上 智之" userId="c50a87da520ea1ae" providerId="LiveId" clId="{22FDA374-9ADB-4ECD-9D70-FD4027E9F501}" dt="2020-10-16T06:40:15.642" v="133" actId="1035"/>
        <pc:sldMkLst>
          <pc:docMk/>
          <pc:sldMk cId="4092096619" sldId="280"/>
        </pc:sldMkLst>
        <pc:spChg chg="mod">
          <ac:chgData name="井上 智之" userId="c50a87da520ea1ae" providerId="LiveId" clId="{22FDA374-9ADB-4ECD-9D70-FD4027E9F501}" dt="2020-10-16T06:40:08.732" v="87"/>
          <ac:spMkLst>
            <pc:docMk/>
            <pc:sldMk cId="4092096619" sldId="280"/>
            <ac:spMk id="2" creationId="{322DCE5F-2FD2-4C17-A65E-7B4051CDB409}"/>
          </ac:spMkLst>
        </pc:spChg>
        <pc:picChg chg="mod">
          <ac:chgData name="井上 智之" userId="c50a87da520ea1ae" providerId="LiveId" clId="{22FDA374-9ADB-4ECD-9D70-FD4027E9F501}" dt="2020-10-16T06:40:15.642" v="133" actId="1035"/>
          <ac:picMkLst>
            <pc:docMk/>
            <pc:sldMk cId="4092096619" sldId="280"/>
            <ac:picMk id="5" creationId="{60261BA9-A828-41B5-B5D6-4E6AED17C8BB}"/>
          </ac:picMkLst>
        </pc:picChg>
      </pc:sldChg>
      <pc:sldChg chg="modSp mod">
        <pc:chgData name="井上 智之" userId="c50a87da520ea1ae" providerId="LiveId" clId="{22FDA374-9ADB-4ECD-9D70-FD4027E9F501}" dt="2020-10-16T06:40:32.100" v="138" actId="403"/>
        <pc:sldMkLst>
          <pc:docMk/>
          <pc:sldMk cId="147840642" sldId="281"/>
        </pc:sldMkLst>
        <pc:spChg chg="mod">
          <ac:chgData name="井上 智之" userId="c50a87da520ea1ae" providerId="LiveId" clId="{22FDA374-9ADB-4ECD-9D70-FD4027E9F501}" dt="2020-10-16T06:40:32.100" v="138" actId="403"/>
          <ac:spMkLst>
            <pc:docMk/>
            <pc:sldMk cId="147840642" sldId="281"/>
            <ac:spMk id="2" creationId="{322DCE5F-2FD2-4C17-A65E-7B4051CDB409}"/>
          </ac:spMkLst>
        </pc:spChg>
      </pc:sldChg>
      <pc:sldChg chg="modSp mod">
        <pc:chgData name="井上 智之" userId="c50a87da520ea1ae" providerId="LiveId" clId="{22FDA374-9ADB-4ECD-9D70-FD4027E9F501}" dt="2020-10-16T06:49:14.938" v="698" actId="207"/>
        <pc:sldMkLst>
          <pc:docMk/>
          <pc:sldMk cId="3976057639" sldId="283"/>
        </pc:sldMkLst>
        <pc:spChg chg="mod">
          <ac:chgData name="井上 智之" userId="c50a87da520ea1ae" providerId="LiveId" clId="{22FDA374-9ADB-4ECD-9D70-FD4027E9F501}" dt="2020-10-16T06:48:17.473" v="608" actId="404"/>
          <ac:spMkLst>
            <pc:docMk/>
            <pc:sldMk cId="3976057639" sldId="283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14.938" v="698" actId="207"/>
          <ac:spMkLst>
            <pc:docMk/>
            <pc:sldMk cId="3976057639" sldId="283"/>
            <ac:spMk id="3" creationId="{AAF8AB69-E0C9-4282-AA1C-E13BB63FD0A3}"/>
          </ac:spMkLst>
        </pc:spChg>
        <pc:picChg chg="mod">
          <ac:chgData name="井上 智之" userId="c50a87da520ea1ae" providerId="LiveId" clId="{22FDA374-9ADB-4ECD-9D70-FD4027E9F501}" dt="2020-10-16T06:40:48.375" v="155" actId="1036"/>
          <ac:picMkLst>
            <pc:docMk/>
            <pc:sldMk cId="3976057639" sldId="283"/>
            <ac:picMk id="5" creationId="{436D7542-1462-4509-A450-B70AF8F441BC}"/>
          </ac:picMkLst>
        </pc:picChg>
      </pc:sldChg>
      <pc:sldChg chg="modSp mod">
        <pc:chgData name="井上 智之" userId="c50a87da520ea1ae" providerId="LiveId" clId="{22FDA374-9ADB-4ECD-9D70-FD4027E9F501}" dt="2020-10-16T06:51:15.384" v="801"/>
        <pc:sldMkLst>
          <pc:docMk/>
          <pc:sldMk cId="759142372" sldId="284"/>
        </pc:sldMkLst>
        <pc:spChg chg="mod">
          <ac:chgData name="井上 智之" userId="c50a87da520ea1ae" providerId="LiveId" clId="{22FDA374-9ADB-4ECD-9D70-FD4027E9F501}" dt="2020-10-16T06:51:15.384" v="801"/>
          <ac:spMkLst>
            <pc:docMk/>
            <pc:sldMk cId="759142372" sldId="284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04.757" v="675" actId="1076"/>
          <ac:spMkLst>
            <pc:docMk/>
            <pc:sldMk cId="759142372" sldId="284"/>
            <ac:spMk id="3" creationId="{264A237D-9B87-4A93-A542-072EDBBDFEF9}"/>
          </ac:spMkLst>
        </pc:spChg>
        <pc:picChg chg="mod">
          <ac:chgData name="井上 智之" userId="c50a87da520ea1ae" providerId="LiveId" clId="{22FDA374-9ADB-4ECD-9D70-FD4027E9F501}" dt="2020-10-16T06:48:51.142" v="657" actId="1036"/>
          <ac:picMkLst>
            <pc:docMk/>
            <pc:sldMk cId="759142372" sldId="284"/>
            <ac:picMk id="6" creationId="{4EF343AC-044D-4A90-AE3D-B0C385944D6A}"/>
          </ac:picMkLst>
        </pc:picChg>
      </pc:sldChg>
      <pc:sldChg chg="del">
        <pc:chgData name="井上 智之" userId="c50a87da520ea1ae" providerId="LiveId" clId="{22FDA374-9ADB-4ECD-9D70-FD4027E9F501}" dt="2020-10-16T06:46:18.634" v="565" actId="2696"/>
        <pc:sldMkLst>
          <pc:docMk/>
          <pc:sldMk cId="3007056596" sldId="285"/>
        </pc:sldMkLst>
      </pc:sldChg>
      <pc:sldChg chg="modSp mod">
        <pc:chgData name="井上 智之" userId="c50a87da520ea1ae" providerId="LiveId" clId="{22FDA374-9ADB-4ECD-9D70-FD4027E9F501}" dt="2020-10-16T06:39:12.523" v="71" actId="1076"/>
        <pc:sldMkLst>
          <pc:docMk/>
          <pc:sldMk cId="159948182" sldId="286"/>
        </pc:sldMkLst>
        <pc:spChg chg="mod">
          <ac:chgData name="井上 智之" userId="c50a87da520ea1ae" providerId="LiveId" clId="{22FDA374-9ADB-4ECD-9D70-FD4027E9F501}" dt="2020-10-16T06:38:50.849" v="67" actId="403"/>
          <ac:spMkLst>
            <pc:docMk/>
            <pc:sldMk cId="159948182" sldId="286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39:12.523" v="71" actId="1076"/>
          <ac:spMkLst>
            <pc:docMk/>
            <pc:sldMk cId="159948182" sldId="286"/>
            <ac:spMk id="3" creationId="{3F5A7186-F0C1-48E0-9502-AE3B566457E5}"/>
          </ac:spMkLst>
        </pc:spChg>
        <pc:picChg chg="mod">
          <ac:chgData name="井上 智之" userId="c50a87da520ea1ae" providerId="LiveId" clId="{22FDA374-9ADB-4ECD-9D70-FD4027E9F501}" dt="2020-10-16T06:38:55.052" v="68" actId="14100"/>
          <ac:picMkLst>
            <pc:docMk/>
            <pc:sldMk cId="159948182" sldId="286"/>
            <ac:picMk id="6" creationId="{5DBED9B2-4E5D-4550-AB0B-F8B14028D619}"/>
          </ac:picMkLst>
        </pc:picChg>
      </pc:sldChg>
      <pc:sldChg chg="modSp mod">
        <pc:chgData name="井上 智之" userId="c50a87da520ea1ae" providerId="LiveId" clId="{22FDA374-9ADB-4ECD-9D70-FD4027E9F501}" dt="2020-10-16T06:44:06.072" v="472"/>
        <pc:sldMkLst>
          <pc:docMk/>
          <pc:sldMk cId="1115444817" sldId="287"/>
        </pc:sldMkLst>
        <pc:spChg chg="mod">
          <ac:chgData name="井上 智之" userId="c50a87da520ea1ae" providerId="LiveId" clId="{22FDA374-9ADB-4ECD-9D70-FD4027E9F501}" dt="2020-10-16T06:44:06.072" v="472"/>
          <ac:spMkLst>
            <pc:docMk/>
            <pc:sldMk cId="1115444817" sldId="287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43:00.942" v="387"/>
          <ac:spMkLst>
            <pc:docMk/>
            <pc:sldMk cId="1115444817" sldId="287"/>
            <ac:spMk id="3" creationId="{D6556AA0-D924-49EA-830A-6087AADD0088}"/>
          </ac:spMkLst>
        </pc:spChg>
      </pc:sldChg>
      <pc:sldChg chg="modSp mod">
        <pc:chgData name="井上 智之" userId="c50a87da520ea1ae" providerId="LiveId" clId="{22FDA374-9ADB-4ECD-9D70-FD4027E9F501}" dt="2020-10-16T06:52:43.655" v="1006"/>
        <pc:sldMkLst>
          <pc:docMk/>
          <pc:sldMk cId="4015125988" sldId="288"/>
        </pc:sldMkLst>
        <pc:spChg chg="mod">
          <ac:chgData name="井上 智之" userId="c50a87da520ea1ae" providerId="LiveId" clId="{22FDA374-9ADB-4ECD-9D70-FD4027E9F501}" dt="2020-10-16T06:51:41.892" v="832" actId="207"/>
          <ac:spMkLst>
            <pc:docMk/>
            <pc:sldMk cId="4015125988" sldId="288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52:43.655" v="1006"/>
          <ac:spMkLst>
            <pc:docMk/>
            <pc:sldMk cId="4015125988" sldId="288"/>
            <ac:spMk id="3" creationId="{D6556AA0-D924-49EA-830A-6087AADD0088}"/>
          </ac:spMkLst>
        </pc:spChg>
      </pc:sldChg>
      <pc:sldChg chg="del">
        <pc:chgData name="井上 智之" userId="c50a87da520ea1ae" providerId="LiveId" clId="{22FDA374-9ADB-4ECD-9D70-FD4027E9F501}" dt="2020-10-16T06:46:18.634" v="565" actId="2696"/>
        <pc:sldMkLst>
          <pc:docMk/>
          <pc:sldMk cId="1276151578" sldId="289"/>
        </pc:sldMkLst>
      </pc:sldChg>
      <pc:sldChg chg="modSp mod">
        <pc:chgData name="井上 智之" userId="c50a87da520ea1ae" providerId="LiveId" clId="{22FDA374-9ADB-4ECD-9D70-FD4027E9F501}" dt="2020-10-16T06:49:42.476" v="741" actId="207"/>
        <pc:sldMkLst>
          <pc:docMk/>
          <pc:sldMk cId="440614663" sldId="290"/>
        </pc:sldMkLst>
        <pc:spChg chg="mod">
          <ac:chgData name="井上 智之" userId="c50a87da520ea1ae" providerId="LiveId" clId="{22FDA374-9ADB-4ECD-9D70-FD4027E9F501}" dt="2020-10-16T06:39:59.586" v="83" actId="14100"/>
          <ac:spMkLst>
            <pc:docMk/>
            <pc:sldMk cId="440614663" sldId="290"/>
            <ac:spMk id="2" creationId="{322DCE5F-2FD2-4C17-A65E-7B4051CDB409}"/>
          </ac:spMkLst>
        </pc:spChg>
        <pc:spChg chg="mod">
          <ac:chgData name="井上 智之" userId="c50a87da520ea1ae" providerId="LiveId" clId="{22FDA374-9ADB-4ECD-9D70-FD4027E9F501}" dt="2020-10-16T06:49:42.476" v="741" actId="207"/>
          <ac:spMkLst>
            <pc:docMk/>
            <pc:sldMk cId="440614663" sldId="290"/>
            <ac:spMk id="3" creationId="{3F5A7186-F0C1-48E0-9502-AE3B566457E5}"/>
          </ac:spMkLst>
        </pc:spChg>
        <pc:picChg chg="mod">
          <ac:chgData name="井上 智之" userId="c50a87da520ea1ae" providerId="LiveId" clId="{22FDA374-9ADB-4ECD-9D70-FD4027E9F501}" dt="2020-10-16T06:40:22.093" v="134" actId="1076"/>
          <ac:picMkLst>
            <pc:docMk/>
            <pc:sldMk cId="440614663" sldId="290"/>
            <ac:picMk id="5" creationId="{D05CF766-CC0E-49BC-85C3-7E62B4D310E3}"/>
          </ac:picMkLst>
        </pc:picChg>
      </pc:sldChg>
      <pc:sldChg chg="modSp mod">
        <pc:chgData name="井上 智之" userId="c50a87da520ea1ae" providerId="LiveId" clId="{22FDA374-9ADB-4ECD-9D70-FD4027E9F501}" dt="2020-10-16T06:50:14.215" v="796" actId="207"/>
        <pc:sldMkLst>
          <pc:docMk/>
          <pc:sldMk cId="734240155" sldId="292"/>
        </pc:sldMkLst>
        <pc:spChg chg="mod">
          <ac:chgData name="井上 智之" userId="c50a87da520ea1ae" providerId="LiveId" clId="{22FDA374-9ADB-4ECD-9D70-FD4027E9F501}" dt="2020-10-16T06:39:24.297" v="74" actId="403"/>
          <ac:spMkLst>
            <pc:docMk/>
            <pc:sldMk cId="734240155" sldId="292"/>
            <ac:spMk id="2" creationId="{5E4921E4-98F8-456E-9456-75234FEC0B20}"/>
          </ac:spMkLst>
        </pc:spChg>
        <pc:spChg chg="mod">
          <ac:chgData name="井上 智之" userId="c50a87da520ea1ae" providerId="LiveId" clId="{22FDA374-9ADB-4ECD-9D70-FD4027E9F501}" dt="2020-10-16T06:50:14.215" v="796" actId="207"/>
          <ac:spMkLst>
            <pc:docMk/>
            <pc:sldMk cId="734240155" sldId="292"/>
            <ac:spMk id="6" creationId="{E364E099-36C6-42A7-8620-97F5D503344C}"/>
          </ac:spMkLst>
        </pc:spChg>
        <pc:graphicFrameChg chg="mod">
          <ac:chgData name="井上 智之" userId="c50a87da520ea1ae" providerId="LiveId" clId="{22FDA374-9ADB-4ECD-9D70-FD4027E9F501}" dt="2020-10-16T06:39:31.617" v="75" actId="1076"/>
          <ac:graphicFrameMkLst>
            <pc:docMk/>
            <pc:sldMk cId="734240155" sldId="292"/>
            <ac:graphicFrameMk id="4" creationId="{F5C7ECDC-6FBB-4135-8A3E-5CDCFB6FCACB}"/>
          </ac:graphicFrameMkLst>
        </pc:graphicFrameChg>
      </pc:sldChg>
      <pc:sldChg chg="modSp mod">
        <pc:chgData name="井上 智之" userId="c50a87da520ea1ae" providerId="LiveId" clId="{22FDA374-9ADB-4ECD-9D70-FD4027E9F501}" dt="2020-10-16T06:53:50.832" v="1079"/>
        <pc:sldMkLst>
          <pc:docMk/>
          <pc:sldMk cId="2150325157" sldId="293"/>
        </pc:sldMkLst>
        <pc:spChg chg="mod">
          <ac:chgData name="井上 智之" userId="c50a87da520ea1ae" providerId="LiveId" clId="{22FDA374-9ADB-4ECD-9D70-FD4027E9F501}" dt="2020-10-16T06:53:50.832" v="1079"/>
          <ac:spMkLst>
            <pc:docMk/>
            <pc:sldMk cId="2150325157" sldId="293"/>
            <ac:spMk id="2" creationId="{BBA527E4-FA2E-4C25-B641-514C5949A166}"/>
          </ac:spMkLst>
        </pc:spChg>
        <pc:spChg chg="mod">
          <ac:chgData name="井上 智之" userId="c50a87da520ea1ae" providerId="LiveId" clId="{22FDA374-9ADB-4ECD-9D70-FD4027E9F501}" dt="2020-10-16T06:53:37.539" v="1067" actId="179"/>
          <ac:spMkLst>
            <pc:docMk/>
            <pc:sldMk cId="2150325157" sldId="293"/>
            <ac:spMk id="3" creationId="{D6556AA0-D924-49EA-830A-6087AADD0088}"/>
          </ac:spMkLst>
        </pc:spChg>
      </pc:sldChg>
    </pc:docChg>
  </pc:docChgLst>
  <pc:docChgLst>
    <pc:chgData name="井上 智之" userId="c50a87da520ea1ae" providerId="LiveId" clId="{CD4BA43D-229B-40EC-B214-569A7DE06D62}"/>
    <pc:docChg chg="modSld">
      <pc:chgData name="井上 智之" userId="c50a87da520ea1ae" providerId="LiveId" clId="{CD4BA43D-229B-40EC-B214-569A7DE06D62}" dt="2020-10-16T06:35:05.748" v="1" actId="20577"/>
      <pc:docMkLst>
        <pc:docMk/>
      </pc:docMkLst>
      <pc:sldChg chg="modSp mod">
        <pc:chgData name="井上 智之" userId="c50a87da520ea1ae" providerId="LiveId" clId="{CD4BA43D-229B-40EC-B214-569A7DE06D62}" dt="2020-10-16T06:35:05.748" v="1" actId="20577"/>
        <pc:sldMkLst>
          <pc:docMk/>
          <pc:sldMk cId="2466143987" sldId="278"/>
        </pc:sldMkLst>
        <pc:spChg chg="mod">
          <ac:chgData name="井上 智之" userId="c50a87da520ea1ae" providerId="LiveId" clId="{CD4BA43D-229B-40EC-B214-569A7DE06D62}" dt="2020-10-16T06:35:05.748" v="1" actId="20577"/>
          <ac:spMkLst>
            <pc:docMk/>
            <pc:sldMk cId="2466143987" sldId="278"/>
            <ac:spMk id="3" creationId="{02B91E4F-9445-44FF-B9BC-2A527DEB8D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FFF93-54A4-4036-A7F4-BD7948A79F24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719F2-5F2F-4C1B-915E-7D14010A5DF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91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213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2179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0362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0363"/>
            <a:ext cx="5800725" cy="581183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176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342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711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563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5787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232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86120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96918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279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202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911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629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89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12423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52634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5958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3845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8801"/>
            <a:ext cx="3886200" cy="435133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6017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681851"/>
            <a:ext cx="386715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45" y="2507551"/>
            <a:ext cx="3867150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851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7551"/>
            <a:ext cx="3886201" cy="368052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3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01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936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2142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0" y="990600"/>
            <a:ext cx="462915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10C1E-B7B3-4A52-8FEB-8149854E8E31}" type="datetimeFigureOut">
              <a:rPr kumimoji="1" lang="ja-JP" altLang="en-US" smtClean="0"/>
              <a:pPr/>
              <a:t>2024/10/19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814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3845" y="365760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5" y="1828801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4510C1E-B7B3-4A52-8FEB-8149854E8E31}" type="datetimeFigureOut">
              <a:rPr kumimoji="1" lang="ja-JP" altLang="en-US" smtClean="0"/>
              <a:pPr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6CA-6D0B-4BBB-8C87-C9C82DD586D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48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10C1E-B7B3-4A52-8FEB-8149854E8E31}" type="datetimeFigureOut">
              <a:rPr kumimoji="1" lang="ja-JP" altLang="en-US" smtClean="0"/>
              <a:t>2024/10/19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6CA-6D0B-4BBB-8C87-C9C82DD586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09931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497D67-9B5A-47AB-9474-24D80D304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3721652"/>
            <a:ext cx="7772400" cy="1518921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u="sng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○○府県　○○市</a:t>
            </a:r>
            <a:endParaRPr kumimoji="1" lang="ja-JP" altLang="en-US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2B91E4F-9445-44FF-B9BC-2A527DEB8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425440"/>
            <a:ext cx="9144000" cy="1264919"/>
          </a:xfrm>
        </p:spPr>
        <p:txBody>
          <a:bodyPr anchor="ctr" anchorCtr="0">
            <a:normAutofit/>
          </a:bodyPr>
          <a:lstStyle/>
          <a:p>
            <a:r>
              <a:rPr kumimoji="1" lang="ja-JP" altLang="en-US" sz="4000" u="sng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通し番号　氏名</a:t>
            </a:r>
            <a:endParaRPr kumimoji="1" lang="en-US" altLang="ja-JP" sz="4000" u="sng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E5F6795A-EB7E-44D5-81E2-B0DA18AE6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7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全産業　産業大分類別　特化係数</a:t>
            </a:r>
            <a:b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（１より大きい業種３つ）</a:t>
            </a:r>
            <a:endParaRPr kumimoji="1" lang="ja-JP" altLang="en-US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325563"/>
            <a:ext cx="9144000" cy="5532438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　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事業所単位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　</a:t>
            </a: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○○業種名○○　（特化係数の数値）</a:t>
            </a:r>
            <a:endParaRPr lang="en-US" altLang="ja-JP" sz="32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↑↓　書き換える　↑↓　</a:t>
            </a:r>
            <a:r>
              <a:rPr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小数第２位まで書く</a:t>
            </a:r>
            <a:endParaRPr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　　　　　　　　　　　　</a:t>
            </a:r>
            <a:r>
              <a:rPr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（第３位を四捨五入）</a:t>
            </a:r>
            <a:endParaRPr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　</a:t>
            </a: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○○業種名○○　（特化係数の数値）</a:t>
            </a:r>
            <a:endParaRPr lang="en-US" altLang="ja-JP" sz="32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　</a:t>
            </a: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○○業種名○○　（特化係数の数値）</a:t>
            </a:r>
            <a:endParaRPr lang="en-US" altLang="ja-JP" sz="32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5444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01270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Ⅱ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－２　製造業　産業中分類別　構成割合</a:t>
            </a:r>
            <a:b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28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28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従業者数［事業所単位］</a:t>
            </a:r>
            <a:r>
              <a:rPr lang="en-US" altLang="ja-JP" sz="28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endParaRPr lang="ja-JP" altLang="en-US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F2F757-BD71-E08B-6B3B-D9DA327C4155}"/>
              </a:ext>
            </a:extLst>
          </p:cNvPr>
          <p:cNvSpPr txBox="1"/>
          <p:nvPr/>
        </p:nvSpPr>
        <p:spPr>
          <a:xfrm>
            <a:off x="2803053" y="1210157"/>
            <a:ext cx="3537891" cy="338554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製造業従業者数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】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ja-JP" altLang="en-US" sz="1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○○，○○○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図 4" descr="グラフ, タイムライン&#10;&#10;自動的に生成された説明">
            <a:extLst>
              <a:ext uri="{FF2B5EF4-FFF2-40B4-BE49-F238E27FC236}">
                <a16:creationId xmlns:a16="http://schemas.microsoft.com/office/drawing/2014/main" id="{EA5F413F-06AC-B93E-5F7E-8C9053713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63" y="1696383"/>
            <a:ext cx="7566263" cy="3411325"/>
          </a:xfrm>
          <a:prstGeom prst="rect">
            <a:avLst/>
          </a:prstGeom>
        </p:spPr>
      </p:pic>
      <p:pic>
        <p:nvPicPr>
          <p:cNvPr id="7" name="図 6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19801644-0676-38AF-C67D-B5ECD9B4E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23" y="5269340"/>
            <a:ext cx="7602963" cy="120534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4D3CA4-4F82-72F2-8B03-43D7552C82E9}"/>
              </a:ext>
            </a:extLst>
          </p:cNvPr>
          <p:cNvSpPr txBox="1"/>
          <p:nvPr/>
        </p:nvSpPr>
        <p:spPr>
          <a:xfrm>
            <a:off x="3675802" y="4238808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55BB29-06B1-737B-925A-486C75837EF0}"/>
              </a:ext>
            </a:extLst>
          </p:cNvPr>
          <p:cNvSpPr txBox="1"/>
          <p:nvPr/>
        </p:nvSpPr>
        <p:spPr>
          <a:xfrm>
            <a:off x="6472789" y="1141179"/>
            <a:ext cx="2438400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←数値を記入</a:t>
            </a:r>
            <a:endParaRPr kumimoji="1" lang="en-US" altLang="ja-JP" sz="1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11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ja-JP" altLang="en-US" sz="11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このテキストボックスは削除する</a:t>
            </a:r>
            <a:endParaRPr kumimoji="1" lang="ja-JP" altLang="en-US" sz="1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85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製造業　産業中分類別　特化係数</a:t>
            </a:r>
            <a:b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（１より大きい業種３つ）</a:t>
            </a:r>
            <a:endParaRPr kumimoji="1" lang="ja-JP" altLang="en-US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0" y="1325563"/>
            <a:ext cx="9144000" cy="5532437"/>
          </a:xfrm>
        </p:spPr>
        <p:txBody>
          <a:bodyPr vert="horz">
            <a:normAutofit/>
          </a:bodyPr>
          <a:lstStyle/>
          <a:p>
            <a:pPr marL="0" indent="0" algn="ctr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　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事業所単位</a:t>
            </a:r>
            <a:r>
              <a:rPr lang="en-US" altLang="ja-JP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</a:p>
          <a:p>
            <a:pPr marL="0" indent="0">
              <a:buNone/>
            </a:pPr>
            <a:endParaRPr lang="ja-JP" altLang="en-US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　</a:t>
            </a: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○○業種名○○　（特化係数の数値）</a:t>
            </a:r>
            <a:endParaRPr lang="en-US" altLang="ja-JP" sz="32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↑↓　書き換える　↑↓　</a:t>
            </a:r>
            <a:r>
              <a:rPr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小数第２位まで書く</a:t>
            </a:r>
            <a:endParaRPr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　　　　　　　　　　　　　　　　　　　　　</a:t>
            </a:r>
            <a:r>
              <a:rPr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（第３位を四捨五入）</a:t>
            </a:r>
            <a:endParaRPr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　</a:t>
            </a: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○○業種名○○　（特化係数の数値）</a:t>
            </a:r>
            <a:endParaRPr lang="en-US" altLang="ja-JP" sz="32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2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　</a:t>
            </a:r>
            <a:r>
              <a:rPr lang="ja-JP" altLang="en-US" sz="32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○○業種名○○　（特化係数の数値）</a:t>
            </a:r>
            <a:endParaRPr lang="en-US" altLang="ja-JP" sz="32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40938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08847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Ⅲ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40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○○○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市の特徴</a:t>
            </a: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（３つ）</a:t>
            </a:r>
            <a:endParaRPr kumimoji="1" lang="ja-JP" altLang="en-US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1920" y="1424763"/>
            <a:ext cx="8900160" cy="5310573"/>
          </a:xfrm>
        </p:spPr>
        <p:txBody>
          <a:bodyPr vert="horz">
            <a:normAutofit/>
          </a:bodyPr>
          <a:lstStyle/>
          <a:p>
            <a:pPr marL="712788" indent="-712788">
              <a:buNone/>
            </a:pPr>
            <a:r>
              <a:rPr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①　</a:t>
            </a:r>
            <a:r>
              <a:rPr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○○○○○○○○</a:t>
            </a:r>
            <a:endParaRPr lang="en-US" altLang="ja-JP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712788" indent="-712788">
              <a:buNone/>
            </a:pPr>
            <a:r>
              <a:rPr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②　</a:t>
            </a:r>
            <a:r>
              <a:rPr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○○○○○○○○</a:t>
            </a:r>
            <a:endParaRPr lang="en-US" altLang="ja-JP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712788" indent="-712788">
              <a:buNone/>
            </a:pPr>
            <a:r>
              <a:rPr lang="ja-JP" altLang="en-US" sz="3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③　</a:t>
            </a:r>
            <a:r>
              <a:rPr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○○○○○○○○</a:t>
            </a:r>
            <a:endParaRPr lang="en-US" altLang="ja-JP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</a:pPr>
            <a:endParaRPr lang="en-US" altLang="ja-JP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5125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59223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Ⅲ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40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○○○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市の特徴</a:t>
            </a:r>
            <a:r>
              <a:rPr lang="ja-JP" altLang="en-US" sz="32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（続き）</a:t>
            </a:r>
            <a:endParaRPr kumimoji="1" lang="ja-JP" altLang="en-US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556AA0-D924-49EA-830A-6087AAD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4811" y="959224"/>
            <a:ext cx="8794377" cy="1885576"/>
          </a:xfrm>
          <a:ln w="19050">
            <a:solidFill>
              <a:srgbClr val="FF0000"/>
            </a:solidFill>
            <a:prstDash val="sysDash"/>
          </a:ln>
        </p:spPr>
        <p:txBody>
          <a:bodyPr vert="horz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特徴３点を補足説明するためのわかりやすい写真・図表などを追加する（</a:t>
            </a:r>
            <a:r>
              <a:rPr lang="ja-JP" altLang="en-US" sz="3600" u="sng" dirty="0">
                <a:solidFill>
                  <a:schemeClr val="accent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最低１つ</a:t>
            </a:r>
            <a:r>
              <a:rPr lang="ja-JP" altLang="en-US" sz="3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）</a:t>
            </a:r>
            <a:endParaRPr lang="en-US" altLang="ja-JP" sz="3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47675" indent="-447675">
              <a:buNone/>
            </a:pPr>
            <a:r>
              <a:rPr kumimoji="1" lang="en-US" altLang="ja-JP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ja-JP" altLang="en-US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このテキストボックスと下のボックスは削除する</a:t>
            </a:r>
            <a:endParaRPr kumimoji="1" lang="en-US" altLang="ja-JP" sz="2000" dirty="0">
              <a:solidFill>
                <a:srgbClr val="FF0000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47675" indent="-447675">
              <a:buNone/>
            </a:pPr>
            <a:r>
              <a:rPr kumimoji="1" lang="en-US" altLang="ja-JP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ja-JP" altLang="en-US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図表の場合は</a:t>
            </a:r>
            <a:r>
              <a:rPr kumimoji="1" lang="en-US" altLang="ja-JP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RESAS</a:t>
            </a:r>
            <a:r>
              <a:rPr kumimoji="1" lang="ja-JP" altLang="en-US" sz="20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以外のものを使用すること</a:t>
            </a:r>
          </a:p>
          <a:p>
            <a:pPr marL="447675" indent="-447675">
              <a:buNone/>
            </a:pPr>
            <a:endParaRPr lang="en-US" altLang="ja-JP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649FEA-F65D-9AAD-B3DF-5D772D2E860E}"/>
              </a:ext>
            </a:extLst>
          </p:cNvPr>
          <p:cNvSpPr/>
          <p:nvPr/>
        </p:nvSpPr>
        <p:spPr>
          <a:xfrm>
            <a:off x="1176454" y="3038707"/>
            <a:ext cx="7081024" cy="3384395"/>
          </a:xfrm>
          <a:prstGeom prst="rect">
            <a:avLst/>
          </a:prstGeom>
          <a:solidFill>
            <a:srgbClr val="CCFFFF"/>
          </a:solidFill>
          <a:ln w="254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5400" dirty="0">
                <a:solidFill>
                  <a:srgbClr val="0000FF"/>
                </a:solidFill>
              </a:rPr>
              <a:t>写真・図表</a:t>
            </a:r>
          </a:p>
        </p:txBody>
      </p:sp>
    </p:spTree>
    <p:extLst>
      <p:ext uri="{BB962C8B-B14F-4D97-AF65-F5344CB8AC3E}">
        <p14:creationId xmlns:p14="http://schemas.microsoft.com/office/powerpoint/2010/main" val="215032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マップ&#10;&#10;自動的に生成された説明">
            <a:extLst>
              <a:ext uri="{FF2B5EF4-FFF2-40B4-BE49-F238E27FC236}">
                <a16:creationId xmlns:a16="http://schemas.microsoft.com/office/drawing/2014/main" id="{B2A10503-9E2A-4398-8361-92E21CC7D4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900" y="792593"/>
            <a:ext cx="6268199" cy="5969714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61603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位置図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F5A7186-F0C1-48E0-9502-AE3B566457E5}"/>
              </a:ext>
            </a:extLst>
          </p:cNvPr>
          <p:cNvSpPr txBox="1"/>
          <p:nvPr/>
        </p:nvSpPr>
        <p:spPr>
          <a:xfrm>
            <a:off x="1302599" y="4067354"/>
            <a:ext cx="6799635" cy="2246769"/>
          </a:xfrm>
          <a:prstGeom prst="rect">
            <a:avLst/>
          </a:prstGeom>
          <a:solidFill>
            <a:schemeClr val="tx1">
              <a:alpha val="75000"/>
            </a:schemeClr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調べる市が「</a:t>
            </a:r>
            <a:r>
              <a:rPr kumimoji="1" lang="ja-JP" altLang="en-US" sz="2800" b="0" i="0" u="sng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府県内のどこに位置しているかがわかる地図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」を探して貼り付ける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358775" marR="0" lvl="0" indent="-358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※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府県全域をカバーする地図を使用する</a:t>
            </a:r>
            <a:endParaRPr kumimoji="1" lang="en-US" altLang="ja-JP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  <a:p>
            <a:pPr marL="358775" marR="0" lvl="0" indent="-358775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※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見本の地図と、このテキストボックスは削除する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5286E530-4579-AF4F-785B-EAC923EA9E97}"/>
              </a:ext>
            </a:extLst>
          </p:cNvPr>
          <p:cNvSpPr/>
          <p:nvPr/>
        </p:nvSpPr>
        <p:spPr>
          <a:xfrm>
            <a:off x="3149600" y="3429000"/>
            <a:ext cx="286328" cy="579582"/>
          </a:xfrm>
          <a:prstGeom prst="ellipse">
            <a:avLst/>
          </a:prstGeom>
          <a:noFill/>
          <a:ln w="63500" cap="flat" cmpd="sng" algn="ctr">
            <a:solidFill>
              <a:srgbClr val="0000FF"/>
            </a:solidFill>
            <a:prstDash val="sysDot"/>
          </a:ln>
          <a:effectLst>
            <a:glow rad="38100">
              <a:sysClr val="window" lastClr="FFFFFF"/>
            </a:glo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7983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折れ線グラフ&#10;&#10;自動的に生成された説明">
            <a:extLst>
              <a:ext uri="{FF2B5EF4-FFF2-40B4-BE49-F238E27FC236}">
                <a16:creationId xmlns:a16="http://schemas.microsoft.com/office/drawing/2014/main" id="{E1DA9A7B-A224-907A-13E2-8EA1802CB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9" y="783602"/>
            <a:ext cx="8885381" cy="60006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831252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－１　</a:t>
            </a:r>
            <a:r>
              <a:rPr lang="zh-TW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人口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構成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32EC244-8294-970D-CCD8-D95A40F7493C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</p:spTree>
    <p:extLst>
      <p:ext uri="{BB962C8B-B14F-4D97-AF65-F5344CB8AC3E}">
        <p14:creationId xmlns:p14="http://schemas.microsoft.com/office/powerpoint/2010/main" val="412184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4921E4-98F8-456E-9456-75234FEC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3845" y="0"/>
            <a:ext cx="7886700" cy="1325562"/>
          </a:xfrm>
        </p:spPr>
        <p:txBody>
          <a:bodyPr>
            <a:normAutofit/>
          </a:bodyPr>
          <a:lstStyle/>
          <a:p>
            <a:pPr algn="ctr"/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</a:rPr>
              <a:t>年齢３区分別人口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F5C7ECDC-6FBB-4135-8A3E-5CDCFB6FCA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899424"/>
              </p:ext>
            </p:extLst>
          </p:nvPr>
        </p:nvGraphicFramePr>
        <p:xfrm>
          <a:off x="144747" y="1206650"/>
          <a:ext cx="8892926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37">
                  <a:extLst>
                    <a:ext uri="{9D8B030D-6E8A-4147-A177-3AD203B41FA5}">
                      <a16:colId xmlns:a16="http://schemas.microsoft.com/office/drawing/2014/main" val="94041116"/>
                    </a:ext>
                  </a:extLst>
                </a:gridCol>
                <a:gridCol w="2073349">
                  <a:extLst>
                    <a:ext uri="{9D8B030D-6E8A-4147-A177-3AD203B41FA5}">
                      <a16:colId xmlns:a16="http://schemas.microsoft.com/office/drawing/2014/main" val="2568084206"/>
                    </a:ext>
                  </a:extLst>
                </a:gridCol>
                <a:gridCol w="2254102">
                  <a:extLst>
                    <a:ext uri="{9D8B030D-6E8A-4147-A177-3AD203B41FA5}">
                      <a16:colId xmlns:a16="http://schemas.microsoft.com/office/drawing/2014/main" val="2961147714"/>
                    </a:ext>
                  </a:extLst>
                </a:gridCol>
                <a:gridCol w="2200938">
                  <a:extLst>
                    <a:ext uri="{9D8B030D-6E8A-4147-A177-3AD203B41FA5}">
                      <a16:colId xmlns:a16="http://schemas.microsoft.com/office/drawing/2014/main" val="2116887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２０２０年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人口（人）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構成比（％）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全国構成比（％）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84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全体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75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年少人口</a:t>
                      </a:r>
                      <a:endParaRPr kumimoji="1" lang="en-US" altLang="ja-JP" sz="2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（１５歳未満）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１１．９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31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生産年齢人口</a:t>
                      </a:r>
                      <a:endParaRPr kumimoji="1" lang="en-US" altLang="ja-JP" sz="2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（１５歳～６４歳）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５９．５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37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</a:rPr>
                        <a:t>老年人口</a:t>
                      </a:r>
                      <a:endParaRPr kumimoji="1" lang="en-US" altLang="ja-JP" sz="28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（６５歳以上）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２８．６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66581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364E099-36C6-42A7-8620-97F5D503344C}"/>
              </a:ext>
            </a:extLst>
          </p:cNvPr>
          <p:cNvSpPr txBox="1"/>
          <p:nvPr/>
        </p:nvSpPr>
        <p:spPr>
          <a:xfrm>
            <a:off x="633845" y="5302676"/>
            <a:ext cx="8268108" cy="1323439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表の空欄に数値を入力する</a:t>
            </a:r>
            <a:endParaRPr kumimoji="1"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構成比は小数第１位まで書く（第</a:t>
            </a:r>
            <a:r>
              <a:rPr kumimoji="1" lang="en-US" altLang="ja-JP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位を四捨五入）</a:t>
            </a:r>
            <a:endParaRPr kumimoji="1"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このテキストボックスは削除する</a:t>
            </a:r>
          </a:p>
        </p:txBody>
      </p:sp>
    </p:spTree>
    <p:extLst>
      <p:ext uri="{BB962C8B-B14F-4D97-AF65-F5344CB8AC3E}">
        <p14:creationId xmlns:p14="http://schemas.microsoft.com/office/powerpoint/2010/main" val="734240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グラフ, ウォーターフォール図&#10;&#10;自動的に生成された説明">
            <a:extLst>
              <a:ext uri="{FF2B5EF4-FFF2-40B4-BE49-F238E27FC236}">
                <a16:creationId xmlns:a16="http://schemas.microsoft.com/office/drawing/2014/main" id="{1E64A356-2186-3A7F-A15D-DEB3B67DE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" y="632148"/>
            <a:ext cx="8201891" cy="615141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79928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－２　</a:t>
            </a:r>
            <a:r>
              <a:rPr lang="zh-TW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人口増減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C2BC5D-FE0B-1D4C-0E0E-B88CAAC1FBC1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</p:spTree>
    <p:extLst>
      <p:ext uri="{BB962C8B-B14F-4D97-AF65-F5344CB8AC3E}">
        <p14:creationId xmlns:p14="http://schemas.microsoft.com/office/powerpoint/2010/main" val="26757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自動的に生成された説明">
            <a:extLst>
              <a:ext uri="{FF2B5EF4-FFF2-40B4-BE49-F238E27FC236}">
                <a16:creationId xmlns:a16="http://schemas.microsoft.com/office/drawing/2014/main" id="{DF0AE208-5A33-36F8-4A3C-6412CC829FC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8633"/>
            <a:ext cx="8229600" cy="6077109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98633"/>
          </a:xfrm>
        </p:spPr>
        <p:txBody>
          <a:bodyPr>
            <a:normAutofit/>
          </a:bodyPr>
          <a:lstStyle/>
          <a:p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－３　出生数・死亡数／転入数・転出数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DF24997-A736-7A7D-A918-189659204938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</p:spTree>
    <p:extLst>
      <p:ext uri="{BB962C8B-B14F-4D97-AF65-F5344CB8AC3E}">
        <p14:creationId xmlns:p14="http://schemas.microsoft.com/office/powerpoint/2010/main" val="2446750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鉛筆で書かれた文字&#10;&#10;低い精度で自動的に生成された説明">
            <a:extLst>
              <a:ext uri="{FF2B5EF4-FFF2-40B4-BE49-F238E27FC236}">
                <a16:creationId xmlns:a16="http://schemas.microsoft.com/office/drawing/2014/main" id="{D58B87E0-2A33-FD47-FE33-E686D305D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39" y="814269"/>
            <a:ext cx="6802322" cy="604373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01949"/>
          </a:xfrm>
        </p:spPr>
        <p:txBody>
          <a:bodyPr>
            <a:normAutofit/>
          </a:bodyPr>
          <a:lstStyle/>
          <a:p>
            <a:pPr algn="ctr"/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Ⅰ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－４　自然増減・社会増減の推移</a:t>
            </a:r>
            <a:endParaRPr lang="en-US" altLang="ja-JP" sz="40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107E94-DE54-DE76-804D-61C015284B64}"/>
              </a:ext>
            </a:extLst>
          </p:cNvPr>
          <p:cNvSpPr txBox="1"/>
          <p:nvPr/>
        </p:nvSpPr>
        <p:spPr>
          <a:xfrm>
            <a:off x="3239429" y="3167390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</p:spTree>
    <p:extLst>
      <p:ext uri="{BB962C8B-B14F-4D97-AF65-F5344CB8AC3E}">
        <p14:creationId xmlns:p14="http://schemas.microsoft.com/office/powerpoint/2010/main" val="147164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A527E4-FA2E-4C25-B641-514C5949A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17" y="18256"/>
            <a:ext cx="8831765" cy="922024"/>
          </a:xfrm>
        </p:spPr>
        <p:txBody>
          <a:bodyPr/>
          <a:lstStyle/>
          <a:p>
            <a:pPr algn="ctr"/>
            <a:r>
              <a:rPr lang="ja-JP" altLang="en-US" dirty="0">
                <a:solidFill>
                  <a:schemeClr val="accent1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　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人口動態（</a:t>
            </a:r>
            <a: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2022</a:t>
            </a:r>
            <a:r>
              <a:rPr lang="ja-JP" altLang="en-US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年）</a:t>
            </a:r>
            <a:endParaRPr kumimoji="1" lang="ja-JP" altLang="en-US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graphicFrame>
        <p:nvGraphicFramePr>
          <p:cNvPr id="7" name="表 4">
            <a:extLst>
              <a:ext uri="{FF2B5EF4-FFF2-40B4-BE49-F238E27FC236}">
                <a16:creationId xmlns:a16="http://schemas.microsoft.com/office/drawing/2014/main" id="{371BFA01-8C61-4A79-BFB7-B5DC906437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401064"/>
              </p:ext>
            </p:extLst>
          </p:nvPr>
        </p:nvGraphicFramePr>
        <p:xfrm>
          <a:off x="1004776" y="743426"/>
          <a:ext cx="7134446" cy="5057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4167">
                  <a:extLst>
                    <a:ext uri="{9D8B030D-6E8A-4147-A177-3AD203B41FA5}">
                      <a16:colId xmlns:a16="http://schemas.microsoft.com/office/drawing/2014/main" val="94041116"/>
                    </a:ext>
                  </a:extLst>
                </a:gridCol>
                <a:gridCol w="3030279">
                  <a:extLst>
                    <a:ext uri="{9D8B030D-6E8A-4147-A177-3AD203B41FA5}">
                      <a16:colId xmlns:a16="http://schemas.microsoft.com/office/drawing/2014/main" val="2961147714"/>
                    </a:ext>
                  </a:extLst>
                </a:gridCol>
              </a:tblGrid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２０２２年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人数（人）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2184209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出生数 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3875545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死亡数 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31838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自然増減数 Ｃ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(=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Ａ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Ｂ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1371361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転入数 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2216115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転出数 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4156481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社会増減数 Ｆ 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(=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Ｄ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-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Ｅ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4255160"/>
                  </a:ext>
                </a:extLst>
              </a:tr>
              <a:tr h="632139">
                <a:tc>
                  <a:txBody>
                    <a:bodyPr/>
                    <a:lstStyle/>
                    <a:p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人口増減数 Ｇ 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(=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Ｃ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+</a:t>
                      </a:r>
                      <a:r>
                        <a:rPr kumimoji="1" lang="ja-JP" altLang="en-US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Ｆ</a:t>
                      </a:r>
                      <a:r>
                        <a:rPr kumimoji="1" lang="en-US" altLang="ja-JP" sz="2800" dirty="0">
                          <a:solidFill>
                            <a:schemeClr val="tx1"/>
                          </a:solidFill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)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sz="2800" dirty="0">
                        <a:solidFill>
                          <a:schemeClr val="tx1"/>
                        </a:solidFill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166581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E87180-1CF8-463E-B11A-23A6772003FA}"/>
              </a:ext>
            </a:extLst>
          </p:cNvPr>
          <p:cNvSpPr txBox="1"/>
          <p:nvPr/>
        </p:nvSpPr>
        <p:spPr>
          <a:xfrm>
            <a:off x="2912414" y="5914859"/>
            <a:ext cx="5349327" cy="892552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表の空欄に数値を入力する</a:t>
            </a:r>
            <a:endParaRPr kumimoji="1" lang="en-US" altLang="ja-JP" sz="28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このテキストボックスは削除する</a:t>
            </a:r>
          </a:p>
        </p:txBody>
      </p:sp>
    </p:spTree>
    <p:extLst>
      <p:ext uri="{BB962C8B-B14F-4D97-AF65-F5344CB8AC3E}">
        <p14:creationId xmlns:p14="http://schemas.microsoft.com/office/powerpoint/2010/main" val="163168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2DCE5F-2FD2-4C17-A65E-7B4051CDB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418"/>
          </a:xfrm>
        </p:spPr>
        <p:txBody>
          <a:bodyPr>
            <a:normAutofit fontScale="90000"/>
          </a:bodyPr>
          <a:lstStyle/>
          <a:p>
            <a:pPr algn="ctr">
              <a:lnSpc>
                <a:spcPct val="100000"/>
              </a:lnSpc>
            </a:pPr>
            <a:r>
              <a:rPr lang="en-US" altLang="ja-JP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Ⅱ</a:t>
            </a:r>
            <a:r>
              <a:rPr lang="ja-JP" altLang="en-US" sz="40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－１　全産業　産業大分類別　構成割合</a:t>
            </a:r>
            <a:br>
              <a:rPr lang="en-US" altLang="ja-JP" sz="36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</a:br>
            <a:r>
              <a:rPr lang="en-US" altLang="ja-JP" sz="31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31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従業者数［事業所単位］</a:t>
            </a:r>
            <a:r>
              <a:rPr lang="en-US" altLang="ja-JP" sz="3100" dirty="0">
                <a:solidFill>
                  <a:schemeClr val="accent5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 </a:t>
            </a:r>
            <a:endParaRPr lang="en-US" altLang="ja-JP" sz="3600" dirty="0">
              <a:solidFill>
                <a:schemeClr val="accent5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621CDCF-52A7-4B80-864B-83C0DF78DDC3}"/>
              </a:ext>
            </a:extLst>
          </p:cNvPr>
          <p:cNvSpPr txBox="1"/>
          <p:nvPr/>
        </p:nvSpPr>
        <p:spPr>
          <a:xfrm>
            <a:off x="2803053" y="1210157"/>
            <a:ext cx="3537891" cy="338554"/>
          </a:xfrm>
          <a:prstGeom prst="rect">
            <a:avLst/>
          </a:prstGeom>
          <a:solidFill>
            <a:schemeClr val="bg1">
              <a:alpha val="30000"/>
            </a:schemeClr>
          </a:solidFill>
          <a:ln w="1905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【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総従業者数</a:t>
            </a:r>
            <a:r>
              <a:rPr kumimoji="1" lang="en-US" altLang="ja-JP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】</a:t>
            </a:r>
            <a:r>
              <a:rPr kumimoji="1" lang="ja-JP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ＭＳ Ｐゴシック" panose="020B0600070205080204" pitchFamily="50" charset="-128"/>
                <a:ea typeface="ＭＳ Ｐゴシック" panose="020B0600070205080204" pitchFamily="50" charset="-128"/>
                <a:cs typeface="+mn-cs"/>
              </a:rPr>
              <a:t>　</a:t>
            </a:r>
            <a:r>
              <a:rPr kumimoji="1" lang="ja-JP" altLang="en-US" sz="1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○○，○○○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人</a:t>
            </a:r>
            <a:endParaRPr kumimoji="1" lang="ja-JP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ＭＳ Ｐゴシック" panose="020B0600070205080204" pitchFamily="50" charset="-128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図 4" descr="グラフ, 棒グラフ&#10;&#10;自動的に生成された説明">
            <a:extLst>
              <a:ext uri="{FF2B5EF4-FFF2-40B4-BE49-F238E27FC236}">
                <a16:creationId xmlns:a16="http://schemas.microsoft.com/office/drawing/2014/main" id="{0ED98BDA-6E29-94C0-DB71-76806C0A5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7" y="1579845"/>
            <a:ext cx="7731350" cy="2217220"/>
          </a:xfrm>
          <a:prstGeom prst="rect">
            <a:avLst/>
          </a:prstGeom>
        </p:spPr>
      </p:pic>
      <p:pic>
        <p:nvPicPr>
          <p:cNvPr id="8" name="図 7" descr="グラフィカル ユーザー インターフェイス, アプリケーション, Word, Teams&#10;&#10;自動的に生成された説明">
            <a:extLst>
              <a:ext uri="{FF2B5EF4-FFF2-40B4-BE49-F238E27FC236}">
                <a16:creationId xmlns:a16="http://schemas.microsoft.com/office/drawing/2014/main" id="{0480A30B-2996-2A94-6EEF-DB01C3EE1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57" y="3822222"/>
            <a:ext cx="7866309" cy="1359252"/>
          </a:xfrm>
          <a:prstGeom prst="rect">
            <a:avLst/>
          </a:prstGeom>
        </p:spPr>
      </p:pic>
      <p:pic>
        <p:nvPicPr>
          <p:cNvPr id="10" name="図 9" descr="グラフィカル ユーザー インターフェイス&#10;&#10;低い精度で自動的に生成された説明">
            <a:extLst>
              <a:ext uri="{FF2B5EF4-FFF2-40B4-BE49-F238E27FC236}">
                <a16:creationId xmlns:a16="http://schemas.microsoft.com/office/drawing/2014/main" id="{2B2D817B-0B2E-95E4-4157-DFC86D8AF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539" y="5224815"/>
            <a:ext cx="7914513" cy="126285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B97D3ED-F4FD-0C6B-8616-0720465EA3F3}"/>
              </a:ext>
            </a:extLst>
          </p:cNvPr>
          <p:cNvSpPr txBox="1"/>
          <p:nvPr/>
        </p:nvSpPr>
        <p:spPr>
          <a:xfrm>
            <a:off x="6472789" y="1141179"/>
            <a:ext cx="2438400" cy="50783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←数値を記入</a:t>
            </a:r>
            <a:endParaRPr kumimoji="1" lang="en-US" altLang="ja-JP" sz="1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r>
              <a:rPr kumimoji="1" lang="en-US" altLang="ja-JP" sz="11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※</a:t>
            </a:r>
            <a:r>
              <a:rPr kumimoji="1" lang="ja-JP" altLang="en-US" sz="1100" dirty="0">
                <a:solidFill>
                  <a:srgbClr val="FF0000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このテキストボックスは削除する</a:t>
            </a:r>
            <a:endParaRPr kumimoji="1" lang="ja-JP" altLang="en-US" sz="1600" dirty="0">
              <a:solidFill>
                <a:srgbClr val="0000FF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A555D6D-7950-389C-42FD-B44B3B738E1D}"/>
              </a:ext>
            </a:extLst>
          </p:cNvPr>
          <p:cNvSpPr txBox="1"/>
          <p:nvPr/>
        </p:nvSpPr>
        <p:spPr>
          <a:xfrm>
            <a:off x="4200011" y="4124003"/>
            <a:ext cx="2665142" cy="52322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rgbClr val="0000FF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図を貼り替える</a:t>
            </a:r>
          </a:p>
        </p:txBody>
      </p:sp>
    </p:spTree>
    <p:extLst>
      <p:ext uri="{BB962C8B-B14F-4D97-AF65-F5344CB8AC3E}">
        <p14:creationId xmlns:p14="http://schemas.microsoft.com/office/powerpoint/2010/main" val="405926303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1138</TotalTime>
  <Words>519</Words>
  <Application>Microsoft Office PowerPoint</Application>
  <PresentationFormat>画面に合わせる (4:3)</PresentationFormat>
  <Paragraphs>83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14</vt:i4>
      </vt:variant>
    </vt:vector>
  </HeadingPairs>
  <TitlesOfParts>
    <vt:vector size="23" baseType="lpstr">
      <vt:lpstr>ＭＳ Ｐゴシック</vt:lpstr>
      <vt:lpstr>游ゴシック</vt:lpstr>
      <vt:lpstr>Arial</vt:lpstr>
      <vt:lpstr>Calibri</vt:lpstr>
      <vt:lpstr>Calibri Light</vt:lpstr>
      <vt:lpstr>Wingdings</vt:lpstr>
      <vt:lpstr>Wingdings 2</vt:lpstr>
      <vt:lpstr>HDOfficeLightV0</vt:lpstr>
      <vt:lpstr>1_Office テーマ</vt:lpstr>
      <vt:lpstr>○○府県　○○市</vt:lpstr>
      <vt:lpstr>位置図</vt:lpstr>
      <vt:lpstr>Ⅰ－１　人口構成</vt:lpstr>
      <vt:lpstr>年齢３区分別人口</vt:lpstr>
      <vt:lpstr>Ⅰ－２　人口増減</vt:lpstr>
      <vt:lpstr>　Ⅰ－３　出生数・死亡数／転入数・転出数</vt:lpstr>
      <vt:lpstr>Ⅰ－４　自然増減・社会増減の推移</vt:lpstr>
      <vt:lpstr>　人口動態（2022年）</vt:lpstr>
      <vt:lpstr>Ⅱ－１　全産業　産業大分類別　構成割合 (従業者数［事業所単位］) </vt:lpstr>
      <vt:lpstr>全産業　産業大分類別　特化係数 （１より大きい業種３つ）</vt:lpstr>
      <vt:lpstr>Ⅱ－２　製造業　産業中分類別　構成割合 (従業者数［事業所単位］) </vt:lpstr>
      <vt:lpstr>製造業　産業中分類別　特化係数 （１より大きい業種３つ）</vt:lpstr>
      <vt:lpstr>Ⅲ　○○○市の特徴（３つ）</vt:lpstr>
      <vt:lpstr>Ⅲ　○○○市の特徴（続き）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智之 井上</cp:lastModifiedBy>
  <cp:revision>70</cp:revision>
  <dcterms:created xsi:type="dcterms:W3CDTF">2018-10-26T02:40:35Z</dcterms:created>
  <dcterms:modified xsi:type="dcterms:W3CDTF">2024-10-19T14:01:23Z</dcterms:modified>
</cp:coreProperties>
</file>