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4" autoAdjust="0"/>
  </p:normalViewPr>
  <p:slideViewPr>
    <p:cSldViewPr snapToGrid="0">
      <p:cViewPr varScale="1">
        <p:scale>
          <a:sx n="75" d="100"/>
          <a:sy n="75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088C6-598F-4ADB-B9C8-33D9E1E719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A01FF2-6C60-4F05-BDD6-189442EF5214}">
      <dgm:prSet/>
      <dgm:spPr/>
      <dgm:t>
        <a:bodyPr/>
        <a:lstStyle/>
        <a:p>
          <a:r>
            <a:rPr lang="en-IN"/>
            <a:t>Motivation</a:t>
          </a:r>
          <a:endParaRPr lang="en-US"/>
        </a:p>
      </dgm:t>
    </dgm:pt>
    <dgm:pt modelId="{DC9C298B-5C6E-4351-BB32-4395F3E53F77}" type="parTrans" cxnId="{81932C32-64AD-4627-AAA8-FA329D5F214A}">
      <dgm:prSet/>
      <dgm:spPr/>
      <dgm:t>
        <a:bodyPr/>
        <a:lstStyle/>
        <a:p>
          <a:endParaRPr lang="en-US"/>
        </a:p>
      </dgm:t>
    </dgm:pt>
    <dgm:pt modelId="{93E95B7A-A019-4E10-A45F-8B1682EEA8E4}" type="sibTrans" cxnId="{81932C32-64AD-4627-AAA8-FA329D5F214A}">
      <dgm:prSet/>
      <dgm:spPr/>
      <dgm:t>
        <a:bodyPr/>
        <a:lstStyle/>
        <a:p>
          <a:endParaRPr lang="en-US"/>
        </a:p>
      </dgm:t>
    </dgm:pt>
    <dgm:pt modelId="{E213956D-4DAD-47ED-8913-E26AD2EC0F23}">
      <dgm:prSet/>
      <dgm:spPr/>
      <dgm:t>
        <a:bodyPr/>
        <a:lstStyle/>
        <a:p>
          <a:r>
            <a:rPr lang="en-IN"/>
            <a:t>Research Title</a:t>
          </a:r>
          <a:endParaRPr lang="en-US"/>
        </a:p>
      </dgm:t>
    </dgm:pt>
    <dgm:pt modelId="{085B4F70-0BD1-4D2E-9359-33DBA60A4C8C}" type="parTrans" cxnId="{608012BB-6A29-4160-AC64-852E66E1BAD9}">
      <dgm:prSet/>
      <dgm:spPr/>
      <dgm:t>
        <a:bodyPr/>
        <a:lstStyle/>
        <a:p>
          <a:endParaRPr lang="en-US"/>
        </a:p>
      </dgm:t>
    </dgm:pt>
    <dgm:pt modelId="{80AE715C-2986-4595-AEDF-6F7A8AC57860}" type="sibTrans" cxnId="{608012BB-6A29-4160-AC64-852E66E1BAD9}">
      <dgm:prSet/>
      <dgm:spPr/>
      <dgm:t>
        <a:bodyPr/>
        <a:lstStyle/>
        <a:p>
          <a:endParaRPr lang="en-US"/>
        </a:p>
      </dgm:t>
    </dgm:pt>
    <dgm:pt modelId="{4E2FD4CA-B3C3-46CF-8B0A-FED7E87BE9BF}">
      <dgm:prSet/>
      <dgm:spPr/>
      <dgm:t>
        <a:bodyPr/>
        <a:lstStyle/>
        <a:p>
          <a:r>
            <a:rPr lang="en-IN"/>
            <a:t>Literature Review</a:t>
          </a:r>
          <a:endParaRPr lang="en-US"/>
        </a:p>
      </dgm:t>
    </dgm:pt>
    <dgm:pt modelId="{5168223D-3525-447D-B1AB-DDA3AAADA097}" type="parTrans" cxnId="{F14C33DD-3F1B-459D-BACF-F58535719236}">
      <dgm:prSet/>
      <dgm:spPr/>
      <dgm:t>
        <a:bodyPr/>
        <a:lstStyle/>
        <a:p>
          <a:endParaRPr lang="en-US"/>
        </a:p>
      </dgm:t>
    </dgm:pt>
    <dgm:pt modelId="{139B9868-A814-4EB1-948C-85CC96315C10}" type="sibTrans" cxnId="{F14C33DD-3F1B-459D-BACF-F58535719236}">
      <dgm:prSet/>
      <dgm:spPr/>
      <dgm:t>
        <a:bodyPr/>
        <a:lstStyle/>
        <a:p>
          <a:endParaRPr lang="en-US"/>
        </a:p>
      </dgm:t>
    </dgm:pt>
    <dgm:pt modelId="{6C6179CB-604B-4B2B-A461-F88E8F28913E}">
      <dgm:prSet/>
      <dgm:spPr/>
      <dgm:t>
        <a:bodyPr/>
        <a:lstStyle/>
        <a:p>
          <a:r>
            <a:rPr lang="en-IN"/>
            <a:t>Methodology</a:t>
          </a:r>
          <a:endParaRPr lang="en-US"/>
        </a:p>
      </dgm:t>
    </dgm:pt>
    <dgm:pt modelId="{CF071ECD-9F16-424D-B496-924B552CA062}" type="parTrans" cxnId="{1FD25273-89A0-44AF-9E3C-8DDCBF63DC4E}">
      <dgm:prSet/>
      <dgm:spPr/>
      <dgm:t>
        <a:bodyPr/>
        <a:lstStyle/>
        <a:p>
          <a:endParaRPr lang="en-US"/>
        </a:p>
      </dgm:t>
    </dgm:pt>
    <dgm:pt modelId="{BB532E67-96E5-441A-AD2C-36B4A31B0373}" type="sibTrans" cxnId="{1FD25273-89A0-44AF-9E3C-8DDCBF63DC4E}">
      <dgm:prSet/>
      <dgm:spPr/>
      <dgm:t>
        <a:bodyPr/>
        <a:lstStyle/>
        <a:p>
          <a:endParaRPr lang="en-US"/>
        </a:p>
      </dgm:t>
    </dgm:pt>
    <dgm:pt modelId="{4A8D5420-3018-425C-B4EB-50CE61A817EB}">
      <dgm:prSet/>
      <dgm:spPr/>
      <dgm:t>
        <a:bodyPr/>
        <a:lstStyle/>
        <a:p>
          <a:r>
            <a:rPr lang="en-IN"/>
            <a:t>Results</a:t>
          </a:r>
          <a:endParaRPr lang="en-US"/>
        </a:p>
      </dgm:t>
    </dgm:pt>
    <dgm:pt modelId="{087B21F4-7FC8-4189-8156-2F20CDE391D6}" type="parTrans" cxnId="{1E554CFD-4C7D-43D2-BA76-B1018F67671C}">
      <dgm:prSet/>
      <dgm:spPr/>
      <dgm:t>
        <a:bodyPr/>
        <a:lstStyle/>
        <a:p>
          <a:endParaRPr lang="en-US"/>
        </a:p>
      </dgm:t>
    </dgm:pt>
    <dgm:pt modelId="{4558FE47-273E-489A-9787-4D9719B1CFC0}" type="sibTrans" cxnId="{1E554CFD-4C7D-43D2-BA76-B1018F67671C}">
      <dgm:prSet/>
      <dgm:spPr/>
      <dgm:t>
        <a:bodyPr/>
        <a:lstStyle/>
        <a:p>
          <a:endParaRPr lang="en-US"/>
        </a:p>
      </dgm:t>
    </dgm:pt>
    <dgm:pt modelId="{E4097384-4617-4169-8A97-B803E4A3A120}">
      <dgm:prSet/>
      <dgm:spPr/>
      <dgm:t>
        <a:bodyPr/>
        <a:lstStyle/>
        <a:p>
          <a:r>
            <a:rPr lang="en-IN"/>
            <a:t>Discussion</a:t>
          </a:r>
          <a:endParaRPr lang="en-US"/>
        </a:p>
      </dgm:t>
    </dgm:pt>
    <dgm:pt modelId="{B11DE716-813F-4C36-BB57-18BD5155C7E5}" type="parTrans" cxnId="{8800CE74-F885-44A8-960C-C0B7F5CCB927}">
      <dgm:prSet/>
      <dgm:spPr/>
      <dgm:t>
        <a:bodyPr/>
        <a:lstStyle/>
        <a:p>
          <a:endParaRPr lang="en-US"/>
        </a:p>
      </dgm:t>
    </dgm:pt>
    <dgm:pt modelId="{54C050BE-8B09-4A63-B4D4-306E4EDEB73A}" type="sibTrans" cxnId="{8800CE74-F885-44A8-960C-C0B7F5CCB927}">
      <dgm:prSet/>
      <dgm:spPr/>
      <dgm:t>
        <a:bodyPr/>
        <a:lstStyle/>
        <a:p>
          <a:endParaRPr lang="en-US"/>
        </a:p>
      </dgm:t>
    </dgm:pt>
    <dgm:pt modelId="{A8BE0E31-2557-46F9-90B5-88A38BA1188B}">
      <dgm:prSet/>
      <dgm:spPr/>
      <dgm:t>
        <a:bodyPr/>
        <a:lstStyle/>
        <a:p>
          <a:r>
            <a:rPr lang="en-IN"/>
            <a:t>Conclusion and Future Work</a:t>
          </a:r>
          <a:endParaRPr lang="en-US"/>
        </a:p>
      </dgm:t>
    </dgm:pt>
    <dgm:pt modelId="{BEA9AF8B-2BAF-4ADA-A040-A2474AB48717}" type="parTrans" cxnId="{46436B24-E244-4F47-92EF-FCC7F90CD084}">
      <dgm:prSet/>
      <dgm:spPr/>
      <dgm:t>
        <a:bodyPr/>
        <a:lstStyle/>
        <a:p>
          <a:endParaRPr lang="en-US"/>
        </a:p>
      </dgm:t>
    </dgm:pt>
    <dgm:pt modelId="{91E997A6-90E4-4D1B-AEC2-867D59266F78}" type="sibTrans" cxnId="{46436B24-E244-4F47-92EF-FCC7F90CD084}">
      <dgm:prSet/>
      <dgm:spPr/>
      <dgm:t>
        <a:bodyPr/>
        <a:lstStyle/>
        <a:p>
          <a:endParaRPr lang="en-US"/>
        </a:p>
      </dgm:t>
    </dgm:pt>
    <dgm:pt modelId="{C17AE989-6396-48D4-A764-FD5A5778612E}" type="pres">
      <dgm:prSet presAssocID="{390088C6-598F-4ADB-B9C8-33D9E1E71940}" presName="root" presStyleCnt="0">
        <dgm:presLayoutVars>
          <dgm:dir/>
          <dgm:resizeHandles val="exact"/>
        </dgm:presLayoutVars>
      </dgm:prSet>
      <dgm:spPr/>
    </dgm:pt>
    <dgm:pt modelId="{AA6E6C98-526E-493B-A1AE-F8AF3DA7C985}" type="pres">
      <dgm:prSet presAssocID="{FAA01FF2-6C60-4F05-BDD6-189442EF5214}" presName="compNode" presStyleCnt="0"/>
      <dgm:spPr/>
    </dgm:pt>
    <dgm:pt modelId="{1D5931E6-AF90-48EA-B4BA-76E0D0C2E5D4}" type="pres">
      <dgm:prSet presAssocID="{FAA01FF2-6C60-4F05-BDD6-189442EF5214}" presName="bgRect" presStyleLbl="bgShp" presStyleIdx="0" presStyleCnt="7"/>
      <dgm:spPr/>
    </dgm:pt>
    <dgm:pt modelId="{4E5C4F4A-70BF-4F56-B68A-E940CCD31E86}" type="pres">
      <dgm:prSet presAssocID="{FAA01FF2-6C60-4F05-BDD6-189442EF521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C371695-DA4F-4357-8B5D-0A9D283D8B1E}" type="pres">
      <dgm:prSet presAssocID="{FAA01FF2-6C60-4F05-BDD6-189442EF5214}" presName="spaceRect" presStyleCnt="0"/>
      <dgm:spPr/>
    </dgm:pt>
    <dgm:pt modelId="{326DB8E7-7ED4-4FCC-BF05-241BC059653A}" type="pres">
      <dgm:prSet presAssocID="{FAA01FF2-6C60-4F05-BDD6-189442EF5214}" presName="parTx" presStyleLbl="revTx" presStyleIdx="0" presStyleCnt="7">
        <dgm:presLayoutVars>
          <dgm:chMax val="0"/>
          <dgm:chPref val="0"/>
        </dgm:presLayoutVars>
      </dgm:prSet>
      <dgm:spPr/>
    </dgm:pt>
    <dgm:pt modelId="{CBF6F94D-10E5-4F8E-AF71-C2A260D189A3}" type="pres">
      <dgm:prSet presAssocID="{93E95B7A-A019-4E10-A45F-8B1682EEA8E4}" presName="sibTrans" presStyleCnt="0"/>
      <dgm:spPr/>
    </dgm:pt>
    <dgm:pt modelId="{7B3C10D0-651B-45A0-B979-CA48493EB57E}" type="pres">
      <dgm:prSet presAssocID="{E213956D-4DAD-47ED-8913-E26AD2EC0F23}" presName="compNode" presStyleCnt="0"/>
      <dgm:spPr/>
    </dgm:pt>
    <dgm:pt modelId="{1E42DF9E-53E1-4AFA-A691-30FABEE96E54}" type="pres">
      <dgm:prSet presAssocID="{E213956D-4DAD-47ED-8913-E26AD2EC0F23}" presName="bgRect" presStyleLbl="bgShp" presStyleIdx="1" presStyleCnt="7"/>
      <dgm:spPr/>
    </dgm:pt>
    <dgm:pt modelId="{763187CA-BFF2-4B7A-8197-B79EC0F177E3}" type="pres">
      <dgm:prSet presAssocID="{E213956D-4DAD-47ED-8913-E26AD2EC0F2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A681C28-EB5E-445A-8656-D2A38F1C9424}" type="pres">
      <dgm:prSet presAssocID="{E213956D-4DAD-47ED-8913-E26AD2EC0F23}" presName="spaceRect" presStyleCnt="0"/>
      <dgm:spPr/>
    </dgm:pt>
    <dgm:pt modelId="{414EE230-C087-40B5-8410-AB7658405D2D}" type="pres">
      <dgm:prSet presAssocID="{E213956D-4DAD-47ED-8913-E26AD2EC0F23}" presName="parTx" presStyleLbl="revTx" presStyleIdx="1" presStyleCnt="7">
        <dgm:presLayoutVars>
          <dgm:chMax val="0"/>
          <dgm:chPref val="0"/>
        </dgm:presLayoutVars>
      </dgm:prSet>
      <dgm:spPr/>
    </dgm:pt>
    <dgm:pt modelId="{AC1535F2-B690-4EE4-BD8D-8997B4E85252}" type="pres">
      <dgm:prSet presAssocID="{80AE715C-2986-4595-AEDF-6F7A8AC57860}" presName="sibTrans" presStyleCnt="0"/>
      <dgm:spPr/>
    </dgm:pt>
    <dgm:pt modelId="{BFFEE5AA-92B7-401B-9EAD-B623E1D59C11}" type="pres">
      <dgm:prSet presAssocID="{4E2FD4CA-B3C3-46CF-8B0A-FED7E87BE9BF}" presName="compNode" presStyleCnt="0"/>
      <dgm:spPr/>
    </dgm:pt>
    <dgm:pt modelId="{1230750E-CCB4-4ECB-919A-7BD43E204332}" type="pres">
      <dgm:prSet presAssocID="{4E2FD4CA-B3C3-46CF-8B0A-FED7E87BE9BF}" presName="bgRect" presStyleLbl="bgShp" presStyleIdx="2" presStyleCnt="7"/>
      <dgm:spPr/>
    </dgm:pt>
    <dgm:pt modelId="{1070B178-1DB3-43B6-A00D-76E6F8724C60}" type="pres">
      <dgm:prSet presAssocID="{4E2FD4CA-B3C3-46CF-8B0A-FED7E87BE9B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2BAB6A6-F856-4E61-A8C1-B6017FFE8BE3}" type="pres">
      <dgm:prSet presAssocID="{4E2FD4CA-B3C3-46CF-8B0A-FED7E87BE9BF}" presName="spaceRect" presStyleCnt="0"/>
      <dgm:spPr/>
    </dgm:pt>
    <dgm:pt modelId="{F36AE283-D770-45E9-A319-1A5599D5DB87}" type="pres">
      <dgm:prSet presAssocID="{4E2FD4CA-B3C3-46CF-8B0A-FED7E87BE9BF}" presName="parTx" presStyleLbl="revTx" presStyleIdx="2" presStyleCnt="7">
        <dgm:presLayoutVars>
          <dgm:chMax val="0"/>
          <dgm:chPref val="0"/>
        </dgm:presLayoutVars>
      </dgm:prSet>
      <dgm:spPr/>
    </dgm:pt>
    <dgm:pt modelId="{6C6B12B9-C0AB-45F7-862D-97C7F28F9FBE}" type="pres">
      <dgm:prSet presAssocID="{139B9868-A814-4EB1-948C-85CC96315C10}" presName="sibTrans" presStyleCnt="0"/>
      <dgm:spPr/>
    </dgm:pt>
    <dgm:pt modelId="{92852B2D-CC05-4F1F-A8E4-A0129A7E71A9}" type="pres">
      <dgm:prSet presAssocID="{6C6179CB-604B-4B2B-A461-F88E8F28913E}" presName="compNode" presStyleCnt="0"/>
      <dgm:spPr/>
    </dgm:pt>
    <dgm:pt modelId="{80764BFD-6EB8-4861-A45C-E08128E9F8F9}" type="pres">
      <dgm:prSet presAssocID="{6C6179CB-604B-4B2B-A461-F88E8F28913E}" presName="bgRect" presStyleLbl="bgShp" presStyleIdx="3" presStyleCnt="7"/>
      <dgm:spPr/>
    </dgm:pt>
    <dgm:pt modelId="{188092D4-B680-4666-8FE5-877AFAC08829}" type="pres">
      <dgm:prSet presAssocID="{6C6179CB-604B-4B2B-A461-F88E8F28913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1A1886-371F-49DA-8392-8A3BFABA3307}" type="pres">
      <dgm:prSet presAssocID="{6C6179CB-604B-4B2B-A461-F88E8F28913E}" presName="spaceRect" presStyleCnt="0"/>
      <dgm:spPr/>
    </dgm:pt>
    <dgm:pt modelId="{D77361B2-A289-43C7-A60E-367626567691}" type="pres">
      <dgm:prSet presAssocID="{6C6179CB-604B-4B2B-A461-F88E8F28913E}" presName="parTx" presStyleLbl="revTx" presStyleIdx="3" presStyleCnt="7">
        <dgm:presLayoutVars>
          <dgm:chMax val="0"/>
          <dgm:chPref val="0"/>
        </dgm:presLayoutVars>
      </dgm:prSet>
      <dgm:spPr/>
    </dgm:pt>
    <dgm:pt modelId="{499CB32B-5158-4382-8ED6-DED7F92D5473}" type="pres">
      <dgm:prSet presAssocID="{BB532E67-96E5-441A-AD2C-36B4A31B0373}" presName="sibTrans" presStyleCnt="0"/>
      <dgm:spPr/>
    </dgm:pt>
    <dgm:pt modelId="{FC543223-D351-4CB3-A7B2-1B7D040C7A18}" type="pres">
      <dgm:prSet presAssocID="{4A8D5420-3018-425C-B4EB-50CE61A817EB}" presName="compNode" presStyleCnt="0"/>
      <dgm:spPr/>
    </dgm:pt>
    <dgm:pt modelId="{515D2E15-A3F3-4F65-BC48-30243F8AB102}" type="pres">
      <dgm:prSet presAssocID="{4A8D5420-3018-425C-B4EB-50CE61A817EB}" presName="bgRect" presStyleLbl="bgShp" presStyleIdx="4" presStyleCnt="7"/>
      <dgm:spPr/>
    </dgm:pt>
    <dgm:pt modelId="{3E6F3799-5F03-4B77-83C9-B43840F26DA4}" type="pres">
      <dgm:prSet presAssocID="{4A8D5420-3018-425C-B4EB-50CE61A817E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FFEDF0-21ED-473E-A5A3-5E0836B24811}" type="pres">
      <dgm:prSet presAssocID="{4A8D5420-3018-425C-B4EB-50CE61A817EB}" presName="spaceRect" presStyleCnt="0"/>
      <dgm:spPr/>
    </dgm:pt>
    <dgm:pt modelId="{3B85C9D7-8BE8-4322-BF7D-20A7E2F56838}" type="pres">
      <dgm:prSet presAssocID="{4A8D5420-3018-425C-B4EB-50CE61A817EB}" presName="parTx" presStyleLbl="revTx" presStyleIdx="4" presStyleCnt="7">
        <dgm:presLayoutVars>
          <dgm:chMax val="0"/>
          <dgm:chPref val="0"/>
        </dgm:presLayoutVars>
      </dgm:prSet>
      <dgm:spPr/>
    </dgm:pt>
    <dgm:pt modelId="{CD60D692-5B3C-4463-9CC4-D3A96636B6F6}" type="pres">
      <dgm:prSet presAssocID="{4558FE47-273E-489A-9787-4D9719B1CFC0}" presName="sibTrans" presStyleCnt="0"/>
      <dgm:spPr/>
    </dgm:pt>
    <dgm:pt modelId="{BB5B3016-580F-4C84-8544-A4CD5379588F}" type="pres">
      <dgm:prSet presAssocID="{E4097384-4617-4169-8A97-B803E4A3A120}" presName="compNode" presStyleCnt="0"/>
      <dgm:spPr/>
    </dgm:pt>
    <dgm:pt modelId="{6FD25CAA-DF30-4016-B9E3-F358307FB489}" type="pres">
      <dgm:prSet presAssocID="{E4097384-4617-4169-8A97-B803E4A3A120}" presName="bgRect" presStyleLbl="bgShp" presStyleIdx="5" presStyleCnt="7"/>
      <dgm:spPr/>
    </dgm:pt>
    <dgm:pt modelId="{87875C22-08B0-4BE8-9F0C-DF070812453D}" type="pres">
      <dgm:prSet presAssocID="{E4097384-4617-4169-8A97-B803E4A3A12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4EAC97D-A777-491A-86C8-4AFD50DE34A9}" type="pres">
      <dgm:prSet presAssocID="{E4097384-4617-4169-8A97-B803E4A3A120}" presName="spaceRect" presStyleCnt="0"/>
      <dgm:spPr/>
    </dgm:pt>
    <dgm:pt modelId="{710A8C84-3F0D-48C4-8954-DBE6D8ECAE50}" type="pres">
      <dgm:prSet presAssocID="{E4097384-4617-4169-8A97-B803E4A3A120}" presName="parTx" presStyleLbl="revTx" presStyleIdx="5" presStyleCnt="7">
        <dgm:presLayoutVars>
          <dgm:chMax val="0"/>
          <dgm:chPref val="0"/>
        </dgm:presLayoutVars>
      </dgm:prSet>
      <dgm:spPr/>
    </dgm:pt>
    <dgm:pt modelId="{7C3A70E8-CB7B-487F-B881-5E0F4DD3C5B0}" type="pres">
      <dgm:prSet presAssocID="{54C050BE-8B09-4A63-B4D4-306E4EDEB73A}" presName="sibTrans" presStyleCnt="0"/>
      <dgm:spPr/>
    </dgm:pt>
    <dgm:pt modelId="{ADB302EB-7D84-4A4B-A7AE-F2EE67C80F1F}" type="pres">
      <dgm:prSet presAssocID="{A8BE0E31-2557-46F9-90B5-88A38BA1188B}" presName="compNode" presStyleCnt="0"/>
      <dgm:spPr/>
    </dgm:pt>
    <dgm:pt modelId="{AFB46678-0DC2-4269-BF83-3D7F35E526FE}" type="pres">
      <dgm:prSet presAssocID="{A8BE0E31-2557-46F9-90B5-88A38BA1188B}" presName="bgRect" presStyleLbl="bgShp" presStyleIdx="6" presStyleCnt="7"/>
      <dgm:spPr/>
    </dgm:pt>
    <dgm:pt modelId="{7DD6E7A4-A1CA-414A-86FF-29745DCF1E6D}" type="pres">
      <dgm:prSet presAssocID="{A8BE0E31-2557-46F9-90B5-88A38BA1188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139DE27-1611-43F8-90CF-FDCDCED00BE1}" type="pres">
      <dgm:prSet presAssocID="{A8BE0E31-2557-46F9-90B5-88A38BA1188B}" presName="spaceRect" presStyleCnt="0"/>
      <dgm:spPr/>
    </dgm:pt>
    <dgm:pt modelId="{70CF5347-6A0C-4E2B-9E1C-EFFD8E3644EC}" type="pres">
      <dgm:prSet presAssocID="{A8BE0E31-2557-46F9-90B5-88A38BA1188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D39551E-4773-438B-AC86-5B917C4019EC}" type="presOf" srcId="{6C6179CB-604B-4B2B-A461-F88E8F28913E}" destId="{D77361B2-A289-43C7-A60E-367626567691}" srcOrd="0" destOrd="0" presId="urn:microsoft.com/office/officeart/2018/2/layout/IconVerticalSolidList"/>
    <dgm:cxn modelId="{46436B24-E244-4F47-92EF-FCC7F90CD084}" srcId="{390088C6-598F-4ADB-B9C8-33D9E1E71940}" destId="{A8BE0E31-2557-46F9-90B5-88A38BA1188B}" srcOrd="6" destOrd="0" parTransId="{BEA9AF8B-2BAF-4ADA-A040-A2474AB48717}" sibTransId="{91E997A6-90E4-4D1B-AEC2-867D59266F78}"/>
    <dgm:cxn modelId="{81932C32-64AD-4627-AAA8-FA329D5F214A}" srcId="{390088C6-598F-4ADB-B9C8-33D9E1E71940}" destId="{FAA01FF2-6C60-4F05-BDD6-189442EF5214}" srcOrd="0" destOrd="0" parTransId="{DC9C298B-5C6E-4351-BB32-4395F3E53F77}" sibTransId="{93E95B7A-A019-4E10-A45F-8B1682EEA8E4}"/>
    <dgm:cxn modelId="{214FBA72-69A7-4E07-839C-6A6B6875F298}" type="presOf" srcId="{A8BE0E31-2557-46F9-90B5-88A38BA1188B}" destId="{70CF5347-6A0C-4E2B-9E1C-EFFD8E3644EC}" srcOrd="0" destOrd="0" presId="urn:microsoft.com/office/officeart/2018/2/layout/IconVerticalSolidList"/>
    <dgm:cxn modelId="{1FD25273-89A0-44AF-9E3C-8DDCBF63DC4E}" srcId="{390088C6-598F-4ADB-B9C8-33D9E1E71940}" destId="{6C6179CB-604B-4B2B-A461-F88E8F28913E}" srcOrd="3" destOrd="0" parTransId="{CF071ECD-9F16-424D-B496-924B552CA062}" sibTransId="{BB532E67-96E5-441A-AD2C-36B4A31B0373}"/>
    <dgm:cxn modelId="{8800CE74-F885-44A8-960C-C0B7F5CCB927}" srcId="{390088C6-598F-4ADB-B9C8-33D9E1E71940}" destId="{E4097384-4617-4169-8A97-B803E4A3A120}" srcOrd="5" destOrd="0" parTransId="{B11DE716-813F-4C36-BB57-18BD5155C7E5}" sibTransId="{54C050BE-8B09-4A63-B4D4-306E4EDEB73A}"/>
    <dgm:cxn modelId="{04790DA3-31B3-49CE-916D-3C16CE143AA7}" type="presOf" srcId="{FAA01FF2-6C60-4F05-BDD6-189442EF5214}" destId="{326DB8E7-7ED4-4FCC-BF05-241BC059653A}" srcOrd="0" destOrd="0" presId="urn:microsoft.com/office/officeart/2018/2/layout/IconVerticalSolidList"/>
    <dgm:cxn modelId="{FD31C4A5-814D-4E5D-9E11-BDD025C65422}" type="presOf" srcId="{E213956D-4DAD-47ED-8913-E26AD2EC0F23}" destId="{414EE230-C087-40B5-8410-AB7658405D2D}" srcOrd="0" destOrd="0" presId="urn:microsoft.com/office/officeart/2018/2/layout/IconVerticalSolidList"/>
    <dgm:cxn modelId="{AF6644B3-38DF-43D8-BA46-3C6BB5B10929}" type="presOf" srcId="{390088C6-598F-4ADB-B9C8-33D9E1E71940}" destId="{C17AE989-6396-48D4-A764-FD5A5778612E}" srcOrd="0" destOrd="0" presId="urn:microsoft.com/office/officeart/2018/2/layout/IconVerticalSolidList"/>
    <dgm:cxn modelId="{608012BB-6A29-4160-AC64-852E66E1BAD9}" srcId="{390088C6-598F-4ADB-B9C8-33D9E1E71940}" destId="{E213956D-4DAD-47ED-8913-E26AD2EC0F23}" srcOrd="1" destOrd="0" parTransId="{085B4F70-0BD1-4D2E-9359-33DBA60A4C8C}" sibTransId="{80AE715C-2986-4595-AEDF-6F7A8AC57860}"/>
    <dgm:cxn modelId="{8495D2BC-2764-4FB9-AC65-976C1A296602}" type="presOf" srcId="{4A8D5420-3018-425C-B4EB-50CE61A817EB}" destId="{3B85C9D7-8BE8-4322-BF7D-20A7E2F56838}" srcOrd="0" destOrd="0" presId="urn:microsoft.com/office/officeart/2018/2/layout/IconVerticalSolidList"/>
    <dgm:cxn modelId="{6ED441C0-38DD-48BE-89B1-9663044A51F3}" type="presOf" srcId="{E4097384-4617-4169-8A97-B803E4A3A120}" destId="{710A8C84-3F0D-48C4-8954-DBE6D8ECAE50}" srcOrd="0" destOrd="0" presId="urn:microsoft.com/office/officeart/2018/2/layout/IconVerticalSolidList"/>
    <dgm:cxn modelId="{F14C33DD-3F1B-459D-BACF-F58535719236}" srcId="{390088C6-598F-4ADB-B9C8-33D9E1E71940}" destId="{4E2FD4CA-B3C3-46CF-8B0A-FED7E87BE9BF}" srcOrd="2" destOrd="0" parTransId="{5168223D-3525-447D-B1AB-DDA3AAADA097}" sibTransId="{139B9868-A814-4EB1-948C-85CC96315C10}"/>
    <dgm:cxn modelId="{C234BBF9-BE29-45B6-BCE8-869672B29F7E}" type="presOf" srcId="{4E2FD4CA-B3C3-46CF-8B0A-FED7E87BE9BF}" destId="{F36AE283-D770-45E9-A319-1A5599D5DB87}" srcOrd="0" destOrd="0" presId="urn:microsoft.com/office/officeart/2018/2/layout/IconVerticalSolidList"/>
    <dgm:cxn modelId="{1E554CFD-4C7D-43D2-BA76-B1018F67671C}" srcId="{390088C6-598F-4ADB-B9C8-33D9E1E71940}" destId="{4A8D5420-3018-425C-B4EB-50CE61A817EB}" srcOrd="4" destOrd="0" parTransId="{087B21F4-7FC8-4189-8156-2F20CDE391D6}" sibTransId="{4558FE47-273E-489A-9787-4D9719B1CFC0}"/>
    <dgm:cxn modelId="{1C11B1E9-1B5E-454E-A993-012FD3D7B532}" type="presParOf" srcId="{C17AE989-6396-48D4-A764-FD5A5778612E}" destId="{AA6E6C98-526E-493B-A1AE-F8AF3DA7C985}" srcOrd="0" destOrd="0" presId="urn:microsoft.com/office/officeart/2018/2/layout/IconVerticalSolidList"/>
    <dgm:cxn modelId="{BA003B3E-868B-48BE-81AE-6ACA0211F907}" type="presParOf" srcId="{AA6E6C98-526E-493B-A1AE-F8AF3DA7C985}" destId="{1D5931E6-AF90-48EA-B4BA-76E0D0C2E5D4}" srcOrd="0" destOrd="0" presId="urn:microsoft.com/office/officeart/2018/2/layout/IconVerticalSolidList"/>
    <dgm:cxn modelId="{BDAEB3B5-F8B9-4504-A9C2-9B879E01D103}" type="presParOf" srcId="{AA6E6C98-526E-493B-A1AE-F8AF3DA7C985}" destId="{4E5C4F4A-70BF-4F56-B68A-E940CCD31E86}" srcOrd="1" destOrd="0" presId="urn:microsoft.com/office/officeart/2018/2/layout/IconVerticalSolidList"/>
    <dgm:cxn modelId="{A218CEC3-7424-42DD-9038-CC02BC18C31D}" type="presParOf" srcId="{AA6E6C98-526E-493B-A1AE-F8AF3DA7C985}" destId="{AC371695-DA4F-4357-8B5D-0A9D283D8B1E}" srcOrd="2" destOrd="0" presId="urn:microsoft.com/office/officeart/2018/2/layout/IconVerticalSolidList"/>
    <dgm:cxn modelId="{61F505A5-01F9-4C9B-9197-16926D7495E4}" type="presParOf" srcId="{AA6E6C98-526E-493B-A1AE-F8AF3DA7C985}" destId="{326DB8E7-7ED4-4FCC-BF05-241BC059653A}" srcOrd="3" destOrd="0" presId="urn:microsoft.com/office/officeart/2018/2/layout/IconVerticalSolidList"/>
    <dgm:cxn modelId="{1F62CE01-D84F-46EA-8AF9-82F43F14897B}" type="presParOf" srcId="{C17AE989-6396-48D4-A764-FD5A5778612E}" destId="{CBF6F94D-10E5-4F8E-AF71-C2A260D189A3}" srcOrd="1" destOrd="0" presId="urn:microsoft.com/office/officeart/2018/2/layout/IconVerticalSolidList"/>
    <dgm:cxn modelId="{9A56CEFA-5696-4F60-A9FE-A8C7B47B50B5}" type="presParOf" srcId="{C17AE989-6396-48D4-A764-FD5A5778612E}" destId="{7B3C10D0-651B-45A0-B979-CA48493EB57E}" srcOrd="2" destOrd="0" presId="urn:microsoft.com/office/officeart/2018/2/layout/IconVerticalSolidList"/>
    <dgm:cxn modelId="{D1691965-A5A2-41C1-A4DD-E875C69208F7}" type="presParOf" srcId="{7B3C10D0-651B-45A0-B979-CA48493EB57E}" destId="{1E42DF9E-53E1-4AFA-A691-30FABEE96E54}" srcOrd="0" destOrd="0" presId="urn:microsoft.com/office/officeart/2018/2/layout/IconVerticalSolidList"/>
    <dgm:cxn modelId="{3B602BA6-4B42-4CCA-B05B-4FDDD8973A2F}" type="presParOf" srcId="{7B3C10D0-651B-45A0-B979-CA48493EB57E}" destId="{763187CA-BFF2-4B7A-8197-B79EC0F177E3}" srcOrd="1" destOrd="0" presId="urn:microsoft.com/office/officeart/2018/2/layout/IconVerticalSolidList"/>
    <dgm:cxn modelId="{9692A09D-33B9-4A28-867D-C7313FBC60A1}" type="presParOf" srcId="{7B3C10D0-651B-45A0-B979-CA48493EB57E}" destId="{4A681C28-EB5E-445A-8656-D2A38F1C9424}" srcOrd="2" destOrd="0" presId="urn:microsoft.com/office/officeart/2018/2/layout/IconVerticalSolidList"/>
    <dgm:cxn modelId="{BC91BDB1-ADB1-47BC-84FC-4534E29B6FBD}" type="presParOf" srcId="{7B3C10D0-651B-45A0-B979-CA48493EB57E}" destId="{414EE230-C087-40B5-8410-AB7658405D2D}" srcOrd="3" destOrd="0" presId="urn:microsoft.com/office/officeart/2018/2/layout/IconVerticalSolidList"/>
    <dgm:cxn modelId="{B59AC60A-8366-4A80-9246-0C51B1D3ED4E}" type="presParOf" srcId="{C17AE989-6396-48D4-A764-FD5A5778612E}" destId="{AC1535F2-B690-4EE4-BD8D-8997B4E85252}" srcOrd="3" destOrd="0" presId="urn:microsoft.com/office/officeart/2018/2/layout/IconVerticalSolidList"/>
    <dgm:cxn modelId="{C47371C8-3078-48B5-8CEF-1CC207D511CE}" type="presParOf" srcId="{C17AE989-6396-48D4-A764-FD5A5778612E}" destId="{BFFEE5AA-92B7-401B-9EAD-B623E1D59C11}" srcOrd="4" destOrd="0" presId="urn:microsoft.com/office/officeart/2018/2/layout/IconVerticalSolidList"/>
    <dgm:cxn modelId="{2A40C2EE-0764-4AFD-95C5-ED7D484B8A37}" type="presParOf" srcId="{BFFEE5AA-92B7-401B-9EAD-B623E1D59C11}" destId="{1230750E-CCB4-4ECB-919A-7BD43E204332}" srcOrd="0" destOrd="0" presId="urn:microsoft.com/office/officeart/2018/2/layout/IconVerticalSolidList"/>
    <dgm:cxn modelId="{B72E1EFF-9282-4B66-BF91-77FCC05E6B93}" type="presParOf" srcId="{BFFEE5AA-92B7-401B-9EAD-B623E1D59C11}" destId="{1070B178-1DB3-43B6-A00D-76E6F8724C60}" srcOrd="1" destOrd="0" presId="urn:microsoft.com/office/officeart/2018/2/layout/IconVerticalSolidList"/>
    <dgm:cxn modelId="{90AA3283-EE6C-40D7-A892-AD4A37E9A88A}" type="presParOf" srcId="{BFFEE5AA-92B7-401B-9EAD-B623E1D59C11}" destId="{E2BAB6A6-F856-4E61-A8C1-B6017FFE8BE3}" srcOrd="2" destOrd="0" presId="urn:microsoft.com/office/officeart/2018/2/layout/IconVerticalSolidList"/>
    <dgm:cxn modelId="{AD69F558-E77C-48D5-95A7-74A21D5D9D4D}" type="presParOf" srcId="{BFFEE5AA-92B7-401B-9EAD-B623E1D59C11}" destId="{F36AE283-D770-45E9-A319-1A5599D5DB87}" srcOrd="3" destOrd="0" presId="urn:microsoft.com/office/officeart/2018/2/layout/IconVerticalSolidList"/>
    <dgm:cxn modelId="{8BC0470F-6CA4-418F-B9CB-EEF886A2461A}" type="presParOf" srcId="{C17AE989-6396-48D4-A764-FD5A5778612E}" destId="{6C6B12B9-C0AB-45F7-862D-97C7F28F9FBE}" srcOrd="5" destOrd="0" presId="urn:microsoft.com/office/officeart/2018/2/layout/IconVerticalSolidList"/>
    <dgm:cxn modelId="{63D9C720-D53A-4F07-ACFB-BCC576DCCC0B}" type="presParOf" srcId="{C17AE989-6396-48D4-A764-FD5A5778612E}" destId="{92852B2D-CC05-4F1F-A8E4-A0129A7E71A9}" srcOrd="6" destOrd="0" presId="urn:microsoft.com/office/officeart/2018/2/layout/IconVerticalSolidList"/>
    <dgm:cxn modelId="{249D8148-DD89-4F90-B8B4-960523E0DF5A}" type="presParOf" srcId="{92852B2D-CC05-4F1F-A8E4-A0129A7E71A9}" destId="{80764BFD-6EB8-4861-A45C-E08128E9F8F9}" srcOrd="0" destOrd="0" presId="urn:microsoft.com/office/officeart/2018/2/layout/IconVerticalSolidList"/>
    <dgm:cxn modelId="{D0FFD377-9C10-4276-B2AB-A0E02BCA1E75}" type="presParOf" srcId="{92852B2D-CC05-4F1F-A8E4-A0129A7E71A9}" destId="{188092D4-B680-4666-8FE5-877AFAC08829}" srcOrd="1" destOrd="0" presId="urn:microsoft.com/office/officeart/2018/2/layout/IconVerticalSolidList"/>
    <dgm:cxn modelId="{F1806309-3983-4702-9E02-3A0908F926B9}" type="presParOf" srcId="{92852B2D-CC05-4F1F-A8E4-A0129A7E71A9}" destId="{8C1A1886-371F-49DA-8392-8A3BFABA3307}" srcOrd="2" destOrd="0" presId="urn:microsoft.com/office/officeart/2018/2/layout/IconVerticalSolidList"/>
    <dgm:cxn modelId="{54AB9937-DB22-41EF-8109-3F59EDF2F4D2}" type="presParOf" srcId="{92852B2D-CC05-4F1F-A8E4-A0129A7E71A9}" destId="{D77361B2-A289-43C7-A60E-367626567691}" srcOrd="3" destOrd="0" presId="urn:microsoft.com/office/officeart/2018/2/layout/IconVerticalSolidList"/>
    <dgm:cxn modelId="{98F68026-4836-44B6-8AC2-BC6C59E92964}" type="presParOf" srcId="{C17AE989-6396-48D4-A764-FD5A5778612E}" destId="{499CB32B-5158-4382-8ED6-DED7F92D5473}" srcOrd="7" destOrd="0" presId="urn:microsoft.com/office/officeart/2018/2/layout/IconVerticalSolidList"/>
    <dgm:cxn modelId="{4CE571C8-AD83-4DB4-90C5-26ADC4D16A56}" type="presParOf" srcId="{C17AE989-6396-48D4-A764-FD5A5778612E}" destId="{FC543223-D351-4CB3-A7B2-1B7D040C7A18}" srcOrd="8" destOrd="0" presId="urn:microsoft.com/office/officeart/2018/2/layout/IconVerticalSolidList"/>
    <dgm:cxn modelId="{94776C51-2C2B-42E7-83A1-AE557FE3AFDB}" type="presParOf" srcId="{FC543223-D351-4CB3-A7B2-1B7D040C7A18}" destId="{515D2E15-A3F3-4F65-BC48-30243F8AB102}" srcOrd="0" destOrd="0" presId="urn:microsoft.com/office/officeart/2018/2/layout/IconVerticalSolidList"/>
    <dgm:cxn modelId="{5081B8CF-CE43-4EB9-BC70-ED1EDA62539C}" type="presParOf" srcId="{FC543223-D351-4CB3-A7B2-1B7D040C7A18}" destId="{3E6F3799-5F03-4B77-83C9-B43840F26DA4}" srcOrd="1" destOrd="0" presId="urn:microsoft.com/office/officeart/2018/2/layout/IconVerticalSolidList"/>
    <dgm:cxn modelId="{14F3636A-5D91-4D12-AA03-0A6A308D5A1A}" type="presParOf" srcId="{FC543223-D351-4CB3-A7B2-1B7D040C7A18}" destId="{2FFFEDF0-21ED-473E-A5A3-5E0836B24811}" srcOrd="2" destOrd="0" presId="urn:microsoft.com/office/officeart/2018/2/layout/IconVerticalSolidList"/>
    <dgm:cxn modelId="{D989F63B-C15A-4B8B-9F74-70DB330891C3}" type="presParOf" srcId="{FC543223-D351-4CB3-A7B2-1B7D040C7A18}" destId="{3B85C9D7-8BE8-4322-BF7D-20A7E2F56838}" srcOrd="3" destOrd="0" presId="urn:microsoft.com/office/officeart/2018/2/layout/IconVerticalSolidList"/>
    <dgm:cxn modelId="{3EF6EF65-8FE3-4328-801D-4096391394AA}" type="presParOf" srcId="{C17AE989-6396-48D4-A764-FD5A5778612E}" destId="{CD60D692-5B3C-4463-9CC4-D3A96636B6F6}" srcOrd="9" destOrd="0" presId="urn:microsoft.com/office/officeart/2018/2/layout/IconVerticalSolidList"/>
    <dgm:cxn modelId="{ED461E1F-07E5-4831-A143-9980D059401A}" type="presParOf" srcId="{C17AE989-6396-48D4-A764-FD5A5778612E}" destId="{BB5B3016-580F-4C84-8544-A4CD5379588F}" srcOrd="10" destOrd="0" presId="urn:microsoft.com/office/officeart/2018/2/layout/IconVerticalSolidList"/>
    <dgm:cxn modelId="{FB01F9FC-1C15-49F2-B0C0-B73FACD69991}" type="presParOf" srcId="{BB5B3016-580F-4C84-8544-A4CD5379588F}" destId="{6FD25CAA-DF30-4016-B9E3-F358307FB489}" srcOrd="0" destOrd="0" presId="urn:microsoft.com/office/officeart/2018/2/layout/IconVerticalSolidList"/>
    <dgm:cxn modelId="{7D62A278-4A29-4280-AA6D-0136CDBDD5D6}" type="presParOf" srcId="{BB5B3016-580F-4C84-8544-A4CD5379588F}" destId="{87875C22-08B0-4BE8-9F0C-DF070812453D}" srcOrd="1" destOrd="0" presId="urn:microsoft.com/office/officeart/2018/2/layout/IconVerticalSolidList"/>
    <dgm:cxn modelId="{847043A0-49BE-4D55-87EC-729281DED6AA}" type="presParOf" srcId="{BB5B3016-580F-4C84-8544-A4CD5379588F}" destId="{44EAC97D-A777-491A-86C8-4AFD50DE34A9}" srcOrd="2" destOrd="0" presId="urn:microsoft.com/office/officeart/2018/2/layout/IconVerticalSolidList"/>
    <dgm:cxn modelId="{F133AEAF-8EDB-4628-A746-93881E6C62F0}" type="presParOf" srcId="{BB5B3016-580F-4C84-8544-A4CD5379588F}" destId="{710A8C84-3F0D-48C4-8954-DBE6D8ECAE50}" srcOrd="3" destOrd="0" presId="urn:microsoft.com/office/officeart/2018/2/layout/IconVerticalSolidList"/>
    <dgm:cxn modelId="{4A9AB5AC-C7F9-400F-81DE-9A334B81DC18}" type="presParOf" srcId="{C17AE989-6396-48D4-A764-FD5A5778612E}" destId="{7C3A70E8-CB7B-487F-B881-5E0F4DD3C5B0}" srcOrd="11" destOrd="0" presId="urn:microsoft.com/office/officeart/2018/2/layout/IconVerticalSolidList"/>
    <dgm:cxn modelId="{76661498-DE61-408C-ACEB-BD697BBA53EE}" type="presParOf" srcId="{C17AE989-6396-48D4-A764-FD5A5778612E}" destId="{ADB302EB-7D84-4A4B-A7AE-F2EE67C80F1F}" srcOrd="12" destOrd="0" presId="urn:microsoft.com/office/officeart/2018/2/layout/IconVerticalSolidList"/>
    <dgm:cxn modelId="{65E8F017-F621-47DE-8CBE-3A6559590446}" type="presParOf" srcId="{ADB302EB-7D84-4A4B-A7AE-F2EE67C80F1F}" destId="{AFB46678-0DC2-4269-BF83-3D7F35E526FE}" srcOrd="0" destOrd="0" presId="urn:microsoft.com/office/officeart/2018/2/layout/IconVerticalSolidList"/>
    <dgm:cxn modelId="{81F71D91-B462-4D48-B577-06AFC1335C5B}" type="presParOf" srcId="{ADB302EB-7D84-4A4B-A7AE-F2EE67C80F1F}" destId="{7DD6E7A4-A1CA-414A-86FF-29745DCF1E6D}" srcOrd="1" destOrd="0" presId="urn:microsoft.com/office/officeart/2018/2/layout/IconVerticalSolidList"/>
    <dgm:cxn modelId="{770F960A-8159-4DBE-B0F5-FBD2F15347EF}" type="presParOf" srcId="{ADB302EB-7D84-4A4B-A7AE-F2EE67C80F1F}" destId="{4139DE27-1611-43F8-90CF-FDCDCED00BE1}" srcOrd="2" destOrd="0" presId="urn:microsoft.com/office/officeart/2018/2/layout/IconVerticalSolidList"/>
    <dgm:cxn modelId="{515511D1-7676-4ED5-8C6E-5E71B179E6C6}" type="presParOf" srcId="{ADB302EB-7D84-4A4B-A7AE-F2EE67C80F1F}" destId="{70CF5347-6A0C-4E2B-9E1C-EFFD8E3644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F514C-1386-49F3-B272-DEC24BC058A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6D56C4D-9892-45FF-B7DD-BC166F8E304C}">
      <dgm:prSet/>
      <dgm:spPr/>
      <dgm:t>
        <a:bodyPr/>
        <a:lstStyle/>
        <a:p>
          <a:r>
            <a:rPr lang="en-US"/>
            <a:t>Recent outbreak of COVID-19.</a:t>
          </a:r>
        </a:p>
      </dgm:t>
    </dgm:pt>
    <dgm:pt modelId="{073ACF58-1251-423B-A1C8-22592753D44A}" type="parTrans" cxnId="{361530B0-BFB8-4BA8-925B-996333B798B0}">
      <dgm:prSet/>
      <dgm:spPr/>
      <dgm:t>
        <a:bodyPr/>
        <a:lstStyle/>
        <a:p>
          <a:endParaRPr lang="en-US"/>
        </a:p>
      </dgm:t>
    </dgm:pt>
    <dgm:pt modelId="{390C9C52-3E51-4FE2-831F-B9DA0788D394}" type="sibTrans" cxnId="{361530B0-BFB8-4BA8-925B-996333B798B0}">
      <dgm:prSet/>
      <dgm:spPr/>
      <dgm:t>
        <a:bodyPr/>
        <a:lstStyle/>
        <a:p>
          <a:endParaRPr lang="en-US"/>
        </a:p>
      </dgm:t>
    </dgm:pt>
    <dgm:pt modelId="{AFB521FE-936C-49DB-80EC-AA3033C157A9}">
      <dgm:prSet/>
      <dgm:spPr/>
      <dgm:t>
        <a:bodyPr/>
        <a:lstStyle/>
        <a:p>
          <a:r>
            <a:rPr lang="en-IN"/>
            <a:t>Precaution and prevention against pandemics.</a:t>
          </a:r>
          <a:endParaRPr lang="en-US"/>
        </a:p>
      </dgm:t>
    </dgm:pt>
    <dgm:pt modelId="{A7525D65-4829-46B2-B6A7-35B8B2B479CE}" type="parTrans" cxnId="{05596D61-1618-45B8-863A-076A331C8B4C}">
      <dgm:prSet/>
      <dgm:spPr/>
      <dgm:t>
        <a:bodyPr/>
        <a:lstStyle/>
        <a:p>
          <a:endParaRPr lang="en-US"/>
        </a:p>
      </dgm:t>
    </dgm:pt>
    <dgm:pt modelId="{B8E20BFB-94A7-4075-B808-F65E14ED6AF2}" type="sibTrans" cxnId="{05596D61-1618-45B8-863A-076A331C8B4C}">
      <dgm:prSet/>
      <dgm:spPr/>
      <dgm:t>
        <a:bodyPr/>
        <a:lstStyle/>
        <a:p>
          <a:endParaRPr lang="en-US"/>
        </a:p>
      </dgm:t>
    </dgm:pt>
    <dgm:pt modelId="{1CE413AD-005F-42DF-A59F-3DEB1678E5CA}">
      <dgm:prSet/>
      <dgm:spPr/>
      <dgm:t>
        <a:bodyPr/>
        <a:lstStyle/>
        <a:p>
          <a:r>
            <a:rPr lang="en-IN"/>
            <a:t>To make people ready for the uncertain events.</a:t>
          </a:r>
          <a:endParaRPr lang="en-US"/>
        </a:p>
      </dgm:t>
    </dgm:pt>
    <dgm:pt modelId="{6407CBB4-8176-4CC6-8B80-5D1BBCBFC14D}" type="parTrans" cxnId="{D3004BAE-A0D1-48F0-8D76-4888A970451E}">
      <dgm:prSet/>
      <dgm:spPr/>
      <dgm:t>
        <a:bodyPr/>
        <a:lstStyle/>
        <a:p>
          <a:endParaRPr lang="en-US"/>
        </a:p>
      </dgm:t>
    </dgm:pt>
    <dgm:pt modelId="{CA163985-59BD-4E67-A83A-D1A0BBA47707}" type="sibTrans" cxnId="{D3004BAE-A0D1-48F0-8D76-4888A970451E}">
      <dgm:prSet/>
      <dgm:spPr/>
      <dgm:t>
        <a:bodyPr/>
        <a:lstStyle/>
        <a:p>
          <a:endParaRPr lang="en-US"/>
        </a:p>
      </dgm:t>
    </dgm:pt>
    <dgm:pt modelId="{431FEF2E-D8D1-44E7-B399-D5DEFF8F1635}" type="pres">
      <dgm:prSet presAssocID="{1B8F514C-1386-49F3-B272-DEC24BC058A1}" presName="Name0" presStyleCnt="0">
        <dgm:presLayoutVars>
          <dgm:dir/>
          <dgm:animLvl val="lvl"/>
          <dgm:resizeHandles val="exact"/>
        </dgm:presLayoutVars>
      </dgm:prSet>
      <dgm:spPr/>
    </dgm:pt>
    <dgm:pt modelId="{8CB732B0-79B0-4300-BBCE-C20C6CFE3694}" type="pres">
      <dgm:prSet presAssocID="{1CE413AD-005F-42DF-A59F-3DEB1678E5CA}" presName="boxAndChildren" presStyleCnt="0"/>
      <dgm:spPr/>
    </dgm:pt>
    <dgm:pt modelId="{8BBE6060-96DA-4902-A7F2-EE686573F58F}" type="pres">
      <dgm:prSet presAssocID="{1CE413AD-005F-42DF-A59F-3DEB1678E5CA}" presName="parentTextBox" presStyleLbl="node1" presStyleIdx="0" presStyleCnt="3"/>
      <dgm:spPr/>
    </dgm:pt>
    <dgm:pt modelId="{19D7D528-9012-4EF5-892D-43A09BFA5F74}" type="pres">
      <dgm:prSet presAssocID="{B8E20BFB-94A7-4075-B808-F65E14ED6AF2}" presName="sp" presStyleCnt="0"/>
      <dgm:spPr/>
    </dgm:pt>
    <dgm:pt modelId="{E6949074-7B71-4C6A-8F7D-59A679D5704D}" type="pres">
      <dgm:prSet presAssocID="{AFB521FE-936C-49DB-80EC-AA3033C157A9}" presName="arrowAndChildren" presStyleCnt="0"/>
      <dgm:spPr/>
    </dgm:pt>
    <dgm:pt modelId="{7D5E0518-78AD-42DB-9141-C0B23D80AC62}" type="pres">
      <dgm:prSet presAssocID="{AFB521FE-936C-49DB-80EC-AA3033C157A9}" presName="parentTextArrow" presStyleLbl="node1" presStyleIdx="1" presStyleCnt="3"/>
      <dgm:spPr/>
    </dgm:pt>
    <dgm:pt modelId="{284B12B1-7422-4439-B8AE-7C6DAA8B7931}" type="pres">
      <dgm:prSet presAssocID="{390C9C52-3E51-4FE2-831F-B9DA0788D394}" presName="sp" presStyleCnt="0"/>
      <dgm:spPr/>
    </dgm:pt>
    <dgm:pt modelId="{21EC09D0-0AB5-4F3C-873F-C6FB0F0F1BBA}" type="pres">
      <dgm:prSet presAssocID="{86D56C4D-9892-45FF-B7DD-BC166F8E304C}" presName="arrowAndChildren" presStyleCnt="0"/>
      <dgm:spPr/>
    </dgm:pt>
    <dgm:pt modelId="{033E7D98-324B-493D-B257-1F887AF363FD}" type="pres">
      <dgm:prSet presAssocID="{86D56C4D-9892-45FF-B7DD-BC166F8E304C}" presName="parentTextArrow" presStyleLbl="node1" presStyleIdx="2" presStyleCnt="3"/>
      <dgm:spPr/>
    </dgm:pt>
  </dgm:ptLst>
  <dgm:cxnLst>
    <dgm:cxn modelId="{CD48A910-C3AE-41C0-A96C-5738179F1602}" type="presOf" srcId="{1B8F514C-1386-49F3-B272-DEC24BC058A1}" destId="{431FEF2E-D8D1-44E7-B399-D5DEFF8F1635}" srcOrd="0" destOrd="0" presId="urn:microsoft.com/office/officeart/2005/8/layout/process4"/>
    <dgm:cxn modelId="{7668EB17-686F-4412-A8D7-E9B95EF1C0FF}" type="presOf" srcId="{1CE413AD-005F-42DF-A59F-3DEB1678E5CA}" destId="{8BBE6060-96DA-4902-A7F2-EE686573F58F}" srcOrd="0" destOrd="0" presId="urn:microsoft.com/office/officeart/2005/8/layout/process4"/>
    <dgm:cxn modelId="{F552E11B-5A3A-431E-9678-D90F6506D96A}" type="presOf" srcId="{AFB521FE-936C-49DB-80EC-AA3033C157A9}" destId="{7D5E0518-78AD-42DB-9141-C0B23D80AC62}" srcOrd="0" destOrd="0" presId="urn:microsoft.com/office/officeart/2005/8/layout/process4"/>
    <dgm:cxn modelId="{05596D61-1618-45B8-863A-076A331C8B4C}" srcId="{1B8F514C-1386-49F3-B272-DEC24BC058A1}" destId="{AFB521FE-936C-49DB-80EC-AA3033C157A9}" srcOrd="1" destOrd="0" parTransId="{A7525D65-4829-46B2-B6A7-35B8B2B479CE}" sibTransId="{B8E20BFB-94A7-4075-B808-F65E14ED6AF2}"/>
    <dgm:cxn modelId="{D3E8A162-97E8-4DEC-A4BA-66FE3C8727FE}" type="presOf" srcId="{86D56C4D-9892-45FF-B7DD-BC166F8E304C}" destId="{033E7D98-324B-493D-B257-1F887AF363FD}" srcOrd="0" destOrd="0" presId="urn:microsoft.com/office/officeart/2005/8/layout/process4"/>
    <dgm:cxn modelId="{D3004BAE-A0D1-48F0-8D76-4888A970451E}" srcId="{1B8F514C-1386-49F3-B272-DEC24BC058A1}" destId="{1CE413AD-005F-42DF-A59F-3DEB1678E5CA}" srcOrd="2" destOrd="0" parTransId="{6407CBB4-8176-4CC6-8B80-5D1BBCBFC14D}" sibTransId="{CA163985-59BD-4E67-A83A-D1A0BBA47707}"/>
    <dgm:cxn modelId="{361530B0-BFB8-4BA8-925B-996333B798B0}" srcId="{1B8F514C-1386-49F3-B272-DEC24BC058A1}" destId="{86D56C4D-9892-45FF-B7DD-BC166F8E304C}" srcOrd="0" destOrd="0" parTransId="{073ACF58-1251-423B-A1C8-22592753D44A}" sibTransId="{390C9C52-3E51-4FE2-831F-B9DA0788D394}"/>
    <dgm:cxn modelId="{08E41EE4-FA7B-411A-82D0-65A19CE5EF25}" type="presParOf" srcId="{431FEF2E-D8D1-44E7-B399-D5DEFF8F1635}" destId="{8CB732B0-79B0-4300-BBCE-C20C6CFE3694}" srcOrd="0" destOrd="0" presId="urn:microsoft.com/office/officeart/2005/8/layout/process4"/>
    <dgm:cxn modelId="{37B765A3-102F-45E6-BBDF-997E16A42A57}" type="presParOf" srcId="{8CB732B0-79B0-4300-BBCE-C20C6CFE3694}" destId="{8BBE6060-96DA-4902-A7F2-EE686573F58F}" srcOrd="0" destOrd="0" presId="urn:microsoft.com/office/officeart/2005/8/layout/process4"/>
    <dgm:cxn modelId="{2BDA9D70-B2D5-4802-8F99-8E9A9C420B73}" type="presParOf" srcId="{431FEF2E-D8D1-44E7-B399-D5DEFF8F1635}" destId="{19D7D528-9012-4EF5-892D-43A09BFA5F74}" srcOrd="1" destOrd="0" presId="urn:microsoft.com/office/officeart/2005/8/layout/process4"/>
    <dgm:cxn modelId="{86075527-1D5C-4C15-B553-06B317C4A3EF}" type="presParOf" srcId="{431FEF2E-D8D1-44E7-B399-D5DEFF8F1635}" destId="{E6949074-7B71-4C6A-8F7D-59A679D5704D}" srcOrd="2" destOrd="0" presId="urn:microsoft.com/office/officeart/2005/8/layout/process4"/>
    <dgm:cxn modelId="{E3B5BC4D-C083-4E65-BB4E-B3F854E733FE}" type="presParOf" srcId="{E6949074-7B71-4C6A-8F7D-59A679D5704D}" destId="{7D5E0518-78AD-42DB-9141-C0B23D80AC62}" srcOrd="0" destOrd="0" presId="urn:microsoft.com/office/officeart/2005/8/layout/process4"/>
    <dgm:cxn modelId="{A0B89B37-A557-4F3B-A04A-72F08E538D83}" type="presParOf" srcId="{431FEF2E-D8D1-44E7-B399-D5DEFF8F1635}" destId="{284B12B1-7422-4439-B8AE-7C6DAA8B7931}" srcOrd="3" destOrd="0" presId="urn:microsoft.com/office/officeart/2005/8/layout/process4"/>
    <dgm:cxn modelId="{614F0D44-E2B8-4F80-818E-A21CE54DA5C2}" type="presParOf" srcId="{431FEF2E-D8D1-44E7-B399-D5DEFF8F1635}" destId="{21EC09D0-0AB5-4F3C-873F-C6FB0F0F1BBA}" srcOrd="4" destOrd="0" presId="urn:microsoft.com/office/officeart/2005/8/layout/process4"/>
    <dgm:cxn modelId="{3C64DAD5-B8F2-488E-ADEC-6B6B7021311F}" type="presParOf" srcId="{21EC09D0-0AB5-4F3C-873F-C6FB0F0F1BBA}" destId="{033E7D98-324B-493D-B257-1F887AF363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E06DD3-4174-4476-AB86-5D632F9711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8B78C3-A3ED-413A-BFDC-2981937181D0}">
      <dgm:prSet/>
      <dgm:spPr/>
      <dgm:t>
        <a:bodyPr/>
        <a:lstStyle/>
        <a:p>
          <a:r>
            <a:rPr lang="en-IN"/>
            <a:t>A comparative model is designed to choose the best fit model.</a:t>
          </a:r>
          <a:endParaRPr lang="en-US"/>
        </a:p>
      </dgm:t>
    </dgm:pt>
    <dgm:pt modelId="{CF6DFE5E-1E36-464B-A589-F5F6F9D13CCA}" type="parTrans" cxnId="{D37F8BFE-30C8-412A-BE15-DA2691E67ABD}">
      <dgm:prSet/>
      <dgm:spPr/>
      <dgm:t>
        <a:bodyPr/>
        <a:lstStyle/>
        <a:p>
          <a:endParaRPr lang="en-US"/>
        </a:p>
      </dgm:t>
    </dgm:pt>
    <dgm:pt modelId="{ACAE1C08-2AB4-4A1B-A407-432533489E11}" type="sibTrans" cxnId="{D37F8BFE-30C8-412A-BE15-DA2691E67ABD}">
      <dgm:prSet/>
      <dgm:spPr/>
      <dgm:t>
        <a:bodyPr/>
        <a:lstStyle/>
        <a:p>
          <a:endParaRPr lang="en-US"/>
        </a:p>
      </dgm:t>
    </dgm:pt>
    <dgm:pt modelId="{3FEEB17E-C46B-4122-9D08-75B8C08E1515}">
      <dgm:prSet/>
      <dgm:spPr/>
      <dgm:t>
        <a:bodyPr/>
        <a:lstStyle/>
        <a:p>
          <a:r>
            <a:rPr lang="en-IN"/>
            <a:t>Three algorithms namely Support Vector Regressor, Polynomial Regression, and Bayesian Ridge Regression are compared. </a:t>
          </a:r>
          <a:endParaRPr lang="en-US"/>
        </a:p>
      </dgm:t>
    </dgm:pt>
    <dgm:pt modelId="{0F8ACC37-2678-47FF-A68E-0B0661498188}" type="parTrans" cxnId="{681F601E-C496-4C4C-8385-4F6DC853BBE0}">
      <dgm:prSet/>
      <dgm:spPr/>
      <dgm:t>
        <a:bodyPr/>
        <a:lstStyle/>
        <a:p>
          <a:endParaRPr lang="en-US"/>
        </a:p>
      </dgm:t>
    </dgm:pt>
    <dgm:pt modelId="{C4BECB62-0FD1-4C88-814B-22444CEF48CA}" type="sibTrans" cxnId="{681F601E-C496-4C4C-8385-4F6DC853BBE0}">
      <dgm:prSet/>
      <dgm:spPr/>
      <dgm:t>
        <a:bodyPr/>
        <a:lstStyle/>
        <a:p>
          <a:endParaRPr lang="en-US"/>
        </a:p>
      </dgm:t>
    </dgm:pt>
    <dgm:pt modelId="{33B0ED1D-9DBF-4990-A701-450311815CFF}">
      <dgm:prSet/>
      <dgm:spPr/>
      <dgm:t>
        <a:bodyPr/>
        <a:lstStyle/>
        <a:p>
          <a:r>
            <a:rPr lang="en-IN"/>
            <a:t>SVR(), LinearRegression(), BayesianRidge() functions are used to called from packages like scikit-learn package.</a:t>
          </a:r>
          <a:endParaRPr lang="en-US"/>
        </a:p>
      </dgm:t>
    </dgm:pt>
    <dgm:pt modelId="{442716D5-DEBE-4022-A71F-BC9D53E8EEC9}" type="parTrans" cxnId="{E41AD26D-2CB2-4B4D-B281-7F068F28D178}">
      <dgm:prSet/>
      <dgm:spPr/>
      <dgm:t>
        <a:bodyPr/>
        <a:lstStyle/>
        <a:p>
          <a:endParaRPr lang="en-US"/>
        </a:p>
      </dgm:t>
    </dgm:pt>
    <dgm:pt modelId="{F0934DF4-A351-4C8B-B9AF-03259465AF21}" type="sibTrans" cxnId="{E41AD26D-2CB2-4B4D-B281-7F068F28D178}">
      <dgm:prSet/>
      <dgm:spPr/>
      <dgm:t>
        <a:bodyPr/>
        <a:lstStyle/>
        <a:p>
          <a:endParaRPr lang="en-US"/>
        </a:p>
      </dgm:t>
    </dgm:pt>
    <dgm:pt modelId="{8C7A4363-258E-4473-BACC-11B3AA4501B1}">
      <dgm:prSet/>
      <dgm:spPr/>
      <dgm:t>
        <a:bodyPr/>
        <a:lstStyle/>
        <a:p>
          <a:r>
            <a:rPr lang="en-IN" dirty="0"/>
            <a:t>All these algorithms predicted the 10 days in advance then they are critically </a:t>
          </a:r>
          <a:r>
            <a:rPr lang="en-US" dirty="0"/>
            <a:t>reviewed.</a:t>
          </a:r>
        </a:p>
      </dgm:t>
    </dgm:pt>
    <dgm:pt modelId="{0E4CE689-FEF0-42FC-8908-5F609218EC0C}" type="parTrans" cxnId="{705856BE-9B6A-45E5-AC0E-8DE9089470D2}">
      <dgm:prSet/>
      <dgm:spPr/>
      <dgm:t>
        <a:bodyPr/>
        <a:lstStyle/>
        <a:p>
          <a:endParaRPr lang="en-US"/>
        </a:p>
      </dgm:t>
    </dgm:pt>
    <dgm:pt modelId="{6E695567-74C1-42D1-8002-55DE4E558E33}" type="sibTrans" cxnId="{705856BE-9B6A-45E5-AC0E-8DE9089470D2}">
      <dgm:prSet/>
      <dgm:spPr/>
      <dgm:t>
        <a:bodyPr/>
        <a:lstStyle/>
        <a:p>
          <a:endParaRPr lang="en-US"/>
        </a:p>
      </dgm:t>
    </dgm:pt>
    <dgm:pt modelId="{9E9E156E-2D0C-43E8-9B6C-62220AF6D824}" type="pres">
      <dgm:prSet presAssocID="{C7E06DD3-4174-4476-AB86-5D632F97110A}" presName="root" presStyleCnt="0">
        <dgm:presLayoutVars>
          <dgm:dir/>
          <dgm:resizeHandles val="exact"/>
        </dgm:presLayoutVars>
      </dgm:prSet>
      <dgm:spPr/>
    </dgm:pt>
    <dgm:pt modelId="{1F2D0CA5-DC0C-43E6-9311-788900AF2A44}" type="pres">
      <dgm:prSet presAssocID="{CA8B78C3-A3ED-413A-BFDC-2981937181D0}" presName="compNode" presStyleCnt="0"/>
      <dgm:spPr/>
    </dgm:pt>
    <dgm:pt modelId="{38E68F6C-3D97-46CC-98B3-4864EF23F452}" type="pres">
      <dgm:prSet presAssocID="{CA8B78C3-A3ED-413A-BFDC-2981937181D0}" presName="bgRect" presStyleLbl="bgShp" presStyleIdx="0" presStyleCnt="4"/>
      <dgm:spPr/>
    </dgm:pt>
    <dgm:pt modelId="{CCE3944A-4ABE-42D7-9EC1-FAA31FFB1B33}" type="pres">
      <dgm:prSet presAssocID="{CA8B78C3-A3ED-413A-BFDC-2981937181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AC900FB-7588-4340-9E98-953CA9C27EC1}" type="pres">
      <dgm:prSet presAssocID="{CA8B78C3-A3ED-413A-BFDC-2981937181D0}" presName="spaceRect" presStyleCnt="0"/>
      <dgm:spPr/>
    </dgm:pt>
    <dgm:pt modelId="{A8D3397F-DCCC-4E77-88F0-1B6AF2FA69EE}" type="pres">
      <dgm:prSet presAssocID="{CA8B78C3-A3ED-413A-BFDC-2981937181D0}" presName="parTx" presStyleLbl="revTx" presStyleIdx="0" presStyleCnt="4">
        <dgm:presLayoutVars>
          <dgm:chMax val="0"/>
          <dgm:chPref val="0"/>
        </dgm:presLayoutVars>
      </dgm:prSet>
      <dgm:spPr/>
    </dgm:pt>
    <dgm:pt modelId="{FB318E17-7BD7-439F-B1C4-0737177DBED8}" type="pres">
      <dgm:prSet presAssocID="{ACAE1C08-2AB4-4A1B-A407-432533489E11}" presName="sibTrans" presStyleCnt="0"/>
      <dgm:spPr/>
    </dgm:pt>
    <dgm:pt modelId="{F5AEDEF0-7435-4788-83B9-35B5D7B0C286}" type="pres">
      <dgm:prSet presAssocID="{3FEEB17E-C46B-4122-9D08-75B8C08E1515}" presName="compNode" presStyleCnt="0"/>
      <dgm:spPr/>
    </dgm:pt>
    <dgm:pt modelId="{B88A47A9-1FA0-47E4-B59E-45853BF13BE7}" type="pres">
      <dgm:prSet presAssocID="{3FEEB17E-C46B-4122-9D08-75B8C08E1515}" presName="bgRect" presStyleLbl="bgShp" presStyleIdx="1" presStyleCnt="4"/>
      <dgm:spPr/>
    </dgm:pt>
    <dgm:pt modelId="{A1599629-F8AE-42B0-A466-95100A3E4B8C}" type="pres">
      <dgm:prSet presAssocID="{3FEEB17E-C46B-4122-9D08-75B8C08E15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6BAB12-FF0E-4225-BEF2-813671184D21}" type="pres">
      <dgm:prSet presAssocID="{3FEEB17E-C46B-4122-9D08-75B8C08E1515}" presName="spaceRect" presStyleCnt="0"/>
      <dgm:spPr/>
    </dgm:pt>
    <dgm:pt modelId="{F7BFAE17-4CB5-4F89-B978-EF3C39A1B433}" type="pres">
      <dgm:prSet presAssocID="{3FEEB17E-C46B-4122-9D08-75B8C08E1515}" presName="parTx" presStyleLbl="revTx" presStyleIdx="1" presStyleCnt="4">
        <dgm:presLayoutVars>
          <dgm:chMax val="0"/>
          <dgm:chPref val="0"/>
        </dgm:presLayoutVars>
      </dgm:prSet>
      <dgm:spPr/>
    </dgm:pt>
    <dgm:pt modelId="{7BAE0CC9-51AC-4938-9926-4500BD4B53A5}" type="pres">
      <dgm:prSet presAssocID="{C4BECB62-0FD1-4C88-814B-22444CEF48CA}" presName="sibTrans" presStyleCnt="0"/>
      <dgm:spPr/>
    </dgm:pt>
    <dgm:pt modelId="{DBA49C0B-4EC1-4980-8F88-B5F17C14E190}" type="pres">
      <dgm:prSet presAssocID="{33B0ED1D-9DBF-4990-A701-450311815CFF}" presName="compNode" presStyleCnt="0"/>
      <dgm:spPr/>
    </dgm:pt>
    <dgm:pt modelId="{BDA58C4F-D7A4-4292-91AB-3AADE8F72DED}" type="pres">
      <dgm:prSet presAssocID="{33B0ED1D-9DBF-4990-A701-450311815CFF}" presName="bgRect" presStyleLbl="bgShp" presStyleIdx="2" presStyleCnt="4"/>
      <dgm:spPr/>
    </dgm:pt>
    <dgm:pt modelId="{AA1FDBBB-46B6-4A02-B87B-8033D76373A3}" type="pres">
      <dgm:prSet presAssocID="{33B0ED1D-9DBF-4990-A701-450311815C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82BF0BD-FD7E-4AB6-B368-7BA31E76C800}" type="pres">
      <dgm:prSet presAssocID="{33B0ED1D-9DBF-4990-A701-450311815CFF}" presName="spaceRect" presStyleCnt="0"/>
      <dgm:spPr/>
    </dgm:pt>
    <dgm:pt modelId="{98C298F5-B3C8-4F9B-AD75-AE8669393ECD}" type="pres">
      <dgm:prSet presAssocID="{33B0ED1D-9DBF-4990-A701-450311815CFF}" presName="parTx" presStyleLbl="revTx" presStyleIdx="2" presStyleCnt="4">
        <dgm:presLayoutVars>
          <dgm:chMax val="0"/>
          <dgm:chPref val="0"/>
        </dgm:presLayoutVars>
      </dgm:prSet>
      <dgm:spPr/>
    </dgm:pt>
    <dgm:pt modelId="{D20386C8-116C-4F2F-B0CF-201F6AA66340}" type="pres">
      <dgm:prSet presAssocID="{F0934DF4-A351-4C8B-B9AF-03259465AF21}" presName="sibTrans" presStyleCnt="0"/>
      <dgm:spPr/>
    </dgm:pt>
    <dgm:pt modelId="{3B2265CE-1AE2-48F1-BE76-E86C361B99E0}" type="pres">
      <dgm:prSet presAssocID="{8C7A4363-258E-4473-BACC-11B3AA4501B1}" presName="compNode" presStyleCnt="0"/>
      <dgm:spPr/>
    </dgm:pt>
    <dgm:pt modelId="{F6A8A7BD-3F9B-4205-B923-92A0A16D6BA3}" type="pres">
      <dgm:prSet presAssocID="{8C7A4363-258E-4473-BACC-11B3AA4501B1}" presName="bgRect" presStyleLbl="bgShp" presStyleIdx="3" presStyleCnt="4"/>
      <dgm:spPr/>
    </dgm:pt>
    <dgm:pt modelId="{62AF418E-8E20-4A78-B719-4ADECDAC72FE}" type="pres">
      <dgm:prSet presAssocID="{8C7A4363-258E-4473-BACC-11B3AA4501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22109C6-790E-4511-A3D7-9D0B2966C7C6}" type="pres">
      <dgm:prSet presAssocID="{8C7A4363-258E-4473-BACC-11B3AA4501B1}" presName="spaceRect" presStyleCnt="0"/>
      <dgm:spPr/>
    </dgm:pt>
    <dgm:pt modelId="{11E0AD09-77FC-4D8D-A048-89C903B5D399}" type="pres">
      <dgm:prSet presAssocID="{8C7A4363-258E-4473-BACC-11B3AA4501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8899106-CA4D-4233-97AE-E77507246C90}" type="presOf" srcId="{CA8B78C3-A3ED-413A-BFDC-2981937181D0}" destId="{A8D3397F-DCCC-4E77-88F0-1B6AF2FA69EE}" srcOrd="0" destOrd="0" presId="urn:microsoft.com/office/officeart/2018/2/layout/IconVerticalSolidList"/>
    <dgm:cxn modelId="{DFC7BB11-29E9-4A28-96AA-89A73EB278A9}" type="presOf" srcId="{C7E06DD3-4174-4476-AB86-5D632F97110A}" destId="{9E9E156E-2D0C-43E8-9B6C-62220AF6D824}" srcOrd="0" destOrd="0" presId="urn:microsoft.com/office/officeart/2018/2/layout/IconVerticalSolidList"/>
    <dgm:cxn modelId="{681F601E-C496-4C4C-8385-4F6DC853BBE0}" srcId="{C7E06DD3-4174-4476-AB86-5D632F97110A}" destId="{3FEEB17E-C46B-4122-9D08-75B8C08E1515}" srcOrd="1" destOrd="0" parTransId="{0F8ACC37-2678-47FF-A68E-0B0661498188}" sibTransId="{C4BECB62-0FD1-4C88-814B-22444CEF48CA}"/>
    <dgm:cxn modelId="{7321A723-B28A-435C-BD5E-9C7380D1111C}" type="presOf" srcId="{3FEEB17E-C46B-4122-9D08-75B8C08E1515}" destId="{F7BFAE17-4CB5-4F89-B978-EF3C39A1B433}" srcOrd="0" destOrd="0" presId="urn:microsoft.com/office/officeart/2018/2/layout/IconVerticalSolidList"/>
    <dgm:cxn modelId="{E41AD26D-2CB2-4B4D-B281-7F068F28D178}" srcId="{C7E06DD3-4174-4476-AB86-5D632F97110A}" destId="{33B0ED1D-9DBF-4990-A701-450311815CFF}" srcOrd="2" destOrd="0" parTransId="{442716D5-DEBE-4022-A71F-BC9D53E8EEC9}" sibTransId="{F0934DF4-A351-4C8B-B9AF-03259465AF21}"/>
    <dgm:cxn modelId="{A97AA282-7988-4945-AC1F-A4641469C1D5}" type="presOf" srcId="{8C7A4363-258E-4473-BACC-11B3AA4501B1}" destId="{11E0AD09-77FC-4D8D-A048-89C903B5D399}" srcOrd="0" destOrd="0" presId="urn:microsoft.com/office/officeart/2018/2/layout/IconVerticalSolidList"/>
    <dgm:cxn modelId="{705856BE-9B6A-45E5-AC0E-8DE9089470D2}" srcId="{C7E06DD3-4174-4476-AB86-5D632F97110A}" destId="{8C7A4363-258E-4473-BACC-11B3AA4501B1}" srcOrd="3" destOrd="0" parTransId="{0E4CE689-FEF0-42FC-8908-5F609218EC0C}" sibTransId="{6E695567-74C1-42D1-8002-55DE4E558E33}"/>
    <dgm:cxn modelId="{2CA41BC5-C47E-4695-930C-3E6199466C2B}" type="presOf" srcId="{33B0ED1D-9DBF-4990-A701-450311815CFF}" destId="{98C298F5-B3C8-4F9B-AD75-AE8669393ECD}" srcOrd="0" destOrd="0" presId="urn:microsoft.com/office/officeart/2018/2/layout/IconVerticalSolidList"/>
    <dgm:cxn modelId="{D37F8BFE-30C8-412A-BE15-DA2691E67ABD}" srcId="{C7E06DD3-4174-4476-AB86-5D632F97110A}" destId="{CA8B78C3-A3ED-413A-BFDC-2981937181D0}" srcOrd="0" destOrd="0" parTransId="{CF6DFE5E-1E36-464B-A589-F5F6F9D13CCA}" sibTransId="{ACAE1C08-2AB4-4A1B-A407-432533489E11}"/>
    <dgm:cxn modelId="{690750DE-6D84-4EE4-89FC-254663E00DD4}" type="presParOf" srcId="{9E9E156E-2D0C-43E8-9B6C-62220AF6D824}" destId="{1F2D0CA5-DC0C-43E6-9311-788900AF2A44}" srcOrd="0" destOrd="0" presId="urn:microsoft.com/office/officeart/2018/2/layout/IconVerticalSolidList"/>
    <dgm:cxn modelId="{0054CB14-08B1-4F0C-B53D-173C94E1C7F4}" type="presParOf" srcId="{1F2D0CA5-DC0C-43E6-9311-788900AF2A44}" destId="{38E68F6C-3D97-46CC-98B3-4864EF23F452}" srcOrd="0" destOrd="0" presId="urn:microsoft.com/office/officeart/2018/2/layout/IconVerticalSolidList"/>
    <dgm:cxn modelId="{66639174-D658-46A9-B58B-4E74EC7F273D}" type="presParOf" srcId="{1F2D0CA5-DC0C-43E6-9311-788900AF2A44}" destId="{CCE3944A-4ABE-42D7-9EC1-FAA31FFB1B33}" srcOrd="1" destOrd="0" presId="urn:microsoft.com/office/officeart/2018/2/layout/IconVerticalSolidList"/>
    <dgm:cxn modelId="{07CCFAC9-003E-4529-8944-85641CB8FBB5}" type="presParOf" srcId="{1F2D0CA5-DC0C-43E6-9311-788900AF2A44}" destId="{FAC900FB-7588-4340-9E98-953CA9C27EC1}" srcOrd="2" destOrd="0" presId="urn:microsoft.com/office/officeart/2018/2/layout/IconVerticalSolidList"/>
    <dgm:cxn modelId="{4416DED6-EF9F-445D-9181-16747DCCBAD7}" type="presParOf" srcId="{1F2D0CA5-DC0C-43E6-9311-788900AF2A44}" destId="{A8D3397F-DCCC-4E77-88F0-1B6AF2FA69EE}" srcOrd="3" destOrd="0" presId="urn:microsoft.com/office/officeart/2018/2/layout/IconVerticalSolidList"/>
    <dgm:cxn modelId="{75C27513-E853-4FF2-A618-AF2BBF2ECA46}" type="presParOf" srcId="{9E9E156E-2D0C-43E8-9B6C-62220AF6D824}" destId="{FB318E17-7BD7-439F-B1C4-0737177DBED8}" srcOrd="1" destOrd="0" presId="urn:microsoft.com/office/officeart/2018/2/layout/IconVerticalSolidList"/>
    <dgm:cxn modelId="{0B97FDE9-89D6-4595-87BA-5A4D4DC908E1}" type="presParOf" srcId="{9E9E156E-2D0C-43E8-9B6C-62220AF6D824}" destId="{F5AEDEF0-7435-4788-83B9-35B5D7B0C286}" srcOrd="2" destOrd="0" presId="urn:microsoft.com/office/officeart/2018/2/layout/IconVerticalSolidList"/>
    <dgm:cxn modelId="{B2230B12-F525-48BA-BC3C-9D628113AC34}" type="presParOf" srcId="{F5AEDEF0-7435-4788-83B9-35B5D7B0C286}" destId="{B88A47A9-1FA0-47E4-B59E-45853BF13BE7}" srcOrd="0" destOrd="0" presId="urn:microsoft.com/office/officeart/2018/2/layout/IconVerticalSolidList"/>
    <dgm:cxn modelId="{DB633A00-404D-4DA8-9883-94893D09F6C6}" type="presParOf" srcId="{F5AEDEF0-7435-4788-83B9-35B5D7B0C286}" destId="{A1599629-F8AE-42B0-A466-95100A3E4B8C}" srcOrd="1" destOrd="0" presId="urn:microsoft.com/office/officeart/2018/2/layout/IconVerticalSolidList"/>
    <dgm:cxn modelId="{D2324B79-8676-455C-A9D8-2DC53F622984}" type="presParOf" srcId="{F5AEDEF0-7435-4788-83B9-35B5D7B0C286}" destId="{CA6BAB12-FF0E-4225-BEF2-813671184D21}" srcOrd="2" destOrd="0" presId="urn:microsoft.com/office/officeart/2018/2/layout/IconVerticalSolidList"/>
    <dgm:cxn modelId="{B4AC331C-B838-4CBB-A8AF-B3D82C82C59A}" type="presParOf" srcId="{F5AEDEF0-7435-4788-83B9-35B5D7B0C286}" destId="{F7BFAE17-4CB5-4F89-B978-EF3C39A1B433}" srcOrd="3" destOrd="0" presId="urn:microsoft.com/office/officeart/2018/2/layout/IconVerticalSolidList"/>
    <dgm:cxn modelId="{542D87E7-9D26-42E2-99A3-B4F9E294B0EB}" type="presParOf" srcId="{9E9E156E-2D0C-43E8-9B6C-62220AF6D824}" destId="{7BAE0CC9-51AC-4938-9926-4500BD4B53A5}" srcOrd="3" destOrd="0" presId="urn:microsoft.com/office/officeart/2018/2/layout/IconVerticalSolidList"/>
    <dgm:cxn modelId="{ECF705EA-8845-4A06-BA2F-F91797048FCA}" type="presParOf" srcId="{9E9E156E-2D0C-43E8-9B6C-62220AF6D824}" destId="{DBA49C0B-4EC1-4980-8F88-B5F17C14E190}" srcOrd="4" destOrd="0" presId="urn:microsoft.com/office/officeart/2018/2/layout/IconVerticalSolidList"/>
    <dgm:cxn modelId="{56BED1F7-392C-40A2-9C4E-D9D47BAAC18C}" type="presParOf" srcId="{DBA49C0B-4EC1-4980-8F88-B5F17C14E190}" destId="{BDA58C4F-D7A4-4292-91AB-3AADE8F72DED}" srcOrd="0" destOrd="0" presId="urn:microsoft.com/office/officeart/2018/2/layout/IconVerticalSolidList"/>
    <dgm:cxn modelId="{101B2B5B-B876-4C50-B6AC-0891104AE19C}" type="presParOf" srcId="{DBA49C0B-4EC1-4980-8F88-B5F17C14E190}" destId="{AA1FDBBB-46B6-4A02-B87B-8033D76373A3}" srcOrd="1" destOrd="0" presId="urn:microsoft.com/office/officeart/2018/2/layout/IconVerticalSolidList"/>
    <dgm:cxn modelId="{153B9E43-A01E-473C-81C8-B3B9FEDC07C7}" type="presParOf" srcId="{DBA49C0B-4EC1-4980-8F88-B5F17C14E190}" destId="{082BF0BD-FD7E-4AB6-B368-7BA31E76C800}" srcOrd="2" destOrd="0" presId="urn:microsoft.com/office/officeart/2018/2/layout/IconVerticalSolidList"/>
    <dgm:cxn modelId="{EEF6AAB9-8ED9-4156-B09B-5C0FCD78C76F}" type="presParOf" srcId="{DBA49C0B-4EC1-4980-8F88-B5F17C14E190}" destId="{98C298F5-B3C8-4F9B-AD75-AE8669393ECD}" srcOrd="3" destOrd="0" presId="urn:microsoft.com/office/officeart/2018/2/layout/IconVerticalSolidList"/>
    <dgm:cxn modelId="{6A6A2F2D-BB30-46EA-B9F5-978849F41206}" type="presParOf" srcId="{9E9E156E-2D0C-43E8-9B6C-62220AF6D824}" destId="{D20386C8-116C-4F2F-B0CF-201F6AA66340}" srcOrd="5" destOrd="0" presId="urn:microsoft.com/office/officeart/2018/2/layout/IconVerticalSolidList"/>
    <dgm:cxn modelId="{261B3631-3449-4E93-92B6-E47271302859}" type="presParOf" srcId="{9E9E156E-2D0C-43E8-9B6C-62220AF6D824}" destId="{3B2265CE-1AE2-48F1-BE76-E86C361B99E0}" srcOrd="6" destOrd="0" presId="urn:microsoft.com/office/officeart/2018/2/layout/IconVerticalSolidList"/>
    <dgm:cxn modelId="{E51E7501-56CB-4D5D-B25D-56DCC3A3AB79}" type="presParOf" srcId="{3B2265CE-1AE2-48F1-BE76-E86C361B99E0}" destId="{F6A8A7BD-3F9B-4205-B923-92A0A16D6BA3}" srcOrd="0" destOrd="0" presId="urn:microsoft.com/office/officeart/2018/2/layout/IconVerticalSolidList"/>
    <dgm:cxn modelId="{9C6E8A0C-C009-416B-A4F6-F9B2BC90B94D}" type="presParOf" srcId="{3B2265CE-1AE2-48F1-BE76-E86C361B99E0}" destId="{62AF418E-8E20-4A78-B719-4ADECDAC72FE}" srcOrd="1" destOrd="0" presId="urn:microsoft.com/office/officeart/2018/2/layout/IconVerticalSolidList"/>
    <dgm:cxn modelId="{CF7C7451-0777-4F70-A438-E2D5655819E3}" type="presParOf" srcId="{3B2265CE-1AE2-48F1-BE76-E86C361B99E0}" destId="{122109C6-790E-4511-A3D7-9D0B2966C7C6}" srcOrd="2" destOrd="0" presId="urn:microsoft.com/office/officeart/2018/2/layout/IconVerticalSolidList"/>
    <dgm:cxn modelId="{34414E58-4EF3-4E0B-9A8F-9E6EBC8265B6}" type="presParOf" srcId="{3B2265CE-1AE2-48F1-BE76-E86C361B99E0}" destId="{11E0AD09-77FC-4D8D-A048-89C903B5D3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D6925D-4502-42BB-BDB7-3936AA7CD9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B1E37F8-CCA0-464A-A22E-B3EDB1FFB5F0}">
      <dgm:prSet/>
      <dgm:spPr/>
      <dgm:t>
        <a:bodyPr/>
        <a:lstStyle/>
        <a:p>
          <a:r>
            <a:rPr lang="en-US" dirty="0"/>
            <a:t>Bayesian Ridge Regression model was found to be the best model for this dataset at this time.</a:t>
          </a:r>
        </a:p>
      </dgm:t>
    </dgm:pt>
    <dgm:pt modelId="{14716227-187C-4D32-90E6-196D7B0ECCA0}" type="parTrans" cxnId="{CD4349EF-906F-4BCA-B1C1-1ECCD78B2787}">
      <dgm:prSet/>
      <dgm:spPr/>
      <dgm:t>
        <a:bodyPr/>
        <a:lstStyle/>
        <a:p>
          <a:endParaRPr lang="en-US"/>
        </a:p>
      </dgm:t>
    </dgm:pt>
    <dgm:pt modelId="{58E39C6C-D74E-4E8E-9496-67138471A7AE}" type="sibTrans" cxnId="{CD4349EF-906F-4BCA-B1C1-1ECCD78B2787}">
      <dgm:prSet/>
      <dgm:spPr/>
      <dgm:t>
        <a:bodyPr/>
        <a:lstStyle/>
        <a:p>
          <a:endParaRPr lang="en-US"/>
        </a:p>
      </dgm:t>
    </dgm:pt>
    <dgm:pt modelId="{8E533D51-E3F0-4959-A448-91C6D3AC140B}">
      <dgm:prSet/>
      <dgm:spPr/>
      <dgm:t>
        <a:bodyPr/>
        <a:lstStyle/>
        <a:p>
          <a:r>
            <a:rPr lang="en-IN" b="1"/>
            <a:t>Future Work:</a:t>
          </a:r>
          <a:endParaRPr lang="en-US"/>
        </a:p>
      </dgm:t>
    </dgm:pt>
    <dgm:pt modelId="{303D504B-546A-465E-90FA-65CDBB99AFDA}" type="parTrans" cxnId="{4AC561B8-4B1E-4CDE-AE0F-B1979ED5258F}">
      <dgm:prSet/>
      <dgm:spPr/>
      <dgm:t>
        <a:bodyPr/>
        <a:lstStyle/>
        <a:p>
          <a:endParaRPr lang="en-US"/>
        </a:p>
      </dgm:t>
    </dgm:pt>
    <dgm:pt modelId="{F6E61401-98B2-45A5-ADC5-FC1190F612B7}" type="sibTrans" cxnId="{4AC561B8-4B1E-4CDE-AE0F-B1979ED5258F}">
      <dgm:prSet/>
      <dgm:spPr/>
      <dgm:t>
        <a:bodyPr/>
        <a:lstStyle/>
        <a:p>
          <a:endParaRPr lang="en-US"/>
        </a:p>
      </dgm:t>
    </dgm:pt>
    <dgm:pt modelId="{9FA3B3C3-B902-483B-933D-53F6E5DCDFA8}">
      <dgm:prSet/>
      <dgm:spPr/>
      <dgm:t>
        <a:bodyPr/>
        <a:lstStyle/>
        <a:p>
          <a:r>
            <a:rPr lang="en-IN" dirty="0"/>
            <a:t>The study can take into consideration of number of hospital beds available at the capacity.</a:t>
          </a:r>
          <a:endParaRPr lang="en-US" dirty="0"/>
        </a:p>
      </dgm:t>
    </dgm:pt>
    <dgm:pt modelId="{56BDF55D-91D2-47EE-AD3C-E80367EDBB37}" type="parTrans" cxnId="{4911678A-383F-4C02-AE4F-B08E44660E42}">
      <dgm:prSet/>
      <dgm:spPr/>
      <dgm:t>
        <a:bodyPr/>
        <a:lstStyle/>
        <a:p>
          <a:endParaRPr lang="en-US"/>
        </a:p>
      </dgm:t>
    </dgm:pt>
    <dgm:pt modelId="{B623DE69-4B2F-4BBF-872F-B59991D7E404}" type="sibTrans" cxnId="{4911678A-383F-4C02-AE4F-B08E44660E42}">
      <dgm:prSet/>
      <dgm:spPr/>
      <dgm:t>
        <a:bodyPr/>
        <a:lstStyle/>
        <a:p>
          <a:endParaRPr lang="en-US"/>
        </a:p>
      </dgm:t>
    </dgm:pt>
    <dgm:pt modelId="{73B78363-E9DE-4F98-897E-0DBFE21B7C9C}">
      <dgm:prSet/>
      <dgm:spPr/>
      <dgm:t>
        <a:bodyPr/>
        <a:lstStyle/>
        <a:p>
          <a:r>
            <a:rPr lang="en-IN" dirty="0"/>
            <a:t>Increase in the number of </a:t>
          </a:r>
          <a:r>
            <a:rPr lang="en-US" dirty="0"/>
            <a:t>Healthcare professional and caretakers to include in the model.</a:t>
          </a:r>
        </a:p>
      </dgm:t>
    </dgm:pt>
    <dgm:pt modelId="{A1C2B41E-5527-467E-883C-6E0F08BABB7C}" type="parTrans" cxnId="{01B1597E-E559-469E-B755-DBDBA3A77B54}">
      <dgm:prSet/>
      <dgm:spPr/>
      <dgm:t>
        <a:bodyPr/>
        <a:lstStyle/>
        <a:p>
          <a:endParaRPr lang="en-US"/>
        </a:p>
      </dgm:t>
    </dgm:pt>
    <dgm:pt modelId="{F9D0CF3B-0C0A-49A4-8C41-006FD4F92AE5}" type="sibTrans" cxnId="{01B1597E-E559-469E-B755-DBDBA3A77B54}">
      <dgm:prSet/>
      <dgm:spPr/>
      <dgm:t>
        <a:bodyPr/>
        <a:lstStyle/>
        <a:p>
          <a:endParaRPr lang="en-US"/>
        </a:p>
      </dgm:t>
    </dgm:pt>
    <dgm:pt modelId="{F7EABDC4-1317-4C1F-ADC2-09884A50B47A}">
      <dgm:prSet/>
      <dgm:spPr/>
      <dgm:t>
        <a:bodyPr/>
        <a:lstStyle/>
        <a:p>
          <a:r>
            <a:rPr lang="en-IN" dirty="0"/>
            <a:t>People and Countries to be ready for the </a:t>
          </a:r>
          <a:r>
            <a:rPr lang="en-IN"/>
            <a:t>next pandemic. </a:t>
          </a:r>
          <a:endParaRPr lang="en-US" dirty="0"/>
        </a:p>
      </dgm:t>
    </dgm:pt>
    <dgm:pt modelId="{8143277E-76B0-44E5-BC02-C0B7DD2B7803}" type="parTrans" cxnId="{BFAFE32F-D716-407F-8EC3-A60EDB8368CC}">
      <dgm:prSet/>
      <dgm:spPr/>
      <dgm:t>
        <a:bodyPr/>
        <a:lstStyle/>
        <a:p>
          <a:endParaRPr lang="en-US"/>
        </a:p>
      </dgm:t>
    </dgm:pt>
    <dgm:pt modelId="{B5242FC5-C66E-42EC-87B0-02674793A6A5}" type="sibTrans" cxnId="{BFAFE32F-D716-407F-8EC3-A60EDB8368CC}">
      <dgm:prSet/>
      <dgm:spPr/>
      <dgm:t>
        <a:bodyPr/>
        <a:lstStyle/>
        <a:p>
          <a:endParaRPr lang="en-US"/>
        </a:p>
      </dgm:t>
    </dgm:pt>
    <dgm:pt modelId="{4AB04EE6-AE83-4020-ADE2-ADD4384E9B80}" type="pres">
      <dgm:prSet presAssocID="{02D6925D-4502-42BB-BDB7-3936AA7CD902}" presName="root" presStyleCnt="0">
        <dgm:presLayoutVars>
          <dgm:dir/>
          <dgm:resizeHandles val="exact"/>
        </dgm:presLayoutVars>
      </dgm:prSet>
      <dgm:spPr/>
    </dgm:pt>
    <dgm:pt modelId="{55913B7F-81CD-4497-BB4F-001FDEF605C0}" type="pres">
      <dgm:prSet presAssocID="{1B1E37F8-CCA0-464A-A22E-B3EDB1FFB5F0}" presName="compNode" presStyleCnt="0"/>
      <dgm:spPr/>
    </dgm:pt>
    <dgm:pt modelId="{307B1F53-8D5C-442B-B126-B52D4A3CA334}" type="pres">
      <dgm:prSet presAssocID="{1B1E37F8-CCA0-464A-A22E-B3EDB1FFB5F0}" presName="bgRect" presStyleLbl="bgShp" presStyleIdx="0" presStyleCnt="5"/>
      <dgm:spPr/>
    </dgm:pt>
    <dgm:pt modelId="{504FEAA1-4A94-49B1-A04A-652D890411DD}" type="pres">
      <dgm:prSet presAssocID="{1B1E37F8-CCA0-464A-A22E-B3EDB1FFB5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3B708FBA-BE0F-4FEE-90D7-D110C9392867}" type="pres">
      <dgm:prSet presAssocID="{1B1E37F8-CCA0-464A-A22E-B3EDB1FFB5F0}" presName="spaceRect" presStyleCnt="0"/>
      <dgm:spPr/>
    </dgm:pt>
    <dgm:pt modelId="{C353495A-FB09-4F01-8A6D-91B23E5EDB33}" type="pres">
      <dgm:prSet presAssocID="{1B1E37F8-CCA0-464A-A22E-B3EDB1FFB5F0}" presName="parTx" presStyleLbl="revTx" presStyleIdx="0" presStyleCnt="5">
        <dgm:presLayoutVars>
          <dgm:chMax val="0"/>
          <dgm:chPref val="0"/>
        </dgm:presLayoutVars>
      </dgm:prSet>
      <dgm:spPr/>
    </dgm:pt>
    <dgm:pt modelId="{3F624D32-273E-4C8C-A693-DF6F1D178154}" type="pres">
      <dgm:prSet presAssocID="{58E39C6C-D74E-4E8E-9496-67138471A7AE}" presName="sibTrans" presStyleCnt="0"/>
      <dgm:spPr/>
    </dgm:pt>
    <dgm:pt modelId="{B02A4097-2AF2-4DA1-896E-A7ECC695AF41}" type="pres">
      <dgm:prSet presAssocID="{8E533D51-E3F0-4959-A448-91C6D3AC140B}" presName="compNode" presStyleCnt="0"/>
      <dgm:spPr/>
    </dgm:pt>
    <dgm:pt modelId="{FF59CBBA-E170-4379-A07E-B62AF77FA1E4}" type="pres">
      <dgm:prSet presAssocID="{8E533D51-E3F0-4959-A448-91C6D3AC140B}" presName="bgRect" presStyleLbl="bgShp" presStyleIdx="1" presStyleCnt="5"/>
      <dgm:spPr/>
    </dgm:pt>
    <dgm:pt modelId="{9DF42F6C-CA50-43FC-BF3C-5D2DF80D98F1}" type="pres">
      <dgm:prSet presAssocID="{8E533D51-E3F0-4959-A448-91C6D3AC14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2"/>
        </a:ext>
      </dgm:extLst>
    </dgm:pt>
    <dgm:pt modelId="{23587849-E774-492C-826B-06EFD18E2138}" type="pres">
      <dgm:prSet presAssocID="{8E533D51-E3F0-4959-A448-91C6D3AC140B}" presName="spaceRect" presStyleCnt="0"/>
      <dgm:spPr/>
    </dgm:pt>
    <dgm:pt modelId="{AA0E4CFF-0AD4-471F-9D94-AF2328C7ABC7}" type="pres">
      <dgm:prSet presAssocID="{8E533D51-E3F0-4959-A448-91C6D3AC140B}" presName="parTx" presStyleLbl="revTx" presStyleIdx="1" presStyleCnt="5">
        <dgm:presLayoutVars>
          <dgm:chMax val="0"/>
          <dgm:chPref val="0"/>
        </dgm:presLayoutVars>
      </dgm:prSet>
      <dgm:spPr/>
    </dgm:pt>
    <dgm:pt modelId="{7AA9348D-A7F8-4120-9BC6-95DFE3FA651B}" type="pres">
      <dgm:prSet presAssocID="{F6E61401-98B2-45A5-ADC5-FC1190F612B7}" presName="sibTrans" presStyleCnt="0"/>
      <dgm:spPr/>
    </dgm:pt>
    <dgm:pt modelId="{18547E54-0BBE-41F3-82E6-D7EBCC4DC3B4}" type="pres">
      <dgm:prSet presAssocID="{9FA3B3C3-B902-483B-933D-53F6E5DCDFA8}" presName="compNode" presStyleCnt="0"/>
      <dgm:spPr/>
    </dgm:pt>
    <dgm:pt modelId="{7D8DC589-C3AF-45CE-A1F2-26CC78B91842}" type="pres">
      <dgm:prSet presAssocID="{9FA3B3C3-B902-483B-933D-53F6E5DCDFA8}" presName="bgRect" presStyleLbl="bgShp" presStyleIdx="2" presStyleCnt="5"/>
      <dgm:spPr/>
    </dgm:pt>
    <dgm:pt modelId="{468A777B-E460-4860-AE60-24BA88497CCE}" type="pres">
      <dgm:prSet presAssocID="{9FA3B3C3-B902-483B-933D-53F6E5DCDF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F9E8487-FBCA-4505-83C2-D8B6EF5CECC2}" type="pres">
      <dgm:prSet presAssocID="{9FA3B3C3-B902-483B-933D-53F6E5DCDFA8}" presName="spaceRect" presStyleCnt="0"/>
      <dgm:spPr/>
    </dgm:pt>
    <dgm:pt modelId="{987A7A67-6A3B-402B-BF92-A2AA801B46C4}" type="pres">
      <dgm:prSet presAssocID="{9FA3B3C3-B902-483B-933D-53F6E5DCDFA8}" presName="parTx" presStyleLbl="revTx" presStyleIdx="2" presStyleCnt="5">
        <dgm:presLayoutVars>
          <dgm:chMax val="0"/>
          <dgm:chPref val="0"/>
        </dgm:presLayoutVars>
      </dgm:prSet>
      <dgm:spPr/>
    </dgm:pt>
    <dgm:pt modelId="{CA560BFA-D0D7-408C-B1C0-6CEA62DCE449}" type="pres">
      <dgm:prSet presAssocID="{B623DE69-4B2F-4BBF-872F-B59991D7E404}" presName="sibTrans" presStyleCnt="0"/>
      <dgm:spPr/>
    </dgm:pt>
    <dgm:pt modelId="{CE387E42-1AE1-4DC2-871E-F38D74D91FD8}" type="pres">
      <dgm:prSet presAssocID="{73B78363-E9DE-4F98-897E-0DBFE21B7C9C}" presName="compNode" presStyleCnt="0"/>
      <dgm:spPr/>
    </dgm:pt>
    <dgm:pt modelId="{B1070E3E-EAAD-422F-A9E1-F5F6AFB9B3E0}" type="pres">
      <dgm:prSet presAssocID="{73B78363-E9DE-4F98-897E-0DBFE21B7C9C}" presName="bgRect" presStyleLbl="bgShp" presStyleIdx="3" presStyleCnt="5"/>
      <dgm:spPr/>
    </dgm:pt>
    <dgm:pt modelId="{5436E0DD-F4D6-4AFC-A5B2-EC59DD3724A8}" type="pres">
      <dgm:prSet presAssocID="{73B78363-E9DE-4F98-897E-0DBFE21B7C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09247BB-92A1-4797-A07F-9E458C36D012}" type="pres">
      <dgm:prSet presAssocID="{73B78363-E9DE-4F98-897E-0DBFE21B7C9C}" presName="spaceRect" presStyleCnt="0"/>
      <dgm:spPr/>
    </dgm:pt>
    <dgm:pt modelId="{3A518E36-906B-4209-BD9E-58B64E629461}" type="pres">
      <dgm:prSet presAssocID="{73B78363-E9DE-4F98-897E-0DBFE21B7C9C}" presName="parTx" presStyleLbl="revTx" presStyleIdx="3" presStyleCnt="5">
        <dgm:presLayoutVars>
          <dgm:chMax val="0"/>
          <dgm:chPref val="0"/>
        </dgm:presLayoutVars>
      </dgm:prSet>
      <dgm:spPr/>
    </dgm:pt>
    <dgm:pt modelId="{287AC31F-8A2F-4B24-BCD7-0972201AC20D}" type="pres">
      <dgm:prSet presAssocID="{F9D0CF3B-0C0A-49A4-8C41-006FD4F92AE5}" presName="sibTrans" presStyleCnt="0"/>
      <dgm:spPr/>
    </dgm:pt>
    <dgm:pt modelId="{0630360B-B94C-4864-BFF2-F306F7EA57F5}" type="pres">
      <dgm:prSet presAssocID="{F7EABDC4-1317-4C1F-ADC2-09884A50B47A}" presName="compNode" presStyleCnt="0"/>
      <dgm:spPr/>
    </dgm:pt>
    <dgm:pt modelId="{57961751-FBEF-4655-852A-A0C3AD2BEA05}" type="pres">
      <dgm:prSet presAssocID="{F7EABDC4-1317-4C1F-ADC2-09884A50B47A}" presName="bgRect" presStyleLbl="bgShp" presStyleIdx="4" presStyleCnt="5"/>
      <dgm:spPr/>
    </dgm:pt>
    <dgm:pt modelId="{49CD3A49-6803-4859-ABA6-4CE3E95D6121}" type="pres">
      <dgm:prSet presAssocID="{F7EABDC4-1317-4C1F-ADC2-09884A50B47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C7FDE8F-BA6D-47F2-B57F-BC7D8167D68F}" type="pres">
      <dgm:prSet presAssocID="{F7EABDC4-1317-4C1F-ADC2-09884A50B47A}" presName="spaceRect" presStyleCnt="0"/>
      <dgm:spPr/>
    </dgm:pt>
    <dgm:pt modelId="{D8215E5D-19D4-4FB6-A218-7A5E8D5CA2BF}" type="pres">
      <dgm:prSet presAssocID="{F7EABDC4-1317-4C1F-ADC2-09884A50B47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F6770E-3022-4BDE-8E64-C58A704C3BFF}" type="presOf" srcId="{73B78363-E9DE-4F98-897E-0DBFE21B7C9C}" destId="{3A518E36-906B-4209-BD9E-58B64E629461}" srcOrd="0" destOrd="0" presId="urn:microsoft.com/office/officeart/2018/2/layout/IconVerticalSolidList"/>
    <dgm:cxn modelId="{AE36EB0F-5139-4C16-A5C8-4584F189CA1B}" type="presOf" srcId="{F7EABDC4-1317-4C1F-ADC2-09884A50B47A}" destId="{D8215E5D-19D4-4FB6-A218-7A5E8D5CA2BF}" srcOrd="0" destOrd="0" presId="urn:microsoft.com/office/officeart/2018/2/layout/IconVerticalSolidList"/>
    <dgm:cxn modelId="{8155042C-F6CB-47D0-A48C-4F281BD014F9}" type="presOf" srcId="{9FA3B3C3-B902-483B-933D-53F6E5DCDFA8}" destId="{987A7A67-6A3B-402B-BF92-A2AA801B46C4}" srcOrd="0" destOrd="0" presId="urn:microsoft.com/office/officeart/2018/2/layout/IconVerticalSolidList"/>
    <dgm:cxn modelId="{BFAFE32F-D716-407F-8EC3-A60EDB8368CC}" srcId="{02D6925D-4502-42BB-BDB7-3936AA7CD902}" destId="{F7EABDC4-1317-4C1F-ADC2-09884A50B47A}" srcOrd="4" destOrd="0" parTransId="{8143277E-76B0-44E5-BC02-C0B7DD2B7803}" sibTransId="{B5242FC5-C66E-42EC-87B0-02674793A6A5}"/>
    <dgm:cxn modelId="{520BB23A-F834-471F-9E8C-28DAD874D3B0}" type="presOf" srcId="{1B1E37F8-CCA0-464A-A22E-B3EDB1FFB5F0}" destId="{C353495A-FB09-4F01-8A6D-91B23E5EDB33}" srcOrd="0" destOrd="0" presId="urn:microsoft.com/office/officeart/2018/2/layout/IconVerticalSolidList"/>
    <dgm:cxn modelId="{01B1597E-E559-469E-B755-DBDBA3A77B54}" srcId="{02D6925D-4502-42BB-BDB7-3936AA7CD902}" destId="{73B78363-E9DE-4F98-897E-0DBFE21B7C9C}" srcOrd="3" destOrd="0" parTransId="{A1C2B41E-5527-467E-883C-6E0F08BABB7C}" sibTransId="{F9D0CF3B-0C0A-49A4-8C41-006FD4F92AE5}"/>
    <dgm:cxn modelId="{4911678A-383F-4C02-AE4F-B08E44660E42}" srcId="{02D6925D-4502-42BB-BDB7-3936AA7CD902}" destId="{9FA3B3C3-B902-483B-933D-53F6E5DCDFA8}" srcOrd="2" destOrd="0" parTransId="{56BDF55D-91D2-47EE-AD3C-E80367EDBB37}" sibTransId="{B623DE69-4B2F-4BBF-872F-B59991D7E404}"/>
    <dgm:cxn modelId="{C7A0C6AC-C4E3-4E06-93B2-FCE8C2A31206}" type="presOf" srcId="{02D6925D-4502-42BB-BDB7-3936AA7CD902}" destId="{4AB04EE6-AE83-4020-ADE2-ADD4384E9B80}" srcOrd="0" destOrd="0" presId="urn:microsoft.com/office/officeart/2018/2/layout/IconVerticalSolidList"/>
    <dgm:cxn modelId="{A55404AD-34D9-4B51-AAA5-F42E6CBC11F3}" type="presOf" srcId="{8E533D51-E3F0-4959-A448-91C6D3AC140B}" destId="{AA0E4CFF-0AD4-471F-9D94-AF2328C7ABC7}" srcOrd="0" destOrd="0" presId="urn:microsoft.com/office/officeart/2018/2/layout/IconVerticalSolidList"/>
    <dgm:cxn modelId="{4AC561B8-4B1E-4CDE-AE0F-B1979ED5258F}" srcId="{02D6925D-4502-42BB-BDB7-3936AA7CD902}" destId="{8E533D51-E3F0-4959-A448-91C6D3AC140B}" srcOrd="1" destOrd="0" parTransId="{303D504B-546A-465E-90FA-65CDBB99AFDA}" sibTransId="{F6E61401-98B2-45A5-ADC5-FC1190F612B7}"/>
    <dgm:cxn modelId="{CD4349EF-906F-4BCA-B1C1-1ECCD78B2787}" srcId="{02D6925D-4502-42BB-BDB7-3936AA7CD902}" destId="{1B1E37F8-CCA0-464A-A22E-B3EDB1FFB5F0}" srcOrd="0" destOrd="0" parTransId="{14716227-187C-4D32-90E6-196D7B0ECCA0}" sibTransId="{58E39C6C-D74E-4E8E-9496-67138471A7AE}"/>
    <dgm:cxn modelId="{CD413FB9-6B96-4534-9233-26036A92CE1D}" type="presParOf" srcId="{4AB04EE6-AE83-4020-ADE2-ADD4384E9B80}" destId="{55913B7F-81CD-4497-BB4F-001FDEF605C0}" srcOrd="0" destOrd="0" presId="urn:microsoft.com/office/officeart/2018/2/layout/IconVerticalSolidList"/>
    <dgm:cxn modelId="{92AF2CC4-5D62-4C58-8CB1-3316A0E8B122}" type="presParOf" srcId="{55913B7F-81CD-4497-BB4F-001FDEF605C0}" destId="{307B1F53-8D5C-442B-B126-B52D4A3CA334}" srcOrd="0" destOrd="0" presId="urn:microsoft.com/office/officeart/2018/2/layout/IconVerticalSolidList"/>
    <dgm:cxn modelId="{4CB07056-F523-43EF-B474-BAA3E69A31F9}" type="presParOf" srcId="{55913B7F-81CD-4497-BB4F-001FDEF605C0}" destId="{504FEAA1-4A94-49B1-A04A-652D890411DD}" srcOrd="1" destOrd="0" presId="urn:microsoft.com/office/officeart/2018/2/layout/IconVerticalSolidList"/>
    <dgm:cxn modelId="{B0756DED-38CF-41CC-ABE1-92922E549531}" type="presParOf" srcId="{55913B7F-81CD-4497-BB4F-001FDEF605C0}" destId="{3B708FBA-BE0F-4FEE-90D7-D110C9392867}" srcOrd="2" destOrd="0" presId="urn:microsoft.com/office/officeart/2018/2/layout/IconVerticalSolidList"/>
    <dgm:cxn modelId="{60319966-C357-4257-BA39-C0166F310644}" type="presParOf" srcId="{55913B7F-81CD-4497-BB4F-001FDEF605C0}" destId="{C353495A-FB09-4F01-8A6D-91B23E5EDB33}" srcOrd="3" destOrd="0" presId="urn:microsoft.com/office/officeart/2018/2/layout/IconVerticalSolidList"/>
    <dgm:cxn modelId="{629CD983-C68A-474F-9760-B615975A9FD4}" type="presParOf" srcId="{4AB04EE6-AE83-4020-ADE2-ADD4384E9B80}" destId="{3F624D32-273E-4C8C-A693-DF6F1D178154}" srcOrd="1" destOrd="0" presId="urn:microsoft.com/office/officeart/2018/2/layout/IconVerticalSolidList"/>
    <dgm:cxn modelId="{79BFD50F-413E-4ACE-B2FB-71A7FE0D7D56}" type="presParOf" srcId="{4AB04EE6-AE83-4020-ADE2-ADD4384E9B80}" destId="{B02A4097-2AF2-4DA1-896E-A7ECC695AF41}" srcOrd="2" destOrd="0" presId="urn:microsoft.com/office/officeart/2018/2/layout/IconVerticalSolidList"/>
    <dgm:cxn modelId="{6B50590B-ED25-4A0B-94E2-12B4868463E4}" type="presParOf" srcId="{B02A4097-2AF2-4DA1-896E-A7ECC695AF41}" destId="{FF59CBBA-E170-4379-A07E-B62AF77FA1E4}" srcOrd="0" destOrd="0" presId="urn:microsoft.com/office/officeart/2018/2/layout/IconVerticalSolidList"/>
    <dgm:cxn modelId="{22C19342-45E9-4140-86C7-6F1CBEEFDCA2}" type="presParOf" srcId="{B02A4097-2AF2-4DA1-896E-A7ECC695AF41}" destId="{9DF42F6C-CA50-43FC-BF3C-5D2DF80D98F1}" srcOrd="1" destOrd="0" presId="urn:microsoft.com/office/officeart/2018/2/layout/IconVerticalSolidList"/>
    <dgm:cxn modelId="{B4757847-0338-4A1F-A150-E2F9B3E56B69}" type="presParOf" srcId="{B02A4097-2AF2-4DA1-896E-A7ECC695AF41}" destId="{23587849-E774-492C-826B-06EFD18E2138}" srcOrd="2" destOrd="0" presId="urn:microsoft.com/office/officeart/2018/2/layout/IconVerticalSolidList"/>
    <dgm:cxn modelId="{10190045-8820-492A-BFBB-745EBDFF1A5F}" type="presParOf" srcId="{B02A4097-2AF2-4DA1-896E-A7ECC695AF41}" destId="{AA0E4CFF-0AD4-471F-9D94-AF2328C7ABC7}" srcOrd="3" destOrd="0" presId="urn:microsoft.com/office/officeart/2018/2/layout/IconVerticalSolidList"/>
    <dgm:cxn modelId="{2A9D4D12-27AC-4003-AA27-A56EDDBEC2F0}" type="presParOf" srcId="{4AB04EE6-AE83-4020-ADE2-ADD4384E9B80}" destId="{7AA9348D-A7F8-4120-9BC6-95DFE3FA651B}" srcOrd="3" destOrd="0" presId="urn:microsoft.com/office/officeart/2018/2/layout/IconVerticalSolidList"/>
    <dgm:cxn modelId="{718E4AE1-593F-4FBE-A35A-E3538ADA4925}" type="presParOf" srcId="{4AB04EE6-AE83-4020-ADE2-ADD4384E9B80}" destId="{18547E54-0BBE-41F3-82E6-D7EBCC4DC3B4}" srcOrd="4" destOrd="0" presId="urn:microsoft.com/office/officeart/2018/2/layout/IconVerticalSolidList"/>
    <dgm:cxn modelId="{42272D01-642E-4919-8D46-5D1660AD535E}" type="presParOf" srcId="{18547E54-0BBE-41F3-82E6-D7EBCC4DC3B4}" destId="{7D8DC589-C3AF-45CE-A1F2-26CC78B91842}" srcOrd="0" destOrd="0" presId="urn:microsoft.com/office/officeart/2018/2/layout/IconVerticalSolidList"/>
    <dgm:cxn modelId="{55165D81-7EF5-4A2F-BE69-D2CF2B8B8278}" type="presParOf" srcId="{18547E54-0BBE-41F3-82E6-D7EBCC4DC3B4}" destId="{468A777B-E460-4860-AE60-24BA88497CCE}" srcOrd="1" destOrd="0" presId="urn:microsoft.com/office/officeart/2018/2/layout/IconVerticalSolidList"/>
    <dgm:cxn modelId="{D9242381-68BC-4C27-A493-57CE1D7F00ED}" type="presParOf" srcId="{18547E54-0BBE-41F3-82E6-D7EBCC4DC3B4}" destId="{5F9E8487-FBCA-4505-83C2-D8B6EF5CECC2}" srcOrd="2" destOrd="0" presId="urn:microsoft.com/office/officeart/2018/2/layout/IconVerticalSolidList"/>
    <dgm:cxn modelId="{0BCFC6EB-152D-420A-B216-DFA62BEE30BE}" type="presParOf" srcId="{18547E54-0BBE-41F3-82E6-D7EBCC4DC3B4}" destId="{987A7A67-6A3B-402B-BF92-A2AA801B46C4}" srcOrd="3" destOrd="0" presId="urn:microsoft.com/office/officeart/2018/2/layout/IconVerticalSolidList"/>
    <dgm:cxn modelId="{8D97FD26-3F64-431E-AD5B-9A3764B878F4}" type="presParOf" srcId="{4AB04EE6-AE83-4020-ADE2-ADD4384E9B80}" destId="{CA560BFA-D0D7-408C-B1C0-6CEA62DCE449}" srcOrd="5" destOrd="0" presId="urn:microsoft.com/office/officeart/2018/2/layout/IconVerticalSolidList"/>
    <dgm:cxn modelId="{09A46CC7-B566-4AC9-87CA-1E91464D9E65}" type="presParOf" srcId="{4AB04EE6-AE83-4020-ADE2-ADD4384E9B80}" destId="{CE387E42-1AE1-4DC2-871E-F38D74D91FD8}" srcOrd="6" destOrd="0" presId="urn:microsoft.com/office/officeart/2018/2/layout/IconVerticalSolidList"/>
    <dgm:cxn modelId="{E4507228-E606-4C74-AC21-7544D68707C9}" type="presParOf" srcId="{CE387E42-1AE1-4DC2-871E-F38D74D91FD8}" destId="{B1070E3E-EAAD-422F-A9E1-F5F6AFB9B3E0}" srcOrd="0" destOrd="0" presId="urn:microsoft.com/office/officeart/2018/2/layout/IconVerticalSolidList"/>
    <dgm:cxn modelId="{13FE6A99-8439-48A9-A064-A1A9D283F823}" type="presParOf" srcId="{CE387E42-1AE1-4DC2-871E-F38D74D91FD8}" destId="{5436E0DD-F4D6-4AFC-A5B2-EC59DD3724A8}" srcOrd="1" destOrd="0" presId="urn:microsoft.com/office/officeart/2018/2/layout/IconVerticalSolidList"/>
    <dgm:cxn modelId="{B20CB725-92AD-447E-9A1D-6CD22A202E1A}" type="presParOf" srcId="{CE387E42-1AE1-4DC2-871E-F38D74D91FD8}" destId="{409247BB-92A1-4797-A07F-9E458C36D012}" srcOrd="2" destOrd="0" presId="urn:microsoft.com/office/officeart/2018/2/layout/IconVerticalSolidList"/>
    <dgm:cxn modelId="{7E3CA5A9-889A-4EDC-B7F3-C2D9829B1F78}" type="presParOf" srcId="{CE387E42-1AE1-4DC2-871E-F38D74D91FD8}" destId="{3A518E36-906B-4209-BD9E-58B64E629461}" srcOrd="3" destOrd="0" presId="urn:microsoft.com/office/officeart/2018/2/layout/IconVerticalSolidList"/>
    <dgm:cxn modelId="{56B702EE-18AD-4B69-A640-A305F439A05E}" type="presParOf" srcId="{4AB04EE6-AE83-4020-ADE2-ADD4384E9B80}" destId="{287AC31F-8A2F-4B24-BCD7-0972201AC20D}" srcOrd="7" destOrd="0" presId="urn:microsoft.com/office/officeart/2018/2/layout/IconVerticalSolidList"/>
    <dgm:cxn modelId="{D740FF67-09A9-492D-996F-D134AD2E9E2F}" type="presParOf" srcId="{4AB04EE6-AE83-4020-ADE2-ADD4384E9B80}" destId="{0630360B-B94C-4864-BFF2-F306F7EA57F5}" srcOrd="8" destOrd="0" presId="urn:microsoft.com/office/officeart/2018/2/layout/IconVerticalSolidList"/>
    <dgm:cxn modelId="{C29CC48C-DCD3-407A-96CE-3C55E7533B55}" type="presParOf" srcId="{0630360B-B94C-4864-BFF2-F306F7EA57F5}" destId="{57961751-FBEF-4655-852A-A0C3AD2BEA05}" srcOrd="0" destOrd="0" presId="urn:microsoft.com/office/officeart/2018/2/layout/IconVerticalSolidList"/>
    <dgm:cxn modelId="{839049D9-FE4B-4693-8473-4C5BA2B5A520}" type="presParOf" srcId="{0630360B-B94C-4864-BFF2-F306F7EA57F5}" destId="{49CD3A49-6803-4859-ABA6-4CE3E95D6121}" srcOrd="1" destOrd="0" presId="urn:microsoft.com/office/officeart/2018/2/layout/IconVerticalSolidList"/>
    <dgm:cxn modelId="{562439F5-2E96-49E3-AB63-C6019519890C}" type="presParOf" srcId="{0630360B-B94C-4864-BFF2-F306F7EA57F5}" destId="{0C7FDE8F-BA6D-47F2-B57F-BC7D8167D68F}" srcOrd="2" destOrd="0" presId="urn:microsoft.com/office/officeart/2018/2/layout/IconVerticalSolidList"/>
    <dgm:cxn modelId="{9AE692C8-2DD2-4FB1-BFBB-22508D1E1FF9}" type="presParOf" srcId="{0630360B-B94C-4864-BFF2-F306F7EA57F5}" destId="{D8215E5D-19D4-4FB6-A218-7A5E8D5CA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931E6-AF90-48EA-B4BA-76E0D0C2E5D4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C4F4A-70BF-4F56-B68A-E940CCD31E86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DB8E7-7ED4-4FCC-BF05-241BC059653A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Motivation</a:t>
          </a:r>
          <a:endParaRPr lang="en-US" sz="1600" kern="1200"/>
        </a:p>
      </dsp:txBody>
      <dsp:txXfrm>
        <a:off x="799588" y="502"/>
        <a:ext cx="5714015" cy="692284"/>
      </dsp:txXfrm>
    </dsp:sp>
    <dsp:sp modelId="{1E42DF9E-53E1-4AFA-A691-30FABEE96E54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187CA-BFF2-4B7A-8197-B79EC0F177E3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EE230-C087-40B5-8410-AB7658405D2D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Research Title</a:t>
          </a:r>
          <a:endParaRPr lang="en-US" sz="1600" kern="1200"/>
        </a:p>
      </dsp:txBody>
      <dsp:txXfrm>
        <a:off x="799588" y="865858"/>
        <a:ext cx="5714015" cy="692284"/>
      </dsp:txXfrm>
    </dsp:sp>
    <dsp:sp modelId="{1230750E-CCB4-4ECB-919A-7BD43E204332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0B178-1DB3-43B6-A00D-76E6F8724C60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AE283-D770-45E9-A319-1A5599D5DB87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Literature Review</a:t>
          </a:r>
          <a:endParaRPr lang="en-US" sz="1600" kern="1200"/>
        </a:p>
      </dsp:txBody>
      <dsp:txXfrm>
        <a:off x="799588" y="1731214"/>
        <a:ext cx="5714015" cy="692284"/>
      </dsp:txXfrm>
    </dsp:sp>
    <dsp:sp modelId="{80764BFD-6EB8-4861-A45C-E08128E9F8F9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092D4-B680-4666-8FE5-877AFAC08829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361B2-A289-43C7-A60E-367626567691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Methodology</a:t>
          </a:r>
          <a:endParaRPr lang="en-US" sz="1600" kern="1200"/>
        </a:p>
      </dsp:txBody>
      <dsp:txXfrm>
        <a:off x="799588" y="2596570"/>
        <a:ext cx="5714015" cy="692284"/>
      </dsp:txXfrm>
    </dsp:sp>
    <dsp:sp modelId="{515D2E15-A3F3-4F65-BC48-30243F8AB102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F3799-5F03-4B77-83C9-B43840F26DA4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5C9D7-8BE8-4322-BF7D-20A7E2F56838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Results</a:t>
          </a:r>
          <a:endParaRPr lang="en-US" sz="1600" kern="1200"/>
        </a:p>
      </dsp:txBody>
      <dsp:txXfrm>
        <a:off x="799588" y="3461926"/>
        <a:ext cx="5714015" cy="692284"/>
      </dsp:txXfrm>
    </dsp:sp>
    <dsp:sp modelId="{6FD25CAA-DF30-4016-B9E3-F358307FB489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75C22-08B0-4BE8-9F0C-DF070812453D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A8C84-3F0D-48C4-8954-DBE6D8ECAE50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Discussion</a:t>
          </a:r>
          <a:endParaRPr lang="en-US" sz="1600" kern="1200"/>
        </a:p>
      </dsp:txBody>
      <dsp:txXfrm>
        <a:off x="799588" y="4327282"/>
        <a:ext cx="5714015" cy="692284"/>
      </dsp:txXfrm>
    </dsp:sp>
    <dsp:sp modelId="{AFB46678-0DC2-4269-BF83-3D7F35E526FE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E7A4-A1CA-414A-86FF-29745DCF1E6D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F5347-6A0C-4E2B-9E1C-EFFD8E3644EC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Conclusion and Future Work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E6060-96DA-4902-A7F2-EE686573F58F}">
      <dsp:nvSpPr>
        <dsp:cNvPr id="0" name=""/>
        <dsp:cNvSpPr/>
      </dsp:nvSpPr>
      <dsp:spPr>
        <a:xfrm>
          <a:off x="0" y="4438790"/>
          <a:ext cx="6588691" cy="1456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To make people ready for the uncertain events.</a:t>
          </a:r>
          <a:endParaRPr lang="en-US" sz="3400" kern="1200"/>
        </a:p>
      </dsp:txBody>
      <dsp:txXfrm>
        <a:off x="0" y="4438790"/>
        <a:ext cx="6588691" cy="1456910"/>
      </dsp:txXfrm>
    </dsp:sp>
    <dsp:sp modelId="{7D5E0518-78AD-42DB-9141-C0B23D80AC62}">
      <dsp:nvSpPr>
        <dsp:cNvPr id="0" name=""/>
        <dsp:cNvSpPr/>
      </dsp:nvSpPr>
      <dsp:spPr>
        <a:xfrm rot="10800000">
          <a:off x="0" y="2219916"/>
          <a:ext cx="6588691" cy="224072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Precaution and prevention against pandemics.</a:t>
          </a:r>
          <a:endParaRPr lang="en-US" sz="3400" kern="1200"/>
        </a:p>
      </dsp:txBody>
      <dsp:txXfrm rot="10800000">
        <a:off x="0" y="2219916"/>
        <a:ext cx="6588691" cy="1455957"/>
      </dsp:txXfrm>
    </dsp:sp>
    <dsp:sp modelId="{033E7D98-324B-493D-B257-1F887AF363FD}">
      <dsp:nvSpPr>
        <dsp:cNvPr id="0" name=""/>
        <dsp:cNvSpPr/>
      </dsp:nvSpPr>
      <dsp:spPr>
        <a:xfrm rot="10800000">
          <a:off x="0" y="1042"/>
          <a:ext cx="6588691" cy="224072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Recent outbreak of COVID-19.</a:t>
          </a:r>
        </a:p>
      </dsp:txBody>
      <dsp:txXfrm rot="10800000">
        <a:off x="0" y="1042"/>
        <a:ext cx="6588691" cy="1455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68F6C-3D97-46CC-98B3-4864EF23F452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3944A-4ABE-42D7-9EC1-FAA31FFB1B33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3397F-DCCC-4E77-88F0-1B6AF2FA69EE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 comparative model is designed to choose the best fit model.</a:t>
          </a:r>
          <a:endParaRPr lang="en-US" sz="2100" kern="1200"/>
        </a:p>
      </dsp:txBody>
      <dsp:txXfrm>
        <a:off x="1353781" y="2312"/>
        <a:ext cx="4915256" cy="1172105"/>
      </dsp:txXfrm>
    </dsp:sp>
    <dsp:sp modelId="{B88A47A9-1FA0-47E4-B59E-45853BF13BE7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99629-F8AE-42B0-A466-95100A3E4B8C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FAE17-4CB5-4F89-B978-EF3C39A1B433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Three algorithms namely Support Vector Regressor, Polynomial Regression, and Bayesian Ridge Regression are compared. </a:t>
          </a:r>
          <a:endParaRPr lang="en-US" sz="2100" kern="1200"/>
        </a:p>
      </dsp:txBody>
      <dsp:txXfrm>
        <a:off x="1353781" y="1467444"/>
        <a:ext cx="4915256" cy="1172105"/>
      </dsp:txXfrm>
    </dsp:sp>
    <dsp:sp modelId="{BDA58C4F-D7A4-4292-91AB-3AADE8F72DED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FDBBB-46B6-4A02-B87B-8033D76373A3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298F5-B3C8-4F9B-AD75-AE8669393ECD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SVR(), LinearRegression(), BayesianRidge() functions are used to called from packages like scikit-learn package.</a:t>
          </a:r>
          <a:endParaRPr lang="en-US" sz="2100" kern="1200"/>
        </a:p>
      </dsp:txBody>
      <dsp:txXfrm>
        <a:off x="1353781" y="2932575"/>
        <a:ext cx="4915256" cy="1172105"/>
      </dsp:txXfrm>
    </dsp:sp>
    <dsp:sp modelId="{F6A8A7BD-3F9B-4205-B923-92A0A16D6BA3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F418E-8E20-4A78-B719-4ADECDAC72FE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0AD09-77FC-4D8D-A048-89C903B5D399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All these algorithms predicted the 10 days in advance then they are critically </a:t>
          </a:r>
          <a:r>
            <a:rPr lang="en-US" sz="2100" kern="1200" dirty="0"/>
            <a:t>reviewed.</a:t>
          </a:r>
        </a:p>
      </dsp:txBody>
      <dsp:txXfrm>
        <a:off x="1353781" y="4397707"/>
        <a:ext cx="4915256" cy="1172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B1F53-8D5C-442B-B126-B52D4A3CA334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FEAA1-4A94-49B1-A04A-652D890411DD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3495A-FB09-4F01-8A6D-91B23E5EDB3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Bayesian Ridge Regression model was found to be the best model for this dataset at this time.</a:t>
          </a:r>
        </a:p>
      </dsp:txBody>
      <dsp:txXfrm>
        <a:off x="1131174" y="4597"/>
        <a:ext cx="5382429" cy="979371"/>
      </dsp:txXfrm>
    </dsp:sp>
    <dsp:sp modelId="{FF59CBBA-E170-4379-A07E-B62AF77FA1E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42F6C-CA50-43FC-BF3C-5D2DF80D98F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E4CFF-0AD4-471F-9D94-AF2328C7ABC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Future Work:</a:t>
          </a:r>
          <a:endParaRPr lang="en-US" sz="1900" kern="1200"/>
        </a:p>
      </dsp:txBody>
      <dsp:txXfrm>
        <a:off x="1131174" y="1228812"/>
        <a:ext cx="5382429" cy="979371"/>
      </dsp:txXfrm>
    </dsp:sp>
    <dsp:sp modelId="{7D8DC589-C3AF-45CE-A1F2-26CC78B9184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A777B-E460-4860-AE60-24BA88497CC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7A67-6A3B-402B-BF92-A2AA801B46C4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study can take into consideration of number of hospital beds available at the capacity.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B1070E3E-EAAD-422F-A9E1-F5F6AFB9B3E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6E0DD-F4D6-4AFC-A5B2-EC59DD3724A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8E36-906B-4209-BD9E-58B64E629461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Increase in the number of </a:t>
          </a:r>
          <a:r>
            <a:rPr lang="en-US" sz="1900" kern="1200" dirty="0"/>
            <a:t>Healthcare professional and caretakers to include in the model.</a:t>
          </a:r>
        </a:p>
      </dsp:txBody>
      <dsp:txXfrm>
        <a:off x="1131174" y="3677241"/>
        <a:ext cx="5382429" cy="979371"/>
      </dsp:txXfrm>
    </dsp:sp>
    <dsp:sp modelId="{57961751-FBEF-4655-852A-A0C3AD2BEA05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D3A49-6803-4859-ABA6-4CE3E95D6121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15E5D-19D4-4FB6-A218-7A5E8D5CA2B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People and Countries to be ready for the </a:t>
          </a:r>
          <a:r>
            <a:rPr lang="en-IN" sz="1900" kern="1200"/>
            <a:t>next pandemic. </a:t>
          </a:r>
          <a:endParaRPr lang="en-US" sz="1900" kern="1200" dirty="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F8926-43DF-4612-A685-07A9A6A1FC1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B882-2793-45EF-B034-C3F04441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B882-2793-45EF-B034-C3F04441A1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3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ARIMA explain numerical weather predictions has been used to determine the loads of certain areas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Downsized records into seasonal components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Palm opportunity which means that that the occasion takes place indefinitely, 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model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to investigate the relationship between two or more variables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estimate one variable based on the others.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regression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 alternative to least squares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data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contaminated with outliers or influential observations and it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be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purpose of detecting influential observations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B882-2793-45EF-B034-C3F04441A1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datasets,</a:t>
            </a:r>
          </a:p>
          <a:p>
            <a:r>
              <a:rPr lang="en-US" dirty="0"/>
              <a:t>Preprocessing</a:t>
            </a:r>
          </a:p>
          <a:p>
            <a:r>
              <a:rPr lang="en-IN" dirty="0"/>
              <a:t>All the columns explain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B882-2793-45EF-B034-C3F04441A13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5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0CB-12FA-4CAF-BEAC-5802FB744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8DE3C-B0F1-4B16-BF77-6E9C69E92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4E2B-7637-4024-A768-F1EE8D16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B7A2-55E6-482B-A916-09B6718C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4AB6-3331-4413-9C73-A1DCF189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4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89A8-9D06-470E-B715-66793722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F341B-A644-4B2E-8DEF-F9849A22F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ECE6-416C-42EA-B7D5-38C570B1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6620-0130-4664-A1ED-2617DF33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6844E-4014-4B2B-B2EE-BD43427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CFDE7-2379-40A1-A061-C32B28060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12C17-6420-467D-8CAD-72E58B454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2027-05A3-4CEA-BB08-42D804A4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A393-E315-45B3-B37A-C852FD76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A219-4714-4F0A-A0E3-F1D55518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1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2A66-E8A7-4329-99D9-B016EAA4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1824-1611-4696-80B8-E093D04A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882E-42E3-4A77-BB3C-DFBEDC45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6341-4234-4600-B442-D65DD808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DB13C-6AE0-465B-BD08-E7F6BD33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5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3C20-2922-4D72-8A3C-44CE4F6C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F3976-6115-4B3D-A986-7CF257FA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C3F4-B3E0-4C99-88C4-2F13816C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20AB-4951-4A03-A3BE-A37B3EA3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13CA-28EF-42FB-82FB-C73E92D9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7C8-18BF-4FBC-93F7-2E68B1EF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9B7F-21E7-4896-B33E-04BEE1F9D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3AD6-6328-4122-AC3B-A337882B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9B788-1485-4768-B656-BD288EC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F9BD-B5E0-4175-A820-8A5DD26C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D934-E435-4776-B4DB-02B08EB5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7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326D-6077-427F-919B-F2B6705F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6AA80-BB33-401D-A91E-C67B94E14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BE994-8AFA-4A50-98A2-4BAD8CB2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15241-79EE-4760-8E01-353666004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04655-59D7-4D52-9AF6-10713BE89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5CB9C-A965-43FC-AEFB-2B7CB133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9FA0A-003E-4634-857C-12014EF0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96EE3-6789-4DBD-A6ED-CEDCB100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1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DE20-65CE-4A3B-9869-4F65F510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E58F2-06A5-41D9-B032-7434901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4F95C-BEA0-4863-A6E7-29682610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1C199-ACCF-441C-821C-2948B28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A652-661D-4643-AFBE-129272DB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DC003-091C-4B56-8170-B94E9C94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2EA2-576D-40A6-BF74-B2E1797E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E409-8411-4424-9363-22909DE5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078D-2FCB-4F50-AA45-CE70B6331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927F8-A8A4-4464-870C-C3953883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E9041-66E1-4499-B12A-3EA88303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4125-86F2-4B57-9238-C43198D3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F89DC-1083-4649-B0D6-BA9B473F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7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AC04-BC0A-4F16-BC32-C1312C77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64E65-2A92-4370-81EB-F34440CFD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4A3C6-2D4D-4DAC-8B9C-85DD2237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397B-0110-47E6-B279-64D2FAD2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DE72-DE90-4D65-A1AB-FA47476D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F76A-3E4D-41E9-9010-540D077F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9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3DF6D-3417-4D27-94E0-C2D1DA96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BA73F-A6F5-427C-B90D-A9A1DE7D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D514-30C4-40CC-B804-7CB935B85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792D-0992-4F50-84FD-B2F2D105772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F6D7-A4AC-489A-B271-417B05E8B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70C1-1952-47E5-A8C9-3EBAFF0C6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B713-484D-4723-9F0D-B4B04007A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3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FF3E5-9B0A-4E62-97E2-593981D3C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Kanak Kaushik</a:t>
            </a:r>
          </a:p>
          <a:p>
            <a:r>
              <a:rPr lang="en-US" sz="2000">
                <a:solidFill>
                  <a:srgbClr val="080808"/>
                </a:solidFill>
              </a:rPr>
              <a:t>Student no. x18136966</a:t>
            </a:r>
          </a:p>
          <a:p>
            <a:endParaRPr lang="en-IN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A5D8A-160E-4BA7-AD31-DDDABA362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b="1" dirty="0">
                <a:solidFill>
                  <a:srgbClr val="080808"/>
                </a:solidFill>
              </a:rPr>
              <a:t>Prediction of outbreak of COVID-19</a:t>
            </a:r>
            <a:endParaRPr lang="en-IN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7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8EDD99-F971-48A4-BACE-5B4ECFA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Prediction of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0E97C4-3DFA-4BAD-AC10-BCA430F2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98" y="3196782"/>
            <a:ext cx="4791121" cy="2635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5F2DA1-B2A1-4754-9680-5E40869F1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732" y="427464"/>
            <a:ext cx="5244010" cy="2635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093484-6906-43F4-B510-55EC6C40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732" y="3196782"/>
            <a:ext cx="5433229" cy="26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7F27A-9261-4D83-927E-0D5A3783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latin typeface="Calibri" pitchFamily="34" charset="0"/>
                <a:cs typeface="Calibri" pitchFamily="34" charset="0"/>
              </a:rPr>
              <a:t>Discussion</a:t>
            </a:r>
            <a:br>
              <a:rPr lang="en-IN" dirty="0">
                <a:latin typeface="Calibri" pitchFamily="34" charset="0"/>
                <a:cs typeface="Calibri" pitchFamily="34" charset="0"/>
              </a:rPr>
            </a:b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52B5-2491-4E8A-BEA5-BDDA7FDB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Forecasting any </a:t>
            </a:r>
            <a:r>
              <a:rPr lang="en-US" sz="2400" dirty="0"/>
              <a:t>pandemics can be tough and the results may vary.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This research shows the performance of different models predicting the COVID-19 pandemic outbreak.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8892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E957C-C182-44BF-8580-C8427240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Conclusion and Future Work</a:t>
            </a:r>
            <a:br>
              <a:rPr lang="en-IN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</a:b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20BC397-6435-4A8C-A468-6D7EF64B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7956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76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B00BB-1C46-4BE9-8451-2BC33591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7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7A214-BF6E-4BAD-ADF3-35191B2D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    Content</a:t>
            </a:r>
            <a:br>
              <a:rPr lang="en-I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CE577-CA6F-4362-8182-70FD7913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98713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61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15486-2263-47AA-8EB7-92F708EE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Motivation</a:t>
            </a:r>
            <a:br>
              <a:rPr lang="en-IN" sz="48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endParaRPr lang="en-IN" sz="480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99A384B-97AA-487B-8214-D3B2CC57F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25394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885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168B-6313-4244-BDA2-3EFBD7D3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87301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Title</a:t>
            </a:r>
            <a:b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B8C5-8303-4441-A2A4-05810FF2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22" y="278779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Forecasting and Analysis of COVID-19 Pandemic</a:t>
            </a:r>
            <a:endParaRPr lang="en-US" sz="3600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3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F60-2430-4D58-9F37-DEEEEED1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Literature Review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CF7B-DFC4-47C1-8A59-4112ACE7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Predictions models for epidemics</a:t>
            </a:r>
          </a:p>
          <a:p>
            <a:pPr lvl="1"/>
            <a:r>
              <a:rPr lang="en-US" dirty="0"/>
              <a:t>Susceptible, Infected, Recovered (SIR) model.</a:t>
            </a:r>
          </a:p>
          <a:p>
            <a:pPr lvl="1"/>
            <a:r>
              <a:rPr lang="en-US" dirty="0" err="1"/>
              <a:t>Nelder</a:t>
            </a:r>
            <a:r>
              <a:rPr lang="en-US" dirty="0"/>
              <a:t>-Meade based </a:t>
            </a:r>
            <a:r>
              <a:rPr lang="en-US" dirty="0" err="1"/>
              <a:t>Heurisitc</a:t>
            </a:r>
            <a:r>
              <a:rPr lang="en-US" dirty="0"/>
              <a:t> model.</a:t>
            </a:r>
          </a:p>
          <a:p>
            <a:pPr lvl="1"/>
            <a:r>
              <a:rPr lang="en-US" dirty="0"/>
              <a:t>SVR and ANN.</a:t>
            </a:r>
          </a:p>
          <a:p>
            <a:pPr lvl="1"/>
            <a:r>
              <a:rPr lang="en-US" dirty="0"/>
              <a:t>Ensemble models like FW-reg-w.</a:t>
            </a:r>
          </a:p>
          <a:p>
            <a:pPr lvl="1"/>
            <a:r>
              <a:rPr lang="en-IE" dirty="0"/>
              <a:t>Generalized Growth Model (GGM) and Generalized Logistic Model (GGL).</a:t>
            </a:r>
            <a:endParaRPr lang="en-US" dirty="0"/>
          </a:p>
          <a:p>
            <a:pPr marL="342900" lvl="1" indent="-342900"/>
            <a:r>
              <a:rPr lang="en-US" sz="2800" dirty="0"/>
              <a:t>Prediction models for corona viruses</a:t>
            </a:r>
          </a:p>
          <a:p>
            <a:pPr marL="800100" lvl="2" indent="-342900"/>
            <a:r>
              <a:rPr lang="en-IE" sz="2400" dirty="0"/>
              <a:t>Susceptible-Exposed-Infected-Removed (SEIR) virus transmission model</a:t>
            </a:r>
          </a:p>
          <a:p>
            <a:pPr marL="800100" lvl="2" indent="-342900"/>
            <a:r>
              <a:rPr lang="en-IE" sz="2400" dirty="0"/>
              <a:t>ARIMA and ES</a:t>
            </a:r>
          </a:p>
          <a:p>
            <a:pPr marL="800100" lvl="2" indent="-342900"/>
            <a:r>
              <a:rPr lang="en-IE" sz="2400" dirty="0"/>
              <a:t>Generalized Logistic Growth Model (GLM)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233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1096-3155-42F5-A432-25975415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70" y="139268"/>
            <a:ext cx="10515600" cy="1325563"/>
          </a:xfrm>
        </p:spPr>
        <p:txBody>
          <a:bodyPr/>
          <a:lstStyle/>
          <a:p>
            <a:r>
              <a:rPr lang="en-IN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Bodoni SvtyTwo ITC TT-Book"/>
              </a:rPr>
              <a:t>Architecture</a:t>
            </a:r>
            <a:endParaRPr lang="en-IN" dirty="0"/>
          </a:p>
        </p:txBody>
      </p:sp>
      <p:sp>
        <p:nvSpPr>
          <p:cNvPr id="4" name="Cloud">
            <a:extLst>
              <a:ext uri="{FF2B5EF4-FFF2-40B4-BE49-F238E27FC236}">
                <a16:creationId xmlns:a16="http://schemas.microsoft.com/office/drawing/2014/main" id="{B510A780-73A4-474D-884B-C98CB3CB96F8}"/>
              </a:ext>
            </a:extLst>
          </p:cNvPr>
          <p:cNvSpPr/>
          <p:nvPr/>
        </p:nvSpPr>
        <p:spPr>
          <a:xfrm>
            <a:off x="53958" y="3808321"/>
            <a:ext cx="1102741" cy="664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66635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5" name="Coins">
            <a:extLst>
              <a:ext uri="{FF2B5EF4-FFF2-40B4-BE49-F238E27FC236}">
                <a16:creationId xmlns:a16="http://schemas.microsoft.com/office/drawing/2014/main" id="{9D53E03D-C3EA-4CFD-AFCB-6A9A3319A31E}"/>
              </a:ext>
            </a:extLst>
          </p:cNvPr>
          <p:cNvSpPr/>
          <p:nvPr/>
        </p:nvSpPr>
        <p:spPr>
          <a:xfrm>
            <a:off x="192870" y="2814902"/>
            <a:ext cx="824916" cy="827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66635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6" name="Data Extraction &amp; Cleaning">
            <a:extLst>
              <a:ext uri="{FF2B5EF4-FFF2-40B4-BE49-F238E27FC236}">
                <a16:creationId xmlns:a16="http://schemas.microsoft.com/office/drawing/2014/main" id="{A066CB05-FD62-4276-A805-E708D59A4672}"/>
              </a:ext>
            </a:extLst>
          </p:cNvPr>
          <p:cNvSpPr/>
          <p:nvPr/>
        </p:nvSpPr>
        <p:spPr>
          <a:xfrm>
            <a:off x="1799072" y="1993217"/>
            <a:ext cx="1670252" cy="2978126"/>
          </a:xfrm>
          <a:prstGeom prst="rect">
            <a:avLst/>
          </a:prstGeom>
          <a:solidFill>
            <a:srgbClr val="66635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algn="ctr"/>
            <a:r>
              <a:rPr dirty="0"/>
              <a:t>Data Extraction &amp; Cleaning</a:t>
            </a:r>
          </a:p>
        </p:txBody>
      </p:sp>
      <p:sp>
        <p:nvSpPr>
          <p:cNvPr id="7" name="Weather Database">
            <a:extLst>
              <a:ext uri="{FF2B5EF4-FFF2-40B4-BE49-F238E27FC236}">
                <a16:creationId xmlns:a16="http://schemas.microsoft.com/office/drawing/2014/main" id="{02D89B8F-F1B7-42E4-9DD9-0C24998018FB}"/>
              </a:ext>
            </a:extLst>
          </p:cNvPr>
          <p:cNvSpPr/>
          <p:nvPr/>
        </p:nvSpPr>
        <p:spPr>
          <a:xfrm>
            <a:off x="4111697" y="2925764"/>
            <a:ext cx="1984303" cy="1433061"/>
          </a:xfrm>
          <a:prstGeom prst="rect">
            <a:avLst/>
          </a:prstGeom>
          <a:solidFill>
            <a:srgbClr val="66635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algn="ctr"/>
            <a:r>
              <a:rPr lang="en-US" dirty="0"/>
              <a:t>EDA</a:t>
            </a:r>
            <a:endParaRPr dirty="0"/>
          </a:p>
        </p:txBody>
      </p:sp>
      <p:sp>
        <p:nvSpPr>
          <p:cNvPr id="10" name="ARIMA/ES Algorithm">
            <a:extLst>
              <a:ext uri="{FF2B5EF4-FFF2-40B4-BE49-F238E27FC236}">
                <a16:creationId xmlns:a16="http://schemas.microsoft.com/office/drawing/2014/main" id="{5D5B9994-D712-450D-A0E8-59069AEE01E6}"/>
              </a:ext>
            </a:extLst>
          </p:cNvPr>
          <p:cNvSpPr/>
          <p:nvPr/>
        </p:nvSpPr>
        <p:spPr>
          <a:xfrm>
            <a:off x="6580749" y="2925763"/>
            <a:ext cx="1871641" cy="1433061"/>
          </a:xfrm>
          <a:prstGeom prst="rect">
            <a:avLst/>
          </a:prstGeom>
          <a:solidFill>
            <a:srgbClr val="66635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algn="ctr"/>
            <a:r>
              <a:rPr lang="en-US" dirty="0"/>
              <a:t>Implementation of Models</a:t>
            </a:r>
            <a:endParaRPr dirty="0"/>
          </a:p>
        </p:txBody>
      </p:sp>
      <p:sp>
        <p:nvSpPr>
          <p:cNvPr id="11" name="Forecasting Model">
            <a:extLst>
              <a:ext uri="{FF2B5EF4-FFF2-40B4-BE49-F238E27FC236}">
                <a16:creationId xmlns:a16="http://schemas.microsoft.com/office/drawing/2014/main" id="{81CE2441-36FC-461B-A1FD-63FC2E916E77}"/>
              </a:ext>
            </a:extLst>
          </p:cNvPr>
          <p:cNvSpPr/>
          <p:nvPr/>
        </p:nvSpPr>
        <p:spPr>
          <a:xfrm>
            <a:off x="8948368" y="2925762"/>
            <a:ext cx="2462811" cy="1433061"/>
          </a:xfrm>
          <a:prstGeom prst="rect">
            <a:avLst/>
          </a:prstGeom>
          <a:solidFill>
            <a:srgbClr val="66635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algn="ctr"/>
            <a:r>
              <a:rPr dirty="0"/>
              <a:t>Forecasting Model</a:t>
            </a:r>
          </a:p>
        </p:txBody>
      </p:sp>
      <p:sp>
        <p:nvSpPr>
          <p:cNvPr id="12" name="Case Based Reasoning (KNN)">
            <a:extLst>
              <a:ext uri="{FF2B5EF4-FFF2-40B4-BE49-F238E27FC236}">
                <a16:creationId xmlns:a16="http://schemas.microsoft.com/office/drawing/2014/main" id="{74419021-E97E-42C8-AE5B-506322CFF493}"/>
              </a:ext>
            </a:extLst>
          </p:cNvPr>
          <p:cNvSpPr/>
          <p:nvPr/>
        </p:nvSpPr>
        <p:spPr>
          <a:xfrm>
            <a:off x="8948369" y="4970715"/>
            <a:ext cx="2462810" cy="1433061"/>
          </a:xfrm>
          <a:prstGeom prst="rect">
            <a:avLst/>
          </a:prstGeom>
          <a:solidFill>
            <a:srgbClr val="66635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algn="ctr"/>
            <a:r>
              <a:rPr lang="en-US" dirty="0"/>
              <a:t>Model Evaluation </a:t>
            </a: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F1B2ED9E-F863-4D7D-877B-0B1E4C838E92}"/>
              </a:ext>
            </a:extLst>
          </p:cNvPr>
          <p:cNvSpPr/>
          <p:nvPr/>
        </p:nvSpPr>
        <p:spPr>
          <a:xfrm>
            <a:off x="1178135" y="3643898"/>
            <a:ext cx="599500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19B00824-E04A-42F2-A94E-52B9AF631832}"/>
              </a:ext>
            </a:extLst>
          </p:cNvPr>
          <p:cNvSpPr/>
          <p:nvPr/>
        </p:nvSpPr>
        <p:spPr>
          <a:xfrm flipV="1">
            <a:off x="3490762" y="3642294"/>
            <a:ext cx="620936" cy="3233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ED1D0C95-CF5E-48A6-9EF4-3B0853F2746D}"/>
              </a:ext>
            </a:extLst>
          </p:cNvPr>
          <p:cNvSpPr/>
          <p:nvPr/>
        </p:nvSpPr>
        <p:spPr>
          <a:xfrm>
            <a:off x="6117802" y="3674629"/>
            <a:ext cx="462947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7AC1F712-4871-4DBC-BE38-3FB79147B329}"/>
              </a:ext>
            </a:extLst>
          </p:cNvPr>
          <p:cNvSpPr/>
          <p:nvPr/>
        </p:nvSpPr>
        <p:spPr>
          <a:xfrm>
            <a:off x="8485422" y="3635573"/>
            <a:ext cx="462946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7E615D9D-C530-450D-ABF4-94F824B57554}"/>
              </a:ext>
            </a:extLst>
          </p:cNvPr>
          <p:cNvSpPr/>
          <p:nvPr/>
        </p:nvSpPr>
        <p:spPr>
          <a:xfrm>
            <a:off x="10179772" y="4358824"/>
            <a:ext cx="548" cy="61189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02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63612-F56B-47A2-AF6B-67A1DB13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Palatino"/>
              </a:rPr>
              <a:t>Datasets</a:t>
            </a:r>
            <a:br>
              <a:rPr lang="en-I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Palatino"/>
              </a:rPr>
            </a:br>
            <a:endParaRPr lang="en-IN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5333515-F44A-4456-B021-7FE2CCDF9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26D3-53FC-46A5-A0C3-C1F9758A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COVID-19 dataset by Johns-Hopkins University.</a:t>
            </a:r>
          </a:p>
          <a:p>
            <a:r>
              <a:rPr lang="en-IN" sz="2000" dirty="0">
                <a:solidFill>
                  <a:srgbClr val="000000"/>
                </a:solidFill>
              </a:rPr>
              <a:t>Datasets are divided in 80% and 20% proportion for training and testing by using </a:t>
            </a:r>
            <a:r>
              <a:rPr lang="en-IN" sz="2000" dirty="0" err="1">
                <a:solidFill>
                  <a:srgbClr val="000000"/>
                </a:solidFill>
              </a:rPr>
              <a:t>test_train_split</a:t>
            </a:r>
            <a:r>
              <a:rPr lang="en-IN" sz="2000" dirty="0">
                <a:solidFill>
                  <a:srgbClr val="000000"/>
                </a:solidFill>
              </a:rPr>
              <a:t>().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9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F2A9A-FFB0-41E8-A2F3-C949A3C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latin typeface="Calibri" pitchFamily="34" charset="0"/>
                <a:cs typeface="Calibri" pitchFamily="34" charset="0"/>
                <a:sym typeface="Palatino"/>
              </a:rPr>
              <a:t>Methodology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8B781-34E9-419C-9DFD-233A42F43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6353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083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8B1E8D-ABD1-4FF3-ADD5-341EB78A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401626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C4219-A07D-406C-86B0-80BF4573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685512" cy="210312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itchFamily="34" charset="0"/>
                <a:cs typeface="Calibri" pitchFamily="34" charset="0"/>
              </a:rPr>
              <a:t>Result</a:t>
            </a:r>
            <a:br>
              <a:rPr lang="en-IN" sz="3600" dirty="0">
                <a:latin typeface="Calibri" pitchFamily="34" charset="0"/>
                <a:cs typeface="Calibri" pitchFamily="34" charset="0"/>
              </a:rPr>
            </a:br>
            <a:endParaRPr lang="en-IN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A4721F-AAFC-4D23-AE73-EFE60B518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D344419-63C8-4E11-A45F-B99472229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FF9F1968-AC54-4318-AAF7-096C78276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E7012065-266F-4029-B4B7-FD7BC243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B3FB1FF-9294-4753-A701-5F1A60DAA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47BF0361-A460-41A8-B8AB-AA8CB297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D142FDE5-66C9-4994-8FE9-C38138C1E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68C08111-D16C-4AF8-8239-E0193D23E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5650E11-87AF-4EE8-A42B-B909954F3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E0A44C1-AC53-45E1-A8E0-8A0387A1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F68D9D35-80B3-48D4-AF42-576CE1CBC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B86BBF3-73C2-48FA-814D-63DAC0A6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5377DFB-9945-4165-89F7-F81A63E26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F43006E3-CBDD-4372-AEB8-ED4A061BA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73DE5F40-81CC-4D38-B274-E3A814ACD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6CA7898E-913F-4C9B-B6ED-EE888B0B3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6864CF9-17C6-4128-8D51-654698352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EE990D4-BCBB-42D6-98B2-BCE926B5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119FAE8A-261B-4451-BBDF-B75E89B10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533D948-166C-481D-B8EC-B82502937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2CD0AD-F324-43BF-B854-F23D445E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B05D-B9EE-4CD9-B182-B00F955A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885" y="624669"/>
            <a:ext cx="4956806" cy="2609315"/>
          </a:xfrm>
        </p:spPr>
        <p:txBody>
          <a:bodyPr anchor="ctr">
            <a:normAutofit fontScale="92500" lnSpcReduction="10000"/>
          </a:bodyPr>
          <a:lstStyle/>
          <a:p>
            <a:r>
              <a:rPr lang="en-IN" sz="2400" dirty="0"/>
              <a:t>SVR had the highest RMSE of 124328.5297 which is the least fit model. </a:t>
            </a:r>
            <a:r>
              <a:rPr lang="en-US" sz="2400" dirty="0"/>
              <a:t> </a:t>
            </a:r>
            <a:endParaRPr lang="en-IN" sz="2400" dirty="0"/>
          </a:p>
          <a:p>
            <a:r>
              <a:rPr lang="en-IN" sz="2400" dirty="0"/>
              <a:t>BRR had the lowest RMSE and the R2 score being the closest to 1, which tells it is good fit model.</a:t>
            </a:r>
          </a:p>
          <a:p>
            <a:r>
              <a:rPr lang="en-IN" sz="2400" dirty="0"/>
              <a:t>The RMSE, MAE, MSE, and R2 Score of the three forecast  are:</a:t>
            </a:r>
          </a:p>
          <a:p>
            <a:endParaRPr lang="en-IN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F62B2-FDEB-42BE-A94B-6C4E9119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79" y="3768964"/>
            <a:ext cx="7727764" cy="24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423</Words>
  <Application>Microsoft Office PowerPoint</Application>
  <PresentationFormat>Widescreen</PresentationFormat>
  <Paragraphs>70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Prediction of outbreak of COVID-19</vt:lpstr>
      <vt:lpstr>     Content </vt:lpstr>
      <vt:lpstr>Motivation </vt:lpstr>
      <vt:lpstr>Research Title </vt:lpstr>
      <vt:lpstr>Literature Review</vt:lpstr>
      <vt:lpstr>Architecture</vt:lpstr>
      <vt:lpstr>Datasets </vt:lpstr>
      <vt:lpstr>Methodology</vt:lpstr>
      <vt:lpstr>Result </vt:lpstr>
      <vt:lpstr>Prediction of models</vt:lpstr>
      <vt:lpstr>Discussion </vt:lpstr>
      <vt:lpstr>Conclusion and Future 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Prediction of outbreak of COVID-19</dc:title>
  <dc:creator>Kanak Kaushik</dc:creator>
  <cp:lastModifiedBy>Kanak Kaushik</cp:lastModifiedBy>
  <cp:revision>6</cp:revision>
  <dcterms:created xsi:type="dcterms:W3CDTF">2020-04-23T20:58:24Z</dcterms:created>
  <dcterms:modified xsi:type="dcterms:W3CDTF">2020-04-23T22:00:27Z</dcterms:modified>
</cp:coreProperties>
</file>