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Extra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ExtraLight-italic.fntdata"/><Relationship Id="rId23" Type="http://schemas.openxmlformats.org/officeDocument/2006/relationships/font" Target="fonts/MontserratExtra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MontserratExtra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865b2e936_0_17:notes"/>
          <p:cNvSpPr/>
          <p:nvPr>
            <p:ph idx="2" type="sldImg"/>
          </p:nvPr>
        </p:nvSpPr>
        <p:spPr>
          <a:xfrm>
            <a:off x="-16992600" y="-11796712"/>
            <a:ext cx="221598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" name="Google Shape;60;g21865b2e936_0_1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865b2e9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1865b2e936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2b596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2b596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d2b596a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d2b596a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d2b596a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d2b596a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2b596a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2b596a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2b596ae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2b596ae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2b596a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2b596a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d45ab2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d45ab2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8549e1d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8549e1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Big Pictur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0" y="357224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-148" y="414830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3311525" y="738187"/>
            <a:ext cx="2520900" cy="251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/>
        </p:nvSpPr>
        <p:spPr>
          <a:xfrm>
            <a:off x="2847975" y="2714625"/>
            <a:ext cx="3541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Ligh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New Learning 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3071812" y="1319212"/>
            <a:ext cx="3156000" cy="125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eeni_Logo.png" id="64" name="Google Shape;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87" y="1500187"/>
            <a:ext cx="2760661" cy="96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7805" l="0" r="0" t="7813"/>
          <a:stretch/>
        </p:blipFill>
        <p:spPr>
          <a:xfrm>
            <a:off x="-44250" y="0"/>
            <a:ext cx="9143998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descr="C:\Users\Admin\Downloads\avel-chuklanov-DUmFLtMeAbQ-unsplash.jpg" id="66" name="Google Shape;6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3429912" y="-16114712"/>
            <a:ext cx="13716000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89127" y="4255650"/>
            <a:ext cx="740575" cy="7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625" y="201913"/>
            <a:ext cx="28575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/>
        </p:nvSpPr>
        <p:spPr>
          <a:xfrm>
            <a:off x="58950" y="1223325"/>
            <a:ext cx="3644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GitHub Flow</a:t>
            </a:r>
            <a:endParaRPr sz="4800"/>
          </a:p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205075" y="1908675"/>
            <a:ext cx="2760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B5394"/>
                </a:solidFill>
              </a:rPr>
              <a:t>Strategy Plan </a:t>
            </a:r>
            <a:endParaRPr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0" y="356076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None/>
            </a:pPr>
            <a:r>
              <a:rPr b="0" i="0" lang="en" sz="36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25" name="Google Shape;125;p26"/>
          <p:cNvSpPr/>
          <p:nvPr/>
        </p:nvSpPr>
        <p:spPr>
          <a:xfrm>
            <a:off x="3435350" y="863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0" y="4148137"/>
            <a:ext cx="91440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</a:pPr>
            <a:r>
              <a:rPr b="0" i="0" lang="en" sz="140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Looking ahead for long and healthy relationship with your Organization !</a:t>
            </a:r>
            <a:endParaRPr/>
          </a:p>
        </p:txBody>
      </p:sp>
      <p:pic>
        <p:nvPicPr>
          <p:cNvPr id="127" name="Google Shape;1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5350" y="787400"/>
            <a:ext cx="2285998" cy="22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14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11700" y="789775"/>
            <a:ext cx="85206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 GitHub Flow strategy so as -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Plan a branching </a:t>
            </a:r>
            <a:r>
              <a:rPr lang="en"/>
              <a:t>strategy</a:t>
            </a:r>
            <a:r>
              <a:rPr lang="en"/>
              <a:t> for team to work seamlessly.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 regular code reviews.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Implement automatic Junit testing during build process.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</a:t>
            </a:r>
            <a:r>
              <a:rPr lang="en"/>
              <a:t>o implement CI / CD using GitHub 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202725" y="1743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strategy - Feature &amp; Bug Fixing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00" y="1024300"/>
            <a:ext cx="6967526" cy="34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223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New Feature Workflow</a:t>
            </a:r>
            <a:endParaRPr sz="2500"/>
          </a:p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11700" y="641625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Scenario: A developer is assigned a feature for development.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developer should create a feature branch giving a short but descriptive name which gives information about the feature.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All code changes must be made in the feature branch.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developer should create a pull request from that feature branch to the main branch.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pull request will be assigned to the two reviewers assigned for the project.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reviewers will review the code and suggest any changes.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developer has to do the suggested changes and the updated pull request is again reviewed by the reviewer.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Once the code is ready to be merged, the reviewers will approve the PR.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pull request can be merged by the developer after being approved by the reviewers.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223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Bug Fixing</a:t>
            </a:r>
            <a:r>
              <a:rPr lang="en" sz="2500"/>
              <a:t> Workflow</a:t>
            </a:r>
            <a:endParaRPr sz="2500"/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Scenario: </a:t>
            </a:r>
            <a:r>
              <a:rPr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bug has been reported and needs to be fixed.</a:t>
            </a:r>
            <a:endParaRPr sz="15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bug reported appears as an issue and is assigned to a developer.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developer should create a bug-fix branch from the main branch.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name should indicate the Issue number and brief description about the issue.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developer should fix the bug in the bug-fix branch.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developer should create a pull request from the bug-fix branch to the main branch and link the PR to the issue.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pull request will be assigned to the two reviewers assigned for the project.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reviewers will review the code and suggest any changes.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developer has to do the suggested changes and the updated pull request is again reviewed by the reviewer.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Once the code is ready to be merged, the reviewers will approve the PR.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pull request can be merged by the developer after being approved by the reviewers.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202725" y="1743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strategy - </a:t>
            </a:r>
            <a:r>
              <a:rPr lang="en" sz="2000"/>
              <a:t>A group of developers working on a feature</a:t>
            </a:r>
            <a:endParaRPr sz="2000"/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25" y="1155050"/>
            <a:ext cx="7829475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223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New Feature Workflow</a:t>
            </a:r>
            <a:endParaRPr sz="2500"/>
          </a:p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311700" y="5174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Scenario: Two or more developers are assigned a feature for development.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repository Admin should create a feature branch giving a short but descriptive name which gives information about the feature.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Each developer working on that feature will create a branch from Feature branch and work on that.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All code changes must be made by the developer in the respective branch.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developer should create a pull request from his/her branch to the feature branch.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Each pull request will be assigned to the two reviewers assigned for the project.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reviewers will review the code and suggest any changes.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developer has to do the suggested changes and the updated pull request is again reviewed by the reviewer.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Once the code is ready to be merged, the reviewers will approve the PR.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The pull request can be merged by the developer after being approved by the reviewers.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</a:rPr>
              <a:t>After all the sub branches are merged to the feature branch, the feature branch is merged to the main branch.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311700" y="8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 Implementation</a:t>
            </a:r>
            <a:endParaRPr/>
          </a:p>
        </p:txBody>
      </p:sp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838638"/>
            <a:ext cx="7562675" cy="34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/>
          <p:nvPr/>
        </p:nvSpPr>
        <p:spPr>
          <a:xfrm>
            <a:off x="433375" y="4406825"/>
            <a:ext cx="7562700" cy="5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Build trigger for every Push and Pull Request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311700" y="22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Action Implementation</a:t>
            </a:r>
            <a:endParaRPr/>
          </a:p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11700" y="1155075"/>
            <a:ext cx="85206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is done for every push and PR.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main.yml file includes two build jobs for frontend and backend build.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the backend ‘.jar’ file is downloaded and deployed on our Development server.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Similarly, the build for front will also be downloaded and deployed on our Development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7_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over and End Slide Master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CC2E6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