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181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20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448398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2382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491706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9976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6381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514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558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948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937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62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460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928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08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528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630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Overview of Sales and Production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1800"/>
            </a:pPr>
            <a:r>
              <a:rPr dirty="0"/>
              <a:t>Purpose: Analyze product sales, production cost, and customer behavior.</a:t>
            </a:r>
          </a:p>
          <a:p>
            <a:pPr>
              <a:defRPr sz="1800"/>
            </a:pPr>
            <a:r>
              <a:rPr dirty="0"/>
              <a:t>Data Includes:</a:t>
            </a:r>
          </a:p>
          <a:p>
            <a:pPr lvl="1">
              <a:defRPr sz="1800"/>
            </a:pPr>
            <a:r>
              <a:rPr dirty="0"/>
              <a:t> Product purchases</a:t>
            </a:r>
          </a:p>
          <a:p>
            <a:pPr lvl="1">
              <a:defRPr sz="1800"/>
            </a:pPr>
            <a:r>
              <a:rPr dirty="0"/>
              <a:t> Production costs</a:t>
            </a:r>
          </a:p>
          <a:p>
            <a:pPr lvl="1">
              <a:defRPr sz="1800"/>
            </a:pPr>
            <a:r>
              <a:rPr dirty="0"/>
              <a:t> Customer distribution across states</a:t>
            </a:r>
          </a:p>
          <a:p>
            <a:pPr>
              <a:defRPr sz="1800"/>
            </a:pPr>
            <a:r>
              <a:rPr dirty="0"/>
              <a:t>Tool Used: Microsoft Power BI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Total Purchases and State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1800"/>
            </a:pPr>
            <a:r>
              <a:rPr dirty="0"/>
              <a:t>KPIs:</a:t>
            </a:r>
          </a:p>
          <a:p>
            <a:pPr lvl="1">
              <a:defRPr sz="1800"/>
            </a:pPr>
            <a:r>
              <a:rPr dirty="0"/>
              <a:t> 50 products purchased</a:t>
            </a:r>
          </a:p>
          <a:p>
            <a:pPr lvl="1">
              <a:defRPr sz="1800"/>
            </a:pPr>
            <a:r>
              <a:rPr dirty="0"/>
              <a:t> 9 minimum items purchased by a customer</a:t>
            </a:r>
          </a:p>
          <a:p>
            <a:pPr lvl="1">
              <a:defRPr sz="1800"/>
            </a:pPr>
            <a:r>
              <a:rPr dirty="0"/>
              <a:t>22K total purchase value</a:t>
            </a:r>
          </a:p>
          <a:p>
            <a:pPr>
              <a:defRPr sz="1800"/>
            </a:pPr>
            <a:r>
              <a:rPr dirty="0"/>
              <a:t>Visualization:</a:t>
            </a:r>
          </a:p>
          <a:p>
            <a:pPr lvl="1">
              <a:defRPr sz="1800"/>
            </a:pPr>
            <a:r>
              <a:rPr dirty="0"/>
              <a:t> Donut chart showing total purchases by state.</a:t>
            </a:r>
          </a:p>
          <a:p>
            <a:pPr lvl="1">
              <a:defRPr sz="1800"/>
            </a:pPr>
            <a:r>
              <a:rPr dirty="0"/>
              <a:t>Highlights major contributing states.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Product Pricing vs Production Cost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1800"/>
            </a:pPr>
            <a:r>
              <a:rPr dirty="0"/>
              <a:t>Scatter plot comparison:</a:t>
            </a:r>
          </a:p>
          <a:p>
            <a:pPr lvl="1">
              <a:defRPr sz="1800"/>
            </a:pPr>
            <a:r>
              <a:rPr dirty="0"/>
              <a:t> Price vs production cost for products.</a:t>
            </a:r>
          </a:p>
          <a:p>
            <a:pPr>
              <a:defRPr sz="1800"/>
            </a:pPr>
            <a:r>
              <a:rPr dirty="0"/>
              <a:t>Insights:</a:t>
            </a:r>
          </a:p>
          <a:p>
            <a:pPr lvl="1">
              <a:defRPr sz="1800"/>
            </a:pPr>
            <a:r>
              <a:rPr dirty="0"/>
              <a:t> Profit margin visualization.</a:t>
            </a:r>
          </a:p>
          <a:p>
            <a:pPr lvl="1">
              <a:defRPr sz="1800"/>
            </a:pPr>
            <a:r>
              <a:rPr dirty="0"/>
              <a:t>Outliers in pricing detected.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Products Purchased Over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1800"/>
            </a:pPr>
            <a:r>
              <a:rPr dirty="0"/>
              <a:t>Line graph tracking purchases by date.</a:t>
            </a:r>
          </a:p>
          <a:p>
            <a:pPr>
              <a:defRPr sz="1800"/>
            </a:pPr>
            <a:r>
              <a:rPr dirty="0"/>
              <a:t>Insights:</a:t>
            </a:r>
          </a:p>
          <a:p>
            <a:pPr lvl="1">
              <a:defRPr sz="1800"/>
            </a:pPr>
            <a:r>
              <a:rPr dirty="0"/>
              <a:t>Seasonal trends and promotional peaks.</a:t>
            </a:r>
          </a:p>
          <a:p>
            <a:pPr lvl="1">
              <a:defRPr sz="1800"/>
            </a:pPr>
            <a:r>
              <a:rPr dirty="0"/>
              <a:t>Product-wise purchasing patterns.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Customer Purchase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1800"/>
            </a:pPr>
            <a:r>
              <a:rPr dirty="0"/>
              <a:t>100% Stacked Column Chart:</a:t>
            </a:r>
          </a:p>
          <a:p>
            <a:pPr lvl="1">
              <a:defRPr sz="1800"/>
            </a:pPr>
            <a:r>
              <a:rPr dirty="0"/>
              <a:t> Purchases broken down by customers across products.</a:t>
            </a:r>
          </a:p>
          <a:p>
            <a:pPr>
              <a:defRPr sz="1800"/>
            </a:pPr>
            <a:r>
              <a:rPr dirty="0"/>
              <a:t>Insights:</a:t>
            </a:r>
          </a:p>
          <a:p>
            <a:pPr lvl="1">
              <a:defRPr sz="1800"/>
            </a:pPr>
            <a:r>
              <a:rPr dirty="0"/>
              <a:t> Product preference among customers.</a:t>
            </a:r>
          </a:p>
          <a:p>
            <a:pPr lvl="1">
              <a:defRPr sz="1800"/>
            </a:pPr>
            <a:r>
              <a:rPr dirty="0"/>
              <a:t> Concentration of purchases.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Units Sold by Product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1800"/>
            </a:pPr>
            <a:r>
              <a:rPr dirty="0"/>
              <a:t>Horizontal bar chart of units sold.</a:t>
            </a:r>
          </a:p>
          <a:p>
            <a:pPr>
              <a:defRPr sz="1800"/>
            </a:pPr>
            <a:r>
              <a:rPr dirty="0"/>
              <a:t>Top performing products:</a:t>
            </a:r>
          </a:p>
          <a:p>
            <a:pPr lvl="1">
              <a:defRPr sz="1800"/>
            </a:pPr>
            <a:r>
              <a:rPr dirty="0"/>
              <a:t> Nylon Rope</a:t>
            </a:r>
          </a:p>
          <a:p>
            <a:pPr lvl="1">
              <a:defRPr sz="1800"/>
            </a:pPr>
            <a:r>
              <a:rPr dirty="0"/>
              <a:t> Duct Tape</a:t>
            </a:r>
          </a:p>
          <a:p>
            <a:pPr lvl="1">
              <a:defRPr sz="1800"/>
            </a:pPr>
            <a:r>
              <a:rPr dirty="0"/>
              <a:t>Multitool Set</a:t>
            </a:r>
          </a:p>
          <a:p>
            <a:pPr>
              <a:defRPr sz="1800"/>
            </a:pPr>
            <a:r>
              <a:rPr dirty="0"/>
              <a:t>Decision Support:</a:t>
            </a:r>
          </a:p>
          <a:p>
            <a:pPr lvl="1">
              <a:defRPr sz="1800"/>
            </a:pPr>
            <a:r>
              <a:rPr dirty="0"/>
              <a:t> Aids in stock management and marketing focus.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</TotalTime>
  <Words>196</Words>
  <Application>Microsoft Office PowerPoint</Application>
  <PresentationFormat>On-screen Show (4:3)</PresentationFormat>
  <Paragraphs>46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Overview of Sales and Production Data</vt:lpstr>
      <vt:lpstr>Total Purchases and State Distribution</vt:lpstr>
      <vt:lpstr>Product Pricing vs Production Cost</vt:lpstr>
      <vt:lpstr>Products Purchased Over Time</vt:lpstr>
      <vt:lpstr>Customer Purchase Analysis</vt:lpstr>
      <vt:lpstr>Units Sold by Product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HP</dc:creator>
  <cp:keywords/>
  <dc:description>generated using python-pptx</dc:description>
  <cp:lastModifiedBy>KANAN BANSAL</cp:lastModifiedBy>
  <cp:revision>2</cp:revision>
  <dcterms:created xsi:type="dcterms:W3CDTF">2013-01-27T09:14:16Z</dcterms:created>
  <dcterms:modified xsi:type="dcterms:W3CDTF">2025-04-25T15:56:08Z</dcterms:modified>
  <cp:category/>
</cp:coreProperties>
</file>