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83" r:id="rId5"/>
    <p:sldId id="284" r:id="rId6"/>
    <p:sldId id="288" r:id="rId7"/>
    <p:sldId id="289" r:id="rId8"/>
    <p:sldId id="290" r:id="rId9"/>
    <p:sldId id="292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A6E41B-5767-4DD6-A0C4-F360DF59FA55}">
          <p14:sldIdLst>
            <p14:sldId id="278"/>
            <p14:sldId id="279"/>
            <p14:sldId id="280"/>
            <p14:sldId id="283"/>
            <p14:sldId id="284"/>
            <p14:sldId id="288"/>
            <p14:sldId id="289"/>
            <p14:sldId id="290"/>
            <p14:sldId id="292"/>
            <p14:sldId id="293"/>
          </p14:sldIdLst>
        </p14:section>
        <p14:section name="Untitled Section" id="{18695F6D-A335-47D7-BF67-E430E972F8DA}">
          <p14:sldIdLst/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an Bayram" initials="KB" lastIdx="1" clrIdx="0">
    <p:extLst>
      <p:ext uri="{19B8F6BF-5375-455C-9EA6-DF929625EA0E}">
        <p15:presenceInfo xmlns:p15="http://schemas.microsoft.com/office/powerpoint/2012/main" userId="f7fe820033657e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570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3078" y="748018"/>
            <a:ext cx="6665842" cy="1497495"/>
          </a:xfrm>
        </p:spPr>
        <p:txBody>
          <a:bodyPr/>
          <a:lstStyle/>
          <a:p>
            <a:r>
              <a:rPr lang="az-Latn-AZ" dirty="0"/>
              <a:t>Des</a:t>
            </a:r>
            <a:r>
              <a:rPr lang="en-US" dirty="0" err="1"/>
              <a:t>i</a:t>
            </a:r>
            <a:r>
              <a:rPr lang="az-Latn-AZ" dirty="0"/>
              <a:t>gn Patterns</a:t>
            </a:r>
            <a:br>
              <a:rPr lang="az-Latn-AZ" dirty="0"/>
            </a:br>
            <a:r>
              <a:rPr lang="az-Latn-AZ" dirty="0"/>
              <a:t>(</a:t>
            </a:r>
            <a:r>
              <a:rPr lang="az-Latn-AZ" sz="3200" dirty="0"/>
              <a:t>decorator</a:t>
            </a:r>
            <a:r>
              <a:rPr lang="az-Latn-AZ" dirty="0"/>
              <a:t> </a:t>
            </a:r>
            <a:r>
              <a:rPr lang="en-US" dirty="0"/>
              <a:t>&amp; </a:t>
            </a:r>
            <a:r>
              <a:rPr lang="en-US" sz="3200" dirty="0"/>
              <a:t>Facade</a:t>
            </a:r>
            <a:r>
              <a:rPr lang="az-Latn-AZ" dirty="0"/>
              <a:t>)</a:t>
            </a:r>
            <a:br>
              <a:rPr lang="az-Latn-AZ" dirty="0"/>
            </a:b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5" y="4329204"/>
            <a:ext cx="3493008" cy="477808"/>
          </a:xfrm>
        </p:spPr>
        <p:txBody>
          <a:bodyPr/>
          <a:lstStyle/>
          <a:p>
            <a:r>
              <a:rPr lang="az-Latn-AZ" dirty="0"/>
              <a:t>Bayramlı</a:t>
            </a:r>
            <a:r>
              <a:rPr lang="en-US" dirty="0"/>
              <a:t> </a:t>
            </a:r>
            <a:r>
              <a:rPr lang="az-Latn-AZ" dirty="0"/>
              <a:t>Kənan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2BA58-7113-42EA-8309-686B505B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21" y="3299792"/>
            <a:ext cx="3283757" cy="86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949FEE2-2CEA-404F-BB15-FE94A95C2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CAE30-FDFD-4644-BA57-6C4A3A0D9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6"/>
          <a:stretch/>
        </p:blipFill>
        <p:spPr>
          <a:xfrm>
            <a:off x="450239" y="949811"/>
            <a:ext cx="7207861" cy="4282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76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10" y="740443"/>
            <a:ext cx="5693664" cy="768096"/>
          </a:xfrm>
        </p:spPr>
        <p:txBody>
          <a:bodyPr/>
          <a:lstStyle/>
          <a:p>
            <a:r>
              <a:rPr lang="az-Latn-AZ" sz="4400" b="0" cap="none" dirty="0">
                <a:solidFill>
                  <a:schemeClr val="accent6"/>
                </a:solidFill>
                <a:latin typeface="Bahnschrift SemiBold SemiConden" panose="020B0502040204020203" pitchFamily="34" charset="0"/>
                <a:ea typeface="Arial Regular" pitchFamily="34" charset="-122"/>
                <a:cs typeface="Arial Black" panose="020B0604020202020204" pitchFamily="34" charset="0"/>
              </a:rPr>
              <a:t>DECORATOR NƏDİR </a:t>
            </a:r>
            <a:r>
              <a:rPr lang="az-Latn-AZ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?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867916"/>
            <a:ext cx="5693664" cy="3122168"/>
          </a:xfrm>
        </p:spPr>
        <p:txBody>
          <a:bodyPr/>
          <a:lstStyle/>
          <a:p>
            <a:r>
              <a:rPr lang="en-US" dirty="0" err="1"/>
              <a:t>Dekorator</a:t>
            </a:r>
            <a:r>
              <a:rPr lang="en-US" dirty="0"/>
              <a:t>, </a:t>
            </a:r>
            <a:r>
              <a:rPr lang="en-US" dirty="0" err="1"/>
              <a:t>obyektləri</a:t>
            </a:r>
            <a:r>
              <a:rPr lang="en-US" dirty="0"/>
              <a:t> </a:t>
            </a:r>
            <a:r>
              <a:rPr lang="en-US" dirty="0" err="1"/>
              <a:t>xüsusi</a:t>
            </a:r>
            <a:r>
              <a:rPr lang="en-US" dirty="0"/>
              <a:t> </a:t>
            </a:r>
            <a:r>
              <a:rPr lang="en-US" dirty="0" err="1"/>
              <a:t>sarğı</a:t>
            </a:r>
            <a:r>
              <a:rPr lang="en-US" dirty="0"/>
              <a:t>(wrapper) </a:t>
            </a:r>
            <a:r>
              <a:rPr lang="en-US" dirty="0" err="1"/>
              <a:t>obyektlərinin</a:t>
            </a:r>
            <a:r>
              <a:rPr lang="en-US" dirty="0"/>
              <a:t> </a:t>
            </a:r>
            <a:r>
              <a:rPr lang="en-US" dirty="0" err="1"/>
              <a:t>içərisinə</a:t>
            </a:r>
            <a:r>
              <a:rPr lang="en-US" dirty="0"/>
              <a:t> </a:t>
            </a:r>
            <a:r>
              <a:rPr lang="en-US" dirty="0" err="1"/>
              <a:t>yerləşdirməklə</a:t>
            </a:r>
            <a:r>
              <a:rPr lang="en-US" dirty="0"/>
              <a:t> </a:t>
            </a:r>
          </a:p>
          <a:p>
            <a:r>
              <a:rPr lang="en-US" dirty="0" err="1"/>
              <a:t>obyektlərə</a:t>
            </a:r>
            <a:r>
              <a:rPr lang="en-US" dirty="0"/>
              <a:t> yeni </a:t>
            </a:r>
            <a:r>
              <a:rPr lang="en-US" dirty="0" err="1"/>
              <a:t>davranışlar</a:t>
            </a:r>
            <a:r>
              <a:rPr lang="en-US" dirty="0"/>
              <a:t> </a:t>
            </a:r>
            <a:r>
              <a:rPr lang="en-US" dirty="0" err="1"/>
              <a:t>əlavə</a:t>
            </a:r>
            <a:r>
              <a:rPr lang="en-US" dirty="0"/>
              <a:t> </a:t>
            </a:r>
            <a:r>
              <a:rPr lang="en-US" dirty="0" err="1"/>
              <a:t>etməyə</a:t>
            </a:r>
            <a:r>
              <a:rPr lang="en-US" dirty="0"/>
              <a:t> </a:t>
            </a:r>
            <a:r>
              <a:rPr lang="en-US" dirty="0" err="1"/>
              <a:t>imkan</a:t>
            </a:r>
            <a:r>
              <a:rPr lang="en-US" dirty="0"/>
              <a:t> </a:t>
            </a:r>
            <a:r>
              <a:rPr lang="en-US" dirty="0" err="1"/>
              <a:t>verən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dizayn</a:t>
            </a:r>
            <a:r>
              <a:rPr lang="en-US" dirty="0"/>
              <a:t> </a:t>
            </a:r>
            <a:r>
              <a:rPr lang="en-US" dirty="0" err="1"/>
              <a:t>nümunəsidir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299" y="106106"/>
            <a:ext cx="6440556" cy="949254"/>
          </a:xfrm>
        </p:spPr>
        <p:txBody>
          <a:bodyPr/>
          <a:lstStyle/>
          <a:p>
            <a:r>
              <a:rPr lang="az-Latn-AZ" sz="2800" dirty="0">
                <a:latin typeface="Cascadia Mono" panose="020B0609020000020004" pitchFamily="49" charset="0"/>
                <a:cs typeface="Cascadia Mono" panose="020B0609020000020004" pitchFamily="49" charset="0"/>
              </a:rPr>
              <a:t>Hansı hallarda istifadə </a:t>
            </a:r>
            <a:br>
              <a:rPr lang="en-US" sz="28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az-Latn-AZ" sz="2800" dirty="0">
                <a:latin typeface="Cascadia Mono" panose="020B0609020000020004" pitchFamily="49" charset="0"/>
                <a:cs typeface="Cascadia Mono" panose="020B0609020000020004" pitchFamily="49" charset="0"/>
              </a:rPr>
              <a:t>edilir</a:t>
            </a:r>
            <a:r>
              <a:rPr lang="en-US" sz="28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az-Latn-AZ" sz="2800" dirty="0">
                <a:latin typeface="Cascadia Mono" panose="020B0609020000020004" pitchFamily="49" charset="0"/>
                <a:cs typeface="Cascadia Mono" panose="020B0609020000020004" pitchFamily="49" charset="0"/>
              </a:rPr>
              <a:t>?</a:t>
            </a:r>
            <a:endParaRPr lang="en-US" sz="2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750" y="1104393"/>
            <a:ext cx="3234901" cy="1371335"/>
          </a:xfrm>
        </p:spPr>
        <p:txBody>
          <a:bodyPr/>
          <a:lstStyle/>
          <a:p>
            <a:endParaRPr lang="en-US" sz="2000" dirty="0"/>
          </a:p>
          <a:p>
            <a:r>
              <a:rPr lang="en-US" sz="1800" dirty="0" err="1"/>
              <a:t>Istifadə</a:t>
            </a:r>
            <a:r>
              <a:rPr lang="en-US" sz="1800" dirty="0"/>
              <a:t> </a:t>
            </a:r>
            <a:r>
              <a:rPr lang="en-US" sz="1800" dirty="0" err="1"/>
              <a:t>olunan</a:t>
            </a:r>
            <a:r>
              <a:rPr lang="en-US" sz="1800" dirty="0"/>
              <a:t> </a:t>
            </a:r>
            <a:r>
              <a:rPr lang="en-US" sz="1800" dirty="0" err="1"/>
              <a:t>kodu</a:t>
            </a:r>
            <a:r>
              <a:rPr lang="en-US" sz="1800" dirty="0"/>
              <a:t> </a:t>
            </a:r>
            <a:r>
              <a:rPr lang="en-US" sz="1800" dirty="0" err="1"/>
              <a:t>pozmadan</a:t>
            </a:r>
            <a:r>
              <a:rPr lang="en-US" sz="1800" dirty="0"/>
              <a:t>, </a:t>
            </a:r>
            <a:r>
              <a:rPr lang="en-US" sz="1800" dirty="0" err="1"/>
              <a:t>iş</a:t>
            </a:r>
            <a:r>
              <a:rPr lang="en-US" sz="1800" dirty="0"/>
              <a:t> </a:t>
            </a:r>
            <a:r>
              <a:rPr lang="en-US" sz="1800" dirty="0" err="1"/>
              <a:t>zamanı</a:t>
            </a:r>
            <a:r>
              <a:rPr lang="en-US" sz="1800" dirty="0"/>
              <a:t> </a:t>
            </a:r>
            <a:r>
              <a:rPr lang="en-US" sz="1800" dirty="0" err="1"/>
              <a:t>obyektlərə</a:t>
            </a:r>
            <a:r>
              <a:rPr lang="en-US" sz="1800" dirty="0"/>
              <a:t> </a:t>
            </a:r>
            <a:r>
              <a:rPr lang="en-US" sz="1800" dirty="0" err="1"/>
              <a:t>əlavə</a:t>
            </a:r>
            <a:r>
              <a:rPr lang="en-US" sz="1800" dirty="0"/>
              <a:t> </a:t>
            </a:r>
            <a:r>
              <a:rPr lang="en-US" sz="1800" dirty="0" err="1"/>
              <a:t>davranışlar</a:t>
            </a:r>
            <a:r>
              <a:rPr lang="en-US" sz="1800" dirty="0"/>
              <a:t> </a:t>
            </a:r>
            <a:r>
              <a:rPr lang="en-US" sz="1800" dirty="0" err="1"/>
              <a:t>təyin</a:t>
            </a:r>
            <a:r>
              <a:rPr lang="en-US" sz="1800" dirty="0"/>
              <a:t> </a:t>
            </a:r>
            <a:r>
              <a:rPr lang="en-US" sz="1800" dirty="0" err="1"/>
              <a:t>edə</a:t>
            </a:r>
            <a:r>
              <a:rPr lang="en-US" sz="1800" dirty="0"/>
              <a:t> </a:t>
            </a:r>
            <a:r>
              <a:rPr lang="en-US" sz="1800" dirty="0" err="1"/>
              <a:t>bilmək</a:t>
            </a:r>
            <a:r>
              <a:rPr lang="en-US" sz="1800" dirty="0"/>
              <a:t> </a:t>
            </a:r>
            <a:r>
              <a:rPr lang="en-US" sz="1800" dirty="0" err="1"/>
              <a:t>lazım</a:t>
            </a:r>
            <a:r>
              <a:rPr lang="en-US" sz="1800" dirty="0"/>
              <a:t> </a:t>
            </a:r>
            <a:r>
              <a:rPr lang="en-US" sz="1800" dirty="0" err="1"/>
              <a:t>olduqda</a:t>
            </a:r>
            <a:r>
              <a:rPr lang="en-US" sz="1800" dirty="0"/>
              <a:t>, </a:t>
            </a:r>
            <a:r>
              <a:rPr lang="en-US" sz="1800" dirty="0" err="1"/>
              <a:t>Dekoratordan</a:t>
            </a:r>
            <a:r>
              <a:rPr lang="en-US" sz="1800" dirty="0"/>
              <a:t> </a:t>
            </a:r>
            <a:r>
              <a:rPr lang="en-US" sz="1800" dirty="0" err="1"/>
              <a:t>istifadə</a:t>
            </a:r>
            <a:r>
              <a:rPr lang="en-US" sz="1800" dirty="0"/>
              <a:t> </a:t>
            </a:r>
            <a:r>
              <a:rPr lang="en-US" sz="1800" dirty="0" err="1"/>
              <a:t>edirik</a:t>
            </a:r>
            <a:r>
              <a:rPr lang="en-US" sz="1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2BA3E-72E9-4E36-B8EE-F41B3552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856" y="106106"/>
            <a:ext cx="2160370" cy="1645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0AE24-91DC-4131-8E45-AA9AB9A0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577" y="1751761"/>
            <a:ext cx="4622800" cy="45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47" y="73152"/>
            <a:ext cx="10671048" cy="768096"/>
          </a:xfrm>
        </p:spPr>
        <p:txBody>
          <a:bodyPr/>
          <a:lstStyle/>
          <a:p>
            <a:r>
              <a:rPr lang="az-Latn-AZ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D09AA-4B27-496A-B7E7-5E5C0F11A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723" y="731520"/>
            <a:ext cx="11119104" cy="20116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Təsəvvür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 ki, </a:t>
            </a:r>
            <a:r>
              <a:rPr lang="en-US" dirty="0" err="1"/>
              <a:t>siz</a:t>
            </a:r>
            <a:r>
              <a:rPr lang="en-US" dirty="0"/>
              <a:t>  </a:t>
            </a:r>
            <a:r>
              <a:rPr lang="en-US" dirty="0" err="1"/>
              <a:t>mühüm</a:t>
            </a:r>
            <a:r>
              <a:rPr lang="en-US" dirty="0"/>
              <a:t> </a:t>
            </a:r>
            <a:r>
              <a:rPr lang="en-US" dirty="0" err="1"/>
              <a:t>hadisələr</a:t>
            </a:r>
            <a:r>
              <a:rPr lang="en-US" dirty="0"/>
              <a:t> </a:t>
            </a:r>
            <a:r>
              <a:rPr lang="en-US" dirty="0" err="1"/>
              <a:t>haqqında</a:t>
            </a:r>
            <a:r>
              <a:rPr lang="en-US" dirty="0"/>
              <a:t> </a:t>
            </a:r>
            <a:r>
              <a:rPr lang="en-US" dirty="0" err="1"/>
              <a:t>öz</a:t>
            </a:r>
            <a:r>
              <a:rPr lang="en-US" dirty="0"/>
              <a:t> </a:t>
            </a:r>
            <a:r>
              <a:rPr lang="en-US" dirty="0" err="1"/>
              <a:t>istifadəçilərinizi</a:t>
            </a:r>
            <a:r>
              <a:rPr lang="en-US" dirty="0"/>
              <a:t> </a:t>
            </a:r>
            <a:r>
              <a:rPr lang="en-US" dirty="0" err="1"/>
              <a:t>xəbərdar</a:t>
            </a:r>
            <a:r>
              <a:rPr lang="en-US" dirty="0"/>
              <a:t> </a:t>
            </a:r>
            <a:r>
              <a:rPr lang="en-US" dirty="0" err="1"/>
              <a:t>etməyə</a:t>
            </a:r>
            <a:r>
              <a:rPr lang="en-US" dirty="0"/>
              <a:t> </a:t>
            </a:r>
            <a:r>
              <a:rPr lang="en-US" dirty="0" err="1"/>
              <a:t>imkan</a:t>
            </a:r>
            <a:r>
              <a:rPr lang="en-US" dirty="0"/>
              <a:t> </a:t>
            </a:r>
            <a:r>
              <a:rPr lang="en-US" dirty="0" err="1"/>
              <a:t>verən</a:t>
            </a:r>
            <a:r>
              <a:rPr lang="en-US" dirty="0"/>
              <a:t> </a:t>
            </a:r>
            <a:r>
              <a:rPr lang="en-US" dirty="0" err="1"/>
              <a:t>bildiriş</a:t>
            </a:r>
            <a:r>
              <a:rPr lang="en-US" dirty="0"/>
              <a:t> </a:t>
            </a:r>
            <a:r>
              <a:rPr lang="en-US" dirty="0" err="1"/>
              <a:t>kitabxanası</a:t>
            </a:r>
            <a:r>
              <a:rPr lang="en-US" dirty="0"/>
              <a:t> </a:t>
            </a:r>
            <a:r>
              <a:rPr lang="en-US" dirty="0" err="1"/>
              <a:t>üzərində</a:t>
            </a:r>
            <a:r>
              <a:rPr lang="en-US" dirty="0"/>
              <a:t> </a:t>
            </a:r>
            <a:r>
              <a:rPr lang="en-US" dirty="0" err="1"/>
              <a:t>işləyirsiniz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Kitabxananın</a:t>
            </a:r>
            <a:r>
              <a:rPr lang="en-US" dirty="0"/>
              <a:t> </a:t>
            </a:r>
            <a:r>
              <a:rPr lang="en-US" dirty="0" err="1"/>
              <a:t>ilkin</a:t>
            </a:r>
            <a:r>
              <a:rPr lang="en-US" dirty="0"/>
              <a:t> </a:t>
            </a:r>
            <a:r>
              <a:rPr lang="en-US" dirty="0" err="1"/>
              <a:t>versiyası</a:t>
            </a:r>
            <a:r>
              <a:rPr lang="en-US" dirty="0"/>
              <a:t> </a:t>
            </a:r>
            <a:r>
              <a:rPr lang="en-US" dirty="0" err="1"/>
              <a:t>yalnız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neçə</a:t>
            </a:r>
            <a:r>
              <a:rPr lang="en-US" dirty="0"/>
              <a:t> </a:t>
            </a:r>
            <a:r>
              <a:rPr lang="en-US" dirty="0" err="1"/>
              <a:t>sahəyə</a:t>
            </a:r>
            <a:r>
              <a:rPr lang="en-US" dirty="0"/>
              <a:t>, </a:t>
            </a:r>
            <a:r>
              <a:rPr lang="en-US" dirty="0" err="1"/>
              <a:t>konstruktora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tək</a:t>
            </a:r>
            <a:r>
              <a:rPr lang="en-US" dirty="0"/>
              <a:t> </a:t>
            </a:r>
            <a:r>
              <a:rPr lang="en-US" dirty="0" err="1"/>
              <a:t>göndərmə</a:t>
            </a:r>
            <a:r>
              <a:rPr lang="en-US" dirty="0"/>
              <a:t> </a:t>
            </a:r>
            <a:r>
              <a:rPr lang="en-US" dirty="0" err="1"/>
              <a:t>metoduna</a:t>
            </a:r>
            <a:r>
              <a:rPr lang="en-US" dirty="0"/>
              <a:t> malik </a:t>
            </a:r>
            <a:r>
              <a:rPr lang="en-US" dirty="0" err="1"/>
              <a:t>olan</a:t>
            </a:r>
            <a:r>
              <a:rPr lang="en-US" dirty="0"/>
              <a:t> Notifier </a:t>
            </a:r>
            <a:r>
              <a:rPr lang="en-US" dirty="0" err="1"/>
              <a:t>sinfinə</a:t>
            </a:r>
            <a:r>
              <a:rPr lang="en-US" dirty="0"/>
              <a:t> </a:t>
            </a:r>
            <a:r>
              <a:rPr lang="en-US" dirty="0" err="1"/>
              <a:t>əsaslanırdı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müştəridən</a:t>
            </a:r>
            <a:r>
              <a:rPr lang="en-US" dirty="0"/>
              <a:t> </a:t>
            </a:r>
            <a:r>
              <a:rPr lang="en-US" dirty="0" err="1"/>
              <a:t>gələn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arqumentini</a:t>
            </a:r>
            <a:r>
              <a:rPr lang="en-US" dirty="0"/>
              <a:t> </a:t>
            </a:r>
            <a:r>
              <a:rPr lang="en-US" dirty="0" err="1"/>
              <a:t>qəbul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vasitəsilə</a:t>
            </a:r>
            <a:r>
              <a:rPr lang="en-US" dirty="0"/>
              <a:t> e-</a:t>
            </a:r>
            <a:r>
              <a:rPr lang="en-US" dirty="0" err="1"/>
              <a:t>poçt</a:t>
            </a:r>
            <a:r>
              <a:rPr lang="en-US" dirty="0"/>
              <a:t> </a:t>
            </a:r>
            <a:r>
              <a:rPr lang="en-US" dirty="0" err="1"/>
              <a:t>siyahısına</a:t>
            </a:r>
            <a:r>
              <a:rPr lang="en-US" dirty="0"/>
              <a:t> </a:t>
            </a:r>
            <a:r>
              <a:rPr lang="en-US" dirty="0" err="1"/>
              <a:t>göndərə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5B6B9-42B4-4FA9-9BA2-C43AAB5C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9" y="2743200"/>
            <a:ext cx="8613912" cy="32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7" y="372717"/>
            <a:ext cx="8865706" cy="768096"/>
          </a:xfrm>
        </p:spPr>
        <p:txBody>
          <a:bodyPr/>
          <a:lstStyle/>
          <a:p>
            <a:pPr algn="l"/>
            <a:r>
              <a:rPr lang="az-Latn-AZ" sz="2800" b="1" dirty="0">
                <a:solidFill>
                  <a:schemeClr val="accent6"/>
                </a:solidFill>
                <a:latin typeface="Bahnschrift SemiCondensed" panose="020B0502040204020203" pitchFamily="34" charset="0"/>
                <a:cs typeface="Arial Black" panose="020B0604020202020204" pitchFamily="34" charset="0"/>
              </a:rPr>
              <a:t>Müştəri daha çoxunu istərsə...?</a:t>
            </a:r>
            <a:endParaRPr lang="en-US" sz="2800" b="1" dirty="0">
              <a:solidFill>
                <a:schemeClr val="accent6"/>
              </a:solidFill>
              <a:latin typeface="Bahnschrift SemiCondensed" panose="020B0502040204020203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73DFA-F8CC-4C3B-A64F-9B28491B3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0" y="1262733"/>
            <a:ext cx="10680192" cy="29994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nöqtədə</a:t>
            </a:r>
            <a:r>
              <a:rPr lang="en-US" dirty="0"/>
              <a:t>, </a:t>
            </a:r>
            <a:r>
              <a:rPr lang="en-US" dirty="0" err="1"/>
              <a:t>kitabxana</a:t>
            </a:r>
            <a:r>
              <a:rPr lang="en-US" dirty="0"/>
              <a:t> </a:t>
            </a:r>
            <a:r>
              <a:rPr lang="en-US" dirty="0" err="1"/>
              <a:t>istifadəçilərinin</a:t>
            </a:r>
            <a:r>
              <a:rPr lang="en-US" dirty="0"/>
              <a:t> </a:t>
            </a:r>
            <a:r>
              <a:rPr lang="en-US" dirty="0" err="1"/>
              <a:t>yalnız</a:t>
            </a:r>
            <a:r>
              <a:rPr lang="en-US" dirty="0"/>
              <a:t> e-</a:t>
            </a:r>
            <a:r>
              <a:rPr lang="en-US" dirty="0" err="1"/>
              <a:t>poçt</a:t>
            </a:r>
            <a:r>
              <a:rPr lang="en-US" dirty="0"/>
              <a:t> </a:t>
            </a:r>
            <a:r>
              <a:rPr lang="en-US" dirty="0" err="1"/>
              <a:t>bildirişlərindən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gözlədiyini</a:t>
            </a:r>
            <a:r>
              <a:rPr lang="en-US" dirty="0"/>
              <a:t> </a:t>
            </a:r>
            <a:r>
              <a:rPr lang="en-US" dirty="0" err="1"/>
              <a:t>başa</a:t>
            </a:r>
            <a:r>
              <a:rPr lang="en-US" dirty="0"/>
              <a:t> </a:t>
            </a:r>
            <a:r>
              <a:rPr lang="en-US" dirty="0" err="1"/>
              <a:t>düşür</a:t>
            </a:r>
            <a:r>
              <a:rPr lang="az-Latn-AZ" dirty="0"/>
              <a:t>ük: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Onların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çoxu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məsələlər</a:t>
            </a:r>
            <a:r>
              <a:rPr lang="en-US" dirty="0"/>
              <a:t> </a:t>
            </a:r>
            <a:r>
              <a:rPr lang="en-US" dirty="0" err="1"/>
              <a:t>barədə</a:t>
            </a:r>
            <a:r>
              <a:rPr lang="en-US" dirty="0"/>
              <a:t> SMS </a:t>
            </a:r>
            <a:r>
              <a:rPr lang="en-US" dirty="0" err="1"/>
              <a:t>almaq</a:t>
            </a:r>
            <a:r>
              <a:rPr lang="en-US" dirty="0"/>
              <a:t> </a:t>
            </a:r>
            <a:r>
              <a:rPr lang="en-US" dirty="0" err="1"/>
              <a:t>istəyir</a:t>
            </a:r>
            <a:r>
              <a:rPr lang="en-US" dirty="0"/>
              <a:t>. </a:t>
            </a:r>
          </a:p>
          <a:p>
            <a:r>
              <a:rPr lang="en-US" dirty="0" err="1"/>
              <a:t>Digərləri</a:t>
            </a:r>
            <a:r>
              <a:rPr lang="en-US" dirty="0"/>
              <a:t> Facebook-da </a:t>
            </a:r>
            <a:r>
              <a:rPr lang="en-US" dirty="0" err="1"/>
              <a:t>xəbərdar</a:t>
            </a:r>
            <a:r>
              <a:rPr lang="en-US" dirty="0"/>
              <a:t> </a:t>
            </a:r>
            <a:r>
              <a:rPr lang="en-US" dirty="0" err="1"/>
              <a:t>olmaq</a:t>
            </a:r>
            <a:r>
              <a:rPr lang="en-US" dirty="0"/>
              <a:t> </a:t>
            </a:r>
            <a:r>
              <a:rPr lang="en-US" dirty="0" err="1"/>
              <a:t>istərdilər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əlbəttə</a:t>
            </a:r>
            <a:r>
              <a:rPr lang="en-US" dirty="0"/>
              <a:t> ki, </a:t>
            </a:r>
            <a:r>
              <a:rPr lang="en-US" dirty="0" err="1"/>
              <a:t>korporativ</a:t>
            </a:r>
            <a:r>
              <a:rPr lang="en-US" dirty="0"/>
              <a:t> </a:t>
            </a:r>
            <a:r>
              <a:rPr lang="en-US" dirty="0" err="1"/>
              <a:t>istifadəçilər</a:t>
            </a:r>
            <a:r>
              <a:rPr lang="en-US" dirty="0"/>
              <a:t> Slack </a:t>
            </a:r>
            <a:r>
              <a:rPr lang="en-US" dirty="0" err="1"/>
              <a:t>bildirişləri</a:t>
            </a:r>
            <a:r>
              <a:rPr lang="en-US" dirty="0"/>
              <a:t> </a:t>
            </a:r>
            <a:r>
              <a:rPr lang="en-US" dirty="0" err="1"/>
              <a:t>almaq</a:t>
            </a:r>
            <a:r>
              <a:rPr lang="en-US" dirty="0"/>
              <a:t> </a:t>
            </a:r>
            <a:r>
              <a:rPr lang="en-US" dirty="0" err="1"/>
              <a:t>istərdilər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AA359C-DA6E-4A6B-881E-7DBE87B0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96" y="3474831"/>
            <a:ext cx="6255560" cy="196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1076420"/>
            <a:ext cx="4238487" cy="768096"/>
          </a:xfrm>
        </p:spPr>
        <p:txBody>
          <a:bodyPr/>
          <a:lstStyle/>
          <a:p>
            <a:r>
              <a:rPr lang="en-US" sz="3200" dirty="0" err="1">
                <a:latin typeface="Bahnschrift SemiBold SemiConden" panose="020B0502040204020203" pitchFamily="34" charset="0"/>
              </a:rPr>
              <a:t>Sadə</a:t>
            </a:r>
            <a:r>
              <a:rPr lang="en-US" sz="3200" dirty="0">
                <a:latin typeface="Bahnschrift SemiBold SemiConden" panose="020B0502040204020203" pitchFamily="34" charset="0"/>
              </a:rPr>
              <a:t> b</a:t>
            </a:r>
            <a:r>
              <a:rPr lang="az-Latn-AZ" sz="3200" dirty="0">
                <a:latin typeface="Bahnschrift SemiBold SemiConden" panose="020B0502040204020203" pitchFamily="34" charset="0"/>
              </a:rPr>
              <a:t>İ</a:t>
            </a:r>
            <a:r>
              <a:rPr lang="en-US" sz="3200" dirty="0">
                <a:latin typeface="Bahnschrift SemiBold SemiConden" panose="020B0502040204020203" pitchFamily="34" charset="0"/>
              </a:rPr>
              <a:t>r wrapper </a:t>
            </a:r>
            <a:r>
              <a:rPr lang="en-US" sz="3200" dirty="0" err="1">
                <a:latin typeface="Bahnschrift SemiBold SemiConden" panose="020B0502040204020203" pitchFamily="34" charset="0"/>
              </a:rPr>
              <a:t>nə</a:t>
            </a:r>
            <a:r>
              <a:rPr lang="en-US" sz="3200" dirty="0"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latin typeface="Bahnschrift SemiBold SemiConden" panose="020B0502040204020203" pitchFamily="34" charset="0"/>
              </a:rPr>
              <a:t>vaxt</a:t>
            </a:r>
            <a:r>
              <a:rPr lang="en-US" sz="3200" dirty="0"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latin typeface="Bahnschrift SemiBold SemiConden" panose="020B0502040204020203" pitchFamily="34" charset="0"/>
              </a:rPr>
              <a:t>əsl</a:t>
            </a:r>
            <a:r>
              <a:rPr lang="en-US" sz="3200" dirty="0"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latin typeface="Bahnschrift SemiBold SemiConden" panose="020B0502040204020203" pitchFamily="34" charset="0"/>
              </a:rPr>
              <a:t>dekoratora</a:t>
            </a:r>
            <a:r>
              <a:rPr lang="en-US" sz="3200" dirty="0"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latin typeface="Bahnschrift SemiBold SemiConden" panose="020B0502040204020203" pitchFamily="34" charset="0"/>
              </a:rPr>
              <a:t>çevr</a:t>
            </a:r>
            <a:r>
              <a:rPr lang="az-Latn-AZ" sz="3200" dirty="0">
                <a:latin typeface="Bahnschrift SemiBold SemiConden" panose="020B0502040204020203" pitchFamily="34" charset="0"/>
              </a:rPr>
              <a:t>İ</a:t>
            </a:r>
            <a:r>
              <a:rPr lang="en-US" sz="3200" dirty="0">
                <a:latin typeface="Bahnschrift SemiBold SemiConden" panose="020B0502040204020203" pitchFamily="34" charset="0"/>
              </a:rPr>
              <a:t>l</a:t>
            </a:r>
            <a:r>
              <a:rPr lang="az-Latn-AZ" sz="3200" dirty="0">
                <a:latin typeface="Bahnschrift SemiBold SemiConden" panose="020B0502040204020203" pitchFamily="34" charset="0"/>
              </a:rPr>
              <a:t>İ</a:t>
            </a:r>
            <a:r>
              <a:rPr lang="en-US" sz="3200" dirty="0">
                <a:latin typeface="Bahnschrift SemiBold SemiConden" panose="020B0502040204020203" pitchFamily="34" charset="0"/>
              </a:rPr>
              <a:t>r? 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4B01F1-8C5A-4CFC-BDDF-12DFD85FF58A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95975D3-E01F-418A-ADA0-B53DD3CD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11" y="0"/>
            <a:ext cx="6568178" cy="61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5" y="341508"/>
            <a:ext cx="7566991" cy="768096"/>
          </a:xfrm>
        </p:spPr>
        <p:txBody>
          <a:bodyPr>
            <a:normAutofit/>
          </a:bodyPr>
          <a:lstStyle/>
          <a:p>
            <a:r>
              <a:rPr lang="az-Latn-AZ" dirty="0"/>
              <a:t>Real-World Analogy</a:t>
            </a:r>
            <a:endParaRPr lang="en-US" dirty="0"/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399B5B9-7BAD-405E-95C3-7C68D050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4" y="1006337"/>
            <a:ext cx="7566992" cy="3058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AFD85-70A5-4FFA-B792-316F7356683B}"/>
              </a:ext>
            </a:extLst>
          </p:cNvPr>
          <p:cNvSpPr txBox="1"/>
          <p:nvPr/>
        </p:nvSpPr>
        <p:spPr>
          <a:xfrm>
            <a:off x="3678975" y="4857639"/>
            <a:ext cx="7399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>
                <a:solidFill>
                  <a:schemeClr val="accent6"/>
                </a:solidFill>
              </a:rPr>
              <a:t>Paltar geyinmək dekorativlərdən istifadə nümunəsidir.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73152"/>
            <a:ext cx="8165592" cy="663493"/>
          </a:xfrm>
        </p:spPr>
        <p:txBody>
          <a:bodyPr/>
          <a:lstStyle/>
          <a:p>
            <a:r>
              <a:rPr lang="az-Latn-AZ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Fasad nədir?</a:t>
            </a:r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</a:t>
            </a:r>
            <a:b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850945"/>
            <a:ext cx="8165592" cy="13842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Fasad</a:t>
            </a:r>
            <a:r>
              <a:rPr lang="az-Latn-AZ" sz="2000" dirty="0"/>
              <a:t> (Bir digər adı Glue)</a:t>
            </a:r>
            <a:r>
              <a:rPr lang="en-US" sz="2000" dirty="0"/>
              <a:t>, </a:t>
            </a:r>
            <a:r>
              <a:rPr lang="en-US" sz="2000" dirty="0" err="1"/>
              <a:t>kitabxanaya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hər</a:t>
            </a:r>
            <a:r>
              <a:rPr lang="en-US" sz="2000" dirty="0"/>
              <a:t> </a:t>
            </a:r>
            <a:r>
              <a:rPr lang="en-US" sz="2000" dirty="0" err="1"/>
              <a:t>hansı</a:t>
            </a:r>
            <a:r>
              <a:rPr lang="en-US" sz="2000" dirty="0"/>
              <a:t> </a:t>
            </a:r>
            <a:r>
              <a:rPr lang="en-US" sz="2000" dirty="0" err="1"/>
              <a:t>digər</a:t>
            </a:r>
            <a:r>
              <a:rPr lang="en-US" sz="2000" dirty="0"/>
              <a:t> </a:t>
            </a:r>
            <a:r>
              <a:rPr lang="en-US" sz="2000" dirty="0" err="1"/>
              <a:t>mürəkkəb</a:t>
            </a:r>
            <a:r>
              <a:rPr lang="en-US" sz="2000" dirty="0"/>
              <a:t> </a:t>
            </a:r>
            <a:r>
              <a:rPr lang="en-US" sz="2000" dirty="0" err="1"/>
              <a:t>siniflər</a:t>
            </a:r>
            <a:r>
              <a:rPr lang="en-US" sz="2000" dirty="0"/>
              <a:t> </a:t>
            </a:r>
            <a:r>
              <a:rPr lang="en-US" sz="2000" dirty="0" err="1"/>
              <a:t>dəstinə</a:t>
            </a:r>
            <a:r>
              <a:rPr lang="en-US" sz="2000" dirty="0"/>
              <a:t> </a:t>
            </a:r>
            <a:r>
              <a:rPr lang="en-US" sz="2000" dirty="0" err="1"/>
              <a:t>sadələşdirilmiş</a:t>
            </a:r>
            <a:r>
              <a:rPr lang="en-US" sz="2000" dirty="0"/>
              <a:t> </a:t>
            </a:r>
            <a:r>
              <a:rPr lang="en-US" sz="2000" dirty="0" err="1"/>
              <a:t>interfeys</a:t>
            </a:r>
            <a:r>
              <a:rPr lang="en-US" sz="2000" dirty="0"/>
              <a:t> </a:t>
            </a:r>
            <a:r>
              <a:rPr lang="en-US" sz="2000" dirty="0" err="1"/>
              <a:t>təmin</a:t>
            </a:r>
            <a:r>
              <a:rPr lang="en-US" sz="2000" dirty="0"/>
              <a:t> </a:t>
            </a:r>
            <a:r>
              <a:rPr lang="en-US" sz="2000" dirty="0" err="1"/>
              <a:t>edən</a:t>
            </a:r>
            <a:r>
              <a:rPr lang="en-US" sz="2000" dirty="0"/>
              <a:t> </a:t>
            </a:r>
            <a:r>
              <a:rPr lang="en-US" sz="2000" dirty="0" err="1"/>
              <a:t>dizayn</a:t>
            </a:r>
            <a:r>
              <a:rPr lang="en-US" sz="2000" dirty="0"/>
              <a:t> pattern </a:t>
            </a:r>
            <a:r>
              <a:rPr lang="en-US" sz="2000" dirty="0" err="1"/>
              <a:t>nümunəsidir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Mürəkkəb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alt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 </a:t>
            </a:r>
            <a:r>
              <a:rPr lang="en-US" sz="2000" dirty="0" err="1"/>
              <a:t>məhdud</a:t>
            </a:r>
            <a:r>
              <a:rPr lang="en-US" sz="2000" dirty="0"/>
              <a:t>, </a:t>
            </a:r>
            <a:r>
              <a:rPr lang="en-US" sz="2000" dirty="0" err="1"/>
              <a:t>lakin</a:t>
            </a:r>
            <a:r>
              <a:rPr lang="en-US" sz="2000" dirty="0"/>
              <a:t> </a:t>
            </a:r>
            <a:r>
              <a:rPr lang="en-US" sz="2000" dirty="0" err="1"/>
              <a:t>sadə</a:t>
            </a:r>
            <a:r>
              <a:rPr lang="en-US" sz="2000" dirty="0"/>
              <a:t> </a:t>
            </a:r>
            <a:r>
              <a:rPr lang="en-US" sz="2000" dirty="0" err="1"/>
              <a:t>interfeysə</a:t>
            </a:r>
            <a:r>
              <a:rPr lang="en-US" sz="2000" dirty="0"/>
              <a:t> </a:t>
            </a:r>
            <a:r>
              <a:rPr lang="en-US" sz="2000" dirty="0" err="1"/>
              <a:t>ehtiyacınız</a:t>
            </a:r>
            <a:r>
              <a:rPr lang="en-US" sz="2000" dirty="0"/>
              <a:t> </a:t>
            </a:r>
            <a:r>
              <a:rPr lang="en-US" sz="2000" dirty="0" err="1"/>
              <a:t>olduqda</a:t>
            </a:r>
            <a:r>
              <a:rPr lang="en-US" sz="2000" dirty="0"/>
              <a:t> </a:t>
            </a:r>
            <a:r>
              <a:rPr lang="en-US" sz="2000" dirty="0" err="1"/>
              <a:t>Fasad</a:t>
            </a:r>
            <a:r>
              <a:rPr lang="en-US" sz="2000" dirty="0"/>
              <a:t> </a:t>
            </a:r>
            <a:r>
              <a:rPr lang="en-US" sz="2000" dirty="0" err="1"/>
              <a:t>modelindən</a:t>
            </a:r>
            <a:r>
              <a:rPr lang="en-US" sz="2000" dirty="0"/>
              <a:t> </a:t>
            </a:r>
            <a:r>
              <a:rPr lang="en-US" sz="2000" dirty="0" err="1"/>
              <a:t>istifadə</a:t>
            </a:r>
            <a:r>
              <a:rPr lang="en-US" sz="2000" dirty="0"/>
              <a:t> </a:t>
            </a:r>
            <a:r>
              <a:rPr lang="en-US" sz="2000" dirty="0" err="1"/>
              <a:t>edin</a:t>
            </a:r>
            <a:r>
              <a:rPr lang="en-US" sz="20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192BDB-4A06-4AC8-AD4C-48C1D597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2717801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6018"/>
            <a:ext cx="7010400" cy="543338"/>
          </a:xfrm>
        </p:spPr>
        <p:txBody>
          <a:bodyPr/>
          <a:lstStyle/>
          <a:p>
            <a:r>
              <a:rPr lang="en-US" b="1" i="0" dirty="0">
                <a:effectLst/>
                <a:latin typeface="PT Sans" panose="020B0604020202020204" pitchFamily="34" charset="0"/>
              </a:rPr>
              <a:t> Real-World Analogy</a:t>
            </a:r>
            <a:br>
              <a:rPr lang="en-US" b="1" i="0" dirty="0">
                <a:effectLst/>
                <a:latin typeface="PT Sans" panose="020B0604020202020204" pitchFamily="34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F469D-D3BE-46F0-B204-93ACCDFF6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" y="1049008"/>
            <a:ext cx="6135756" cy="271031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2F0F04-8ED4-41FD-A8FD-264AABE798CA}"/>
              </a:ext>
            </a:extLst>
          </p:cNvPr>
          <p:cNvSpPr txBox="1"/>
          <p:nvPr/>
        </p:nvSpPr>
        <p:spPr>
          <a:xfrm flipH="1">
            <a:off x="2974008" y="4158972"/>
            <a:ext cx="5658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Telefonla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sifariş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vermək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üçün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mağazaya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zəng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etdiyiniz</a:t>
            </a:r>
            <a:r>
              <a:rPr lang="en-US" dirty="0">
                <a:solidFill>
                  <a:schemeClr val="accent6"/>
                </a:solidFill>
              </a:rPr>
              <a:t> zaman, operator </a:t>
            </a:r>
            <a:r>
              <a:rPr lang="en-US" dirty="0" err="1">
                <a:solidFill>
                  <a:schemeClr val="accent6"/>
                </a:solidFill>
              </a:rPr>
              <a:t>sizin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mağazanın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bütün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xidmət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və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şöbələri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qarşısındakı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fasadınızdır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 Operator </a:t>
            </a:r>
            <a:r>
              <a:rPr lang="en-US" dirty="0" err="1">
                <a:solidFill>
                  <a:schemeClr val="accent6"/>
                </a:solidFill>
              </a:rPr>
              <a:t>sizə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sifariş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sistemi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ödəniş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şlüzləri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və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müxtəlif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çatdırılma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xidmətləri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üçün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sadə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səsli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interfeys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təqdim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edir</a:t>
            </a:r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{BE116C62-0EA7-44DD-A494-74ED0DD8E0DF}tf78438558_win32</Template>
  <TotalTime>2657</TotalTime>
  <Words>279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Bahnschrift SemiBold SemiConden</vt:lpstr>
      <vt:lpstr>Bahnschrift SemiCondensed</vt:lpstr>
      <vt:lpstr>Cascadia Mono</vt:lpstr>
      <vt:lpstr>PT Sans</vt:lpstr>
      <vt:lpstr>Sabon Next LT</vt:lpstr>
      <vt:lpstr>Segoe UI Black</vt:lpstr>
      <vt:lpstr>Office Theme</vt:lpstr>
      <vt:lpstr>Design Patterns (decorator &amp; Facade) </vt:lpstr>
      <vt:lpstr>DECORATOR NƏDİR ?</vt:lpstr>
      <vt:lpstr>Hansı hallarda istifadə  edilir ?</vt:lpstr>
      <vt:lpstr>problem</vt:lpstr>
      <vt:lpstr>Müştəri daha çoxunu istərsə...?</vt:lpstr>
      <vt:lpstr>Sadə bİr wrapper nə vaxt əsl dekoratora çevrİlİr?  </vt:lpstr>
      <vt:lpstr>Real-World Analogy</vt:lpstr>
      <vt:lpstr>Fasad nədir?   </vt:lpstr>
      <vt:lpstr> Real-World Analogy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(decorator &amp; Facade)   codeacademy</dc:title>
  <dc:subject/>
  <dc:creator>Kanan Bayram</dc:creator>
  <cp:lastModifiedBy>Kanan Bayram</cp:lastModifiedBy>
  <cp:revision>39</cp:revision>
  <dcterms:created xsi:type="dcterms:W3CDTF">2023-05-09T07:18:32Z</dcterms:created>
  <dcterms:modified xsi:type="dcterms:W3CDTF">2023-05-12T05:54:29Z</dcterms:modified>
</cp:coreProperties>
</file>