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an Bayram" initials="KB" lastIdx="1" clrIdx="0">
    <p:extLst>
      <p:ext uri="{19B8F6BF-5375-455C-9EA6-DF929625EA0E}">
        <p15:presenceInfo xmlns:p15="http://schemas.microsoft.com/office/powerpoint/2012/main" userId="f7fe820033657e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an Bayram" userId="f7fe820033657ed1" providerId="LiveId" clId="{E80242C2-3EFE-4C3E-AAC9-94C33207CBE3}"/>
    <pc:docChg chg="custSel addSld modSld">
      <pc:chgData name="Kanan Bayram" userId="f7fe820033657ed1" providerId="LiveId" clId="{E80242C2-3EFE-4C3E-AAC9-94C33207CBE3}" dt="2023-06-01T17:43:59.537" v="59" actId="14100"/>
      <pc:docMkLst>
        <pc:docMk/>
      </pc:docMkLst>
      <pc:sldChg chg="addSp delSp modSp new mod">
        <pc:chgData name="Kanan Bayram" userId="f7fe820033657ed1" providerId="LiveId" clId="{E80242C2-3EFE-4C3E-AAC9-94C33207CBE3}" dt="2023-06-01T17:43:59.537" v="59" actId="14100"/>
        <pc:sldMkLst>
          <pc:docMk/>
          <pc:sldMk cId="4017451857" sldId="262"/>
        </pc:sldMkLst>
        <pc:spChg chg="mod">
          <ac:chgData name="Kanan Bayram" userId="f7fe820033657ed1" providerId="LiveId" clId="{E80242C2-3EFE-4C3E-AAC9-94C33207CBE3}" dt="2023-06-01T17:43:59.537" v="59" actId="14100"/>
          <ac:spMkLst>
            <pc:docMk/>
            <pc:sldMk cId="4017451857" sldId="262"/>
            <ac:spMk id="2" creationId="{B6E21CCA-A4F0-4458-9E01-B3E94BCE5CCE}"/>
          </ac:spMkLst>
        </pc:spChg>
        <pc:spChg chg="del mod">
          <ac:chgData name="Kanan Bayram" userId="f7fe820033657ed1" providerId="LiveId" clId="{E80242C2-3EFE-4C3E-AAC9-94C33207CBE3}" dt="2023-06-01T17:38:38.392" v="5" actId="21"/>
          <ac:spMkLst>
            <pc:docMk/>
            <pc:sldMk cId="4017451857" sldId="262"/>
            <ac:spMk id="3" creationId="{707D6C7A-5B4C-495D-BBAA-17DC74D13C73}"/>
          </ac:spMkLst>
        </pc:spChg>
        <pc:spChg chg="add mod">
          <ac:chgData name="Kanan Bayram" userId="f7fe820033657ed1" providerId="LiveId" clId="{E80242C2-3EFE-4C3E-AAC9-94C33207CBE3}" dt="2023-06-01T17:40:19.714" v="21" actId="14100"/>
          <ac:spMkLst>
            <pc:docMk/>
            <pc:sldMk cId="4017451857" sldId="262"/>
            <ac:spMk id="4" creationId="{53AAEF9D-2A25-4891-8092-CF7EF8562632}"/>
          </ac:spMkLst>
        </pc:spChg>
        <pc:spChg chg="add mod">
          <ac:chgData name="Kanan Bayram" userId="f7fe820033657ed1" providerId="LiveId" clId="{E80242C2-3EFE-4C3E-AAC9-94C33207CBE3}" dt="2023-06-01T17:41:12.380" v="29" actId="13822"/>
          <ac:spMkLst>
            <pc:docMk/>
            <pc:sldMk cId="4017451857" sldId="262"/>
            <ac:spMk id="5" creationId="{8CB2959D-7D30-4B98-B95E-08EA14538445}"/>
          </ac:spMkLst>
        </pc:spChg>
        <pc:spChg chg="add mod">
          <ac:chgData name="Kanan Bayram" userId="f7fe820033657ed1" providerId="LiveId" clId="{E80242C2-3EFE-4C3E-AAC9-94C33207CBE3}" dt="2023-06-01T17:42:03.088" v="35" actId="1076"/>
          <ac:spMkLst>
            <pc:docMk/>
            <pc:sldMk cId="4017451857" sldId="262"/>
            <ac:spMk id="6" creationId="{31DE1385-27CE-4FF3-9A5F-A822BCD1C3D7}"/>
          </ac:spMkLst>
        </pc:spChg>
        <pc:spChg chg="add mod">
          <ac:chgData name="Kanan Bayram" userId="f7fe820033657ed1" providerId="LiveId" clId="{E80242C2-3EFE-4C3E-AAC9-94C33207CBE3}" dt="2023-06-01T17:42:18.713" v="38" actId="14100"/>
          <ac:spMkLst>
            <pc:docMk/>
            <pc:sldMk cId="4017451857" sldId="262"/>
            <ac:spMk id="7" creationId="{003048B1-05ED-415C-B3D1-FC79A6981E9A}"/>
          </ac:spMkLst>
        </pc:spChg>
        <pc:spChg chg="add mod">
          <ac:chgData name="Kanan Bayram" userId="f7fe820033657ed1" providerId="LiveId" clId="{E80242C2-3EFE-4C3E-AAC9-94C33207CBE3}" dt="2023-06-01T17:42:39.337" v="42" actId="1076"/>
          <ac:spMkLst>
            <pc:docMk/>
            <pc:sldMk cId="4017451857" sldId="262"/>
            <ac:spMk id="8" creationId="{CC8B5EA1-02AD-4FF1-BEE6-EA11A14D7669}"/>
          </ac:spMkLst>
        </pc:spChg>
        <pc:spChg chg="add mod">
          <ac:chgData name="Kanan Bayram" userId="f7fe820033657ed1" providerId="LiveId" clId="{E80242C2-3EFE-4C3E-AAC9-94C33207CBE3}" dt="2023-06-01T17:43:10.813" v="44" actId="1076"/>
          <ac:spMkLst>
            <pc:docMk/>
            <pc:sldMk cId="4017451857" sldId="262"/>
            <ac:spMk id="9" creationId="{566028A4-EDCE-4EE4-B375-FFE820E7099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4C17-6915-4E54-AB79-BC8CA3AA3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D169C-EA95-4DEB-8539-C150848FC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6120-F42D-457B-80F1-618FA5F9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F294-FB6F-4BD3-BFF0-1F3281EB472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03817-BE35-4D05-A6E5-24ABD044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33CE0-9D14-4993-805C-68E4B0AB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FF94-F3C6-4100-A224-20729B8B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7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C9D0-9CEE-48E8-851E-6626B6A2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165A8-AFCC-40B7-96F6-38A033F3F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6E9FA-A694-4DC0-B019-5C5E503D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F294-FB6F-4BD3-BFF0-1F3281EB472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8CEAF-3EE4-4A65-B739-CC3F7A72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8C5E8-D16E-4EA6-976E-18B65D59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FF94-F3C6-4100-A224-20729B8B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7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E7B1DB-18B1-4D69-9200-85168D150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FFD88-D59F-4B02-A9DD-165DCA041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C8DA1-5327-4614-AB89-5159E2E8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F294-FB6F-4BD3-BFF0-1F3281EB472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E8936-F2B0-4901-89F1-C044DFFE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99959-20F9-41A9-856A-E56790BB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FF94-F3C6-4100-A224-20729B8B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7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45C3-B27D-4E3D-B346-DF4DC598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097B-6076-46AE-A2F6-BF1A7E7FE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976BD-0547-4E61-8C42-8067382F0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F294-FB6F-4BD3-BFF0-1F3281EB472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B53AC-E236-4C21-B80E-205C3264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C1288-20C8-4064-AC8F-39734E19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FF94-F3C6-4100-A224-20729B8B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4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560D5-8C27-4C9A-9609-937300AEA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B9E3F-D29C-44BD-953E-CCE94C4E7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38AA8-6DD7-4E13-94D7-DA04859A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F294-FB6F-4BD3-BFF0-1F3281EB472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6E083-8466-4C03-865D-8A5579E4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457DD-D5DB-4519-9076-1B1AC1FB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FF94-F3C6-4100-A224-20729B8B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9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E123-453C-4507-88A9-E848B09A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5B473-AA12-491A-9A46-06B3B8116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C45B7-FA5D-4DF2-AC92-38E5AEA98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5FB35-782A-476D-8A52-BAEE6A56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F294-FB6F-4BD3-BFF0-1F3281EB472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0C94C-0862-4CB9-9DDB-FB326C2F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1D25E-C956-4BBB-86E2-6C441CE22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FF94-F3C6-4100-A224-20729B8B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0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88B2-1911-4AB7-AD8E-9DF7BCC1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2C06E-158D-42C6-A9ED-5E72F246B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F76E6-10D4-46D3-913C-6F666469E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199EA-AEEB-45FD-A47B-CB66CF608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930F6-78D6-46D0-BE50-535475240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BA1A9-8557-42E3-BC4E-8023D20D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F294-FB6F-4BD3-BFF0-1F3281EB472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FBB6C2-E178-4162-91A4-C76A8850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0EB0C9-91DD-4486-BA91-E3612C57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FF94-F3C6-4100-A224-20729B8B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3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D2BDF-54FB-40A9-9E1B-DB9414B1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24F71F-E367-411D-AFB8-879C0D21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F294-FB6F-4BD3-BFF0-1F3281EB472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D523A-65A1-4CC5-BEF2-8060C2B2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97AF2-4FFF-4D5B-A6C9-7CDD35C0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FF94-F3C6-4100-A224-20729B8B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5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F0C5D-0441-40F4-BDF6-B95C2AA8B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F294-FB6F-4BD3-BFF0-1F3281EB472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A3C9C-ED4C-4DA2-8C15-90E9117EB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FAD9E-7979-4B2A-8C6D-BC32A32A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FF94-F3C6-4100-A224-20729B8B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0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58F1-8DAA-4E65-90D9-ADDECB509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7526A-8F3C-4DB2-B955-C6DB576A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E1C1D-955E-4FD1-A1D5-E1882A011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15224-FC2F-48B0-9796-84F27638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F294-FB6F-4BD3-BFF0-1F3281EB472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B6634-F7E0-4523-9EB8-719B529E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BB3C9-481F-4AEE-AA3E-E475D056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FF94-F3C6-4100-A224-20729B8B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7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093C-A4D8-4CA2-BFAB-25C82BEAF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3FE5F-2F6D-40F6-936F-6DCB76861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B1856-9060-45A2-AE7E-7D7ED256A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0B247-75C3-4DB6-AEDD-A3424378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F294-FB6F-4BD3-BFF0-1F3281EB472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546F3-DDF7-4607-9B16-C6B758122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66F19-FBFA-4C2E-A9F6-304333F6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FF94-F3C6-4100-A224-20729B8B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8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E9F86-3BF1-4521-B4CD-F6CB06751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6691E-4AFA-467C-802E-004A2FFBB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D283D-FA1D-4AE6-89F1-964A8D409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0F294-FB6F-4BD3-BFF0-1F3281EB472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D70E2-6B38-46FC-B0EE-B5CC0F877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C5784-9046-4F8A-8595-EF28C3EB4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9FF94-F3C6-4100-A224-20729B8B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3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FC0E-B3CA-4916-913A-7750EF169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9294" y="3145956"/>
            <a:ext cx="3631096" cy="1263028"/>
          </a:xfrm>
        </p:spPr>
        <p:txBody>
          <a:bodyPr>
            <a:normAutofit fontScale="90000"/>
          </a:bodyPr>
          <a:lstStyle/>
          <a:p>
            <a:r>
              <a:rPr lang="en-US" sz="44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Bayraml</a:t>
            </a:r>
            <a:r>
              <a:rPr lang="az-Latn-AZ" sz="4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ı Kənan</a:t>
            </a:r>
            <a:br>
              <a:rPr lang="az-Latn-AZ" sz="4400" dirty="0">
                <a:solidFill>
                  <a:srgbClr val="002060"/>
                </a:solidFill>
                <a:latin typeface="Bahnschrift Condensed" panose="020B0502040204020203" pitchFamily="34" charset="0"/>
              </a:rPr>
            </a:br>
            <a:r>
              <a:rPr lang="az-Latn-AZ" sz="4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RNET-102 </a:t>
            </a:r>
            <a:endParaRPr lang="en-US" sz="44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E9DC9A-94FD-4225-8D2C-2A334D076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189" y="954413"/>
            <a:ext cx="4821306" cy="1494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233BCA-065F-4DBA-BF76-6E9B5D7F9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654" y="4959844"/>
            <a:ext cx="6864691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4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4B624-64F5-4608-9BC4-C10B2D992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70" y="101774"/>
            <a:ext cx="3495261" cy="58903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LINQ N</a:t>
            </a:r>
            <a:r>
              <a:rPr lang="az-Latn-AZ" b="1" i="0" dirty="0">
                <a:solidFill>
                  <a:srgbClr val="292929"/>
                </a:solidFill>
                <a:effectLst/>
                <a:latin typeface="sohne"/>
              </a:rPr>
              <a:t>ə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sohne"/>
              </a:rPr>
              <a:t>dir</a:t>
            </a: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08EB7-BE7B-4BB3-A3CF-7294660F5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70" y="776254"/>
            <a:ext cx="10515600" cy="1251329"/>
          </a:xfrm>
        </p:spPr>
        <p:txBody>
          <a:bodyPr/>
          <a:lstStyle/>
          <a:p>
            <a:pPr algn="l"/>
            <a:r>
              <a:rPr lang="en-US" sz="2400" b="0" i="0" dirty="0">
                <a:solidFill>
                  <a:srgbClr val="002060"/>
                </a:solidFill>
                <a:effectLst/>
                <a:latin typeface="source-serif-pro"/>
              </a:rPr>
              <a:t>LINQ; </a:t>
            </a:r>
            <a:r>
              <a:rPr lang="en-US" sz="2400" b="0" i="0" dirty="0" err="1">
                <a:solidFill>
                  <a:srgbClr val="002060"/>
                </a:solidFill>
                <a:effectLst/>
                <a:latin typeface="source-serif-pro"/>
              </a:rPr>
              <a:t>açılımı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source-serif-pro"/>
              </a:rPr>
              <a:t> </a:t>
            </a:r>
            <a:r>
              <a:rPr lang="en-US" sz="2400" b="1" i="0" dirty="0" err="1">
                <a:solidFill>
                  <a:srgbClr val="002060"/>
                </a:solidFill>
                <a:effectLst/>
                <a:latin typeface="source-serif-pro"/>
              </a:rPr>
              <a:t>Dil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source-serif-pro"/>
              </a:rPr>
              <a:t> </a:t>
            </a:r>
            <a:r>
              <a:rPr lang="en-US" sz="2400" b="1" i="0" dirty="0" err="1">
                <a:solidFill>
                  <a:srgbClr val="002060"/>
                </a:solidFill>
                <a:effectLst/>
                <a:latin typeface="source-serif-pro"/>
              </a:rPr>
              <a:t>Bütünl</a:t>
            </a:r>
            <a:r>
              <a:rPr lang="az-Latn-AZ" sz="2400" b="1" i="0" dirty="0">
                <a:solidFill>
                  <a:srgbClr val="002060"/>
                </a:solidFill>
                <a:effectLst/>
                <a:latin typeface="source-serif-pro"/>
              </a:rPr>
              <a:t>ə</a:t>
            </a:r>
            <a:r>
              <a:rPr lang="en-US" sz="2400" b="1" i="0" dirty="0" err="1">
                <a:solidFill>
                  <a:srgbClr val="002060"/>
                </a:solidFill>
                <a:effectLst/>
                <a:latin typeface="source-serif-pro"/>
              </a:rPr>
              <a:t>şik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source-serif-pro"/>
              </a:rPr>
              <a:t> Sor</a:t>
            </a:r>
            <a:r>
              <a:rPr lang="az-Latn-AZ" sz="2400" b="1" i="0" dirty="0">
                <a:solidFill>
                  <a:srgbClr val="002060"/>
                </a:solidFill>
                <a:effectLst/>
                <a:latin typeface="source-serif-pro"/>
              </a:rPr>
              <a:t>ğ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source-serif-pro"/>
              </a:rPr>
              <a:t>u (</a:t>
            </a:r>
            <a:r>
              <a:rPr lang="en-US" sz="2400" b="1" i="0" dirty="0" err="1">
                <a:solidFill>
                  <a:srgbClr val="002060"/>
                </a:solidFill>
                <a:effectLst/>
                <a:latin typeface="source-serif-pro"/>
              </a:rPr>
              <a:t>Dile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source-serif-pro"/>
              </a:rPr>
              <a:t> </a:t>
            </a:r>
            <a:r>
              <a:rPr lang="en-US" sz="2400" b="1" i="0" dirty="0" err="1">
                <a:solidFill>
                  <a:srgbClr val="002060"/>
                </a:solidFill>
                <a:effectLst/>
                <a:latin typeface="source-serif-pro"/>
              </a:rPr>
              <a:t>Entegre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source-serif-pro"/>
              </a:rPr>
              <a:t> </a:t>
            </a:r>
            <a:r>
              <a:rPr lang="en-US" sz="2400" b="1" i="0" dirty="0" err="1">
                <a:solidFill>
                  <a:srgbClr val="002060"/>
                </a:solidFill>
                <a:effectLst/>
                <a:latin typeface="source-serif-pro"/>
              </a:rPr>
              <a:t>Edilmiş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source-serif-pro"/>
              </a:rPr>
              <a:t> Sor</a:t>
            </a:r>
            <a:r>
              <a:rPr lang="az-Latn-AZ" sz="2400" b="1" dirty="0">
                <a:solidFill>
                  <a:srgbClr val="002060"/>
                </a:solidFill>
                <a:latin typeface="source-serif-pro"/>
              </a:rPr>
              <a:t>ğ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source-serif-pro"/>
              </a:rPr>
              <a:t>u)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source-serif-pro"/>
              </a:rPr>
              <a:t> </a:t>
            </a:r>
            <a:r>
              <a:rPr lang="en-US" sz="2400" b="0" i="0" dirty="0" err="1">
                <a:solidFill>
                  <a:srgbClr val="002060"/>
                </a:solidFill>
                <a:effectLst/>
                <a:latin typeface="source-serif-pro"/>
              </a:rPr>
              <a:t>olan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source-serif-pro"/>
              </a:rPr>
              <a:t>, Microsoft </a:t>
            </a:r>
            <a:r>
              <a:rPr lang="en-US" sz="2400" b="0" i="0" dirty="0" err="1">
                <a:solidFill>
                  <a:srgbClr val="002060"/>
                </a:solidFill>
                <a:effectLst/>
                <a:latin typeface="source-serif-pro"/>
              </a:rPr>
              <a:t>tərəfindən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002060"/>
                </a:solidFill>
                <a:effectLst/>
                <a:latin typeface="source-serif-pro"/>
              </a:rPr>
              <a:t>istifadə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002060"/>
                </a:solidFill>
                <a:effectLst/>
                <a:latin typeface="source-serif-pro"/>
              </a:rPr>
              <a:t>edilən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002060"/>
                </a:solidFill>
                <a:effectLst/>
                <a:latin typeface="source-serif-pro"/>
              </a:rPr>
              <a:t>və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source-serif-pro"/>
              </a:rPr>
              <a:t> C # 3.0 </a:t>
            </a:r>
            <a:r>
              <a:rPr lang="en-US" sz="2400" b="0" i="0" dirty="0" err="1">
                <a:solidFill>
                  <a:srgbClr val="002060"/>
                </a:solidFill>
                <a:effectLst/>
                <a:latin typeface="source-serif-pro"/>
              </a:rPr>
              <a:t>ilə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002060"/>
                </a:solidFill>
                <a:effectLst/>
                <a:latin typeface="source-serif-pro"/>
              </a:rPr>
              <a:t>həyatımıza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002060"/>
                </a:solidFill>
                <a:effectLst/>
                <a:latin typeface="source-serif-pro"/>
              </a:rPr>
              <a:t>gir</a:t>
            </a:r>
            <a:r>
              <a:rPr lang="az-Latn-AZ" sz="2400" b="0" i="0" dirty="0">
                <a:solidFill>
                  <a:srgbClr val="002060"/>
                </a:solidFill>
                <a:effectLst/>
                <a:latin typeface="source-serif-pro"/>
              </a:rPr>
              <a:t>ə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source-serif-pro"/>
              </a:rPr>
              <a:t>n </a:t>
            </a:r>
            <a:r>
              <a:rPr lang="en-US" sz="2400" b="0" i="0" dirty="0" err="1">
                <a:solidFill>
                  <a:srgbClr val="002060"/>
                </a:solidFill>
                <a:effectLst/>
                <a:latin typeface="source-serif-pro"/>
              </a:rPr>
              <a:t>fərqli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002060"/>
                </a:solidFill>
                <a:effectLst/>
                <a:latin typeface="source-serif-pro"/>
              </a:rPr>
              <a:t>veri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source-serif-pro"/>
              </a:rPr>
              <a:t> </a:t>
            </a:r>
            <a:r>
              <a:rPr lang="az-Latn-AZ" sz="2400" b="0" i="0" dirty="0">
                <a:solidFill>
                  <a:srgbClr val="002060"/>
                </a:solidFill>
                <a:effectLst/>
                <a:latin typeface="source-serif-pro"/>
              </a:rPr>
              <a:t>qaynağlarından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002060"/>
                </a:solidFill>
                <a:effectLst/>
                <a:latin typeface="source-serif-pro"/>
              </a:rPr>
              <a:t>sor</a:t>
            </a:r>
            <a:r>
              <a:rPr lang="az-Latn-AZ" sz="2400" b="0" i="0" dirty="0">
                <a:solidFill>
                  <a:srgbClr val="002060"/>
                </a:solidFill>
                <a:effectLst/>
                <a:latin typeface="source-serif-pro"/>
              </a:rPr>
              <a:t>ğ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source-serif-pro"/>
              </a:rPr>
              <a:t>ulama </a:t>
            </a:r>
            <a:r>
              <a:rPr lang="az-Latn-AZ" sz="2400" b="0" i="0" dirty="0">
                <a:solidFill>
                  <a:srgbClr val="002060"/>
                </a:solidFill>
                <a:effectLst/>
                <a:latin typeface="source-serif-pro"/>
              </a:rPr>
              <a:t>etməyimizə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002060"/>
                </a:solidFill>
                <a:effectLst/>
                <a:latin typeface="source-serif-pro"/>
              </a:rPr>
              <a:t>imkan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002060"/>
                </a:solidFill>
                <a:effectLst/>
                <a:latin typeface="source-serif-pro"/>
              </a:rPr>
              <a:t>verən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002060"/>
                </a:solidFill>
                <a:effectLst/>
                <a:latin typeface="source-serif-pro"/>
              </a:rPr>
              <a:t>bir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002060"/>
                </a:solidFill>
                <a:effectLst/>
                <a:latin typeface="source-serif-pro"/>
              </a:rPr>
              <a:t>sor</a:t>
            </a:r>
            <a:r>
              <a:rPr lang="az-Latn-AZ" sz="2400" b="0" i="0" dirty="0">
                <a:solidFill>
                  <a:srgbClr val="002060"/>
                </a:solidFill>
                <a:effectLst/>
                <a:latin typeface="source-serif-pro"/>
              </a:rPr>
              <a:t>ğ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source-serif-pro"/>
              </a:rPr>
              <a:t>u </a:t>
            </a:r>
            <a:r>
              <a:rPr lang="en-US" sz="2400" b="0" i="0" dirty="0" err="1">
                <a:solidFill>
                  <a:srgbClr val="002060"/>
                </a:solidFill>
                <a:effectLst/>
                <a:latin typeface="source-serif-pro"/>
              </a:rPr>
              <a:t>dilidir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source-serif-pro"/>
              </a:rPr>
              <a:t>.</a:t>
            </a:r>
            <a:endParaRPr lang="az-Latn-AZ" sz="2400" b="0" i="0" dirty="0">
              <a:solidFill>
                <a:srgbClr val="002060"/>
              </a:solidFill>
              <a:effectLst/>
              <a:latin typeface="source-serif-pro"/>
            </a:endParaRPr>
          </a:p>
          <a:p>
            <a:pPr marL="0" indent="0" algn="l">
              <a:buNone/>
            </a:pPr>
            <a:endParaRPr lang="en-US" sz="2400" b="0" i="0" dirty="0">
              <a:solidFill>
                <a:srgbClr val="002060"/>
              </a:solidFill>
              <a:effectLst/>
              <a:latin typeface="source-serif-pr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29361-C295-4254-9332-A01786D3E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985" y="2027583"/>
            <a:ext cx="8666625" cy="464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22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992AB-566E-4F0A-9DA6-609772A2E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098"/>
            <a:ext cx="10280374" cy="2083766"/>
          </a:xfrm>
        </p:spPr>
        <p:txBody>
          <a:bodyPr/>
          <a:lstStyle/>
          <a:p>
            <a:r>
              <a:rPr lang="en-US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C#-da LINQ </a:t>
            </a:r>
            <a:r>
              <a:rPr lang="en-US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All Method</a:t>
            </a:r>
            <a:r>
              <a:rPr lang="az-Latn-AZ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-u</a:t>
            </a:r>
            <a:r>
              <a:rPr lang="en-US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məlumat</a:t>
            </a:r>
            <a:r>
              <a:rPr lang="en-US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mənbəyinin</a:t>
            </a:r>
            <a:r>
              <a:rPr lang="en-US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bütün</a:t>
            </a:r>
            <a:r>
              <a:rPr lang="en-US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elementlərinin</a:t>
            </a:r>
            <a:r>
              <a:rPr lang="en-US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verilmiş</a:t>
            </a:r>
            <a:r>
              <a:rPr lang="en-US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şərti</a:t>
            </a:r>
            <a:r>
              <a:rPr lang="en-US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təmin</a:t>
            </a:r>
            <a:r>
              <a:rPr lang="en-US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edib-etmədiyini</a:t>
            </a:r>
            <a:r>
              <a:rPr lang="en-US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yoxlamaq</a:t>
            </a:r>
            <a:r>
              <a:rPr lang="en-US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üçün</a:t>
            </a:r>
            <a:r>
              <a:rPr lang="en-US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istifadə</a:t>
            </a:r>
            <a:r>
              <a:rPr lang="en-US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olunur</a:t>
            </a:r>
            <a:r>
              <a:rPr lang="en-US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Əgər</a:t>
            </a:r>
            <a:r>
              <a:rPr lang="en-US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bütün</a:t>
            </a:r>
            <a:r>
              <a:rPr lang="en-US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elementlər</a:t>
            </a:r>
            <a:r>
              <a:rPr lang="en-US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verilmiş</a:t>
            </a:r>
            <a:r>
              <a:rPr lang="en-US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şərtə</a:t>
            </a:r>
            <a:r>
              <a:rPr lang="en-US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cavab</a:t>
            </a:r>
            <a:r>
              <a:rPr lang="en-US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verirsə</a:t>
            </a:r>
            <a:r>
              <a:rPr lang="en-US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, o, </a:t>
            </a:r>
            <a:r>
              <a:rPr lang="az-Latn-AZ" dirty="0">
                <a:solidFill>
                  <a:srgbClr val="002060"/>
                </a:solidFill>
                <a:latin typeface="Arial Black" panose="020B0A04020102020204" pitchFamily="34" charset="0"/>
              </a:rPr>
              <a:t>true</a:t>
            </a:r>
            <a:r>
              <a:rPr lang="en-US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əks</a:t>
            </a:r>
            <a:r>
              <a:rPr lang="en-US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halda</a:t>
            </a:r>
            <a:r>
              <a:rPr lang="az-Latn-AZ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isə</a:t>
            </a:r>
            <a:r>
              <a:rPr lang="en-US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az-Latn-AZ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false</a:t>
            </a:r>
            <a:r>
              <a:rPr lang="en-US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qaytarır</a:t>
            </a:r>
            <a:r>
              <a:rPr lang="en-US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53729D-48A2-476B-9C12-AF8079E7F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0197"/>
            <a:ext cx="6702287" cy="801066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C#-</a:t>
            </a:r>
            <a:r>
              <a:rPr lang="az-Latn-AZ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LINQ All Method </a:t>
            </a:r>
            <a:r>
              <a:rPr lang="en-US" sz="36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nədir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  <a:endParaRPr 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AD7F90-BDB4-46CF-90CF-789F3D189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473" y="99853"/>
            <a:ext cx="1925245" cy="192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8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0C89-C87D-485B-983C-3C1A0B6D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648"/>
            <a:ext cx="10515600" cy="1325563"/>
          </a:xfrm>
        </p:spPr>
        <p:txBody>
          <a:bodyPr>
            <a:normAutofit/>
          </a:bodyPr>
          <a:lstStyle/>
          <a:p>
            <a:r>
              <a:rPr lang="az-Latn-AZ" dirty="0">
                <a:solidFill>
                  <a:srgbClr val="002060"/>
                </a:solidFill>
                <a:latin typeface="Bahnschrift SemiBold SemiConden" panose="020B0502040204020203" pitchFamily="34" charset="0"/>
              </a:rPr>
              <a:t>Real</a:t>
            </a:r>
            <a:r>
              <a:rPr lang="en-US" dirty="0">
                <a:solidFill>
                  <a:srgbClr val="002060"/>
                </a:solidFill>
                <a:latin typeface="Bahnschrift SemiBold SemiConden" panose="020B0502040204020203" pitchFamily="34" charset="0"/>
              </a:rPr>
              <a:t> </a:t>
            </a:r>
            <a:r>
              <a:rPr lang="az-Latn-AZ" dirty="0">
                <a:solidFill>
                  <a:srgbClr val="002060"/>
                </a:solidFill>
                <a:latin typeface="Bahnschrift SemiBold SemiConden" panose="020B0502040204020203" pitchFamily="34" charset="0"/>
              </a:rPr>
              <a:t>həyat nümunəsi </a:t>
            </a:r>
            <a:endParaRPr lang="en-US" dirty="0">
              <a:solidFill>
                <a:srgbClr val="002060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6600A4D-9688-4740-A205-BF6C6A96D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055" y="2143677"/>
            <a:ext cx="4851745" cy="309093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A1D851-C9CB-4812-B85A-ABA7787D4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143678"/>
            <a:ext cx="4568686" cy="30909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329057A-F845-40E9-A1DF-61EE69A2921F}"/>
              </a:ext>
            </a:extLst>
          </p:cNvPr>
          <p:cNvSpPr txBox="1"/>
          <p:nvPr/>
        </p:nvSpPr>
        <p:spPr>
          <a:xfrm>
            <a:off x="2305878" y="5483402"/>
            <a:ext cx="1444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4400" dirty="0">
                <a:solidFill>
                  <a:srgbClr val="0070C0"/>
                </a:solidFill>
                <a:latin typeface="Arial Black" panose="020B0A04020102020204" pitchFamily="34" charset="0"/>
              </a:rPr>
              <a:t>true</a:t>
            </a:r>
            <a:endParaRPr lang="en-US" sz="44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6CD38-6342-4F5C-B4B6-61C7A1339EC1}"/>
              </a:ext>
            </a:extLst>
          </p:cNvPr>
          <p:cNvSpPr txBox="1"/>
          <p:nvPr/>
        </p:nvSpPr>
        <p:spPr>
          <a:xfrm>
            <a:off x="8245440" y="5483401"/>
            <a:ext cx="16804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4400" dirty="0">
                <a:solidFill>
                  <a:srgbClr val="0070C0"/>
                </a:solidFill>
                <a:latin typeface="Arial Black" panose="020B0A04020102020204" pitchFamily="34" charset="0"/>
              </a:rPr>
              <a:t>false</a:t>
            </a:r>
            <a:endParaRPr lang="en-US" sz="44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B71DC-07E2-443E-8FB6-5F896C553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10" y="138188"/>
            <a:ext cx="4263887" cy="840823"/>
          </a:xfrm>
        </p:spPr>
        <p:txBody>
          <a:bodyPr>
            <a:normAutofit/>
          </a:bodyPr>
          <a:lstStyle/>
          <a:p>
            <a:r>
              <a:rPr lang="az-Latn-AZ" dirty="0">
                <a:solidFill>
                  <a:srgbClr val="0070C0"/>
                </a:solidFill>
                <a:latin typeface="Bahnschrift SemiBold" panose="020B0502040204020203" pitchFamily="34" charset="0"/>
              </a:rPr>
              <a:t>Code Example</a:t>
            </a:r>
            <a:endParaRPr lang="en-US" dirty="0">
              <a:solidFill>
                <a:srgbClr val="0070C0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BC0948-787C-481B-8A38-603F3491B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75" y="979011"/>
            <a:ext cx="8650357" cy="47186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53ED2E-0FAF-4658-9520-D30C8AB36E8F}"/>
              </a:ext>
            </a:extLst>
          </p:cNvPr>
          <p:cNvSpPr txBox="1"/>
          <p:nvPr/>
        </p:nvSpPr>
        <p:spPr>
          <a:xfrm>
            <a:off x="586410" y="5930068"/>
            <a:ext cx="839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Output: </a:t>
            </a:r>
            <a:r>
              <a:rPr lang="en-US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Is All Numbers are greater than 10 :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8765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24592-8D07-4670-A821-0F89517B3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44"/>
            <a:ext cx="5907157" cy="827569"/>
          </a:xfrm>
        </p:spPr>
        <p:txBody>
          <a:bodyPr/>
          <a:lstStyle/>
          <a:p>
            <a:r>
              <a:rPr lang="az-Latn-AZ" dirty="0">
                <a:solidFill>
                  <a:srgbClr val="0070C0"/>
                </a:solidFill>
                <a:latin typeface="Bahnschrift SemiBold" panose="020B0502040204020203" pitchFamily="34" charset="0"/>
              </a:rPr>
              <a:t>Another code example</a:t>
            </a:r>
            <a:endParaRPr lang="en-US" dirty="0">
              <a:solidFill>
                <a:srgbClr val="0070C0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CF7D37-A526-4E9F-91DA-D283A09CD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00793"/>
            <a:ext cx="8420093" cy="465641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FD48B9-45AC-481B-A274-4F1C0EDC5B70}"/>
              </a:ext>
            </a:extLst>
          </p:cNvPr>
          <p:cNvSpPr txBox="1"/>
          <p:nvPr/>
        </p:nvSpPr>
        <p:spPr>
          <a:xfrm>
            <a:off x="742122" y="6029739"/>
            <a:ext cx="715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Output: </a:t>
            </a:r>
            <a:r>
              <a:rPr lang="en-US" b="1" i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Is All Names are greater than 5 Characters :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0075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1CCA-A4F0-4458-9E01-B3E94BCE5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9" y="2352952"/>
            <a:ext cx="10959547" cy="1662457"/>
          </a:xfrm>
        </p:spPr>
        <p:txBody>
          <a:bodyPr>
            <a:noAutofit/>
          </a:bodyPr>
          <a:lstStyle/>
          <a:p>
            <a:r>
              <a:rPr lang="az-Latn-AZ" sz="6000" dirty="0">
                <a:solidFill>
                  <a:srgbClr val="0070C0"/>
                </a:solidFill>
                <a:latin typeface="Arial Black" panose="020B0A04020102020204" pitchFamily="34" charset="0"/>
              </a:rPr>
              <a:t>T</a:t>
            </a:r>
            <a:r>
              <a:rPr lang="en-US" sz="6000" dirty="0">
                <a:solidFill>
                  <a:srgbClr val="0070C0"/>
                </a:solidFill>
                <a:latin typeface="Arial Black" panose="020B0A04020102020204" pitchFamily="34" charset="0"/>
              </a:rPr>
              <a:t>hanks for </a:t>
            </a:r>
            <a:r>
              <a:rPr lang="az-Latn-AZ" sz="6000" dirty="0">
                <a:solidFill>
                  <a:srgbClr val="0070C0"/>
                </a:solidFill>
                <a:latin typeface="Arial Black" panose="020B0A04020102020204" pitchFamily="34" charset="0"/>
              </a:rPr>
              <a:t>your </a:t>
            </a:r>
            <a:r>
              <a:rPr lang="en-US" sz="6000" dirty="0">
                <a:solidFill>
                  <a:srgbClr val="0070C0"/>
                </a:solidFill>
                <a:latin typeface="Arial Black" panose="020B0A04020102020204" pitchFamily="34" charset="0"/>
              </a:rPr>
              <a:t>attention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AAEF9D-2A25-4891-8092-CF7EF8562632}"/>
              </a:ext>
            </a:extLst>
          </p:cNvPr>
          <p:cNvSpPr/>
          <p:nvPr/>
        </p:nvSpPr>
        <p:spPr>
          <a:xfrm>
            <a:off x="1404730" y="278296"/>
            <a:ext cx="1338470" cy="1258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B2959D-7D30-4B98-B95E-08EA14538445}"/>
              </a:ext>
            </a:extLst>
          </p:cNvPr>
          <p:cNvSpPr/>
          <p:nvPr/>
        </p:nvSpPr>
        <p:spPr>
          <a:xfrm>
            <a:off x="8507896" y="4354003"/>
            <a:ext cx="1179443" cy="1119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DE1385-27CE-4FF3-9A5F-A822BCD1C3D7}"/>
              </a:ext>
            </a:extLst>
          </p:cNvPr>
          <p:cNvSpPr/>
          <p:nvPr/>
        </p:nvSpPr>
        <p:spPr>
          <a:xfrm>
            <a:off x="8766312" y="4579303"/>
            <a:ext cx="662609" cy="6685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3048B1-05ED-415C-B3D1-FC79A6981E9A}"/>
              </a:ext>
            </a:extLst>
          </p:cNvPr>
          <p:cNvSpPr/>
          <p:nvPr/>
        </p:nvSpPr>
        <p:spPr>
          <a:xfrm>
            <a:off x="1742660" y="573502"/>
            <a:ext cx="669236" cy="6059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8B5EA1-02AD-4FF1-BEE6-EA11A14D7669}"/>
              </a:ext>
            </a:extLst>
          </p:cNvPr>
          <p:cNvSpPr/>
          <p:nvPr/>
        </p:nvSpPr>
        <p:spPr>
          <a:xfrm>
            <a:off x="1914939" y="710820"/>
            <a:ext cx="318052" cy="3313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6028A4-EDCE-4EE4-B375-FFE820E70991}"/>
              </a:ext>
            </a:extLst>
          </p:cNvPr>
          <p:cNvSpPr/>
          <p:nvPr/>
        </p:nvSpPr>
        <p:spPr>
          <a:xfrm>
            <a:off x="8938590" y="4747922"/>
            <a:ext cx="318052" cy="3313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51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144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Arial</vt:lpstr>
      <vt:lpstr>Arial Black</vt:lpstr>
      <vt:lpstr>Bahnschrift Condensed</vt:lpstr>
      <vt:lpstr>Bahnschrift SemiBold</vt:lpstr>
      <vt:lpstr>Bahnschrift SemiBold SemiConden</vt:lpstr>
      <vt:lpstr>Calibri</vt:lpstr>
      <vt:lpstr>Calibri Light</vt:lpstr>
      <vt:lpstr>sohne</vt:lpstr>
      <vt:lpstr>source-serif-pro</vt:lpstr>
      <vt:lpstr>Office Theme</vt:lpstr>
      <vt:lpstr>Bayramlı Kənan RNET-102 </vt:lpstr>
      <vt:lpstr>LINQ Nədir?</vt:lpstr>
      <vt:lpstr>C#-da LINQ All Method nədir?</vt:lpstr>
      <vt:lpstr>Real həyat nümunəsi </vt:lpstr>
      <vt:lpstr>Code Example</vt:lpstr>
      <vt:lpstr>Another code example</vt:lpstr>
      <vt:lpstr>Thanks for your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Bayramlı Kənan RNET-102 </dc:title>
  <dc:creator>Kanan Bayram</dc:creator>
  <cp:lastModifiedBy>Kanan Bayram</cp:lastModifiedBy>
  <cp:revision>9</cp:revision>
  <dcterms:created xsi:type="dcterms:W3CDTF">2023-06-01T15:47:33Z</dcterms:created>
  <dcterms:modified xsi:type="dcterms:W3CDTF">2023-06-01T17:44:02Z</dcterms:modified>
</cp:coreProperties>
</file>