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61152"/>
            <a:ext cx="10231083" cy="26776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" y="0"/>
            <a:ext cx="107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GCP</a:t>
            </a:r>
          </a:p>
          <a:p>
            <a:r>
              <a:rPr lang="en-US" dirty="0"/>
              <a:t>Hadoop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SELECT,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1061</TotalTime>
  <Words>1719</Words>
  <Application>Microsoft Office PowerPoint</Application>
  <PresentationFormat>Widescreen</PresentationFormat>
  <Paragraphs>266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  Associate Management System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CURD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Anand Kumar</cp:lastModifiedBy>
  <cp:revision>17</cp:revision>
  <dcterms:created xsi:type="dcterms:W3CDTF">2021-08-15T18:43:51Z</dcterms:created>
  <dcterms:modified xsi:type="dcterms:W3CDTF">2021-08-27T05:13:28Z</dcterms:modified>
</cp:coreProperties>
</file>