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89" r:id="rId4"/>
    <p:sldId id="257" r:id="rId5"/>
    <p:sldId id="279" r:id="rId6"/>
    <p:sldId id="280" r:id="rId7"/>
    <p:sldId id="281" r:id="rId8"/>
    <p:sldId id="282" r:id="rId9"/>
    <p:sldId id="283" r:id="rId10"/>
    <p:sldId id="258" r:id="rId11"/>
    <p:sldId id="269" r:id="rId12"/>
    <p:sldId id="276" r:id="rId13"/>
    <p:sldId id="262" r:id="rId14"/>
    <p:sldId id="263" r:id="rId15"/>
    <p:sldId id="284" r:id="rId16"/>
    <p:sldId id="285" r:id="rId17"/>
    <p:sldId id="265" r:id="rId18"/>
    <p:sldId id="286" r:id="rId19"/>
    <p:sldId id="266" r:id="rId20"/>
    <p:sldId id="287" r:id="rId21"/>
    <p:sldId id="267" r:id="rId22"/>
    <p:sldId id="288" r:id="rId23"/>
    <p:sldId id="274" r:id="rId24"/>
    <p:sldId id="290" r:id="rId25"/>
    <p:sldId id="291" r:id="rId26"/>
    <p:sldId id="292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76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31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17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980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135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82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231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439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31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1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4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24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47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61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19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13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05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3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27DC-5633-45A3-8C2A-5A27E5B6C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961152"/>
            <a:ext cx="10231083" cy="2677648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  <a:t>IVE PROJECT</a:t>
            </a:r>
            <a:b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  <a:t>Associate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DB4E0-2EF9-4BC4-B93A-CC34663CE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80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C150-B609-4644-ADB6-4D757FAC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TABLE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64B4-2EF3-4BD4-931F-74064AABE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we are maintaining the database such as 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Table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Demo Table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Enroll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Table     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Payment Table                                                                                 </a:t>
            </a:r>
            <a:endParaRPr lang="en-US" sz="240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we are maintaining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master table which consists of trainees details like ID, name, Date of birth, gender, address, email, mobile number, course, fee, discount, status1 and status2.</a:t>
            </a:r>
          </a:p>
        </p:txBody>
      </p:sp>
    </p:spTree>
    <p:extLst>
      <p:ext uri="{BB962C8B-B14F-4D97-AF65-F5344CB8AC3E}">
        <p14:creationId xmlns:p14="http://schemas.microsoft.com/office/powerpoint/2010/main" val="239584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4736-D192-47C7-AA7E-A20FF33C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Demo table contains the information like Trainee's who’s demo has been completed,  demo has scheduled either in weekend days or week days, who’s demo has not been completed.</a:t>
            </a:r>
          </a:p>
          <a:p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Enroll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table contains the information like joining details ,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 day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time. </a:t>
            </a: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Payment table consists of information like amount paid, number of installments and due date.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9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D5A827-E0AB-4AEC-9646-E89036934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5" y="0"/>
            <a:ext cx="1074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0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EAF7-16C9-46FD-9D33-0F403CAD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08" y="973668"/>
            <a:ext cx="8825659" cy="706964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Master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D3BE1E-C8C2-4797-846A-965DAD24C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511547"/>
              </p:ext>
            </p:extLst>
          </p:nvPr>
        </p:nvGraphicFramePr>
        <p:xfrm>
          <a:off x="1155700" y="2603500"/>
          <a:ext cx="8824911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988192668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2712030282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4228360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7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Unique number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6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 of </a:t>
                      </a:r>
                      <a:r>
                        <a:rPr lang="en-US" sz="1800" b="0" i="0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Trainee's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7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of birth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25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Female, 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44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Address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2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Email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18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Courses such as bigdata ,machine learning, AI, IOT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2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998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E10B-FA7D-4A8B-94D3-4A2968BB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Master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CA47BE-55D1-442F-A877-3EAEC6B37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989541"/>
              </p:ext>
            </p:extLst>
          </p:nvPr>
        </p:nvGraphicFramePr>
        <p:xfrm>
          <a:off x="1155700" y="2603500"/>
          <a:ext cx="8824911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2683455579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291434486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575485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 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83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Concession in total 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22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Status1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Demo Scheduled, Enroll, Demo not Schedule,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2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Status2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Weekday, Weekend (day, 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517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E8667E-533D-40DC-BD49-0F6255BCAA72}"/>
              </a:ext>
            </a:extLst>
          </p:cNvPr>
          <p:cNvSpPr txBox="1"/>
          <p:nvPr/>
        </p:nvSpPr>
        <p:spPr>
          <a:xfrm>
            <a:off x="1154954" y="5168348"/>
            <a:ext cx="8825657" cy="50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095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0CCEA7-E7C7-41A6-9808-C31808A51325}"/>
              </a:ext>
            </a:extLst>
          </p:cNvPr>
          <p:cNvSpPr txBox="1"/>
          <p:nvPr/>
        </p:nvSpPr>
        <p:spPr>
          <a:xfrm>
            <a:off x="516834" y="0"/>
            <a:ext cx="9356035" cy="7073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endParaRPr lang="en-IN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a table for storing the data for master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m(id int, name string, dob string, gender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fee double, discount int, status1 string, status2 string) row format delimited fields terminated by ',' lines terminated by '\n' stored as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textfile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the data: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data local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inpath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”</a:t>
            </a: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/home/kavyareddy0124/master.txt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'' into table m;</a:t>
            </a:r>
          </a:p>
          <a:p>
            <a:pPr>
              <a:lnSpc>
                <a:spcPct val="115000"/>
              </a:lnSpc>
            </a:pPr>
            <a:endParaRPr lang="en-IN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Master: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master(id int, name string, dob string, gender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fee double, discount int, status1 string, status2 string) stored as orc tblproperties('transactional'='true');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data into master: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master select * from m;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15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9B3A94-EF8F-4C3F-AB6C-78A8EDA04736}"/>
              </a:ext>
            </a:extLst>
          </p:cNvPr>
          <p:cNvSpPr/>
          <p:nvPr/>
        </p:nvSpPr>
        <p:spPr>
          <a:xfrm>
            <a:off x="3668091" y="126085"/>
            <a:ext cx="4855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MASTER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1C9542-3762-40C0-9843-709106D4F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2" y="1374591"/>
            <a:ext cx="11949195" cy="53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0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B76C-93A3-4E34-91F3-76C79B8A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Demo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E316C7-62E8-46CD-9242-88D0C3EF3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787244"/>
              </p:ext>
            </p:extLst>
          </p:nvPr>
        </p:nvGraphicFramePr>
        <p:xfrm>
          <a:off x="1715667" y="2787371"/>
          <a:ext cx="876066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222">
                  <a:extLst>
                    <a:ext uri="{9D8B030D-6E8A-4147-A177-3AD203B41FA5}">
                      <a16:colId xmlns:a16="http://schemas.microsoft.com/office/drawing/2014/main" val="22581474"/>
                    </a:ext>
                  </a:extLst>
                </a:gridCol>
                <a:gridCol w="2920222">
                  <a:extLst>
                    <a:ext uri="{9D8B030D-6E8A-4147-A177-3AD203B41FA5}">
                      <a16:colId xmlns:a16="http://schemas.microsoft.com/office/drawing/2014/main" val="1838187932"/>
                    </a:ext>
                  </a:extLst>
                </a:gridCol>
                <a:gridCol w="2920222">
                  <a:extLst>
                    <a:ext uri="{9D8B030D-6E8A-4147-A177-3AD203B41FA5}">
                      <a16:colId xmlns:a16="http://schemas.microsoft.com/office/drawing/2014/main" val="398183913"/>
                    </a:ext>
                  </a:extLst>
                </a:gridCol>
              </a:tblGrid>
              <a:tr h="363587">
                <a:tc>
                  <a:txBody>
                    <a:bodyPr/>
                    <a:lstStyle/>
                    <a:p>
                      <a:r>
                        <a:rPr lang="en-IN"/>
                        <a:t>Column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 Datatype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 of Column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984590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r>
                        <a:rPr lang="en-IN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unique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9856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r>
                        <a:rPr lang="en-IN"/>
                        <a:t>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971736"/>
                  </a:ext>
                </a:extLst>
              </a:tr>
              <a:tr h="627562">
                <a:tc>
                  <a:txBody>
                    <a:bodyPr/>
                    <a:lstStyle/>
                    <a:p>
                      <a:r>
                        <a:rPr lang="en-IN"/>
                        <a:t>Course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Course such as bigdata, IOT, GCP, Tableau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775018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r>
                        <a:rPr lang="en-IN" dirty="0"/>
                        <a:t>Demo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Shows the status of demo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909281"/>
                  </a:ext>
                </a:extLst>
              </a:tr>
              <a:tr h="627562">
                <a:tc>
                  <a:txBody>
                    <a:bodyPr/>
                    <a:lstStyle/>
                    <a:p>
                      <a:r>
                        <a:rPr lang="en-US" dirty="0"/>
                        <a:t>Demo timing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 shows the day and timing of demo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3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445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799A39-206B-4C76-B4F6-D1659C221417}"/>
              </a:ext>
            </a:extLst>
          </p:cNvPr>
          <p:cNvSpPr txBox="1"/>
          <p:nvPr/>
        </p:nvSpPr>
        <p:spPr>
          <a:xfrm>
            <a:off x="1033669" y="1096948"/>
            <a:ext cx="7964557" cy="3463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demo: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demo(id int, name string, course string, demo_status string, demo_timing string) stored as orc tblproperties('transactional'='true'); 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the value in demo table using master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demo select id, name, course, status1, status2 from master where status1 = 'Demo Scheduled' or status1 = 'Demo Done';</a:t>
            </a:r>
          </a:p>
        </p:txBody>
      </p:sp>
    </p:spTree>
    <p:extLst>
      <p:ext uri="{BB962C8B-B14F-4D97-AF65-F5344CB8AC3E}">
        <p14:creationId xmlns:p14="http://schemas.microsoft.com/office/powerpoint/2010/main" val="536090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3344-D1CF-4570-86B9-35D8F8B0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Enroll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C7920B-41AB-4260-8EA5-61EFF4148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219682"/>
              </p:ext>
            </p:extLst>
          </p:nvPr>
        </p:nvGraphicFramePr>
        <p:xfrm>
          <a:off x="1683544" y="2726592"/>
          <a:ext cx="882491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3098457593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379785086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815924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16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unique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37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 such as IOT, Bigdata,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 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status after Enrollment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3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Batch Timing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 shows the day and timing of the batch for enrolled students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9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04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6CE6-68B3-4AE2-B344-DDDC0FA4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Roles And Responsibilities: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DA73-6D40-4FE8-A9E0-A0334BCE0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Developer : Anand </a:t>
            </a:r>
          </a:p>
          <a:p>
            <a:r>
              <a:rPr lang="en-IN" dirty="0"/>
              <a:t>Database Admin : Kavya</a:t>
            </a:r>
          </a:p>
          <a:p>
            <a:r>
              <a:rPr lang="en-IN" dirty="0"/>
              <a:t>Quality Manager : Akhil</a:t>
            </a:r>
          </a:p>
          <a:p>
            <a:r>
              <a:rPr lang="en-IN" dirty="0"/>
              <a:t>Data Analyst : Venkat</a:t>
            </a:r>
          </a:p>
        </p:txBody>
      </p:sp>
    </p:spTree>
    <p:extLst>
      <p:ext uri="{BB962C8B-B14F-4D97-AF65-F5344CB8AC3E}">
        <p14:creationId xmlns:p14="http://schemas.microsoft.com/office/powerpoint/2010/main" val="365317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6BBA4-AF20-457A-97F3-9085FCA069F6}"/>
              </a:ext>
            </a:extLst>
          </p:cNvPr>
          <p:cNvSpPr txBox="1"/>
          <p:nvPr/>
        </p:nvSpPr>
        <p:spPr>
          <a:xfrm>
            <a:off x="781878" y="1481758"/>
            <a:ext cx="8362122" cy="3463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enroll: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enroll(id int, name string, course string, enroll_status string, enroll_status string batch_timing string) stored as orc tblproperties('transactional'='true');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the value in enroll table using master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enroll select id, name, course, status1, status2 from master where status1 = 'ENROLLED';</a:t>
            </a:r>
          </a:p>
        </p:txBody>
      </p:sp>
    </p:spTree>
    <p:extLst>
      <p:ext uri="{BB962C8B-B14F-4D97-AF65-F5344CB8AC3E}">
        <p14:creationId xmlns:p14="http://schemas.microsoft.com/office/powerpoint/2010/main" val="1605027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3D11-6A5D-4F69-BBBF-2374FC52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938" y="498883"/>
            <a:ext cx="8761413" cy="706964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ACCOUNT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3E3E5D-8A24-44E7-A245-44646557C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617640"/>
              </p:ext>
            </p:extLst>
          </p:nvPr>
        </p:nvGraphicFramePr>
        <p:xfrm>
          <a:off x="1426137" y="1205847"/>
          <a:ext cx="902473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501">
                  <a:extLst>
                    <a:ext uri="{9D8B030D-6E8A-4147-A177-3AD203B41FA5}">
                      <a16:colId xmlns:a16="http://schemas.microsoft.com/office/drawing/2014/main" val="3366407027"/>
                    </a:ext>
                  </a:extLst>
                </a:gridCol>
                <a:gridCol w="2733499">
                  <a:extLst>
                    <a:ext uri="{9D8B030D-6E8A-4147-A177-3AD203B41FA5}">
                      <a16:colId xmlns:a16="http://schemas.microsoft.com/office/drawing/2014/main" val="737654440"/>
                    </a:ext>
                  </a:extLst>
                </a:gridCol>
                <a:gridCol w="3811730">
                  <a:extLst>
                    <a:ext uri="{9D8B030D-6E8A-4147-A177-3AD203B41FA5}">
                      <a16:colId xmlns:a16="http://schemas.microsoft.com/office/drawing/2014/main" val="2634610299"/>
                    </a:ext>
                  </a:extLst>
                </a:gridCol>
              </a:tblGrid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80156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unique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170916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025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847302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contact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49052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 such as IOT, AI, Bigdata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658895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/>
                        <a:t>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amount of 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632055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968381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Installements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No.of Installements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36072"/>
                  </a:ext>
                </a:extLst>
              </a:tr>
              <a:tr h="636030">
                <a:tc>
                  <a:txBody>
                    <a:bodyPr/>
                    <a:lstStyle/>
                    <a:p>
                      <a:r>
                        <a:rPr lang="en-IN" dirty="0"/>
                        <a:t>Amount per Installement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/>
                        <a:t>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How much money Trainee's need to pay per installment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51370"/>
                  </a:ext>
                </a:extLst>
              </a:tr>
              <a:tr h="636030">
                <a:tc>
                  <a:txBody>
                    <a:bodyPr/>
                    <a:lstStyle/>
                    <a:p>
                      <a:r>
                        <a:rPr lang="en-US" dirty="0"/>
                        <a:t>Last date of 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last date on which the Trainee's has done the payment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956319"/>
                  </a:ext>
                </a:extLst>
              </a:tr>
              <a:tr h="636030"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due date by which the total fee should be submitted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75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93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75D601-0F25-4B70-8257-3DC8D29CD1ED}"/>
              </a:ext>
            </a:extLst>
          </p:cNvPr>
          <p:cNvSpPr txBox="1"/>
          <p:nvPr/>
        </p:nvSpPr>
        <p:spPr>
          <a:xfrm>
            <a:off x="172277" y="268519"/>
            <a:ext cx="10455965" cy="601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an Account table for storing data of account table: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a(id int, name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total double, paid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installments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int,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amount_per_installment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last_payment_date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due_date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string) row format delimited fields terminated by ',' lines terminated by '\n' stored as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textfile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the data: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data local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inpath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‘'file:///home/cloudera/Desktop/account'’ into table a;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an Account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account(id int, name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total double, paid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installments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int,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amount_per_installment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last_payment_date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due_date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string)  stored as orc tblproperties('transactional'='true');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data into account: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account select * from a;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722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107165-3335-46A6-9784-3CE4F1EFC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0540"/>
            <a:ext cx="12192000" cy="36398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923374-1A9B-472E-8829-BC7C989A2F56}"/>
              </a:ext>
            </a:extLst>
          </p:cNvPr>
          <p:cNvSpPr/>
          <p:nvPr/>
        </p:nvSpPr>
        <p:spPr>
          <a:xfrm>
            <a:off x="3208030" y="927520"/>
            <a:ext cx="5775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ACCOUNT TABLE</a:t>
            </a:r>
          </a:p>
        </p:txBody>
      </p:sp>
    </p:spTree>
    <p:extLst>
      <p:ext uri="{BB962C8B-B14F-4D97-AF65-F5344CB8AC3E}">
        <p14:creationId xmlns:p14="http://schemas.microsoft.com/office/powerpoint/2010/main" val="3115172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A7933A-FE38-45F5-A460-5AB66FBC8FB1}"/>
              </a:ext>
            </a:extLst>
          </p:cNvPr>
          <p:cNvSpPr/>
          <p:nvPr/>
        </p:nvSpPr>
        <p:spPr>
          <a:xfrm>
            <a:off x="0" y="0"/>
            <a:ext cx="4330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Commands: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1BEAA2-88D8-439F-8B3C-77E16D4020B8}"/>
              </a:ext>
            </a:extLst>
          </p:cNvPr>
          <p:cNvSpPr/>
          <p:nvPr/>
        </p:nvSpPr>
        <p:spPr>
          <a:xfrm>
            <a:off x="84559" y="1125553"/>
            <a:ext cx="11943318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Number of Distinct courses.</a:t>
            </a: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course, count(*) from master group by course;</a:t>
            </a: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Number of courses enrolled by each student.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name, course, count(*) from master group by name, course;</a:t>
            </a: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List of Students whose demo has been scheduled.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Scheduled";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List of students whose demo has not been scheduled.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Done";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List of students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are done with their demo.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Not Done";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List of students who haven’t attended demo.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Not Scheduled";</a:t>
            </a: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3303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4E55DB-6F7B-4682-B6C1-128D549C93C6}"/>
              </a:ext>
            </a:extLst>
          </p:cNvPr>
          <p:cNvSpPr txBox="1"/>
          <p:nvPr/>
        </p:nvSpPr>
        <p:spPr>
          <a:xfrm>
            <a:off x="0" y="967292"/>
            <a:ext cx="1078083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 List of students who have enrolled in any of the course.</a:t>
            </a: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status1="Enrolled";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 List of students who attended demo but not enrolled.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Done but not Enrolled";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 List of students whose demo was scheduled on Weekday’s.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Scheduled" and status2 like "WD%";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 List of students whose demo was scheduled on Weekend’s.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Scheduled" and status2 like "WE%";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 Number of male and female associates are there.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gender, count(*) from master group by gender;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12. Maximum discount offered in respective course.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course, max(discount) as max_discount from master group by course;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13. Minimum discount offered in respective course.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course, min(discount) as min_discount from master group by course;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3162F1-F478-4DDD-AE0C-BB46CB9401CD}"/>
              </a:ext>
            </a:extLst>
          </p:cNvPr>
          <p:cNvSpPr/>
          <p:nvPr/>
        </p:nvSpPr>
        <p:spPr>
          <a:xfrm>
            <a:off x="0" y="0"/>
            <a:ext cx="4330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Commands:</a:t>
            </a:r>
          </a:p>
        </p:txBody>
      </p:sp>
    </p:spTree>
    <p:extLst>
      <p:ext uri="{BB962C8B-B14F-4D97-AF65-F5344CB8AC3E}">
        <p14:creationId xmlns:p14="http://schemas.microsoft.com/office/powerpoint/2010/main" val="4010193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D71C30-3FB8-4F6C-9326-B1FDA6DF3235}"/>
              </a:ext>
            </a:extLst>
          </p:cNvPr>
          <p:cNvSpPr/>
          <p:nvPr/>
        </p:nvSpPr>
        <p:spPr>
          <a:xfrm>
            <a:off x="0" y="0"/>
            <a:ext cx="4330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Commands: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F4520B-A370-4D9A-8D64-4686E0E37BDD}"/>
              </a:ext>
            </a:extLst>
          </p:cNvPr>
          <p:cNvSpPr/>
          <p:nvPr/>
        </p:nvSpPr>
        <p:spPr>
          <a:xfrm>
            <a:off x="89046" y="2169476"/>
            <a:ext cx="11860908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14.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fee of all students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sum(total) from account;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15. Total paid fees of all students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sum(paid) from account;</a:t>
            </a:r>
          </a:p>
          <a:p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16. Fee details of enrolled students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-&gt;select master.id, master.name,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master.course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master.fee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master.discount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account.total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account.paid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from master, account where master.id=account.id;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063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A479-59BE-4184-93E1-7D6393537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400" dirty="0"/>
              <a:t>                   </a:t>
            </a:r>
            <a:r>
              <a:rPr lang="en-IN" sz="60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93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A290-0625-44DC-A78D-312B48C4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TOOLS: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032CB-2325-404D-97B4-D0D9080D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GCP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87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AAF4-B7F9-4E0D-8E5C-3DE529A4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181" y="1053181"/>
            <a:ext cx="8761413" cy="706964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D22C-70E2-45AF-A1E9-BA8F51847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main aim of this project is to manage the database of an  educational institute which provides the courses in various domain.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consists of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associate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details like how many Trainee's were attended for demo, joined, enrolled for the courses like Bigdata, IOT, machine learning, artificial Intelligence etc.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Whenever the administrator needs the information about the trainees , they should be able to fetch the required data.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9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EE6D-E752-4B46-B755-05905221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HIVE: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C356-9A75-4FF6-B35A-6F51AA263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is the Data Warehouse Infrastructure tool to process structured data in Hadoop.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is the product of Facebook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is present on the top of the Hadoop , it means it is installed Ina single machine.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stores Schema in a database and processed data into HDFS.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provides SQL type language for querying called called HIVEQL or HQL.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2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8D70-BB49-43A5-BD4E-B911296C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ORC METHOD: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CC48-A840-46D1-845A-EE3A1E66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ORC</a:t>
            </a:r>
            <a:r>
              <a:rPr lang="en-US" sz="2000" dirty="0"/>
              <a:t>  - 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Optimized Row Columnar.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a file format provides a highly efficient way to store Hive data.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ORC files improve performance when Hive is reading, writing and processing data.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ORC stores collection of rows in one file and within the collection the row data is stored in a columnar format.</a:t>
            </a: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65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C8E6-0E32-44D0-A21E-EF5F5DED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ACID PROPERTIES: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ADD0-EE4F-4F6F-B604-E2A33F43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supports all ACID properties which enable us to use transactions, create transactional tables, and run queries like Insert, Update and Delete on tables.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TBLPROPERTIES(‘transactional’ = ‘true’) at the time of creating Managed table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Managed Table should use ORC Format</a:t>
            </a:r>
            <a:r>
              <a:rPr lang="en-US" sz="2000" dirty="0"/>
              <a:t>.</a:t>
            </a:r>
          </a:p>
          <a:p>
            <a:pPr marL="0" indent="0">
              <a:lnSpc>
                <a:spcPct val="115000"/>
              </a:lnSpc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9649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33872-A6CF-45AD-B279-C6E77D1E9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hive.support.concurrency = true;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hive.enforce.bucketing = true;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hive.exec.dynamic.partition.mode = nonstrict;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hive.txn.manager = org.apache.hadoop.hive.ql.lockmgr.DbTxnManager;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hive.compactor.initiator.on = true;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67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65D3-AABF-47CA-889E-BDA6EEA7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CURD OPERATION: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F66C6-42C1-4691-A1B9-AC8D0ABC1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order to perform CREATE, SELECT, UPDATE, DELETE we have to ensure while creating the table with the following conditions.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File format should be in ORC file format with TBLPROPERTIES(‘transactional’=‘true’)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Table should be CLUSTERED BY with some Buckets.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73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1002</TotalTime>
  <Words>1717</Words>
  <Application>Microsoft Office PowerPoint</Application>
  <PresentationFormat>Widescreen</PresentationFormat>
  <Paragraphs>264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Algerian</vt:lpstr>
      <vt:lpstr>Arial</vt:lpstr>
      <vt:lpstr>Calibri</vt:lpstr>
      <vt:lpstr>Century Gothic</vt:lpstr>
      <vt:lpstr>Wingdings</vt:lpstr>
      <vt:lpstr>Wingdings 3</vt:lpstr>
      <vt:lpstr>Ion Boardroom</vt:lpstr>
      <vt:lpstr>HIVE PROJECT  Associate Management System</vt:lpstr>
      <vt:lpstr>Roles And Responsibilities:</vt:lpstr>
      <vt:lpstr>TOOLS:</vt:lpstr>
      <vt:lpstr>ABSTRACT:</vt:lpstr>
      <vt:lpstr>HIVE:</vt:lpstr>
      <vt:lpstr>ORC METHOD:</vt:lpstr>
      <vt:lpstr>ACID PROPERTIES:</vt:lpstr>
      <vt:lpstr>PowerPoint Presentation</vt:lpstr>
      <vt:lpstr>CURD OPERATION:</vt:lpstr>
      <vt:lpstr>TABLE DETAILS:</vt:lpstr>
      <vt:lpstr>PowerPoint Presentation</vt:lpstr>
      <vt:lpstr>PowerPoint Presentation</vt:lpstr>
      <vt:lpstr> Master TABLE:</vt:lpstr>
      <vt:lpstr> Master TABLE:</vt:lpstr>
      <vt:lpstr>PowerPoint Presentation</vt:lpstr>
      <vt:lpstr>PowerPoint Presentation</vt:lpstr>
      <vt:lpstr>Demo Table:</vt:lpstr>
      <vt:lpstr>PowerPoint Presentation</vt:lpstr>
      <vt:lpstr>Enroll Table:</vt:lpstr>
      <vt:lpstr>PowerPoint Presentation</vt:lpstr>
      <vt:lpstr>ACCOUNT TABLE: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PROJECT</dc:title>
  <dc:creator>singam kavya</dc:creator>
  <cp:lastModifiedBy>Anand Kumar</cp:lastModifiedBy>
  <cp:revision>15</cp:revision>
  <dcterms:created xsi:type="dcterms:W3CDTF">2021-08-15T18:43:51Z</dcterms:created>
  <dcterms:modified xsi:type="dcterms:W3CDTF">2021-08-27T04:14:12Z</dcterms:modified>
</cp:coreProperties>
</file>