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9" r:id="rId2"/>
    <p:sldId id="260" r:id="rId3"/>
    <p:sldId id="261" r:id="rId4"/>
    <p:sldId id="262" r:id="rId5"/>
    <p:sldId id="258" r:id="rId6"/>
  </p:sldIdLst>
  <p:sldSz cx="20104100" cy="11614150"/>
  <p:notesSz cx="20104100" cy="116141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718"/>
  </p:normalViewPr>
  <p:slideViewPr>
    <p:cSldViewPr>
      <p:cViewPr>
        <p:scale>
          <a:sx n="50" d="100"/>
          <a:sy n="50" d="100"/>
        </p:scale>
        <p:origin x="1470" y="4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FB56-C8D0-DB07-231C-A9FBE2985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3013" y="1900742"/>
            <a:ext cx="15078075" cy="4043445"/>
          </a:xfrm>
        </p:spPr>
        <p:txBody>
          <a:bodyPr anchor="b"/>
          <a:lstStyle>
            <a:lvl1pPr algn="ctr">
              <a:defRPr sz="9894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BEB45-68CB-65FD-9530-F11273936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3013" y="6100118"/>
            <a:ext cx="15078075" cy="2804064"/>
          </a:xfrm>
        </p:spPr>
        <p:txBody>
          <a:bodyPr/>
          <a:lstStyle>
            <a:lvl1pPr marL="0" indent="0" algn="ctr">
              <a:buNone/>
              <a:defRPr sz="3958"/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64495-2ADF-3EF8-2A20-DF6FA868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00F0-8A09-6DA6-1248-0AD18A5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1AC5C-BBB6-3C7F-EDCC-A1062FC5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65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0541-630F-EB47-B52C-F5583AAB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5B32F-4E39-54C8-95E5-3738B925F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AB6A6-8EF6-2541-449E-6128319BF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C5456-B5D9-0FB4-C81E-7227D3CC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73DC0-27EF-917F-EEF6-4A0419AB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70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925EC-E907-B659-2064-7D573E792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4386996" y="618346"/>
            <a:ext cx="4334947" cy="98424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3DD9A-E6B5-1AE4-5E44-8D8DB559E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2157" y="618346"/>
            <a:ext cx="12753538" cy="98424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D9947-B69C-77A0-5D91-68205A9F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AC0BF-F1FD-4B93-38D6-4D1D9EFF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3D46E-96C1-2E7B-9172-E8CAB745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883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96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B4C5-92AA-9289-884B-D3EDA4F6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287D-E862-340E-D06C-85EF4050B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24D31-265E-FDD4-3B54-D47B13BC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8839-2B5E-F28B-C29B-68AA7224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58F14-1EE8-F77F-5D46-8A45043B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2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EB78-D653-3D17-893C-E989121D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86" y="2895474"/>
            <a:ext cx="17339786" cy="4831163"/>
          </a:xfrm>
        </p:spPr>
        <p:txBody>
          <a:bodyPr anchor="b"/>
          <a:lstStyle>
            <a:lvl1pPr>
              <a:defRPr sz="9894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F0E05-E3CC-5616-4096-EB7945B5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86" y="7772342"/>
            <a:ext cx="17339786" cy="2540594"/>
          </a:xfrm>
        </p:spPr>
        <p:txBody>
          <a:bodyPr/>
          <a:lstStyle>
            <a:lvl1pPr marL="0" indent="0">
              <a:buNone/>
              <a:defRPr sz="3958">
                <a:solidFill>
                  <a:schemeClr val="tx1">
                    <a:tint val="82000"/>
                  </a:schemeClr>
                </a:solidFill>
              </a:defRPr>
            </a:lvl1pPr>
            <a:lvl2pPr marL="753923" indent="0">
              <a:buNone/>
              <a:defRPr sz="3298">
                <a:solidFill>
                  <a:schemeClr val="tx1">
                    <a:tint val="82000"/>
                  </a:schemeClr>
                </a:solidFill>
              </a:defRPr>
            </a:lvl2pPr>
            <a:lvl3pPr marL="1507846" indent="0">
              <a:buNone/>
              <a:defRPr sz="2968">
                <a:solidFill>
                  <a:schemeClr val="tx1">
                    <a:tint val="82000"/>
                  </a:schemeClr>
                </a:solidFill>
              </a:defRPr>
            </a:lvl3pPr>
            <a:lvl4pPr marL="2261768" indent="0">
              <a:buNone/>
              <a:defRPr sz="2638">
                <a:solidFill>
                  <a:schemeClr val="tx1">
                    <a:tint val="82000"/>
                  </a:schemeClr>
                </a:solidFill>
              </a:defRPr>
            </a:lvl4pPr>
            <a:lvl5pPr marL="3015691" indent="0">
              <a:buNone/>
              <a:defRPr sz="2638">
                <a:solidFill>
                  <a:schemeClr val="tx1">
                    <a:tint val="82000"/>
                  </a:schemeClr>
                </a:solidFill>
              </a:defRPr>
            </a:lvl5pPr>
            <a:lvl6pPr marL="3769614" indent="0">
              <a:buNone/>
              <a:defRPr sz="2638">
                <a:solidFill>
                  <a:schemeClr val="tx1">
                    <a:tint val="82000"/>
                  </a:schemeClr>
                </a:solidFill>
              </a:defRPr>
            </a:lvl6pPr>
            <a:lvl7pPr marL="4523537" indent="0">
              <a:buNone/>
              <a:defRPr sz="2638">
                <a:solidFill>
                  <a:schemeClr val="tx1">
                    <a:tint val="82000"/>
                  </a:schemeClr>
                </a:solidFill>
              </a:defRPr>
            </a:lvl7pPr>
            <a:lvl8pPr marL="5277460" indent="0">
              <a:buNone/>
              <a:defRPr sz="2638">
                <a:solidFill>
                  <a:schemeClr val="tx1">
                    <a:tint val="82000"/>
                  </a:schemeClr>
                </a:solidFill>
              </a:defRPr>
            </a:lvl8pPr>
            <a:lvl9pPr marL="6031382" indent="0">
              <a:buNone/>
              <a:defRPr sz="263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8190-0EC2-4FB3-7C89-86354790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0793D-9193-6301-9E4F-EEDFDE3E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82812-EA50-8EC6-A698-2D7CDC2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53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C5AB-36E9-BA81-3002-BC6AF612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26E51-CE5F-AF68-7549-F722FF4F2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2157" y="3091730"/>
            <a:ext cx="8544243" cy="73690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F444F-09DC-2421-D218-74A5FD5CE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7700" y="3091730"/>
            <a:ext cx="8544243" cy="73690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A9E38-8117-FB57-9A5F-B384464E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B9272-2328-0E0A-EBE5-BB17647A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51CF0-C087-F573-F150-76E51F89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0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7A42-6A21-5EED-E229-B8A0AB01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76" y="618347"/>
            <a:ext cx="17339786" cy="22448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D9D30-8339-40BD-3756-970B134F4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4776" y="2847081"/>
            <a:ext cx="8504976" cy="1395310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B5720-69B3-998C-B9FF-3BEDE3216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4776" y="4242391"/>
            <a:ext cx="8504976" cy="6239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AAFD1-15BF-ABDC-46FD-9907F16D8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177701" y="2847081"/>
            <a:ext cx="8546861" cy="1395310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E3CCD-33D2-0348-9111-4C612F1BA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177701" y="4242391"/>
            <a:ext cx="8546861" cy="6239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F94A1-F5A3-92C9-2338-318E0D81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AAE04-00E9-A620-F0AC-7B8796B1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258E6-357F-FF85-C971-2CD80A9E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42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76C5-59DC-6065-F006-0C6C7333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A50B5-D539-6792-73B0-B92C4E82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90B8E-CC31-D220-9AFD-A443B51F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BD6EE-A579-5F3A-B058-8C36CD1A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52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96D49-622D-87DA-7A6C-D5117DA4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3A9C8-7D59-3367-D310-FB1109D4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B04D1-B085-FBF2-7A88-099D8788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2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E206-6A82-40A4-096C-56D82ADE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76" y="774277"/>
            <a:ext cx="6484095" cy="270996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D2FBC-C1FD-FD14-DDBC-7CBCD375A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861" y="1672223"/>
            <a:ext cx="10177701" cy="8253574"/>
          </a:xfrm>
        </p:spPr>
        <p:txBody>
          <a:bodyPr/>
          <a:lstStyle>
            <a:lvl1pPr>
              <a:defRPr sz="5277"/>
            </a:lvl1pPr>
            <a:lvl2pPr>
              <a:defRPr sz="4617"/>
            </a:lvl2pPr>
            <a:lvl3pPr>
              <a:defRPr sz="3958"/>
            </a:lvl3pPr>
            <a:lvl4pPr>
              <a:defRPr sz="3298"/>
            </a:lvl4pPr>
            <a:lvl5pPr>
              <a:defRPr sz="3298"/>
            </a:lvl5pPr>
            <a:lvl6pPr>
              <a:defRPr sz="3298"/>
            </a:lvl6pPr>
            <a:lvl7pPr>
              <a:defRPr sz="3298"/>
            </a:lvl7pPr>
            <a:lvl8pPr>
              <a:defRPr sz="3298"/>
            </a:lvl8pPr>
            <a:lvl9pPr>
              <a:defRPr sz="32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DA063-4DEC-9274-7F80-FEE723557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4776" y="3484245"/>
            <a:ext cx="6484095" cy="6454995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99D98-960E-D2E3-A59C-FABDF032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43DE3-CFB1-95DA-C9D3-F8CFCD17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8D8D5-9066-44EC-7D62-A0B9D9C2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88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2A64-6A3E-374E-9B6A-D6674E39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76" y="774277"/>
            <a:ext cx="6484095" cy="270996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DD78A-6546-1CAC-1374-243BC1DF0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546861" y="1672223"/>
            <a:ext cx="10177701" cy="8253574"/>
          </a:xfrm>
        </p:spPr>
        <p:txBody>
          <a:bodyPr/>
          <a:lstStyle>
            <a:lvl1pPr marL="0" indent="0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0D037-92D3-4A31-5F56-D2AB30B7C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4776" y="3484245"/>
            <a:ext cx="6484095" cy="6454995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93BC4-254C-741B-078E-B8768F89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7CAC7-43F9-33E4-F0B6-DB369AC2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B911D-F339-BFD2-432B-651F1F3A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45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F188C-F7AA-E6F7-2387-4DE8AEA7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157" y="618347"/>
            <a:ext cx="17339786" cy="2244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F796-D880-FA49-387B-27D96DFFA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157" y="3091730"/>
            <a:ext cx="17339786" cy="7369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C6586-6C58-4E9B-9D49-A0195B5F9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82157" y="10764597"/>
            <a:ext cx="4523423" cy="6183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7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A2B79-A116-DDBE-81DC-EA9F1824A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9483" y="10764597"/>
            <a:ext cx="6785134" cy="6183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74868-38B3-4489-7150-33CD6634E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98520" y="10764597"/>
            <a:ext cx="4523423" cy="6183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7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15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1507846" rtl="0" eaLnBrk="1" latinLnBrk="0" hangingPunct="1">
        <a:lnSpc>
          <a:spcPct val="90000"/>
        </a:lnSpc>
        <a:spcBef>
          <a:spcPct val="0"/>
        </a:spcBef>
        <a:buNone/>
        <a:defRPr sz="72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6961" indent="-376961" algn="l" defTabSz="1507846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Char char="•"/>
        <a:defRPr sz="4617" kern="1200">
          <a:solidFill>
            <a:schemeClr val="tx1"/>
          </a:solidFill>
          <a:latin typeface="+mn-lt"/>
          <a:ea typeface="+mn-ea"/>
          <a:cs typeface="+mn-cs"/>
        </a:defRPr>
      </a:lvl1pPr>
      <a:lvl2pPr marL="113088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958" kern="1200">
          <a:solidFill>
            <a:schemeClr val="tx1"/>
          </a:solidFill>
          <a:latin typeface="+mn-lt"/>
          <a:ea typeface="+mn-ea"/>
          <a:cs typeface="+mn-cs"/>
        </a:defRPr>
      </a:lvl2pPr>
      <a:lvl3pPr marL="1884807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3pPr>
      <a:lvl4pPr marL="2638730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392653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4146575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900498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654421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40834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53"/>
            <a:ext cx="20104100" cy="11608435"/>
          </a:xfrm>
          <a:custGeom>
            <a:avLst/>
            <a:gdLst/>
            <a:ahLst/>
            <a:cxnLst/>
            <a:rect l="l" t="t" r="r" b="b"/>
            <a:pathLst>
              <a:path w="20104100" h="11608435">
                <a:moveTo>
                  <a:pt x="20104099" y="0"/>
                </a:moveTo>
                <a:lnTo>
                  <a:pt x="0" y="0"/>
                </a:lnTo>
                <a:lnTo>
                  <a:pt x="0" y="11607870"/>
                </a:lnTo>
                <a:lnTo>
                  <a:pt x="20104099" y="11607870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478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5397" y="-5398"/>
            <a:ext cx="20114895" cy="11616690"/>
            <a:chOff x="-5397" y="-5398"/>
            <a:chExt cx="20114895" cy="11616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970095"/>
              <a:ext cx="8735208" cy="564082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9111" y="9562461"/>
              <a:ext cx="1915795" cy="105410"/>
            </a:xfrm>
            <a:custGeom>
              <a:avLst/>
              <a:gdLst/>
              <a:ahLst/>
              <a:cxnLst/>
              <a:rect l="l" t="t" r="r" b="b"/>
              <a:pathLst>
                <a:path w="1915795" h="105409">
                  <a:moveTo>
                    <a:pt x="1915791" y="99707"/>
                  </a:moveTo>
                  <a:lnTo>
                    <a:pt x="1682533" y="99707"/>
                  </a:lnTo>
                  <a:lnTo>
                    <a:pt x="1721440" y="100512"/>
                  </a:lnTo>
                  <a:lnTo>
                    <a:pt x="1863058" y="104878"/>
                  </a:lnTo>
                  <a:lnTo>
                    <a:pt x="1874685" y="105037"/>
                  </a:lnTo>
                  <a:lnTo>
                    <a:pt x="1912710" y="105037"/>
                  </a:lnTo>
                  <a:lnTo>
                    <a:pt x="1915791" y="99707"/>
                  </a:lnTo>
                  <a:close/>
                </a:path>
                <a:path w="1915795" h="105409">
                  <a:moveTo>
                    <a:pt x="132257" y="7884"/>
                  </a:moveTo>
                  <a:lnTo>
                    <a:pt x="130858" y="10256"/>
                  </a:lnTo>
                  <a:lnTo>
                    <a:pt x="134161" y="10256"/>
                  </a:lnTo>
                  <a:lnTo>
                    <a:pt x="1532079" y="95821"/>
                  </a:lnTo>
                  <a:lnTo>
                    <a:pt x="1626829" y="98763"/>
                  </a:lnTo>
                  <a:lnTo>
                    <a:pt x="1684781" y="99707"/>
                  </a:lnTo>
                  <a:lnTo>
                    <a:pt x="1880916" y="99707"/>
                  </a:lnTo>
                  <a:lnTo>
                    <a:pt x="1682736" y="93900"/>
                  </a:lnTo>
                  <a:lnTo>
                    <a:pt x="1588054" y="91947"/>
                  </a:lnTo>
                  <a:lnTo>
                    <a:pt x="1540715" y="90419"/>
                  </a:lnTo>
                  <a:lnTo>
                    <a:pt x="201343" y="8142"/>
                  </a:lnTo>
                  <a:lnTo>
                    <a:pt x="135127" y="8142"/>
                  </a:lnTo>
                  <a:lnTo>
                    <a:pt x="132257" y="7884"/>
                  </a:lnTo>
                  <a:close/>
                </a:path>
                <a:path w="1915795" h="105409">
                  <a:moveTo>
                    <a:pt x="108750" y="5375"/>
                  </a:moveTo>
                  <a:lnTo>
                    <a:pt x="31511" y="5375"/>
                  </a:lnTo>
                  <a:lnTo>
                    <a:pt x="65175" y="7078"/>
                  </a:lnTo>
                  <a:lnTo>
                    <a:pt x="64060" y="7078"/>
                  </a:lnTo>
                  <a:lnTo>
                    <a:pt x="125817" y="13518"/>
                  </a:lnTo>
                  <a:lnTo>
                    <a:pt x="128784" y="13776"/>
                  </a:lnTo>
                  <a:lnTo>
                    <a:pt x="130858" y="10256"/>
                  </a:lnTo>
                  <a:lnTo>
                    <a:pt x="134161" y="10256"/>
                  </a:lnTo>
                  <a:lnTo>
                    <a:pt x="111679" y="9169"/>
                  </a:lnTo>
                  <a:lnTo>
                    <a:pt x="90864" y="8551"/>
                  </a:lnTo>
                  <a:lnTo>
                    <a:pt x="131864" y="8551"/>
                  </a:lnTo>
                  <a:lnTo>
                    <a:pt x="132257" y="7884"/>
                  </a:lnTo>
                  <a:lnTo>
                    <a:pt x="132668" y="7884"/>
                  </a:lnTo>
                  <a:lnTo>
                    <a:pt x="108750" y="5375"/>
                  </a:lnTo>
                  <a:close/>
                </a:path>
                <a:path w="1915795" h="105409">
                  <a:moveTo>
                    <a:pt x="9310" y="1703"/>
                  </a:moveTo>
                  <a:lnTo>
                    <a:pt x="5117" y="4123"/>
                  </a:lnTo>
                  <a:lnTo>
                    <a:pt x="2204" y="7500"/>
                  </a:lnTo>
                  <a:lnTo>
                    <a:pt x="16601" y="10256"/>
                  </a:lnTo>
                  <a:lnTo>
                    <a:pt x="19216" y="10256"/>
                  </a:lnTo>
                  <a:lnTo>
                    <a:pt x="33170" y="10511"/>
                  </a:lnTo>
                  <a:lnTo>
                    <a:pt x="66752" y="8551"/>
                  </a:lnTo>
                  <a:lnTo>
                    <a:pt x="78275" y="8551"/>
                  </a:lnTo>
                  <a:lnTo>
                    <a:pt x="64060" y="7078"/>
                  </a:lnTo>
                  <a:lnTo>
                    <a:pt x="0" y="7078"/>
                  </a:lnTo>
                  <a:lnTo>
                    <a:pt x="31511" y="5375"/>
                  </a:lnTo>
                  <a:lnTo>
                    <a:pt x="108750" y="5375"/>
                  </a:lnTo>
                  <a:lnTo>
                    <a:pt x="104406" y="4919"/>
                  </a:lnTo>
                  <a:lnTo>
                    <a:pt x="34239" y="4919"/>
                  </a:lnTo>
                  <a:lnTo>
                    <a:pt x="25030" y="4546"/>
                  </a:lnTo>
                  <a:lnTo>
                    <a:pt x="17421" y="3617"/>
                  </a:lnTo>
                  <a:lnTo>
                    <a:pt x="17252" y="3617"/>
                  </a:lnTo>
                  <a:lnTo>
                    <a:pt x="9310" y="1703"/>
                  </a:lnTo>
                  <a:close/>
                </a:path>
                <a:path w="1915795" h="105409">
                  <a:moveTo>
                    <a:pt x="131864" y="8551"/>
                  </a:moveTo>
                  <a:lnTo>
                    <a:pt x="90864" y="8551"/>
                  </a:lnTo>
                  <a:lnTo>
                    <a:pt x="111679" y="9169"/>
                  </a:lnTo>
                  <a:lnTo>
                    <a:pt x="134161" y="10256"/>
                  </a:lnTo>
                  <a:lnTo>
                    <a:pt x="130858" y="10256"/>
                  </a:lnTo>
                  <a:lnTo>
                    <a:pt x="131864" y="8551"/>
                  </a:lnTo>
                  <a:close/>
                </a:path>
                <a:path w="1915795" h="105409">
                  <a:moveTo>
                    <a:pt x="132668" y="7884"/>
                  </a:moveTo>
                  <a:lnTo>
                    <a:pt x="132257" y="7884"/>
                  </a:lnTo>
                  <a:lnTo>
                    <a:pt x="135127" y="8142"/>
                  </a:lnTo>
                  <a:lnTo>
                    <a:pt x="132668" y="7884"/>
                  </a:lnTo>
                  <a:close/>
                </a:path>
                <a:path w="1915795" h="105409">
                  <a:moveTo>
                    <a:pt x="96175" y="3264"/>
                  </a:moveTo>
                  <a:lnTo>
                    <a:pt x="88441" y="3264"/>
                  </a:lnTo>
                  <a:lnTo>
                    <a:pt x="135127" y="8142"/>
                  </a:lnTo>
                  <a:lnTo>
                    <a:pt x="201343" y="8142"/>
                  </a:lnTo>
                  <a:lnTo>
                    <a:pt x="190896" y="7500"/>
                  </a:lnTo>
                  <a:lnTo>
                    <a:pt x="191104" y="7500"/>
                  </a:lnTo>
                  <a:lnTo>
                    <a:pt x="141558" y="4919"/>
                  </a:lnTo>
                  <a:lnTo>
                    <a:pt x="120981" y="4123"/>
                  </a:lnTo>
                  <a:lnTo>
                    <a:pt x="121252" y="4123"/>
                  </a:lnTo>
                  <a:lnTo>
                    <a:pt x="96175" y="3264"/>
                  </a:lnTo>
                  <a:close/>
                </a:path>
                <a:path w="1915795" h="105409">
                  <a:moveTo>
                    <a:pt x="0" y="7078"/>
                  </a:moveTo>
                  <a:lnTo>
                    <a:pt x="2021" y="7712"/>
                  </a:lnTo>
                  <a:lnTo>
                    <a:pt x="2204" y="7500"/>
                  </a:lnTo>
                  <a:lnTo>
                    <a:pt x="0" y="7078"/>
                  </a:lnTo>
                  <a:close/>
                </a:path>
                <a:path w="1915795" h="105409">
                  <a:moveTo>
                    <a:pt x="5117" y="4123"/>
                  </a:moveTo>
                  <a:lnTo>
                    <a:pt x="0" y="7078"/>
                  </a:lnTo>
                  <a:lnTo>
                    <a:pt x="2568" y="7078"/>
                  </a:lnTo>
                  <a:lnTo>
                    <a:pt x="5117" y="4123"/>
                  </a:lnTo>
                  <a:close/>
                </a:path>
                <a:path w="1915795" h="105409">
                  <a:moveTo>
                    <a:pt x="31511" y="5375"/>
                  </a:moveTo>
                  <a:lnTo>
                    <a:pt x="0" y="7078"/>
                  </a:lnTo>
                  <a:lnTo>
                    <a:pt x="65175" y="7078"/>
                  </a:lnTo>
                  <a:lnTo>
                    <a:pt x="31511" y="5375"/>
                  </a:lnTo>
                  <a:close/>
                </a:path>
                <a:path w="1915795" h="105409">
                  <a:moveTo>
                    <a:pt x="65441" y="3617"/>
                  </a:moveTo>
                  <a:lnTo>
                    <a:pt x="17421" y="3617"/>
                  </a:lnTo>
                  <a:lnTo>
                    <a:pt x="25030" y="4546"/>
                  </a:lnTo>
                  <a:lnTo>
                    <a:pt x="34239" y="4919"/>
                  </a:lnTo>
                  <a:lnTo>
                    <a:pt x="37955" y="4919"/>
                  </a:lnTo>
                  <a:lnTo>
                    <a:pt x="48505" y="4546"/>
                  </a:lnTo>
                  <a:lnTo>
                    <a:pt x="48838" y="4546"/>
                  </a:lnTo>
                  <a:lnTo>
                    <a:pt x="65441" y="3617"/>
                  </a:lnTo>
                  <a:close/>
                </a:path>
                <a:path w="1915795" h="105409">
                  <a:moveTo>
                    <a:pt x="88441" y="3264"/>
                  </a:moveTo>
                  <a:lnTo>
                    <a:pt x="73405" y="3264"/>
                  </a:lnTo>
                  <a:lnTo>
                    <a:pt x="65248" y="3617"/>
                  </a:lnTo>
                  <a:lnTo>
                    <a:pt x="65441" y="3617"/>
                  </a:lnTo>
                  <a:lnTo>
                    <a:pt x="48838" y="4546"/>
                  </a:lnTo>
                  <a:lnTo>
                    <a:pt x="37955" y="4919"/>
                  </a:lnTo>
                  <a:lnTo>
                    <a:pt x="104415" y="4919"/>
                  </a:lnTo>
                  <a:lnTo>
                    <a:pt x="88441" y="3264"/>
                  </a:lnTo>
                  <a:close/>
                </a:path>
                <a:path w="1915795" h="105409">
                  <a:moveTo>
                    <a:pt x="9310" y="1703"/>
                  </a:moveTo>
                  <a:lnTo>
                    <a:pt x="6955" y="1993"/>
                  </a:lnTo>
                  <a:lnTo>
                    <a:pt x="5117" y="4123"/>
                  </a:lnTo>
                  <a:lnTo>
                    <a:pt x="9310" y="1703"/>
                  </a:lnTo>
                  <a:close/>
                </a:path>
                <a:path w="1915795" h="105409">
                  <a:moveTo>
                    <a:pt x="40822" y="0"/>
                  </a:moveTo>
                  <a:lnTo>
                    <a:pt x="9310" y="1703"/>
                  </a:lnTo>
                  <a:lnTo>
                    <a:pt x="17252" y="3617"/>
                  </a:lnTo>
                  <a:lnTo>
                    <a:pt x="65248" y="3617"/>
                  </a:lnTo>
                  <a:lnTo>
                    <a:pt x="73405" y="3264"/>
                  </a:lnTo>
                  <a:lnTo>
                    <a:pt x="88441" y="3264"/>
                  </a:lnTo>
                  <a:lnTo>
                    <a:pt x="73371" y="1703"/>
                  </a:lnTo>
                  <a:lnTo>
                    <a:pt x="74485" y="1703"/>
                  </a:lnTo>
                  <a:lnTo>
                    <a:pt x="40822" y="0"/>
                  </a:lnTo>
                  <a:close/>
                </a:path>
              </a:pathLst>
            </a:custGeom>
            <a:solidFill>
              <a:srgbClr val="00B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2251" y="9624047"/>
              <a:ext cx="2123950" cy="44515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771633" y="8601988"/>
              <a:ext cx="4832350" cy="2178685"/>
            </a:xfrm>
            <a:custGeom>
              <a:avLst/>
              <a:gdLst/>
              <a:ahLst/>
              <a:cxnLst/>
              <a:rect l="l" t="t" r="r" b="b"/>
              <a:pathLst>
                <a:path w="4832350" h="2178684">
                  <a:moveTo>
                    <a:pt x="2208111" y="302958"/>
                  </a:moveTo>
                  <a:lnTo>
                    <a:pt x="2105723" y="302958"/>
                  </a:lnTo>
                  <a:lnTo>
                    <a:pt x="1733143" y="305943"/>
                  </a:lnTo>
                  <a:lnTo>
                    <a:pt x="1051610" y="321449"/>
                  </a:lnTo>
                  <a:lnTo>
                    <a:pt x="999363" y="322262"/>
                  </a:lnTo>
                  <a:lnTo>
                    <a:pt x="947115" y="322503"/>
                  </a:lnTo>
                  <a:lnTo>
                    <a:pt x="899337" y="322262"/>
                  </a:lnTo>
                  <a:lnTo>
                    <a:pt x="842619" y="321310"/>
                  </a:lnTo>
                  <a:lnTo>
                    <a:pt x="790384" y="319874"/>
                  </a:lnTo>
                  <a:lnTo>
                    <a:pt x="744004" y="318109"/>
                  </a:lnTo>
                  <a:lnTo>
                    <a:pt x="742734" y="318109"/>
                  </a:lnTo>
                  <a:lnTo>
                    <a:pt x="687781" y="315442"/>
                  </a:lnTo>
                  <a:lnTo>
                    <a:pt x="687476" y="315442"/>
                  </a:lnTo>
                  <a:lnTo>
                    <a:pt x="633907" y="312280"/>
                  </a:lnTo>
                  <a:lnTo>
                    <a:pt x="582879" y="308749"/>
                  </a:lnTo>
                  <a:lnTo>
                    <a:pt x="531215" y="304660"/>
                  </a:lnTo>
                  <a:lnTo>
                    <a:pt x="531063" y="304660"/>
                  </a:lnTo>
                  <a:lnTo>
                    <a:pt x="425831" y="294779"/>
                  </a:lnTo>
                  <a:lnTo>
                    <a:pt x="326047" y="283514"/>
                  </a:lnTo>
                  <a:lnTo>
                    <a:pt x="322630" y="289255"/>
                  </a:lnTo>
                  <a:lnTo>
                    <a:pt x="371538" y="295300"/>
                  </a:lnTo>
                  <a:lnTo>
                    <a:pt x="475513" y="305943"/>
                  </a:lnTo>
                  <a:lnTo>
                    <a:pt x="579678" y="314579"/>
                  </a:lnTo>
                  <a:lnTo>
                    <a:pt x="631825" y="318109"/>
                  </a:lnTo>
                  <a:lnTo>
                    <a:pt x="683996" y="321119"/>
                  </a:lnTo>
                  <a:lnTo>
                    <a:pt x="736142" y="323570"/>
                  </a:lnTo>
                  <a:lnTo>
                    <a:pt x="788301" y="325488"/>
                  </a:lnTo>
                  <a:lnTo>
                    <a:pt x="840486" y="326847"/>
                  </a:lnTo>
                  <a:lnTo>
                    <a:pt x="892683" y="327647"/>
                  </a:lnTo>
                  <a:lnTo>
                    <a:pt x="944880" y="327901"/>
                  </a:lnTo>
                  <a:lnTo>
                    <a:pt x="992974" y="327647"/>
                  </a:lnTo>
                  <a:lnTo>
                    <a:pt x="1099235" y="325488"/>
                  </a:lnTo>
                  <a:lnTo>
                    <a:pt x="1206233" y="322503"/>
                  </a:lnTo>
                  <a:lnTo>
                    <a:pt x="1360881" y="318109"/>
                  </a:lnTo>
                  <a:lnTo>
                    <a:pt x="1627162" y="312737"/>
                  </a:lnTo>
                  <a:lnTo>
                    <a:pt x="2204999" y="308330"/>
                  </a:lnTo>
                  <a:lnTo>
                    <a:pt x="2207996" y="303149"/>
                  </a:lnTo>
                  <a:lnTo>
                    <a:pt x="2208111" y="302958"/>
                  </a:lnTo>
                  <a:close/>
                </a:path>
                <a:path w="4832350" h="2178684">
                  <a:moveTo>
                    <a:pt x="2350147" y="454456"/>
                  </a:moveTo>
                  <a:lnTo>
                    <a:pt x="2303678" y="457403"/>
                  </a:lnTo>
                  <a:lnTo>
                    <a:pt x="1586484" y="511302"/>
                  </a:lnTo>
                  <a:lnTo>
                    <a:pt x="1583613" y="516191"/>
                  </a:lnTo>
                  <a:lnTo>
                    <a:pt x="2259876" y="465035"/>
                  </a:lnTo>
                  <a:lnTo>
                    <a:pt x="2347239" y="459435"/>
                  </a:lnTo>
                  <a:lnTo>
                    <a:pt x="2350147" y="454456"/>
                  </a:lnTo>
                  <a:close/>
                </a:path>
                <a:path w="4832350" h="2178684">
                  <a:moveTo>
                    <a:pt x="2530894" y="624649"/>
                  </a:moveTo>
                  <a:lnTo>
                    <a:pt x="2478278" y="635596"/>
                  </a:lnTo>
                  <a:lnTo>
                    <a:pt x="2425230" y="643585"/>
                  </a:lnTo>
                  <a:lnTo>
                    <a:pt x="2371864" y="649452"/>
                  </a:lnTo>
                  <a:lnTo>
                    <a:pt x="2318334" y="654011"/>
                  </a:lnTo>
                  <a:lnTo>
                    <a:pt x="2264753" y="658088"/>
                  </a:lnTo>
                  <a:lnTo>
                    <a:pt x="2207984" y="662813"/>
                  </a:lnTo>
                  <a:lnTo>
                    <a:pt x="2205151" y="667600"/>
                  </a:lnTo>
                  <a:lnTo>
                    <a:pt x="2201951" y="667893"/>
                  </a:lnTo>
                  <a:lnTo>
                    <a:pt x="2255443" y="663473"/>
                  </a:lnTo>
                  <a:lnTo>
                    <a:pt x="2309025" y="659384"/>
                  </a:lnTo>
                  <a:lnTo>
                    <a:pt x="2362555" y="654824"/>
                  </a:lnTo>
                  <a:lnTo>
                    <a:pt x="2415921" y="648957"/>
                  </a:lnTo>
                  <a:lnTo>
                    <a:pt x="2468969" y="640969"/>
                  </a:lnTo>
                  <a:lnTo>
                    <a:pt x="2521585" y="630021"/>
                  </a:lnTo>
                  <a:lnTo>
                    <a:pt x="2527579" y="625462"/>
                  </a:lnTo>
                  <a:lnTo>
                    <a:pt x="2530894" y="624649"/>
                  </a:lnTo>
                  <a:close/>
                </a:path>
                <a:path w="4832350" h="2178684">
                  <a:moveTo>
                    <a:pt x="3042539" y="663232"/>
                  </a:moveTo>
                  <a:lnTo>
                    <a:pt x="2953728" y="682167"/>
                  </a:lnTo>
                  <a:lnTo>
                    <a:pt x="2951073" y="686117"/>
                  </a:lnTo>
                  <a:lnTo>
                    <a:pt x="2947771" y="686828"/>
                  </a:lnTo>
                  <a:lnTo>
                    <a:pt x="3039910" y="667169"/>
                  </a:lnTo>
                  <a:lnTo>
                    <a:pt x="3042539" y="663232"/>
                  </a:lnTo>
                  <a:close/>
                </a:path>
                <a:path w="4832350" h="2178684">
                  <a:moveTo>
                    <a:pt x="3429406" y="199440"/>
                  </a:moveTo>
                  <a:lnTo>
                    <a:pt x="3334156" y="206641"/>
                  </a:lnTo>
                  <a:lnTo>
                    <a:pt x="3186557" y="218262"/>
                  </a:lnTo>
                  <a:lnTo>
                    <a:pt x="3088119" y="225552"/>
                  </a:lnTo>
                  <a:lnTo>
                    <a:pt x="3038881" y="228841"/>
                  </a:lnTo>
                  <a:lnTo>
                    <a:pt x="2989618" y="231825"/>
                  </a:lnTo>
                  <a:lnTo>
                    <a:pt x="2940329" y="234403"/>
                  </a:lnTo>
                  <a:lnTo>
                    <a:pt x="2890901" y="236448"/>
                  </a:lnTo>
                  <a:lnTo>
                    <a:pt x="2841498" y="237858"/>
                  </a:lnTo>
                  <a:lnTo>
                    <a:pt x="2792107" y="238671"/>
                  </a:lnTo>
                  <a:lnTo>
                    <a:pt x="2742717" y="238950"/>
                  </a:lnTo>
                  <a:lnTo>
                    <a:pt x="2693339" y="238721"/>
                  </a:lnTo>
                  <a:lnTo>
                    <a:pt x="2643949" y="238048"/>
                  </a:lnTo>
                  <a:lnTo>
                    <a:pt x="2594572" y="236969"/>
                  </a:lnTo>
                  <a:lnTo>
                    <a:pt x="2545181" y="235521"/>
                  </a:lnTo>
                  <a:lnTo>
                    <a:pt x="2495778" y="233768"/>
                  </a:lnTo>
                  <a:lnTo>
                    <a:pt x="2248217" y="223507"/>
                  </a:lnTo>
                  <a:lnTo>
                    <a:pt x="2149119" y="219837"/>
                  </a:lnTo>
                  <a:lnTo>
                    <a:pt x="2050008" y="216674"/>
                  </a:lnTo>
                  <a:lnTo>
                    <a:pt x="1950872" y="214160"/>
                  </a:lnTo>
                  <a:lnTo>
                    <a:pt x="1851698" y="212331"/>
                  </a:lnTo>
                  <a:lnTo>
                    <a:pt x="1752511" y="211099"/>
                  </a:lnTo>
                  <a:lnTo>
                    <a:pt x="1653324" y="210489"/>
                  </a:lnTo>
                  <a:lnTo>
                    <a:pt x="1554137" y="210489"/>
                  </a:lnTo>
                  <a:lnTo>
                    <a:pt x="1454937" y="211137"/>
                  </a:lnTo>
                  <a:lnTo>
                    <a:pt x="1355699" y="212420"/>
                  </a:lnTo>
                  <a:lnTo>
                    <a:pt x="1256474" y="214363"/>
                  </a:lnTo>
                  <a:lnTo>
                    <a:pt x="1157262" y="216979"/>
                  </a:lnTo>
                  <a:lnTo>
                    <a:pt x="1058075" y="220268"/>
                  </a:lnTo>
                  <a:lnTo>
                    <a:pt x="893978" y="227228"/>
                  </a:lnTo>
                  <a:lnTo>
                    <a:pt x="891019" y="232308"/>
                  </a:lnTo>
                  <a:lnTo>
                    <a:pt x="987056" y="228041"/>
                  </a:lnTo>
                  <a:lnTo>
                    <a:pt x="1086256" y="224332"/>
                  </a:lnTo>
                  <a:lnTo>
                    <a:pt x="1185481" y="221297"/>
                  </a:lnTo>
                  <a:lnTo>
                    <a:pt x="1284732" y="218922"/>
                  </a:lnTo>
                  <a:lnTo>
                    <a:pt x="1383982" y="217233"/>
                  </a:lnTo>
                  <a:lnTo>
                    <a:pt x="1483169" y="216192"/>
                  </a:lnTo>
                  <a:lnTo>
                    <a:pt x="1582356" y="215785"/>
                  </a:lnTo>
                  <a:lnTo>
                    <a:pt x="1681530" y="216027"/>
                  </a:lnTo>
                  <a:lnTo>
                    <a:pt x="1780717" y="216865"/>
                  </a:lnTo>
                  <a:lnTo>
                    <a:pt x="1879892" y="218325"/>
                  </a:lnTo>
                  <a:lnTo>
                    <a:pt x="1979066" y="220421"/>
                  </a:lnTo>
                  <a:lnTo>
                    <a:pt x="2078215" y="223126"/>
                  </a:lnTo>
                  <a:lnTo>
                    <a:pt x="2177351" y="226390"/>
                  </a:lnTo>
                  <a:lnTo>
                    <a:pt x="2276462" y="230174"/>
                  </a:lnTo>
                  <a:lnTo>
                    <a:pt x="2474379" y="238633"/>
                  </a:lnTo>
                  <a:lnTo>
                    <a:pt x="2523794" y="240487"/>
                  </a:lnTo>
                  <a:lnTo>
                    <a:pt x="2573197" y="242074"/>
                  </a:lnTo>
                  <a:lnTo>
                    <a:pt x="2622613" y="243344"/>
                  </a:lnTo>
                  <a:lnTo>
                    <a:pt x="2672042" y="244208"/>
                  </a:lnTo>
                  <a:lnTo>
                    <a:pt x="2721470" y="244614"/>
                  </a:lnTo>
                  <a:lnTo>
                    <a:pt x="2770898" y="244475"/>
                  </a:lnTo>
                  <a:lnTo>
                    <a:pt x="2820339" y="243751"/>
                  </a:lnTo>
                  <a:lnTo>
                    <a:pt x="2869793" y="242354"/>
                  </a:lnTo>
                  <a:lnTo>
                    <a:pt x="2919095" y="240347"/>
                  </a:lnTo>
                  <a:lnTo>
                    <a:pt x="2968383" y="237858"/>
                  </a:lnTo>
                  <a:lnTo>
                    <a:pt x="3017634" y="234975"/>
                  </a:lnTo>
                  <a:lnTo>
                    <a:pt x="3066872" y="231749"/>
                  </a:lnTo>
                  <a:lnTo>
                    <a:pt x="3165310" y="224561"/>
                  </a:lnTo>
                  <a:lnTo>
                    <a:pt x="3426536" y="204355"/>
                  </a:lnTo>
                  <a:lnTo>
                    <a:pt x="3429406" y="199440"/>
                  </a:lnTo>
                  <a:close/>
                </a:path>
                <a:path w="4832350" h="2178684">
                  <a:moveTo>
                    <a:pt x="3899839" y="951903"/>
                  </a:moveTo>
                  <a:lnTo>
                    <a:pt x="3872890" y="951572"/>
                  </a:lnTo>
                  <a:lnTo>
                    <a:pt x="3838206" y="950087"/>
                  </a:lnTo>
                  <a:lnTo>
                    <a:pt x="3820845" y="949693"/>
                  </a:lnTo>
                  <a:lnTo>
                    <a:pt x="3803053" y="949883"/>
                  </a:lnTo>
                  <a:lnTo>
                    <a:pt x="3746639" y="951903"/>
                  </a:lnTo>
                  <a:lnTo>
                    <a:pt x="3746500" y="951903"/>
                  </a:lnTo>
                  <a:lnTo>
                    <a:pt x="3743515" y="957059"/>
                  </a:lnTo>
                  <a:lnTo>
                    <a:pt x="3793744" y="955255"/>
                  </a:lnTo>
                  <a:lnTo>
                    <a:pt x="3811536" y="955078"/>
                  </a:lnTo>
                  <a:lnTo>
                    <a:pt x="3828897" y="955459"/>
                  </a:lnTo>
                  <a:lnTo>
                    <a:pt x="3868750" y="957160"/>
                  </a:lnTo>
                  <a:lnTo>
                    <a:pt x="3884079" y="957160"/>
                  </a:lnTo>
                  <a:lnTo>
                    <a:pt x="3885069" y="955459"/>
                  </a:lnTo>
                  <a:lnTo>
                    <a:pt x="3885184" y="955255"/>
                  </a:lnTo>
                  <a:lnTo>
                    <a:pt x="3885285" y="955078"/>
                  </a:lnTo>
                  <a:lnTo>
                    <a:pt x="3887114" y="951903"/>
                  </a:lnTo>
                  <a:lnTo>
                    <a:pt x="3899839" y="951903"/>
                  </a:lnTo>
                  <a:close/>
                </a:path>
                <a:path w="4832350" h="2178684">
                  <a:moveTo>
                    <a:pt x="3925849" y="0"/>
                  </a:moveTo>
                  <a:lnTo>
                    <a:pt x="3881158" y="1574"/>
                  </a:lnTo>
                  <a:lnTo>
                    <a:pt x="3833393" y="3949"/>
                  </a:lnTo>
                  <a:lnTo>
                    <a:pt x="3785654" y="6921"/>
                  </a:lnTo>
                  <a:lnTo>
                    <a:pt x="3737940" y="10388"/>
                  </a:lnTo>
                  <a:lnTo>
                    <a:pt x="3357334" y="44119"/>
                  </a:lnTo>
                  <a:lnTo>
                    <a:pt x="3262185" y="50571"/>
                  </a:lnTo>
                  <a:lnTo>
                    <a:pt x="3213100" y="53060"/>
                  </a:lnTo>
                  <a:lnTo>
                    <a:pt x="3212554" y="53060"/>
                  </a:lnTo>
                  <a:lnTo>
                    <a:pt x="3166872" y="54762"/>
                  </a:lnTo>
                  <a:lnTo>
                    <a:pt x="3117100" y="56007"/>
                  </a:lnTo>
                  <a:lnTo>
                    <a:pt x="3116237" y="56007"/>
                  </a:lnTo>
                  <a:lnTo>
                    <a:pt x="3053664" y="57035"/>
                  </a:lnTo>
                  <a:lnTo>
                    <a:pt x="2974162" y="57353"/>
                  </a:lnTo>
                  <a:lnTo>
                    <a:pt x="2935871" y="57353"/>
                  </a:lnTo>
                  <a:lnTo>
                    <a:pt x="2832277" y="57035"/>
                  </a:lnTo>
                  <a:lnTo>
                    <a:pt x="1675650" y="57035"/>
                  </a:lnTo>
                  <a:lnTo>
                    <a:pt x="1615109" y="57353"/>
                  </a:lnTo>
                  <a:lnTo>
                    <a:pt x="1618043" y="57353"/>
                  </a:lnTo>
                  <a:lnTo>
                    <a:pt x="1223162" y="62293"/>
                  </a:lnTo>
                  <a:lnTo>
                    <a:pt x="1224394" y="62293"/>
                  </a:lnTo>
                  <a:lnTo>
                    <a:pt x="714946" y="73939"/>
                  </a:lnTo>
                  <a:lnTo>
                    <a:pt x="369608" y="87249"/>
                  </a:lnTo>
                  <a:lnTo>
                    <a:pt x="316026" y="88773"/>
                  </a:lnTo>
                  <a:lnTo>
                    <a:pt x="262445" y="89509"/>
                  </a:lnTo>
                  <a:lnTo>
                    <a:pt x="208876" y="89242"/>
                  </a:lnTo>
                  <a:lnTo>
                    <a:pt x="155321" y="87731"/>
                  </a:lnTo>
                  <a:lnTo>
                    <a:pt x="101790" y="84772"/>
                  </a:lnTo>
                  <a:lnTo>
                    <a:pt x="55486" y="80860"/>
                  </a:lnTo>
                  <a:lnTo>
                    <a:pt x="6438" y="75260"/>
                  </a:lnTo>
                  <a:lnTo>
                    <a:pt x="2794" y="81318"/>
                  </a:lnTo>
                  <a:lnTo>
                    <a:pt x="0" y="81000"/>
                  </a:lnTo>
                  <a:lnTo>
                    <a:pt x="2768" y="81356"/>
                  </a:lnTo>
                  <a:lnTo>
                    <a:pt x="3213" y="81356"/>
                  </a:lnTo>
                  <a:lnTo>
                    <a:pt x="53695" y="86918"/>
                  </a:lnTo>
                  <a:lnTo>
                    <a:pt x="107505" y="91033"/>
                  </a:lnTo>
                  <a:lnTo>
                    <a:pt x="161404" y="93573"/>
                  </a:lnTo>
                  <a:lnTo>
                    <a:pt x="215366" y="94729"/>
                  </a:lnTo>
                  <a:lnTo>
                    <a:pt x="268782" y="94729"/>
                  </a:lnTo>
                  <a:lnTo>
                    <a:pt x="323342" y="93751"/>
                  </a:lnTo>
                  <a:lnTo>
                    <a:pt x="437388" y="89509"/>
                  </a:lnTo>
                  <a:lnTo>
                    <a:pt x="612000" y="81876"/>
                  </a:lnTo>
                  <a:lnTo>
                    <a:pt x="1476400" y="63881"/>
                  </a:lnTo>
                  <a:lnTo>
                    <a:pt x="1591056" y="62826"/>
                  </a:lnTo>
                  <a:lnTo>
                    <a:pt x="1703019" y="62293"/>
                  </a:lnTo>
                  <a:lnTo>
                    <a:pt x="2758935" y="62293"/>
                  </a:lnTo>
                  <a:lnTo>
                    <a:pt x="2895841" y="62826"/>
                  </a:lnTo>
                  <a:lnTo>
                    <a:pt x="2989186" y="62826"/>
                  </a:lnTo>
                  <a:lnTo>
                    <a:pt x="3043618" y="62293"/>
                  </a:lnTo>
                  <a:lnTo>
                    <a:pt x="3051987" y="62293"/>
                  </a:lnTo>
                  <a:lnTo>
                    <a:pt x="3160280" y="60058"/>
                  </a:lnTo>
                  <a:lnTo>
                    <a:pt x="3208426" y="58331"/>
                  </a:lnTo>
                  <a:lnTo>
                    <a:pt x="3256559" y="56007"/>
                  </a:lnTo>
                  <a:lnTo>
                    <a:pt x="3304146" y="53060"/>
                  </a:lnTo>
                  <a:lnTo>
                    <a:pt x="3399193" y="45529"/>
                  </a:lnTo>
                  <a:lnTo>
                    <a:pt x="3684092" y="19354"/>
                  </a:lnTo>
                  <a:lnTo>
                    <a:pt x="3779177" y="12077"/>
                  </a:lnTo>
                  <a:lnTo>
                    <a:pt x="3849979" y="7937"/>
                  </a:lnTo>
                  <a:lnTo>
                    <a:pt x="3872446" y="6921"/>
                  </a:lnTo>
                  <a:lnTo>
                    <a:pt x="3919664" y="5270"/>
                  </a:lnTo>
                  <a:lnTo>
                    <a:pt x="3922801" y="5270"/>
                  </a:lnTo>
                  <a:lnTo>
                    <a:pt x="3925849" y="0"/>
                  </a:lnTo>
                  <a:close/>
                </a:path>
                <a:path w="4832350" h="2178684">
                  <a:moveTo>
                    <a:pt x="4392384" y="359600"/>
                  </a:moveTo>
                  <a:lnTo>
                    <a:pt x="4330408" y="359600"/>
                  </a:lnTo>
                  <a:lnTo>
                    <a:pt x="4288409" y="359854"/>
                  </a:lnTo>
                  <a:lnTo>
                    <a:pt x="4181398" y="361721"/>
                  </a:lnTo>
                  <a:lnTo>
                    <a:pt x="4074426" y="365226"/>
                  </a:lnTo>
                  <a:lnTo>
                    <a:pt x="3967505" y="370433"/>
                  </a:lnTo>
                  <a:lnTo>
                    <a:pt x="3841699" y="378777"/>
                  </a:lnTo>
                  <a:lnTo>
                    <a:pt x="3838829" y="383679"/>
                  </a:lnTo>
                  <a:lnTo>
                    <a:pt x="3942486" y="376745"/>
                  </a:lnTo>
                  <a:lnTo>
                    <a:pt x="4049420" y="371271"/>
                  </a:lnTo>
                  <a:lnTo>
                    <a:pt x="4152417" y="367614"/>
                  </a:lnTo>
                  <a:lnTo>
                    <a:pt x="4151096" y="367614"/>
                  </a:lnTo>
                  <a:lnTo>
                    <a:pt x="4263466" y="365391"/>
                  </a:lnTo>
                  <a:lnTo>
                    <a:pt x="4389209" y="365086"/>
                  </a:lnTo>
                  <a:lnTo>
                    <a:pt x="4392384" y="359600"/>
                  </a:lnTo>
                  <a:close/>
                </a:path>
                <a:path w="4832350" h="2178684">
                  <a:moveTo>
                    <a:pt x="4512551" y="2172055"/>
                  </a:moveTo>
                  <a:lnTo>
                    <a:pt x="4236326" y="2140877"/>
                  </a:lnTo>
                  <a:lnTo>
                    <a:pt x="3956799" y="2114207"/>
                  </a:lnTo>
                  <a:lnTo>
                    <a:pt x="3796563" y="2101126"/>
                  </a:lnTo>
                  <a:lnTo>
                    <a:pt x="3793134" y="2106955"/>
                  </a:lnTo>
                  <a:lnTo>
                    <a:pt x="3930167" y="2118093"/>
                  </a:lnTo>
                  <a:lnTo>
                    <a:pt x="4209732" y="2144458"/>
                  </a:lnTo>
                  <a:lnTo>
                    <a:pt x="4508932" y="2178113"/>
                  </a:lnTo>
                  <a:lnTo>
                    <a:pt x="4512551" y="2172055"/>
                  </a:lnTo>
                  <a:close/>
                </a:path>
                <a:path w="4832350" h="2178684">
                  <a:moveTo>
                    <a:pt x="4583646" y="2016252"/>
                  </a:moveTo>
                  <a:lnTo>
                    <a:pt x="4335983" y="1985352"/>
                  </a:lnTo>
                  <a:lnTo>
                    <a:pt x="3734905" y="1918868"/>
                  </a:lnTo>
                  <a:lnTo>
                    <a:pt x="3682581" y="1912505"/>
                  </a:lnTo>
                  <a:lnTo>
                    <a:pt x="3679139" y="1918233"/>
                  </a:lnTo>
                  <a:lnTo>
                    <a:pt x="3678986" y="1918589"/>
                  </a:lnTo>
                  <a:lnTo>
                    <a:pt x="3726205" y="1924304"/>
                  </a:lnTo>
                  <a:lnTo>
                    <a:pt x="4379150" y="1996846"/>
                  </a:lnTo>
                  <a:lnTo>
                    <a:pt x="4579937" y="2022386"/>
                  </a:lnTo>
                  <a:lnTo>
                    <a:pt x="4583646" y="2016252"/>
                  </a:lnTo>
                  <a:close/>
                </a:path>
                <a:path w="4832350" h="2178684">
                  <a:moveTo>
                    <a:pt x="4828972" y="1657400"/>
                  </a:moveTo>
                  <a:lnTo>
                    <a:pt x="4672431" y="1648015"/>
                  </a:lnTo>
                  <a:lnTo>
                    <a:pt x="4459808" y="1639417"/>
                  </a:lnTo>
                  <a:lnTo>
                    <a:pt x="4358106" y="1636674"/>
                  </a:lnTo>
                  <a:lnTo>
                    <a:pt x="3747541" y="1630006"/>
                  </a:lnTo>
                  <a:lnTo>
                    <a:pt x="3744404" y="1630006"/>
                  </a:lnTo>
                  <a:lnTo>
                    <a:pt x="3741267" y="1635429"/>
                  </a:lnTo>
                  <a:lnTo>
                    <a:pt x="4159161" y="1638655"/>
                  </a:lnTo>
                  <a:lnTo>
                    <a:pt x="4477601" y="1645653"/>
                  </a:lnTo>
                  <a:lnTo>
                    <a:pt x="4679289" y="1654213"/>
                  </a:lnTo>
                  <a:lnTo>
                    <a:pt x="4825593" y="1663179"/>
                  </a:lnTo>
                  <a:lnTo>
                    <a:pt x="4828857" y="1657591"/>
                  </a:lnTo>
                  <a:lnTo>
                    <a:pt x="4828972" y="1657400"/>
                  </a:lnTo>
                  <a:close/>
                </a:path>
                <a:path w="4832350" h="2178684">
                  <a:moveTo>
                    <a:pt x="4831893" y="1657591"/>
                  </a:moveTo>
                  <a:lnTo>
                    <a:pt x="4829124" y="1657400"/>
                  </a:lnTo>
                  <a:lnTo>
                    <a:pt x="4828972" y="1657400"/>
                  </a:lnTo>
                  <a:lnTo>
                    <a:pt x="4831893" y="1657591"/>
                  </a:lnTo>
                  <a:close/>
                </a:path>
              </a:pathLst>
            </a:custGeom>
            <a:solidFill>
              <a:srgbClr val="00B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20104100" cy="11600815"/>
            </a:xfrm>
            <a:custGeom>
              <a:avLst/>
              <a:gdLst/>
              <a:ahLst/>
              <a:cxnLst/>
              <a:rect l="l" t="t" r="r" b="b"/>
              <a:pathLst>
                <a:path w="20104100" h="11600815">
                  <a:moveTo>
                    <a:pt x="4488679" y="0"/>
                  </a:moveTo>
                  <a:lnTo>
                    <a:pt x="20104100" y="35990"/>
                  </a:lnTo>
                  <a:lnTo>
                    <a:pt x="20104100" y="11600560"/>
                  </a:lnTo>
                  <a:lnTo>
                    <a:pt x="0" y="11577394"/>
                  </a:lnTo>
                </a:path>
              </a:pathLst>
            </a:custGeom>
            <a:ln w="10750">
              <a:solidFill>
                <a:srgbClr val="00B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145273" y="0"/>
              <a:ext cx="9959340" cy="2094864"/>
            </a:xfrm>
            <a:custGeom>
              <a:avLst/>
              <a:gdLst/>
              <a:ahLst/>
              <a:cxnLst/>
              <a:rect l="l" t="t" r="r" b="b"/>
              <a:pathLst>
                <a:path w="9959340" h="2094864">
                  <a:moveTo>
                    <a:pt x="9958826" y="1522853"/>
                  </a:moveTo>
                  <a:lnTo>
                    <a:pt x="9906941" y="1512298"/>
                  </a:lnTo>
                  <a:lnTo>
                    <a:pt x="9838389" y="1500490"/>
                  </a:lnTo>
                  <a:lnTo>
                    <a:pt x="9768806" y="1490723"/>
                  </a:lnTo>
                  <a:lnTo>
                    <a:pt x="9698177" y="1482932"/>
                  </a:lnTo>
                  <a:lnTo>
                    <a:pt x="9626482" y="1477049"/>
                  </a:lnTo>
                  <a:lnTo>
                    <a:pt x="9553707" y="1473008"/>
                  </a:lnTo>
                  <a:lnTo>
                    <a:pt x="9479833" y="1470741"/>
                  </a:lnTo>
                  <a:lnTo>
                    <a:pt x="9404844" y="1470181"/>
                  </a:lnTo>
                  <a:lnTo>
                    <a:pt x="9366926" y="1470520"/>
                  </a:lnTo>
                  <a:lnTo>
                    <a:pt x="9328723" y="1471261"/>
                  </a:lnTo>
                  <a:lnTo>
                    <a:pt x="9290233" y="1472396"/>
                  </a:lnTo>
                  <a:lnTo>
                    <a:pt x="9251453" y="1473915"/>
                  </a:lnTo>
                  <a:lnTo>
                    <a:pt x="9212382" y="1475812"/>
                  </a:lnTo>
                  <a:lnTo>
                    <a:pt x="9173017" y="1478076"/>
                  </a:lnTo>
                  <a:lnTo>
                    <a:pt x="9133356" y="1480700"/>
                  </a:lnTo>
                  <a:lnTo>
                    <a:pt x="9093397" y="1483676"/>
                  </a:lnTo>
                  <a:lnTo>
                    <a:pt x="9053139" y="1486995"/>
                  </a:lnTo>
                  <a:lnTo>
                    <a:pt x="9012578" y="1490648"/>
                  </a:lnTo>
                  <a:lnTo>
                    <a:pt x="8971713" y="1494628"/>
                  </a:lnTo>
                  <a:lnTo>
                    <a:pt x="8930541" y="1498926"/>
                  </a:lnTo>
                  <a:lnTo>
                    <a:pt x="8889061" y="1503534"/>
                  </a:lnTo>
                  <a:lnTo>
                    <a:pt x="8847271" y="1508443"/>
                  </a:lnTo>
                  <a:lnTo>
                    <a:pt x="8805168" y="1513645"/>
                  </a:lnTo>
                  <a:lnTo>
                    <a:pt x="8762749" y="1519131"/>
                  </a:lnTo>
                  <a:lnTo>
                    <a:pt x="8720014" y="1524894"/>
                  </a:lnTo>
                  <a:lnTo>
                    <a:pt x="8676960" y="1530924"/>
                  </a:lnTo>
                  <a:lnTo>
                    <a:pt x="8633585" y="1537214"/>
                  </a:lnTo>
                  <a:lnTo>
                    <a:pt x="8589886" y="1543755"/>
                  </a:lnTo>
                  <a:lnTo>
                    <a:pt x="8545862" y="1550538"/>
                  </a:lnTo>
                  <a:lnTo>
                    <a:pt x="8501510" y="1557556"/>
                  </a:lnTo>
                  <a:lnTo>
                    <a:pt x="8456829" y="1564800"/>
                  </a:lnTo>
                  <a:lnTo>
                    <a:pt x="8411816" y="1572261"/>
                  </a:lnTo>
                  <a:lnTo>
                    <a:pt x="8366468" y="1579931"/>
                  </a:lnTo>
                  <a:lnTo>
                    <a:pt x="8320785" y="1587803"/>
                  </a:lnTo>
                  <a:lnTo>
                    <a:pt x="8274764" y="1595867"/>
                  </a:lnTo>
                  <a:lnTo>
                    <a:pt x="8228402" y="1604114"/>
                  </a:lnTo>
                  <a:lnTo>
                    <a:pt x="8181698" y="1612538"/>
                  </a:lnTo>
                  <a:lnTo>
                    <a:pt x="8134649" y="1621129"/>
                  </a:lnTo>
                  <a:lnTo>
                    <a:pt x="8087254" y="1629879"/>
                  </a:lnTo>
                  <a:lnTo>
                    <a:pt x="8039510" y="1638779"/>
                  </a:lnTo>
                  <a:lnTo>
                    <a:pt x="7991415" y="1647822"/>
                  </a:lnTo>
                  <a:lnTo>
                    <a:pt x="7942967" y="1656999"/>
                  </a:lnTo>
                  <a:lnTo>
                    <a:pt x="7894164" y="1666301"/>
                  </a:lnTo>
                  <a:lnTo>
                    <a:pt x="7845003" y="1675720"/>
                  </a:lnTo>
                  <a:lnTo>
                    <a:pt x="7795483" y="1685248"/>
                  </a:lnTo>
                  <a:lnTo>
                    <a:pt x="7745602" y="1694876"/>
                  </a:lnTo>
                  <a:lnTo>
                    <a:pt x="7695357" y="1704596"/>
                  </a:lnTo>
                  <a:lnTo>
                    <a:pt x="7644746" y="1714400"/>
                  </a:lnTo>
                  <a:lnTo>
                    <a:pt x="7593768" y="1724280"/>
                  </a:lnTo>
                  <a:lnTo>
                    <a:pt x="7542419" y="1734226"/>
                  </a:lnTo>
                  <a:lnTo>
                    <a:pt x="7490699" y="1744230"/>
                  </a:lnTo>
                  <a:lnTo>
                    <a:pt x="7438604" y="1754285"/>
                  </a:lnTo>
                  <a:lnTo>
                    <a:pt x="7386133" y="1764382"/>
                  </a:lnTo>
                  <a:lnTo>
                    <a:pt x="7333283" y="1774512"/>
                  </a:lnTo>
                  <a:lnTo>
                    <a:pt x="7280053" y="1784667"/>
                  </a:lnTo>
                  <a:lnTo>
                    <a:pt x="7226440" y="1794838"/>
                  </a:lnTo>
                  <a:lnTo>
                    <a:pt x="7172443" y="1805018"/>
                  </a:lnTo>
                  <a:lnTo>
                    <a:pt x="7118058" y="1815198"/>
                  </a:lnTo>
                  <a:lnTo>
                    <a:pt x="7063284" y="1825369"/>
                  </a:lnTo>
                  <a:lnTo>
                    <a:pt x="7008119" y="1835524"/>
                  </a:lnTo>
                  <a:lnTo>
                    <a:pt x="6952561" y="1845653"/>
                  </a:lnTo>
                  <a:lnTo>
                    <a:pt x="6896607" y="1855749"/>
                  </a:lnTo>
                  <a:lnTo>
                    <a:pt x="6840256" y="1865803"/>
                  </a:lnTo>
                  <a:lnTo>
                    <a:pt x="6783505" y="1875807"/>
                  </a:lnTo>
                  <a:lnTo>
                    <a:pt x="6726353" y="1885752"/>
                  </a:lnTo>
                  <a:lnTo>
                    <a:pt x="6668796" y="1895630"/>
                  </a:lnTo>
                  <a:lnTo>
                    <a:pt x="6610834" y="1905432"/>
                  </a:lnTo>
                  <a:lnTo>
                    <a:pt x="6552463" y="1915151"/>
                  </a:lnTo>
                  <a:lnTo>
                    <a:pt x="6493682" y="1924777"/>
                  </a:lnTo>
                  <a:lnTo>
                    <a:pt x="6434489" y="1934303"/>
                  </a:lnTo>
                  <a:lnTo>
                    <a:pt x="6374881" y="1943721"/>
                  </a:lnTo>
                  <a:lnTo>
                    <a:pt x="6314856" y="1953020"/>
                  </a:lnTo>
                  <a:lnTo>
                    <a:pt x="6254413" y="1962195"/>
                  </a:lnTo>
                  <a:lnTo>
                    <a:pt x="6193549" y="1971235"/>
                  </a:lnTo>
                  <a:lnTo>
                    <a:pt x="6132262" y="1980133"/>
                  </a:lnTo>
                  <a:lnTo>
                    <a:pt x="6070550" y="1988880"/>
                  </a:lnTo>
                  <a:lnTo>
                    <a:pt x="6008410" y="1997468"/>
                  </a:lnTo>
                  <a:lnTo>
                    <a:pt x="5945841" y="2005888"/>
                  </a:lnTo>
                  <a:lnTo>
                    <a:pt x="5882841" y="2014133"/>
                  </a:lnTo>
                  <a:lnTo>
                    <a:pt x="5819407" y="2022193"/>
                  </a:lnTo>
                  <a:lnTo>
                    <a:pt x="5755538" y="2030061"/>
                  </a:lnTo>
                  <a:lnTo>
                    <a:pt x="5691230" y="2037728"/>
                  </a:lnTo>
                  <a:lnTo>
                    <a:pt x="5626483" y="2045185"/>
                  </a:lnTo>
                  <a:lnTo>
                    <a:pt x="5561294" y="2052425"/>
                  </a:lnTo>
                  <a:lnTo>
                    <a:pt x="5510392" y="2057777"/>
                  </a:lnTo>
                  <a:lnTo>
                    <a:pt x="5459311" y="2062759"/>
                  </a:lnTo>
                  <a:lnTo>
                    <a:pt x="5408059" y="2067373"/>
                  </a:lnTo>
                  <a:lnTo>
                    <a:pt x="5356643" y="2071621"/>
                  </a:lnTo>
                  <a:lnTo>
                    <a:pt x="5305071" y="2075503"/>
                  </a:lnTo>
                  <a:lnTo>
                    <a:pt x="5253349" y="2079020"/>
                  </a:lnTo>
                  <a:lnTo>
                    <a:pt x="5201485" y="2082175"/>
                  </a:lnTo>
                  <a:lnTo>
                    <a:pt x="5149486" y="2084969"/>
                  </a:lnTo>
                  <a:lnTo>
                    <a:pt x="5097360" y="2087402"/>
                  </a:lnTo>
                  <a:lnTo>
                    <a:pt x="5045113" y="2089477"/>
                  </a:lnTo>
                  <a:lnTo>
                    <a:pt x="4992754" y="2091195"/>
                  </a:lnTo>
                  <a:lnTo>
                    <a:pt x="4940289" y="2092557"/>
                  </a:lnTo>
                  <a:lnTo>
                    <a:pt x="4887725" y="2093564"/>
                  </a:lnTo>
                  <a:lnTo>
                    <a:pt x="4835070" y="2094218"/>
                  </a:lnTo>
                  <a:lnTo>
                    <a:pt x="4782332" y="2094520"/>
                  </a:lnTo>
                  <a:lnTo>
                    <a:pt x="4729516" y="2094472"/>
                  </a:lnTo>
                  <a:lnTo>
                    <a:pt x="4676632" y="2094074"/>
                  </a:lnTo>
                  <a:lnTo>
                    <a:pt x="4623685" y="2093329"/>
                  </a:lnTo>
                  <a:lnTo>
                    <a:pt x="4570684" y="2092237"/>
                  </a:lnTo>
                  <a:lnTo>
                    <a:pt x="4517635" y="2090801"/>
                  </a:lnTo>
                  <a:lnTo>
                    <a:pt x="4464546" y="2089021"/>
                  </a:lnTo>
                  <a:lnTo>
                    <a:pt x="4411424" y="2086898"/>
                  </a:lnTo>
                  <a:lnTo>
                    <a:pt x="4358277" y="2084435"/>
                  </a:lnTo>
                  <a:lnTo>
                    <a:pt x="4305111" y="2081632"/>
                  </a:lnTo>
                  <a:lnTo>
                    <a:pt x="4251934" y="2078491"/>
                  </a:lnTo>
                  <a:lnTo>
                    <a:pt x="4198753" y="2075014"/>
                  </a:lnTo>
                  <a:lnTo>
                    <a:pt x="4145576" y="2071200"/>
                  </a:lnTo>
                  <a:lnTo>
                    <a:pt x="4092409" y="2067053"/>
                  </a:lnTo>
                  <a:lnTo>
                    <a:pt x="4039261" y="2062573"/>
                  </a:lnTo>
                  <a:lnTo>
                    <a:pt x="3986138" y="2057762"/>
                  </a:lnTo>
                  <a:lnTo>
                    <a:pt x="3933047" y="2052620"/>
                  </a:lnTo>
                  <a:lnTo>
                    <a:pt x="3879996" y="2047151"/>
                  </a:lnTo>
                  <a:lnTo>
                    <a:pt x="3826993" y="2041354"/>
                  </a:lnTo>
                  <a:lnTo>
                    <a:pt x="3774043" y="2035231"/>
                  </a:lnTo>
                  <a:lnTo>
                    <a:pt x="3721156" y="2028783"/>
                  </a:lnTo>
                  <a:lnTo>
                    <a:pt x="3668338" y="2022012"/>
                  </a:lnTo>
                  <a:lnTo>
                    <a:pt x="3615595" y="2014920"/>
                  </a:lnTo>
                  <a:lnTo>
                    <a:pt x="3562937" y="2007507"/>
                  </a:lnTo>
                  <a:lnTo>
                    <a:pt x="3510369" y="1999775"/>
                  </a:lnTo>
                  <a:lnTo>
                    <a:pt x="3457899" y="1991726"/>
                  </a:lnTo>
                  <a:lnTo>
                    <a:pt x="3405535" y="1983360"/>
                  </a:lnTo>
                  <a:lnTo>
                    <a:pt x="3353283" y="1974679"/>
                  </a:lnTo>
                  <a:lnTo>
                    <a:pt x="3301151" y="1965685"/>
                  </a:lnTo>
                  <a:lnTo>
                    <a:pt x="3249146" y="1956379"/>
                  </a:lnTo>
                  <a:lnTo>
                    <a:pt x="3197276" y="1946761"/>
                  </a:lnTo>
                  <a:lnTo>
                    <a:pt x="3145548" y="1936834"/>
                  </a:lnTo>
                  <a:lnTo>
                    <a:pt x="3093969" y="1926599"/>
                  </a:lnTo>
                  <a:lnTo>
                    <a:pt x="3042546" y="1916058"/>
                  </a:lnTo>
                  <a:lnTo>
                    <a:pt x="2991286" y="1905211"/>
                  </a:lnTo>
                  <a:lnTo>
                    <a:pt x="2940198" y="1894060"/>
                  </a:lnTo>
                  <a:lnTo>
                    <a:pt x="2889288" y="1882606"/>
                  </a:lnTo>
                  <a:lnTo>
                    <a:pt x="2838563" y="1870851"/>
                  </a:lnTo>
                  <a:lnTo>
                    <a:pt x="2788030" y="1858796"/>
                  </a:lnTo>
                  <a:lnTo>
                    <a:pt x="2737698" y="1846443"/>
                  </a:lnTo>
                  <a:lnTo>
                    <a:pt x="2687573" y="1833792"/>
                  </a:lnTo>
                  <a:lnTo>
                    <a:pt x="2637663" y="1820845"/>
                  </a:lnTo>
                  <a:lnTo>
                    <a:pt x="2587975" y="1807605"/>
                  </a:lnTo>
                  <a:lnTo>
                    <a:pt x="2538515" y="1794071"/>
                  </a:lnTo>
                  <a:lnTo>
                    <a:pt x="2489292" y="1780245"/>
                  </a:lnTo>
                  <a:lnTo>
                    <a:pt x="2440313" y="1766129"/>
                  </a:lnTo>
                  <a:lnTo>
                    <a:pt x="2391584" y="1751724"/>
                  </a:lnTo>
                  <a:lnTo>
                    <a:pt x="2343114" y="1737031"/>
                  </a:lnTo>
                  <a:lnTo>
                    <a:pt x="2294909" y="1722052"/>
                  </a:lnTo>
                  <a:lnTo>
                    <a:pt x="2246978" y="1706788"/>
                  </a:lnTo>
                  <a:lnTo>
                    <a:pt x="2199326" y="1691241"/>
                  </a:lnTo>
                  <a:lnTo>
                    <a:pt x="2151961" y="1675412"/>
                  </a:lnTo>
                  <a:lnTo>
                    <a:pt x="2104891" y="1659301"/>
                  </a:lnTo>
                  <a:lnTo>
                    <a:pt x="2058123" y="1642912"/>
                  </a:lnTo>
                  <a:lnTo>
                    <a:pt x="2011664" y="1626244"/>
                  </a:lnTo>
                  <a:lnTo>
                    <a:pt x="1965522" y="1609300"/>
                  </a:lnTo>
                  <a:lnTo>
                    <a:pt x="1919703" y="1592080"/>
                  </a:lnTo>
                  <a:lnTo>
                    <a:pt x="1874216" y="1574586"/>
                  </a:lnTo>
                  <a:lnTo>
                    <a:pt x="1829066" y="1556820"/>
                  </a:lnTo>
                  <a:lnTo>
                    <a:pt x="1784263" y="1538783"/>
                  </a:lnTo>
                  <a:lnTo>
                    <a:pt x="1739812" y="1520475"/>
                  </a:lnTo>
                  <a:lnTo>
                    <a:pt x="1695721" y="1501899"/>
                  </a:lnTo>
                  <a:lnTo>
                    <a:pt x="1651997" y="1483056"/>
                  </a:lnTo>
                  <a:lnTo>
                    <a:pt x="1608649" y="1463948"/>
                  </a:lnTo>
                  <a:lnTo>
                    <a:pt x="1565682" y="1444574"/>
                  </a:lnTo>
                  <a:lnTo>
                    <a:pt x="1523104" y="1424938"/>
                  </a:lnTo>
                  <a:lnTo>
                    <a:pt x="1480923" y="1405040"/>
                  </a:lnTo>
                  <a:lnTo>
                    <a:pt x="1439146" y="1384882"/>
                  </a:lnTo>
                  <a:lnTo>
                    <a:pt x="1397780" y="1364465"/>
                  </a:lnTo>
                  <a:lnTo>
                    <a:pt x="1356832" y="1343791"/>
                  </a:lnTo>
                  <a:lnTo>
                    <a:pt x="1316310" y="1322860"/>
                  </a:lnTo>
                  <a:lnTo>
                    <a:pt x="1276220" y="1301674"/>
                  </a:lnTo>
                  <a:lnTo>
                    <a:pt x="1236571" y="1280235"/>
                  </a:lnTo>
                  <a:lnTo>
                    <a:pt x="1197370" y="1258544"/>
                  </a:lnTo>
                  <a:lnTo>
                    <a:pt x="1158623" y="1236602"/>
                  </a:lnTo>
                  <a:lnTo>
                    <a:pt x="1120338" y="1214411"/>
                  </a:lnTo>
                  <a:lnTo>
                    <a:pt x="1082522" y="1191971"/>
                  </a:lnTo>
                  <a:lnTo>
                    <a:pt x="1045183" y="1169286"/>
                  </a:lnTo>
                  <a:lnTo>
                    <a:pt x="1008328" y="1146354"/>
                  </a:lnTo>
                  <a:lnTo>
                    <a:pt x="971964" y="1123179"/>
                  </a:lnTo>
                  <a:lnTo>
                    <a:pt x="936099" y="1099762"/>
                  </a:lnTo>
                  <a:lnTo>
                    <a:pt x="900739" y="1076103"/>
                  </a:lnTo>
                  <a:lnTo>
                    <a:pt x="865892" y="1052204"/>
                  </a:lnTo>
                  <a:lnTo>
                    <a:pt x="831565" y="1028067"/>
                  </a:lnTo>
                  <a:lnTo>
                    <a:pt x="797766" y="1003693"/>
                  </a:lnTo>
                  <a:lnTo>
                    <a:pt x="764502" y="979083"/>
                  </a:lnTo>
                  <a:lnTo>
                    <a:pt x="731779" y="954239"/>
                  </a:lnTo>
                  <a:lnTo>
                    <a:pt x="699606" y="929162"/>
                  </a:lnTo>
                  <a:lnTo>
                    <a:pt x="667990" y="903853"/>
                  </a:lnTo>
                  <a:lnTo>
                    <a:pt x="636938" y="878314"/>
                  </a:lnTo>
                  <a:lnTo>
                    <a:pt x="606457" y="852546"/>
                  </a:lnTo>
                  <a:lnTo>
                    <a:pt x="576554" y="826551"/>
                  </a:lnTo>
                  <a:lnTo>
                    <a:pt x="547237" y="800329"/>
                  </a:lnTo>
                  <a:lnTo>
                    <a:pt x="518513" y="773883"/>
                  </a:lnTo>
                  <a:lnTo>
                    <a:pt x="490389" y="747213"/>
                  </a:lnTo>
                  <a:lnTo>
                    <a:pt x="462873" y="720322"/>
                  </a:lnTo>
                  <a:lnTo>
                    <a:pt x="435972" y="693209"/>
                  </a:lnTo>
                  <a:lnTo>
                    <a:pt x="384044" y="638328"/>
                  </a:lnTo>
                  <a:lnTo>
                    <a:pt x="334662" y="582580"/>
                  </a:lnTo>
                  <a:lnTo>
                    <a:pt x="287885" y="525977"/>
                  </a:lnTo>
                  <a:lnTo>
                    <a:pt x="243772" y="468529"/>
                  </a:lnTo>
                  <a:lnTo>
                    <a:pt x="202380" y="410248"/>
                  </a:lnTo>
                  <a:lnTo>
                    <a:pt x="163768" y="351144"/>
                  </a:lnTo>
                  <a:lnTo>
                    <a:pt x="127994" y="291229"/>
                  </a:lnTo>
                  <a:lnTo>
                    <a:pt x="95116" y="230513"/>
                  </a:lnTo>
                  <a:lnTo>
                    <a:pt x="65192" y="169007"/>
                  </a:lnTo>
                  <a:lnTo>
                    <a:pt x="38281" y="106722"/>
                  </a:lnTo>
                  <a:lnTo>
                    <a:pt x="14441" y="43669"/>
                  </a:lnTo>
                  <a:lnTo>
                    <a:pt x="3691" y="11858"/>
                  </a:lnTo>
                  <a:lnTo>
                    <a:pt x="0" y="0"/>
                  </a:lnTo>
                </a:path>
              </a:pathLst>
            </a:custGeom>
            <a:ln w="10750">
              <a:solidFill>
                <a:srgbClr val="00B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732341" y="1963808"/>
              <a:ext cx="4961890" cy="473709"/>
            </a:xfrm>
            <a:custGeom>
              <a:avLst/>
              <a:gdLst/>
              <a:ahLst/>
              <a:cxnLst/>
              <a:rect l="l" t="t" r="r" b="b"/>
              <a:pathLst>
                <a:path w="4961890" h="473710">
                  <a:moveTo>
                    <a:pt x="0" y="0"/>
                  </a:moveTo>
                  <a:lnTo>
                    <a:pt x="48505" y="14830"/>
                  </a:lnTo>
                  <a:lnTo>
                    <a:pt x="97141" y="29412"/>
                  </a:lnTo>
                  <a:lnTo>
                    <a:pt x="145902" y="43744"/>
                  </a:lnTo>
                  <a:lnTo>
                    <a:pt x="194779" y="57824"/>
                  </a:lnTo>
                  <a:lnTo>
                    <a:pt x="243766" y="71654"/>
                  </a:lnTo>
                  <a:lnTo>
                    <a:pt x="292855" y="85231"/>
                  </a:lnTo>
                  <a:lnTo>
                    <a:pt x="342039" y="98556"/>
                  </a:lnTo>
                  <a:lnTo>
                    <a:pt x="391311" y="111628"/>
                  </a:lnTo>
                  <a:lnTo>
                    <a:pt x="440663" y="124446"/>
                  </a:lnTo>
                  <a:lnTo>
                    <a:pt x="490088" y="137010"/>
                  </a:lnTo>
                  <a:lnTo>
                    <a:pt x="539579" y="149318"/>
                  </a:lnTo>
                  <a:lnTo>
                    <a:pt x="589128" y="161371"/>
                  </a:lnTo>
                  <a:lnTo>
                    <a:pt x="638729" y="173168"/>
                  </a:lnTo>
                  <a:lnTo>
                    <a:pt x="688374" y="184708"/>
                  </a:lnTo>
                  <a:lnTo>
                    <a:pt x="738055" y="195990"/>
                  </a:lnTo>
                  <a:lnTo>
                    <a:pt x="787766" y="207014"/>
                  </a:lnTo>
                  <a:lnTo>
                    <a:pt x="837498" y="217779"/>
                  </a:lnTo>
                  <a:lnTo>
                    <a:pt x="887246" y="228285"/>
                  </a:lnTo>
                  <a:lnTo>
                    <a:pt x="937001" y="238531"/>
                  </a:lnTo>
                  <a:lnTo>
                    <a:pt x="986756" y="248516"/>
                  </a:lnTo>
                  <a:lnTo>
                    <a:pt x="1086046" y="267491"/>
                  </a:lnTo>
                  <a:lnTo>
                    <a:pt x="1185513" y="285631"/>
                  </a:lnTo>
                  <a:lnTo>
                    <a:pt x="1285146" y="302937"/>
                  </a:lnTo>
                  <a:lnTo>
                    <a:pt x="1384938" y="319408"/>
                  </a:lnTo>
                  <a:lnTo>
                    <a:pt x="1484879" y="335043"/>
                  </a:lnTo>
                  <a:lnTo>
                    <a:pt x="1584961" y="349844"/>
                  </a:lnTo>
                  <a:lnTo>
                    <a:pt x="1685174" y="363810"/>
                  </a:lnTo>
                  <a:lnTo>
                    <a:pt x="1785510" y="376940"/>
                  </a:lnTo>
                  <a:lnTo>
                    <a:pt x="1885959" y="389235"/>
                  </a:lnTo>
                  <a:lnTo>
                    <a:pt x="1986513" y="400694"/>
                  </a:lnTo>
                  <a:lnTo>
                    <a:pt x="2087163" y="411317"/>
                  </a:lnTo>
                  <a:lnTo>
                    <a:pt x="2187901" y="421104"/>
                  </a:lnTo>
                  <a:lnTo>
                    <a:pt x="2288716" y="430055"/>
                  </a:lnTo>
                  <a:lnTo>
                    <a:pt x="2389601" y="438169"/>
                  </a:lnTo>
                  <a:lnTo>
                    <a:pt x="2490546" y="445447"/>
                  </a:lnTo>
                  <a:lnTo>
                    <a:pt x="2591543" y="451889"/>
                  </a:lnTo>
                  <a:lnTo>
                    <a:pt x="2692582" y="457494"/>
                  </a:lnTo>
                  <a:lnTo>
                    <a:pt x="2793655" y="462262"/>
                  </a:lnTo>
                  <a:lnTo>
                    <a:pt x="2894752" y="466192"/>
                  </a:lnTo>
                  <a:lnTo>
                    <a:pt x="2995866" y="469286"/>
                  </a:lnTo>
                  <a:lnTo>
                    <a:pt x="3096987" y="471542"/>
                  </a:lnTo>
                  <a:lnTo>
                    <a:pt x="3198105" y="472961"/>
                  </a:lnTo>
                  <a:lnTo>
                    <a:pt x="3299213" y="473541"/>
                  </a:lnTo>
                  <a:lnTo>
                    <a:pt x="3400302" y="473284"/>
                  </a:lnTo>
                  <a:lnTo>
                    <a:pt x="3450810" y="472799"/>
                  </a:lnTo>
                  <a:lnTo>
                    <a:pt x="3501315" y="472042"/>
                  </a:lnTo>
                  <a:lnTo>
                    <a:pt x="3551817" y="471021"/>
                  </a:lnTo>
                  <a:lnTo>
                    <a:pt x="3602314" y="469740"/>
                  </a:lnTo>
                  <a:lnTo>
                    <a:pt x="3652807" y="468207"/>
                  </a:lnTo>
                  <a:lnTo>
                    <a:pt x="3703293" y="466427"/>
                  </a:lnTo>
                  <a:lnTo>
                    <a:pt x="3753774" y="464407"/>
                  </a:lnTo>
                  <a:lnTo>
                    <a:pt x="3804247" y="462154"/>
                  </a:lnTo>
                  <a:lnTo>
                    <a:pt x="3854712" y="459673"/>
                  </a:lnTo>
                  <a:lnTo>
                    <a:pt x="3905169" y="456971"/>
                  </a:lnTo>
                  <a:lnTo>
                    <a:pt x="4006055" y="450928"/>
                  </a:lnTo>
                  <a:lnTo>
                    <a:pt x="4106899" y="444076"/>
                  </a:lnTo>
                  <a:lnTo>
                    <a:pt x="4207696" y="436464"/>
                  </a:lnTo>
                  <a:lnTo>
                    <a:pt x="4308440" y="428143"/>
                  </a:lnTo>
                  <a:lnTo>
                    <a:pt x="4409125" y="419164"/>
                  </a:lnTo>
                  <a:lnTo>
                    <a:pt x="4509746" y="409575"/>
                  </a:lnTo>
                  <a:lnTo>
                    <a:pt x="4610298" y="399428"/>
                  </a:lnTo>
                  <a:lnTo>
                    <a:pt x="4710776" y="388772"/>
                  </a:lnTo>
                  <a:lnTo>
                    <a:pt x="4811172" y="377659"/>
                  </a:lnTo>
                  <a:lnTo>
                    <a:pt x="4961605" y="360239"/>
                  </a:lnTo>
                  <a:lnTo>
                    <a:pt x="4911443" y="365630"/>
                  </a:lnTo>
                  <a:lnTo>
                    <a:pt x="4760842" y="381380"/>
                  </a:lnTo>
                  <a:lnTo>
                    <a:pt x="4610084" y="396349"/>
                  </a:lnTo>
                  <a:lnTo>
                    <a:pt x="4509499" y="405800"/>
                  </a:lnTo>
                  <a:lnTo>
                    <a:pt x="4408856" y="414765"/>
                  </a:lnTo>
                  <a:lnTo>
                    <a:pt x="4308160" y="423185"/>
                  </a:lnTo>
                  <a:lnTo>
                    <a:pt x="4207414" y="431006"/>
                  </a:lnTo>
                  <a:lnTo>
                    <a:pt x="4106624" y="438172"/>
                  </a:lnTo>
                  <a:lnTo>
                    <a:pt x="4005795" y="444625"/>
                  </a:lnTo>
                  <a:lnTo>
                    <a:pt x="3904931" y="450311"/>
                  </a:lnTo>
                  <a:lnTo>
                    <a:pt x="3804036" y="455174"/>
                  </a:lnTo>
                  <a:lnTo>
                    <a:pt x="3753579" y="457279"/>
                  </a:lnTo>
                  <a:lnTo>
                    <a:pt x="3703116" y="459156"/>
                  </a:lnTo>
                  <a:lnTo>
                    <a:pt x="3652647" y="460800"/>
                  </a:lnTo>
                  <a:lnTo>
                    <a:pt x="3602175" y="462203"/>
                  </a:lnTo>
                  <a:lnTo>
                    <a:pt x="3551698" y="463358"/>
                  </a:lnTo>
                  <a:lnTo>
                    <a:pt x="3501217" y="464258"/>
                  </a:lnTo>
                  <a:lnTo>
                    <a:pt x="3450734" y="464895"/>
                  </a:lnTo>
                  <a:lnTo>
                    <a:pt x="3400248" y="465264"/>
                  </a:lnTo>
                  <a:lnTo>
                    <a:pt x="3349981" y="465193"/>
                  </a:lnTo>
                  <a:lnTo>
                    <a:pt x="3249429" y="464510"/>
                  </a:lnTo>
                  <a:lnTo>
                    <a:pt x="3148861" y="463099"/>
                  </a:lnTo>
                  <a:lnTo>
                    <a:pt x="3048286" y="460954"/>
                  </a:lnTo>
                  <a:lnTo>
                    <a:pt x="2947712" y="458066"/>
                  </a:lnTo>
                  <a:lnTo>
                    <a:pt x="2847147" y="454431"/>
                  </a:lnTo>
                  <a:lnTo>
                    <a:pt x="2746601" y="450039"/>
                  </a:lnTo>
                  <a:lnTo>
                    <a:pt x="2646081" y="444886"/>
                  </a:lnTo>
                  <a:lnTo>
                    <a:pt x="2545597" y="438963"/>
                  </a:lnTo>
                  <a:lnTo>
                    <a:pt x="2445157" y="432265"/>
                  </a:lnTo>
                  <a:lnTo>
                    <a:pt x="2344768" y="424783"/>
                  </a:lnTo>
                  <a:lnTo>
                    <a:pt x="2244441" y="416512"/>
                  </a:lnTo>
                  <a:lnTo>
                    <a:pt x="2144183" y="407443"/>
                  </a:lnTo>
                  <a:lnTo>
                    <a:pt x="2044003" y="397571"/>
                  </a:lnTo>
                  <a:lnTo>
                    <a:pt x="1943909" y="386889"/>
                  </a:lnTo>
                  <a:lnTo>
                    <a:pt x="1843910" y="375389"/>
                  </a:lnTo>
                  <a:lnTo>
                    <a:pt x="1744015" y="363065"/>
                  </a:lnTo>
                  <a:lnTo>
                    <a:pt x="1644231" y="349909"/>
                  </a:lnTo>
                  <a:lnTo>
                    <a:pt x="1544569" y="335915"/>
                  </a:lnTo>
                  <a:lnTo>
                    <a:pt x="1445035" y="321076"/>
                  </a:lnTo>
                  <a:lnTo>
                    <a:pt x="1395319" y="313338"/>
                  </a:lnTo>
                  <a:lnTo>
                    <a:pt x="1345639" y="305386"/>
                  </a:lnTo>
                  <a:lnTo>
                    <a:pt x="1295995" y="297219"/>
                  </a:lnTo>
                  <a:lnTo>
                    <a:pt x="1246388" y="288836"/>
                  </a:lnTo>
                  <a:lnTo>
                    <a:pt x="1196821" y="280237"/>
                  </a:lnTo>
                  <a:lnTo>
                    <a:pt x="1147293" y="271421"/>
                  </a:lnTo>
                  <a:lnTo>
                    <a:pt x="1097806" y="262387"/>
                  </a:lnTo>
                  <a:lnTo>
                    <a:pt x="1048360" y="253133"/>
                  </a:lnTo>
                  <a:lnTo>
                    <a:pt x="998958" y="243660"/>
                  </a:lnTo>
                  <a:lnTo>
                    <a:pt x="949600" y="233966"/>
                  </a:lnTo>
                  <a:lnTo>
                    <a:pt x="900286" y="224050"/>
                  </a:lnTo>
                  <a:lnTo>
                    <a:pt x="851019" y="213912"/>
                  </a:lnTo>
                  <a:lnTo>
                    <a:pt x="801799" y="203550"/>
                  </a:lnTo>
                  <a:lnTo>
                    <a:pt x="752628" y="192965"/>
                  </a:lnTo>
                  <a:lnTo>
                    <a:pt x="703505" y="182154"/>
                  </a:lnTo>
                  <a:lnTo>
                    <a:pt x="554514" y="148311"/>
                  </a:lnTo>
                  <a:lnTo>
                    <a:pt x="503717" y="136352"/>
                  </a:lnTo>
                  <a:lnTo>
                    <a:pt x="453016" y="124005"/>
                  </a:lnTo>
                  <a:lnTo>
                    <a:pt x="402404" y="111298"/>
                  </a:lnTo>
                  <a:lnTo>
                    <a:pt x="351875" y="98258"/>
                  </a:lnTo>
                  <a:lnTo>
                    <a:pt x="301424" y="84914"/>
                  </a:lnTo>
                  <a:lnTo>
                    <a:pt x="251044" y="71292"/>
                  </a:lnTo>
                  <a:lnTo>
                    <a:pt x="200729" y="57421"/>
                  </a:lnTo>
                  <a:lnTo>
                    <a:pt x="100270" y="290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93948" y="8084701"/>
              <a:ext cx="11910695" cy="3515995"/>
            </a:xfrm>
            <a:custGeom>
              <a:avLst/>
              <a:gdLst/>
              <a:ahLst/>
              <a:cxnLst/>
              <a:rect l="l" t="t" r="r" b="b"/>
              <a:pathLst>
                <a:path w="11910694" h="3515995">
                  <a:moveTo>
                    <a:pt x="11910151" y="0"/>
                  </a:moveTo>
                  <a:lnTo>
                    <a:pt x="11832326" y="4694"/>
                  </a:lnTo>
                  <a:lnTo>
                    <a:pt x="11787537" y="7710"/>
                  </a:lnTo>
                  <a:lnTo>
                    <a:pt x="11742563" y="10964"/>
                  </a:lnTo>
                  <a:lnTo>
                    <a:pt x="11697409" y="14459"/>
                  </a:lnTo>
                  <a:lnTo>
                    <a:pt x="11652079" y="18198"/>
                  </a:lnTo>
                  <a:lnTo>
                    <a:pt x="11606579" y="22187"/>
                  </a:lnTo>
                  <a:lnTo>
                    <a:pt x="11560913" y="26429"/>
                  </a:lnTo>
                  <a:lnTo>
                    <a:pt x="11515086" y="30927"/>
                  </a:lnTo>
                  <a:lnTo>
                    <a:pt x="11469101" y="35687"/>
                  </a:lnTo>
                  <a:lnTo>
                    <a:pt x="11422965" y="40711"/>
                  </a:lnTo>
                  <a:lnTo>
                    <a:pt x="11376682" y="46004"/>
                  </a:lnTo>
                  <a:lnTo>
                    <a:pt x="11330256" y="51570"/>
                  </a:lnTo>
                  <a:lnTo>
                    <a:pt x="11283691" y="57413"/>
                  </a:lnTo>
                  <a:lnTo>
                    <a:pt x="11236994" y="63536"/>
                  </a:lnTo>
                  <a:lnTo>
                    <a:pt x="11190168" y="69944"/>
                  </a:lnTo>
                  <a:lnTo>
                    <a:pt x="11143217" y="76640"/>
                  </a:lnTo>
                  <a:lnTo>
                    <a:pt x="11096148" y="83629"/>
                  </a:lnTo>
                  <a:lnTo>
                    <a:pt x="11048964" y="90915"/>
                  </a:lnTo>
                  <a:lnTo>
                    <a:pt x="11001669" y="98501"/>
                  </a:lnTo>
                  <a:lnTo>
                    <a:pt x="10954270" y="106391"/>
                  </a:lnTo>
                  <a:lnTo>
                    <a:pt x="10906769" y="114590"/>
                  </a:lnTo>
                  <a:lnTo>
                    <a:pt x="10859173" y="123102"/>
                  </a:lnTo>
                  <a:lnTo>
                    <a:pt x="10811486" y="131929"/>
                  </a:lnTo>
                  <a:lnTo>
                    <a:pt x="10763711" y="141077"/>
                  </a:lnTo>
                  <a:lnTo>
                    <a:pt x="10715855" y="150549"/>
                  </a:lnTo>
                  <a:lnTo>
                    <a:pt x="10667921" y="160349"/>
                  </a:lnTo>
                  <a:lnTo>
                    <a:pt x="10619915" y="170481"/>
                  </a:lnTo>
                  <a:lnTo>
                    <a:pt x="10571841" y="180950"/>
                  </a:lnTo>
                  <a:lnTo>
                    <a:pt x="10523703" y="191758"/>
                  </a:lnTo>
                  <a:lnTo>
                    <a:pt x="10475507" y="202911"/>
                  </a:lnTo>
                  <a:lnTo>
                    <a:pt x="10427256" y="214412"/>
                  </a:lnTo>
                  <a:lnTo>
                    <a:pt x="10378957" y="226264"/>
                  </a:lnTo>
                  <a:lnTo>
                    <a:pt x="10330612" y="238472"/>
                  </a:lnTo>
                  <a:lnTo>
                    <a:pt x="10282228" y="251041"/>
                  </a:lnTo>
                  <a:lnTo>
                    <a:pt x="10233808" y="263973"/>
                  </a:lnTo>
                  <a:lnTo>
                    <a:pt x="10185358" y="277273"/>
                  </a:lnTo>
                  <a:lnTo>
                    <a:pt x="10136882" y="290944"/>
                  </a:lnTo>
                  <a:lnTo>
                    <a:pt x="10088384" y="304991"/>
                  </a:lnTo>
                  <a:lnTo>
                    <a:pt x="10039870" y="319418"/>
                  </a:lnTo>
                  <a:lnTo>
                    <a:pt x="9991344" y="334229"/>
                  </a:lnTo>
                  <a:lnTo>
                    <a:pt x="9942810" y="349427"/>
                  </a:lnTo>
                  <a:lnTo>
                    <a:pt x="9894274" y="365017"/>
                  </a:lnTo>
                  <a:lnTo>
                    <a:pt x="9845739" y="381002"/>
                  </a:lnTo>
                  <a:lnTo>
                    <a:pt x="9797212" y="397386"/>
                  </a:lnTo>
                  <a:lnTo>
                    <a:pt x="9748695" y="414174"/>
                  </a:lnTo>
                  <a:lnTo>
                    <a:pt x="9700195" y="431370"/>
                  </a:lnTo>
                  <a:lnTo>
                    <a:pt x="9651716" y="448977"/>
                  </a:lnTo>
                  <a:lnTo>
                    <a:pt x="9603261" y="466999"/>
                  </a:lnTo>
                  <a:lnTo>
                    <a:pt x="9554837" y="485440"/>
                  </a:lnTo>
                  <a:lnTo>
                    <a:pt x="9506448" y="504304"/>
                  </a:lnTo>
                  <a:lnTo>
                    <a:pt x="9458097" y="523596"/>
                  </a:lnTo>
                  <a:lnTo>
                    <a:pt x="9409791" y="543319"/>
                  </a:lnTo>
                  <a:lnTo>
                    <a:pt x="9361534" y="563477"/>
                  </a:lnTo>
                  <a:lnTo>
                    <a:pt x="9313329" y="584074"/>
                  </a:lnTo>
                  <a:lnTo>
                    <a:pt x="9265183" y="605113"/>
                  </a:lnTo>
                  <a:lnTo>
                    <a:pt x="9217100" y="626600"/>
                  </a:lnTo>
                  <a:lnTo>
                    <a:pt x="9169084" y="648538"/>
                  </a:lnTo>
                  <a:lnTo>
                    <a:pt x="9121140" y="670931"/>
                  </a:lnTo>
                  <a:lnTo>
                    <a:pt x="9073272" y="693782"/>
                  </a:lnTo>
                  <a:lnTo>
                    <a:pt x="9025486" y="717097"/>
                  </a:lnTo>
                  <a:lnTo>
                    <a:pt x="8977786" y="740878"/>
                  </a:lnTo>
                  <a:lnTo>
                    <a:pt x="8930177" y="765130"/>
                  </a:lnTo>
                  <a:lnTo>
                    <a:pt x="8882663" y="789856"/>
                  </a:lnTo>
                  <a:lnTo>
                    <a:pt x="8835249" y="815061"/>
                  </a:lnTo>
                  <a:lnTo>
                    <a:pt x="8787939" y="840749"/>
                  </a:lnTo>
                  <a:lnTo>
                    <a:pt x="8740739" y="866923"/>
                  </a:lnTo>
                  <a:lnTo>
                    <a:pt x="8693653" y="893588"/>
                  </a:lnTo>
                  <a:lnTo>
                    <a:pt x="8646686" y="920747"/>
                  </a:lnTo>
                  <a:lnTo>
                    <a:pt x="8599842" y="948405"/>
                  </a:lnTo>
                  <a:lnTo>
                    <a:pt x="8553126" y="976565"/>
                  </a:lnTo>
                  <a:lnTo>
                    <a:pt x="8506543" y="1005232"/>
                  </a:lnTo>
                  <a:lnTo>
                    <a:pt x="8460098" y="1034408"/>
                  </a:lnTo>
                  <a:lnTo>
                    <a:pt x="8413794" y="1064100"/>
                  </a:lnTo>
                  <a:lnTo>
                    <a:pt x="8367637" y="1094309"/>
                  </a:lnTo>
                  <a:lnTo>
                    <a:pt x="8321631" y="1125040"/>
                  </a:lnTo>
                  <a:lnTo>
                    <a:pt x="8275781" y="1156298"/>
                  </a:lnTo>
                  <a:lnTo>
                    <a:pt x="8230092" y="1188086"/>
                  </a:lnTo>
                  <a:lnTo>
                    <a:pt x="8184569" y="1220407"/>
                  </a:lnTo>
                  <a:lnTo>
                    <a:pt x="8139215" y="1253267"/>
                  </a:lnTo>
                  <a:lnTo>
                    <a:pt x="8094036" y="1286669"/>
                  </a:lnTo>
                  <a:lnTo>
                    <a:pt x="8049037" y="1320617"/>
                  </a:lnTo>
                  <a:lnTo>
                    <a:pt x="8004221" y="1355115"/>
                  </a:lnTo>
                  <a:lnTo>
                    <a:pt x="7959594" y="1390166"/>
                  </a:lnTo>
                  <a:lnTo>
                    <a:pt x="7915161" y="1425775"/>
                  </a:lnTo>
                  <a:lnTo>
                    <a:pt x="7870925" y="1461947"/>
                  </a:lnTo>
                  <a:lnTo>
                    <a:pt x="7826893" y="1498684"/>
                  </a:lnTo>
                  <a:lnTo>
                    <a:pt x="7783067" y="1535990"/>
                  </a:lnTo>
                  <a:lnTo>
                    <a:pt x="7739454" y="1573870"/>
                  </a:lnTo>
                  <a:lnTo>
                    <a:pt x="7696057" y="1612328"/>
                  </a:lnTo>
                  <a:lnTo>
                    <a:pt x="7640637" y="1661649"/>
                  </a:lnTo>
                  <a:lnTo>
                    <a:pt x="7585564" y="1710086"/>
                  </a:lnTo>
                  <a:lnTo>
                    <a:pt x="7530835" y="1757647"/>
                  </a:lnTo>
                  <a:lnTo>
                    <a:pt x="7476448" y="1804338"/>
                  </a:lnTo>
                  <a:lnTo>
                    <a:pt x="7422401" y="1850167"/>
                  </a:lnTo>
                  <a:lnTo>
                    <a:pt x="7368690" y="1895141"/>
                  </a:lnTo>
                  <a:lnTo>
                    <a:pt x="7315314" y="1939268"/>
                  </a:lnTo>
                  <a:lnTo>
                    <a:pt x="7262270" y="1982554"/>
                  </a:lnTo>
                  <a:lnTo>
                    <a:pt x="7209555" y="2025008"/>
                  </a:lnTo>
                  <a:lnTo>
                    <a:pt x="7157168" y="2066636"/>
                  </a:lnTo>
                  <a:lnTo>
                    <a:pt x="7105104" y="2107445"/>
                  </a:lnTo>
                  <a:lnTo>
                    <a:pt x="7053363" y="2147443"/>
                  </a:lnTo>
                  <a:lnTo>
                    <a:pt x="7001942" y="2186637"/>
                  </a:lnTo>
                  <a:lnTo>
                    <a:pt x="6950837" y="2225035"/>
                  </a:lnTo>
                  <a:lnTo>
                    <a:pt x="6900047" y="2262643"/>
                  </a:lnTo>
                  <a:lnTo>
                    <a:pt x="6849569" y="2299469"/>
                  </a:lnTo>
                  <a:lnTo>
                    <a:pt x="6799401" y="2335520"/>
                  </a:lnTo>
                  <a:lnTo>
                    <a:pt x="6749540" y="2370803"/>
                  </a:lnTo>
                  <a:lnTo>
                    <a:pt x="6699984" y="2405327"/>
                  </a:lnTo>
                  <a:lnTo>
                    <a:pt x="6650729" y="2439097"/>
                  </a:lnTo>
                  <a:lnTo>
                    <a:pt x="6601775" y="2472121"/>
                  </a:lnTo>
                  <a:lnTo>
                    <a:pt x="6553117" y="2504407"/>
                  </a:lnTo>
                  <a:lnTo>
                    <a:pt x="6504755" y="2535961"/>
                  </a:lnTo>
                  <a:lnTo>
                    <a:pt x="6456684" y="2566791"/>
                  </a:lnTo>
                  <a:lnTo>
                    <a:pt x="6408903" y="2596905"/>
                  </a:lnTo>
                  <a:lnTo>
                    <a:pt x="6361410" y="2626309"/>
                  </a:lnTo>
                  <a:lnTo>
                    <a:pt x="6314201" y="2655011"/>
                  </a:lnTo>
                  <a:lnTo>
                    <a:pt x="6267275" y="2683018"/>
                  </a:lnTo>
                  <a:lnTo>
                    <a:pt x="6220628" y="2710337"/>
                  </a:lnTo>
                  <a:lnTo>
                    <a:pt x="6174259" y="2736976"/>
                  </a:lnTo>
                  <a:lnTo>
                    <a:pt x="6128164" y="2762941"/>
                  </a:lnTo>
                  <a:lnTo>
                    <a:pt x="6082342" y="2788241"/>
                  </a:lnTo>
                  <a:lnTo>
                    <a:pt x="6036790" y="2812882"/>
                  </a:lnTo>
                  <a:lnTo>
                    <a:pt x="5991505" y="2836872"/>
                  </a:lnTo>
                  <a:lnTo>
                    <a:pt x="5946485" y="2860217"/>
                  </a:lnTo>
                  <a:lnTo>
                    <a:pt x="5901727" y="2882926"/>
                  </a:lnTo>
                  <a:lnTo>
                    <a:pt x="5857229" y="2905005"/>
                  </a:lnTo>
                  <a:lnTo>
                    <a:pt x="5812989" y="2926462"/>
                  </a:lnTo>
                  <a:lnTo>
                    <a:pt x="5769004" y="2947304"/>
                  </a:lnTo>
                  <a:lnTo>
                    <a:pt x="5725271" y="2967538"/>
                  </a:lnTo>
                  <a:lnTo>
                    <a:pt x="5681788" y="2987171"/>
                  </a:lnTo>
                  <a:lnTo>
                    <a:pt x="5638552" y="3006212"/>
                  </a:lnTo>
                  <a:lnTo>
                    <a:pt x="5595562" y="3024666"/>
                  </a:lnTo>
                  <a:lnTo>
                    <a:pt x="5552814" y="3042541"/>
                  </a:lnTo>
                  <a:lnTo>
                    <a:pt x="5510306" y="3059845"/>
                  </a:lnTo>
                  <a:lnTo>
                    <a:pt x="5468036" y="3076585"/>
                  </a:lnTo>
                  <a:lnTo>
                    <a:pt x="5426001" y="3092768"/>
                  </a:lnTo>
                  <a:lnTo>
                    <a:pt x="5384198" y="3108401"/>
                  </a:lnTo>
                  <a:lnTo>
                    <a:pt x="5342626" y="3123492"/>
                  </a:lnTo>
                  <a:lnTo>
                    <a:pt x="5301281" y="3138048"/>
                  </a:lnTo>
                  <a:lnTo>
                    <a:pt x="5260161" y="3152076"/>
                  </a:lnTo>
                  <a:lnTo>
                    <a:pt x="5219264" y="3165583"/>
                  </a:lnTo>
                  <a:lnTo>
                    <a:pt x="5178587" y="3178577"/>
                  </a:lnTo>
                  <a:lnTo>
                    <a:pt x="5138128" y="3191065"/>
                  </a:lnTo>
                  <a:lnTo>
                    <a:pt x="5097884" y="3203053"/>
                  </a:lnTo>
                  <a:lnTo>
                    <a:pt x="5057853" y="3214551"/>
                  </a:lnTo>
                  <a:lnTo>
                    <a:pt x="5018032" y="3225564"/>
                  </a:lnTo>
                  <a:lnTo>
                    <a:pt x="4978418" y="3236100"/>
                  </a:lnTo>
                  <a:lnTo>
                    <a:pt x="4939010" y="3246166"/>
                  </a:lnTo>
                  <a:lnTo>
                    <a:pt x="4899805" y="3255770"/>
                  </a:lnTo>
                  <a:lnTo>
                    <a:pt x="4860800" y="3264919"/>
                  </a:lnTo>
                  <a:lnTo>
                    <a:pt x="4821993" y="3273620"/>
                  </a:lnTo>
                  <a:lnTo>
                    <a:pt x="4783381" y="3281880"/>
                  </a:lnTo>
                  <a:lnTo>
                    <a:pt x="4744962" y="3289706"/>
                  </a:lnTo>
                  <a:lnTo>
                    <a:pt x="4706733" y="3297106"/>
                  </a:lnTo>
                  <a:lnTo>
                    <a:pt x="4668693" y="3304088"/>
                  </a:lnTo>
                  <a:lnTo>
                    <a:pt x="4630837" y="3310658"/>
                  </a:lnTo>
                  <a:lnTo>
                    <a:pt x="4593165" y="3316823"/>
                  </a:lnTo>
                  <a:lnTo>
                    <a:pt x="4518358" y="3327970"/>
                  </a:lnTo>
                  <a:lnTo>
                    <a:pt x="4444254" y="3337586"/>
                  </a:lnTo>
                  <a:lnTo>
                    <a:pt x="4370831" y="3345731"/>
                  </a:lnTo>
                  <a:lnTo>
                    <a:pt x="4298071" y="3352461"/>
                  </a:lnTo>
                  <a:lnTo>
                    <a:pt x="4225953" y="3357835"/>
                  </a:lnTo>
                  <a:lnTo>
                    <a:pt x="4154456" y="3361912"/>
                  </a:lnTo>
                  <a:lnTo>
                    <a:pt x="4083563" y="3364748"/>
                  </a:lnTo>
                  <a:lnTo>
                    <a:pt x="4013252" y="3366403"/>
                  </a:lnTo>
                  <a:lnTo>
                    <a:pt x="3943503" y="3366935"/>
                  </a:lnTo>
                  <a:lnTo>
                    <a:pt x="3908834" y="3366798"/>
                  </a:lnTo>
                  <a:lnTo>
                    <a:pt x="3839892" y="3365753"/>
                  </a:lnTo>
                  <a:lnTo>
                    <a:pt x="3771463" y="3363730"/>
                  </a:lnTo>
                  <a:lnTo>
                    <a:pt x="3703528" y="3360787"/>
                  </a:lnTo>
                  <a:lnTo>
                    <a:pt x="3636065" y="3356982"/>
                  </a:lnTo>
                  <a:lnTo>
                    <a:pt x="3569056" y="3352373"/>
                  </a:lnTo>
                  <a:lnTo>
                    <a:pt x="3502481" y="3347019"/>
                  </a:lnTo>
                  <a:lnTo>
                    <a:pt x="3436318" y="3340977"/>
                  </a:lnTo>
                  <a:lnTo>
                    <a:pt x="3370550" y="3334305"/>
                  </a:lnTo>
                  <a:lnTo>
                    <a:pt x="3305156" y="3327062"/>
                  </a:lnTo>
                  <a:lnTo>
                    <a:pt x="3240115" y="3319306"/>
                  </a:lnTo>
                  <a:lnTo>
                    <a:pt x="3175409" y="3311095"/>
                  </a:lnTo>
                  <a:lnTo>
                    <a:pt x="3111016" y="3302486"/>
                  </a:lnTo>
                  <a:lnTo>
                    <a:pt x="3046918" y="3293539"/>
                  </a:lnTo>
                  <a:lnTo>
                    <a:pt x="2983095" y="3284311"/>
                  </a:lnTo>
                  <a:lnTo>
                    <a:pt x="2919526" y="3274860"/>
                  </a:lnTo>
                  <a:lnTo>
                    <a:pt x="2856192" y="3265245"/>
                  </a:lnTo>
                  <a:lnTo>
                    <a:pt x="2793073" y="3255523"/>
                  </a:lnTo>
                  <a:lnTo>
                    <a:pt x="2730148" y="3245753"/>
                  </a:lnTo>
                  <a:lnTo>
                    <a:pt x="2698753" y="3240868"/>
                  </a:lnTo>
                  <a:lnTo>
                    <a:pt x="2667399" y="3235993"/>
                  </a:lnTo>
                  <a:lnTo>
                    <a:pt x="2604805" y="3226301"/>
                  </a:lnTo>
                  <a:lnTo>
                    <a:pt x="2542346" y="3216734"/>
                  </a:lnTo>
                  <a:lnTo>
                    <a:pt x="2480003" y="3207352"/>
                  </a:lnTo>
                  <a:lnTo>
                    <a:pt x="2417755" y="3198213"/>
                  </a:lnTo>
                  <a:lnTo>
                    <a:pt x="2355583" y="3189373"/>
                  </a:lnTo>
                  <a:lnTo>
                    <a:pt x="2293467" y="3180892"/>
                  </a:lnTo>
                  <a:lnTo>
                    <a:pt x="2231386" y="3172828"/>
                  </a:lnTo>
                  <a:lnTo>
                    <a:pt x="2169322" y="3165239"/>
                  </a:lnTo>
                  <a:lnTo>
                    <a:pt x="2107254" y="3158182"/>
                  </a:lnTo>
                  <a:lnTo>
                    <a:pt x="2045162" y="3151716"/>
                  </a:lnTo>
                  <a:lnTo>
                    <a:pt x="1983027" y="3145900"/>
                  </a:lnTo>
                  <a:lnTo>
                    <a:pt x="1920828" y="3140791"/>
                  </a:lnTo>
                  <a:lnTo>
                    <a:pt x="1858546" y="3136447"/>
                  </a:lnTo>
                  <a:lnTo>
                    <a:pt x="1796161" y="3132926"/>
                  </a:lnTo>
                  <a:lnTo>
                    <a:pt x="1733653" y="3130287"/>
                  </a:lnTo>
                  <a:lnTo>
                    <a:pt x="1671001" y="3128588"/>
                  </a:lnTo>
                  <a:lnTo>
                    <a:pt x="1608187" y="3127887"/>
                  </a:lnTo>
                  <a:lnTo>
                    <a:pt x="1576713" y="3127928"/>
                  </a:lnTo>
                  <a:lnTo>
                    <a:pt x="1513617" y="3128832"/>
                  </a:lnTo>
                  <a:lnTo>
                    <a:pt x="1450309" y="3130880"/>
                  </a:lnTo>
                  <a:lnTo>
                    <a:pt x="1386769" y="3134128"/>
                  </a:lnTo>
                  <a:lnTo>
                    <a:pt x="1322976" y="3138636"/>
                  </a:lnTo>
                  <a:lnTo>
                    <a:pt x="1258911" y="3144462"/>
                  </a:lnTo>
                  <a:lnTo>
                    <a:pt x="1194555" y="3151663"/>
                  </a:lnTo>
                  <a:lnTo>
                    <a:pt x="1129886" y="3160298"/>
                  </a:lnTo>
                  <a:lnTo>
                    <a:pt x="1064885" y="3170424"/>
                  </a:lnTo>
                  <a:lnTo>
                    <a:pt x="999533" y="3182101"/>
                  </a:lnTo>
                  <a:lnTo>
                    <a:pt x="933810" y="3195385"/>
                  </a:lnTo>
                  <a:lnTo>
                    <a:pt x="867695" y="3210336"/>
                  </a:lnTo>
                  <a:lnTo>
                    <a:pt x="801168" y="3227011"/>
                  </a:lnTo>
                  <a:lnTo>
                    <a:pt x="734211" y="3245468"/>
                  </a:lnTo>
                  <a:lnTo>
                    <a:pt x="666802" y="3265766"/>
                  </a:lnTo>
                  <a:lnTo>
                    <a:pt x="598923" y="3287963"/>
                  </a:lnTo>
                  <a:lnTo>
                    <a:pt x="530553" y="3312116"/>
                  </a:lnTo>
                  <a:lnTo>
                    <a:pt x="461672" y="3338284"/>
                  </a:lnTo>
                  <a:lnTo>
                    <a:pt x="392261" y="3366526"/>
                  </a:lnTo>
                  <a:lnTo>
                    <a:pt x="322299" y="3396898"/>
                  </a:lnTo>
                  <a:lnTo>
                    <a:pt x="287106" y="3412901"/>
                  </a:lnTo>
                  <a:lnTo>
                    <a:pt x="251767" y="3429459"/>
                  </a:lnTo>
                  <a:lnTo>
                    <a:pt x="229071" y="3439361"/>
                  </a:lnTo>
                  <a:lnTo>
                    <a:pt x="172505" y="3460008"/>
                  </a:lnTo>
                  <a:lnTo>
                    <a:pt x="104077" y="3482287"/>
                  </a:lnTo>
                  <a:lnTo>
                    <a:pt x="66553" y="3494228"/>
                  </a:lnTo>
                  <a:lnTo>
                    <a:pt x="27427" y="3506806"/>
                  </a:lnTo>
                  <a:lnTo>
                    <a:pt x="0" y="3515858"/>
                  </a:lnTo>
                </a:path>
              </a:pathLst>
            </a:custGeom>
            <a:ln w="10750">
              <a:solidFill>
                <a:srgbClr val="00B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099826" y="9339614"/>
              <a:ext cx="4004310" cy="2261235"/>
            </a:xfrm>
            <a:custGeom>
              <a:avLst/>
              <a:gdLst/>
              <a:ahLst/>
              <a:cxnLst/>
              <a:rect l="l" t="t" r="r" b="b"/>
              <a:pathLst>
                <a:path w="4004309" h="2261234">
                  <a:moveTo>
                    <a:pt x="4004273" y="275668"/>
                  </a:moveTo>
                  <a:lnTo>
                    <a:pt x="3969897" y="250061"/>
                  </a:lnTo>
                  <a:lnTo>
                    <a:pt x="3937805" y="228457"/>
                  </a:lnTo>
                  <a:lnTo>
                    <a:pt x="3904943" y="208437"/>
                  </a:lnTo>
                  <a:lnTo>
                    <a:pt x="3871311" y="190045"/>
                  </a:lnTo>
                  <a:lnTo>
                    <a:pt x="3836906" y="173322"/>
                  </a:lnTo>
                  <a:lnTo>
                    <a:pt x="3801725" y="158311"/>
                  </a:lnTo>
                  <a:lnTo>
                    <a:pt x="3765767" y="145055"/>
                  </a:lnTo>
                  <a:lnTo>
                    <a:pt x="3729028" y="133596"/>
                  </a:lnTo>
                  <a:lnTo>
                    <a:pt x="3671473" y="117656"/>
                  </a:lnTo>
                  <a:lnTo>
                    <a:pt x="3614150" y="102604"/>
                  </a:lnTo>
                  <a:lnTo>
                    <a:pt x="3557137" y="88467"/>
                  </a:lnTo>
                  <a:lnTo>
                    <a:pt x="3500509" y="75272"/>
                  </a:lnTo>
                  <a:lnTo>
                    <a:pt x="3444341" y="63046"/>
                  </a:lnTo>
                  <a:lnTo>
                    <a:pt x="3388708" y="51815"/>
                  </a:lnTo>
                  <a:lnTo>
                    <a:pt x="3333687" y="41607"/>
                  </a:lnTo>
                  <a:lnTo>
                    <a:pt x="3279352" y="32449"/>
                  </a:lnTo>
                  <a:lnTo>
                    <a:pt x="3225779" y="24368"/>
                  </a:lnTo>
                  <a:lnTo>
                    <a:pt x="3173044" y="17390"/>
                  </a:lnTo>
                  <a:lnTo>
                    <a:pt x="3121222" y="11543"/>
                  </a:lnTo>
                  <a:lnTo>
                    <a:pt x="3070389" y="6853"/>
                  </a:lnTo>
                  <a:lnTo>
                    <a:pt x="3020620" y="3348"/>
                  </a:lnTo>
                  <a:lnTo>
                    <a:pt x="2971991" y="1055"/>
                  </a:lnTo>
                  <a:lnTo>
                    <a:pt x="2924577" y="0"/>
                  </a:lnTo>
                  <a:lnTo>
                    <a:pt x="2878453" y="210"/>
                  </a:lnTo>
                  <a:lnTo>
                    <a:pt x="2833696" y="1713"/>
                  </a:lnTo>
                  <a:lnTo>
                    <a:pt x="2790380" y="4535"/>
                  </a:lnTo>
                  <a:lnTo>
                    <a:pt x="2748582" y="8704"/>
                  </a:lnTo>
                  <a:lnTo>
                    <a:pt x="2708376" y="14246"/>
                  </a:lnTo>
                  <a:lnTo>
                    <a:pt x="2669839" y="21188"/>
                  </a:lnTo>
                  <a:lnTo>
                    <a:pt x="2598070" y="39381"/>
                  </a:lnTo>
                  <a:lnTo>
                    <a:pt x="2530332" y="64002"/>
                  </a:lnTo>
                  <a:lnTo>
                    <a:pt x="2460179" y="92828"/>
                  </a:lnTo>
                  <a:lnTo>
                    <a:pt x="2424693" y="108366"/>
                  </a:lnTo>
                  <a:lnTo>
                    <a:pt x="2388938" y="124673"/>
                  </a:lnTo>
                  <a:lnTo>
                    <a:pt x="2352920" y="141763"/>
                  </a:lnTo>
                  <a:lnTo>
                    <a:pt x="2316642" y="159649"/>
                  </a:lnTo>
                  <a:lnTo>
                    <a:pt x="2280109" y="178347"/>
                  </a:lnTo>
                  <a:lnTo>
                    <a:pt x="2243324" y="197869"/>
                  </a:lnTo>
                  <a:lnTo>
                    <a:pt x="2206292" y="218231"/>
                  </a:lnTo>
                  <a:lnTo>
                    <a:pt x="2169017" y="239445"/>
                  </a:lnTo>
                  <a:lnTo>
                    <a:pt x="2131503" y="261527"/>
                  </a:lnTo>
                  <a:lnTo>
                    <a:pt x="2093754" y="284490"/>
                  </a:lnTo>
                  <a:lnTo>
                    <a:pt x="2055774" y="308348"/>
                  </a:lnTo>
                  <a:lnTo>
                    <a:pt x="2017568" y="333115"/>
                  </a:lnTo>
                  <a:lnTo>
                    <a:pt x="1979139" y="358805"/>
                  </a:lnTo>
                  <a:lnTo>
                    <a:pt x="1940491" y="385433"/>
                  </a:lnTo>
                  <a:lnTo>
                    <a:pt x="1901629" y="413013"/>
                  </a:lnTo>
                  <a:lnTo>
                    <a:pt x="1862557" y="441557"/>
                  </a:lnTo>
                  <a:lnTo>
                    <a:pt x="1823279" y="471082"/>
                  </a:lnTo>
                  <a:lnTo>
                    <a:pt x="1783799" y="501599"/>
                  </a:lnTo>
                  <a:lnTo>
                    <a:pt x="1744121" y="533125"/>
                  </a:lnTo>
                  <a:lnTo>
                    <a:pt x="1704250" y="565672"/>
                  </a:lnTo>
                  <a:lnTo>
                    <a:pt x="1664188" y="599255"/>
                  </a:lnTo>
                  <a:lnTo>
                    <a:pt x="1623942" y="633887"/>
                  </a:lnTo>
                  <a:lnTo>
                    <a:pt x="1583514" y="669583"/>
                  </a:lnTo>
                  <a:lnTo>
                    <a:pt x="1542908" y="706357"/>
                  </a:lnTo>
                  <a:lnTo>
                    <a:pt x="1502130" y="744223"/>
                  </a:lnTo>
                  <a:lnTo>
                    <a:pt x="1461182" y="783195"/>
                  </a:lnTo>
                  <a:lnTo>
                    <a:pt x="1420070" y="823287"/>
                  </a:lnTo>
                  <a:lnTo>
                    <a:pt x="1378797" y="864513"/>
                  </a:lnTo>
                  <a:lnTo>
                    <a:pt x="1337367" y="906887"/>
                  </a:lnTo>
                  <a:lnTo>
                    <a:pt x="1295785" y="950423"/>
                  </a:lnTo>
                  <a:lnTo>
                    <a:pt x="1254054" y="995135"/>
                  </a:lnTo>
                  <a:lnTo>
                    <a:pt x="1212179" y="1041037"/>
                  </a:lnTo>
                  <a:lnTo>
                    <a:pt x="1170164" y="1088144"/>
                  </a:lnTo>
                  <a:lnTo>
                    <a:pt x="1128013" y="1136469"/>
                  </a:lnTo>
                  <a:lnTo>
                    <a:pt x="1085729" y="1186026"/>
                  </a:lnTo>
                  <a:lnTo>
                    <a:pt x="1043318" y="1236830"/>
                  </a:lnTo>
                  <a:lnTo>
                    <a:pt x="1000784" y="1288894"/>
                  </a:lnTo>
                  <a:lnTo>
                    <a:pt x="959500" y="1339593"/>
                  </a:lnTo>
                  <a:lnTo>
                    <a:pt x="918727" y="1388915"/>
                  </a:lnTo>
                  <a:lnTo>
                    <a:pt x="878452" y="1436882"/>
                  </a:lnTo>
                  <a:lnTo>
                    <a:pt x="838664" y="1483511"/>
                  </a:lnTo>
                  <a:lnTo>
                    <a:pt x="799349" y="1528823"/>
                  </a:lnTo>
                  <a:lnTo>
                    <a:pt x="760496" y="1572836"/>
                  </a:lnTo>
                  <a:lnTo>
                    <a:pt x="722094" y="1615571"/>
                  </a:lnTo>
                  <a:lnTo>
                    <a:pt x="684129" y="1657047"/>
                  </a:lnTo>
                  <a:lnTo>
                    <a:pt x="646590" y="1697283"/>
                  </a:lnTo>
                  <a:lnTo>
                    <a:pt x="609465" y="1736299"/>
                  </a:lnTo>
                  <a:lnTo>
                    <a:pt x="572742" y="1774115"/>
                  </a:lnTo>
                  <a:lnTo>
                    <a:pt x="536408" y="1810749"/>
                  </a:lnTo>
                  <a:lnTo>
                    <a:pt x="500452" y="1846221"/>
                  </a:lnTo>
                  <a:lnTo>
                    <a:pt x="464862" y="1880551"/>
                  </a:lnTo>
                  <a:lnTo>
                    <a:pt x="429625" y="1913758"/>
                  </a:lnTo>
                  <a:lnTo>
                    <a:pt x="394729" y="1945862"/>
                  </a:lnTo>
                  <a:lnTo>
                    <a:pt x="360163" y="1976882"/>
                  </a:lnTo>
                  <a:lnTo>
                    <a:pt x="325915" y="2006837"/>
                  </a:lnTo>
                  <a:lnTo>
                    <a:pt x="291971" y="2035748"/>
                  </a:lnTo>
                  <a:lnTo>
                    <a:pt x="258321" y="2063633"/>
                  </a:lnTo>
                  <a:lnTo>
                    <a:pt x="224952" y="2090512"/>
                  </a:lnTo>
                  <a:lnTo>
                    <a:pt x="191851" y="2116405"/>
                  </a:lnTo>
                  <a:lnTo>
                    <a:pt x="159008" y="2141331"/>
                  </a:lnTo>
                  <a:lnTo>
                    <a:pt x="126410" y="2165309"/>
                  </a:lnTo>
                  <a:lnTo>
                    <a:pt x="94045" y="2188359"/>
                  </a:lnTo>
                  <a:lnTo>
                    <a:pt x="61901" y="2210500"/>
                  </a:lnTo>
                  <a:lnTo>
                    <a:pt x="42545" y="2224274"/>
                  </a:lnTo>
                  <a:lnTo>
                    <a:pt x="24711" y="2238339"/>
                  </a:lnTo>
                  <a:lnTo>
                    <a:pt x="8382" y="2252687"/>
                  </a:lnTo>
                  <a:lnTo>
                    <a:pt x="0" y="2260945"/>
                  </a:lnTo>
                </a:path>
              </a:pathLst>
            </a:custGeom>
            <a:ln w="10750">
              <a:solidFill>
                <a:srgbClr val="00B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3002260" cy="2967355"/>
            </a:xfrm>
            <a:custGeom>
              <a:avLst/>
              <a:gdLst/>
              <a:ahLst/>
              <a:cxnLst/>
              <a:rect l="l" t="t" r="r" b="b"/>
              <a:pathLst>
                <a:path w="13002260" h="2967355">
                  <a:moveTo>
                    <a:pt x="12966681" y="0"/>
                  </a:moveTo>
                  <a:lnTo>
                    <a:pt x="12982186" y="48361"/>
                  </a:lnTo>
                  <a:lnTo>
                    <a:pt x="12993822" y="98120"/>
                  </a:lnTo>
                  <a:lnTo>
                    <a:pt x="13000428" y="145631"/>
                  </a:lnTo>
                  <a:lnTo>
                    <a:pt x="13002107" y="190931"/>
                  </a:lnTo>
                  <a:lnTo>
                    <a:pt x="13001131" y="212765"/>
                  </a:lnTo>
                  <a:lnTo>
                    <a:pt x="12995611" y="254823"/>
                  </a:lnTo>
                  <a:lnTo>
                    <a:pt x="12985423" y="294770"/>
                  </a:lnTo>
                  <a:lnTo>
                    <a:pt x="12970667" y="332644"/>
                  </a:lnTo>
                  <a:lnTo>
                    <a:pt x="12951449" y="368483"/>
                  </a:lnTo>
                  <a:lnTo>
                    <a:pt x="12927870" y="402328"/>
                  </a:lnTo>
                  <a:lnTo>
                    <a:pt x="12900033" y="434217"/>
                  </a:lnTo>
                  <a:lnTo>
                    <a:pt x="12868043" y="464190"/>
                  </a:lnTo>
                  <a:lnTo>
                    <a:pt x="12832002" y="492285"/>
                  </a:lnTo>
                  <a:lnTo>
                    <a:pt x="12792012" y="518542"/>
                  </a:lnTo>
                  <a:lnTo>
                    <a:pt x="12748178" y="542999"/>
                  </a:lnTo>
                  <a:lnTo>
                    <a:pt x="12700603" y="565697"/>
                  </a:lnTo>
                  <a:lnTo>
                    <a:pt x="12649388" y="586673"/>
                  </a:lnTo>
                  <a:lnTo>
                    <a:pt x="12594638" y="605967"/>
                  </a:lnTo>
                  <a:lnTo>
                    <a:pt x="12536456" y="623619"/>
                  </a:lnTo>
                  <a:lnTo>
                    <a:pt x="12474945" y="639666"/>
                  </a:lnTo>
                  <a:lnTo>
                    <a:pt x="12410207" y="654149"/>
                  </a:lnTo>
                  <a:lnTo>
                    <a:pt x="12342346" y="667107"/>
                  </a:lnTo>
                  <a:lnTo>
                    <a:pt x="12271466" y="678578"/>
                  </a:lnTo>
                  <a:lnTo>
                    <a:pt x="12197668" y="688602"/>
                  </a:lnTo>
                  <a:lnTo>
                    <a:pt x="12159708" y="693083"/>
                  </a:lnTo>
                  <a:lnTo>
                    <a:pt x="12121057" y="697218"/>
                  </a:lnTo>
                  <a:lnTo>
                    <a:pt x="12081728" y="701010"/>
                  </a:lnTo>
                  <a:lnTo>
                    <a:pt x="12041735" y="704464"/>
                  </a:lnTo>
                  <a:lnTo>
                    <a:pt x="12001089" y="707586"/>
                  </a:lnTo>
                  <a:lnTo>
                    <a:pt x="11959805" y="710381"/>
                  </a:lnTo>
                  <a:lnTo>
                    <a:pt x="11917894" y="712853"/>
                  </a:lnTo>
                  <a:lnTo>
                    <a:pt x="11875371" y="715007"/>
                  </a:lnTo>
                  <a:lnTo>
                    <a:pt x="11832247" y="716848"/>
                  </a:lnTo>
                  <a:lnTo>
                    <a:pt x="11788535" y="718381"/>
                  </a:lnTo>
                  <a:lnTo>
                    <a:pt x="11744249" y="719610"/>
                  </a:lnTo>
                  <a:lnTo>
                    <a:pt x="11699402" y="720542"/>
                  </a:lnTo>
                  <a:lnTo>
                    <a:pt x="11654005" y="721180"/>
                  </a:lnTo>
                  <a:lnTo>
                    <a:pt x="11608073" y="721530"/>
                  </a:lnTo>
                  <a:lnTo>
                    <a:pt x="11561617" y="721596"/>
                  </a:lnTo>
                  <a:lnTo>
                    <a:pt x="11514652" y="721383"/>
                  </a:lnTo>
                  <a:lnTo>
                    <a:pt x="11467189" y="720896"/>
                  </a:lnTo>
                  <a:lnTo>
                    <a:pt x="11419242" y="720141"/>
                  </a:lnTo>
                  <a:lnTo>
                    <a:pt x="11370823" y="719121"/>
                  </a:lnTo>
                  <a:lnTo>
                    <a:pt x="11321946" y="717843"/>
                  </a:lnTo>
                  <a:lnTo>
                    <a:pt x="11272623" y="716310"/>
                  </a:lnTo>
                  <a:lnTo>
                    <a:pt x="11222868" y="714527"/>
                  </a:lnTo>
                  <a:lnTo>
                    <a:pt x="11172692" y="712500"/>
                  </a:lnTo>
                  <a:lnTo>
                    <a:pt x="11122109" y="710234"/>
                  </a:lnTo>
                  <a:lnTo>
                    <a:pt x="11071133" y="707733"/>
                  </a:lnTo>
                  <a:lnTo>
                    <a:pt x="11019775" y="705002"/>
                  </a:lnTo>
                  <a:lnTo>
                    <a:pt x="10968048" y="702046"/>
                  </a:lnTo>
                  <a:lnTo>
                    <a:pt x="10915967" y="698870"/>
                  </a:lnTo>
                  <a:lnTo>
                    <a:pt x="10863542" y="695478"/>
                  </a:lnTo>
                  <a:lnTo>
                    <a:pt x="10810788" y="691877"/>
                  </a:lnTo>
                  <a:lnTo>
                    <a:pt x="10757717" y="688070"/>
                  </a:lnTo>
                  <a:lnTo>
                    <a:pt x="10704342" y="684062"/>
                  </a:lnTo>
                  <a:lnTo>
                    <a:pt x="10650676" y="679859"/>
                  </a:lnTo>
                  <a:lnTo>
                    <a:pt x="10596732" y="675466"/>
                  </a:lnTo>
                  <a:lnTo>
                    <a:pt x="10542523" y="670886"/>
                  </a:lnTo>
                  <a:lnTo>
                    <a:pt x="10488061" y="666125"/>
                  </a:lnTo>
                  <a:lnTo>
                    <a:pt x="10433360" y="661189"/>
                  </a:lnTo>
                  <a:lnTo>
                    <a:pt x="10378432" y="656081"/>
                  </a:lnTo>
                  <a:lnTo>
                    <a:pt x="10323291" y="650807"/>
                  </a:lnTo>
                  <a:lnTo>
                    <a:pt x="10267949" y="645371"/>
                  </a:lnTo>
                  <a:lnTo>
                    <a:pt x="10212419" y="639779"/>
                  </a:lnTo>
                  <a:lnTo>
                    <a:pt x="10156713" y="634035"/>
                  </a:lnTo>
                  <a:lnTo>
                    <a:pt x="10100846" y="628145"/>
                  </a:lnTo>
                  <a:lnTo>
                    <a:pt x="10044829" y="622113"/>
                  </a:lnTo>
                  <a:lnTo>
                    <a:pt x="9988676" y="615944"/>
                  </a:lnTo>
                  <a:lnTo>
                    <a:pt x="9932400" y="609642"/>
                  </a:lnTo>
                  <a:lnTo>
                    <a:pt x="9876012" y="603214"/>
                  </a:lnTo>
                  <a:lnTo>
                    <a:pt x="9819527" y="596663"/>
                  </a:lnTo>
                  <a:lnTo>
                    <a:pt x="9762958" y="589995"/>
                  </a:lnTo>
                  <a:lnTo>
                    <a:pt x="9706316" y="583214"/>
                  </a:lnTo>
                  <a:lnTo>
                    <a:pt x="9649615" y="576326"/>
                  </a:lnTo>
                  <a:lnTo>
                    <a:pt x="9592868" y="569335"/>
                  </a:lnTo>
                  <a:lnTo>
                    <a:pt x="9536088" y="562246"/>
                  </a:lnTo>
                  <a:lnTo>
                    <a:pt x="9479288" y="555064"/>
                  </a:lnTo>
                  <a:lnTo>
                    <a:pt x="9422480" y="547794"/>
                  </a:lnTo>
                  <a:lnTo>
                    <a:pt x="9365677" y="540441"/>
                  </a:lnTo>
                  <a:lnTo>
                    <a:pt x="9308893" y="533010"/>
                  </a:lnTo>
                  <a:lnTo>
                    <a:pt x="9252139" y="525505"/>
                  </a:lnTo>
                  <a:lnTo>
                    <a:pt x="9195430" y="517932"/>
                  </a:lnTo>
                  <a:lnTo>
                    <a:pt x="9138778" y="510295"/>
                  </a:lnTo>
                  <a:lnTo>
                    <a:pt x="9082195" y="502599"/>
                  </a:lnTo>
                  <a:lnTo>
                    <a:pt x="9025696" y="494849"/>
                  </a:lnTo>
                  <a:lnTo>
                    <a:pt x="8969292" y="487051"/>
                  </a:lnTo>
                  <a:lnTo>
                    <a:pt x="8912996" y="479208"/>
                  </a:lnTo>
                  <a:lnTo>
                    <a:pt x="8856822" y="471326"/>
                  </a:lnTo>
                  <a:lnTo>
                    <a:pt x="8800782" y="463410"/>
                  </a:lnTo>
                  <a:lnTo>
                    <a:pt x="8744889" y="455465"/>
                  </a:lnTo>
                  <a:lnTo>
                    <a:pt x="8678862" y="446307"/>
                  </a:lnTo>
                  <a:lnTo>
                    <a:pt x="8613295" y="437725"/>
                  </a:lnTo>
                  <a:lnTo>
                    <a:pt x="8548184" y="429713"/>
                  </a:lnTo>
                  <a:lnTo>
                    <a:pt x="8483525" y="422267"/>
                  </a:lnTo>
                  <a:lnTo>
                    <a:pt x="8419313" y="415381"/>
                  </a:lnTo>
                  <a:lnTo>
                    <a:pt x="8355544" y="409050"/>
                  </a:lnTo>
                  <a:lnTo>
                    <a:pt x="8292215" y="403267"/>
                  </a:lnTo>
                  <a:lnTo>
                    <a:pt x="8229321" y="398028"/>
                  </a:lnTo>
                  <a:lnTo>
                    <a:pt x="8166858" y="393327"/>
                  </a:lnTo>
                  <a:lnTo>
                    <a:pt x="8104822" y="389160"/>
                  </a:lnTo>
                  <a:lnTo>
                    <a:pt x="8043209" y="385519"/>
                  </a:lnTo>
                  <a:lnTo>
                    <a:pt x="7982015" y="382401"/>
                  </a:lnTo>
                  <a:lnTo>
                    <a:pt x="7921235" y="379799"/>
                  </a:lnTo>
                  <a:lnTo>
                    <a:pt x="7860866" y="377709"/>
                  </a:lnTo>
                  <a:lnTo>
                    <a:pt x="7800903" y="376124"/>
                  </a:lnTo>
                  <a:lnTo>
                    <a:pt x="7741343" y="375040"/>
                  </a:lnTo>
                  <a:lnTo>
                    <a:pt x="7682181" y="374451"/>
                  </a:lnTo>
                  <a:lnTo>
                    <a:pt x="7623414" y="374352"/>
                  </a:lnTo>
                  <a:lnTo>
                    <a:pt x="7565036" y="374736"/>
                  </a:lnTo>
                  <a:lnTo>
                    <a:pt x="7507045" y="375600"/>
                  </a:lnTo>
                  <a:lnTo>
                    <a:pt x="7449436" y="376937"/>
                  </a:lnTo>
                  <a:lnTo>
                    <a:pt x="7392204" y="378742"/>
                  </a:lnTo>
                  <a:lnTo>
                    <a:pt x="7335346" y="381010"/>
                  </a:lnTo>
                  <a:lnTo>
                    <a:pt x="7278858" y="383735"/>
                  </a:lnTo>
                  <a:lnTo>
                    <a:pt x="7222735" y="386911"/>
                  </a:lnTo>
                  <a:lnTo>
                    <a:pt x="7166973" y="390534"/>
                  </a:lnTo>
                  <a:lnTo>
                    <a:pt x="7111569" y="394599"/>
                  </a:lnTo>
                  <a:lnTo>
                    <a:pt x="7056519" y="399098"/>
                  </a:lnTo>
                  <a:lnTo>
                    <a:pt x="7001817" y="404028"/>
                  </a:lnTo>
                  <a:lnTo>
                    <a:pt x="6947460" y="409383"/>
                  </a:lnTo>
                  <a:lnTo>
                    <a:pt x="6893445" y="415157"/>
                  </a:lnTo>
                  <a:lnTo>
                    <a:pt x="6839766" y="421345"/>
                  </a:lnTo>
                  <a:lnTo>
                    <a:pt x="6786420" y="427942"/>
                  </a:lnTo>
                  <a:lnTo>
                    <a:pt x="6733403" y="434942"/>
                  </a:lnTo>
                  <a:lnTo>
                    <a:pt x="6680710" y="442339"/>
                  </a:lnTo>
                  <a:lnTo>
                    <a:pt x="6628337" y="450129"/>
                  </a:lnTo>
                  <a:lnTo>
                    <a:pt x="6576281" y="458306"/>
                  </a:lnTo>
                  <a:lnTo>
                    <a:pt x="6524538" y="466865"/>
                  </a:lnTo>
                  <a:lnTo>
                    <a:pt x="6473102" y="475800"/>
                  </a:lnTo>
                  <a:lnTo>
                    <a:pt x="6421971" y="485105"/>
                  </a:lnTo>
                  <a:lnTo>
                    <a:pt x="6371139" y="494776"/>
                  </a:lnTo>
                  <a:lnTo>
                    <a:pt x="6320604" y="504807"/>
                  </a:lnTo>
                  <a:lnTo>
                    <a:pt x="6270360" y="515192"/>
                  </a:lnTo>
                  <a:lnTo>
                    <a:pt x="6220403" y="525927"/>
                  </a:lnTo>
                  <a:lnTo>
                    <a:pt x="6170731" y="537005"/>
                  </a:lnTo>
                  <a:lnTo>
                    <a:pt x="6121338" y="548421"/>
                  </a:lnTo>
                  <a:lnTo>
                    <a:pt x="6072220" y="560171"/>
                  </a:lnTo>
                  <a:lnTo>
                    <a:pt x="6023374" y="572248"/>
                  </a:lnTo>
                  <a:lnTo>
                    <a:pt x="5974794" y="584647"/>
                  </a:lnTo>
                  <a:lnTo>
                    <a:pt x="5926478" y="597363"/>
                  </a:lnTo>
                  <a:lnTo>
                    <a:pt x="5878421" y="610390"/>
                  </a:lnTo>
                  <a:lnTo>
                    <a:pt x="5830619" y="623724"/>
                  </a:lnTo>
                  <a:lnTo>
                    <a:pt x="5783067" y="637357"/>
                  </a:lnTo>
                  <a:lnTo>
                    <a:pt x="5735763" y="651286"/>
                  </a:lnTo>
                  <a:lnTo>
                    <a:pt x="5688701" y="665505"/>
                  </a:lnTo>
                  <a:lnTo>
                    <a:pt x="5641877" y="680008"/>
                  </a:lnTo>
                  <a:lnTo>
                    <a:pt x="5595288" y="694789"/>
                  </a:lnTo>
                  <a:lnTo>
                    <a:pt x="5548929" y="709845"/>
                  </a:lnTo>
                  <a:lnTo>
                    <a:pt x="5502796" y="725168"/>
                  </a:lnTo>
                  <a:lnTo>
                    <a:pt x="5456886" y="740754"/>
                  </a:lnTo>
                  <a:lnTo>
                    <a:pt x="5411193" y="756598"/>
                  </a:lnTo>
                  <a:lnTo>
                    <a:pt x="5365715" y="772693"/>
                  </a:lnTo>
                  <a:lnTo>
                    <a:pt x="5320446" y="789035"/>
                  </a:lnTo>
                  <a:lnTo>
                    <a:pt x="5275383" y="805618"/>
                  </a:lnTo>
                  <a:lnTo>
                    <a:pt x="5230521" y="822436"/>
                  </a:lnTo>
                  <a:lnTo>
                    <a:pt x="5185857" y="839485"/>
                  </a:lnTo>
                  <a:lnTo>
                    <a:pt x="5141387" y="856759"/>
                  </a:lnTo>
                  <a:lnTo>
                    <a:pt x="5097106" y="874252"/>
                  </a:lnTo>
                  <a:lnTo>
                    <a:pt x="5053010" y="891959"/>
                  </a:lnTo>
                  <a:lnTo>
                    <a:pt x="5009095" y="909875"/>
                  </a:lnTo>
                  <a:lnTo>
                    <a:pt x="4965358" y="927994"/>
                  </a:lnTo>
                  <a:lnTo>
                    <a:pt x="4921793" y="946311"/>
                  </a:lnTo>
                  <a:lnTo>
                    <a:pt x="4878397" y="964821"/>
                  </a:lnTo>
                  <a:lnTo>
                    <a:pt x="4835166" y="983517"/>
                  </a:lnTo>
                  <a:lnTo>
                    <a:pt x="4792096" y="1002395"/>
                  </a:lnTo>
                  <a:lnTo>
                    <a:pt x="4749182" y="1021450"/>
                  </a:lnTo>
                  <a:lnTo>
                    <a:pt x="4706420" y="1040675"/>
                  </a:lnTo>
                  <a:lnTo>
                    <a:pt x="4663807" y="1060066"/>
                  </a:lnTo>
                  <a:lnTo>
                    <a:pt x="4621339" y="1079617"/>
                  </a:lnTo>
                  <a:lnTo>
                    <a:pt x="4579010" y="1099322"/>
                  </a:lnTo>
                  <a:lnTo>
                    <a:pt x="4536818" y="1119177"/>
                  </a:lnTo>
                  <a:lnTo>
                    <a:pt x="4494757" y="1139175"/>
                  </a:lnTo>
                  <a:lnTo>
                    <a:pt x="4452824" y="1159312"/>
                  </a:lnTo>
                  <a:lnTo>
                    <a:pt x="4411016" y="1179582"/>
                  </a:lnTo>
                  <a:lnTo>
                    <a:pt x="4369326" y="1199980"/>
                  </a:lnTo>
                  <a:lnTo>
                    <a:pt x="4327753" y="1220500"/>
                  </a:lnTo>
                  <a:lnTo>
                    <a:pt x="4286291" y="1241136"/>
                  </a:lnTo>
                  <a:lnTo>
                    <a:pt x="4244936" y="1261884"/>
                  </a:lnTo>
                  <a:lnTo>
                    <a:pt x="4203684" y="1282738"/>
                  </a:lnTo>
                  <a:lnTo>
                    <a:pt x="4162532" y="1303693"/>
                  </a:lnTo>
                  <a:lnTo>
                    <a:pt x="4121475" y="1324743"/>
                  </a:lnTo>
                  <a:lnTo>
                    <a:pt x="4080509" y="1345882"/>
                  </a:lnTo>
                  <a:lnTo>
                    <a:pt x="4039630" y="1367106"/>
                  </a:lnTo>
                  <a:lnTo>
                    <a:pt x="3998833" y="1388409"/>
                  </a:lnTo>
                  <a:lnTo>
                    <a:pt x="3958116" y="1409786"/>
                  </a:lnTo>
                  <a:lnTo>
                    <a:pt x="3917473" y="1431231"/>
                  </a:lnTo>
                  <a:lnTo>
                    <a:pt x="3876900" y="1452738"/>
                  </a:lnTo>
                  <a:lnTo>
                    <a:pt x="3836394" y="1474303"/>
                  </a:lnTo>
                  <a:lnTo>
                    <a:pt x="3795950" y="1495920"/>
                  </a:lnTo>
                  <a:lnTo>
                    <a:pt x="3755564" y="1517584"/>
                  </a:lnTo>
                  <a:lnTo>
                    <a:pt x="3715233" y="1539288"/>
                  </a:lnTo>
                  <a:lnTo>
                    <a:pt x="3674951" y="1561029"/>
                  </a:lnTo>
                  <a:lnTo>
                    <a:pt x="3634716" y="1582799"/>
                  </a:lnTo>
                  <a:lnTo>
                    <a:pt x="3594522" y="1604595"/>
                  </a:lnTo>
                  <a:lnTo>
                    <a:pt x="3554366" y="1626410"/>
                  </a:lnTo>
                  <a:lnTo>
                    <a:pt x="3514244" y="1648240"/>
                  </a:lnTo>
                  <a:lnTo>
                    <a:pt x="3474151" y="1670078"/>
                  </a:lnTo>
                  <a:lnTo>
                    <a:pt x="3434084" y="1691920"/>
                  </a:lnTo>
                  <a:lnTo>
                    <a:pt x="3394038" y="1713759"/>
                  </a:lnTo>
                  <a:lnTo>
                    <a:pt x="3354009" y="1735591"/>
                  </a:lnTo>
                  <a:lnTo>
                    <a:pt x="3313993" y="1757410"/>
                  </a:lnTo>
                  <a:lnTo>
                    <a:pt x="3273987" y="1779211"/>
                  </a:lnTo>
                  <a:lnTo>
                    <a:pt x="3233985" y="1800989"/>
                  </a:lnTo>
                  <a:lnTo>
                    <a:pt x="3193984" y="1822737"/>
                  </a:lnTo>
                  <a:lnTo>
                    <a:pt x="3153980" y="1844450"/>
                  </a:lnTo>
                  <a:lnTo>
                    <a:pt x="3113969" y="1866124"/>
                  </a:lnTo>
                  <a:lnTo>
                    <a:pt x="3073946" y="1887753"/>
                  </a:lnTo>
                  <a:lnTo>
                    <a:pt x="3033908" y="1909331"/>
                  </a:lnTo>
                  <a:lnTo>
                    <a:pt x="2993850" y="1930852"/>
                  </a:lnTo>
                  <a:lnTo>
                    <a:pt x="2953768" y="1952313"/>
                  </a:lnTo>
                  <a:lnTo>
                    <a:pt x="2913659" y="1973706"/>
                  </a:lnTo>
                  <a:lnTo>
                    <a:pt x="2873517" y="1995027"/>
                  </a:lnTo>
                  <a:lnTo>
                    <a:pt x="2833340" y="2016271"/>
                  </a:lnTo>
                  <a:lnTo>
                    <a:pt x="2793122" y="2037431"/>
                  </a:lnTo>
                  <a:lnTo>
                    <a:pt x="2752861" y="2058503"/>
                  </a:lnTo>
                  <a:lnTo>
                    <a:pt x="2712551" y="2079480"/>
                  </a:lnTo>
                  <a:lnTo>
                    <a:pt x="2672188" y="2100359"/>
                  </a:lnTo>
                  <a:lnTo>
                    <a:pt x="2631769" y="2121133"/>
                  </a:lnTo>
                  <a:lnTo>
                    <a:pt x="2591290" y="2141797"/>
                  </a:lnTo>
                  <a:lnTo>
                    <a:pt x="2550745" y="2162345"/>
                  </a:lnTo>
                  <a:lnTo>
                    <a:pt x="2510132" y="2182772"/>
                  </a:lnTo>
                  <a:lnTo>
                    <a:pt x="2469446" y="2203073"/>
                  </a:lnTo>
                  <a:lnTo>
                    <a:pt x="2428683" y="2223242"/>
                  </a:lnTo>
                  <a:lnTo>
                    <a:pt x="2387839" y="2243274"/>
                  </a:lnTo>
                  <a:lnTo>
                    <a:pt x="2346910" y="2263164"/>
                  </a:lnTo>
                  <a:lnTo>
                    <a:pt x="2305891" y="2282905"/>
                  </a:lnTo>
                  <a:lnTo>
                    <a:pt x="2264779" y="2302494"/>
                  </a:lnTo>
                  <a:lnTo>
                    <a:pt x="2223570" y="2321923"/>
                  </a:lnTo>
                  <a:lnTo>
                    <a:pt x="2182259" y="2341188"/>
                  </a:lnTo>
                  <a:lnTo>
                    <a:pt x="2140842" y="2360284"/>
                  </a:lnTo>
                  <a:lnTo>
                    <a:pt x="2099316" y="2379205"/>
                  </a:lnTo>
                  <a:lnTo>
                    <a:pt x="2057676" y="2397945"/>
                  </a:lnTo>
                  <a:lnTo>
                    <a:pt x="2015917" y="2416500"/>
                  </a:lnTo>
                  <a:lnTo>
                    <a:pt x="1974037" y="2434864"/>
                  </a:lnTo>
                  <a:lnTo>
                    <a:pt x="1932030" y="2453031"/>
                  </a:lnTo>
                  <a:lnTo>
                    <a:pt x="1889894" y="2470996"/>
                  </a:lnTo>
                  <a:lnTo>
                    <a:pt x="1847623" y="2488753"/>
                  </a:lnTo>
                  <a:lnTo>
                    <a:pt x="1805213" y="2506298"/>
                  </a:lnTo>
                  <a:lnTo>
                    <a:pt x="1762661" y="2523625"/>
                  </a:lnTo>
                  <a:lnTo>
                    <a:pt x="1719962" y="2540728"/>
                  </a:lnTo>
                  <a:lnTo>
                    <a:pt x="1677112" y="2557602"/>
                  </a:lnTo>
                  <a:lnTo>
                    <a:pt x="1634108" y="2574242"/>
                  </a:lnTo>
                  <a:lnTo>
                    <a:pt x="1590945" y="2590642"/>
                  </a:lnTo>
                  <a:lnTo>
                    <a:pt x="1547618" y="2606796"/>
                  </a:lnTo>
                  <a:lnTo>
                    <a:pt x="1504125" y="2622700"/>
                  </a:lnTo>
                  <a:lnTo>
                    <a:pt x="1460460" y="2638348"/>
                  </a:lnTo>
                  <a:lnTo>
                    <a:pt x="1416620" y="2653735"/>
                  </a:lnTo>
                  <a:lnTo>
                    <a:pt x="1372600" y="2668855"/>
                  </a:lnTo>
                  <a:lnTo>
                    <a:pt x="1328397" y="2683703"/>
                  </a:lnTo>
                  <a:lnTo>
                    <a:pt x="1284007" y="2698273"/>
                  </a:lnTo>
                  <a:lnTo>
                    <a:pt x="1239424" y="2712560"/>
                  </a:lnTo>
                  <a:lnTo>
                    <a:pt x="1194646" y="2726558"/>
                  </a:lnTo>
                  <a:lnTo>
                    <a:pt x="1149668" y="2740263"/>
                  </a:lnTo>
                  <a:lnTo>
                    <a:pt x="1104486" y="2753668"/>
                  </a:lnTo>
                  <a:lnTo>
                    <a:pt x="1059095" y="2766769"/>
                  </a:lnTo>
                  <a:lnTo>
                    <a:pt x="1013493" y="2779560"/>
                  </a:lnTo>
                  <a:lnTo>
                    <a:pt x="967674" y="2792036"/>
                  </a:lnTo>
                  <a:lnTo>
                    <a:pt x="921635" y="2804190"/>
                  </a:lnTo>
                  <a:lnTo>
                    <a:pt x="875371" y="2816018"/>
                  </a:lnTo>
                  <a:lnTo>
                    <a:pt x="828879" y="2827515"/>
                  </a:lnTo>
                  <a:lnTo>
                    <a:pt x="782154" y="2838675"/>
                  </a:lnTo>
                  <a:lnTo>
                    <a:pt x="735192" y="2849492"/>
                  </a:lnTo>
                  <a:lnTo>
                    <a:pt x="687989" y="2859961"/>
                  </a:lnTo>
                  <a:lnTo>
                    <a:pt x="640542" y="2870077"/>
                  </a:lnTo>
                  <a:lnTo>
                    <a:pt x="592845" y="2879835"/>
                  </a:lnTo>
                  <a:lnTo>
                    <a:pt x="544895" y="2889228"/>
                  </a:lnTo>
                  <a:lnTo>
                    <a:pt x="496688" y="2898252"/>
                  </a:lnTo>
                  <a:lnTo>
                    <a:pt x="448219" y="2906901"/>
                  </a:lnTo>
                  <a:lnTo>
                    <a:pt x="399485" y="2915169"/>
                  </a:lnTo>
                  <a:lnTo>
                    <a:pt x="350481" y="2923052"/>
                  </a:lnTo>
                  <a:lnTo>
                    <a:pt x="301204" y="2930544"/>
                  </a:lnTo>
                  <a:lnTo>
                    <a:pt x="251649" y="2937640"/>
                  </a:lnTo>
                  <a:lnTo>
                    <a:pt x="201812" y="2944333"/>
                  </a:lnTo>
                  <a:lnTo>
                    <a:pt x="151689" y="2950619"/>
                  </a:lnTo>
                  <a:lnTo>
                    <a:pt x="101276" y="2956493"/>
                  </a:lnTo>
                  <a:lnTo>
                    <a:pt x="50569" y="2961948"/>
                  </a:lnTo>
                  <a:lnTo>
                    <a:pt x="0" y="2966937"/>
                  </a:lnTo>
                </a:path>
              </a:pathLst>
            </a:custGeom>
            <a:ln w="10750">
              <a:solidFill>
                <a:srgbClr val="00B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20104100" cy="11600815"/>
            </a:xfrm>
            <a:custGeom>
              <a:avLst/>
              <a:gdLst/>
              <a:ahLst/>
              <a:cxnLst/>
              <a:rect l="l" t="t" r="r" b="b"/>
              <a:pathLst>
                <a:path w="20104100" h="11600815">
                  <a:moveTo>
                    <a:pt x="20104100" y="0"/>
                  </a:moveTo>
                  <a:lnTo>
                    <a:pt x="20104100" y="11600571"/>
                  </a:lnTo>
                  <a:lnTo>
                    <a:pt x="0" y="11600571"/>
                  </a:lnTo>
                </a:path>
              </a:pathLst>
            </a:custGeom>
            <a:ln w="10750">
              <a:solidFill>
                <a:srgbClr val="00B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14602" y="8672931"/>
              <a:ext cx="12485370" cy="2841625"/>
            </a:xfrm>
            <a:custGeom>
              <a:avLst/>
              <a:gdLst/>
              <a:ahLst/>
              <a:cxnLst/>
              <a:rect l="l" t="t" r="r" b="b"/>
              <a:pathLst>
                <a:path w="12485369" h="2841625">
                  <a:moveTo>
                    <a:pt x="6385052" y="1636814"/>
                  </a:moveTo>
                  <a:lnTo>
                    <a:pt x="6336411" y="1640255"/>
                  </a:lnTo>
                  <a:lnTo>
                    <a:pt x="6284925" y="1646555"/>
                  </a:lnTo>
                  <a:lnTo>
                    <a:pt x="6233782" y="1655114"/>
                  </a:lnTo>
                  <a:lnTo>
                    <a:pt x="6182944" y="1665516"/>
                  </a:lnTo>
                  <a:lnTo>
                    <a:pt x="6132398" y="1677377"/>
                  </a:lnTo>
                  <a:lnTo>
                    <a:pt x="6082119" y="1690319"/>
                  </a:lnTo>
                  <a:lnTo>
                    <a:pt x="6031293" y="1704238"/>
                  </a:lnTo>
                  <a:lnTo>
                    <a:pt x="5980671" y="1718830"/>
                  </a:lnTo>
                  <a:lnTo>
                    <a:pt x="5879871" y="1749602"/>
                  </a:lnTo>
                  <a:lnTo>
                    <a:pt x="4991278" y="2040013"/>
                  </a:lnTo>
                  <a:lnTo>
                    <a:pt x="4842878" y="2085708"/>
                  </a:lnTo>
                  <a:lnTo>
                    <a:pt x="4743793" y="2114562"/>
                  </a:lnTo>
                  <a:lnTo>
                    <a:pt x="4644275" y="2141931"/>
                  </a:lnTo>
                  <a:lnTo>
                    <a:pt x="4544060" y="2167623"/>
                  </a:lnTo>
                  <a:lnTo>
                    <a:pt x="4493628" y="2179764"/>
                  </a:lnTo>
                  <a:lnTo>
                    <a:pt x="4443082" y="2191372"/>
                  </a:lnTo>
                  <a:lnTo>
                    <a:pt x="4392409" y="2202396"/>
                  </a:lnTo>
                  <a:lnTo>
                    <a:pt x="4341063" y="2212911"/>
                  </a:lnTo>
                  <a:lnTo>
                    <a:pt x="4290669" y="2222563"/>
                  </a:lnTo>
                  <a:lnTo>
                    <a:pt x="4240530" y="2231339"/>
                  </a:lnTo>
                  <a:lnTo>
                    <a:pt x="4191851" y="2239048"/>
                  </a:lnTo>
                  <a:lnTo>
                    <a:pt x="4142244" y="2246084"/>
                  </a:lnTo>
                  <a:lnTo>
                    <a:pt x="4092549" y="2252383"/>
                  </a:lnTo>
                  <a:lnTo>
                    <a:pt x="4042765" y="2257996"/>
                  </a:lnTo>
                  <a:lnTo>
                    <a:pt x="3992918" y="2262962"/>
                  </a:lnTo>
                  <a:lnTo>
                    <a:pt x="3942092" y="2267420"/>
                  </a:lnTo>
                  <a:lnTo>
                    <a:pt x="3891216" y="2271280"/>
                  </a:lnTo>
                  <a:lnTo>
                    <a:pt x="3840302" y="2274608"/>
                  </a:lnTo>
                  <a:lnTo>
                    <a:pt x="3738372" y="2279726"/>
                  </a:lnTo>
                  <a:lnTo>
                    <a:pt x="3637369" y="2283041"/>
                  </a:lnTo>
                  <a:lnTo>
                    <a:pt x="3534435" y="2284857"/>
                  </a:lnTo>
                  <a:lnTo>
                    <a:pt x="3475659" y="2285288"/>
                  </a:lnTo>
                  <a:lnTo>
                    <a:pt x="3407435" y="2285288"/>
                  </a:lnTo>
                  <a:lnTo>
                    <a:pt x="3226930" y="2282799"/>
                  </a:lnTo>
                  <a:lnTo>
                    <a:pt x="3178035" y="2281605"/>
                  </a:lnTo>
                  <a:lnTo>
                    <a:pt x="3177349" y="2281605"/>
                  </a:lnTo>
                  <a:lnTo>
                    <a:pt x="1608556" y="2216810"/>
                  </a:lnTo>
                  <a:lnTo>
                    <a:pt x="1453565" y="2212048"/>
                  </a:lnTo>
                  <a:lnTo>
                    <a:pt x="1226489" y="2207145"/>
                  </a:lnTo>
                  <a:lnTo>
                    <a:pt x="1172692" y="2206688"/>
                  </a:lnTo>
                  <a:lnTo>
                    <a:pt x="1107897" y="2206688"/>
                  </a:lnTo>
                  <a:lnTo>
                    <a:pt x="1012164" y="2207603"/>
                  </a:lnTo>
                  <a:lnTo>
                    <a:pt x="848944" y="2211705"/>
                  </a:lnTo>
                  <a:lnTo>
                    <a:pt x="849452" y="2211705"/>
                  </a:lnTo>
                  <a:lnTo>
                    <a:pt x="690448" y="2218512"/>
                  </a:lnTo>
                  <a:lnTo>
                    <a:pt x="639508" y="2221242"/>
                  </a:lnTo>
                  <a:lnTo>
                    <a:pt x="480352" y="2231339"/>
                  </a:lnTo>
                  <a:lnTo>
                    <a:pt x="268236" y="2248128"/>
                  </a:lnTo>
                  <a:lnTo>
                    <a:pt x="2832" y="2273503"/>
                  </a:lnTo>
                  <a:lnTo>
                    <a:pt x="0" y="2278215"/>
                  </a:lnTo>
                  <a:lnTo>
                    <a:pt x="264033" y="2253069"/>
                  </a:lnTo>
                  <a:lnTo>
                    <a:pt x="476745" y="2236317"/>
                  </a:lnTo>
                  <a:lnTo>
                    <a:pt x="689038" y="2223478"/>
                  </a:lnTo>
                  <a:lnTo>
                    <a:pt x="847852" y="2216810"/>
                  </a:lnTo>
                  <a:lnTo>
                    <a:pt x="1007427" y="2212911"/>
                  </a:lnTo>
                  <a:lnTo>
                    <a:pt x="1209509" y="2212530"/>
                  </a:lnTo>
                  <a:lnTo>
                    <a:pt x="1275676" y="2213279"/>
                  </a:lnTo>
                  <a:lnTo>
                    <a:pt x="1546948" y="2220468"/>
                  </a:lnTo>
                  <a:lnTo>
                    <a:pt x="3065221" y="2283853"/>
                  </a:lnTo>
                  <a:lnTo>
                    <a:pt x="3279089" y="2289391"/>
                  </a:lnTo>
                  <a:lnTo>
                    <a:pt x="3280270" y="2289391"/>
                  </a:lnTo>
                  <a:lnTo>
                    <a:pt x="3332924" y="2290140"/>
                  </a:lnTo>
                  <a:lnTo>
                    <a:pt x="3384321" y="2290572"/>
                  </a:lnTo>
                  <a:lnTo>
                    <a:pt x="3480524" y="2290572"/>
                  </a:lnTo>
                  <a:lnTo>
                    <a:pt x="3582581" y="2289391"/>
                  </a:lnTo>
                  <a:lnTo>
                    <a:pt x="3630549" y="2288349"/>
                  </a:lnTo>
                  <a:lnTo>
                    <a:pt x="3631298" y="2288349"/>
                  </a:lnTo>
                  <a:lnTo>
                    <a:pt x="3723538" y="2285288"/>
                  </a:lnTo>
                  <a:lnTo>
                    <a:pt x="3785946" y="2282482"/>
                  </a:lnTo>
                  <a:lnTo>
                    <a:pt x="3834942" y="2279726"/>
                  </a:lnTo>
                  <a:lnTo>
                    <a:pt x="3835209" y="2279726"/>
                  </a:lnTo>
                  <a:lnTo>
                    <a:pt x="3887368" y="2276271"/>
                  </a:lnTo>
                  <a:lnTo>
                    <a:pt x="3937965" y="2272373"/>
                  </a:lnTo>
                  <a:lnTo>
                    <a:pt x="3988511" y="2267889"/>
                  </a:lnTo>
                  <a:lnTo>
                    <a:pt x="4038993" y="2262784"/>
                  </a:lnTo>
                  <a:lnTo>
                    <a:pt x="4089412" y="2257006"/>
                  </a:lnTo>
                  <a:lnTo>
                    <a:pt x="4139730" y="2250529"/>
                  </a:lnTo>
                  <a:lnTo>
                    <a:pt x="4188930" y="2243391"/>
                  </a:lnTo>
                  <a:lnTo>
                    <a:pt x="4239539" y="2235212"/>
                  </a:lnTo>
                  <a:lnTo>
                    <a:pt x="4289488" y="2226322"/>
                  </a:lnTo>
                  <a:lnTo>
                    <a:pt x="4338904" y="2216810"/>
                  </a:lnTo>
                  <a:lnTo>
                    <a:pt x="4388028" y="2206688"/>
                  </a:lnTo>
                  <a:lnTo>
                    <a:pt x="4438078" y="2195753"/>
                  </a:lnTo>
                  <a:lnTo>
                    <a:pt x="4488612" y="2184108"/>
                  </a:lnTo>
                  <a:lnTo>
                    <a:pt x="4539018" y="2171941"/>
                  </a:lnTo>
                  <a:lnTo>
                    <a:pt x="4639449" y="2146122"/>
                  </a:lnTo>
                  <a:lnTo>
                    <a:pt x="4739411" y="2118537"/>
                  </a:lnTo>
                  <a:lnTo>
                    <a:pt x="4838903" y="2089480"/>
                  </a:lnTo>
                  <a:lnTo>
                    <a:pt x="4987442" y="2043658"/>
                  </a:lnTo>
                  <a:lnTo>
                    <a:pt x="5826633" y="1768919"/>
                  </a:lnTo>
                  <a:lnTo>
                    <a:pt x="5926887" y="1737563"/>
                  </a:lnTo>
                  <a:lnTo>
                    <a:pt x="5976658" y="1722577"/>
                  </a:lnTo>
                  <a:lnTo>
                    <a:pt x="6026645" y="1708061"/>
                  </a:lnTo>
                  <a:lnTo>
                    <a:pt x="6076848" y="1694256"/>
                  </a:lnTo>
                  <a:lnTo>
                    <a:pt x="6127293" y="1681391"/>
                  </a:lnTo>
                  <a:lnTo>
                    <a:pt x="6177991" y="1669719"/>
                  </a:lnTo>
                  <a:lnTo>
                    <a:pt x="6228969" y="1659496"/>
                  </a:lnTo>
                  <a:lnTo>
                    <a:pt x="6303645" y="1648104"/>
                  </a:lnTo>
                  <a:lnTo>
                    <a:pt x="6378918" y="1641957"/>
                  </a:lnTo>
                  <a:lnTo>
                    <a:pt x="6382144" y="1641817"/>
                  </a:lnTo>
                  <a:lnTo>
                    <a:pt x="6385052" y="1636814"/>
                  </a:lnTo>
                  <a:close/>
                </a:path>
                <a:path w="12485369" h="2841625">
                  <a:moveTo>
                    <a:pt x="6388227" y="1636585"/>
                  </a:moveTo>
                  <a:lnTo>
                    <a:pt x="6382766" y="1636814"/>
                  </a:lnTo>
                  <a:lnTo>
                    <a:pt x="6385052" y="1636814"/>
                  </a:lnTo>
                  <a:lnTo>
                    <a:pt x="6388227" y="1636585"/>
                  </a:lnTo>
                  <a:close/>
                </a:path>
                <a:path w="12485369" h="2841625">
                  <a:moveTo>
                    <a:pt x="7137679" y="0"/>
                  </a:moveTo>
                  <a:lnTo>
                    <a:pt x="7093674" y="14859"/>
                  </a:lnTo>
                  <a:lnTo>
                    <a:pt x="6952259" y="64490"/>
                  </a:lnTo>
                  <a:lnTo>
                    <a:pt x="6811556" y="116128"/>
                  </a:lnTo>
                  <a:lnTo>
                    <a:pt x="6158750" y="365506"/>
                  </a:lnTo>
                  <a:lnTo>
                    <a:pt x="5970803" y="433628"/>
                  </a:lnTo>
                  <a:lnTo>
                    <a:pt x="5828982" y="482231"/>
                  </a:lnTo>
                  <a:lnTo>
                    <a:pt x="5733948" y="513207"/>
                  </a:lnTo>
                  <a:lnTo>
                    <a:pt x="5591149" y="557466"/>
                  </a:lnTo>
                  <a:lnTo>
                    <a:pt x="5447677" y="599478"/>
                  </a:lnTo>
                  <a:lnTo>
                    <a:pt x="5303571" y="639279"/>
                  </a:lnTo>
                  <a:lnTo>
                    <a:pt x="5158765" y="676973"/>
                  </a:lnTo>
                  <a:lnTo>
                    <a:pt x="5013350" y="712558"/>
                  </a:lnTo>
                  <a:lnTo>
                    <a:pt x="4818710" y="756805"/>
                  </a:lnTo>
                  <a:lnTo>
                    <a:pt x="4622914" y="797572"/>
                  </a:lnTo>
                  <a:lnTo>
                    <a:pt x="4426318" y="834910"/>
                  </a:lnTo>
                  <a:lnTo>
                    <a:pt x="4228744" y="868921"/>
                  </a:lnTo>
                  <a:lnTo>
                    <a:pt x="4129176" y="884339"/>
                  </a:lnTo>
                  <a:lnTo>
                    <a:pt x="4029443" y="898410"/>
                  </a:lnTo>
                  <a:lnTo>
                    <a:pt x="3929519" y="911072"/>
                  </a:lnTo>
                  <a:lnTo>
                    <a:pt x="3829405" y="922274"/>
                  </a:lnTo>
                  <a:lnTo>
                    <a:pt x="3728936" y="932014"/>
                  </a:lnTo>
                  <a:lnTo>
                    <a:pt x="3577806" y="944232"/>
                  </a:lnTo>
                  <a:lnTo>
                    <a:pt x="3426485" y="953884"/>
                  </a:lnTo>
                  <a:lnTo>
                    <a:pt x="3224466" y="963320"/>
                  </a:lnTo>
                  <a:lnTo>
                    <a:pt x="2971482" y="970635"/>
                  </a:lnTo>
                  <a:lnTo>
                    <a:pt x="2564752" y="975398"/>
                  </a:lnTo>
                  <a:lnTo>
                    <a:pt x="2113013" y="976807"/>
                  </a:lnTo>
                  <a:lnTo>
                    <a:pt x="2138527" y="976807"/>
                  </a:lnTo>
                  <a:lnTo>
                    <a:pt x="2135530" y="981976"/>
                  </a:lnTo>
                  <a:lnTo>
                    <a:pt x="2135416" y="982167"/>
                  </a:lnTo>
                  <a:lnTo>
                    <a:pt x="2889593" y="977379"/>
                  </a:lnTo>
                  <a:lnTo>
                    <a:pt x="2920885" y="976807"/>
                  </a:lnTo>
                  <a:lnTo>
                    <a:pt x="2923451" y="976807"/>
                  </a:lnTo>
                  <a:lnTo>
                    <a:pt x="3193097" y="969518"/>
                  </a:lnTo>
                  <a:lnTo>
                    <a:pt x="3395192" y="960475"/>
                  </a:lnTo>
                  <a:lnTo>
                    <a:pt x="3546614" y="951153"/>
                  </a:lnTo>
                  <a:lnTo>
                    <a:pt x="3697744" y="939330"/>
                  </a:lnTo>
                  <a:lnTo>
                    <a:pt x="3798189" y="929906"/>
                  </a:lnTo>
                  <a:lnTo>
                    <a:pt x="3898493" y="919137"/>
                  </a:lnTo>
                  <a:lnTo>
                    <a:pt x="3998633" y="906919"/>
                  </a:lnTo>
                  <a:lnTo>
                    <a:pt x="4098569" y="893178"/>
                  </a:lnTo>
                  <a:lnTo>
                    <a:pt x="4247362" y="869911"/>
                  </a:lnTo>
                  <a:lnTo>
                    <a:pt x="4444733" y="835380"/>
                  </a:lnTo>
                  <a:lnTo>
                    <a:pt x="4641443" y="797382"/>
                  </a:lnTo>
                  <a:lnTo>
                    <a:pt x="4836858" y="756170"/>
                  </a:lnTo>
                  <a:lnTo>
                    <a:pt x="5031486" y="711390"/>
                  </a:lnTo>
                  <a:lnTo>
                    <a:pt x="5176799" y="675398"/>
                  </a:lnTo>
                  <a:lnTo>
                    <a:pt x="5321401" y="637336"/>
                  </a:lnTo>
                  <a:lnTo>
                    <a:pt x="5465419" y="597115"/>
                  </a:lnTo>
                  <a:lnTo>
                    <a:pt x="5608790" y="554685"/>
                  </a:lnTo>
                  <a:lnTo>
                    <a:pt x="5751766" y="509765"/>
                  </a:lnTo>
                  <a:lnTo>
                    <a:pt x="5893930" y="462432"/>
                  </a:lnTo>
                  <a:lnTo>
                    <a:pt x="6035306" y="412762"/>
                  </a:lnTo>
                  <a:lnTo>
                    <a:pt x="6315849" y="307936"/>
                  </a:lnTo>
                  <a:lnTo>
                    <a:pt x="6781876" y="129120"/>
                  </a:lnTo>
                  <a:lnTo>
                    <a:pt x="6969366" y="60388"/>
                  </a:lnTo>
                  <a:lnTo>
                    <a:pt x="7102818" y="13957"/>
                  </a:lnTo>
                  <a:lnTo>
                    <a:pt x="7135038" y="3124"/>
                  </a:lnTo>
                  <a:lnTo>
                    <a:pt x="7137679" y="0"/>
                  </a:lnTo>
                  <a:close/>
                </a:path>
                <a:path w="12485369" h="2841625">
                  <a:moveTo>
                    <a:pt x="7152614" y="1296022"/>
                  </a:moveTo>
                  <a:lnTo>
                    <a:pt x="7148855" y="1296962"/>
                  </a:lnTo>
                  <a:lnTo>
                    <a:pt x="7146087" y="1299184"/>
                  </a:lnTo>
                  <a:lnTo>
                    <a:pt x="7104824" y="1331023"/>
                  </a:lnTo>
                  <a:lnTo>
                    <a:pt x="7020636" y="1392453"/>
                  </a:lnTo>
                  <a:lnTo>
                    <a:pt x="6979044" y="1423847"/>
                  </a:lnTo>
                  <a:lnTo>
                    <a:pt x="6938365" y="1456601"/>
                  </a:lnTo>
                  <a:lnTo>
                    <a:pt x="6898360" y="1490256"/>
                  </a:lnTo>
                  <a:lnTo>
                    <a:pt x="6818947" y="1558213"/>
                  </a:lnTo>
                  <a:lnTo>
                    <a:pt x="6779819" y="1590967"/>
                  </a:lnTo>
                  <a:lnTo>
                    <a:pt x="6740372" y="1623263"/>
                  </a:lnTo>
                  <a:lnTo>
                    <a:pt x="6700545" y="1655051"/>
                  </a:lnTo>
                  <a:lnTo>
                    <a:pt x="6660299" y="1686255"/>
                  </a:lnTo>
                  <a:lnTo>
                    <a:pt x="6619583" y="1716836"/>
                  </a:lnTo>
                  <a:lnTo>
                    <a:pt x="6578320" y="1746719"/>
                  </a:lnTo>
                  <a:lnTo>
                    <a:pt x="6536487" y="1775841"/>
                  </a:lnTo>
                  <a:lnTo>
                    <a:pt x="6494005" y="1804149"/>
                  </a:lnTo>
                  <a:lnTo>
                    <a:pt x="6451740" y="1831136"/>
                  </a:lnTo>
                  <a:lnTo>
                    <a:pt x="6409017" y="1857387"/>
                  </a:lnTo>
                  <a:lnTo>
                    <a:pt x="6365875" y="1882914"/>
                  </a:lnTo>
                  <a:lnTo>
                    <a:pt x="6322327" y="1907743"/>
                  </a:lnTo>
                  <a:lnTo>
                    <a:pt x="6278410" y="1931911"/>
                  </a:lnTo>
                  <a:lnTo>
                    <a:pt x="6234138" y="1955431"/>
                  </a:lnTo>
                  <a:lnTo>
                    <a:pt x="6189535" y="1978342"/>
                  </a:lnTo>
                  <a:lnTo>
                    <a:pt x="6144615" y="2000643"/>
                  </a:lnTo>
                  <a:lnTo>
                    <a:pt x="6100661" y="2021801"/>
                  </a:lnTo>
                  <a:lnTo>
                    <a:pt x="6056465" y="2042452"/>
                  </a:lnTo>
                  <a:lnTo>
                    <a:pt x="6012053" y="2062594"/>
                  </a:lnTo>
                  <a:lnTo>
                    <a:pt x="5967412" y="2082279"/>
                  </a:lnTo>
                  <a:lnTo>
                    <a:pt x="5922594" y="2101519"/>
                  </a:lnTo>
                  <a:lnTo>
                    <a:pt x="5877598" y="2120341"/>
                  </a:lnTo>
                  <a:lnTo>
                    <a:pt x="5832424" y="2138769"/>
                  </a:lnTo>
                  <a:lnTo>
                    <a:pt x="5741746" y="2174481"/>
                  </a:lnTo>
                  <a:lnTo>
                    <a:pt x="5650674" y="2208873"/>
                  </a:lnTo>
                  <a:lnTo>
                    <a:pt x="5559183" y="2242147"/>
                  </a:lnTo>
                  <a:lnTo>
                    <a:pt x="5372887" y="2306955"/>
                  </a:lnTo>
                  <a:lnTo>
                    <a:pt x="5370233" y="2310053"/>
                  </a:lnTo>
                  <a:lnTo>
                    <a:pt x="5556377" y="2245182"/>
                  </a:lnTo>
                  <a:lnTo>
                    <a:pt x="5650611" y="2210816"/>
                  </a:lnTo>
                  <a:lnTo>
                    <a:pt x="5744400" y="2175243"/>
                  </a:lnTo>
                  <a:lnTo>
                    <a:pt x="5837085" y="2138489"/>
                  </a:lnTo>
                  <a:lnTo>
                    <a:pt x="5883199" y="2119528"/>
                  </a:lnTo>
                  <a:lnTo>
                    <a:pt x="5929134" y="2100148"/>
                  </a:lnTo>
                  <a:lnTo>
                    <a:pt x="5974880" y="2080323"/>
                  </a:lnTo>
                  <a:lnTo>
                    <a:pt x="6020409" y="2060016"/>
                  </a:lnTo>
                  <a:lnTo>
                    <a:pt x="6065723" y="2039226"/>
                  </a:lnTo>
                  <a:lnTo>
                    <a:pt x="6110795" y="2017903"/>
                  </a:lnTo>
                  <a:lnTo>
                    <a:pt x="6153912" y="1996871"/>
                  </a:lnTo>
                  <a:lnTo>
                    <a:pt x="6196762" y="1975319"/>
                  </a:lnTo>
                  <a:lnTo>
                    <a:pt x="6239345" y="1953221"/>
                  </a:lnTo>
                  <a:lnTo>
                    <a:pt x="6281636" y="1930565"/>
                  </a:lnTo>
                  <a:lnTo>
                    <a:pt x="6323622" y="1907349"/>
                  </a:lnTo>
                  <a:lnTo>
                    <a:pt x="6365278" y="1883562"/>
                  </a:lnTo>
                  <a:lnTo>
                    <a:pt x="6406604" y="1859191"/>
                  </a:lnTo>
                  <a:lnTo>
                    <a:pt x="6447561" y="1834210"/>
                  </a:lnTo>
                  <a:lnTo>
                    <a:pt x="6490830" y="1806803"/>
                  </a:lnTo>
                  <a:lnTo>
                    <a:pt x="6533540" y="1778609"/>
                  </a:lnTo>
                  <a:lnTo>
                    <a:pt x="6575692" y="1749653"/>
                  </a:lnTo>
                  <a:lnTo>
                    <a:pt x="6617309" y="1719973"/>
                  </a:lnTo>
                  <a:lnTo>
                    <a:pt x="6658419" y="1689569"/>
                  </a:lnTo>
                  <a:lnTo>
                    <a:pt x="6699021" y="1658467"/>
                  </a:lnTo>
                  <a:lnTo>
                    <a:pt x="6739153" y="1626704"/>
                  </a:lnTo>
                  <a:lnTo>
                    <a:pt x="6778815" y="1594294"/>
                  </a:lnTo>
                  <a:lnTo>
                    <a:pt x="6820382" y="1559483"/>
                  </a:lnTo>
                  <a:lnTo>
                    <a:pt x="6944500" y="1454327"/>
                  </a:lnTo>
                  <a:lnTo>
                    <a:pt x="6985698" y="1421117"/>
                  </a:lnTo>
                  <a:lnTo>
                    <a:pt x="7027824" y="1389202"/>
                  </a:lnTo>
                  <a:lnTo>
                    <a:pt x="7113029" y="1326527"/>
                  </a:lnTo>
                  <a:lnTo>
                    <a:pt x="7123722" y="1318488"/>
                  </a:lnTo>
                  <a:lnTo>
                    <a:pt x="7134365" y="1310360"/>
                  </a:lnTo>
                  <a:lnTo>
                    <a:pt x="7144918" y="1302143"/>
                  </a:lnTo>
                  <a:lnTo>
                    <a:pt x="7152614" y="1296022"/>
                  </a:lnTo>
                  <a:close/>
                </a:path>
                <a:path w="12485369" h="2841625">
                  <a:moveTo>
                    <a:pt x="7783665" y="2690012"/>
                  </a:moveTo>
                  <a:lnTo>
                    <a:pt x="7771739" y="2701302"/>
                  </a:lnTo>
                  <a:lnTo>
                    <a:pt x="7737411" y="2744305"/>
                  </a:lnTo>
                  <a:lnTo>
                    <a:pt x="7712316" y="2765806"/>
                  </a:lnTo>
                  <a:lnTo>
                    <a:pt x="7687056" y="2798064"/>
                  </a:lnTo>
                  <a:lnTo>
                    <a:pt x="7636103" y="2841066"/>
                  </a:lnTo>
                  <a:lnTo>
                    <a:pt x="7645413" y="2841066"/>
                  </a:lnTo>
                  <a:lnTo>
                    <a:pt x="7680287" y="2808821"/>
                  </a:lnTo>
                  <a:lnTo>
                    <a:pt x="7714882" y="2765806"/>
                  </a:lnTo>
                  <a:lnTo>
                    <a:pt x="7749197" y="2733560"/>
                  </a:lnTo>
                  <a:lnTo>
                    <a:pt x="7783665" y="2690012"/>
                  </a:lnTo>
                  <a:close/>
                </a:path>
                <a:path w="12485369" h="2841625">
                  <a:moveTo>
                    <a:pt x="7874063" y="2592311"/>
                  </a:moveTo>
                  <a:lnTo>
                    <a:pt x="7816964" y="2647797"/>
                  </a:lnTo>
                  <a:lnTo>
                    <a:pt x="7839481" y="2626068"/>
                  </a:lnTo>
                  <a:lnTo>
                    <a:pt x="7805928" y="2668854"/>
                  </a:lnTo>
                  <a:lnTo>
                    <a:pt x="7816964" y="2658300"/>
                  </a:lnTo>
                  <a:lnTo>
                    <a:pt x="7849692" y="2616212"/>
                  </a:lnTo>
                  <a:lnTo>
                    <a:pt x="7872920" y="2593797"/>
                  </a:lnTo>
                  <a:lnTo>
                    <a:pt x="7874063" y="2592311"/>
                  </a:lnTo>
                  <a:close/>
                </a:path>
                <a:path w="12485369" h="2841625">
                  <a:moveTo>
                    <a:pt x="9046019" y="1164780"/>
                  </a:moveTo>
                  <a:lnTo>
                    <a:pt x="8938539" y="1271447"/>
                  </a:lnTo>
                  <a:lnTo>
                    <a:pt x="8906256" y="1314450"/>
                  </a:lnTo>
                  <a:lnTo>
                    <a:pt x="8874074" y="1346695"/>
                  </a:lnTo>
                  <a:lnTo>
                    <a:pt x="8808034" y="1411198"/>
                  </a:lnTo>
                  <a:lnTo>
                    <a:pt x="8775408" y="1454213"/>
                  </a:lnTo>
                  <a:lnTo>
                    <a:pt x="8743010" y="1486458"/>
                  </a:lnTo>
                  <a:lnTo>
                    <a:pt x="8710854" y="1529461"/>
                  </a:lnTo>
                  <a:lnTo>
                    <a:pt x="8678926" y="1561719"/>
                  </a:lnTo>
                  <a:lnTo>
                    <a:pt x="8646109" y="1604721"/>
                  </a:lnTo>
                  <a:lnTo>
                    <a:pt x="8613546" y="1636966"/>
                  </a:lnTo>
                  <a:lnTo>
                    <a:pt x="8581225" y="1679981"/>
                  </a:lnTo>
                  <a:lnTo>
                    <a:pt x="8549145" y="1712226"/>
                  </a:lnTo>
                  <a:lnTo>
                    <a:pt x="8517306" y="1755228"/>
                  </a:lnTo>
                  <a:lnTo>
                    <a:pt x="8485708" y="1798231"/>
                  </a:lnTo>
                  <a:lnTo>
                    <a:pt x="8454974" y="1830489"/>
                  </a:lnTo>
                  <a:lnTo>
                    <a:pt x="8424494" y="1873491"/>
                  </a:lnTo>
                  <a:lnTo>
                    <a:pt x="8394255" y="1916493"/>
                  </a:lnTo>
                  <a:lnTo>
                    <a:pt x="8364296" y="1948751"/>
                  </a:lnTo>
                  <a:lnTo>
                    <a:pt x="8334616" y="1991753"/>
                  </a:lnTo>
                  <a:lnTo>
                    <a:pt x="8305216" y="2034755"/>
                  </a:lnTo>
                  <a:lnTo>
                    <a:pt x="8275917" y="2067001"/>
                  </a:lnTo>
                  <a:lnTo>
                    <a:pt x="8188604" y="2196020"/>
                  </a:lnTo>
                  <a:lnTo>
                    <a:pt x="8159178" y="2239022"/>
                  </a:lnTo>
                  <a:lnTo>
                    <a:pt x="8129321" y="2271268"/>
                  </a:lnTo>
                  <a:lnTo>
                    <a:pt x="8098434" y="2314270"/>
                  </a:lnTo>
                  <a:lnTo>
                    <a:pt x="8067192" y="2357285"/>
                  </a:lnTo>
                  <a:lnTo>
                    <a:pt x="8035607" y="2389530"/>
                  </a:lnTo>
                  <a:lnTo>
                    <a:pt x="8003667" y="2432532"/>
                  </a:lnTo>
                  <a:lnTo>
                    <a:pt x="7971396" y="2475534"/>
                  </a:lnTo>
                  <a:lnTo>
                    <a:pt x="7938783" y="2507792"/>
                  </a:lnTo>
                  <a:lnTo>
                    <a:pt x="7906017" y="2550795"/>
                  </a:lnTo>
                  <a:lnTo>
                    <a:pt x="7874063" y="2592311"/>
                  </a:lnTo>
                  <a:lnTo>
                    <a:pt x="7883588" y="2583053"/>
                  </a:lnTo>
                  <a:lnTo>
                    <a:pt x="7916456" y="2540038"/>
                  </a:lnTo>
                  <a:lnTo>
                    <a:pt x="7949019" y="2507792"/>
                  </a:lnTo>
                  <a:lnTo>
                    <a:pt x="7981239" y="2464790"/>
                  </a:lnTo>
                  <a:lnTo>
                    <a:pt x="8013141" y="2432532"/>
                  </a:lnTo>
                  <a:lnTo>
                    <a:pt x="8076082" y="2346528"/>
                  </a:lnTo>
                  <a:lnTo>
                    <a:pt x="8107108" y="2314270"/>
                  </a:lnTo>
                  <a:lnTo>
                    <a:pt x="8137779" y="2271268"/>
                  </a:lnTo>
                  <a:lnTo>
                    <a:pt x="8168094" y="2228265"/>
                  </a:lnTo>
                  <a:lnTo>
                    <a:pt x="8198066" y="2185263"/>
                  </a:lnTo>
                  <a:lnTo>
                    <a:pt x="8227669" y="2153018"/>
                  </a:lnTo>
                  <a:lnTo>
                    <a:pt x="8283803" y="2067001"/>
                  </a:lnTo>
                  <a:lnTo>
                    <a:pt x="8312010" y="2034755"/>
                  </a:lnTo>
                  <a:lnTo>
                    <a:pt x="8340407" y="1991753"/>
                  </a:lnTo>
                  <a:lnTo>
                    <a:pt x="8369084" y="1948751"/>
                  </a:lnTo>
                  <a:lnTo>
                    <a:pt x="8398103" y="1916493"/>
                  </a:lnTo>
                  <a:lnTo>
                    <a:pt x="8428520" y="1873491"/>
                  </a:lnTo>
                  <a:lnTo>
                    <a:pt x="8459203" y="1830489"/>
                  </a:lnTo>
                  <a:lnTo>
                    <a:pt x="8490140" y="1798231"/>
                  </a:lnTo>
                  <a:lnTo>
                    <a:pt x="8521319" y="1755228"/>
                  </a:lnTo>
                  <a:lnTo>
                    <a:pt x="8552751" y="1722983"/>
                  </a:lnTo>
                  <a:lnTo>
                    <a:pt x="8616137" y="1636966"/>
                  </a:lnTo>
                  <a:lnTo>
                    <a:pt x="8648090" y="1604721"/>
                  </a:lnTo>
                  <a:lnTo>
                    <a:pt x="8680285" y="1561719"/>
                  </a:lnTo>
                  <a:lnTo>
                    <a:pt x="8712721" y="1529461"/>
                  </a:lnTo>
                  <a:lnTo>
                    <a:pt x="8745372" y="1486458"/>
                  </a:lnTo>
                  <a:lnTo>
                    <a:pt x="8778278" y="1454213"/>
                  </a:lnTo>
                  <a:lnTo>
                    <a:pt x="8810104" y="1421955"/>
                  </a:lnTo>
                  <a:lnTo>
                    <a:pt x="8842197" y="1378953"/>
                  </a:lnTo>
                  <a:lnTo>
                    <a:pt x="8939606" y="1282192"/>
                  </a:lnTo>
                  <a:lnTo>
                    <a:pt x="8972296" y="1239189"/>
                  </a:lnTo>
                  <a:lnTo>
                    <a:pt x="9009469" y="1206931"/>
                  </a:lnTo>
                  <a:lnTo>
                    <a:pt x="9046019" y="1164780"/>
                  </a:lnTo>
                  <a:close/>
                </a:path>
                <a:path w="12485369" h="2841625">
                  <a:moveTo>
                    <a:pt x="9093873" y="1112723"/>
                  </a:moveTo>
                  <a:lnTo>
                    <a:pt x="9084246" y="1120927"/>
                  </a:lnTo>
                  <a:lnTo>
                    <a:pt x="9046667" y="1164031"/>
                  </a:lnTo>
                  <a:lnTo>
                    <a:pt x="9068664" y="1142428"/>
                  </a:lnTo>
                  <a:lnTo>
                    <a:pt x="9093873" y="1112723"/>
                  </a:lnTo>
                  <a:close/>
                </a:path>
                <a:path w="12485369" h="2841625">
                  <a:moveTo>
                    <a:pt x="9138183" y="1070521"/>
                  </a:moveTo>
                  <a:lnTo>
                    <a:pt x="9105151" y="1099426"/>
                  </a:lnTo>
                  <a:lnTo>
                    <a:pt x="9093873" y="1112723"/>
                  </a:lnTo>
                  <a:lnTo>
                    <a:pt x="9122054" y="1088682"/>
                  </a:lnTo>
                  <a:lnTo>
                    <a:pt x="9138183" y="1070521"/>
                  </a:lnTo>
                  <a:close/>
                </a:path>
                <a:path w="12485369" h="2841625">
                  <a:moveTo>
                    <a:pt x="9161945" y="1044206"/>
                  </a:moveTo>
                  <a:lnTo>
                    <a:pt x="9160269" y="1045679"/>
                  </a:lnTo>
                  <a:lnTo>
                    <a:pt x="9138183" y="1070521"/>
                  </a:lnTo>
                  <a:lnTo>
                    <a:pt x="9142006" y="1067181"/>
                  </a:lnTo>
                  <a:lnTo>
                    <a:pt x="9161945" y="1044206"/>
                  </a:lnTo>
                  <a:close/>
                </a:path>
                <a:path w="12485369" h="2841625">
                  <a:moveTo>
                    <a:pt x="9247518" y="966558"/>
                  </a:moveTo>
                  <a:lnTo>
                    <a:pt x="9217228" y="991920"/>
                  </a:lnTo>
                  <a:lnTo>
                    <a:pt x="9179331" y="1024178"/>
                  </a:lnTo>
                  <a:lnTo>
                    <a:pt x="9161945" y="1044206"/>
                  </a:lnTo>
                  <a:lnTo>
                    <a:pt x="9197149" y="1013421"/>
                  </a:lnTo>
                  <a:lnTo>
                    <a:pt x="9234589" y="981163"/>
                  </a:lnTo>
                  <a:lnTo>
                    <a:pt x="9247518" y="966558"/>
                  </a:lnTo>
                  <a:close/>
                </a:path>
                <a:path w="12485369" h="2841625">
                  <a:moveTo>
                    <a:pt x="9288551" y="924941"/>
                  </a:moveTo>
                  <a:lnTo>
                    <a:pt x="9272664" y="938161"/>
                  </a:lnTo>
                  <a:lnTo>
                    <a:pt x="9247518" y="966558"/>
                  </a:lnTo>
                  <a:lnTo>
                    <a:pt x="9255760" y="959662"/>
                  </a:lnTo>
                  <a:lnTo>
                    <a:pt x="9288551" y="924941"/>
                  </a:lnTo>
                  <a:close/>
                </a:path>
                <a:path w="12485369" h="2841625">
                  <a:moveTo>
                    <a:pt x="9337256" y="884796"/>
                  </a:moveTo>
                  <a:lnTo>
                    <a:pt x="9296362" y="916660"/>
                  </a:lnTo>
                  <a:lnTo>
                    <a:pt x="9288551" y="924941"/>
                  </a:lnTo>
                  <a:lnTo>
                    <a:pt x="9311411" y="905916"/>
                  </a:lnTo>
                  <a:lnTo>
                    <a:pt x="9337256" y="884796"/>
                  </a:lnTo>
                  <a:close/>
                </a:path>
                <a:path w="12485369" h="2841625">
                  <a:moveTo>
                    <a:pt x="9474162" y="781291"/>
                  </a:moveTo>
                  <a:lnTo>
                    <a:pt x="9458871" y="787654"/>
                  </a:lnTo>
                  <a:lnTo>
                    <a:pt x="9431414" y="809155"/>
                  </a:lnTo>
                  <a:lnTo>
                    <a:pt x="9377413" y="852157"/>
                  </a:lnTo>
                  <a:lnTo>
                    <a:pt x="9337738" y="884402"/>
                  </a:lnTo>
                  <a:lnTo>
                    <a:pt x="9379928" y="852157"/>
                  </a:lnTo>
                  <a:lnTo>
                    <a:pt x="9422867" y="819912"/>
                  </a:lnTo>
                  <a:lnTo>
                    <a:pt x="9466580" y="787654"/>
                  </a:lnTo>
                  <a:lnTo>
                    <a:pt x="9474162" y="781291"/>
                  </a:lnTo>
                  <a:close/>
                </a:path>
                <a:path w="12485369" h="2841625">
                  <a:moveTo>
                    <a:pt x="9503385" y="761492"/>
                  </a:moveTo>
                  <a:lnTo>
                    <a:pt x="9492209" y="766152"/>
                  </a:lnTo>
                  <a:lnTo>
                    <a:pt x="9474162" y="781291"/>
                  </a:lnTo>
                  <a:lnTo>
                    <a:pt x="9484716" y="776909"/>
                  </a:lnTo>
                  <a:lnTo>
                    <a:pt x="9503385" y="761492"/>
                  </a:lnTo>
                  <a:close/>
                </a:path>
                <a:path w="12485369" h="2841625">
                  <a:moveTo>
                    <a:pt x="9550324" y="728319"/>
                  </a:moveTo>
                  <a:lnTo>
                    <a:pt x="9536836" y="733894"/>
                  </a:lnTo>
                  <a:lnTo>
                    <a:pt x="9503385" y="761492"/>
                  </a:lnTo>
                  <a:lnTo>
                    <a:pt x="9517951" y="755396"/>
                  </a:lnTo>
                  <a:lnTo>
                    <a:pt x="9550324" y="728319"/>
                  </a:lnTo>
                  <a:close/>
                </a:path>
                <a:path w="12485369" h="2841625">
                  <a:moveTo>
                    <a:pt x="9616034" y="682053"/>
                  </a:moveTo>
                  <a:lnTo>
                    <a:pt x="9594913" y="690892"/>
                  </a:lnTo>
                  <a:lnTo>
                    <a:pt x="9550324" y="728319"/>
                  </a:lnTo>
                  <a:lnTo>
                    <a:pt x="9562808" y="723150"/>
                  </a:lnTo>
                  <a:lnTo>
                    <a:pt x="9616034" y="682053"/>
                  </a:lnTo>
                  <a:close/>
                </a:path>
                <a:path w="12485369" h="2841625">
                  <a:moveTo>
                    <a:pt x="9643783" y="660565"/>
                  </a:moveTo>
                  <a:lnTo>
                    <a:pt x="9616034" y="682053"/>
                  </a:lnTo>
                  <a:lnTo>
                    <a:pt x="9620504" y="680148"/>
                  </a:lnTo>
                  <a:lnTo>
                    <a:pt x="9643783" y="660565"/>
                  </a:lnTo>
                  <a:close/>
                </a:path>
                <a:path w="12485369" h="2841625">
                  <a:moveTo>
                    <a:pt x="9798215" y="552119"/>
                  </a:moveTo>
                  <a:lnTo>
                    <a:pt x="9757092" y="572643"/>
                  </a:lnTo>
                  <a:lnTo>
                    <a:pt x="9671609" y="637146"/>
                  </a:lnTo>
                  <a:lnTo>
                    <a:pt x="9643783" y="660565"/>
                  </a:lnTo>
                  <a:lnTo>
                    <a:pt x="9729470" y="594144"/>
                  </a:lnTo>
                  <a:lnTo>
                    <a:pt x="9771278" y="572643"/>
                  </a:lnTo>
                  <a:lnTo>
                    <a:pt x="9798215" y="552119"/>
                  </a:lnTo>
                  <a:close/>
                </a:path>
                <a:path w="12485369" h="2841625">
                  <a:moveTo>
                    <a:pt x="9941865" y="455358"/>
                  </a:moveTo>
                  <a:lnTo>
                    <a:pt x="9899726" y="475881"/>
                  </a:lnTo>
                  <a:lnTo>
                    <a:pt x="9856368" y="508127"/>
                  </a:lnTo>
                  <a:lnTo>
                    <a:pt x="9798215" y="552119"/>
                  </a:lnTo>
                  <a:lnTo>
                    <a:pt x="9800184" y="551141"/>
                  </a:lnTo>
                  <a:lnTo>
                    <a:pt x="9887636" y="486625"/>
                  </a:lnTo>
                  <a:lnTo>
                    <a:pt x="9929101" y="465124"/>
                  </a:lnTo>
                  <a:lnTo>
                    <a:pt x="9941865" y="455358"/>
                  </a:lnTo>
                  <a:close/>
                </a:path>
                <a:path w="12485369" h="2841625">
                  <a:moveTo>
                    <a:pt x="10122713" y="364070"/>
                  </a:moveTo>
                  <a:lnTo>
                    <a:pt x="10058108" y="389877"/>
                  </a:lnTo>
                  <a:lnTo>
                    <a:pt x="10014229" y="411378"/>
                  </a:lnTo>
                  <a:lnTo>
                    <a:pt x="9971265" y="432879"/>
                  </a:lnTo>
                  <a:lnTo>
                    <a:pt x="9941865" y="455358"/>
                  </a:lnTo>
                  <a:lnTo>
                    <a:pt x="9943884" y="454380"/>
                  </a:lnTo>
                  <a:lnTo>
                    <a:pt x="9989033" y="432879"/>
                  </a:lnTo>
                  <a:lnTo>
                    <a:pt x="10037635" y="400621"/>
                  </a:lnTo>
                  <a:lnTo>
                    <a:pt x="10122713" y="364070"/>
                  </a:lnTo>
                  <a:close/>
                </a:path>
                <a:path w="12485369" h="2841625">
                  <a:moveTo>
                    <a:pt x="10165842" y="351764"/>
                  </a:moveTo>
                  <a:lnTo>
                    <a:pt x="10137889" y="357619"/>
                  </a:lnTo>
                  <a:lnTo>
                    <a:pt x="10122713" y="364070"/>
                  </a:lnTo>
                  <a:lnTo>
                    <a:pt x="10152253" y="357619"/>
                  </a:lnTo>
                  <a:lnTo>
                    <a:pt x="10165842" y="351764"/>
                  </a:lnTo>
                  <a:close/>
                </a:path>
                <a:path w="12485369" h="2841625">
                  <a:moveTo>
                    <a:pt x="10229202" y="330352"/>
                  </a:moveTo>
                  <a:lnTo>
                    <a:pt x="10202189" y="336118"/>
                  </a:lnTo>
                  <a:lnTo>
                    <a:pt x="10165842" y="351764"/>
                  </a:lnTo>
                  <a:lnTo>
                    <a:pt x="10189261" y="346875"/>
                  </a:lnTo>
                  <a:lnTo>
                    <a:pt x="10229202" y="330352"/>
                  </a:lnTo>
                  <a:close/>
                </a:path>
                <a:path w="12485369" h="2841625">
                  <a:moveTo>
                    <a:pt x="10277958" y="314617"/>
                  </a:moveTo>
                  <a:lnTo>
                    <a:pt x="10272700" y="314617"/>
                  </a:lnTo>
                  <a:lnTo>
                    <a:pt x="10241267" y="325374"/>
                  </a:lnTo>
                  <a:lnTo>
                    <a:pt x="10229202" y="330352"/>
                  </a:lnTo>
                  <a:lnTo>
                    <a:pt x="10252596" y="325374"/>
                  </a:lnTo>
                  <a:lnTo>
                    <a:pt x="10277958" y="314617"/>
                  </a:lnTo>
                  <a:close/>
                </a:path>
                <a:path w="12485369" h="2841625">
                  <a:moveTo>
                    <a:pt x="10605097" y="218033"/>
                  </a:moveTo>
                  <a:lnTo>
                    <a:pt x="10492080" y="250113"/>
                  </a:lnTo>
                  <a:lnTo>
                    <a:pt x="10354145" y="293116"/>
                  </a:lnTo>
                  <a:lnTo>
                    <a:pt x="10303307" y="303860"/>
                  </a:lnTo>
                  <a:lnTo>
                    <a:pt x="10277958" y="314617"/>
                  </a:lnTo>
                  <a:lnTo>
                    <a:pt x="10304183" y="314617"/>
                  </a:lnTo>
                  <a:lnTo>
                    <a:pt x="10367175" y="293116"/>
                  </a:lnTo>
                  <a:lnTo>
                    <a:pt x="10506037" y="250113"/>
                  </a:lnTo>
                  <a:lnTo>
                    <a:pt x="10555656" y="239356"/>
                  </a:lnTo>
                  <a:lnTo>
                    <a:pt x="10605097" y="218033"/>
                  </a:lnTo>
                  <a:close/>
                </a:path>
                <a:path w="12485369" h="2841625">
                  <a:moveTo>
                    <a:pt x="10606621" y="217563"/>
                  </a:moveTo>
                  <a:lnTo>
                    <a:pt x="10605961" y="217703"/>
                  </a:lnTo>
                  <a:lnTo>
                    <a:pt x="10605707" y="217766"/>
                  </a:lnTo>
                  <a:lnTo>
                    <a:pt x="10606062" y="217563"/>
                  </a:lnTo>
                  <a:lnTo>
                    <a:pt x="10605618" y="217779"/>
                  </a:lnTo>
                  <a:lnTo>
                    <a:pt x="10604437" y="218033"/>
                  </a:lnTo>
                  <a:lnTo>
                    <a:pt x="10604983" y="218033"/>
                  </a:lnTo>
                  <a:lnTo>
                    <a:pt x="10605224" y="218033"/>
                  </a:lnTo>
                  <a:lnTo>
                    <a:pt x="10605453" y="217906"/>
                  </a:lnTo>
                  <a:lnTo>
                    <a:pt x="10606621" y="217563"/>
                  </a:lnTo>
                  <a:close/>
                </a:path>
                <a:path w="12485369" h="2841625">
                  <a:moveTo>
                    <a:pt x="11013643" y="131851"/>
                  </a:moveTo>
                  <a:lnTo>
                    <a:pt x="11002289" y="131851"/>
                  </a:lnTo>
                  <a:lnTo>
                    <a:pt x="10897565" y="153352"/>
                  </a:lnTo>
                  <a:lnTo>
                    <a:pt x="10846194" y="153352"/>
                  </a:lnTo>
                  <a:lnTo>
                    <a:pt x="10795076" y="164109"/>
                  </a:lnTo>
                  <a:lnTo>
                    <a:pt x="10744213" y="185610"/>
                  </a:lnTo>
                  <a:lnTo>
                    <a:pt x="10643248" y="207111"/>
                  </a:lnTo>
                  <a:lnTo>
                    <a:pt x="10606621" y="217563"/>
                  </a:lnTo>
                  <a:lnTo>
                    <a:pt x="10756329" y="185610"/>
                  </a:lnTo>
                  <a:lnTo>
                    <a:pt x="10807129" y="164109"/>
                  </a:lnTo>
                  <a:lnTo>
                    <a:pt x="10858475" y="164109"/>
                  </a:lnTo>
                  <a:lnTo>
                    <a:pt x="11013643" y="131851"/>
                  </a:lnTo>
                  <a:close/>
                </a:path>
                <a:path w="12485369" h="2841625">
                  <a:moveTo>
                    <a:pt x="11431321" y="131851"/>
                  </a:moveTo>
                  <a:lnTo>
                    <a:pt x="11377473" y="121107"/>
                  </a:lnTo>
                  <a:lnTo>
                    <a:pt x="11109020" y="121107"/>
                  </a:lnTo>
                  <a:lnTo>
                    <a:pt x="11055591" y="131851"/>
                  </a:lnTo>
                  <a:lnTo>
                    <a:pt x="11431321" y="131851"/>
                  </a:lnTo>
                  <a:close/>
                </a:path>
                <a:path w="12485369" h="2841625">
                  <a:moveTo>
                    <a:pt x="11538826" y="142608"/>
                  </a:moveTo>
                  <a:lnTo>
                    <a:pt x="11485118" y="131851"/>
                  </a:lnTo>
                  <a:lnTo>
                    <a:pt x="11437315" y="131851"/>
                  </a:lnTo>
                  <a:lnTo>
                    <a:pt x="11490274" y="142608"/>
                  </a:lnTo>
                  <a:lnTo>
                    <a:pt x="11538826" y="142608"/>
                  </a:lnTo>
                  <a:close/>
                </a:path>
                <a:path w="12485369" h="2841625">
                  <a:moveTo>
                    <a:pt x="11644732" y="153352"/>
                  </a:moveTo>
                  <a:lnTo>
                    <a:pt x="11592446" y="142608"/>
                  </a:lnTo>
                  <a:lnTo>
                    <a:pt x="11543208" y="142608"/>
                  </a:lnTo>
                  <a:lnTo>
                    <a:pt x="11596078" y="153352"/>
                  </a:lnTo>
                  <a:lnTo>
                    <a:pt x="11644732" y="153352"/>
                  </a:lnTo>
                  <a:close/>
                </a:path>
                <a:path w="12485369" h="2841625">
                  <a:moveTo>
                    <a:pt x="12404319" y="1558188"/>
                  </a:moveTo>
                  <a:lnTo>
                    <a:pt x="12348058" y="1552384"/>
                  </a:lnTo>
                  <a:lnTo>
                    <a:pt x="12293079" y="1538820"/>
                  </a:lnTo>
                  <a:lnTo>
                    <a:pt x="12229922" y="1517065"/>
                  </a:lnTo>
                  <a:lnTo>
                    <a:pt x="12168200" y="1491437"/>
                  </a:lnTo>
                  <a:lnTo>
                    <a:pt x="12123763" y="1471333"/>
                  </a:lnTo>
                  <a:lnTo>
                    <a:pt x="12079669" y="1450492"/>
                  </a:lnTo>
                  <a:lnTo>
                    <a:pt x="11991912" y="1407858"/>
                  </a:lnTo>
                  <a:lnTo>
                    <a:pt x="11947957" y="1386713"/>
                  </a:lnTo>
                  <a:lnTo>
                    <a:pt x="11903748" y="1366100"/>
                  </a:lnTo>
                  <a:lnTo>
                    <a:pt x="11841175" y="1338846"/>
                  </a:lnTo>
                  <a:lnTo>
                    <a:pt x="11777294" y="1314869"/>
                  </a:lnTo>
                  <a:lnTo>
                    <a:pt x="11711242" y="1296733"/>
                  </a:lnTo>
                  <a:lnTo>
                    <a:pt x="11643678" y="1285303"/>
                  </a:lnTo>
                  <a:lnTo>
                    <a:pt x="11595303" y="1280452"/>
                  </a:lnTo>
                  <a:lnTo>
                    <a:pt x="11546777" y="1277975"/>
                  </a:lnTo>
                  <a:lnTo>
                    <a:pt x="11498186" y="1277772"/>
                  </a:lnTo>
                  <a:lnTo>
                    <a:pt x="11449647" y="1279791"/>
                  </a:lnTo>
                  <a:lnTo>
                    <a:pt x="11401222" y="1283944"/>
                  </a:lnTo>
                  <a:lnTo>
                    <a:pt x="11353013" y="1290142"/>
                  </a:lnTo>
                  <a:lnTo>
                    <a:pt x="11305108" y="1298308"/>
                  </a:lnTo>
                  <a:lnTo>
                    <a:pt x="11257178" y="1308442"/>
                  </a:lnTo>
                  <a:lnTo>
                    <a:pt x="11209680" y="1320380"/>
                  </a:lnTo>
                  <a:lnTo>
                    <a:pt x="11162652" y="1334046"/>
                  </a:lnTo>
                  <a:lnTo>
                    <a:pt x="11116120" y="1349349"/>
                  </a:lnTo>
                  <a:lnTo>
                    <a:pt x="11070133" y="1366215"/>
                  </a:lnTo>
                  <a:lnTo>
                    <a:pt x="11024718" y="1384579"/>
                  </a:lnTo>
                  <a:lnTo>
                    <a:pt x="10979912" y="1404340"/>
                  </a:lnTo>
                  <a:lnTo>
                    <a:pt x="10931817" y="1427302"/>
                  </a:lnTo>
                  <a:lnTo>
                    <a:pt x="10884332" y="1451749"/>
                  </a:lnTo>
                  <a:lnTo>
                    <a:pt x="10837558" y="1477645"/>
                  </a:lnTo>
                  <a:lnTo>
                    <a:pt x="10791609" y="1504962"/>
                  </a:lnTo>
                  <a:lnTo>
                    <a:pt x="10746575" y="1533664"/>
                  </a:lnTo>
                  <a:lnTo>
                    <a:pt x="10702557" y="1563738"/>
                  </a:lnTo>
                  <a:lnTo>
                    <a:pt x="10661802" y="1593773"/>
                  </a:lnTo>
                  <a:lnTo>
                    <a:pt x="10622204" y="1625282"/>
                  </a:lnTo>
                  <a:lnTo>
                    <a:pt x="10583672" y="1658124"/>
                  </a:lnTo>
                  <a:lnTo>
                    <a:pt x="10546144" y="1692109"/>
                  </a:lnTo>
                  <a:lnTo>
                    <a:pt x="10509542" y="1727098"/>
                  </a:lnTo>
                  <a:lnTo>
                    <a:pt x="10473779" y="1762925"/>
                  </a:lnTo>
                  <a:lnTo>
                    <a:pt x="10436911" y="1801431"/>
                  </a:lnTo>
                  <a:lnTo>
                    <a:pt x="10400779" y="1840636"/>
                  </a:lnTo>
                  <a:lnTo>
                    <a:pt x="10365295" y="1880425"/>
                  </a:lnTo>
                  <a:lnTo>
                    <a:pt x="10330370" y="1920722"/>
                  </a:lnTo>
                  <a:lnTo>
                    <a:pt x="10295903" y="1961400"/>
                  </a:lnTo>
                  <a:lnTo>
                    <a:pt x="10261803" y="2002383"/>
                  </a:lnTo>
                  <a:lnTo>
                    <a:pt x="10227348" y="2044382"/>
                  </a:lnTo>
                  <a:lnTo>
                    <a:pt x="10090658" y="2213318"/>
                  </a:lnTo>
                  <a:lnTo>
                    <a:pt x="10056330" y="2255431"/>
                  </a:lnTo>
                  <a:lnTo>
                    <a:pt x="10022561" y="2296363"/>
                  </a:lnTo>
                  <a:lnTo>
                    <a:pt x="9988474" y="2337054"/>
                  </a:lnTo>
                  <a:lnTo>
                    <a:pt x="9953968" y="2377376"/>
                  </a:lnTo>
                  <a:lnTo>
                    <a:pt x="9918954" y="2417267"/>
                  </a:lnTo>
                  <a:lnTo>
                    <a:pt x="9883343" y="2456599"/>
                  </a:lnTo>
                  <a:lnTo>
                    <a:pt x="9847034" y="2495308"/>
                  </a:lnTo>
                  <a:lnTo>
                    <a:pt x="9794367" y="2548661"/>
                  </a:lnTo>
                  <a:lnTo>
                    <a:pt x="9796831" y="2546235"/>
                  </a:lnTo>
                  <a:lnTo>
                    <a:pt x="9840201" y="2506637"/>
                  </a:lnTo>
                  <a:lnTo>
                    <a:pt x="9875926" y="2469235"/>
                  </a:lnTo>
                  <a:lnTo>
                    <a:pt x="9910953" y="2431173"/>
                  </a:lnTo>
                  <a:lnTo>
                    <a:pt x="9945357" y="2392527"/>
                  </a:lnTo>
                  <a:lnTo>
                    <a:pt x="9979241" y="2353437"/>
                  </a:lnTo>
                  <a:lnTo>
                    <a:pt x="10012680" y="2313965"/>
                  </a:lnTo>
                  <a:lnTo>
                    <a:pt x="10046767" y="2272995"/>
                  </a:lnTo>
                  <a:lnTo>
                    <a:pt x="10080574" y="2231783"/>
                  </a:lnTo>
                  <a:lnTo>
                    <a:pt x="10214686" y="2066036"/>
                  </a:lnTo>
                  <a:lnTo>
                    <a:pt x="10248100" y="2025015"/>
                  </a:lnTo>
                  <a:lnTo>
                    <a:pt x="10281742" y="1984171"/>
                  </a:lnTo>
                  <a:lnTo>
                    <a:pt x="10315677" y="1943582"/>
                  </a:lnTo>
                  <a:lnTo>
                    <a:pt x="10350017" y="1903323"/>
                  </a:lnTo>
                  <a:lnTo>
                    <a:pt x="10384841" y="1863496"/>
                  </a:lnTo>
                  <a:lnTo>
                    <a:pt x="10420236" y="1824151"/>
                  </a:lnTo>
                  <a:lnTo>
                    <a:pt x="10454818" y="1786940"/>
                  </a:lnTo>
                  <a:lnTo>
                    <a:pt x="10490111" y="1750352"/>
                  </a:lnTo>
                  <a:lnTo>
                    <a:pt x="10526192" y="1714538"/>
                  </a:lnTo>
                  <a:lnTo>
                    <a:pt x="10563123" y="1679625"/>
                  </a:lnTo>
                  <a:lnTo>
                    <a:pt x="10601008" y="1645754"/>
                  </a:lnTo>
                  <a:lnTo>
                    <a:pt x="10639920" y="1613065"/>
                  </a:lnTo>
                  <a:lnTo>
                    <a:pt x="10677284" y="1583766"/>
                  </a:lnTo>
                  <a:lnTo>
                    <a:pt x="10715638" y="1555737"/>
                  </a:lnTo>
                  <a:lnTo>
                    <a:pt x="10754893" y="1528991"/>
                  </a:lnTo>
                  <a:lnTo>
                    <a:pt x="10795000" y="1503476"/>
                  </a:lnTo>
                  <a:lnTo>
                    <a:pt x="10835856" y="1479194"/>
                  </a:lnTo>
                  <a:lnTo>
                    <a:pt x="10877385" y="1456131"/>
                  </a:lnTo>
                  <a:lnTo>
                    <a:pt x="10919524" y="1434261"/>
                  </a:lnTo>
                  <a:lnTo>
                    <a:pt x="10963173" y="1413141"/>
                  </a:lnTo>
                  <a:lnTo>
                    <a:pt x="11007458" y="1393317"/>
                  </a:lnTo>
                  <a:lnTo>
                    <a:pt x="11052340" y="1374889"/>
                  </a:lnTo>
                  <a:lnTo>
                    <a:pt x="11097781" y="1357896"/>
                  </a:lnTo>
                  <a:lnTo>
                    <a:pt x="11143742" y="1342428"/>
                  </a:lnTo>
                  <a:lnTo>
                    <a:pt x="11190224" y="1328559"/>
                  </a:lnTo>
                  <a:lnTo>
                    <a:pt x="11237163" y="1316355"/>
                  </a:lnTo>
                  <a:lnTo>
                    <a:pt x="11283988" y="1306017"/>
                  </a:lnTo>
                  <a:lnTo>
                    <a:pt x="11331181" y="1297470"/>
                  </a:lnTo>
                  <a:lnTo>
                    <a:pt x="11378679" y="1290828"/>
                  </a:lnTo>
                  <a:lnTo>
                    <a:pt x="11426393" y="1286141"/>
                  </a:lnTo>
                  <a:lnTo>
                    <a:pt x="11474260" y="1283512"/>
                  </a:lnTo>
                  <a:lnTo>
                    <a:pt x="11522202" y="1283017"/>
                  </a:lnTo>
                  <a:lnTo>
                    <a:pt x="11570145" y="1284744"/>
                  </a:lnTo>
                  <a:lnTo>
                    <a:pt x="11645964" y="1291882"/>
                  </a:lnTo>
                  <a:lnTo>
                    <a:pt x="11683606" y="1297940"/>
                  </a:lnTo>
                  <a:lnTo>
                    <a:pt x="11751208" y="1314780"/>
                  </a:lnTo>
                  <a:lnTo>
                    <a:pt x="11810987" y="1335874"/>
                  </a:lnTo>
                  <a:lnTo>
                    <a:pt x="11884317" y="1366850"/>
                  </a:lnTo>
                  <a:lnTo>
                    <a:pt x="11927853" y="1386878"/>
                  </a:lnTo>
                  <a:lnTo>
                    <a:pt x="11971096" y="1407541"/>
                  </a:lnTo>
                  <a:lnTo>
                    <a:pt x="12057291" y="1449514"/>
                  </a:lnTo>
                  <a:lnTo>
                    <a:pt x="12100522" y="1470177"/>
                  </a:lnTo>
                  <a:lnTo>
                    <a:pt x="12147423" y="1491970"/>
                  </a:lnTo>
                  <a:lnTo>
                    <a:pt x="12195137" y="1512824"/>
                  </a:lnTo>
                  <a:lnTo>
                    <a:pt x="12243740" y="1531632"/>
                  </a:lnTo>
                  <a:lnTo>
                    <a:pt x="12293257" y="1547266"/>
                  </a:lnTo>
                  <a:lnTo>
                    <a:pt x="12343752" y="1558607"/>
                  </a:lnTo>
                  <a:lnTo>
                    <a:pt x="12382119" y="1563116"/>
                  </a:lnTo>
                  <a:lnTo>
                    <a:pt x="12398121" y="1563611"/>
                  </a:lnTo>
                  <a:lnTo>
                    <a:pt x="12401271" y="1558163"/>
                  </a:lnTo>
                  <a:lnTo>
                    <a:pt x="12404319" y="1558188"/>
                  </a:lnTo>
                  <a:close/>
                </a:path>
                <a:path w="12485369" h="2841625">
                  <a:moveTo>
                    <a:pt x="12484837" y="389877"/>
                  </a:moveTo>
                  <a:lnTo>
                    <a:pt x="12457011" y="389877"/>
                  </a:lnTo>
                  <a:lnTo>
                    <a:pt x="12439244" y="379120"/>
                  </a:lnTo>
                  <a:lnTo>
                    <a:pt x="12421845" y="368376"/>
                  </a:lnTo>
                  <a:lnTo>
                    <a:pt x="12404204" y="368376"/>
                  </a:lnTo>
                  <a:lnTo>
                    <a:pt x="12351487" y="336118"/>
                  </a:lnTo>
                  <a:lnTo>
                    <a:pt x="12241111" y="303860"/>
                  </a:lnTo>
                  <a:lnTo>
                    <a:pt x="12203798" y="282359"/>
                  </a:lnTo>
                  <a:lnTo>
                    <a:pt x="12154256" y="271614"/>
                  </a:lnTo>
                  <a:lnTo>
                    <a:pt x="12104522" y="250113"/>
                  </a:lnTo>
                  <a:lnTo>
                    <a:pt x="12004434" y="228612"/>
                  </a:lnTo>
                  <a:lnTo>
                    <a:pt x="11954066" y="207111"/>
                  </a:lnTo>
                  <a:lnTo>
                    <a:pt x="11696840" y="153352"/>
                  </a:lnTo>
                  <a:lnTo>
                    <a:pt x="11648834" y="153352"/>
                  </a:lnTo>
                  <a:lnTo>
                    <a:pt x="12004015" y="228612"/>
                  </a:lnTo>
                  <a:lnTo>
                    <a:pt x="12053405" y="250113"/>
                  </a:lnTo>
                  <a:lnTo>
                    <a:pt x="12238736" y="303860"/>
                  </a:lnTo>
                  <a:lnTo>
                    <a:pt x="12275553" y="325374"/>
                  </a:lnTo>
                  <a:lnTo>
                    <a:pt x="12347931" y="346875"/>
                  </a:lnTo>
                  <a:lnTo>
                    <a:pt x="12381357" y="368376"/>
                  </a:lnTo>
                  <a:lnTo>
                    <a:pt x="12398070" y="368376"/>
                  </a:lnTo>
                  <a:lnTo>
                    <a:pt x="12431725" y="389877"/>
                  </a:lnTo>
                  <a:lnTo>
                    <a:pt x="12448934" y="389877"/>
                  </a:lnTo>
                  <a:lnTo>
                    <a:pt x="12466599" y="400621"/>
                  </a:lnTo>
                  <a:lnTo>
                    <a:pt x="12484837" y="389877"/>
                  </a:lnTo>
                  <a:close/>
                </a:path>
              </a:pathLst>
            </a:custGeom>
            <a:solidFill>
              <a:srgbClr val="00B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790331" y="3655481"/>
            <a:ext cx="12131040" cy="875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TITLE</a:t>
            </a:r>
            <a:r>
              <a:rPr spc="-75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spc="-45" dirty="0"/>
              <a:t>PRESENTATION</a:t>
            </a:r>
            <a:r>
              <a:rPr spc="-75" dirty="0"/>
              <a:t> </a:t>
            </a:r>
            <a:r>
              <a:rPr sz="4650" spc="-10" dirty="0"/>
              <a:t>(Arial</a:t>
            </a:r>
            <a:endParaRPr sz="4650"/>
          </a:p>
        </p:txBody>
      </p:sp>
      <p:sp>
        <p:nvSpPr>
          <p:cNvPr id="17" name="object 17"/>
          <p:cNvSpPr txBox="1"/>
          <p:nvPr/>
        </p:nvSpPr>
        <p:spPr>
          <a:xfrm>
            <a:off x="3790038" y="4434479"/>
            <a:ext cx="11733530" cy="211391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5200"/>
              </a:lnSpc>
              <a:spcBef>
                <a:spcPts val="585"/>
              </a:spcBef>
              <a:tabLst>
                <a:tab pos="1553845" algn="l"/>
                <a:tab pos="1914525" algn="l"/>
                <a:tab pos="8474075" algn="l"/>
              </a:tabLst>
            </a:pPr>
            <a:r>
              <a:rPr sz="4650" b="1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465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50" b="1" spc="-25" dirty="0">
                <a:solidFill>
                  <a:srgbClr val="FFFFFF"/>
                </a:solidFill>
                <a:latin typeface="Arial"/>
                <a:cs typeface="Arial"/>
              </a:rPr>
              <a:t>pt</a:t>
            </a:r>
            <a:r>
              <a:rPr sz="46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4650" b="1" spc="-5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4650" b="1" dirty="0">
                <a:solidFill>
                  <a:srgbClr val="FFFFFF"/>
                </a:solidFill>
                <a:latin typeface="Arial"/>
                <a:cs typeface="Arial"/>
              </a:rPr>
              <a:t>	you</a:t>
            </a:r>
            <a:r>
              <a:rPr sz="46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5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46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50" b="1" dirty="0">
                <a:solidFill>
                  <a:srgbClr val="FFFFFF"/>
                </a:solidFill>
                <a:latin typeface="Arial"/>
                <a:cs typeface="Arial"/>
              </a:rPr>
              <a:t>reduce</a:t>
            </a:r>
            <a:r>
              <a:rPr sz="46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5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46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50" b="1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r>
              <a:rPr sz="465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50" b="1" spc="-25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4650" b="1" dirty="0">
                <a:solidFill>
                  <a:srgbClr val="FFFFFF"/>
                </a:solidFill>
                <a:latin typeface="Arial"/>
                <a:cs typeface="Arial"/>
              </a:rPr>
              <a:t>	the</a:t>
            </a:r>
            <a:r>
              <a:rPr sz="465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50" b="1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465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50" b="1" spc="-2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4650" b="1" dirty="0">
                <a:solidFill>
                  <a:srgbClr val="FFFFFF"/>
                </a:solidFill>
                <a:latin typeface="Arial"/>
                <a:cs typeface="Arial"/>
              </a:rPr>
              <a:t>too</a:t>
            </a:r>
            <a:r>
              <a:rPr sz="46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50" b="1" spc="-10" dirty="0">
                <a:solidFill>
                  <a:srgbClr val="FFFFFF"/>
                </a:solidFill>
                <a:latin typeface="Arial"/>
                <a:cs typeface="Arial"/>
              </a:rPr>
              <a:t>long)</a:t>
            </a:r>
            <a:endParaRPr sz="4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3700" spc="-10" dirty="0">
                <a:solidFill>
                  <a:srgbClr val="00B4CC"/>
                </a:solidFill>
                <a:latin typeface="Arial"/>
                <a:cs typeface="Arial"/>
              </a:rPr>
              <a:t>Sub-</a:t>
            </a:r>
            <a:r>
              <a:rPr sz="3700" dirty="0">
                <a:solidFill>
                  <a:srgbClr val="00B4CC"/>
                </a:solidFill>
                <a:latin typeface="Arial"/>
                <a:cs typeface="Arial"/>
              </a:rPr>
              <a:t>title</a:t>
            </a:r>
            <a:r>
              <a:rPr sz="3700" spc="-15" dirty="0">
                <a:solidFill>
                  <a:srgbClr val="00B4CC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00B4CC"/>
                </a:solidFill>
                <a:latin typeface="Arial"/>
                <a:cs typeface="Arial"/>
              </a:rPr>
              <a:t>or</a:t>
            </a:r>
            <a:r>
              <a:rPr sz="3700" spc="-5" dirty="0">
                <a:solidFill>
                  <a:srgbClr val="00B4CC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00B4CC"/>
                </a:solidFill>
                <a:latin typeface="Arial"/>
                <a:cs typeface="Arial"/>
              </a:rPr>
              <a:t>descripción</a:t>
            </a:r>
            <a:r>
              <a:rPr sz="3700" spc="-15" dirty="0">
                <a:solidFill>
                  <a:srgbClr val="00B4CC"/>
                </a:solidFill>
                <a:latin typeface="Arial"/>
                <a:cs typeface="Arial"/>
              </a:rPr>
              <a:t> </a:t>
            </a:r>
            <a:r>
              <a:rPr sz="3700" dirty="0">
                <a:solidFill>
                  <a:srgbClr val="00B4CC"/>
                </a:solidFill>
                <a:latin typeface="Arial"/>
                <a:cs typeface="Arial"/>
              </a:rPr>
              <a:t>of</a:t>
            </a:r>
            <a:r>
              <a:rPr sz="3700" spc="-5" dirty="0">
                <a:solidFill>
                  <a:srgbClr val="00B4CC"/>
                </a:solidFill>
                <a:latin typeface="Arial"/>
                <a:cs typeface="Arial"/>
              </a:rPr>
              <a:t> </a:t>
            </a:r>
            <a:r>
              <a:rPr sz="3700" spc="-10" dirty="0">
                <a:solidFill>
                  <a:srgbClr val="00B4CC"/>
                </a:solidFill>
                <a:latin typeface="Arial"/>
                <a:cs typeface="Arial"/>
              </a:rPr>
              <a:t>aproach</a:t>
            </a:r>
            <a:endParaRPr sz="37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0"/>
            <a:ext cx="20104711" cy="10552661"/>
            <a:chOff x="0" y="0"/>
            <a:chExt cx="20104711" cy="10552661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97494" y="0"/>
              <a:ext cx="11191446" cy="289895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8554041" y="4656725"/>
              <a:ext cx="1550670" cy="1196340"/>
            </a:xfrm>
            <a:custGeom>
              <a:avLst/>
              <a:gdLst/>
              <a:ahLst/>
              <a:cxnLst/>
              <a:rect l="l" t="t" r="r" b="b"/>
              <a:pathLst>
                <a:path w="1550669" h="1196339">
                  <a:moveTo>
                    <a:pt x="1550059" y="0"/>
                  </a:moveTo>
                  <a:lnTo>
                    <a:pt x="1461582" y="89916"/>
                  </a:lnTo>
                  <a:lnTo>
                    <a:pt x="1425851" y="125438"/>
                  </a:lnTo>
                  <a:lnTo>
                    <a:pt x="1389832" y="160669"/>
                  </a:lnTo>
                  <a:lnTo>
                    <a:pt x="1353526" y="195605"/>
                  </a:lnTo>
                  <a:lnTo>
                    <a:pt x="1316936" y="230246"/>
                  </a:lnTo>
                  <a:lnTo>
                    <a:pt x="1280067" y="264590"/>
                  </a:lnTo>
                  <a:lnTo>
                    <a:pt x="1242920" y="298634"/>
                  </a:lnTo>
                  <a:lnTo>
                    <a:pt x="1205499" y="332379"/>
                  </a:lnTo>
                  <a:lnTo>
                    <a:pt x="1167807" y="365822"/>
                  </a:lnTo>
                  <a:lnTo>
                    <a:pt x="1129846" y="398961"/>
                  </a:lnTo>
                  <a:lnTo>
                    <a:pt x="1091620" y="431795"/>
                  </a:lnTo>
                  <a:lnTo>
                    <a:pt x="1053132" y="464322"/>
                  </a:lnTo>
                  <a:lnTo>
                    <a:pt x="1014384" y="496541"/>
                  </a:lnTo>
                  <a:lnTo>
                    <a:pt x="975379" y="528450"/>
                  </a:lnTo>
                  <a:lnTo>
                    <a:pt x="936122" y="560048"/>
                  </a:lnTo>
                  <a:lnTo>
                    <a:pt x="896613" y="591333"/>
                  </a:lnTo>
                  <a:lnTo>
                    <a:pt x="856857" y="622303"/>
                  </a:lnTo>
                  <a:lnTo>
                    <a:pt x="816857" y="652957"/>
                  </a:lnTo>
                  <a:lnTo>
                    <a:pt x="776615" y="683293"/>
                  </a:lnTo>
                  <a:lnTo>
                    <a:pt x="736134" y="713310"/>
                  </a:lnTo>
                  <a:lnTo>
                    <a:pt x="695418" y="743006"/>
                  </a:lnTo>
                  <a:lnTo>
                    <a:pt x="654469" y="772380"/>
                  </a:lnTo>
                  <a:lnTo>
                    <a:pt x="613290" y="801429"/>
                  </a:lnTo>
                  <a:lnTo>
                    <a:pt x="571885" y="830153"/>
                  </a:lnTo>
                  <a:lnTo>
                    <a:pt x="530256" y="858550"/>
                  </a:lnTo>
                  <a:lnTo>
                    <a:pt x="488406" y="886617"/>
                  </a:lnTo>
                  <a:lnTo>
                    <a:pt x="446339" y="914354"/>
                  </a:lnTo>
                  <a:lnTo>
                    <a:pt x="404056" y="941760"/>
                  </a:lnTo>
                  <a:lnTo>
                    <a:pt x="361562" y="968831"/>
                  </a:lnTo>
                  <a:lnTo>
                    <a:pt x="318859" y="995568"/>
                  </a:lnTo>
                  <a:lnTo>
                    <a:pt x="275950" y="1021968"/>
                  </a:lnTo>
                  <a:lnTo>
                    <a:pt x="186760" y="1075756"/>
                  </a:lnTo>
                  <a:lnTo>
                    <a:pt x="140437" y="1103087"/>
                  </a:lnTo>
                  <a:lnTo>
                    <a:pt x="93875" y="1130021"/>
                  </a:lnTo>
                  <a:lnTo>
                    <a:pt x="47077" y="1156557"/>
                  </a:lnTo>
                  <a:lnTo>
                    <a:pt x="0" y="1182694"/>
                  </a:lnTo>
                  <a:lnTo>
                    <a:pt x="7210" y="1196147"/>
                  </a:lnTo>
                  <a:lnTo>
                    <a:pt x="75859" y="1181197"/>
                  </a:lnTo>
                  <a:lnTo>
                    <a:pt x="143090" y="1162838"/>
                  </a:lnTo>
                  <a:lnTo>
                    <a:pt x="187494" y="1148808"/>
                  </a:lnTo>
                  <a:lnTo>
                    <a:pt x="231960" y="1133689"/>
                  </a:lnTo>
                  <a:lnTo>
                    <a:pt x="276456" y="1117501"/>
                  </a:lnTo>
                  <a:lnTo>
                    <a:pt x="320950" y="1100264"/>
                  </a:lnTo>
                  <a:lnTo>
                    <a:pt x="365410" y="1081998"/>
                  </a:lnTo>
                  <a:lnTo>
                    <a:pt x="409804" y="1062724"/>
                  </a:lnTo>
                  <a:lnTo>
                    <a:pt x="454099" y="1042462"/>
                  </a:lnTo>
                  <a:lnTo>
                    <a:pt x="498264" y="1021233"/>
                  </a:lnTo>
                  <a:lnTo>
                    <a:pt x="542267" y="999056"/>
                  </a:lnTo>
                  <a:lnTo>
                    <a:pt x="586075" y="975953"/>
                  </a:lnTo>
                  <a:lnTo>
                    <a:pt x="629657" y="951944"/>
                  </a:lnTo>
                  <a:lnTo>
                    <a:pt x="672981" y="927048"/>
                  </a:lnTo>
                  <a:lnTo>
                    <a:pt x="716014" y="901287"/>
                  </a:lnTo>
                  <a:lnTo>
                    <a:pt x="758725" y="874681"/>
                  </a:lnTo>
                  <a:lnTo>
                    <a:pt x="801082" y="847250"/>
                  </a:lnTo>
                  <a:lnTo>
                    <a:pt x="843052" y="819015"/>
                  </a:lnTo>
                  <a:lnTo>
                    <a:pt x="884603" y="789995"/>
                  </a:lnTo>
                  <a:lnTo>
                    <a:pt x="925704" y="760212"/>
                  </a:lnTo>
                  <a:lnTo>
                    <a:pt x="966322" y="729685"/>
                  </a:lnTo>
                  <a:lnTo>
                    <a:pt x="1006426" y="698435"/>
                  </a:lnTo>
                  <a:lnTo>
                    <a:pt x="1045983" y="666483"/>
                  </a:lnTo>
                  <a:lnTo>
                    <a:pt x="1084961" y="633848"/>
                  </a:lnTo>
                  <a:lnTo>
                    <a:pt x="1123329" y="600551"/>
                  </a:lnTo>
                  <a:lnTo>
                    <a:pt x="1161054" y="566613"/>
                  </a:lnTo>
                  <a:lnTo>
                    <a:pt x="1198104" y="532054"/>
                  </a:lnTo>
                  <a:lnTo>
                    <a:pt x="1234448" y="496894"/>
                  </a:lnTo>
                  <a:lnTo>
                    <a:pt x="1270052" y="461154"/>
                  </a:lnTo>
                  <a:lnTo>
                    <a:pt x="1304886" y="424853"/>
                  </a:lnTo>
                  <a:lnTo>
                    <a:pt x="1338917" y="388013"/>
                  </a:lnTo>
                  <a:lnTo>
                    <a:pt x="1372113" y="350654"/>
                  </a:lnTo>
                  <a:lnTo>
                    <a:pt x="1404442" y="312796"/>
                  </a:lnTo>
                  <a:lnTo>
                    <a:pt x="1435873" y="274459"/>
                  </a:lnTo>
                  <a:lnTo>
                    <a:pt x="1466372" y="235664"/>
                  </a:lnTo>
                  <a:lnTo>
                    <a:pt x="1495908" y="196431"/>
                  </a:lnTo>
                  <a:lnTo>
                    <a:pt x="1524449" y="156781"/>
                  </a:lnTo>
                  <a:lnTo>
                    <a:pt x="1550059" y="119506"/>
                  </a:lnTo>
                  <a:lnTo>
                    <a:pt x="1550059" y="0"/>
                  </a:lnTo>
                  <a:close/>
                </a:path>
              </a:pathLst>
            </a:custGeom>
            <a:solidFill>
              <a:srgbClr val="00A4D6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303835" y="2270878"/>
              <a:ext cx="5785485" cy="991869"/>
            </a:xfrm>
            <a:custGeom>
              <a:avLst/>
              <a:gdLst/>
              <a:ahLst/>
              <a:cxnLst/>
              <a:rect l="l" t="t" r="r" b="b"/>
              <a:pathLst>
                <a:path w="5785484" h="991870">
                  <a:moveTo>
                    <a:pt x="0" y="0"/>
                  </a:moveTo>
                  <a:lnTo>
                    <a:pt x="44838" y="23022"/>
                  </a:lnTo>
                  <a:lnTo>
                    <a:pt x="89813" y="45767"/>
                  </a:lnTo>
                  <a:lnTo>
                    <a:pt x="134923" y="68234"/>
                  </a:lnTo>
                  <a:lnTo>
                    <a:pt x="180165" y="90426"/>
                  </a:lnTo>
                  <a:lnTo>
                    <a:pt x="225539" y="112340"/>
                  </a:lnTo>
                  <a:lnTo>
                    <a:pt x="271042" y="133979"/>
                  </a:lnTo>
                  <a:lnTo>
                    <a:pt x="316672" y="155341"/>
                  </a:lnTo>
                  <a:lnTo>
                    <a:pt x="362428" y="176428"/>
                  </a:lnTo>
                  <a:lnTo>
                    <a:pt x="408309" y="197239"/>
                  </a:lnTo>
                  <a:lnTo>
                    <a:pt x="454312" y="217775"/>
                  </a:lnTo>
                  <a:lnTo>
                    <a:pt x="500436" y="238036"/>
                  </a:lnTo>
                  <a:lnTo>
                    <a:pt x="546680" y="258022"/>
                  </a:lnTo>
                  <a:lnTo>
                    <a:pt x="593040" y="277734"/>
                  </a:lnTo>
                  <a:lnTo>
                    <a:pt x="639516" y="297172"/>
                  </a:lnTo>
                  <a:lnTo>
                    <a:pt x="686106" y="316336"/>
                  </a:lnTo>
                  <a:lnTo>
                    <a:pt x="732808" y="335226"/>
                  </a:lnTo>
                  <a:lnTo>
                    <a:pt x="779621" y="353842"/>
                  </a:lnTo>
                  <a:lnTo>
                    <a:pt x="826543" y="372186"/>
                  </a:lnTo>
                  <a:lnTo>
                    <a:pt x="873571" y="390256"/>
                  </a:lnTo>
                  <a:lnTo>
                    <a:pt x="920705" y="408054"/>
                  </a:lnTo>
                  <a:lnTo>
                    <a:pt x="967942" y="425580"/>
                  </a:lnTo>
                  <a:lnTo>
                    <a:pt x="1015282" y="442833"/>
                  </a:lnTo>
                  <a:lnTo>
                    <a:pt x="1062722" y="459814"/>
                  </a:lnTo>
                  <a:lnTo>
                    <a:pt x="1110260" y="476524"/>
                  </a:lnTo>
                  <a:lnTo>
                    <a:pt x="1157894" y="492962"/>
                  </a:lnTo>
                  <a:lnTo>
                    <a:pt x="1205624" y="509129"/>
                  </a:lnTo>
                  <a:lnTo>
                    <a:pt x="1253447" y="525025"/>
                  </a:lnTo>
                  <a:lnTo>
                    <a:pt x="1301362" y="540651"/>
                  </a:lnTo>
                  <a:lnTo>
                    <a:pt x="1349367" y="556006"/>
                  </a:lnTo>
                  <a:lnTo>
                    <a:pt x="1397460" y="571091"/>
                  </a:lnTo>
                  <a:lnTo>
                    <a:pt x="1445639" y="585906"/>
                  </a:lnTo>
                  <a:lnTo>
                    <a:pt x="1493903" y="600452"/>
                  </a:lnTo>
                  <a:lnTo>
                    <a:pt x="1542250" y="614728"/>
                  </a:lnTo>
                  <a:lnTo>
                    <a:pt x="1590678" y="628735"/>
                  </a:lnTo>
                  <a:lnTo>
                    <a:pt x="1639186" y="642474"/>
                  </a:lnTo>
                  <a:lnTo>
                    <a:pt x="1687772" y="655943"/>
                  </a:lnTo>
                  <a:lnTo>
                    <a:pt x="1736434" y="669144"/>
                  </a:lnTo>
                  <a:lnTo>
                    <a:pt x="1785170" y="682078"/>
                  </a:lnTo>
                  <a:lnTo>
                    <a:pt x="1833979" y="694743"/>
                  </a:lnTo>
                  <a:lnTo>
                    <a:pt x="1882859" y="707141"/>
                  </a:lnTo>
                  <a:lnTo>
                    <a:pt x="1931808" y="719271"/>
                  </a:lnTo>
                  <a:lnTo>
                    <a:pt x="1980825" y="731134"/>
                  </a:lnTo>
                  <a:lnTo>
                    <a:pt x="2029908" y="742731"/>
                  </a:lnTo>
                  <a:lnTo>
                    <a:pt x="2079055" y="754061"/>
                  </a:lnTo>
                  <a:lnTo>
                    <a:pt x="2128264" y="765124"/>
                  </a:lnTo>
                  <a:lnTo>
                    <a:pt x="2177534" y="775922"/>
                  </a:lnTo>
                  <a:lnTo>
                    <a:pt x="2226863" y="786454"/>
                  </a:lnTo>
                  <a:lnTo>
                    <a:pt x="2276249" y="796720"/>
                  </a:lnTo>
                  <a:lnTo>
                    <a:pt x="2325690" y="806721"/>
                  </a:lnTo>
                  <a:lnTo>
                    <a:pt x="2375186" y="816457"/>
                  </a:lnTo>
                  <a:lnTo>
                    <a:pt x="2424733" y="825928"/>
                  </a:lnTo>
                  <a:lnTo>
                    <a:pt x="2474331" y="835134"/>
                  </a:lnTo>
                  <a:lnTo>
                    <a:pt x="2523978" y="844076"/>
                  </a:lnTo>
                  <a:lnTo>
                    <a:pt x="2573671" y="852755"/>
                  </a:lnTo>
                  <a:lnTo>
                    <a:pt x="2623410" y="861169"/>
                  </a:lnTo>
                  <a:lnTo>
                    <a:pt x="2673192" y="869320"/>
                  </a:lnTo>
                  <a:lnTo>
                    <a:pt x="2723016" y="877207"/>
                  </a:lnTo>
                  <a:lnTo>
                    <a:pt x="2772881" y="884832"/>
                  </a:lnTo>
                  <a:lnTo>
                    <a:pt x="2822783" y="892194"/>
                  </a:lnTo>
                  <a:lnTo>
                    <a:pt x="2872722" y="899293"/>
                  </a:lnTo>
                  <a:lnTo>
                    <a:pt x="2922696" y="906130"/>
                  </a:lnTo>
                  <a:lnTo>
                    <a:pt x="2972704" y="912705"/>
                  </a:lnTo>
                  <a:lnTo>
                    <a:pt x="3022742" y="919019"/>
                  </a:lnTo>
                  <a:lnTo>
                    <a:pt x="3072811" y="925071"/>
                  </a:lnTo>
                  <a:lnTo>
                    <a:pt x="3122907" y="930861"/>
                  </a:lnTo>
                  <a:lnTo>
                    <a:pt x="3173030" y="936391"/>
                  </a:lnTo>
                  <a:lnTo>
                    <a:pt x="3223178" y="941660"/>
                  </a:lnTo>
                  <a:lnTo>
                    <a:pt x="3273348" y="946669"/>
                  </a:lnTo>
                  <a:lnTo>
                    <a:pt x="3323540" y="951417"/>
                  </a:lnTo>
                  <a:lnTo>
                    <a:pt x="3373751" y="955905"/>
                  </a:lnTo>
                  <a:lnTo>
                    <a:pt x="3423980" y="960134"/>
                  </a:lnTo>
                  <a:lnTo>
                    <a:pt x="3474225" y="964103"/>
                  </a:lnTo>
                  <a:lnTo>
                    <a:pt x="3524484" y="967813"/>
                  </a:lnTo>
                  <a:lnTo>
                    <a:pt x="3574756" y="971264"/>
                  </a:lnTo>
                  <a:lnTo>
                    <a:pt x="3625038" y="974456"/>
                  </a:lnTo>
                  <a:lnTo>
                    <a:pt x="3675330" y="977390"/>
                  </a:lnTo>
                  <a:lnTo>
                    <a:pt x="3725629" y="980066"/>
                  </a:lnTo>
                  <a:lnTo>
                    <a:pt x="3775934" y="982483"/>
                  </a:lnTo>
                  <a:lnTo>
                    <a:pt x="3826243" y="984644"/>
                  </a:lnTo>
                  <a:lnTo>
                    <a:pt x="3876555" y="986546"/>
                  </a:lnTo>
                  <a:lnTo>
                    <a:pt x="3926866" y="988192"/>
                  </a:lnTo>
                  <a:lnTo>
                    <a:pt x="3977177" y="989580"/>
                  </a:lnTo>
                  <a:lnTo>
                    <a:pt x="4027485" y="990712"/>
                  </a:lnTo>
                  <a:lnTo>
                    <a:pt x="4077681" y="991313"/>
                  </a:lnTo>
                  <a:lnTo>
                    <a:pt x="4127922" y="991696"/>
                  </a:lnTo>
                  <a:lnTo>
                    <a:pt x="4178204" y="991857"/>
                  </a:lnTo>
                  <a:lnTo>
                    <a:pt x="4228519" y="991790"/>
                  </a:lnTo>
                  <a:lnTo>
                    <a:pt x="4278863" y="991489"/>
                  </a:lnTo>
                  <a:lnTo>
                    <a:pt x="4329230" y="990947"/>
                  </a:lnTo>
                  <a:lnTo>
                    <a:pt x="4379615" y="990160"/>
                  </a:lnTo>
                  <a:lnTo>
                    <a:pt x="4430011" y="989121"/>
                  </a:lnTo>
                  <a:lnTo>
                    <a:pt x="4480415" y="987825"/>
                  </a:lnTo>
                  <a:lnTo>
                    <a:pt x="4530819" y="986265"/>
                  </a:lnTo>
                  <a:lnTo>
                    <a:pt x="4581218" y="984437"/>
                  </a:lnTo>
                  <a:lnTo>
                    <a:pt x="4631608" y="982333"/>
                  </a:lnTo>
                  <a:lnTo>
                    <a:pt x="4681982" y="979950"/>
                  </a:lnTo>
                  <a:lnTo>
                    <a:pt x="4732334" y="977279"/>
                  </a:lnTo>
                  <a:lnTo>
                    <a:pt x="4782660" y="974317"/>
                  </a:lnTo>
                  <a:lnTo>
                    <a:pt x="4832953" y="971057"/>
                  </a:lnTo>
                  <a:lnTo>
                    <a:pt x="4883209" y="967492"/>
                  </a:lnTo>
                  <a:lnTo>
                    <a:pt x="4933421" y="963619"/>
                  </a:lnTo>
                  <a:lnTo>
                    <a:pt x="4983585" y="959430"/>
                  </a:lnTo>
                  <a:lnTo>
                    <a:pt x="5033693" y="954919"/>
                  </a:lnTo>
                  <a:lnTo>
                    <a:pt x="5083742" y="950082"/>
                  </a:lnTo>
                  <a:lnTo>
                    <a:pt x="5133725" y="944912"/>
                  </a:lnTo>
                  <a:lnTo>
                    <a:pt x="5183638" y="939403"/>
                  </a:lnTo>
                  <a:lnTo>
                    <a:pt x="5233473" y="933550"/>
                  </a:lnTo>
                  <a:lnTo>
                    <a:pt x="5588487" y="887471"/>
                  </a:lnTo>
                  <a:lnTo>
                    <a:pt x="5785476" y="860993"/>
                  </a:lnTo>
                  <a:lnTo>
                    <a:pt x="5737901" y="864821"/>
                  </a:lnTo>
                  <a:lnTo>
                    <a:pt x="5640675" y="873245"/>
                  </a:lnTo>
                  <a:lnTo>
                    <a:pt x="5290399" y="905454"/>
                  </a:lnTo>
                  <a:lnTo>
                    <a:pt x="5191179" y="913755"/>
                  </a:lnTo>
                  <a:lnTo>
                    <a:pt x="5142275" y="917501"/>
                  </a:lnTo>
                  <a:lnTo>
                    <a:pt x="5093991" y="920909"/>
                  </a:lnTo>
                  <a:lnTo>
                    <a:pt x="4995888" y="927083"/>
                  </a:lnTo>
                  <a:lnTo>
                    <a:pt x="4945242" y="929950"/>
                  </a:lnTo>
                  <a:lnTo>
                    <a:pt x="4894512" y="932533"/>
                  </a:lnTo>
                  <a:lnTo>
                    <a:pt x="4843708" y="934839"/>
                  </a:lnTo>
                  <a:lnTo>
                    <a:pt x="4792841" y="936874"/>
                  </a:lnTo>
                  <a:lnTo>
                    <a:pt x="4741919" y="938642"/>
                  </a:lnTo>
                  <a:lnTo>
                    <a:pt x="4690953" y="940149"/>
                  </a:lnTo>
                  <a:lnTo>
                    <a:pt x="4639952" y="941402"/>
                  </a:lnTo>
                  <a:lnTo>
                    <a:pt x="4588926" y="942404"/>
                  </a:lnTo>
                  <a:lnTo>
                    <a:pt x="4537885" y="943163"/>
                  </a:lnTo>
                  <a:lnTo>
                    <a:pt x="4486838" y="943682"/>
                  </a:lnTo>
                  <a:lnTo>
                    <a:pt x="4435796" y="943969"/>
                  </a:lnTo>
                  <a:lnTo>
                    <a:pt x="4384769" y="944029"/>
                  </a:lnTo>
                  <a:lnTo>
                    <a:pt x="4333765" y="943866"/>
                  </a:lnTo>
                  <a:lnTo>
                    <a:pt x="4231869" y="942897"/>
                  </a:lnTo>
                  <a:lnTo>
                    <a:pt x="4130187" y="941106"/>
                  </a:lnTo>
                  <a:lnTo>
                    <a:pt x="4028797" y="938538"/>
                  </a:lnTo>
                  <a:lnTo>
                    <a:pt x="3978304" y="936740"/>
                  </a:lnTo>
                  <a:lnTo>
                    <a:pt x="3927814" y="934707"/>
                  </a:lnTo>
                  <a:lnTo>
                    <a:pt x="3877328" y="932441"/>
                  </a:lnTo>
                  <a:lnTo>
                    <a:pt x="3826847" y="929941"/>
                  </a:lnTo>
                  <a:lnTo>
                    <a:pt x="3776372" y="927207"/>
                  </a:lnTo>
                  <a:lnTo>
                    <a:pt x="3725905" y="924239"/>
                  </a:lnTo>
                  <a:lnTo>
                    <a:pt x="3675447" y="921036"/>
                  </a:lnTo>
                  <a:lnTo>
                    <a:pt x="3624999" y="917600"/>
                  </a:lnTo>
                  <a:lnTo>
                    <a:pt x="3574563" y="913929"/>
                  </a:lnTo>
                  <a:lnTo>
                    <a:pt x="3524141" y="910023"/>
                  </a:lnTo>
                  <a:lnTo>
                    <a:pt x="3473733" y="905882"/>
                  </a:lnTo>
                  <a:lnTo>
                    <a:pt x="3423341" y="901507"/>
                  </a:lnTo>
                  <a:lnTo>
                    <a:pt x="3372966" y="896896"/>
                  </a:lnTo>
                  <a:lnTo>
                    <a:pt x="3322610" y="892050"/>
                  </a:lnTo>
                  <a:lnTo>
                    <a:pt x="3272274" y="886970"/>
                  </a:lnTo>
                  <a:lnTo>
                    <a:pt x="3221960" y="881653"/>
                  </a:lnTo>
                  <a:lnTo>
                    <a:pt x="3171668" y="876101"/>
                  </a:lnTo>
                  <a:lnTo>
                    <a:pt x="3121401" y="870314"/>
                  </a:lnTo>
                  <a:lnTo>
                    <a:pt x="3071159" y="864290"/>
                  </a:lnTo>
                  <a:lnTo>
                    <a:pt x="3020944" y="858031"/>
                  </a:lnTo>
                  <a:lnTo>
                    <a:pt x="2970757" y="851535"/>
                  </a:lnTo>
                  <a:lnTo>
                    <a:pt x="2920600" y="844803"/>
                  </a:lnTo>
                  <a:lnTo>
                    <a:pt x="2870474" y="837835"/>
                  </a:lnTo>
                  <a:lnTo>
                    <a:pt x="2820380" y="830631"/>
                  </a:lnTo>
                  <a:lnTo>
                    <a:pt x="2770321" y="823190"/>
                  </a:lnTo>
                  <a:lnTo>
                    <a:pt x="2720296" y="815512"/>
                  </a:lnTo>
                  <a:lnTo>
                    <a:pt x="2670308" y="807597"/>
                  </a:lnTo>
                  <a:lnTo>
                    <a:pt x="2620357" y="799445"/>
                  </a:lnTo>
                  <a:lnTo>
                    <a:pt x="2570446" y="791056"/>
                  </a:lnTo>
                  <a:lnTo>
                    <a:pt x="2520576" y="782430"/>
                  </a:lnTo>
                  <a:lnTo>
                    <a:pt x="2470747" y="773566"/>
                  </a:lnTo>
                  <a:lnTo>
                    <a:pt x="2420962" y="764465"/>
                  </a:lnTo>
                  <a:lnTo>
                    <a:pt x="2371221" y="755126"/>
                  </a:lnTo>
                  <a:lnTo>
                    <a:pt x="2321527" y="745549"/>
                  </a:lnTo>
                  <a:lnTo>
                    <a:pt x="2271880" y="735734"/>
                  </a:lnTo>
                  <a:lnTo>
                    <a:pt x="2222282" y="725681"/>
                  </a:lnTo>
                  <a:lnTo>
                    <a:pt x="2172734" y="715390"/>
                  </a:lnTo>
                  <a:lnTo>
                    <a:pt x="2123238" y="704861"/>
                  </a:lnTo>
                  <a:lnTo>
                    <a:pt x="2073794" y="694093"/>
                  </a:lnTo>
                  <a:lnTo>
                    <a:pt x="2024405" y="683087"/>
                  </a:lnTo>
                  <a:lnTo>
                    <a:pt x="1975072" y="671842"/>
                  </a:lnTo>
                  <a:lnTo>
                    <a:pt x="1925795" y="660358"/>
                  </a:lnTo>
                  <a:lnTo>
                    <a:pt x="1876577" y="648635"/>
                  </a:lnTo>
                  <a:lnTo>
                    <a:pt x="1827419" y="636672"/>
                  </a:lnTo>
                  <a:lnTo>
                    <a:pt x="1778322" y="624471"/>
                  </a:lnTo>
                  <a:lnTo>
                    <a:pt x="1729287" y="612030"/>
                  </a:lnTo>
                  <a:lnTo>
                    <a:pt x="1680317" y="599350"/>
                  </a:lnTo>
                  <a:lnTo>
                    <a:pt x="1631411" y="586430"/>
                  </a:lnTo>
                  <a:lnTo>
                    <a:pt x="1582573" y="573270"/>
                  </a:lnTo>
                  <a:lnTo>
                    <a:pt x="1533802" y="559870"/>
                  </a:lnTo>
                  <a:lnTo>
                    <a:pt x="1485100" y="546230"/>
                  </a:lnTo>
                  <a:lnTo>
                    <a:pt x="1436470" y="532350"/>
                  </a:lnTo>
                  <a:lnTo>
                    <a:pt x="1387911" y="518230"/>
                  </a:lnTo>
                  <a:lnTo>
                    <a:pt x="1339426" y="503869"/>
                  </a:lnTo>
                  <a:lnTo>
                    <a:pt x="1291016" y="489267"/>
                  </a:lnTo>
                  <a:lnTo>
                    <a:pt x="1242682" y="474425"/>
                  </a:lnTo>
                  <a:lnTo>
                    <a:pt x="1194425" y="459342"/>
                  </a:lnTo>
                  <a:lnTo>
                    <a:pt x="1146248" y="444018"/>
                  </a:lnTo>
                  <a:lnTo>
                    <a:pt x="1098151" y="428453"/>
                  </a:lnTo>
                  <a:lnTo>
                    <a:pt x="1050135" y="412646"/>
                  </a:lnTo>
                  <a:lnTo>
                    <a:pt x="1002203" y="396598"/>
                  </a:lnTo>
                  <a:lnTo>
                    <a:pt x="954355" y="380309"/>
                  </a:lnTo>
                  <a:lnTo>
                    <a:pt x="906593" y="363778"/>
                  </a:lnTo>
                  <a:lnTo>
                    <a:pt x="812913" y="330894"/>
                  </a:lnTo>
                  <a:lnTo>
                    <a:pt x="766483" y="314263"/>
                  </a:lnTo>
                  <a:lnTo>
                    <a:pt x="719721" y="297167"/>
                  </a:lnTo>
                  <a:lnTo>
                    <a:pt x="672721" y="279661"/>
                  </a:lnTo>
                  <a:lnTo>
                    <a:pt x="625576" y="261799"/>
                  </a:lnTo>
                  <a:lnTo>
                    <a:pt x="578380" y="243635"/>
                  </a:lnTo>
                  <a:lnTo>
                    <a:pt x="531226" y="225224"/>
                  </a:lnTo>
                  <a:lnTo>
                    <a:pt x="437416" y="187876"/>
                  </a:lnTo>
                  <a:lnTo>
                    <a:pt x="344895" y="150191"/>
                  </a:lnTo>
                  <a:lnTo>
                    <a:pt x="254408" y="112604"/>
                  </a:lnTo>
                  <a:lnTo>
                    <a:pt x="211625" y="934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D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06088" y="4044"/>
              <a:ext cx="10798175" cy="2501900"/>
            </a:xfrm>
            <a:custGeom>
              <a:avLst/>
              <a:gdLst/>
              <a:ahLst/>
              <a:cxnLst/>
              <a:rect l="l" t="t" r="r" b="b"/>
              <a:pathLst>
                <a:path w="10798175" h="2501900">
                  <a:moveTo>
                    <a:pt x="5595533" y="2489200"/>
                  </a:moveTo>
                  <a:lnTo>
                    <a:pt x="4547756" y="2489200"/>
                  </a:lnTo>
                  <a:lnTo>
                    <a:pt x="4603400" y="2501900"/>
                  </a:lnTo>
                  <a:lnTo>
                    <a:pt x="5541267" y="2501900"/>
                  </a:lnTo>
                  <a:lnTo>
                    <a:pt x="5595533" y="2489200"/>
                  </a:lnTo>
                  <a:close/>
                </a:path>
                <a:path w="10798175" h="2501900">
                  <a:moveTo>
                    <a:pt x="5811038" y="2476500"/>
                  </a:moveTo>
                  <a:lnTo>
                    <a:pt x="4325201" y="2476500"/>
                  </a:lnTo>
                  <a:lnTo>
                    <a:pt x="4380821" y="2489200"/>
                  </a:lnTo>
                  <a:lnTo>
                    <a:pt x="5757410" y="2489200"/>
                  </a:lnTo>
                  <a:lnTo>
                    <a:pt x="5811038" y="2476500"/>
                  </a:lnTo>
                  <a:close/>
                </a:path>
                <a:path w="10798175" h="2501900">
                  <a:moveTo>
                    <a:pt x="5986751" y="2463800"/>
                  </a:moveTo>
                  <a:lnTo>
                    <a:pt x="4158519" y="2463800"/>
                  </a:lnTo>
                  <a:lnTo>
                    <a:pt x="4214042" y="2476500"/>
                  </a:lnTo>
                  <a:lnTo>
                    <a:pt x="5917753" y="2476500"/>
                  </a:lnTo>
                  <a:lnTo>
                    <a:pt x="5986751" y="2463800"/>
                  </a:lnTo>
                  <a:close/>
                </a:path>
                <a:path w="10798175" h="2501900">
                  <a:moveTo>
                    <a:pt x="6190936" y="2438400"/>
                  </a:moveTo>
                  <a:lnTo>
                    <a:pt x="3881762" y="2438400"/>
                  </a:lnTo>
                  <a:lnTo>
                    <a:pt x="3936974" y="2451100"/>
                  </a:lnTo>
                  <a:lnTo>
                    <a:pt x="3992263" y="2451100"/>
                  </a:lnTo>
                  <a:lnTo>
                    <a:pt x="4047622" y="2463800"/>
                  </a:lnTo>
                  <a:lnTo>
                    <a:pt x="6055280" y="2463800"/>
                  </a:lnTo>
                  <a:lnTo>
                    <a:pt x="6190936" y="2438400"/>
                  </a:lnTo>
                  <a:close/>
                </a:path>
                <a:path w="10798175" h="2501900">
                  <a:moveTo>
                    <a:pt x="6324739" y="2425700"/>
                  </a:moveTo>
                  <a:lnTo>
                    <a:pt x="3771600" y="2425700"/>
                  </a:lnTo>
                  <a:lnTo>
                    <a:pt x="3826635" y="2438400"/>
                  </a:lnTo>
                  <a:lnTo>
                    <a:pt x="6258068" y="2438400"/>
                  </a:lnTo>
                  <a:lnTo>
                    <a:pt x="6324739" y="2425700"/>
                  </a:lnTo>
                  <a:close/>
                </a:path>
                <a:path w="10798175" h="2501900">
                  <a:moveTo>
                    <a:pt x="7211006" y="2311400"/>
                  </a:moveTo>
                  <a:lnTo>
                    <a:pt x="3067972" y="2311400"/>
                  </a:lnTo>
                  <a:lnTo>
                    <a:pt x="3227986" y="2349500"/>
                  </a:lnTo>
                  <a:lnTo>
                    <a:pt x="3281684" y="2349500"/>
                  </a:lnTo>
                  <a:lnTo>
                    <a:pt x="3389575" y="2374900"/>
                  </a:lnTo>
                  <a:lnTo>
                    <a:pt x="3443753" y="2374900"/>
                  </a:lnTo>
                  <a:lnTo>
                    <a:pt x="3552536" y="2400300"/>
                  </a:lnTo>
                  <a:lnTo>
                    <a:pt x="3607126" y="2400300"/>
                  </a:lnTo>
                  <a:lnTo>
                    <a:pt x="3716665" y="2425700"/>
                  </a:lnTo>
                  <a:lnTo>
                    <a:pt x="6390951" y="2425700"/>
                  </a:lnTo>
                  <a:lnTo>
                    <a:pt x="6456707" y="2413000"/>
                  </a:lnTo>
                  <a:lnTo>
                    <a:pt x="6522009" y="2413000"/>
                  </a:lnTo>
                  <a:lnTo>
                    <a:pt x="6651260" y="2387600"/>
                  </a:lnTo>
                  <a:lnTo>
                    <a:pt x="6715213" y="2387600"/>
                  </a:lnTo>
                  <a:lnTo>
                    <a:pt x="6841786" y="2362200"/>
                  </a:lnTo>
                  <a:lnTo>
                    <a:pt x="6904411" y="2362200"/>
                  </a:lnTo>
                  <a:lnTo>
                    <a:pt x="7028348" y="2336800"/>
                  </a:lnTo>
                  <a:lnTo>
                    <a:pt x="7089664" y="2336800"/>
                  </a:lnTo>
                  <a:lnTo>
                    <a:pt x="7211006" y="2311400"/>
                  </a:lnTo>
                  <a:close/>
                </a:path>
                <a:path w="10798175" h="2501900">
                  <a:moveTo>
                    <a:pt x="10798010" y="0"/>
                  </a:moveTo>
                  <a:lnTo>
                    <a:pt x="1032080" y="0"/>
                  </a:lnTo>
                  <a:lnTo>
                    <a:pt x="815907" y="38100"/>
                  </a:lnTo>
                  <a:lnTo>
                    <a:pt x="682646" y="63500"/>
                  </a:lnTo>
                  <a:lnTo>
                    <a:pt x="619942" y="88900"/>
                  </a:lnTo>
                  <a:lnTo>
                    <a:pt x="559928" y="101600"/>
                  </a:lnTo>
                  <a:lnTo>
                    <a:pt x="502656" y="114300"/>
                  </a:lnTo>
                  <a:lnTo>
                    <a:pt x="448180" y="127000"/>
                  </a:lnTo>
                  <a:lnTo>
                    <a:pt x="396551" y="152400"/>
                  </a:lnTo>
                  <a:lnTo>
                    <a:pt x="347824" y="165100"/>
                  </a:lnTo>
                  <a:lnTo>
                    <a:pt x="302052" y="177800"/>
                  </a:lnTo>
                  <a:lnTo>
                    <a:pt x="259287" y="190500"/>
                  </a:lnTo>
                  <a:lnTo>
                    <a:pt x="219583" y="215900"/>
                  </a:lnTo>
                  <a:lnTo>
                    <a:pt x="182992" y="228600"/>
                  </a:lnTo>
                  <a:lnTo>
                    <a:pt x="149567" y="254000"/>
                  </a:lnTo>
                  <a:lnTo>
                    <a:pt x="119363" y="266700"/>
                  </a:lnTo>
                  <a:lnTo>
                    <a:pt x="92431" y="292100"/>
                  </a:lnTo>
                  <a:lnTo>
                    <a:pt x="68825" y="304800"/>
                  </a:lnTo>
                  <a:lnTo>
                    <a:pt x="48597" y="330200"/>
                  </a:lnTo>
                  <a:lnTo>
                    <a:pt x="31802" y="342900"/>
                  </a:lnTo>
                  <a:lnTo>
                    <a:pt x="18491" y="368300"/>
                  </a:lnTo>
                  <a:lnTo>
                    <a:pt x="8719" y="381000"/>
                  </a:lnTo>
                  <a:lnTo>
                    <a:pt x="2537" y="406400"/>
                  </a:lnTo>
                  <a:lnTo>
                    <a:pt x="0" y="431800"/>
                  </a:lnTo>
                  <a:lnTo>
                    <a:pt x="1159" y="444500"/>
                  </a:lnTo>
                  <a:lnTo>
                    <a:pt x="5582" y="482600"/>
                  </a:lnTo>
                  <a:lnTo>
                    <a:pt x="10879" y="508000"/>
                  </a:lnTo>
                  <a:lnTo>
                    <a:pt x="17042" y="533400"/>
                  </a:lnTo>
                  <a:lnTo>
                    <a:pt x="24063" y="571500"/>
                  </a:lnTo>
                  <a:lnTo>
                    <a:pt x="31935" y="596900"/>
                  </a:lnTo>
                  <a:lnTo>
                    <a:pt x="40651" y="622300"/>
                  </a:lnTo>
                  <a:lnTo>
                    <a:pt x="50202" y="647700"/>
                  </a:lnTo>
                  <a:lnTo>
                    <a:pt x="60582" y="673100"/>
                  </a:lnTo>
                  <a:lnTo>
                    <a:pt x="71782" y="711200"/>
                  </a:lnTo>
                  <a:lnTo>
                    <a:pt x="96616" y="762000"/>
                  </a:lnTo>
                  <a:lnTo>
                    <a:pt x="124642" y="812800"/>
                  </a:lnTo>
                  <a:lnTo>
                    <a:pt x="155802" y="863600"/>
                  </a:lnTo>
                  <a:lnTo>
                    <a:pt x="172539" y="901700"/>
                  </a:lnTo>
                  <a:lnTo>
                    <a:pt x="208286" y="952500"/>
                  </a:lnTo>
                  <a:lnTo>
                    <a:pt x="247016" y="1003300"/>
                  </a:lnTo>
                  <a:lnTo>
                    <a:pt x="288669" y="1054100"/>
                  </a:lnTo>
                  <a:lnTo>
                    <a:pt x="333185" y="1104900"/>
                  </a:lnTo>
                  <a:lnTo>
                    <a:pt x="380503" y="1155700"/>
                  </a:lnTo>
                  <a:lnTo>
                    <a:pt x="430564" y="1206500"/>
                  </a:lnTo>
                  <a:lnTo>
                    <a:pt x="456605" y="1219200"/>
                  </a:lnTo>
                  <a:lnTo>
                    <a:pt x="483308" y="1244600"/>
                  </a:lnTo>
                  <a:lnTo>
                    <a:pt x="538675" y="1295400"/>
                  </a:lnTo>
                  <a:lnTo>
                    <a:pt x="567322" y="1320800"/>
                  </a:lnTo>
                  <a:lnTo>
                    <a:pt x="596603" y="1346200"/>
                  </a:lnTo>
                  <a:lnTo>
                    <a:pt x="626510" y="1371600"/>
                  </a:lnTo>
                  <a:lnTo>
                    <a:pt x="657034" y="1384300"/>
                  </a:lnTo>
                  <a:lnTo>
                    <a:pt x="688170" y="1409700"/>
                  </a:lnTo>
                  <a:lnTo>
                    <a:pt x="719908" y="1435100"/>
                  </a:lnTo>
                  <a:lnTo>
                    <a:pt x="752242" y="1460500"/>
                  </a:lnTo>
                  <a:lnTo>
                    <a:pt x="785163" y="1473200"/>
                  </a:lnTo>
                  <a:lnTo>
                    <a:pt x="818666" y="1498600"/>
                  </a:lnTo>
                  <a:lnTo>
                    <a:pt x="852741" y="1524000"/>
                  </a:lnTo>
                  <a:lnTo>
                    <a:pt x="887382" y="1549400"/>
                  </a:lnTo>
                  <a:lnTo>
                    <a:pt x="922581" y="1562100"/>
                  </a:lnTo>
                  <a:lnTo>
                    <a:pt x="958330" y="1587500"/>
                  </a:lnTo>
                  <a:lnTo>
                    <a:pt x="994622" y="1612900"/>
                  </a:lnTo>
                  <a:lnTo>
                    <a:pt x="1031450" y="1625600"/>
                  </a:lnTo>
                  <a:lnTo>
                    <a:pt x="1068806" y="1651000"/>
                  </a:lnTo>
                  <a:lnTo>
                    <a:pt x="1106682" y="1663700"/>
                  </a:lnTo>
                  <a:lnTo>
                    <a:pt x="1183965" y="1714500"/>
                  </a:lnTo>
                  <a:lnTo>
                    <a:pt x="1223358" y="1727200"/>
                  </a:lnTo>
                  <a:lnTo>
                    <a:pt x="1263240" y="1752600"/>
                  </a:lnTo>
                  <a:lnTo>
                    <a:pt x="1303606" y="1765300"/>
                  </a:lnTo>
                  <a:lnTo>
                    <a:pt x="1344447" y="1790700"/>
                  </a:lnTo>
                  <a:lnTo>
                    <a:pt x="1385756" y="1803400"/>
                  </a:lnTo>
                  <a:lnTo>
                    <a:pt x="1427525" y="1828800"/>
                  </a:lnTo>
                  <a:lnTo>
                    <a:pt x="1512415" y="1854200"/>
                  </a:lnTo>
                  <a:lnTo>
                    <a:pt x="1555520" y="1879600"/>
                  </a:lnTo>
                  <a:lnTo>
                    <a:pt x="1599056" y="1892300"/>
                  </a:lnTo>
                  <a:lnTo>
                    <a:pt x="1643014" y="1917700"/>
                  </a:lnTo>
                  <a:lnTo>
                    <a:pt x="1732169" y="1943100"/>
                  </a:lnTo>
                  <a:lnTo>
                    <a:pt x="1777351" y="1968500"/>
                  </a:lnTo>
                  <a:lnTo>
                    <a:pt x="1915223" y="2006600"/>
                  </a:lnTo>
                  <a:lnTo>
                    <a:pt x="1961931" y="2032000"/>
                  </a:lnTo>
                  <a:lnTo>
                    <a:pt x="2104201" y="2070100"/>
                  </a:lnTo>
                  <a:lnTo>
                    <a:pt x="2152314" y="2095500"/>
                  </a:lnTo>
                  <a:lnTo>
                    <a:pt x="2298622" y="2133600"/>
                  </a:lnTo>
                  <a:lnTo>
                    <a:pt x="3015020" y="2311400"/>
                  </a:lnTo>
                  <a:lnTo>
                    <a:pt x="7271035" y="2311400"/>
                  </a:lnTo>
                  <a:lnTo>
                    <a:pt x="7389821" y="2286000"/>
                  </a:lnTo>
                  <a:lnTo>
                    <a:pt x="7448583" y="2286000"/>
                  </a:lnTo>
                  <a:lnTo>
                    <a:pt x="7622369" y="2247900"/>
                  </a:lnTo>
                  <a:lnTo>
                    <a:pt x="7679473" y="2247900"/>
                  </a:lnTo>
                  <a:lnTo>
                    <a:pt x="7792456" y="2222500"/>
                  </a:lnTo>
                  <a:lnTo>
                    <a:pt x="7848340" y="2222500"/>
                  </a:lnTo>
                  <a:lnTo>
                    <a:pt x="8013589" y="2184400"/>
                  </a:lnTo>
                  <a:lnTo>
                    <a:pt x="8228398" y="2159000"/>
                  </a:lnTo>
                  <a:lnTo>
                    <a:pt x="8333476" y="2133600"/>
                  </a:lnTo>
                  <a:lnTo>
                    <a:pt x="8385441" y="2133600"/>
                  </a:lnTo>
                  <a:lnTo>
                    <a:pt x="8437027" y="2120900"/>
                  </a:lnTo>
                  <a:lnTo>
                    <a:pt x="8488236" y="2120900"/>
                  </a:lnTo>
                  <a:lnTo>
                    <a:pt x="8589531" y="2095500"/>
                  </a:lnTo>
                  <a:lnTo>
                    <a:pt x="8639622" y="2095500"/>
                  </a:lnTo>
                  <a:lnTo>
                    <a:pt x="8738702" y="2070100"/>
                  </a:lnTo>
                  <a:lnTo>
                    <a:pt x="8787696" y="2070100"/>
                  </a:lnTo>
                  <a:lnTo>
                    <a:pt x="8836328" y="2057400"/>
                  </a:lnTo>
                  <a:lnTo>
                    <a:pt x="8884601" y="2057400"/>
                  </a:lnTo>
                  <a:lnTo>
                    <a:pt x="8932518" y="2044700"/>
                  </a:lnTo>
                  <a:lnTo>
                    <a:pt x="8980080" y="2044700"/>
                  </a:lnTo>
                  <a:lnTo>
                    <a:pt x="9027290" y="2032000"/>
                  </a:lnTo>
                  <a:lnTo>
                    <a:pt x="9074149" y="2032000"/>
                  </a:lnTo>
                  <a:lnTo>
                    <a:pt x="9120661" y="2019300"/>
                  </a:lnTo>
                  <a:lnTo>
                    <a:pt x="9166828" y="2019300"/>
                  </a:lnTo>
                  <a:lnTo>
                    <a:pt x="9212652" y="2006600"/>
                  </a:lnTo>
                  <a:lnTo>
                    <a:pt x="9303278" y="2006600"/>
                  </a:lnTo>
                  <a:lnTo>
                    <a:pt x="9348086" y="1993900"/>
                  </a:lnTo>
                  <a:lnTo>
                    <a:pt x="9436701" y="1993900"/>
                  </a:lnTo>
                  <a:lnTo>
                    <a:pt x="9480513" y="1981200"/>
                  </a:lnTo>
                  <a:lnTo>
                    <a:pt x="9567157" y="1981200"/>
                  </a:lnTo>
                  <a:lnTo>
                    <a:pt x="9609994" y="1968500"/>
                  </a:lnTo>
                  <a:lnTo>
                    <a:pt x="9819415" y="1968500"/>
                  </a:lnTo>
                  <a:lnTo>
                    <a:pt x="9860363" y="1955800"/>
                  </a:lnTo>
                  <a:lnTo>
                    <a:pt x="10798010" y="1955800"/>
                  </a:lnTo>
                  <a:lnTo>
                    <a:pt x="10798010" y="0"/>
                  </a:lnTo>
                  <a:close/>
                </a:path>
                <a:path w="10798175" h="2501900">
                  <a:moveTo>
                    <a:pt x="10798010" y="1955800"/>
                  </a:moveTo>
                  <a:lnTo>
                    <a:pt x="10099682" y="1955800"/>
                  </a:lnTo>
                  <a:lnTo>
                    <a:pt x="10138528" y="1968500"/>
                  </a:lnTo>
                  <a:lnTo>
                    <a:pt x="10291026" y="1968500"/>
                  </a:lnTo>
                  <a:lnTo>
                    <a:pt x="10328440" y="1981200"/>
                  </a:lnTo>
                  <a:lnTo>
                    <a:pt x="10402430" y="1981200"/>
                  </a:lnTo>
                  <a:lnTo>
                    <a:pt x="10439011" y="1993900"/>
                  </a:lnTo>
                  <a:lnTo>
                    <a:pt x="10511357" y="1993900"/>
                  </a:lnTo>
                  <a:lnTo>
                    <a:pt x="10547126" y="2006600"/>
                  </a:lnTo>
                  <a:lnTo>
                    <a:pt x="10582629" y="2006600"/>
                  </a:lnTo>
                  <a:lnTo>
                    <a:pt x="10652845" y="2032000"/>
                  </a:lnTo>
                  <a:lnTo>
                    <a:pt x="10687563" y="2032000"/>
                  </a:lnTo>
                  <a:lnTo>
                    <a:pt x="10756230" y="2057400"/>
                  </a:lnTo>
                  <a:lnTo>
                    <a:pt x="10790183" y="2057400"/>
                  </a:lnTo>
                  <a:lnTo>
                    <a:pt x="10798010" y="2070100"/>
                  </a:lnTo>
                  <a:lnTo>
                    <a:pt x="10798010" y="1955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0450218" cy="271668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486037" y="10007968"/>
              <a:ext cx="1211580" cy="214629"/>
            </a:xfrm>
            <a:custGeom>
              <a:avLst/>
              <a:gdLst/>
              <a:ahLst/>
              <a:cxnLst/>
              <a:rect l="l" t="t" r="r" b="b"/>
              <a:pathLst>
                <a:path w="1211579" h="214629">
                  <a:moveTo>
                    <a:pt x="950188" y="206590"/>
                  </a:moveTo>
                  <a:lnTo>
                    <a:pt x="949540" y="206590"/>
                  </a:lnTo>
                  <a:lnTo>
                    <a:pt x="900404" y="207987"/>
                  </a:lnTo>
                  <a:lnTo>
                    <a:pt x="847471" y="208724"/>
                  </a:lnTo>
                  <a:lnTo>
                    <a:pt x="797306" y="208724"/>
                  </a:lnTo>
                  <a:lnTo>
                    <a:pt x="741616" y="207848"/>
                  </a:lnTo>
                  <a:lnTo>
                    <a:pt x="688708" y="206197"/>
                  </a:lnTo>
                  <a:lnTo>
                    <a:pt x="635838" y="203720"/>
                  </a:lnTo>
                  <a:lnTo>
                    <a:pt x="583006" y="200393"/>
                  </a:lnTo>
                  <a:lnTo>
                    <a:pt x="530174" y="196227"/>
                  </a:lnTo>
                  <a:lnTo>
                    <a:pt x="477418" y="191198"/>
                  </a:lnTo>
                  <a:lnTo>
                    <a:pt x="424751" y="185305"/>
                  </a:lnTo>
                  <a:lnTo>
                    <a:pt x="372186" y="178549"/>
                  </a:lnTo>
                  <a:lnTo>
                    <a:pt x="319747" y="170916"/>
                  </a:lnTo>
                  <a:lnTo>
                    <a:pt x="267436" y="162420"/>
                  </a:lnTo>
                  <a:lnTo>
                    <a:pt x="215265" y="153035"/>
                  </a:lnTo>
                  <a:lnTo>
                    <a:pt x="163068" y="142735"/>
                  </a:lnTo>
                  <a:lnTo>
                    <a:pt x="111061" y="131546"/>
                  </a:lnTo>
                  <a:lnTo>
                    <a:pt x="59245" y="119481"/>
                  </a:lnTo>
                  <a:lnTo>
                    <a:pt x="5105" y="105905"/>
                  </a:lnTo>
                  <a:lnTo>
                    <a:pt x="1143" y="111937"/>
                  </a:lnTo>
                  <a:lnTo>
                    <a:pt x="50444" y="124980"/>
                  </a:lnTo>
                  <a:lnTo>
                    <a:pt x="102793" y="137134"/>
                  </a:lnTo>
                  <a:lnTo>
                    <a:pt x="155333" y="148399"/>
                  </a:lnTo>
                  <a:lnTo>
                    <a:pt x="208051" y="158775"/>
                  </a:lnTo>
                  <a:lnTo>
                    <a:pt x="260934" y="168262"/>
                  </a:lnTo>
                  <a:lnTo>
                    <a:pt x="313982" y="176847"/>
                  </a:lnTo>
                  <a:lnTo>
                    <a:pt x="367169" y="184518"/>
                  </a:lnTo>
                  <a:lnTo>
                    <a:pt x="419696" y="191198"/>
                  </a:lnTo>
                  <a:lnTo>
                    <a:pt x="471982" y="196977"/>
                  </a:lnTo>
                  <a:lnTo>
                    <a:pt x="524535" y="201917"/>
                  </a:lnTo>
                  <a:lnTo>
                    <a:pt x="577151" y="206006"/>
                  </a:lnTo>
                  <a:lnTo>
                    <a:pt x="629831" y="209270"/>
                  </a:lnTo>
                  <a:lnTo>
                    <a:pt x="686003" y="211861"/>
                  </a:lnTo>
                  <a:lnTo>
                    <a:pt x="687755" y="211861"/>
                  </a:lnTo>
                  <a:lnTo>
                    <a:pt x="736650" y="213347"/>
                  </a:lnTo>
                  <a:lnTo>
                    <a:pt x="738009" y="213347"/>
                  </a:lnTo>
                  <a:lnTo>
                    <a:pt x="787920" y="214109"/>
                  </a:lnTo>
                  <a:lnTo>
                    <a:pt x="839660" y="214109"/>
                  </a:lnTo>
                  <a:lnTo>
                    <a:pt x="891844" y="213347"/>
                  </a:lnTo>
                  <a:lnTo>
                    <a:pt x="944003" y="211861"/>
                  </a:lnTo>
                  <a:lnTo>
                    <a:pt x="947127" y="211861"/>
                  </a:lnTo>
                  <a:lnTo>
                    <a:pt x="948944" y="208724"/>
                  </a:lnTo>
                  <a:lnTo>
                    <a:pt x="950188" y="206590"/>
                  </a:lnTo>
                  <a:close/>
                </a:path>
                <a:path w="1211579" h="214629">
                  <a:moveTo>
                    <a:pt x="1211491" y="23507"/>
                  </a:moveTo>
                  <a:lnTo>
                    <a:pt x="1160119" y="35306"/>
                  </a:lnTo>
                  <a:lnTo>
                    <a:pt x="1108443" y="45605"/>
                  </a:lnTo>
                  <a:lnTo>
                    <a:pt x="1056525" y="54444"/>
                  </a:lnTo>
                  <a:lnTo>
                    <a:pt x="1004379" y="61874"/>
                  </a:lnTo>
                  <a:lnTo>
                    <a:pt x="952055" y="67919"/>
                  </a:lnTo>
                  <a:lnTo>
                    <a:pt x="898436" y="72758"/>
                  </a:lnTo>
                  <a:lnTo>
                    <a:pt x="897991" y="72758"/>
                  </a:lnTo>
                  <a:lnTo>
                    <a:pt x="847013" y="76098"/>
                  </a:lnTo>
                  <a:lnTo>
                    <a:pt x="793623" y="78346"/>
                  </a:lnTo>
                  <a:lnTo>
                    <a:pt x="792759" y="78346"/>
                  </a:lnTo>
                  <a:lnTo>
                    <a:pt x="741680" y="79324"/>
                  </a:lnTo>
                  <a:lnTo>
                    <a:pt x="694220" y="79324"/>
                  </a:lnTo>
                  <a:lnTo>
                    <a:pt x="636638" y="78041"/>
                  </a:lnTo>
                  <a:lnTo>
                    <a:pt x="584149" y="75869"/>
                  </a:lnTo>
                  <a:lnTo>
                    <a:pt x="531723" y="72758"/>
                  </a:lnTo>
                  <a:lnTo>
                    <a:pt x="479348" y="68745"/>
                  </a:lnTo>
                  <a:lnTo>
                    <a:pt x="427037" y="63906"/>
                  </a:lnTo>
                  <a:lnTo>
                    <a:pt x="374802" y="58280"/>
                  </a:lnTo>
                  <a:lnTo>
                    <a:pt x="322656" y="51930"/>
                  </a:lnTo>
                  <a:lnTo>
                    <a:pt x="270611" y="44907"/>
                  </a:lnTo>
                  <a:lnTo>
                    <a:pt x="217652" y="37109"/>
                  </a:lnTo>
                  <a:lnTo>
                    <a:pt x="164782" y="28714"/>
                  </a:lnTo>
                  <a:lnTo>
                    <a:pt x="59296" y="10363"/>
                  </a:lnTo>
                  <a:lnTo>
                    <a:pt x="3962" y="0"/>
                  </a:lnTo>
                  <a:lnTo>
                    <a:pt x="279" y="5892"/>
                  </a:lnTo>
                  <a:lnTo>
                    <a:pt x="49364" y="15621"/>
                  </a:lnTo>
                  <a:lnTo>
                    <a:pt x="153619" y="33782"/>
                  </a:lnTo>
                  <a:lnTo>
                    <a:pt x="205879" y="42100"/>
                  </a:lnTo>
                  <a:lnTo>
                    <a:pt x="258229" y="49847"/>
                  </a:lnTo>
                  <a:lnTo>
                    <a:pt x="310654" y="56959"/>
                  </a:lnTo>
                  <a:lnTo>
                    <a:pt x="363169" y="63385"/>
                  </a:lnTo>
                  <a:lnTo>
                    <a:pt x="415772" y="69075"/>
                  </a:lnTo>
                  <a:lnTo>
                    <a:pt x="468464" y="73990"/>
                  </a:lnTo>
                  <a:lnTo>
                    <a:pt x="521182" y="78041"/>
                  </a:lnTo>
                  <a:lnTo>
                    <a:pt x="572960" y="81140"/>
                  </a:lnTo>
                  <a:lnTo>
                    <a:pt x="625297" y="83350"/>
                  </a:lnTo>
                  <a:lnTo>
                    <a:pt x="677659" y="84556"/>
                  </a:lnTo>
                  <a:lnTo>
                    <a:pt x="730034" y="84709"/>
                  </a:lnTo>
                  <a:lnTo>
                    <a:pt x="782396" y="83769"/>
                  </a:lnTo>
                  <a:lnTo>
                    <a:pt x="834720" y="81661"/>
                  </a:lnTo>
                  <a:lnTo>
                    <a:pt x="871448" y="79324"/>
                  </a:lnTo>
                  <a:lnTo>
                    <a:pt x="886980" y="78346"/>
                  </a:lnTo>
                  <a:lnTo>
                    <a:pt x="939165" y="73748"/>
                  </a:lnTo>
                  <a:lnTo>
                    <a:pt x="992238" y="67691"/>
                  </a:lnTo>
                  <a:lnTo>
                    <a:pt x="1045108" y="60210"/>
                  </a:lnTo>
                  <a:lnTo>
                    <a:pt x="1097762" y="51269"/>
                  </a:lnTo>
                  <a:lnTo>
                    <a:pt x="1150124" y="40843"/>
                  </a:lnTo>
                  <a:lnTo>
                    <a:pt x="1202182" y="28879"/>
                  </a:lnTo>
                  <a:lnTo>
                    <a:pt x="1208176" y="24333"/>
                  </a:lnTo>
                  <a:lnTo>
                    <a:pt x="1211491" y="23507"/>
                  </a:lnTo>
                  <a:close/>
                </a:path>
              </a:pathLst>
            </a:custGeom>
            <a:solidFill>
              <a:srgbClr val="00B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732610" y="9624292"/>
              <a:ext cx="0" cy="928369"/>
            </a:xfrm>
            <a:custGeom>
              <a:avLst/>
              <a:gdLst/>
              <a:ahLst/>
              <a:cxnLst/>
              <a:rect l="l" t="t" r="r" b="b"/>
              <a:pathLst>
                <a:path h="928370">
                  <a:moveTo>
                    <a:pt x="0" y="0"/>
                  </a:moveTo>
                  <a:lnTo>
                    <a:pt x="0" y="928035"/>
                  </a:lnTo>
                </a:path>
              </a:pathLst>
            </a:custGeom>
            <a:ln w="91425">
              <a:solidFill>
                <a:srgbClr val="0047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4075" y="502975"/>
              <a:ext cx="3386519" cy="91382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2726" y="661427"/>
              <a:ext cx="1543226" cy="59038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86359" y="667524"/>
              <a:ext cx="307340" cy="548005"/>
            </a:xfrm>
            <a:custGeom>
              <a:avLst/>
              <a:gdLst/>
              <a:ahLst/>
              <a:cxnLst/>
              <a:rect l="l" t="t" r="r" b="b"/>
              <a:pathLst>
                <a:path w="307340" h="548005">
                  <a:moveTo>
                    <a:pt x="31889" y="152844"/>
                  </a:moveTo>
                  <a:lnTo>
                    <a:pt x="29057" y="149618"/>
                  </a:lnTo>
                  <a:lnTo>
                    <a:pt x="26416" y="150710"/>
                  </a:lnTo>
                  <a:lnTo>
                    <a:pt x="23050" y="156857"/>
                  </a:lnTo>
                  <a:lnTo>
                    <a:pt x="10363" y="195249"/>
                  </a:lnTo>
                  <a:lnTo>
                    <a:pt x="1193" y="252742"/>
                  </a:lnTo>
                  <a:lnTo>
                    <a:pt x="0" y="263842"/>
                  </a:lnTo>
                  <a:lnTo>
                    <a:pt x="508" y="275056"/>
                  </a:lnTo>
                  <a:lnTo>
                    <a:pt x="1892" y="300164"/>
                  </a:lnTo>
                  <a:lnTo>
                    <a:pt x="3975" y="327723"/>
                  </a:lnTo>
                  <a:lnTo>
                    <a:pt x="6578" y="346303"/>
                  </a:lnTo>
                  <a:lnTo>
                    <a:pt x="6870" y="347256"/>
                  </a:lnTo>
                  <a:lnTo>
                    <a:pt x="6908" y="347446"/>
                  </a:lnTo>
                  <a:lnTo>
                    <a:pt x="17691" y="378409"/>
                  </a:lnTo>
                  <a:lnTo>
                    <a:pt x="17881" y="378764"/>
                  </a:lnTo>
                  <a:lnTo>
                    <a:pt x="19202" y="378764"/>
                  </a:lnTo>
                  <a:lnTo>
                    <a:pt x="24231" y="347713"/>
                  </a:lnTo>
                  <a:lnTo>
                    <a:pt x="25031" y="342722"/>
                  </a:lnTo>
                  <a:lnTo>
                    <a:pt x="29171" y="276428"/>
                  </a:lnTo>
                  <a:lnTo>
                    <a:pt x="27990" y="212013"/>
                  </a:lnTo>
                  <a:lnTo>
                    <a:pt x="17856" y="181762"/>
                  </a:lnTo>
                  <a:lnTo>
                    <a:pt x="22415" y="220078"/>
                  </a:lnTo>
                  <a:lnTo>
                    <a:pt x="20027" y="273469"/>
                  </a:lnTo>
                  <a:lnTo>
                    <a:pt x="14236" y="322491"/>
                  </a:lnTo>
                  <a:lnTo>
                    <a:pt x="11264" y="335597"/>
                  </a:lnTo>
                  <a:lnTo>
                    <a:pt x="11150" y="334657"/>
                  </a:lnTo>
                  <a:lnTo>
                    <a:pt x="8610" y="271881"/>
                  </a:lnTo>
                  <a:lnTo>
                    <a:pt x="11696" y="206400"/>
                  </a:lnTo>
                  <a:lnTo>
                    <a:pt x="22491" y="159296"/>
                  </a:lnTo>
                  <a:lnTo>
                    <a:pt x="24714" y="156857"/>
                  </a:lnTo>
                  <a:lnTo>
                    <a:pt x="27317" y="154089"/>
                  </a:lnTo>
                  <a:lnTo>
                    <a:pt x="31889" y="152844"/>
                  </a:lnTo>
                  <a:close/>
                </a:path>
                <a:path w="307340" h="548005">
                  <a:moveTo>
                    <a:pt x="100482" y="90843"/>
                  </a:moveTo>
                  <a:lnTo>
                    <a:pt x="96723" y="81940"/>
                  </a:lnTo>
                  <a:lnTo>
                    <a:pt x="96672" y="81813"/>
                  </a:lnTo>
                  <a:lnTo>
                    <a:pt x="96570" y="81597"/>
                  </a:lnTo>
                  <a:lnTo>
                    <a:pt x="96177" y="80657"/>
                  </a:lnTo>
                  <a:lnTo>
                    <a:pt x="92798" y="77584"/>
                  </a:lnTo>
                  <a:lnTo>
                    <a:pt x="86563" y="72910"/>
                  </a:lnTo>
                  <a:lnTo>
                    <a:pt x="84810" y="73139"/>
                  </a:lnTo>
                  <a:lnTo>
                    <a:pt x="81038" y="76301"/>
                  </a:lnTo>
                  <a:lnTo>
                    <a:pt x="75628" y="81813"/>
                  </a:lnTo>
                  <a:lnTo>
                    <a:pt x="69481" y="88061"/>
                  </a:lnTo>
                  <a:lnTo>
                    <a:pt x="48056" y="148805"/>
                  </a:lnTo>
                  <a:lnTo>
                    <a:pt x="41529" y="200367"/>
                  </a:lnTo>
                  <a:lnTo>
                    <a:pt x="37769" y="265887"/>
                  </a:lnTo>
                  <a:lnTo>
                    <a:pt x="37642" y="357009"/>
                  </a:lnTo>
                  <a:lnTo>
                    <a:pt x="43065" y="410019"/>
                  </a:lnTo>
                  <a:lnTo>
                    <a:pt x="53632" y="439280"/>
                  </a:lnTo>
                  <a:lnTo>
                    <a:pt x="62699" y="451053"/>
                  </a:lnTo>
                  <a:lnTo>
                    <a:pt x="64744" y="453859"/>
                  </a:lnTo>
                  <a:lnTo>
                    <a:pt x="68986" y="459181"/>
                  </a:lnTo>
                  <a:lnTo>
                    <a:pt x="73253" y="463702"/>
                  </a:lnTo>
                  <a:lnTo>
                    <a:pt x="73901" y="464019"/>
                  </a:lnTo>
                  <a:lnTo>
                    <a:pt x="75603" y="464019"/>
                  </a:lnTo>
                  <a:lnTo>
                    <a:pt x="82105" y="443623"/>
                  </a:lnTo>
                  <a:lnTo>
                    <a:pt x="88988" y="400532"/>
                  </a:lnTo>
                  <a:lnTo>
                    <a:pt x="94767" y="342557"/>
                  </a:lnTo>
                  <a:lnTo>
                    <a:pt x="97917" y="277596"/>
                  </a:lnTo>
                  <a:lnTo>
                    <a:pt x="96913" y="213525"/>
                  </a:lnTo>
                  <a:lnTo>
                    <a:pt x="90246" y="158242"/>
                  </a:lnTo>
                  <a:lnTo>
                    <a:pt x="76403" y="119634"/>
                  </a:lnTo>
                  <a:lnTo>
                    <a:pt x="84366" y="176580"/>
                  </a:lnTo>
                  <a:lnTo>
                    <a:pt x="84429" y="242951"/>
                  </a:lnTo>
                  <a:lnTo>
                    <a:pt x="78955" y="310413"/>
                  </a:lnTo>
                  <a:lnTo>
                    <a:pt x="70294" y="370636"/>
                  </a:lnTo>
                  <a:lnTo>
                    <a:pt x="63449" y="402920"/>
                  </a:lnTo>
                  <a:lnTo>
                    <a:pt x="62293" y="390474"/>
                  </a:lnTo>
                  <a:lnTo>
                    <a:pt x="59728" y="332651"/>
                  </a:lnTo>
                  <a:lnTo>
                    <a:pt x="59080" y="268592"/>
                  </a:lnTo>
                  <a:lnTo>
                    <a:pt x="60579" y="204647"/>
                  </a:lnTo>
                  <a:lnTo>
                    <a:pt x="64363" y="148805"/>
                  </a:lnTo>
                  <a:lnTo>
                    <a:pt x="71031" y="102450"/>
                  </a:lnTo>
                  <a:lnTo>
                    <a:pt x="79870" y="81597"/>
                  </a:lnTo>
                  <a:lnTo>
                    <a:pt x="88176" y="82372"/>
                  </a:lnTo>
                  <a:lnTo>
                    <a:pt x="91211" y="83921"/>
                  </a:lnTo>
                  <a:lnTo>
                    <a:pt x="95846" y="86474"/>
                  </a:lnTo>
                  <a:lnTo>
                    <a:pt x="97942" y="89001"/>
                  </a:lnTo>
                  <a:lnTo>
                    <a:pt x="100482" y="90843"/>
                  </a:lnTo>
                  <a:close/>
                </a:path>
                <a:path w="307340" h="548005">
                  <a:moveTo>
                    <a:pt x="196532" y="56743"/>
                  </a:moveTo>
                  <a:lnTo>
                    <a:pt x="192151" y="45567"/>
                  </a:lnTo>
                  <a:lnTo>
                    <a:pt x="185775" y="32791"/>
                  </a:lnTo>
                  <a:lnTo>
                    <a:pt x="179476" y="24561"/>
                  </a:lnTo>
                  <a:lnTo>
                    <a:pt x="178003" y="22631"/>
                  </a:lnTo>
                  <a:lnTo>
                    <a:pt x="169443" y="19342"/>
                  </a:lnTo>
                  <a:lnTo>
                    <a:pt x="168732" y="19545"/>
                  </a:lnTo>
                  <a:lnTo>
                    <a:pt x="161798" y="22593"/>
                  </a:lnTo>
                  <a:lnTo>
                    <a:pt x="157734" y="24269"/>
                  </a:lnTo>
                  <a:lnTo>
                    <a:pt x="153555" y="26212"/>
                  </a:lnTo>
                  <a:lnTo>
                    <a:pt x="152946" y="26479"/>
                  </a:lnTo>
                  <a:lnTo>
                    <a:pt x="152514" y="26695"/>
                  </a:lnTo>
                  <a:lnTo>
                    <a:pt x="149212" y="28117"/>
                  </a:lnTo>
                  <a:lnTo>
                    <a:pt x="151765" y="27051"/>
                  </a:lnTo>
                  <a:lnTo>
                    <a:pt x="150749" y="27584"/>
                  </a:lnTo>
                  <a:lnTo>
                    <a:pt x="140766" y="38595"/>
                  </a:lnTo>
                  <a:lnTo>
                    <a:pt x="122936" y="104267"/>
                  </a:lnTo>
                  <a:lnTo>
                    <a:pt x="116027" y="171462"/>
                  </a:lnTo>
                  <a:lnTo>
                    <a:pt x="111074" y="269913"/>
                  </a:lnTo>
                  <a:lnTo>
                    <a:pt x="109956" y="380339"/>
                  </a:lnTo>
                  <a:lnTo>
                    <a:pt x="113309" y="449732"/>
                  </a:lnTo>
                  <a:lnTo>
                    <a:pt x="119634" y="488124"/>
                  </a:lnTo>
                  <a:lnTo>
                    <a:pt x="147713" y="518668"/>
                  </a:lnTo>
                  <a:lnTo>
                    <a:pt x="160401" y="524840"/>
                  </a:lnTo>
                  <a:lnTo>
                    <a:pt x="161061" y="524497"/>
                  </a:lnTo>
                  <a:lnTo>
                    <a:pt x="176161" y="475729"/>
                  </a:lnTo>
                  <a:lnTo>
                    <a:pt x="183603" y="425132"/>
                  </a:lnTo>
                  <a:lnTo>
                    <a:pt x="189674" y="364007"/>
                  </a:lnTo>
                  <a:lnTo>
                    <a:pt x="193408" y="297548"/>
                  </a:lnTo>
                  <a:lnTo>
                    <a:pt x="193840" y="230987"/>
                  </a:lnTo>
                  <a:lnTo>
                    <a:pt x="189966" y="169519"/>
                  </a:lnTo>
                  <a:lnTo>
                    <a:pt x="180848" y="118364"/>
                  </a:lnTo>
                  <a:lnTo>
                    <a:pt x="165493" y="82715"/>
                  </a:lnTo>
                  <a:lnTo>
                    <a:pt x="174358" y="138023"/>
                  </a:lnTo>
                  <a:lnTo>
                    <a:pt x="177596" y="197777"/>
                  </a:lnTo>
                  <a:lnTo>
                    <a:pt x="176250" y="259118"/>
                  </a:lnTo>
                  <a:lnTo>
                    <a:pt x="171323" y="319151"/>
                  </a:lnTo>
                  <a:lnTo>
                    <a:pt x="163842" y="375031"/>
                  </a:lnTo>
                  <a:lnTo>
                    <a:pt x="154838" y="423887"/>
                  </a:lnTo>
                  <a:lnTo>
                    <a:pt x="147205" y="455206"/>
                  </a:lnTo>
                  <a:lnTo>
                    <a:pt x="143865" y="407644"/>
                  </a:lnTo>
                  <a:lnTo>
                    <a:pt x="141490" y="342404"/>
                  </a:lnTo>
                  <a:lnTo>
                    <a:pt x="140779" y="272224"/>
                  </a:lnTo>
                  <a:lnTo>
                    <a:pt x="141909" y="202044"/>
                  </a:lnTo>
                  <a:lnTo>
                    <a:pt x="145021" y="136791"/>
                  </a:lnTo>
                  <a:lnTo>
                    <a:pt x="150291" y="81407"/>
                  </a:lnTo>
                  <a:lnTo>
                    <a:pt x="157873" y="40805"/>
                  </a:lnTo>
                  <a:lnTo>
                    <a:pt x="164973" y="26060"/>
                  </a:lnTo>
                  <a:lnTo>
                    <a:pt x="172796" y="31292"/>
                  </a:lnTo>
                  <a:lnTo>
                    <a:pt x="178333" y="35356"/>
                  </a:lnTo>
                  <a:lnTo>
                    <a:pt x="189306" y="46634"/>
                  </a:lnTo>
                  <a:lnTo>
                    <a:pt x="192557" y="51981"/>
                  </a:lnTo>
                  <a:lnTo>
                    <a:pt x="196532" y="56743"/>
                  </a:lnTo>
                  <a:close/>
                </a:path>
                <a:path w="307340" h="548005">
                  <a:moveTo>
                    <a:pt x="306908" y="284721"/>
                  </a:moveTo>
                  <a:lnTo>
                    <a:pt x="305981" y="222415"/>
                  </a:lnTo>
                  <a:lnTo>
                    <a:pt x="300926" y="164312"/>
                  </a:lnTo>
                  <a:lnTo>
                    <a:pt x="290957" y="113969"/>
                  </a:lnTo>
                  <a:lnTo>
                    <a:pt x="275323" y="74942"/>
                  </a:lnTo>
                  <a:lnTo>
                    <a:pt x="284937" y="133731"/>
                  </a:lnTo>
                  <a:lnTo>
                    <a:pt x="288721" y="195351"/>
                  </a:lnTo>
                  <a:lnTo>
                    <a:pt x="287655" y="257759"/>
                  </a:lnTo>
                  <a:lnTo>
                    <a:pt x="282727" y="318897"/>
                  </a:lnTo>
                  <a:lnTo>
                    <a:pt x="274916" y="376720"/>
                  </a:lnTo>
                  <a:lnTo>
                    <a:pt x="265226" y="429158"/>
                  </a:lnTo>
                  <a:lnTo>
                    <a:pt x="254635" y="474179"/>
                  </a:lnTo>
                  <a:lnTo>
                    <a:pt x="252171" y="482511"/>
                  </a:lnTo>
                  <a:lnTo>
                    <a:pt x="248602" y="435292"/>
                  </a:lnTo>
                  <a:lnTo>
                    <a:pt x="246354" y="371513"/>
                  </a:lnTo>
                  <a:lnTo>
                    <a:pt x="245821" y="301777"/>
                  </a:lnTo>
                  <a:lnTo>
                    <a:pt x="246938" y="230403"/>
                  </a:lnTo>
                  <a:lnTo>
                    <a:pt x="249656" y="161696"/>
                  </a:lnTo>
                  <a:lnTo>
                    <a:pt x="253885" y="99987"/>
                  </a:lnTo>
                  <a:lnTo>
                    <a:pt x="259575" y="49593"/>
                  </a:lnTo>
                  <a:lnTo>
                    <a:pt x="275031" y="0"/>
                  </a:lnTo>
                  <a:lnTo>
                    <a:pt x="272516" y="0"/>
                  </a:lnTo>
                  <a:lnTo>
                    <a:pt x="248920" y="444"/>
                  </a:lnTo>
                  <a:lnTo>
                    <a:pt x="253974" y="444"/>
                  </a:lnTo>
                  <a:lnTo>
                    <a:pt x="244906" y="5232"/>
                  </a:lnTo>
                  <a:lnTo>
                    <a:pt x="227850" y="47104"/>
                  </a:lnTo>
                  <a:lnTo>
                    <a:pt x="220446" y="95262"/>
                  </a:lnTo>
                  <a:lnTo>
                    <a:pt x="214198" y="168935"/>
                  </a:lnTo>
                  <a:lnTo>
                    <a:pt x="209384" y="273672"/>
                  </a:lnTo>
                  <a:lnTo>
                    <a:pt x="208648" y="345478"/>
                  </a:lnTo>
                  <a:lnTo>
                    <a:pt x="209118" y="410603"/>
                  </a:lnTo>
                  <a:lnTo>
                    <a:pt x="211340" y="474789"/>
                  </a:lnTo>
                  <a:lnTo>
                    <a:pt x="216204" y="522706"/>
                  </a:lnTo>
                  <a:lnTo>
                    <a:pt x="227787" y="543547"/>
                  </a:lnTo>
                  <a:lnTo>
                    <a:pt x="227342" y="544182"/>
                  </a:lnTo>
                  <a:lnTo>
                    <a:pt x="233337" y="544982"/>
                  </a:lnTo>
                  <a:lnTo>
                    <a:pt x="237286" y="545985"/>
                  </a:lnTo>
                  <a:lnTo>
                    <a:pt x="259918" y="547674"/>
                  </a:lnTo>
                  <a:lnTo>
                    <a:pt x="260604" y="547725"/>
                  </a:lnTo>
                  <a:lnTo>
                    <a:pt x="261035" y="547751"/>
                  </a:lnTo>
                  <a:lnTo>
                    <a:pt x="261708" y="547751"/>
                  </a:lnTo>
                  <a:lnTo>
                    <a:pt x="267220" y="547916"/>
                  </a:lnTo>
                  <a:lnTo>
                    <a:pt x="266395" y="547751"/>
                  </a:lnTo>
                  <a:lnTo>
                    <a:pt x="268300" y="547725"/>
                  </a:lnTo>
                  <a:lnTo>
                    <a:pt x="276199" y="534835"/>
                  </a:lnTo>
                  <a:lnTo>
                    <a:pt x="284505" y="504850"/>
                  </a:lnTo>
                  <a:lnTo>
                    <a:pt x="292493" y="461289"/>
                  </a:lnTo>
                  <a:lnTo>
                    <a:pt x="299402" y="407708"/>
                  </a:lnTo>
                  <a:lnTo>
                    <a:pt x="304469" y="347662"/>
                  </a:lnTo>
                  <a:lnTo>
                    <a:pt x="306908" y="2847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14988" y="6869625"/>
            <a:ext cx="4378960" cy="1059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3395"/>
              </a:lnSpc>
              <a:spcBef>
                <a:spcPts val="120"/>
              </a:spcBef>
            </a:pP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Autor(s):</a:t>
            </a:r>
            <a:r>
              <a:rPr sz="29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Lastname,</a:t>
            </a:r>
            <a:r>
              <a:rPr sz="29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spc="-20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2900" dirty="0">
              <a:latin typeface="Arial"/>
              <a:cs typeface="Arial"/>
            </a:endParaRPr>
          </a:p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Universidad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Simón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Bolívar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Barranquilla,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Colombia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33" name="Picture 32" descr="A close up of a logo&#10;&#10;AI-generated content may be incorrect.">
            <a:extLst>
              <a:ext uri="{FF2B5EF4-FFF2-40B4-BE49-F238E27FC236}">
                <a16:creationId xmlns:a16="http://schemas.microsoft.com/office/drawing/2014/main" id="{7F527A43-D239-50EB-0C92-32164C96FA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050" y="109"/>
            <a:ext cx="6242050" cy="14083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614150"/>
            <a:chOff x="0" y="0"/>
            <a:chExt cx="20104100" cy="1161415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0104100" cy="116141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729584" y="1922765"/>
              <a:ext cx="4963160" cy="525145"/>
            </a:xfrm>
            <a:custGeom>
              <a:avLst/>
              <a:gdLst/>
              <a:ahLst/>
              <a:cxnLst/>
              <a:rect l="l" t="t" r="r" b="b"/>
              <a:pathLst>
                <a:path w="4963159" h="525144">
                  <a:moveTo>
                    <a:pt x="0" y="0"/>
                  </a:moveTo>
                  <a:lnTo>
                    <a:pt x="47076" y="17563"/>
                  </a:lnTo>
                  <a:lnTo>
                    <a:pt x="94296" y="34744"/>
                  </a:lnTo>
                  <a:lnTo>
                    <a:pt x="141655" y="51547"/>
                  </a:lnTo>
                  <a:lnTo>
                    <a:pt x="189150" y="67980"/>
                  </a:lnTo>
                  <a:lnTo>
                    <a:pt x="236775" y="84046"/>
                  </a:lnTo>
                  <a:lnTo>
                    <a:pt x="284527" y="99753"/>
                  </a:lnTo>
                  <a:lnTo>
                    <a:pt x="332400" y="115106"/>
                  </a:lnTo>
                  <a:lnTo>
                    <a:pt x="380392" y="130110"/>
                  </a:lnTo>
                  <a:lnTo>
                    <a:pt x="428498" y="144771"/>
                  </a:lnTo>
                  <a:lnTo>
                    <a:pt x="476713" y="159096"/>
                  </a:lnTo>
                  <a:lnTo>
                    <a:pt x="525034" y="173089"/>
                  </a:lnTo>
                  <a:lnTo>
                    <a:pt x="573455" y="186758"/>
                  </a:lnTo>
                  <a:lnTo>
                    <a:pt x="621973" y="200106"/>
                  </a:lnTo>
                  <a:lnTo>
                    <a:pt x="670584" y="213140"/>
                  </a:lnTo>
                  <a:lnTo>
                    <a:pt x="719283" y="225867"/>
                  </a:lnTo>
                  <a:lnTo>
                    <a:pt x="768066" y="238291"/>
                  </a:lnTo>
                  <a:lnTo>
                    <a:pt x="816929" y="250418"/>
                  </a:lnTo>
                  <a:lnTo>
                    <a:pt x="865867" y="262254"/>
                  </a:lnTo>
                  <a:lnTo>
                    <a:pt x="914877" y="273805"/>
                  </a:lnTo>
                  <a:lnTo>
                    <a:pt x="963954" y="285077"/>
                  </a:lnTo>
                  <a:lnTo>
                    <a:pt x="1013093" y="296075"/>
                  </a:lnTo>
                  <a:lnTo>
                    <a:pt x="1062291" y="306805"/>
                  </a:lnTo>
                  <a:lnTo>
                    <a:pt x="1111543" y="317273"/>
                  </a:lnTo>
                  <a:lnTo>
                    <a:pt x="1160845" y="327484"/>
                  </a:lnTo>
                  <a:lnTo>
                    <a:pt x="1210193" y="337445"/>
                  </a:lnTo>
                  <a:lnTo>
                    <a:pt x="1259641" y="347006"/>
                  </a:lnTo>
                  <a:lnTo>
                    <a:pt x="1309140" y="356301"/>
                  </a:lnTo>
                  <a:lnTo>
                    <a:pt x="1358689" y="365332"/>
                  </a:lnTo>
                  <a:lnTo>
                    <a:pt x="1408285" y="374099"/>
                  </a:lnTo>
                  <a:lnTo>
                    <a:pt x="1457928" y="382604"/>
                  </a:lnTo>
                  <a:lnTo>
                    <a:pt x="1507616" y="390848"/>
                  </a:lnTo>
                  <a:lnTo>
                    <a:pt x="1557347" y="398834"/>
                  </a:lnTo>
                  <a:lnTo>
                    <a:pt x="1607120" y="406563"/>
                  </a:lnTo>
                  <a:lnTo>
                    <a:pt x="1656933" y="414035"/>
                  </a:lnTo>
                  <a:lnTo>
                    <a:pt x="1706785" y="421254"/>
                  </a:lnTo>
                  <a:lnTo>
                    <a:pt x="1756674" y="428219"/>
                  </a:lnTo>
                  <a:lnTo>
                    <a:pt x="1806599" y="434934"/>
                  </a:lnTo>
                  <a:lnTo>
                    <a:pt x="1856558" y="441398"/>
                  </a:lnTo>
                  <a:lnTo>
                    <a:pt x="1906550" y="447614"/>
                  </a:lnTo>
                  <a:lnTo>
                    <a:pt x="1956574" y="453584"/>
                  </a:lnTo>
                  <a:lnTo>
                    <a:pt x="2006626" y="459308"/>
                  </a:lnTo>
                  <a:lnTo>
                    <a:pt x="2056707" y="464788"/>
                  </a:lnTo>
                  <a:lnTo>
                    <a:pt x="2106815" y="470026"/>
                  </a:lnTo>
                  <a:lnTo>
                    <a:pt x="2156948" y="475024"/>
                  </a:lnTo>
                  <a:lnTo>
                    <a:pt x="2207104" y="479782"/>
                  </a:lnTo>
                  <a:lnTo>
                    <a:pt x="2257282" y="484302"/>
                  </a:lnTo>
                  <a:lnTo>
                    <a:pt x="2307481" y="488586"/>
                  </a:lnTo>
                  <a:lnTo>
                    <a:pt x="2357699" y="492636"/>
                  </a:lnTo>
                  <a:lnTo>
                    <a:pt x="2407935" y="496452"/>
                  </a:lnTo>
                  <a:lnTo>
                    <a:pt x="2510546" y="503619"/>
                  </a:lnTo>
                  <a:lnTo>
                    <a:pt x="2562927" y="506876"/>
                  </a:lnTo>
                  <a:lnTo>
                    <a:pt x="2615325" y="509820"/>
                  </a:lnTo>
                  <a:lnTo>
                    <a:pt x="2667740" y="512461"/>
                  </a:lnTo>
                  <a:lnTo>
                    <a:pt x="2720170" y="514811"/>
                  </a:lnTo>
                  <a:lnTo>
                    <a:pt x="2772611" y="516882"/>
                  </a:lnTo>
                  <a:lnTo>
                    <a:pt x="2825064" y="518684"/>
                  </a:lnTo>
                  <a:lnTo>
                    <a:pt x="2877524" y="520229"/>
                  </a:lnTo>
                  <a:lnTo>
                    <a:pt x="2929992" y="521529"/>
                  </a:lnTo>
                  <a:lnTo>
                    <a:pt x="2982464" y="522594"/>
                  </a:lnTo>
                  <a:lnTo>
                    <a:pt x="3034938" y="523437"/>
                  </a:lnTo>
                  <a:lnTo>
                    <a:pt x="3126765" y="524537"/>
                  </a:lnTo>
                  <a:lnTo>
                    <a:pt x="3166126" y="524404"/>
                  </a:lnTo>
                  <a:lnTo>
                    <a:pt x="3244854" y="523617"/>
                  </a:lnTo>
                  <a:lnTo>
                    <a:pt x="3402262" y="521481"/>
                  </a:lnTo>
                  <a:lnTo>
                    <a:pt x="3507159" y="517667"/>
                  </a:lnTo>
                  <a:lnTo>
                    <a:pt x="3612016" y="513337"/>
                  </a:lnTo>
                  <a:lnTo>
                    <a:pt x="3664422" y="510797"/>
                  </a:lnTo>
                  <a:lnTo>
                    <a:pt x="3716808" y="507911"/>
                  </a:lnTo>
                  <a:lnTo>
                    <a:pt x="3769146" y="504460"/>
                  </a:lnTo>
                  <a:lnTo>
                    <a:pt x="3821480" y="500740"/>
                  </a:lnTo>
                  <a:lnTo>
                    <a:pt x="3873801" y="496745"/>
                  </a:lnTo>
                  <a:lnTo>
                    <a:pt x="3926101" y="492471"/>
                  </a:lnTo>
                  <a:lnTo>
                    <a:pt x="3978375" y="487914"/>
                  </a:lnTo>
                  <a:lnTo>
                    <a:pt x="4030614" y="483071"/>
                  </a:lnTo>
                  <a:lnTo>
                    <a:pt x="4082810" y="477937"/>
                  </a:lnTo>
                  <a:lnTo>
                    <a:pt x="4134958" y="472508"/>
                  </a:lnTo>
                  <a:lnTo>
                    <a:pt x="4187048" y="466779"/>
                  </a:lnTo>
                  <a:lnTo>
                    <a:pt x="4239074" y="460747"/>
                  </a:lnTo>
                  <a:lnTo>
                    <a:pt x="4291028" y="454407"/>
                  </a:lnTo>
                  <a:lnTo>
                    <a:pt x="4342904" y="447756"/>
                  </a:lnTo>
                  <a:lnTo>
                    <a:pt x="4394752" y="440745"/>
                  </a:lnTo>
                  <a:lnTo>
                    <a:pt x="4498382" y="426345"/>
                  </a:lnTo>
                  <a:lnTo>
                    <a:pt x="4601905" y="411289"/>
                  </a:lnTo>
                  <a:lnTo>
                    <a:pt x="4653620" y="403460"/>
                  </a:lnTo>
                  <a:lnTo>
                    <a:pt x="4705299" y="395399"/>
                  </a:lnTo>
                  <a:lnTo>
                    <a:pt x="4756940" y="387085"/>
                  </a:lnTo>
                  <a:lnTo>
                    <a:pt x="4808540" y="378495"/>
                  </a:lnTo>
                  <a:lnTo>
                    <a:pt x="4860095" y="369607"/>
                  </a:lnTo>
                  <a:lnTo>
                    <a:pt x="4911604" y="360399"/>
                  </a:lnTo>
                  <a:lnTo>
                    <a:pt x="4963063" y="350847"/>
                  </a:lnTo>
                  <a:lnTo>
                    <a:pt x="4862704" y="354559"/>
                  </a:lnTo>
                  <a:lnTo>
                    <a:pt x="4261822" y="379349"/>
                  </a:lnTo>
                  <a:lnTo>
                    <a:pt x="4111943" y="384678"/>
                  </a:lnTo>
                  <a:lnTo>
                    <a:pt x="4012099" y="387695"/>
                  </a:lnTo>
                  <a:lnTo>
                    <a:pt x="3912317" y="390170"/>
                  </a:lnTo>
                  <a:lnTo>
                    <a:pt x="3812595" y="392007"/>
                  </a:lnTo>
                  <a:lnTo>
                    <a:pt x="3712934" y="393108"/>
                  </a:lnTo>
                  <a:lnTo>
                    <a:pt x="3693468" y="393493"/>
                  </a:lnTo>
                  <a:lnTo>
                    <a:pt x="3673994" y="393638"/>
                  </a:lnTo>
                  <a:lnTo>
                    <a:pt x="3557127" y="392993"/>
                  </a:lnTo>
                  <a:lnTo>
                    <a:pt x="3401404" y="392616"/>
                  </a:lnTo>
                  <a:lnTo>
                    <a:pt x="3245691" y="389244"/>
                  </a:lnTo>
                  <a:lnTo>
                    <a:pt x="3167864" y="387870"/>
                  </a:lnTo>
                  <a:lnTo>
                    <a:pt x="3128954" y="386927"/>
                  </a:lnTo>
                  <a:lnTo>
                    <a:pt x="2856687" y="376794"/>
                  </a:lnTo>
                  <a:lnTo>
                    <a:pt x="2778972" y="372417"/>
                  </a:lnTo>
                  <a:lnTo>
                    <a:pt x="2604076" y="363436"/>
                  </a:lnTo>
                  <a:lnTo>
                    <a:pt x="2368844" y="346653"/>
                  </a:lnTo>
                  <a:lnTo>
                    <a:pt x="2269516" y="338949"/>
                  </a:lnTo>
                  <a:lnTo>
                    <a:pt x="2170227" y="330708"/>
                  </a:lnTo>
                  <a:lnTo>
                    <a:pt x="2070979" y="321921"/>
                  </a:lnTo>
                  <a:lnTo>
                    <a:pt x="1971776" y="312578"/>
                  </a:lnTo>
                  <a:lnTo>
                    <a:pt x="1872620" y="302670"/>
                  </a:lnTo>
                  <a:lnTo>
                    <a:pt x="1773515" y="292186"/>
                  </a:lnTo>
                  <a:lnTo>
                    <a:pt x="1674463" y="281117"/>
                  </a:lnTo>
                  <a:lnTo>
                    <a:pt x="1575469" y="269453"/>
                  </a:lnTo>
                  <a:lnTo>
                    <a:pt x="1476534" y="257185"/>
                  </a:lnTo>
                  <a:lnTo>
                    <a:pt x="1377663" y="244302"/>
                  </a:lnTo>
                  <a:lnTo>
                    <a:pt x="1278857" y="230795"/>
                  </a:lnTo>
                  <a:lnTo>
                    <a:pt x="1180116" y="216634"/>
                  </a:lnTo>
                  <a:lnTo>
                    <a:pt x="1081452" y="201828"/>
                  </a:lnTo>
                  <a:lnTo>
                    <a:pt x="982870" y="186410"/>
                  </a:lnTo>
                  <a:lnTo>
                    <a:pt x="884361" y="170386"/>
                  </a:lnTo>
                  <a:lnTo>
                    <a:pt x="785920" y="153763"/>
                  </a:lnTo>
                  <a:lnTo>
                    <a:pt x="687539" y="136547"/>
                  </a:lnTo>
                  <a:lnTo>
                    <a:pt x="589213" y="118745"/>
                  </a:lnTo>
                  <a:lnTo>
                    <a:pt x="490933" y="100363"/>
                  </a:lnTo>
                  <a:lnTo>
                    <a:pt x="392693" y="81409"/>
                  </a:lnTo>
                  <a:lnTo>
                    <a:pt x="294487" y="61889"/>
                  </a:lnTo>
                  <a:lnTo>
                    <a:pt x="196307" y="41809"/>
                  </a:lnTo>
                  <a:lnTo>
                    <a:pt x="98147" y="21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D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5949" y="8221045"/>
              <a:ext cx="11878151" cy="339310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76984" y="8038640"/>
              <a:ext cx="11913870" cy="3424554"/>
            </a:xfrm>
            <a:custGeom>
              <a:avLst/>
              <a:gdLst/>
              <a:ahLst/>
              <a:cxnLst/>
              <a:rect l="l" t="t" r="r" b="b"/>
              <a:pathLst>
                <a:path w="11913869" h="3424554">
                  <a:moveTo>
                    <a:pt x="11913685" y="0"/>
                  </a:moveTo>
                  <a:lnTo>
                    <a:pt x="11835836" y="4572"/>
                  </a:lnTo>
                  <a:lnTo>
                    <a:pt x="11791033" y="7510"/>
                  </a:lnTo>
                  <a:lnTo>
                    <a:pt x="11746046" y="10678"/>
                  </a:lnTo>
                  <a:lnTo>
                    <a:pt x="11700879" y="14082"/>
                  </a:lnTo>
                  <a:lnTo>
                    <a:pt x="11655536" y="17724"/>
                  </a:lnTo>
                  <a:lnTo>
                    <a:pt x="11610022" y="21609"/>
                  </a:lnTo>
                  <a:lnTo>
                    <a:pt x="11564343" y="25740"/>
                  </a:lnTo>
                  <a:lnTo>
                    <a:pt x="11518502" y="30122"/>
                  </a:lnTo>
                  <a:lnTo>
                    <a:pt x="11472504" y="34757"/>
                  </a:lnTo>
                  <a:lnTo>
                    <a:pt x="11426354" y="39651"/>
                  </a:lnTo>
                  <a:lnTo>
                    <a:pt x="11380057" y="44806"/>
                  </a:lnTo>
                  <a:lnTo>
                    <a:pt x="11333617" y="50227"/>
                  </a:lnTo>
                  <a:lnTo>
                    <a:pt x="11287039" y="55918"/>
                  </a:lnTo>
                  <a:lnTo>
                    <a:pt x="11240328" y="61881"/>
                  </a:lnTo>
                  <a:lnTo>
                    <a:pt x="11193488" y="68122"/>
                  </a:lnTo>
                  <a:lnTo>
                    <a:pt x="11146524" y="74645"/>
                  </a:lnTo>
                  <a:lnTo>
                    <a:pt x="11099441" y="81452"/>
                  </a:lnTo>
                  <a:lnTo>
                    <a:pt x="11052242" y="88547"/>
                  </a:lnTo>
                  <a:lnTo>
                    <a:pt x="11004934" y="95936"/>
                  </a:lnTo>
                  <a:lnTo>
                    <a:pt x="10957521" y="103621"/>
                  </a:lnTo>
                  <a:lnTo>
                    <a:pt x="10910006" y="111606"/>
                  </a:lnTo>
                  <a:lnTo>
                    <a:pt x="10862396" y="119896"/>
                  </a:lnTo>
                  <a:lnTo>
                    <a:pt x="10814694" y="128493"/>
                  </a:lnTo>
                  <a:lnTo>
                    <a:pt x="10766906" y="137403"/>
                  </a:lnTo>
                  <a:lnTo>
                    <a:pt x="10719035" y="146628"/>
                  </a:lnTo>
                  <a:lnTo>
                    <a:pt x="10671088" y="156173"/>
                  </a:lnTo>
                  <a:lnTo>
                    <a:pt x="10623067" y="166042"/>
                  </a:lnTo>
                  <a:lnTo>
                    <a:pt x="10574979" y="176238"/>
                  </a:lnTo>
                  <a:lnTo>
                    <a:pt x="10526827" y="186765"/>
                  </a:lnTo>
                  <a:lnTo>
                    <a:pt x="10478616" y="197627"/>
                  </a:lnTo>
                  <a:lnTo>
                    <a:pt x="10430352" y="208828"/>
                  </a:lnTo>
                  <a:lnTo>
                    <a:pt x="10382038" y="220372"/>
                  </a:lnTo>
                  <a:lnTo>
                    <a:pt x="10333679" y="232262"/>
                  </a:lnTo>
                  <a:lnTo>
                    <a:pt x="10285281" y="244503"/>
                  </a:lnTo>
                  <a:lnTo>
                    <a:pt x="10236847" y="257098"/>
                  </a:lnTo>
                  <a:lnTo>
                    <a:pt x="10188382" y="270052"/>
                  </a:lnTo>
                  <a:lnTo>
                    <a:pt x="10139892" y="283367"/>
                  </a:lnTo>
                  <a:lnTo>
                    <a:pt x="10091380" y="297049"/>
                  </a:lnTo>
                  <a:lnTo>
                    <a:pt x="10042851" y="311100"/>
                  </a:lnTo>
                  <a:lnTo>
                    <a:pt x="9994311" y="325525"/>
                  </a:lnTo>
                  <a:lnTo>
                    <a:pt x="9945763" y="340327"/>
                  </a:lnTo>
                  <a:lnTo>
                    <a:pt x="9897212" y="355511"/>
                  </a:lnTo>
                  <a:lnTo>
                    <a:pt x="9848664" y="371080"/>
                  </a:lnTo>
                  <a:lnTo>
                    <a:pt x="9800122" y="387038"/>
                  </a:lnTo>
                  <a:lnTo>
                    <a:pt x="9751591" y="403389"/>
                  </a:lnTo>
                  <a:lnTo>
                    <a:pt x="9703077" y="420136"/>
                  </a:lnTo>
                  <a:lnTo>
                    <a:pt x="9654583" y="437285"/>
                  </a:lnTo>
                  <a:lnTo>
                    <a:pt x="9606114" y="454837"/>
                  </a:lnTo>
                  <a:lnTo>
                    <a:pt x="9557676" y="472798"/>
                  </a:lnTo>
                  <a:lnTo>
                    <a:pt x="9509272" y="491171"/>
                  </a:lnTo>
                  <a:lnTo>
                    <a:pt x="9460908" y="509961"/>
                  </a:lnTo>
                  <a:lnTo>
                    <a:pt x="9412587" y="529170"/>
                  </a:lnTo>
                  <a:lnTo>
                    <a:pt x="9364316" y="548803"/>
                  </a:lnTo>
                  <a:lnTo>
                    <a:pt x="9316097" y="568863"/>
                  </a:lnTo>
                  <a:lnTo>
                    <a:pt x="9267937" y="589355"/>
                  </a:lnTo>
                  <a:lnTo>
                    <a:pt x="9219839" y="610283"/>
                  </a:lnTo>
                  <a:lnTo>
                    <a:pt x="9171809" y="631649"/>
                  </a:lnTo>
                  <a:lnTo>
                    <a:pt x="9123851" y="653459"/>
                  </a:lnTo>
                  <a:lnTo>
                    <a:pt x="9075969" y="675715"/>
                  </a:lnTo>
                  <a:lnTo>
                    <a:pt x="9028169" y="698422"/>
                  </a:lnTo>
                  <a:lnTo>
                    <a:pt x="8980455" y="721584"/>
                  </a:lnTo>
                  <a:lnTo>
                    <a:pt x="8932832" y="745204"/>
                  </a:lnTo>
                  <a:lnTo>
                    <a:pt x="8885304" y="769287"/>
                  </a:lnTo>
                  <a:lnTo>
                    <a:pt x="8837876" y="793836"/>
                  </a:lnTo>
                  <a:lnTo>
                    <a:pt x="8790553" y="818855"/>
                  </a:lnTo>
                  <a:lnTo>
                    <a:pt x="8743339" y="844347"/>
                  </a:lnTo>
                  <a:lnTo>
                    <a:pt x="8696240" y="870318"/>
                  </a:lnTo>
                  <a:lnTo>
                    <a:pt x="8649259" y="896770"/>
                  </a:lnTo>
                  <a:lnTo>
                    <a:pt x="8602401" y="923707"/>
                  </a:lnTo>
                  <a:lnTo>
                    <a:pt x="8555671" y="951134"/>
                  </a:lnTo>
                  <a:lnTo>
                    <a:pt x="8509075" y="979054"/>
                  </a:lnTo>
                  <a:lnTo>
                    <a:pt x="8462615" y="1007471"/>
                  </a:lnTo>
                  <a:lnTo>
                    <a:pt x="8416298" y="1036389"/>
                  </a:lnTo>
                  <a:lnTo>
                    <a:pt x="8370127" y="1065811"/>
                  </a:lnTo>
                  <a:lnTo>
                    <a:pt x="8324108" y="1095742"/>
                  </a:lnTo>
                  <a:lnTo>
                    <a:pt x="8278245" y="1126186"/>
                  </a:lnTo>
                  <a:lnTo>
                    <a:pt x="8232543" y="1157146"/>
                  </a:lnTo>
                  <a:lnTo>
                    <a:pt x="8187006" y="1188626"/>
                  </a:lnTo>
                  <a:lnTo>
                    <a:pt x="8141639" y="1220630"/>
                  </a:lnTo>
                  <a:lnTo>
                    <a:pt x="8096447" y="1253162"/>
                  </a:lnTo>
                  <a:lnTo>
                    <a:pt x="8051434" y="1286226"/>
                  </a:lnTo>
                  <a:lnTo>
                    <a:pt x="8006606" y="1319825"/>
                  </a:lnTo>
                  <a:lnTo>
                    <a:pt x="7961966" y="1353964"/>
                  </a:lnTo>
                  <a:lnTo>
                    <a:pt x="7917520" y="1388646"/>
                  </a:lnTo>
                  <a:lnTo>
                    <a:pt x="7873271" y="1423875"/>
                  </a:lnTo>
                  <a:lnTo>
                    <a:pt x="7829226" y="1459655"/>
                  </a:lnTo>
                  <a:lnTo>
                    <a:pt x="7785388" y="1495990"/>
                  </a:lnTo>
                  <a:lnTo>
                    <a:pt x="7741762" y="1532884"/>
                  </a:lnTo>
                  <a:lnTo>
                    <a:pt x="7698353" y="1570341"/>
                  </a:lnTo>
                  <a:lnTo>
                    <a:pt x="7642916" y="1618377"/>
                  </a:lnTo>
                  <a:lnTo>
                    <a:pt x="7587827" y="1665553"/>
                  </a:lnTo>
                  <a:lnTo>
                    <a:pt x="7533082" y="1711875"/>
                  </a:lnTo>
                  <a:lnTo>
                    <a:pt x="7478679" y="1757350"/>
                  </a:lnTo>
                  <a:lnTo>
                    <a:pt x="7424615" y="1801985"/>
                  </a:lnTo>
                  <a:lnTo>
                    <a:pt x="7370889" y="1845789"/>
                  </a:lnTo>
                  <a:lnTo>
                    <a:pt x="7317497" y="1888766"/>
                  </a:lnTo>
                  <a:lnTo>
                    <a:pt x="7264437" y="1930925"/>
                  </a:lnTo>
                  <a:lnTo>
                    <a:pt x="7211707" y="1972273"/>
                  </a:lnTo>
                  <a:lnTo>
                    <a:pt x="7159304" y="2012817"/>
                  </a:lnTo>
                  <a:lnTo>
                    <a:pt x="7107225" y="2052564"/>
                  </a:lnTo>
                  <a:lnTo>
                    <a:pt x="7055469" y="2091520"/>
                  </a:lnTo>
                  <a:lnTo>
                    <a:pt x="7004032" y="2129694"/>
                  </a:lnTo>
                  <a:lnTo>
                    <a:pt x="6952913" y="2167091"/>
                  </a:lnTo>
                  <a:lnTo>
                    <a:pt x="6902108" y="2203720"/>
                  </a:lnTo>
                  <a:lnTo>
                    <a:pt x="6851615" y="2239587"/>
                  </a:lnTo>
                  <a:lnTo>
                    <a:pt x="6801432" y="2274699"/>
                  </a:lnTo>
                  <a:lnTo>
                    <a:pt x="6751557" y="2309064"/>
                  </a:lnTo>
                  <a:lnTo>
                    <a:pt x="6701986" y="2342688"/>
                  </a:lnTo>
                  <a:lnTo>
                    <a:pt x="6652717" y="2375578"/>
                  </a:lnTo>
                  <a:lnTo>
                    <a:pt x="6603748" y="2407743"/>
                  </a:lnTo>
                  <a:lnTo>
                    <a:pt x="6555076" y="2439188"/>
                  </a:lnTo>
                  <a:lnTo>
                    <a:pt x="6506699" y="2469920"/>
                  </a:lnTo>
                  <a:lnTo>
                    <a:pt x="6458614" y="2499948"/>
                  </a:lnTo>
                  <a:lnTo>
                    <a:pt x="6410819" y="2529277"/>
                  </a:lnTo>
                  <a:lnTo>
                    <a:pt x="6363312" y="2557916"/>
                  </a:lnTo>
                  <a:lnTo>
                    <a:pt x="6316089" y="2585870"/>
                  </a:lnTo>
                  <a:lnTo>
                    <a:pt x="6269149" y="2613148"/>
                  </a:lnTo>
                  <a:lnTo>
                    <a:pt x="6222489" y="2639755"/>
                  </a:lnTo>
                  <a:lnTo>
                    <a:pt x="6176106" y="2665700"/>
                  </a:lnTo>
                  <a:lnTo>
                    <a:pt x="6129997" y="2690990"/>
                  </a:lnTo>
                  <a:lnTo>
                    <a:pt x="6084162" y="2715631"/>
                  </a:lnTo>
                  <a:lnTo>
                    <a:pt x="6038596" y="2739630"/>
                  </a:lnTo>
                  <a:lnTo>
                    <a:pt x="5993298" y="2762995"/>
                  </a:lnTo>
                  <a:lnTo>
                    <a:pt x="5948264" y="2785733"/>
                  </a:lnTo>
                  <a:lnTo>
                    <a:pt x="5903494" y="2807850"/>
                  </a:lnTo>
                  <a:lnTo>
                    <a:pt x="5858983" y="2829354"/>
                  </a:lnTo>
                  <a:lnTo>
                    <a:pt x="5814729" y="2850252"/>
                  </a:lnTo>
                  <a:lnTo>
                    <a:pt x="5770731" y="2870551"/>
                  </a:lnTo>
                  <a:lnTo>
                    <a:pt x="5726985" y="2890258"/>
                  </a:lnTo>
                  <a:lnTo>
                    <a:pt x="5683490" y="2909381"/>
                  </a:lnTo>
                  <a:lnTo>
                    <a:pt x="5640241" y="2927925"/>
                  </a:lnTo>
                  <a:lnTo>
                    <a:pt x="5597238" y="2945899"/>
                  </a:lnTo>
                  <a:lnTo>
                    <a:pt x="5554478" y="2963309"/>
                  </a:lnTo>
                  <a:lnTo>
                    <a:pt x="5511958" y="2980162"/>
                  </a:lnTo>
                  <a:lnTo>
                    <a:pt x="5469675" y="2996466"/>
                  </a:lnTo>
                  <a:lnTo>
                    <a:pt x="5427627" y="3012227"/>
                  </a:lnTo>
                  <a:lnTo>
                    <a:pt x="5385812" y="3027453"/>
                  </a:lnTo>
                  <a:lnTo>
                    <a:pt x="5344228" y="3042151"/>
                  </a:lnTo>
                  <a:lnTo>
                    <a:pt x="5302871" y="3056328"/>
                  </a:lnTo>
                  <a:lnTo>
                    <a:pt x="5261739" y="3069990"/>
                  </a:lnTo>
                  <a:lnTo>
                    <a:pt x="5220830" y="3083146"/>
                  </a:lnTo>
                  <a:lnTo>
                    <a:pt x="5180141" y="3095801"/>
                  </a:lnTo>
                  <a:lnTo>
                    <a:pt x="5139670" y="3107964"/>
                  </a:lnTo>
                  <a:lnTo>
                    <a:pt x="5099414" y="3119641"/>
                  </a:lnTo>
                  <a:lnTo>
                    <a:pt x="5059371" y="3130839"/>
                  </a:lnTo>
                  <a:lnTo>
                    <a:pt x="5019538" y="3141565"/>
                  </a:lnTo>
                  <a:lnTo>
                    <a:pt x="4979913" y="3151827"/>
                  </a:lnTo>
                  <a:lnTo>
                    <a:pt x="4940493" y="3161631"/>
                  </a:lnTo>
                  <a:lnTo>
                    <a:pt x="4901276" y="3170985"/>
                  </a:lnTo>
                  <a:lnTo>
                    <a:pt x="4862260" y="3179895"/>
                  </a:lnTo>
                  <a:lnTo>
                    <a:pt x="4823441" y="3188369"/>
                  </a:lnTo>
                  <a:lnTo>
                    <a:pt x="4784818" y="3196414"/>
                  </a:lnTo>
                  <a:lnTo>
                    <a:pt x="4746388" y="3204037"/>
                  </a:lnTo>
                  <a:lnTo>
                    <a:pt x="4708148" y="3211244"/>
                  </a:lnTo>
                  <a:lnTo>
                    <a:pt x="4670096" y="3218044"/>
                  </a:lnTo>
                  <a:lnTo>
                    <a:pt x="4632229" y="3224443"/>
                  </a:lnTo>
                  <a:lnTo>
                    <a:pt x="4594546" y="3230448"/>
                  </a:lnTo>
                  <a:lnTo>
                    <a:pt x="4519717" y="3241304"/>
                  </a:lnTo>
                  <a:lnTo>
                    <a:pt x="4445591" y="3250670"/>
                  </a:lnTo>
                  <a:lnTo>
                    <a:pt x="4372147" y="3258602"/>
                  </a:lnTo>
                  <a:lnTo>
                    <a:pt x="4299365" y="3265157"/>
                  </a:lnTo>
                  <a:lnTo>
                    <a:pt x="4227225" y="3270392"/>
                  </a:lnTo>
                  <a:lnTo>
                    <a:pt x="4155708" y="3274362"/>
                  </a:lnTo>
                  <a:lnTo>
                    <a:pt x="4084794" y="3277125"/>
                  </a:lnTo>
                  <a:lnTo>
                    <a:pt x="4014462" y="3278737"/>
                  </a:lnTo>
                  <a:lnTo>
                    <a:pt x="3944693" y="3279254"/>
                  </a:lnTo>
                  <a:lnTo>
                    <a:pt x="3910013" y="3279121"/>
                  </a:lnTo>
                  <a:lnTo>
                    <a:pt x="3841051" y="3278103"/>
                  </a:lnTo>
                  <a:lnTo>
                    <a:pt x="3772602" y="3276133"/>
                  </a:lnTo>
                  <a:lnTo>
                    <a:pt x="3704647" y="3273267"/>
                  </a:lnTo>
                  <a:lnTo>
                    <a:pt x="3637164" y="3269561"/>
                  </a:lnTo>
                  <a:lnTo>
                    <a:pt x="3570135" y="3265072"/>
                  </a:lnTo>
                  <a:lnTo>
                    <a:pt x="3503540" y="3259857"/>
                  </a:lnTo>
                  <a:lnTo>
                    <a:pt x="3437359" y="3253972"/>
                  </a:lnTo>
                  <a:lnTo>
                    <a:pt x="3371571" y="3247474"/>
                  </a:lnTo>
                  <a:lnTo>
                    <a:pt x="3306157" y="3240420"/>
                  </a:lnTo>
                  <a:lnTo>
                    <a:pt x="3241097" y="3232866"/>
                  </a:lnTo>
                  <a:lnTo>
                    <a:pt x="3176372" y="3224868"/>
                  </a:lnTo>
                  <a:lnTo>
                    <a:pt x="3111960" y="3216484"/>
                  </a:lnTo>
                  <a:lnTo>
                    <a:pt x="3047844" y="3207770"/>
                  </a:lnTo>
                  <a:lnTo>
                    <a:pt x="2984001" y="3198782"/>
                  </a:lnTo>
                  <a:lnTo>
                    <a:pt x="2920414" y="3189577"/>
                  </a:lnTo>
                  <a:lnTo>
                    <a:pt x="2857061" y="3180212"/>
                  </a:lnTo>
                  <a:lnTo>
                    <a:pt x="2793923" y="3170744"/>
                  </a:lnTo>
                  <a:lnTo>
                    <a:pt x="2730980" y="3161228"/>
                  </a:lnTo>
                  <a:lnTo>
                    <a:pt x="2699575" y="3156471"/>
                  </a:lnTo>
                  <a:lnTo>
                    <a:pt x="2668212" y="3151722"/>
                  </a:lnTo>
                  <a:lnTo>
                    <a:pt x="2605600" y="3142282"/>
                  </a:lnTo>
                  <a:lnTo>
                    <a:pt x="2543122" y="3132965"/>
                  </a:lnTo>
                  <a:lnTo>
                    <a:pt x="2480761" y="3123828"/>
                  </a:lnTo>
                  <a:lnTo>
                    <a:pt x="2418494" y="3114926"/>
                  </a:lnTo>
                  <a:lnTo>
                    <a:pt x="2356304" y="3106317"/>
                  </a:lnTo>
                  <a:lnTo>
                    <a:pt x="2294169" y="3098057"/>
                  </a:lnTo>
                  <a:lnTo>
                    <a:pt x="2232071" y="3090202"/>
                  </a:lnTo>
                  <a:lnTo>
                    <a:pt x="2169988" y="3082810"/>
                  </a:lnTo>
                  <a:lnTo>
                    <a:pt x="2107902" y="3075938"/>
                  </a:lnTo>
                  <a:lnTo>
                    <a:pt x="2045792" y="3069640"/>
                  </a:lnTo>
                  <a:lnTo>
                    <a:pt x="1983638" y="3063975"/>
                  </a:lnTo>
                  <a:lnTo>
                    <a:pt x="1921421" y="3058999"/>
                  </a:lnTo>
                  <a:lnTo>
                    <a:pt x="1859121" y="3054768"/>
                  </a:lnTo>
                  <a:lnTo>
                    <a:pt x="1796717" y="3051339"/>
                  </a:lnTo>
                  <a:lnTo>
                    <a:pt x="1734190" y="3048769"/>
                  </a:lnTo>
                  <a:lnTo>
                    <a:pt x="1671521" y="3047114"/>
                  </a:lnTo>
                  <a:lnTo>
                    <a:pt x="1608688" y="3046431"/>
                  </a:lnTo>
                  <a:lnTo>
                    <a:pt x="1577204" y="3046472"/>
                  </a:lnTo>
                  <a:lnTo>
                    <a:pt x="1514090" y="3047352"/>
                  </a:lnTo>
                  <a:lnTo>
                    <a:pt x="1450763" y="3049347"/>
                  </a:lnTo>
                  <a:lnTo>
                    <a:pt x="1387204" y="3052511"/>
                  </a:lnTo>
                  <a:lnTo>
                    <a:pt x="1323393" y="3056901"/>
                  </a:lnTo>
                  <a:lnTo>
                    <a:pt x="1259309" y="3062575"/>
                  </a:lnTo>
                  <a:lnTo>
                    <a:pt x="1194933" y="3069588"/>
                  </a:lnTo>
                  <a:lnTo>
                    <a:pt x="1130245" y="3077998"/>
                  </a:lnTo>
                  <a:lnTo>
                    <a:pt x="1065226" y="3087861"/>
                  </a:lnTo>
                  <a:lnTo>
                    <a:pt x="999854" y="3099233"/>
                  </a:lnTo>
                  <a:lnTo>
                    <a:pt x="934111" y="3112172"/>
                  </a:lnTo>
                  <a:lnTo>
                    <a:pt x="867977" y="3126733"/>
                  </a:lnTo>
                  <a:lnTo>
                    <a:pt x="801431" y="3142974"/>
                  </a:lnTo>
                  <a:lnTo>
                    <a:pt x="734453" y="3160951"/>
                  </a:lnTo>
                  <a:lnTo>
                    <a:pt x="667025" y="3180720"/>
                  </a:lnTo>
                  <a:lnTo>
                    <a:pt x="599126" y="3202339"/>
                  </a:lnTo>
                  <a:lnTo>
                    <a:pt x="530735" y="3225863"/>
                  </a:lnTo>
                  <a:lnTo>
                    <a:pt x="461834" y="3251350"/>
                  </a:lnTo>
                  <a:lnTo>
                    <a:pt x="392402" y="3278856"/>
                  </a:lnTo>
                  <a:lnTo>
                    <a:pt x="322420" y="3308437"/>
                  </a:lnTo>
                  <a:lnTo>
                    <a:pt x="287216" y="3324024"/>
                  </a:lnTo>
                  <a:lnTo>
                    <a:pt x="251867" y="3340151"/>
                  </a:lnTo>
                  <a:lnTo>
                    <a:pt x="229163" y="3349794"/>
                  </a:lnTo>
                  <a:lnTo>
                    <a:pt x="172580" y="3369903"/>
                  </a:lnTo>
                  <a:lnTo>
                    <a:pt x="104131" y="3391602"/>
                  </a:lnTo>
                  <a:lnTo>
                    <a:pt x="66595" y="3403233"/>
                  </a:lnTo>
                  <a:lnTo>
                    <a:pt x="27459" y="3415483"/>
                  </a:lnTo>
                  <a:lnTo>
                    <a:pt x="0" y="3424306"/>
                  </a:lnTo>
                </a:path>
              </a:pathLst>
            </a:custGeom>
            <a:ln w="593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46" y="8537809"/>
              <a:ext cx="8703053" cy="30763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12999980" cy="29107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13000355" cy="2899410"/>
            </a:xfrm>
            <a:custGeom>
              <a:avLst/>
              <a:gdLst/>
              <a:ahLst/>
              <a:cxnLst/>
              <a:rect l="l" t="t" r="r" b="b"/>
              <a:pathLst>
                <a:path w="13000355" h="2899410">
                  <a:moveTo>
                    <a:pt x="12960742" y="0"/>
                  </a:moveTo>
                  <a:lnTo>
                    <a:pt x="12980335" y="58051"/>
                  </a:lnTo>
                  <a:lnTo>
                    <a:pt x="12991964" y="106888"/>
                  </a:lnTo>
                  <a:lnTo>
                    <a:pt x="12998477" y="153496"/>
                  </a:lnTo>
                  <a:lnTo>
                    <a:pt x="12999978" y="197916"/>
                  </a:lnTo>
                  <a:lnTo>
                    <a:pt x="12998883" y="219318"/>
                  </a:lnTo>
                  <a:lnTo>
                    <a:pt x="12993066" y="260528"/>
                  </a:lnTo>
                  <a:lnTo>
                    <a:pt x="12982502" y="299648"/>
                  </a:lnTo>
                  <a:lnTo>
                    <a:pt x="12967297" y="336716"/>
                  </a:lnTo>
                  <a:lnTo>
                    <a:pt x="12947558" y="371771"/>
                  </a:lnTo>
                  <a:lnTo>
                    <a:pt x="12923389" y="404853"/>
                  </a:lnTo>
                  <a:lnTo>
                    <a:pt x="12894897" y="436000"/>
                  </a:lnTo>
                  <a:lnTo>
                    <a:pt x="12862188" y="465251"/>
                  </a:lnTo>
                  <a:lnTo>
                    <a:pt x="12825367" y="492647"/>
                  </a:lnTo>
                  <a:lnTo>
                    <a:pt x="12784541" y="518225"/>
                  </a:lnTo>
                  <a:lnTo>
                    <a:pt x="12739815" y="542025"/>
                  </a:lnTo>
                  <a:lnTo>
                    <a:pt x="12691294" y="564086"/>
                  </a:lnTo>
                  <a:lnTo>
                    <a:pt x="12639086" y="584447"/>
                  </a:lnTo>
                  <a:lnTo>
                    <a:pt x="12583295" y="603147"/>
                  </a:lnTo>
                  <a:lnTo>
                    <a:pt x="12524027" y="620225"/>
                  </a:lnTo>
                  <a:lnTo>
                    <a:pt x="12461389" y="635721"/>
                  </a:lnTo>
                  <a:lnTo>
                    <a:pt x="12395487" y="649673"/>
                  </a:lnTo>
                  <a:lnTo>
                    <a:pt x="12326425" y="662120"/>
                  </a:lnTo>
                  <a:lnTo>
                    <a:pt x="12254310" y="673102"/>
                  </a:lnTo>
                  <a:lnTo>
                    <a:pt x="12179248" y="682658"/>
                  </a:lnTo>
                  <a:lnTo>
                    <a:pt x="12140645" y="686913"/>
                  </a:lnTo>
                  <a:lnTo>
                    <a:pt x="12101344" y="690827"/>
                  </a:lnTo>
                  <a:lnTo>
                    <a:pt x="12061360" y="694403"/>
                  </a:lnTo>
                  <a:lnTo>
                    <a:pt x="12020705" y="697647"/>
                  </a:lnTo>
                  <a:lnTo>
                    <a:pt x="11979393" y="700564"/>
                  </a:lnTo>
                  <a:lnTo>
                    <a:pt x="11937437" y="703158"/>
                  </a:lnTo>
                  <a:lnTo>
                    <a:pt x="11894849" y="705435"/>
                  </a:lnTo>
                  <a:lnTo>
                    <a:pt x="11851644" y="707400"/>
                  </a:lnTo>
                  <a:lnTo>
                    <a:pt x="11807834" y="709056"/>
                  </a:lnTo>
                  <a:lnTo>
                    <a:pt x="11763433" y="710410"/>
                  </a:lnTo>
                  <a:lnTo>
                    <a:pt x="11718454" y="711466"/>
                  </a:lnTo>
                  <a:lnTo>
                    <a:pt x="11672910" y="712229"/>
                  </a:lnTo>
                  <a:lnTo>
                    <a:pt x="11626815" y="712704"/>
                  </a:lnTo>
                  <a:lnTo>
                    <a:pt x="11580181" y="712895"/>
                  </a:lnTo>
                  <a:lnTo>
                    <a:pt x="11533022" y="712808"/>
                  </a:lnTo>
                  <a:lnTo>
                    <a:pt x="11485351" y="712447"/>
                  </a:lnTo>
                  <a:lnTo>
                    <a:pt x="11437182" y="711818"/>
                  </a:lnTo>
                  <a:lnTo>
                    <a:pt x="11388527" y="710925"/>
                  </a:lnTo>
                  <a:lnTo>
                    <a:pt x="11339400" y="709774"/>
                  </a:lnTo>
                  <a:lnTo>
                    <a:pt x="11289814" y="708368"/>
                  </a:lnTo>
                  <a:lnTo>
                    <a:pt x="11239782" y="706713"/>
                  </a:lnTo>
                  <a:lnTo>
                    <a:pt x="11189317" y="704814"/>
                  </a:lnTo>
                  <a:lnTo>
                    <a:pt x="11138434" y="702676"/>
                  </a:lnTo>
                  <a:lnTo>
                    <a:pt x="11087144" y="700303"/>
                  </a:lnTo>
                  <a:lnTo>
                    <a:pt x="11035462" y="697701"/>
                  </a:lnTo>
                  <a:lnTo>
                    <a:pt x="10983400" y="694874"/>
                  </a:lnTo>
                  <a:lnTo>
                    <a:pt x="10930971" y="691827"/>
                  </a:lnTo>
                  <a:lnTo>
                    <a:pt x="10878190" y="688566"/>
                  </a:lnTo>
                  <a:lnTo>
                    <a:pt x="10825068" y="685094"/>
                  </a:lnTo>
                  <a:lnTo>
                    <a:pt x="10771620" y="681418"/>
                  </a:lnTo>
                  <a:lnTo>
                    <a:pt x="10717859" y="677541"/>
                  </a:lnTo>
                  <a:lnTo>
                    <a:pt x="10663797" y="673469"/>
                  </a:lnTo>
                  <a:lnTo>
                    <a:pt x="10609448" y="669206"/>
                  </a:lnTo>
                  <a:lnTo>
                    <a:pt x="10554826" y="664758"/>
                  </a:lnTo>
                  <a:lnTo>
                    <a:pt x="10499943" y="660129"/>
                  </a:lnTo>
                  <a:lnTo>
                    <a:pt x="10444812" y="655324"/>
                  </a:lnTo>
                  <a:lnTo>
                    <a:pt x="10389448" y="650349"/>
                  </a:lnTo>
                  <a:lnTo>
                    <a:pt x="10333863" y="645207"/>
                  </a:lnTo>
                  <a:lnTo>
                    <a:pt x="10278070" y="639904"/>
                  </a:lnTo>
                  <a:lnTo>
                    <a:pt x="10222083" y="634446"/>
                  </a:lnTo>
                  <a:lnTo>
                    <a:pt x="10165915" y="628835"/>
                  </a:lnTo>
                  <a:lnTo>
                    <a:pt x="10109579" y="623078"/>
                  </a:lnTo>
                  <a:lnTo>
                    <a:pt x="10053088" y="617180"/>
                  </a:lnTo>
                  <a:lnTo>
                    <a:pt x="9996456" y="611145"/>
                  </a:lnTo>
                  <a:lnTo>
                    <a:pt x="9939696" y="604978"/>
                  </a:lnTo>
                  <a:lnTo>
                    <a:pt x="9882820" y="598685"/>
                  </a:lnTo>
                  <a:lnTo>
                    <a:pt x="9825843" y="592269"/>
                  </a:lnTo>
                  <a:lnTo>
                    <a:pt x="9768778" y="585736"/>
                  </a:lnTo>
                  <a:lnTo>
                    <a:pt x="9711637" y="579091"/>
                  </a:lnTo>
                  <a:lnTo>
                    <a:pt x="9654434" y="572338"/>
                  </a:lnTo>
                  <a:lnTo>
                    <a:pt x="9597182" y="565483"/>
                  </a:lnTo>
                  <a:lnTo>
                    <a:pt x="9539895" y="558530"/>
                  </a:lnTo>
                  <a:lnTo>
                    <a:pt x="9482585" y="551485"/>
                  </a:lnTo>
                  <a:lnTo>
                    <a:pt x="9425266" y="544352"/>
                  </a:lnTo>
                  <a:lnTo>
                    <a:pt x="9367951" y="537136"/>
                  </a:lnTo>
                  <a:lnTo>
                    <a:pt x="9310654" y="529841"/>
                  </a:lnTo>
                  <a:lnTo>
                    <a:pt x="9253387" y="522474"/>
                  </a:lnTo>
                  <a:lnTo>
                    <a:pt x="9196164" y="515038"/>
                  </a:lnTo>
                  <a:lnTo>
                    <a:pt x="9138998" y="507539"/>
                  </a:lnTo>
                  <a:lnTo>
                    <a:pt x="9081902" y="499982"/>
                  </a:lnTo>
                  <a:lnTo>
                    <a:pt x="9024890" y="492370"/>
                  </a:lnTo>
                  <a:lnTo>
                    <a:pt x="8967974" y="484710"/>
                  </a:lnTo>
                  <a:lnTo>
                    <a:pt x="8911169" y="477007"/>
                  </a:lnTo>
                  <a:lnTo>
                    <a:pt x="8854486" y="469264"/>
                  </a:lnTo>
                  <a:lnTo>
                    <a:pt x="8797940" y="461487"/>
                  </a:lnTo>
                  <a:lnTo>
                    <a:pt x="8741544" y="453681"/>
                  </a:lnTo>
                  <a:lnTo>
                    <a:pt x="8675498" y="444762"/>
                  </a:lnTo>
                  <a:lnTo>
                    <a:pt x="8609912" y="436403"/>
                  </a:lnTo>
                  <a:lnTo>
                    <a:pt x="8544782" y="428601"/>
                  </a:lnTo>
                  <a:lnTo>
                    <a:pt x="8480103" y="421349"/>
                  </a:lnTo>
                  <a:lnTo>
                    <a:pt x="8415872" y="414642"/>
                  </a:lnTo>
                  <a:lnTo>
                    <a:pt x="8352085" y="408475"/>
                  </a:lnTo>
                  <a:lnTo>
                    <a:pt x="8288737" y="402844"/>
                  </a:lnTo>
                  <a:lnTo>
                    <a:pt x="8225824" y="397741"/>
                  </a:lnTo>
                  <a:lnTo>
                    <a:pt x="8163343" y="393163"/>
                  </a:lnTo>
                  <a:lnTo>
                    <a:pt x="8101289" y="389104"/>
                  </a:lnTo>
                  <a:lnTo>
                    <a:pt x="8039657" y="385559"/>
                  </a:lnTo>
                  <a:lnTo>
                    <a:pt x="7978445" y="382522"/>
                  </a:lnTo>
                  <a:lnTo>
                    <a:pt x="7917648" y="379988"/>
                  </a:lnTo>
                  <a:lnTo>
                    <a:pt x="7857261" y="377952"/>
                  </a:lnTo>
                  <a:lnTo>
                    <a:pt x="7797281" y="376409"/>
                  </a:lnTo>
                  <a:lnTo>
                    <a:pt x="7737703" y="375353"/>
                  </a:lnTo>
                  <a:lnTo>
                    <a:pt x="7678524" y="374779"/>
                  </a:lnTo>
                  <a:lnTo>
                    <a:pt x="7619739" y="374683"/>
                  </a:lnTo>
                  <a:lnTo>
                    <a:pt x="7561344" y="375058"/>
                  </a:lnTo>
                  <a:lnTo>
                    <a:pt x="7503336" y="375899"/>
                  </a:lnTo>
                  <a:lnTo>
                    <a:pt x="7445709" y="377201"/>
                  </a:lnTo>
                  <a:lnTo>
                    <a:pt x="7388461" y="378959"/>
                  </a:lnTo>
                  <a:lnTo>
                    <a:pt x="7331586" y="381168"/>
                  </a:lnTo>
                  <a:lnTo>
                    <a:pt x="7275081" y="383822"/>
                  </a:lnTo>
                  <a:lnTo>
                    <a:pt x="7218942" y="386916"/>
                  </a:lnTo>
                  <a:lnTo>
                    <a:pt x="7163164" y="390445"/>
                  </a:lnTo>
                  <a:lnTo>
                    <a:pt x="7107744" y="394403"/>
                  </a:lnTo>
                  <a:lnTo>
                    <a:pt x="7052677" y="398786"/>
                  </a:lnTo>
                  <a:lnTo>
                    <a:pt x="6997959" y="403588"/>
                  </a:lnTo>
                  <a:lnTo>
                    <a:pt x="6943586" y="408803"/>
                  </a:lnTo>
                  <a:lnTo>
                    <a:pt x="6889555" y="414427"/>
                  </a:lnTo>
                  <a:lnTo>
                    <a:pt x="6835860" y="420454"/>
                  </a:lnTo>
                  <a:lnTo>
                    <a:pt x="6782498" y="426879"/>
                  </a:lnTo>
                  <a:lnTo>
                    <a:pt x="6729465" y="433697"/>
                  </a:lnTo>
                  <a:lnTo>
                    <a:pt x="6676757" y="440902"/>
                  </a:lnTo>
                  <a:lnTo>
                    <a:pt x="6624369" y="448489"/>
                  </a:lnTo>
                  <a:lnTo>
                    <a:pt x="6572298" y="456453"/>
                  </a:lnTo>
                  <a:lnTo>
                    <a:pt x="6520539" y="464789"/>
                  </a:lnTo>
                  <a:lnTo>
                    <a:pt x="6469088" y="473491"/>
                  </a:lnTo>
                  <a:lnTo>
                    <a:pt x="6417942" y="482554"/>
                  </a:lnTo>
                  <a:lnTo>
                    <a:pt x="6367095" y="491973"/>
                  </a:lnTo>
                  <a:lnTo>
                    <a:pt x="6316545" y="501743"/>
                  </a:lnTo>
                  <a:lnTo>
                    <a:pt x="6266286" y="511858"/>
                  </a:lnTo>
                  <a:lnTo>
                    <a:pt x="6216315" y="522313"/>
                  </a:lnTo>
                  <a:lnTo>
                    <a:pt x="6166628" y="533103"/>
                  </a:lnTo>
                  <a:lnTo>
                    <a:pt x="6117220" y="544222"/>
                  </a:lnTo>
                  <a:lnTo>
                    <a:pt x="6068088" y="555666"/>
                  </a:lnTo>
                  <a:lnTo>
                    <a:pt x="6019227" y="567429"/>
                  </a:lnTo>
                  <a:lnTo>
                    <a:pt x="5970634" y="579505"/>
                  </a:lnTo>
                  <a:lnTo>
                    <a:pt x="5922303" y="591890"/>
                  </a:lnTo>
                  <a:lnTo>
                    <a:pt x="5874232" y="604578"/>
                  </a:lnTo>
                  <a:lnTo>
                    <a:pt x="5826416" y="617564"/>
                  </a:lnTo>
                  <a:lnTo>
                    <a:pt x="5778850" y="630843"/>
                  </a:lnTo>
                  <a:lnTo>
                    <a:pt x="5731532" y="644409"/>
                  </a:lnTo>
                  <a:lnTo>
                    <a:pt x="5684456" y="658258"/>
                  </a:lnTo>
                  <a:lnTo>
                    <a:pt x="5637618" y="672383"/>
                  </a:lnTo>
                  <a:lnTo>
                    <a:pt x="5591015" y="686780"/>
                  </a:lnTo>
                  <a:lnTo>
                    <a:pt x="5544643" y="701443"/>
                  </a:lnTo>
                  <a:lnTo>
                    <a:pt x="5498497" y="716368"/>
                  </a:lnTo>
                  <a:lnTo>
                    <a:pt x="5452573" y="731548"/>
                  </a:lnTo>
                  <a:lnTo>
                    <a:pt x="5406867" y="746979"/>
                  </a:lnTo>
                  <a:lnTo>
                    <a:pt x="5361375" y="762655"/>
                  </a:lnTo>
                  <a:lnTo>
                    <a:pt x="5316093" y="778571"/>
                  </a:lnTo>
                  <a:lnTo>
                    <a:pt x="5271016" y="794722"/>
                  </a:lnTo>
                  <a:lnTo>
                    <a:pt x="5226142" y="811103"/>
                  </a:lnTo>
                  <a:lnTo>
                    <a:pt x="5181465" y="827708"/>
                  </a:lnTo>
                  <a:lnTo>
                    <a:pt x="5136981" y="844532"/>
                  </a:lnTo>
                  <a:lnTo>
                    <a:pt x="5092687" y="861569"/>
                  </a:lnTo>
                  <a:lnTo>
                    <a:pt x="5048578" y="878816"/>
                  </a:lnTo>
                  <a:lnTo>
                    <a:pt x="5004651" y="896265"/>
                  </a:lnTo>
                  <a:lnTo>
                    <a:pt x="4960900" y="913913"/>
                  </a:lnTo>
                  <a:lnTo>
                    <a:pt x="4917323" y="931753"/>
                  </a:lnTo>
                  <a:lnTo>
                    <a:pt x="4873914" y="949780"/>
                  </a:lnTo>
                  <a:lnTo>
                    <a:pt x="4830670" y="967990"/>
                  </a:lnTo>
                  <a:lnTo>
                    <a:pt x="4787587" y="986377"/>
                  </a:lnTo>
                  <a:lnTo>
                    <a:pt x="4744661" y="1004935"/>
                  </a:lnTo>
                  <a:lnTo>
                    <a:pt x="4701887" y="1023660"/>
                  </a:lnTo>
                  <a:lnTo>
                    <a:pt x="4659261" y="1042545"/>
                  </a:lnTo>
                  <a:lnTo>
                    <a:pt x="4616780" y="1061587"/>
                  </a:lnTo>
                  <a:lnTo>
                    <a:pt x="4574439" y="1080779"/>
                  </a:lnTo>
                  <a:lnTo>
                    <a:pt x="4532234" y="1100117"/>
                  </a:lnTo>
                  <a:lnTo>
                    <a:pt x="4490161" y="1119595"/>
                  </a:lnTo>
                  <a:lnTo>
                    <a:pt x="4448216" y="1139207"/>
                  </a:lnTo>
                  <a:lnTo>
                    <a:pt x="4406395" y="1158950"/>
                  </a:lnTo>
                  <a:lnTo>
                    <a:pt x="4364693" y="1178816"/>
                  </a:lnTo>
                  <a:lnTo>
                    <a:pt x="4323107" y="1198801"/>
                  </a:lnTo>
                  <a:lnTo>
                    <a:pt x="4281633" y="1218901"/>
                  </a:lnTo>
                  <a:lnTo>
                    <a:pt x="4240266" y="1239108"/>
                  </a:lnTo>
                  <a:lnTo>
                    <a:pt x="4199003" y="1259419"/>
                  </a:lnTo>
                  <a:lnTo>
                    <a:pt x="4157838" y="1279828"/>
                  </a:lnTo>
                  <a:lnTo>
                    <a:pt x="4116769" y="1300330"/>
                  </a:lnTo>
                  <a:lnTo>
                    <a:pt x="4075791" y="1320919"/>
                  </a:lnTo>
                  <a:lnTo>
                    <a:pt x="4034900" y="1341591"/>
                  </a:lnTo>
                  <a:lnTo>
                    <a:pt x="3994091" y="1362339"/>
                  </a:lnTo>
                  <a:lnTo>
                    <a:pt x="3953362" y="1383159"/>
                  </a:lnTo>
                  <a:lnTo>
                    <a:pt x="3912707" y="1404045"/>
                  </a:lnTo>
                  <a:lnTo>
                    <a:pt x="3872122" y="1424993"/>
                  </a:lnTo>
                  <a:lnTo>
                    <a:pt x="3831604" y="1445996"/>
                  </a:lnTo>
                  <a:lnTo>
                    <a:pt x="3791148" y="1467050"/>
                  </a:lnTo>
                  <a:lnTo>
                    <a:pt x="3750751" y="1488149"/>
                  </a:lnTo>
                  <a:lnTo>
                    <a:pt x="3710407" y="1509289"/>
                  </a:lnTo>
                  <a:lnTo>
                    <a:pt x="3670114" y="1530463"/>
                  </a:lnTo>
                  <a:lnTo>
                    <a:pt x="3629867" y="1551667"/>
                  </a:lnTo>
                  <a:lnTo>
                    <a:pt x="3589661" y="1572895"/>
                  </a:lnTo>
                  <a:lnTo>
                    <a:pt x="3549493" y="1594143"/>
                  </a:lnTo>
                  <a:lnTo>
                    <a:pt x="3509359" y="1615404"/>
                  </a:lnTo>
                  <a:lnTo>
                    <a:pt x="3469255" y="1636673"/>
                  </a:lnTo>
                  <a:lnTo>
                    <a:pt x="3429176" y="1657946"/>
                  </a:lnTo>
                  <a:lnTo>
                    <a:pt x="3389118" y="1679217"/>
                  </a:lnTo>
                  <a:lnTo>
                    <a:pt x="3349077" y="1700480"/>
                  </a:lnTo>
                  <a:lnTo>
                    <a:pt x="3309050" y="1721731"/>
                  </a:lnTo>
                  <a:lnTo>
                    <a:pt x="3269032" y="1742964"/>
                  </a:lnTo>
                  <a:lnTo>
                    <a:pt x="3229018" y="1764175"/>
                  </a:lnTo>
                  <a:lnTo>
                    <a:pt x="3189006" y="1785356"/>
                  </a:lnTo>
                  <a:lnTo>
                    <a:pt x="3148990" y="1806505"/>
                  </a:lnTo>
                  <a:lnTo>
                    <a:pt x="3108967" y="1827614"/>
                  </a:lnTo>
                  <a:lnTo>
                    <a:pt x="3068933" y="1848679"/>
                  </a:lnTo>
                  <a:lnTo>
                    <a:pt x="3028882" y="1869695"/>
                  </a:lnTo>
                  <a:lnTo>
                    <a:pt x="2988813" y="1890657"/>
                  </a:lnTo>
                  <a:lnTo>
                    <a:pt x="2948719" y="1911558"/>
                  </a:lnTo>
                  <a:lnTo>
                    <a:pt x="2908598" y="1932394"/>
                  </a:lnTo>
                  <a:lnTo>
                    <a:pt x="2868445" y="1953160"/>
                  </a:lnTo>
                  <a:lnTo>
                    <a:pt x="2828256" y="1973851"/>
                  </a:lnTo>
                  <a:lnTo>
                    <a:pt x="2788026" y="1994460"/>
                  </a:lnTo>
                  <a:lnTo>
                    <a:pt x="2747753" y="2014983"/>
                  </a:lnTo>
                  <a:lnTo>
                    <a:pt x="2707431" y="2035414"/>
                  </a:lnTo>
                  <a:lnTo>
                    <a:pt x="2667057" y="2055749"/>
                  </a:lnTo>
                  <a:lnTo>
                    <a:pt x="2626626" y="2075982"/>
                  </a:lnTo>
                  <a:lnTo>
                    <a:pt x="2586134" y="2096108"/>
                  </a:lnTo>
                  <a:lnTo>
                    <a:pt x="2545578" y="2116121"/>
                  </a:lnTo>
                  <a:lnTo>
                    <a:pt x="2504953" y="2136016"/>
                  </a:lnTo>
                  <a:lnTo>
                    <a:pt x="2464255" y="2155788"/>
                  </a:lnTo>
                  <a:lnTo>
                    <a:pt x="2423480" y="2175432"/>
                  </a:lnTo>
                  <a:lnTo>
                    <a:pt x="2382624" y="2194943"/>
                  </a:lnTo>
                  <a:lnTo>
                    <a:pt x="2341683" y="2214314"/>
                  </a:lnTo>
                  <a:lnTo>
                    <a:pt x="2300652" y="2233542"/>
                  </a:lnTo>
                  <a:lnTo>
                    <a:pt x="2259528" y="2252620"/>
                  </a:lnTo>
                  <a:lnTo>
                    <a:pt x="2218307" y="2271544"/>
                  </a:lnTo>
                  <a:lnTo>
                    <a:pt x="2176984" y="2290307"/>
                  </a:lnTo>
                  <a:lnTo>
                    <a:pt x="2135555" y="2308906"/>
                  </a:lnTo>
                  <a:lnTo>
                    <a:pt x="2094016" y="2327334"/>
                  </a:lnTo>
                  <a:lnTo>
                    <a:pt x="2052364" y="2345586"/>
                  </a:lnTo>
                  <a:lnTo>
                    <a:pt x="2010593" y="2363658"/>
                  </a:lnTo>
                  <a:lnTo>
                    <a:pt x="1968701" y="2381543"/>
                  </a:lnTo>
                  <a:lnTo>
                    <a:pt x="1926682" y="2399237"/>
                  </a:lnTo>
                  <a:lnTo>
                    <a:pt x="1884533" y="2416734"/>
                  </a:lnTo>
                  <a:lnTo>
                    <a:pt x="1842249" y="2434029"/>
                  </a:lnTo>
                  <a:lnTo>
                    <a:pt x="1799827" y="2451117"/>
                  </a:lnTo>
                  <a:lnTo>
                    <a:pt x="1757263" y="2467993"/>
                  </a:lnTo>
                  <a:lnTo>
                    <a:pt x="1714551" y="2484651"/>
                  </a:lnTo>
                  <a:lnTo>
                    <a:pt x="1671689" y="2501085"/>
                  </a:lnTo>
                  <a:lnTo>
                    <a:pt x="1628672" y="2517292"/>
                  </a:lnTo>
                  <a:lnTo>
                    <a:pt x="1585496" y="2533264"/>
                  </a:lnTo>
                  <a:lnTo>
                    <a:pt x="1542157" y="2548998"/>
                  </a:lnTo>
                  <a:lnTo>
                    <a:pt x="1498651" y="2564488"/>
                  </a:lnTo>
                  <a:lnTo>
                    <a:pt x="1454973" y="2579729"/>
                  </a:lnTo>
                  <a:lnTo>
                    <a:pt x="1411120" y="2594715"/>
                  </a:lnTo>
                  <a:lnTo>
                    <a:pt x="1367088" y="2609441"/>
                  </a:lnTo>
                  <a:lnTo>
                    <a:pt x="1322872" y="2623902"/>
                  </a:lnTo>
                  <a:lnTo>
                    <a:pt x="1278468" y="2638093"/>
                  </a:lnTo>
                  <a:lnTo>
                    <a:pt x="1233873" y="2652008"/>
                  </a:lnTo>
                  <a:lnTo>
                    <a:pt x="1189082" y="2665642"/>
                  </a:lnTo>
                  <a:lnTo>
                    <a:pt x="1144090" y="2678989"/>
                  </a:lnTo>
                  <a:lnTo>
                    <a:pt x="1098895" y="2692046"/>
                  </a:lnTo>
                  <a:lnTo>
                    <a:pt x="1053491" y="2704806"/>
                  </a:lnTo>
                  <a:lnTo>
                    <a:pt x="1007876" y="2717263"/>
                  </a:lnTo>
                  <a:lnTo>
                    <a:pt x="962043" y="2729414"/>
                  </a:lnTo>
                  <a:lnTo>
                    <a:pt x="915991" y="2741252"/>
                  </a:lnTo>
                  <a:lnTo>
                    <a:pt x="869713" y="2752772"/>
                  </a:lnTo>
                  <a:lnTo>
                    <a:pt x="823208" y="2763970"/>
                  </a:lnTo>
                  <a:lnTo>
                    <a:pt x="776469" y="2774839"/>
                  </a:lnTo>
                  <a:lnTo>
                    <a:pt x="729493" y="2785374"/>
                  </a:lnTo>
                  <a:lnTo>
                    <a:pt x="682277" y="2795571"/>
                  </a:lnTo>
                  <a:lnTo>
                    <a:pt x="634815" y="2805423"/>
                  </a:lnTo>
                  <a:lnTo>
                    <a:pt x="587105" y="2814927"/>
                  </a:lnTo>
                  <a:lnTo>
                    <a:pt x="539141" y="2824075"/>
                  </a:lnTo>
                  <a:lnTo>
                    <a:pt x="490919" y="2832864"/>
                  </a:lnTo>
                  <a:lnTo>
                    <a:pt x="442436" y="2841288"/>
                  </a:lnTo>
                  <a:lnTo>
                    <a:pt x="393688" y="2849341"/>
                  </a:lnTo>
                  <a:lnTo>
                    <a:pt x="344670" y="2857019"/>
                  </a:lnTo>
                  <a:lnTo>
                    <a:pt x="295378" y="2864316"/>
                  </a:lnTo>
                  <a:lnTo>
                    <a:pt x="245809" y="2871226"/>
                  </a:lnTo>
                  <a:lnTo>
                    <a:pt x="195957" y="2877746"/>
                  </a:lnTo>
                  <a:lnTo>
                    <a:pt x="145820" y="2883868"/>
                  </a:lnTo>
                  <a:lnTo>
                    <a:pt x="95392" y="2889589"/>
                  </a:lnTo>
                  <a:lnTo>
                    <a:pt x="44670" y="2894902"/>
                  </a:lnTo>
                  <a:lnTo>
                    <a:pt x="0" y="2899193"/>
                  </a:lnTo>
                </a:path>
              </a:pathLst>
            </a:custGeom>
            <a:ln w="296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389569" y="615663"/>
            <a:ext cx="7809207" cy="9325049"/>
            <a:chOff x="7389569" y="615663"/>
            <a:chExt cx="7809207" cy="9325049"/>
          </a:xfrm>
        </p:grpSpPr>
        <p:sp>
          <p:nvSpPr>
            <p:cNvPr id="16" name="object 16"/>
            <p:cNvSpPr/>
            <p:nvPr/>
          </p:nvSpPr>
          <p:spPr>
            <a:xfrm>
              <a:off x="14913026" y="615663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85292" y="116979"/>
                  </a:moveTo>
                  <a:lnTo>
                    <a:pt x="283210" y="106718"/>
                  </a:lnTo>
                  <a:lnTo>
                    <a:pt x="281584" y="104317"/>
                  </a:lnTo>
                  <a:lnTo>
                    <a:pt x="281584" y="116979"/>
                  </a:lnTo>
                  <a:lnTo>
                    <a:pt x="281584" y="168313"/>
                  </a:lnTo>
                  <a:lnTo>
                    <a:pt x="279806" y="177139"/>
                  </a:lnTo>
                  <a:lnTo>
                    <a:pt x="274929" y="184353"/>
                  </a:lnTo>
                  <a:lnTo>
                    <a:pt x="267716" y="189217"/>
                  </a:lnTo>
                  <a:lnTo>
                    <a:pt x="258889" y="191008"/>
                  </a:lnTo>
                  <a:lnTo>
                    <a:pt x="194703" y="191008"/>
                  </a:lnTo>
                  <a:lnTo>
                    <a:pt x="194703" y="94297"/>
                  </a:lnTo>
                  <a:lnTo>
                    <a:pt x="258889" y="94297"/>
                  </a:lnTo>
                  <a:lnTo>
                    <a:pt x="267716" y="96075"/>
                  </a:lnTo>
                  <a:lnTo>
                    <a:pt x="274929" y="100952"/>
                  </a:lnTo>
                  <a:lnTo>
                    <a:pt x="279806" y="108165"/>
                  </a:lnTo>
                  <a:lnTo>
                    <a:pt x="281584" y="116979"/>
                  </a:lnTo>
                  <a:lnTo>
                    <a:pt x="281584" y="104317"/>
                  </a:lnTo>
                  <a:lnTo>
                    <a:pt x="277545" y="98323"/>
                  </a:lnTo>
                  <a:lnTo>
                    <a:pt x="271576" y="94297"/>
                  </a:lnTo>
                  <a:lnTo>
                    <a:pt x="269163" y="92671"/>
                  </a:lnTo>
                  <a:lnTo>
                    <a:pt x="258889" y="90589"/>
                  </a:lnTo>
                  <a:lnTo>
                    <a:pt x="194703" y="90589"/>
                  </a:lnTo>
                  <a:lnTo>
                    <a:pt x="194703" y="26403"/>
                  </a:lnTo>
                  <a:lnTo>
                    <a:pt x="192633" y="16129"/>
                  </a:lnTo>
                  <a:lnTo>
                    <a:pt x="191008" y="13728"/>
                  </a:lnTo>
                  <a:lnTo>
                    <a:pt x="191008" y="26403"/>
                  </a:lnTo>
                  <a:lnTo>
                    <a:pt x="191008" y="90589"/>
                  </a:lnTo>
                  <a:lnTo>
                    <a:pt x="191008" y="94297"/>
                  </a:lnTo>
                  <a:lnTo>
                    <a:pt x="191008" y="191008"/>
                  </a:lnTo>
                  <a:lnTo>
                    <a:pt x="191008" y="194716"/>
                  </a:lnTo>
                  <a:lnTo>
                    <a:pt x="191008" y="258889"/>
                  </a:lnTo>
                  <a:lnTo>
                    <a:pt x="189217" y="267716"/>
                  </a:lnTo>
                  <a:lnTo>
                    <a:pt x="184353" y="274929"/>
                  </a:lnTo>
                  <a:lnTo>
                    <a:pt x="177126" y="279806"/>
                  </a:lnTo>
                  <a:lnTo>
                    <a:pt x="168300" y="281584"/>
                  </a:lnTo>
                  <a:lnTo>
                    <a:pt x="116979" y="281584"/>
                  </a:lnTo>
                  <a:lnTo>
                    <a:pt x="108165" y="279806"/>
                  </a:lnTo>
                  <a:lnTo>
                    <a:pt x="100952" y="274929"/>
                  </a:lnTo>
                  <a:lnTo>
                    <a:pt x="96075" y="267716"/>
                  </a:lnTo>
                  <a:lnTo>
                    <a:pt x="94297" y="258889"/>
                  </a:lnTo>
                  <a:lnTo>
                    <a:pt x="94297" y="194716"/>
                  </a:lnTo>
                  <a:lnTo>
                    <a:pt x="191008" y="194716"/>
                  </a:lnTo>
                  <a:lnTo>
                    <a:pt x="191008" y="191008"/>
                  </a:lnTo>
                  <a:lnTo>
                    <a:pt x="94297" y="191008"/>
                  </a:lnTo>
                  <a:lnTo>
                    <a:pt x="94297" y="94297"/>
                  </a:lnTo>
                  <a:lnTo>
                    <a:pt x="191008" y="94297"/>
                  </a:lnTo>
                  <a:lnTo>
                    <a:pt x="191008" y="90589"/>
                  </a:lnTo>
                  <a:lnTo>
                    <a:pt x="94297" y="90589"/>
                  </a:lnTo>
                  <a:lnTo>
                    <a:pt x="94297" y="26403"/>
                  </a:lnTo>
                  <a:lnTo>
                    <a:pt x="96075" y="17576"/>
                  </a:lnTo>
                  <a:lnTo>
                    <a:pt x="100952" y="10363"/>
                  </a:lnTo>
                  <a:lnTo>
                    <a:pt x="108165" y="5499"/>
                  </a:lnTo>
                  <a:lnTo>
                    <a:pt x="116979" y="3708"/>
                  </a:lnTo>
                  <a:lnTo>
                    <a:pt x="168300" y="3708"/>
                  </a:lnTo>
                  <a:lnTo>
                    <a:pt x="177126" y="5499"/>
                  </a:lnTo>
                  <a:lnTo>
                    <a:pt x="184353" y="10363"/>
                  </a:lnTo>
                  <a:lnTo>
                    <a:pt x="189217" y="17576"/>
                  </a:lnTo>
                  <a:lnTo>
                    <a:pt x="191008" y="26403"/>
                  </a:lnTo>
                  <a:lnTo>
                    <a:pt x="191008" y="13728"/>
                  </a:lnTo>
                  <a:lnTo>
                    <a:pt x="186969" y="7747"/>
                  </a:lnTo>
                  <a:lnTo>
                    <a:pt x="180987" y="3708"/>
                  </a:lnTo>
                  <a:lnTo>
                    <a:pt x="178574" y="2082"/>
                  </a:lnTo>
                  <a:lnTo>
                    <a:pt x="168300" y="0"/>
                  </a:lnTo>
                  <a:lnTo>
                    <a:pt x="116979" y="0"/>
                  </a:lnTo>
                  <a:lnTo>
                    <a:pt x="106718" y="2082"/>
                  </a:lnTo>
                  <a:lnTo>
                    <a:pt x="98323" y="7747"/>
                  </a:lnTo>
                  <a:lnTo>
                    <a:pt x="92659" y="16129"/>
                  </a:lnTo>
                  <a:lnTo>
                    <a:pt x="90589" y="26403"/>
                  </a:lnTo>
                  <a:lnTo>
                    <a:pt x="90589" y="90589"/>
                  </a:lnTo>
                  <a:lnTo>
                    <a:pt x="90589" y="94297"/>
                  </a:lnTo>
                  <a:lnTo>
                    <a:pt x="90589" y="191008"/>
                  </a:lnTo>
                  <a:lnTo>
                    <a:pt x="26403" y="191008"/>
                  </a:lnTo>
                  <a:lnTo>
                    <a:pt x="17576" y="189217"/>
                  </a:lnTo>
                  <a:lnTo>
                    <a:pt x="10363" y="184353"/>
                  </a:lnTo>
                  <a:lnTo>
                    <a:pt x="5499" y="177139"/>
                  </a:lnTo>
                  <a:lnTo>
                    <a:pt x="3708" y="168313"/>
                  </a:lnTo>
                  <a:lnTo>
                    <a:pt x="3708" y="116979"/>
                  </a:lnTo>
                  <a:lnTo>
                    <a:pt x="5499" y="108165"/>
                  </a:lnTo>
                  <a:lnTo>
                    <a:pt x="10363" y="100952"/>
                  </a:lnTo>
                  <a:lnTo>
                    <a:pt x="17576" y="96075"/>
                  </a:lnTo>
                  <a:lnTo>
                    <a:pt x="26403" y="94297"/>
                  </a:lnTo>
                  <a:lnTo>
                    <a:pt x="90589" y="94297"/>
                  </a:lnTo>
                  <a:lnTo>
                    <a:pt x="90589" y="90589"/>
                  </a:lnTo>
                  <a:lnTo>
                    <a:pt x="26403" y="90589"/>
                  </a:lnTo>
                  <a:lnTo>
                    <a:pt x="16129" y="92671"/>
                  </a:lnTo>
                  <a:lnTo>
                    <a:pt x="7747" y="98323"/>
                  </a:lnTo>
                  <a:lnTo>
                    <a:pt x="2082" y="106718"/>
                  </a:lnTo>
                  <a:lnTo>
                    <a:pt x="0" y="116979"/>
                  </a:lnTo>
                  <a:lnTo>
                    <a:pt x="0" y="168313"/>
                  </a:lnTo>
                  <a:lnTo>
                    <a:pt x="2082" y="178574"/>
                  </a:lnTo>
                  <a:lnTo>
                    <a:pt x="7747" y="186969"/>
                  </a:lnTo>
                  <a:lnTo>
                    <a:pt x="16129" y="192633"/>
                  </a:lnTo>
                  <a:lnTo>
                    <a:pt x="26403" y="194716"/>
                  </a:lnTo>
                  <a:lnTo>
                    <a:pt x="90589" y="194716"/>
                  </a:lnTo>
                  <a:lnTo>
                    <a:pt x="90589" y="258889"/>
                  </a:lnTo>
                  <a:lnTo>
                    <a:pt x="92659" y="269163"/>
                  </a:lnTo>
                  <a:lnTo>
                    <a:pt x="98323" y="277545"/>
                  </a:lnTo>
                  <a:lnTo>
                    <a:pt x="106718" y="283210"/>
                  </a:lnTo>
                  <a:lnTo>
                    <a:pt x="116979" y="285292"/>
                  </a:lnTo>
                  <a:lnTo>
                    <a:pt x="168300" y="285292"/>
                  </a:lnTo>
                  <a:lnTo>
                    <a:pt x="194703" y="258889"/>
                  </a:lnTo>
                  <a:lnTo>
                    <a:pt x="194703" y="194716"/>
                  </a:lnTo>
                  <a:lnTo>
                    <a:pt x="258889" y="194716"/>
                  </a:lnTo>
                  <a:lnTo>
                    <a:pt x="285292" y="168313"/>
                  </a:lnTo>
                  <a:lnTo>
                    <a:pt x="285292" y="1169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913026" y="615663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85292" y="116979"/>
                  </a:moveTo>
                  <a:lnTo>
                    <a:pt x="283210" y="106718"/>
                  </a:lnTo>
                  <a:lnTo>
                    <a:pt x="281584" y="104317"/>
                  </a:lnTo>
                  <a:lnTo>
                    <a:pt x="281584" y="116979"/>
                  </a:lnTo>
                  <a:lnTo>
                    <a:pt x="281584" y="168313"/>
                  </a:lnTo>
                  <a:lnTo>
                    <a:pt x="279806" y="177139"/>
                  </a:lnTo>
                  <a:lnTo>
                    <a:pt x="274929" y="184353"/>
                  </a:lnTo>
                  <a:lnTo>
                    <a:pt x="267716" y="189217"/>
                  </a:lnTo>
                  <a:lnTo>
                    <a:pt x="258889" y="191008"/>
                  </a:lnTo>
                  <a:lnTo>
                    <a:pt x="194703" y="191008"/>
                  </a:lnTo>
                  <a:lnTo>
                    <a:pt x="194703" y="94297"/>
                  </a:lnTo>
                  <a:lnTo>
                    <a:pt x="258889" y="94297"/>
                  </a:lnTo>
                  <a:lnTo>
                    <a:pt x="267716" y="96075"/>
                  </a:lnTo>
                  <a:lnTo>
                    <a:pt x="274929" y="100952"/>
                  </a:lnTo>
                  <a:lnTo>
                    <a:pt x="279806" y="108165"/>
                  </a:lnTo>
                  <a:lnTo>
                    <a:pt x="281584" y="116979"/>
                  </a:lnTo>
                  <a:lnTo>
                    <a:pt x="281584" y="104317"/>
                  </a:lnTo>
                  <a:lnTo>
                    <a:pt x="277545" y="98323"/>
                  </a:lnTo>
                  <a:lnTo>
                    <a:pt x="271576" y="94297"/>
                  </a:lnTo>
                  <a:lnTo>
                    <a:pt x="269163" y="92671"/>
                  </a:lnTo>
                  <a:lnTo>
                    <a:pt x="258889" y="90589"/>
                  </a:lnTo>
                  <a:lnTo>
                    <a:pt x="194703" y="90589"/>
                  </a:lnTo>
                  <a:lnTo>
                    <a:pt x="194703" y="26403"/>
                  </a:lnTo>
                  <a:lnTo>
                    <a:pt x="192633" y="16129"/>
                  </a:lnTo>
                  <a:lnTo>
                    <a:pt x="191008" y="13728"/>
                  </a:lnTo>
                  <a:lnTo>
                    <a:pt x="191008" y="26403"/>
                  </a:lnTo>
                  <a:lnTo>
                    <a:pt x="191008" y="90589"/>
                  </a:lnTo>
                  <a:lnTo>
                    <a:pt x="191008" y="94297"/>
                  </a:lnTo>
                  <a:lnTo>
                    <a:pt x="191008" y="191008"/>
                  </a:lnTo>
                  <a:lnTo>
                    <a:pt x="191008" y="194716"/>
                  </a:lnTo>
                  <a:lnTo>
                    <a:pt x="191008" y="258889"/>
                  </a:lnTo>
                  <a:lnTo>
                    <a:pt x="189217" y="267716"/>
                  </a:lnTo>
                  <a:lnTo>
                    <a:pt x="184353" y="274929"/>
                  </a:lnTo>
                  <a:lnTo>
                    <a:pt x="177126" y="279806"/>
                  </a:lnTo>
                  <a:lnTo>
                    <a:pt x="168300" y="281584"/>
                  </a:lnTo>
                  <a:lnTo>
                    <a:pt x="116979" y="281584"/>
                  </a:lnTo>
                  <a:lnTo>
                    <a:pt x="108165" y="279806"/>
                  </a:lnTo>
                  <a:lnTo>
                    <a:pt x="100952" y="274929"/>
                  </a:lnTo>
                  <a:lnTo>
                    <a:pt x="96075" y="267716"/>
                  </a:lnTo>
                  <a:lnTo>
                    <a:pt x="94297" y="258889"/>
                  </a:lnTo>
                  <a:lnTo>
                    <a:pt x="94297" y="194716"/>
                  </a:lnTo>
                  <a:lnTo>
                    <a:pt x="191008" y="194716"/>
                  </a:lnTo>
                  <a:lnTo>
                    <a:pt x="191008" y="191008"/>
                  </a:lnTo>
                  <a:lnTo>
                    <a:pt x="94297" y="191008"/>
                  </a:lnTo>
                  <a:lnTo>
                    <a:pt x="94297" y="94297"/>
                  </a:lnTo>
                  <a:lnTo>
                    <a:pt x="191008" y="94297"/>
                  </a:lnTo>
                  <a:lnTo>
                    <a:pt x="191008" y="90589"/>
                  </a:lnTo>
                  <a:lnTo>
                    <a:pt x="94297" y="90589"/>
                  </a:lnTo>
                  <a:lnTo>
                    <a:pt x="94297" y="26403"/>
                  </a:lnTo>
                  <a:lnTo>
                    <a:pt x="96075" y="17576"/>
                  </a:lnTo>
                  <a:lnTo>
                    <a:pt x="100952" y="10363"/>
                  </a:lnTo>
                  <a:lnTo>
                    <a:pt x="108165" y="5499"/>
                  </a:lnTo>
                  <a:lnTo>
                    <a:pt x="116979" y="3708"/>
                  </a:lnTo>
                  <a:lnTo>
                    <a:pt x="168300" y="3708"/>
                  </a:lnTo>
                  <a:lnTo>
                    <a:pt x="177126" y="5499"/>
                  </a:lnTo>
                  <a:lnTo>
                    <a:pt x="184353" y="10363"/>
                  </a:lnTo>
                  <a:lnTo>
                    <a:pt x="189217" y="17576"/>
                  </a:lnTo>
                  <a:lnTo>
                    <a:pt x="191008" y="26403"/>
                  </a:lnTo>
                  <a:lnTo>
                    <a:pt x="191008" y="13728"/>
                  </a:lnTo>
                  <a:lnTo>
                    <a:pt x="186969" y="7747"/>
                  </a:lnTo>
                  <a:lnTo>
                    <a:pt x="180987" y="3708"/>
                  </a:lnTo>
                  <a:lnTo>
                    <a:pt x="178574" y="2082"/>
                  </a:lnTo>
                  <a:lnTo>
                    <a:pt x="168300" y="0"/>
                  </a:lnTo>
                  <a:lnTo>
                    <a:pt x="116979" y="0"/>
                  </a:lnTo>
                  <a:lnTo>
                    <a:pt x="106718" y="2082"/>
                  </a:lnTo>
                  <a:lnTo>
                    <a:pt x="98323" y="7747"/>
                  </a:lnTo>
                  <a:lnTo>
                    <a:pt x="92659" y="16129"/>
                  </a:lnTo>
                  <a:lnTo>
                    <a:pt x="90589" y="26403"/>
                  </a:lnTo>
                  <a:lnTo>
                    <a:pt x="90589" y="90589"/>
                  </a:lnTo>
                  <a:lnTo>
                    <a:pt x="90589" y="94297"/>
                  </a:lnTo>
                  <a:lnTo>
                    <a:pt x="90589" y="191008"/>
                  </a:lnTo>
                  <a:lnTo>
                    <a:pt x="26403" y="191008"/>
                  </a:lnTo>
                  <a:lnTo>
                    <a:pt x="17576" y="189217"/>
                  </a:lnTo>
                  <a:lnTo>
                    <a:pt x="10363" y="184353"/>
                  </a:lnTo>
                  <a:lnTo>
                    <a:pt x="5499" y="177139"/>
                  </a:lnTo>
                  <a:lnTo>
                    <a:pt x="3708" y="168313"/>
                  </a:lnTo>
                  <a:lnTo>
                    <a:pt x="3708" y="116979"/>
                  </a:lnTo>
                  <a:lnTo>
                    <a:pt x="5499" y="108165"/>
                  </a:lnTo>
                  <a:lnTo>
                    <a:pt x="10363" y="100952"/>
                  </a:lnTo>
                  <a:lnTo>
                    <a:pt x="17576" y="96075"/>
                  </a:lnTo>
                  <a:lnTo>
                    <a:pt x="26403" y="94297"/>
                  </a:lnTo>
                  <a:lnTo>
                    <a:pt x="90589" y="94297"/>
                  </a:lnTo>
                  <a:lnTo>
                    <a:pt x="90589" y="90589"/>
                  </a:lnTo>
                  <a:lnTo>
                    <a:pt x="26403" y="90589"/>
                  </a:lnTo>
                  <a:lnTo>
                    <a:pt x="16129" y="92671"/>
                  </a:lnTo>
                  <a:lnTo>
                    <a:pt x="7747" y="98323"/>
                  </a:lnTo>
                  <a:lnTo>
                    <a:pt x="2082" y="106718"/>
                  </a:lnTo>
                  <a:lnTo>
                    <a:pt x="0" y="116979"/>
                  </a:lnTo>
                  <a:lnTo>
                    <a:pt x="0" y="168313"/>
                  </a:lnTo>
                  <a:lnTo>
                    <a:pt x="2082" y="178574"/>
                  </a:lnTo>
                  <a:lnTo>
                    <a:pt x="7747" y="186969"/>
                  </a:lnTo>
                  <a:lnTo>
                    <a:pt x="16129" y="192633"/>
                  </a:lnTo>
                  <a:lnTo>
                    <a:pt x="26403" y="194716"/>
                  </a:lnTo>
                  <a:lnTo>
                    <a:pt x="90589" y="194716"/>
                  </a:lnTo>
                  <a:lnTo>
                    <a:pt x="90589" y="258889"/>
                  </a:lnTo>
                  <a:lnTo>
                    <a:pt x="92659" y="269163"/>
                  </a:lnTo>
                  <a:lnTo>
                    <a:pt x="98323" y="277545"/>
                  </a:lnTo>
                  <a:lnTo>
                    <a:pt x="106718" y="283210"/>
                  </a:lnTo>
                  <a:lnTo>
                    <a:pt x="116979" y="285292"/>
                  </a:lnTo>
                  <a:lnTo>
                    <a:pt x="168300" y="285292"/>
                  </a:lnTo>
                  <a:lnTo>
                    <a:pt x="194703" y="258889"/>
                  </a:lnTo>
                  <a:lnTo>
                    <a:pt x="194703" y="194716"/>
                  </a:lnTo>
                  <a:lnTo>
                    <a:pt x="258889" y="194716"/>
                  </a:lnTo>
                  <a:lnTo>
                    <a:pt x="285292" y="168313"/>
                  </a:lnTo>
                  <a:lnTo>
                    <a:pt x="285292" y="1169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89569" y="9820062"/>
              <a:ext cx="3724275" cy="120650"/>
            </a:xfrm>
            <a:custGeom>
              <a:avLst/>
              <a:gdLst/>
              <a:ahLst/>
              <a:cxnLst/>
              <a:rect l="l" t="t" r="r" b="b"/>
              <a:pathLst>
                <a:path w="3724275" h="120650">
                  <a:moveTo>
                    <a:pt x="1680066" y="115004"/>
                  </a:moveTo>
                  <a:lnTo>
                    <a:pt x="1127943" y="115004"/>
                  </a:lnTo>
                  <a:lnTo>
                    <a:pt x="1125009" y="120069"/>
                  </a:lnTo>
                  <a:lnTo>
                    <a:pt x="1122028" y="120069"/>
                  </a:lnTo>
                  <a:lnTo>
                    <a:pt x="1221633" y="118718"/>
                  </a:lnTo>
                  <a:lnTo>
                    <a:pt x="1221466" y="118718"/>
                  </a:lnTo>
                  <a:lnTo>
                    <a:pt x="1607444" y="115330"/>
                  </a:lnTo>
                  <a:lnTo>
                    <a:pt x="1680066" y="115004"/>
                  </a:lnTo>
                  <a:close/>
                </a:path>
                <a:path w="3724275" h="120650">
                  <a:moveTo>
                    <a:pt x="3372722" y="119353"/>
                  </a:moveTo>
                  <a:lnTo>
                    <a:pt x="3322596" y="119353"/>
                  </a:lnTo>
                  <a:lnTo>
                    <a:pt x="3656992" y="120069"/>
                  </a:lnTo>
                  <a:lnTo>
                    <a:pt x="3602755" y="120069"/>
                  </a:lnTo>
                  <a:lnTo>
                    <a:pt x="3372722" y="119353"/>
                  </a:lnTo>
                  <a:close/>
                </a:path>
                <a:path w="3724275" h="120650">
                  <a:moveTo>
                    <a:pt x="3417287" y="119353"/>
                  </a:moveTo>
                  <a:lnTo>
                    <a:pt x="3372722" y="119353"/>
                  </a:lnTo>
                  <a:lnTo>
                    <a:pt x="3602755" y="120069"/>
                  </a:lnTo>
                  <a:lnTo>
                    <a:pt x="3542253" y="120069"/>
                  </a:lnTo>
                  <a:lnTo>
                    <a:pt x="3417287" y="119353"/>
                  </a:lnTo>
                  <a:close/>
                </a:path>
                <a:path w="3724275" h="120650">
                  <a:moveTo>
                    <a:pt x="3437637" y="119353"/>
                  </a:moveTo>
                  <a:lnTo>
                    <a:pt x="3417287" y="119353"/>
                  </a:lnTo>
                  <a:lnTo>
                    <a:pt x="3542253" y="120069"/>
                  </a:lnTo>
                  <a:lnTo>
                    <a:pt x="3538561" y="120069"/>
                  </a:lnTo>
                  <a:lnTo>
                    <a:pt x="3437637" y="119353"/>
                  </a:lnTo>
                  <a:close/>
                </a:path>
                <a:path w="3724275" h="120650">
                  <a:moveTo>
                    <a:pt x="3287779" y="113949"/>
                  </a:moveTo>
                  <a:lnTo>
                    <a:pt x="3083884" y="113949"/>
                  </a:lnTo>
                  <a:lnTo>
                    <a:pt x="3218484" y="116582"/>
                  </a:lnTo>
                  <a:lnTo>
                    <a:pt x="3316785" y="118088"/>
                  </a:lnTo>
                  <a:lnTo>
                    <a:pt x="3429822" y="119353"/>
                  </a:lnTo>
                  <a:lnTo>
                    <a:pt x="3538561" y="120069"/>
                  </a:lnTo>
                  <a:lnTo>
                    <a:pt x="3715223" y="120069"/>
                  </a:lnTo>
                  <a:lnTo>
                    <a:pt x="3719975" y="117326"/>
                  </a:lnTo>
                  <a:lnTo>
                    <a:pt x="3721329" y="115004"/>
                  </a:lnTo>
                  <a:lnTo>
                    <a:pt x="3722667" y="115004"/>
                  </a:lnTo>
                  <a:lnTo>
                    <a:pt x="3287779" y="113949"/>
                  </a:lnTo>
                  <a:close/>
                </a:path>
                <a:path w="3724275" h="120650">
                  <a:moveTo>
                    <a:pt x="3719984" y="117326"/>
                  </a:moveTo>
                  <a:lnTo>
                    <a:pt x="3715223" y="120069"/>
                  </a:lnTo>
                  <a:lnTo>
                    <a:pt x="3718395" y="120069"/>
                  </a:lnTo>
                  <a:lnTo>
                    <a:pt x="3719863" y="117536"/>
                  </a:lnTo>
                  <a:lnTo>
                    <a:pt x="3719984" y="117326"/>
                  </a:lnTo>
                  <a:close/>
                </a:path>
                <a:path w="3724275" h="120650">
                  <a:moveTo>
                    <a:pt x="3394512" y="119047"/>
                  </a:moveTo>
                  <a:lnTo>
                    <a:pt x="3271680" y="119047"/>
                  </a:lnTo>
                  <a:lnTo>
                    <a:pt x="3358682" y="119353"/>
                  </a:lnTo>
                  <a:lnTo>
                    <a:pt x="3412847" y="119353"/>
                  </a:lnTo>
                  <a:lnTo>
                    <a:pt x="3394512" y="119047"/>
                  </a:lnTo>
                  <a:close/>
                </a:path>
                <a:path w="3724275" h="120650">
                  <a:moveTo>
                    <a:pt x="3394512" y="119047"/>
                  </a:moveTo>
                  <a:lnTo>
                    <a:pt x="3412847" y="119353"/>
                  </a:lnTo>
                  <a:lnTo>
                    <a:pt x="3432684" y="119353"/>
                  </a:lnTo>
                  <a:lnTo>
                    <a:pt x="3394512" y="119047"/>
                  </a:lnTo>
                  <a:close/>
                </a:path>
                <a:path w="3724275" h="120650">
                  <a:moveTo>
                    <a:pt x="3083884" y="113949"/>
                  </a:moveTo>
                  <a:lnTo>
                    <a:pt x="1193132" y="113949"/>
                  </a:lnTo>
                  <a:lnTo>
                    <a:pt x="1119185" y="115004"/>
                  </a:lnTo>
                  <a:lnTo>
                    <a:pt x="3432684" y="119353"/>
                  </a:lnTo>
                  <a:lnTo>
                    <a:pt x="3429822" y="119353"/>
                  </a:lnTo>
                  <a:lnTo>
                    <a:pt x="3316928" y="118088"/>
                  </a:lnTo>
                  <a:lnTo>
                    <a:pt x="3219211" y="116582"/>
                  </a:lnTo>
                  <a:lnTo>
                    <a:pt x="3218484" y="116582"/>
                  </a:lnTo>
                  <a:lnTo>
                    <a:pt x="3083884" y="113949"/>
                  </a:lnTo>
                  <a:close/>
                </a:path>
                <a:path w="3724275" h="120650">
                  <a:moveTo>
                    <a:pt x="3723997" y="115004"/>
                  </a:moveTo>
                  <a:lnTo>
                    <a:pt x="3721329" y="115004"/>
                  </a:lnTo>
                  <a:lnTo>
                    <a:pt x="3719984" y="117326"/>
                  </a:lnTo>
                  <a:lnTo>
                    <a:pt x="3723997" y="115004"/>
                  </a:lnTo>
                  <a:close/>
                </a:path>
                <a:path w="3724275" h="120650">
                  <a:moveTo>
                    <a:pt x="3407621" y="113949"/>
                  </a:moveTo>
                  <a:lnTo>
                    <a:pt x="3287779" y="113949"/>
                  </a:lnTo>
                  <a:lnTo>
                    <a:pt x="3722667" y="115004"/>
                  </a:lnTo>
                  <a:lnTo>
                    <a:pt x="3571849" y="115004"/>
                  </a:lnTo>
                  <a:lnTo>
                    <a:pt x="3407621" y="113949"/>
                  </a:lnTo>
                  <a:close/>
                </a:path>
                <a:path w="3724275" h="120650">
                  <a:moveTo>
                    <a:pt x="3059198" y="113357"/>
                  </a:moveTo>
                  <a:lnTo>
                    <a:pt x="1240741" y="113357"/>
                  </a:lnTo>
                  <a:lnTo>
                    <a:pt x="1195720" y="113949"/>
                  </a:lnTo>
                  <a:lnTo>
                    <a:pt x="3085893" y="113949"/>
                  </a:lnTo>
                  <a:lnTo>
                    <a:pt x="3059198" y="113357"/>
                  </a:lnTo>
                  <a:close/>
                </a:path>
                <a:path w="3724275" h="120650">
                  <a:moveTo>
                    <a:pt x="3032975" y="112734"/>
                  </a:moveTo>
                  <a:lnTo>
                    <a:pt x="3059007" y="113357"/>
                  </a:lnTo>
                  <a:lnTo>
                    <a:pt x="3085893" y="113949"/>
                  </a:lnTo>
                  <a:lnTo>
                    <a:pt x="3318661" y="113949"/>
                  </a:lnTo>
                  <a:lnTo>
                    <a:pt x="3032975" y="112734"/>
                  </a:lnTo>
                  <a:close/>
                </a:path>
                <a:path w="3724275" h="120650">
                  <a:moveTo>
                    <a:pt x="512706" y="5262"/>
                  </a:moveTo>
                  <a:lnTo>
                    <a:pt x="207422" y="5262"/>
                  </a:lnTo>
                  <a:lnTo>
                    <a:pt x="311126" y="6322"/>
                  </a:lnTo>
                  <a:lnTo>
                    <a:pt x="570623" y="12518"/>
                  </a:lnTo>
                  <a:lnTo>
                    <a:pt x="2909094" y="109550"/>
                  </a:lnTo>
                  <a:lnTo>
                    <a:pt x="2960337" y="110933"/>
                  </a:lnTo>
                  <a:lnTo>
                    <a:pt x="3009532" y="112181"/>
                  </a:lnTo>
                  <a:lnTo>
                    <a:pt x="3318661" y="113949"/>
                  </a:lnTo>
                  <a:lnTo>
                    <a:pt x="3420495" y="113949"/>
                  </a:lnTo>
                  <a:lnTo>
                    <a:pt x="3366242" y="113357"/>
                  </a:lnTo>
                  <a:lnTo>
                    <a:pt x="3317879" y="112734"/>
                  </a:lnTo>
                  <a:lnTo>
                    <a:pt x="3316635" y="112734"/>
                  </a:lnTo>
                  <a:lnTo>
                    <a:pt x="2638953" y="95498"/>
                  </a:lnTo>
                  <a:lnTo>
                    <a:pt x="615029" y="8452"/>
                  </a:lnTo>
                  <a:lnTo>
                    <a:pt x="512706" y="5262"/>
                  </a:lnTo>
                  <a:close/>
                </a:path>
                <a:path w="3724275" h="120650">
                  <a:moveTo>
                    <a:pt x="2646983" y="110933"/>
                  </a:moveTo>
                  <a:lnTo>
                    <a:pt x="1487725" y="110933"/>
                  </a:lnTo>
                  <a:lnTo>
                    <a:pt x="1240294" y="113357"/>
                  </a:lnTo>
                  <a:lnTo>
                    <a:pt x="3059007" y="113357"/>
                  </a:lnTo>
                  <a:lnTo>
                    <a:pt x="3032975" y="112734"/>
                  </a:lnTo>
                  <a:lnTo>
                    <a:pt x="2646983" y="110933"/>
                  </a:lnTo>
                  <a:close/>
                </a:path>
                <a:path w="3724275" h="120650">
                  <a:moveTo>
                    <a:pt x="2276312" y="109550"/>
                  </a:moveTo>
                  <a:lnTo>
                    <a:pt x="1749268" y="109550"/>
                  </a:lnTo>
                  <a:lnTo>
                    <a:pt x="1686465" y="109778"/>
                  </a:lnTo>
                  <a:lnTo>
                    <a:pt x="1486552" y="110933"/>
                  </a:lnTo>
                  <a:lnTo>
                    <a:pt x="2651791" y="110933"/>
                  </a:lnTo>
                  <a:lnTo>
                    <a:pt x="2482071" y="110215"/>
                  </a:lnTo>
                  <a:lnTo>
                    <a:pt x="2276312" y="109550"/>
                  </a:lnTo>
                  <a:close/>
                </a:path>
                <a:path w="3724275" h="120650">
                  <a:moveTo>
                    <a:pt x="209526" y="0"/>
                  </a:moveTo>
                  <a:lnTo>
                    <a:pt x="97483" y="0"/>
                  </a:lnTo>
                  <a:lnTo>
                    <a:pt x="5989" y="952"/>
                  </a:lnTo>
                  <a:lnTo>
                    <a:pt x="2985" y="6146"/>
                  </a:lnTo>
                  <a:lnTo>
                    <a:pt x="0" y="6146"/>
                  </a:lnTo>
                  <a:lnTo>
                    <a:pt x="512887" y="5262"/>
                  </a:lnTo>
                  <a:lnTo>
                    <a:pt x="310078" y="952"/>
                  </a:lnTo>
                  <a:lnTo>
                    <a:pt x="312284" y="952"/>
                  </a:lnTo>
                  <a:lnTo>
                    <a:pt x="258498" y="353"/>
                  </a:lnTo>
                  <a:lnTo>
                    <a:pt x="262484" y="353"/>
                  </a:lnTo>
                  <a:lnTo>
                    <a:pt x="2095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0">
            <a:extLst>
              <a:ext uri="{FF2B5EF4-FFF2-40B4-BE49-F238E27FC236}">
                <a16:creationId xmlns:a16="http://schemas.microsoft.com/office/drawing/2014/main" id="{D650C2BE-4B5D-ED15-10CD-698D65E6C433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-6436" y="6674870"/>
            <a:ext cx="8771700" cy="4788324"/>
          </a:xfrm>
          <a:prstGeom prst="rect">
            <a:avLst/>
          </a:prstGeom>
        </p:spPr>
      </p:pic>
      <p:pic>
        <p:nvPicPr>
          <p:cNvPr id="376" name="object 8">
            <a:extLst>
              <a:ext uri="{FF2B5EF4-FFF2-40B4-BE49-F238E27FC236}">
                <a16:creationId xmlns:a16="http://schemas.microsoft.com/office/drawing/2014/main" id="{DCB29415-A070-BF74-3EF1-7A7EED9CAD09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129250" y="320675"/>
            <a:ext cx="1482408" cy="567108"/>
          </a:xfrm>
          <a:prstGeom prst="rect">
            <a:avLst/>
          </a:prstGeom>
        </p:spPr>
      </p:pic>
      <p:sp>
        <p:nvSpPr>
          <p:cNvPr id="377" name="object 9">
            <a:extLst>
              <a:ext uri="{FF2B5EF4-FFF2-40B4-BE49-F238E27FC236}">
                <a16:creationId xmlns:a16="http://schemas.microsoft.com/office/drawing/2014/main" id="{63D7DE6C-B58F-B245-BD58-7F6B84E60CA8}"/>
              </a:ext>
            </a:extLst>
          </p:cNvPr>
          <p:cNvSpPr/>
          <p:nvPr/>
        </p:nvSpPr>
        <p:spPr>
          <a:xfrm>
            <a:off x="17767701" y="326521"/>
            <a:ext cx="295275" cy="526415"/>
          </a:xfrm>
          <a:custGeom>
            <a:avLst/>
            <a:gdLst/>
            <a:ahLst/>
            <a:cxnLst/>
            <a:rect l="l" t="t" r="r" b="b"/>
            <a:pathLst>
              <a:path w="295275" h="526415">
                <a:moveTo>
                  <a:pt x="30632" y="146824"/>
                </a:moveTo>
                <a:lnTo>
                  <a:pt x="27927" y="143725"/>
                </a:lnTo>
                <a:lnTo>
                  <a:pt x="25387" y="144792"/>
                </a:lnTo>
                <a:lnTo>
                  <a:pt x="22161" y="150685"/>
                </a:lnTo>
                <a:lnTo>
                  <a:pt x="9969" y="187566"/>
                </a:lnTo>
                <a:lnTo>
                  <a:pt x="1155" y="242798"/>
                </a:lnTo>
                <a:lnTo>
                  <a:pt x="0" y="253466"/>
                </a:lnTo>
                <a:lnTo>
                  <a:pt x="495" y="264223"/>
                </a:lnTo>
                <a:lnTo>
                  <a:pt x="1841" y="288340"/>
                </a:lnTo>
                <a:lnTo>
                  <a:pt x="3835" y="314807"/>
                </a:lnTo>
                <a:lnTo>
                  <a:pt x="6324" y="332663"/>
                </a:lnTo>
                <a:lnTo>
                  <a:pt x="6629" y="333629"/>
                </a:lnTo>
                <a:lnTo>
                  <a:pt x="6654" y="333756"/>
                </a:lnTo>
                <a:lnTo>
                  <a:pt x="17005" y="363499"/>
                </a:lnTo>
                <a:lnTo>
                  <a:pt x="17183" y="363842"/>
                </a:lnTo>
                <a:lnTo>
                  <a:pt x="18453" y="363842"/>
                </a:lnTo>
                <a:lnTo>
                  <a:pt x="23279" y="334022"/>
                </a:lnTo>
                <a:lnTo>
                  <a:pt x="24053" y="329222"/>
                </a:lnTo>
                <a:lnTo>
                  <a:pt x="28028" y="265544"/>
                </a:lnTo>
                <a:lnTo>
                  <a:pt x="26885" y="203682"/>
                </a:lnTo>
                <a:lnTo>
                  <a:pt x="17170" y="174612"/>
                </a:lnTo>
                <a:lnTo>
                  <a:pt x="21539" y="211404"/>
                </a:lnTo>
                <a:lnTo>
                  <a:pt x="19253" y="262699"/>
                </a:lnTo>
                <a:lnTo>
                  <a:pt x="13690" y="309791"/>
                </a:lnTo>
                <a:lnTo>
                  <a:pt x="10845" y="322376"/>
                </a:lnTo>
                <a:lnTo>
                  <a:pt x="10731" y="321475"/>
                </a:lnTo>
                <a:lnTo>
                  <a:pt x="8407" y="264223"/>
                </a:lnTo>
                <a:lnTo>
                  <a:pt x="8280" y="261162"/>
                </a:lnTo>
                <a:lnTo>
                  <a:pt x="11252" y="198259"/>
                </a:lnTo>
                <a:lnTo>
                  <a:pt x="21615" y="153035"/>
                </a:lnTo>
                <a:lnTo>
                  <a:pt x="23749" y="150685"/>
                </a:lnTo>
                <a:lnTo>
                  <a:pt x="26250" y="148018"/>
                </a:lnTo>
                <a:lnTo>
                  <a:pt x="30632" y="146824"/>
                </a:lnTo>
                <a:close/>
              </a:path>
              <a:path w="295275" h="526415">
                <a:moveTo>
                  <a:pt x="96532" y="87261"/>
                </a:moveTo>
                <a:lnTo>
                  <a:pt x="92875" y="78600"/>
                </a:lnTo>
                <a:lnTo>
                  <a:pt x="92786" y="78397"/>
                </a:lnTo>
                <a:lnTo>
                  <a:pt x="92405" y="77482"/>
                </a:lnTo>
                <a:lnTo>
                  <a:pt x="89154" y="74536"/>
                </a:lnTo>
                <a:lnTo>
                  <a:pt x="83172" y="70053"/>
                </a:lnTo>
                <a:lnTo>
                  <a:pt x="81483" y="70269"/>
                </a:lnTo>
                <a:lnTo>
                  <a:pt x="77851" y="73304"/>
                </a:lnTo>
                <a:lnTo>
                  <a:pt x="72669" y="78600"/>
                </a:lnTo>
                <a:lnTo>
                  <a:pt x="66763" y="84594"/>
                </a:lnTo>
                <a:lnTo>
                  <a:pt x="46177" y="142951"/>
                </a:lnTo>
                <a:lnTo>
                  <a:pt x="39903" y="192481"/>
                </a:lnTo>
                <a:lnTo>
                  <a:pt x="36296" y="255422"/>
                </a:lnTo>
                <a:lnTo>
                  <a:pt x="36182" y="342950"/>
                </a:lnTo>
                <a:lnTo>
                  <a:pt x="41376" y="393865"/>
                </a:lnTo>
                <a:lnTo>
                  <a:pt x="51536" y="421982"/>
                </a:lnTo>
                <a:lnTo>
                  <a:pt x="60248" y="433273"/>
                </a:lnTo>
                <a:lnTo>
                  <a:pt x="62204" y="435978"/>
                </a:lnTo>
                <a:lnTo>
                  <a:pt x="66281" y="441083"/>
                </a:lnTo>
                <a:lnTo>
                  <a:pt x="70383" y="445439"/>
                </a:lnTo>
                <a:lnTo>
                  <a:pt x="70993" y="445731"/>
                </a:lnTo>
                <a:lnTo>
                  <a:pt x="72631" y="445731"/>
                </a:lnTo>
                <a:lnTo>
                  <a:pt x="78879" y="426148"/>
                </a:lnTo>
                <a:lnTo>
                  <a:pt x="85496" y="384759"/>
                </a:lnTo>
                <a:lnTo>
                  <a:pt x="91046" y="329069"/>
                </a:lnTo>
                <a:lnTo>
                  <a:pt x="94068" y="266661"/>
                </a:lnTo>
                <a:lnTo>
                  <a:pt x="93103" y="205117"/>
                </a:lnTo>
                <a:lnTo>
                  <a:pt x="86702" y="152019"/>
                </a:lnTo>
                <a:lnTo>
                  <a:pt x="73406" y="114922"/>
                </a:lnTo>
                <a:lnTo>
                  <a:pt x="81064" y="169633"/>
                </a:lnTo>
                <a:lnTo>
                  <a:pt x="81114" y="233375"/>
                </a:lnTo>
                <a:lnTo>
                  <a:pt x="75857" y="298183"/>
                </a:lnTo>
                <a:lnTo>
                  <a:pt x="67538" y="356031"/>
                </a:lnTo>
                <a:lnTo>
                  <a:pt x="60960" y="387057"/>
                </a:lnTo>
                <a:lnTo>
                  <a:pt x="59855" y="375107"/>
                </a:lnTo>
                <a:lnTo>
                  <a:pt x="57391" y="319557"/>
                </a:lnTo>
                <a:lnTo>
                  <a:pt x="56756" y="258013"/>
                </a:lnTo>
                <a:lnTo>
                  <a:pt x="58204" y="196596"/>
                </a:lnTo>
                <a:lnTo>
                  <a:pt x="61836" y="142951"/>
                </a:lnTo>
                <a:lnTo>
                  <a:pt x="68249" y="98425"/>
                </a:lnTo>
                <a:lnTo>
                  <a:pt x="76733" y="78397"/>
                </a:lnTo>
                <a:lnTo>
                  <a:pt x="84709" y="79133"/>
                </a:lnTo>
                <a:lnTo>
                  <a:pt x="87642" y="80632"/>
                </a:lnTo>
                <a:lnTo>
                  <a:pt x="92075" y="83083"/>
                </a:lnTo>
                <a:lnTo>
                  <a:pt x="94094" y="85509"/>
                </a:lnTo>
                <a:lnTo>
                  <a:pt x="96532" y="87261"/>
                </a:lnTo>
                <a:close/>
              </a:path>
              <a:path w="295275" h="526415">
                <a:moveTo>
                  <a:pt x="188798" y="54508"/>
                </a:moveTo>
                <a:lnTo>
                  <a:pt x="162775" y="18580"/>
                </a:lnTo>
                <a:lnTo>
                  <a:pt x="162102" y="18783"/>
                </a:lnTo>
                <a:lnTo>
                  <a:pt x="155613" y="21640"/>
                </a:lnTo>
                <a:lnTo>
                  <a:pt x="151523" y="23329"/>
                </a:lnTo>
                <a:lnTo>
                  <a:pt x="147396" y="25234"/>
                </a:lnTo>
                <a:lnTo>
                  <a:pt x="146989" y="25425"/>
                </a:lnTo>
                <a:lnTo>
                  <a:pt x="146507" y="25654"/>
                </a:lnTo>
                <a:lnTo>
                  <a:pt x="146380" y="25692"/>
                </a:lnTo>
                <a:lnTo>
                  <a:pt x="145834" y="25920"/>
                </a:lnTo>
                <a:lnTo>
                  <a:pt x="146113" y="25831"/>
                </a:lnTo>
                <a:lnTo>
                  <a:pt x="145808" y="25971"/>
                </a:lnTo>
                <a:lnTo>
                  <a:pt x="126174" y="59626"/>
                </a:lnTo>
                <a:lnTo>
                  <a:pt x="118097" y="100164"/>
                </a:lnTo>
                <a:lnTo>
                  <a:pt x="111467" y="164706"/>
                </a:lnTo>
                <a:lnTo>
                  <a:pt x="106705" y="259283"/>
                </a:lnTo>
                <a:lnTo>
                  <a:pt x="105625" y="365353"/>
                </a:lnTo>
                <a:lnTo>
                  <a:pt x="108851" y="432015"/>
                </a:lnTo>
                <a:lnTo>
                  <a:pt x="122440" y="485648"/>
                </a:lnTo>
                <a:lnTo>
                  <a:pt x="154101" y="504164"/>
                </a:lnTo>
                <a:lnTo>
                  <a:pt x="154724" y="503834"/>
                </a:lnTo>
                <a:lnTo>
                  <a:pt x="169227" y="456984"/>
                </a:lnTo>
                <a:lnTo>
                  <a:pt x="176377" y="408381"/>
                </a:lnTo>
                <a:lnTo>
                  <a:pt x="182206" y="349656"/>
                </a:lnTo>
                <a:lnTo>
                  <a:pt x="185801" y="285826"/>
                </a:lnTo>
                <a:lnTo>
                  <a:pt x="186207" y="221894"/>
                </a:lnTo>
                <a:lnTo>
                  <a:pt x="182499" y="162839"/>
                </a:lnTo>
                <a:lnTo>
                  <a:pt x="173736" y="113703"/>
                </a:lnTo>
                <a:lnTo>
                  <a:pt x="158978" y="79451"/>
                </a:lnTo>
                <a:lnTo>
                  <a:pt x="168160" y="139585"/>
                </a:lnTo>
                <a:lnTo>
                  <a:pt x="170662" y="204685"/>
                </a:lnTo>
                <a:lnTo>
                  <a:pt x="167881" y="270827"/>
                </a:lnTo>
                <a:lnTo>
                  <a:pt x="161226" y="334098"/>
                </a:lnTo>
                <a:lnTo>
                  <a:pt x="152107" y="390563"/>
                </a:lnTo>
                <a:lnTo>
                  <a:pt x="141897" y="436295"/>
                </a:lnTo>
                <a:lnTo>
                  <a:pt x="141439" y="437705"/>
                </a:lnTo>
                <a:lnTo>
                  <a:pt x="138214" y="391579"/>
                </a:lnTo>
                <a:lnTo>
                  <a:pt x="135928" y="328917"/>
                </a:lnTo>
                <a:lnTo>
                  <a:pt x="135242" y="261505"/>
                </a:lnTo>
                <a:lnTo>
                  <a:pt x="136321" y="194094"/>
                </a:lnTo>
                <a:lnTo>
                  <a:pt x="139319" y="131419"/>
                </a:lnTo>
                <a:lnTo>
                  <a:pt x="144386" y="78206"/>
                </a:lnTo>
                <a:lnTo>
                  <a:pt x="151663" y="39217"/>
                </a:lnTo>
                <a:lnTo>
                  <a:pt x="158496" y="25057"/>
                </a:lnTo>
                <a:lnTo>
                  <a:pt x="165989" y="30060"/>
                </a:lnTo>
                <a:lnTo>
                  <a:pt x="171310" y="33972"/>
                </a:lnTo>
                <a:lnTo>
                  <a:pt x="181864" y="44805"/>
                </a:lnTo>
                <a:lnTo>
                  <a:pt x="184988" y="49949"/>
                </a:lnTo>
                <a:lnTo>
                  <a:pt x="188798" y="54508"/>
                </a:lnTo>
                <a:close/>
              </a:path>
              <a:path w="295275" h="526415">
                <a:moveTo>
                  <a:pt x="294830" y="273507"/>
                </a:moveTo>
                <a:lnTo>
                  <a:pt x="293941" y="213652"/>
                </a:lnTo>
                <a:lnTo>
                  <a:pt x="289077" y="157848"/>
                </a:lnTo>
                <a:lnTo>
                  <a:pt x="279501" y="109486"/>
                </a:lnTo>
                <a:lnTo>
                  <a:pt x="264490" y="71996"/>
                </a:lnTo>
                <a:lnTo>
                  <a:pt x="274396" y="134950"/>
                </a:lnTo>
                <a:lnTo>
                  <a:pt x="277507" y="200990"/>
                </a:lnTo>
                <a:lnTo>
                  <a:pt x="275120" y="267423"/>
                </a:lnTo>
                <a:lnTo>
                  <a:pt x="268541" y="331533"/>
                </a:lnTo>
                <a:lnTo>
                  <a:pt x="259080" y="390626"/>
                </a:lnTo>
                <a:lnTo>
                  <a:pt x="248043" y="441998"/>
                </a:lnTo>
                <a:lnTo>
                  <a:pt x="242214" y="463067"/>
                </a:lnTo>
                <a:lnTo>
                  <a:pt x="238823" y="418147"/>
                </a:lnTo>
                <a:lnTo>
                  <a:pt x="236651" y="356882"/>
                </a:lnTo>
                <a:lnTo>
                  <a:pt x="236143" y="289890"/>
                </a:lnTo>
                <a:lnTo>
                  <a:pt x="237223" y="221335"/>
                </a:lnTo>
                <a:lnTo>
                  <a:pt x="239826" y="155333"/>
                </a:lnTo>
                <a:lnTo>
                  <a:pt x="243890" y="96062"/>
                </a:lnTo>
                <a:lnTo>
                  <a:pt x="249351" y="47650"/>
                </a:lnTo>
                <a:lnTo>
                  <a:pt x="264210" y="0"/>
                </a:lnTo>
                <a:lnTo>
                  <a:pt x="262255" y="0"/>
                </a:lnTo>
                <a:lnTo>
                  <a:pt x="239509" y="444"/>
                </a:lnTo>
                <a:lnTo>
                  <a:pt x="243979" y="444"/>
                </a:lnTo>
                <a:lnTo>
                  <a:pt x="235267" y="5029"/>
                </a:lnTo>
                <a:lnTo>
                  <a:pt x="218884" y="45262"/>
                </a:lnTo>
                <a:lnTo>
                  <a:pt x="211772" y="91516"/>
                </a:lnTo>
                <a:lnTo>
                  <a:pt x="205765" y="162293"/>
                </a:lnTo>
                <a:lnTo>
                  <a:pt x="201142" y="262902"/>
                </a:lnTo>
                <a:lnTo>
                  <a:pt x="200444" y="331876"/>
                </a:lnTo>
                <a:lnTo>
                  <a:pt x="200888" y="394436"/>
                </a:lnTo>
                <a:lnTo>
                  <a:pt x="203022" y="456082"/>
                </a:lnTo>
                <a:lnTo>
                  <a:pt x="207695" y="502107"/>
                </a:lnTo>
                <a:lnTo>
                  <a:pt x="218808" y="522122"/>
                </a:lnTo>
                <a:lnTo>
                  <a:pt x="218401" y="522744"/>
                </a:lnTo>
                <a:lnTo>
                  <a:pt x="224155" y="523506"/>
                </a:lnTo>
                <a:lnTo>
                  <a:pt x="227952" y="524471"/>
                </a:lnTo>
                <a:lnTo>
                  <a:pt x="249567" y="526084"/>
                </a:lnTo>
                <a:lnTo>
                  <a:pt x="250342" y="526148"/>
                </a:lnTo>
                <a:lnTo>
                  <a:pt x="250786" y="526173"/>
                </a:lnTo>
                <a:lnTo>
                  <a:pt x="251472" y="526173"/>
                </a:lnTo>
                <a:lnTo>
                  <a:pt x="256705" y="526326"/>
                </a:lnTo>
                <a:lnTo>
                  <a:pt x="255892" y="526173"/>
                </a:lnTo>
                <a:lnTo>
                  <a:pt x="257746" y="526148"/>
                </a:lnTo>
                <a:lnTo>
                  <a:pt x="265328" y="513765"/>
                </a:lnTo>
                <a:lnTo>
                  <a:pt x="273304" y="484962"/>
                </a:lnTo>
                <a:lnTo>
                  <a:pt x="280987" y="443115"/>
                </a:lnTo>
                <a:lnTo>
                  <a:pt x="287616" y="391642"/>
                </a:lnTo>
                <a:lnTo>
                  <a:pt x="292481" y="333971"/>
                </a:lnTo>
                <a:lnTo>
                  <a:pt x="294830" y="273507"/>
                </a:lnTo>
                <a:close/>
              </a:path>
            </a:pathLst>
          </a:custGeom>
          <a:solidFill>
            <a:srgbClr val="00478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3711" y="-15239"/>
            <a:ext cx="20128865" cy="2997200"/>
            <a:chOff x="-13711" y="-15239"/>
            <a:chExt cx="20128865" cy="2997200"/>
          </a:xfrm>
        </p:grpSpPr>
        <p:sp>
          <p:nvSpPr>
            <p:cNvPr id="3" name="object 3"/>
            <p:cNvSpPr/>
            <p:nvPr/>
          </p:nvSpPr>
          <p:spPr>
            <a:xfrm>
              <a:off x="8737777" y="0"/>
              <a:ext cx="11366500" cy="2094864"/>
            </a:xfrm>
            <a:custGeom>
              <a:avLst/>
              <a:gdLst/>
              <a:ahLst/>
              <a:cxnLst/>
              <a:rect l="l" t="t" r="r" b="b"/>
              <a:pathLst>
                <a:path w="11366500" h="2094864">
                  <a:moveTo>
                    <a:pt x="0" y="0"/>
                  </a:moveTo>
                  <a:lnTo>
                    <a:pt x="16810" y="45409"/>
                  </a:lnTo>
                  <a:lnTo>
                    <a:pt x="41521" y="104033"/>
                  </a:lnTo>
                  <a:lnTo>
                    <a:pt x="69197" y="161994"/>
                  </a:lnTo>
                  <a:lnTo>
                    <a:pt x="99785" y="219282"/>
                  </a:lnTo>
                  <a:lnTo>
                    <a:pt x="133233" y="275890"/>
                  </a:lnTo>
                  <a:lnTo>
                    <a:pt x="169488" y="331808"/>
                  </a:lnTo>
                  <a:lnTo>
                    <a:pt x="208499" y="387028"/>
                  </a:lnTo>
                  <a:lnTo>
                    <a:pt x="250213" y="441540"/>
                  </a:lnTo>
                  <a:lnTo>
                    <a:pt x="294578" y="495336"/>
                  </a:lnTo>
                  <a:lnTo>
                    <a:pt x="341542" y="548408"/>
                  </a:lnTo>
                  <a:lnTo>
                    <a:pt x="391053" y="600746"/>
                  </a:lnTo>
                  <a:lnTo>
                    <a:pt x="443057" y="652342"/>
                  </a:lnTo>
                  <a:lnTo>
                    <a:pt x="497505" y="703186"/>
                  </a:lnTo>
                  <a:lnTo>
                    <a:pt x="554342" y="753271"/>
                  </a:lnTo>
                  <a:lnTo>
                    <a:pt x="583640" y="778025"/>
                  </a:lnTo>
                  <a:lnTo>
                    <a:pt x="613517" y="802587"/>
                  </a:lnTo>
                  <a:lnTo>
                    <a:pt x="643965" y="826954"/>
                  </a:lnTo>
                  <a:lnTo>
                    <a:pt x="674977" y="851125"/>
                  </a:lnTo>
                  <a:lnTo>
                    <a:pt x="706548" y="875100"/>
                  </a:lnTo>
                  <a:lnTo>
                    <a:pt x="738671" y="898877"/>
                  </a:lnTo>
                  <a:lnTo>
                    <a:pt x="771339" y="922456"/>
                  </a:lnTo>
                  <a:lnTo>
                    <a:pt x="804546" y="945835"/>
                  </a:lnTo>
                  <a:lnTo>
                    <a:pt x="838285" y="969012"/>
                  </a:lnTo>
                  <a:lnTo>
                    <a:pt x="872550" y="991988"/>
                  </a:lnTo>
                  <a:lnTo>
                    <a:pt x="907334" y="1014760"/>
                  </a:lnTo>
                  <a:lnTo>
                    <a:pt x="942631" y="1037329"/>
                  </a:lnTo>
                  <a:lnTo>
                    <a:pt x="978434" y="1059692"/>
                  </a:lnTo>
                  <a:lnTo>
                    <a:pt x="1014736" y="1081848"/>
                  </a:lnTo>
                  <a:lnTo>
                    <a:pt x="1051531" y="1103797"/>
                  </a:lnTo>
                  <a:lnTo>
                    <a:pt x="1088813" y="1125537"/>
                  </a:lnTo>
                  <a:lnTo>
                    <a:pt x="1126575" y="1147068"/>
                  </a:lnTo>
                  <a:lnTo>
                    <a:pt x="1164811" y="1168387"/>
                  </a:lnTo>
                  <a:lnTo>
                    <a:pt x="1203513" y="1189495"/>
                  </a:lnTo>
                  <a:lnTo>
                    <a:pt x="1242676" y="1210390"/>
                  </a:lnTo>
                  <a:lnTo>
                    <a:pt x="1282293" y="1231071"/>
                  </a:lnTo>
                  <a:lnTo>
                    <a:pt x="1322357" y="1251536"/>
                  </a:lnTo>
                  <a:lnTo>
                    <a:pt x="1362862" y="1271785"/>
                  </a:lnTo>
                  <a:lnTo>
                    <a:pt x="1403802" y="1291817"/>
                  </a:lnTo>
                  <a:lnTo>
                    <a:pt x="1445169" y="1311630"/>
                  </a:lnTo>
                  <a:lnTo>
                    <a:pt x="1486958" y="1331223"/>
                  </a:lnTo>
                  <a:lnTo>
                    <a:pt x="1529161" y="1350596"/>
                  </a:lnTo>
                  <a:lnTo>
                    <a:pt x="1571773" y="1369747"/>
                  </a:lnTo>
                  <a:lnTo>
                    <a:pt x="1614786" y="1388675"/>
                  </a:lnTo>
                  <a:lnTo>
                    <a:pt x="1658194" y="1407379"/>
                  </a:lnTo>
                  <a:lnTo>
                    <a:pt x="1701991" y="1425858"/>
                  </a:lnTo>
                  <a:lnTo>
                    <a:pt x="1746170" y="1444110"/>
                  </a:lnTo>
                  <a:lnTo>
                    <a:pt x="1790725" y="1462136"/>
                  </a:lnTo>
                  <a:lnTo>
                    <a:pt x="1835649" y="1479933"/>
                  </a:lnTo>
                  <a:lnTo>
                    <a:pt x="1880935" y="1497500"/>
                  </a:lnTo>
                  <a:lnTo>
                    <a:pt x="1926578" y="1514837"/>
                  </a:lnTo>
                  <a:lnTo>
                    <a:pt x="1972570" y="1531942"/>
                  </a:lnTo>
                  <a:lnTo>
                    <a:pt x="2018905" y="1548815"/>
                  </a:lnTo>
                  <a:lnTo>
                    <a:pt x="2065576" y="1565453"/>
                  </a:lnTo>
                  <a:lnTo>
                    <a:pt x="2112577" y="1581857"/>
                  </a:lnTo>
                  <a:lnTo>
                    <a:pt x="2159902" y="1598024"/>
                  </a:lnTo>
                  <a:lnTo>
                    <a:pt x="2207543" y="1613955"/>
                  </a:lnTo>
                  <a:lnTo>
                    <a:pt x="2255495" y="1629647"/>
                  </a:lnTo>
                  <a:lnTo>
                    <a:pt x="2303751" y="1645099"/>
                  </a:lnTo>
                  <a:lnTo>
                    <a:pt x="2352304" y="1660311"/>
                  </a:lnTo>
                  <a:lnTo>
                    <a:pt x="2401147" y="1675282"/>
                  </a:lnTo>
                  <a:lnTo>
                    <a:pt x="2450275" y="1690010"/>
                  </a:lnTo>
                  <a:lnTo>
                    <a:pt x="2499681" y="1704494"/>
                  </a:lnTo>
                  <a:lnTo>
                    <a:pt x="2549358" y="1718733"/>
                  </a:lnTo>
                  <a:lnTo>
                    <a:pt x="2599299" y="1732726"/>
                  </a:lnTo>
                  <a:lnTo>
                    <a:pt x="2649499" y="1746472"/>
                  </a:lnTo>
                  <a:lnTo>
                    <a:pt x="2699950" y="1759970"/>
                  </a:lnTo>
                  <a:lnTo>
                    <a:pt x="2750646" y="1773219"/>
                  </a:lnTo>
                  <a:lnTo>
                    <a:pt x="2801581" y="1786217"/>
                  </a:lnTo>
                  <a:lnTo>
                    <a:pt x="2852747" y="1798964"/>
                  </a:lnTo>
                  <a:lnTo>
                    <a:pt x="2904140" y="1811459"/>
                  </a:lnTo>
                  <a:lnTo>
                    <a:pt x="2955751" y="1823699"/>
                  </a:lnTo>
                  <a:lnTo>
                    <a:pt x="3007575" y="1835685"/>
                  </a:lnTo>
                  <a:lnTo>
                    <a:pt x="3059604" y="1847415"/>
                  </a:lnTo>
                  <a:lnTo>
                    <a:pt x="3111833" y="1858889"/>
                  </a:lnTo>
                  <a:lnTo>
                    <a:pt x="3164255" y="1870104"/>
                  </a:lnTo>
                  <a:lnTo>
                    <a:pt x="3216863" y="1881060"/>
                  </a:lnTo>
                  <a:lnTo>
                    <a:pt x="3269651" y="1891755"/>
                  </a:lnTo>
                  <a:lnTo>
                    <a:pt x="3322612" y="1902190"/>
                  </a:lnTo>
                  <a:lnTo>
                    <a:pt x="3375740" y="1912362"/>
                  </a:lnTo>
                  <a:lnTo>
                    <a:pt x="3429029" y="1922270"/>
                  </a:lnTo>
                  <a:lnTo>
                    <a:pt x="3482471" y="1931914"/>
                  </a:lnTo>
                  <a:lnTo>
                    <a:pt x="3536060" y="1941292"/>
                  </a:lnTo>
                  <a:lnTo>
                    <a:pt x="3589790" y="1950403"/>
                  </a:lnTo>
                  <a:lnTo>
                    <a:pt x="3643653" y="1959247"/>
                  </a:lnTo>
                  <a:lnTo>
                    <a:pt x="3697645" y="1967821"/>
                  </a:lnTo>
                  <a:lnTo>
                    <a:pt x="3751757" y="1976125"/>
                  </a:lnTo>
                  <a:lnTo>
                    <a:pt x="3805985" y="1984158"/>
                  </a:lnTo>
                  <a:lnTo>
                    <a:pt x="3860320" y="1991919"/>
                  </a:lnTo>
                  <a:lnTo>
                    <a:pt x="3914756" y="1999406"/>
                  </a:lnTo>
                  <a:lnTo>
                    <a:pt x="3969288" y="2006619"/>
                  </a:lnTo>
                  <a:lnTo>
                    <a:pt x="4023908" y="2013556"/>
                  </a:lnTo>
                  <a:lnTo>
                    <a:pt x="4078610" y="2020216"/>
                  </a:lnTo>
                  <a:lnTo>
                    <a:pt x="4133387" y="2026599"/>
                  </a:lnTo>
                  <a:lnTo>
                    <a:pt x="4188233" y="2032702"/>
                  </a:lnTo>
                  <a:lnTo>
                    <a:pt x="4243142" y="2038526"/>
                  </a:lnTo>
                  <a:lnTo>
                    <a:pt x="4298106" y="2044069"/>
                  </a:lnTo>
                  <a:lnTo>
                    <a:pt x="4353120" y="2049329"/>
                  </a:lnTo>
                  <a:lnTo>
                    <a:pt x="4408176" y="2054306"/>
                  </a:lnTo>
                  <a:lnTo>
                    <a:pt x="4463268" y="2058999"/>
                  </a:lnTo>
                  <a:lnTo>
                    <a:pt x="4518391" y="2063406"/>
                  </a:lnTo>
                  <a:lnTo>
                    <a:pt x="4573536" y="2067526"/>
                  </a:lnTo>
                  <a:lnTo>
                    <a:pt x="4628698" y="2071359"/>
                  </a:lnTo>
                  <a:lnTo>
                    <a:pt x="4683870" y="2074903"/>
                  </a:lnTo>
                  <a:lnTo>
                    <a:pt x="4739046" y="2078158"/>
                  </a:lnTo>
                  <a:lnTo>
                    <a:pt x="4794219" y="2081121"/>
                  </a:lnTo>
                  <a:lnTo>
                    <a:pt x="4849382" y="2083792"/>
                  </a:lnTo>
                  <a:lnTo>
                    <a:pt x="4904530" y="2086170"/>
                  </a:lnTo>
                  <a:lnTo>
                    <a:pt x="4959655" y="2088254"/>
                  </a:lnTo>
                  <a:lnTo>
                    <a:pt x="5014751" y="2090042"/>
                  </a:lnTo>
                  <a:lnTo>
                    <a:pt x="5069811" y="2091534"/>
                  </a:lnTo>
                  <a:lnTo>
                    <a:pt x="5124829" y="2092728"/>
                  </a:lnTo>
                  <a:lnTo>
                    <a:pt x="5179799" y="2093624"/>
                  </a:lnTo>
                  <a:lnTo>
                    <a:pt x="5234713" y="2094220"/>
                  </a:lnTo>
                  <a:lnTo>
                    <a:pt x="5289566" y="2094515"/>
                  </a:lnTo>
                  <a:lnTo>
                    <a:pt x="5344351" y="2094508"/>
                  </a:lnTo>
                  <a:lnTo>
                    <a:pt x="5399060" y="2094198"/>
                  </a:lnTo>
                  <a:lnTo>
                    <a:pt x="5453689" y="2093584"/>
                  </a:lnTo>
                  <a:lnTo>
                    <a:pt x="5508230" y="2092664"/>
                  </a:lnTo>
                  <a:lnTo>
                    <a:pt x="5562676" y="2091439"/>
                  </a:lnTo>
                  <a:lnTo>
                    <a:pt x="5617022" y="2089905"/>
                  </a:lnTo>
                  <a:lnTo>
                    <a:pt x="5671261" y="2088064"/>
                  </a:lnTo>
                  <a:lnTo>
                    <a:pt x="5725385" y="2085912"/>
                  </a:lnTo>
                  <a:lnTo>
                    <a:pt x="5779389" y="2083450"/>
                  </a:lnTo>
                  <a:lnTo>
                    <a:pt x="5833266" y="2080676"/>
                  </a:lnTo>
                  <a:lnTo>
                    <a:pt x="5887010" y="2077589"/>
                  </a:lnTo>
                  <a:lnTo>
                    <a:pt x="5940614" y="2074188"/>
                  </a:lnTo>
                  <a:lnTo>
                    <a:pt x="5994071" y="2070472"/>
                  </a:lnTo>
                  <a:lnTo>
                    <a:pt x="6047375" y="2066440"/>
                  </a:lnTo>
                  <a:lnTo>
                    <a:pt x="6100520" y="2062090"/>
                  </a:lnTo>
                  <a:lnTo>
                    <a:pt x="6153498" y="2057422"/>
                  </a:lnTo>
                  <a:lnTo>
                    <a:pt x="6206304" y="2052435"/>
                  </a:lnTo>
                  <a:lnTo>
                    <a:pt x="6274637" y="2045642"/>
                  </a:lnTo>
                  <a:lnTo>
                    <a:pt x="6342534" y="2038657"/>
                  </a:lnTo>
                  <a:lnTo>
                    <a:pt x="6409999" y="2031487"/>
                  </a:lnTo>
                  <a:lnTo>
                    <a:pt x="6477032" y="2024138"/>
                  </a:lnTo>
                  <a:lnTo>
                    <a:pt x="6543636" y="2016617"/>
                  </a:lnTo>
                  <a:lnTo>
                    <a:pt x="6609812" y="2008932"/>
                  </a:lnTo>
                  <a:lnTo>
                    <a:pt x="6675563" y="2001089"/>
                  </a:lnTo>
                  <a:lnTo>
                    <a:pt x="6740891" y="1993095"/>
                  </a:lnTo>
                  <a:lnTo>
                    <a:pt x="6805797" y="1984957"/>
                  </a:lnTo>
                  <a:lnTo>
                    <a:pt x="6870283" y="1976683"/>
                  </a:lnTo>
                  <a:lnTo>
                    <a:pt x="6934352" y="1968278"/>
                  </a:lnTo>
                  <a:lnTo>
                    <a:pt x="6998006" y="1959751"/>
                  </a:lnTo>
                  <a:lnTo>
                    <a:pt x="7061245" y="1951107"/>
                  </a:lnTo>
                  <a:lnTo>
                    <a:pt x="7124073" y="1942354"/>
                  </a:lnTo>
                  <a:lnTo>
                    <a:pt x="7186492" y="1933498"/>
                  </a:lnTo>
                  <a:lnTo>
                    <a:pt x="7248502" y="1924548"/>
                  </a:lnTo>
                  <a:lnTo>
                    <a:pt x="7310107" y="1915509"/>
                  </a:lnTo>
                  <a:lnTo>
                    <a:pt x="7371308" y="1906388"/>
                  </a:lnTo>
                  <a:lnTo>
                    <a:pt x="7432107" y="1897193"/>
                  </a:lnTo>
                  <a:lnTo>
                    <a:pt x="7492506" y="1887930"/>
                  </a:lnTo>
                  <a:lnTo>
                    <a:pt x="7552507" y="1878607"/>
                  </a:lnTo>
                  <a:lnTo>
                    <a:pt x="7612112" y="1869229"/>
                  </a:lnTo>
                  <a:lnTo>
                    <a:pt x="7671323" y="1859805"/>
                  </a:lnTo>
                  <a:lnTo>
                    <a:pt x="7730142" y="1850341"/>
                  </a:lnTo>
                  <a:lnTo>
                    <a:pt x="7788570" y="1840844"/>
                  </a:lnTo>
                  <a:lnTo>
                    <a:pt x="7846611" y="1831321"/>
                  </a:lnTo>
                  <a:lnTo>
                    <a:pt x="7904265" y="1821779"/>
                  </a:lnTo>
                  <a:lnTo>
                    <a:pt x="7961535" y="1812225"/>
                  </a:lnTo>
                  <a:lnTo>
                    <a:pt x="8018423" y="1802665"/>
                  </a:lnTo>
                  <a:lnTo>
                    <a:pt x="8074931" y="1793107"/>
                  </a:lnTo>
                  <a:lnTo>
                    <a:pt x="8131060" y="1783558"/>
                  </a:lnTo>
                  <a:lnTo>
                    <a:pt x="8186813" y="1774024"/>
                  </a:lnTo>
                  <a:lnTo>
                    <a:pt x="8242191" y="1764513"/>
                  </a:lnTo>
                  <a:lnTo>
                    <a:pt x="8297197" y="1755031"/>
                  </a:lnTo>
                  <a:lnTo>
                    <a:pt x="8351832" y="1745585"/>
                  </a:lnTo>
                  <a:lnTo>
                    <a:pt x="8406098" y="1736183"/>
                  </a:lnTo>
                  <a:lnTo>
                    <a:pt x="8459999" y="1726831"/>
                  </a:lnTo>
                  <a:lnTo>
                    <a:pt x="8513534" y="1717536"/>
                  </a:lnTo>
                  <a:lnTo>
                    <a:pt x="8566707" y="1708305"/>
                  </a:lnTo>
                  <a:lnTo>
                    <a:pt x="8619519" y="1699145"/>
                  </a:lnTo>
                  <a:lnTo>
                    <a:pt x="8671972" y="1690063"/>
                  </a:lnTo>
                  <a:lnTo>
                    <a:pt x="8724068" y="1681066"/>
                  </a:lnTo>
                  <a:lnTo>
                    <a:pt x="8775810" y="1672160"/>
                  </a:lnTo>
                  <a:lnTo>
                    <a:pt x="8827198" y="1663354"/>
                  </a:lnTo>
                  <a:lnTo>
                    <a:pt x="8878236" y="1654653"/>
                  </a:lnTo>
                  <a:lnTo>
                    <a:pt x="8928925" y="1646064"/>
                  </a:lnTo>
                  <a:lnTo>
                    <a:pt x="8979267" y="1637595"/>
                  </a:lnTo>
                  <a:lnTo>
                    <a:pt x="9029263" y="1629253"/>
                  </a:lnTo>
                  <a:lnTo>
                    <a:pt x="9078917" y="1621044"/>
                  </a:lnTo>
                  <a:lnTo>
                    <a:pt x="9128229" y="1612975"/>
                  </a:lnTo>
                  <a:lnTo>
                    <a:pt x="9177203" y="1605053"/>
                  </a:lnTo>
                  <a:lnTo>
                    <a:pt x="9225839" y="1597286"/>
                  </a:lnTo>
                  <a:lnTo>
                    <a:pt x="9274140" y="1589679"/>
                  </a:lnTo>
                  <a:lnTo>
                    <a:pt x="9322107" y="1582241"/>
                  </a:lnTo>
                  <a:lnTo>
                    <a:pt x="9369743" y="1574977"/>
                  </a:lnTo>
                  <a:lnTo>
                    <a:pt x="9417050" y="1567896"/>
                  </a:lnTo>
                  <a:lnTo>
                    <a:pt x="9464030" y="1561003"/>
                  </a:lnTo>
                  <a:lnTo>
                    <a:pt x="9510684" y="1554306"/>
                  </a:lnTo>
                  <a:lnTo>
                    <a:pt x="9557014" y="1547812"/>
                  </a:lnTo>
                  <a:lnTo>
                    <a:pt x="9603023" y="1541527"/>
                  </a:lnTo>
                  <a:lnTo>
                    <a:pt x="9648713" y="1535459"/>
                  </a:lnTo>
                  <a:lnTo>
                    <a:pt x="9694084" y="1529614"/>
                  </a:lnTo>
                  <a:lnTo>
                    <a:pt x="9739140" y="1524000"/>
                  </a:lnTo>
                  <a:lnTo>
                    <a:pt x="9783883" y="1518623"/>
                  </a:lnTo>
                  <a:lnTo>
                    <a:pt x="9828314" y="1513490"/>
                  </a:lnTo>
                  <a:lnTo>
                    <a:pt x="9872434" y="1508609"/>
                  </a:lnTo>
                  <a:lnTo>
                    <a:pt x="9916248" y="1503985"/>
                  </a:lnTo>
                  <a:lnTo>
                    <a:pt x="9959755" y="1499627"/>
                  </a:lnTo>
                  <a:lnTo>
                    <a:pt x="10002958" y="1495540"/>
                  </a:lnTo>
                  <a:lnTo>
                    <a:pt x="10045860" y="1491733"/>
                  </a:lnTo>
                  <a:lnTo>
                    <a:pt x="10088461" y="1488211"/>
                  </a:lnTo>
                  <a:lnTo>
                    <a:pt x="10130765" y="1484982"/>
                  </a:lnTo>
                  <a:lnTo>
                    <a:pt x="10172772" y="1482053"/>
                  </a:lnTo>
                  <a:lnTo>
                    <a:pt x="10214485" y="1479431"/>
                  </a:lnTo>
                  <a:lnTo>
                    <a:pt x="10255907" y="1477122"/>
                  </a:lnTo>
                  <a:lnTo>
                    <a:pt x="10297038" y="1475133"/>
                  </a:lnTo>
                  <a:lnTo>
                    <a:pt x="10337880" y="1473472"/>
                  </a:lnTo>
                  <a:lnTo>
                    <a:pt x="10378437" y="1472146"/>
                  </a:lnTo>
                  <a:lnTo>
                    <a:pt x="10418709" y="1471160"/>
                  </a:lnTo>
                  <a:lnTo>
                    <a:pt x="10458699" y="1470523"/>
                  </a:lnTo>
                  <a:lnTo>
                    <a:pt x="10498409" y="1470241"/>
                  </a:lnTo>
                  <a:lnTo>
                    <a:pt x="10537840" y="1470321"/>
                  </a:lnTo>
                  <a:lnTo>
                    <a:pt x="10576995" y="1470771"/>
                  </a:lnTo>
                  <a:lnTo>
                    <a:pt x="10615875" y="1471596"/>
                  </a:lnTo>
                  <a:lnTo>
                    <a:pt x="10654483" y="1472804"/>
                  </a:lnTo>
                  <a:lnTo>
                    <a:pt x="10692820" y="1474401"/>
                  </a:lnTo>
                  <a:lnTo>
                    <a:pt x="10730888" y="1476396"/>
                  </a:lnTo>
                  <a:lnTo>
                    <a:pt x="10806227" y="1481603"/>
                  </a:lnTo>
                  <a:lnTo>
                    <a:pt x="10880515" y="1488480"/>
                  </a:lnTo>
                  <a:lnTo>
                    <a:pt x="10953768" y="1497083"/>
                  </a:lnTo>
                  <a:lnTo>
                    <a:pt x="11026001" y="1507466"/>
                  </a:lnTo>
                  <a:lnTo>
                    <a:pt x="11097231" y="1519686"/>
                  </a:lnTo>
                  <a:lnTo>
                    <a:pt x="11167472" y="1533798"/>
                  </a:lnTo>
                  <a:lnTo>
                    <a:pt x="11236741" y="1549858"/>
                  </a:lnTo>
                  <a:lnTo>
                    <a:pt x="11305053" y="1567920"/>
                  </a:lnTo>
                  <a:lnTo>
                    <a:pt x="11338855" y="1577720"/>
                  </a:lnTo>
                  <a:lnTo>
                    <a:pt x="11366322" y="1586165"/>
                  </a:lnTo>
                </a:path>
              </a:pathLst>
            </a:custGeom>
            <a:ln w="21329">
              <a:solidFill>
                <a:srgbClr val="00B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732341" y="1963819"/>
              <a:ext cx="4961890" cy="478790"/>
            </a:xfrm>
            <a:custGeom>
              <a:avLst/>
              <a:gdLst/>
              <a:ahLst/>
              <a:cxnLst/>
              <a:rect l="l" t="t" r="r" b="b"/>
              <a:pathLst>
                <a:path w="4961890" h="478789">
                  <a:moveTo>
                    <a:pt x="0" y="0"/>
                  </a:moveTo>
                  <a:lnTo>
                    <a:pt x="99900" y="30291"/>
                  </a:lnTo>
                  <a:lnTo>
                    <a:pt x="200020" y="59931"/>
                  </a:lnTo>
                  <a:lnTo>
                    <a:pt x="250176" y="74436"/>
                  </a:lnTo>
                  <a:lnTo>
                    <a:pt x="300405" y="88694"/>
                  </a:lnTo>
                  <a:lnTo>
                    <a:pt x="350712" y="102677"/>
                  </a:lnTo>
                  <a:lnTo>
                    <a:pt x="401103" y="116357"/>
                  </a:lnTo>
                  <a:lnTo>
                    <a:pt x="451583" y="129706"/>
                  </a:lnTo>
                  <a:lnTo>
                    <a:pt x="502158" y="142696"/>
                  </a:lnTo>
                  <a:lnTo>
                    <a:pt x="552834" y="155299"/>
                  </a:lnTo>
                  <a:lnTo>
                    <a:pt x="652646" y="179192"/>
                  </a:lnTo>
                  <a:lnTo>
                    <a:pt x="701760" y="190654"/>
                  </a:lnTo>
                  <a:lnTo>
                    <a:pt x="750958" y="201874"/>
                  </a:lnTo>
                  <a:lnTo>
                    <a:pt x="800235" y="212854"/>
                  </a:lnTo>
                  <a:lnTo>
                    <a:pt x="849588" y="223595"/>
                  </a:lnTo>
                  <a:lnTo>
                    <a:pt x="899014" y="234097"/>
                  </a:lnTo>
                  <a:lnTo>
                    <a:pt x="948509" y="244362"/>
                  </a:lnTo>
                  <a:lnTo>
                    <a:pt x="998070" y="254392"/>
                  </a:lnTo>
                  <a:lnTo>
                    <a:pt x="1047693" y="264187"/>
                  </a:lnTo>
                  <a:lnTo>
                    <a:pt x="1097376" y="273748"/>
                  </a:lnTo>
                  <a:lnTo>
                    <a:pt x="1147114" y="283076"/>
                  </a:lnTo>
                  <a:lnTo>
                    <a:pt x="1196906" y="292173"/>
                  </a:lnTo>
                  <a:lnTo>
                    <a:pt x="1246746" y="301040"/>
                  </a:lnTo>
                  <a:lnTo>
                    <a:pt x="1296631" y="309678"/>
                  </a:lnTo>
                  <a:lnTo>
                    <a:pt x="1346560" y="318087"/>
                  </a:lnTo>
                  <a:lnTo>
                    <a:pt x="1396527" y="326270"/>
                  </a:lnTo>
                  <a:lnTo>
                    <a:pt x="1446530" y="334226"/>
                  </a:lnTo>
                  <a:lnTo>
                    <a:pt x="1496565" y="341959"/>
                  </a:lnTo>
                  <a:lnTo>
                    <a:pt x="1546628" y="349467"/>
                  </a:lnTo>
                  <a:lnTo>
                    <a:pt x="1596718" y="356753"/>
                  </a:lnTo>
                  <a:lnTo>
                    <a:pt x="1646829" y="363818"/>
                  </a:lnTo>
                  <a:lnTo>
                    <a:pt x="1696959" y="370662"/>
                  </a:lnTo>
                  <a:lnTo>
                    <a:pt x="1747105" y="377288"/>
                  </a:lnTo>
                  <a:lnTo>
                    <a:pt x="1797262" y="383695"/>
                  </a:lnTo>
                  <a:lnTo>
                    <a:pt x="1897600" y="395861"/>
                  </a:lnTo>
                  <a:lnTo>
                    <a:pt x="1997945" y="407169"/>
                  </a:lnTo>
                  <a:lnTo>
                    <a:pt x="2098271" y="417627"/>
                  </a:lnTo>
                  <a:lnTo>
                    <a:pt x="2197939" y="427387"/>
                  </a:lnTo>
                  <a:lnTo>
                    <a:pt x="2247581" y="431997"/>
                  </a:lnTo>
                  <a:lnTo>
                    <a:pt x="2297333" y="436374"/>
                  </a:lnTo>
                  <a:lnTo>
                    <a:pt x="2347186" y="440518"/>
                  </a:lnTo>
                  <a:lnTo>
                    <a:pt x="2397131" y="444434"/>
                  </a:lnTo>
                  <a:lnTo>
                    <a:pt x="2447158" y="448124"/>
                  </a:lnTo>
                  <a:lnTo>
                    <a:pt x="2497257" y="451589"/>
                  </a:lnTo>
                  <a:lnTo>
                    <a:pt x="2547419" y="454833"/>
                  </a:lnTo>
                  <a:lnTo>
                    <a:pt x="2597633" y="457858"/>
                  </a:lnTo>
                  <a:lnTo>
                    <a:pt x="2647890" y="460666"/>
                  </a:lnTo>
                  <a:lnTo>
                    <a:pt x="2698181" y="463260"/>
                  </a:lnTo>
                  <a:lnTo>
                    <a:pt x="2798824" y="467815"/>
                  </a:lnTo>
                  <a:lnTo>
                    <a:pt x="2899484" y="471543"/>
                  </a:lnTo>
                  <a:lnTo>
                    <a:pt x="3000084" y="474464"/>
                  </a:lnTo>
                  <a:lnTo>
                    <a:pt x="3100547" y="476597"/>
                  </a:lnTo>
                  <a:lnTo>
                    <a:pt x="3200794" y="477962"/>
                  </a:lnTo>
                  <a:lnTo>
                    <a:pt x="3300749" y="478578"/>
                  </a:lnTo>
                  <a:lnTo>
                    <a:pt x="3400334" y="478466"/>
                  </a:lnTo>
                  <a:lnTo>
                    <a:pt x="3450888" y="477922"/>
                  </a:lnTo>
                  <a:lnTo>
                    <a:pt x="3501431" y="477095"/>
                  </a:lnTo>
                  <a:lnTo>
                    <a:pt x="3551962" y="475989"/>
                  </a:lnTo>
                  <a:lnTo>
                    <a:pt x="3602483" y="474614"/>
                  </a:lnTo>
                  <a:lnTo>
                    <a:pt x="3652991" y="472975"/>
                  </a:lnTo>
                  <a:lnTo>
                    <a:pt x="3703488" y="471079"/>
                  </a:lnTo>
                  <a:lnTo>
                    <a:pt x="3753973" y="468933"/>
                  </a:lnTo>
                  <a:lnTo>
                    <a:pt x="3804446" y="466544"/>
                  </a:lnTo>
                  <a:lnTo>
                    <a:pt x="3854907" y="463919"/>
                  </a:lnTo>
                  <a:lnTo>
                    <a:pt x="3905355" y="461065"/>
                  </a:lnTo>
                  <a:lnTo>
                    <a:pt x="3955790" y="457987"/>
                  </a:lnTo>
                  <a:lnTo>
                    <a:pt x="4006213" y="454695"/>
                  </a:lnTo>
                  <a:lnTo>
                    <a:pt x="4107020" y="447489"/>
                  </a:lnTo>
                  <a:lnTo>
                    <a:pt x="4207774" y="439503"/>
                  </a:lnTo>
                  <a:lnTo>
                    <a:pt x="4308473" y="430790"/>
                  </a:lnTo>
                  <a:lnTo>
                    <a:pt x="4409117" y="421405"/>
                  </a:lnTo>
                  <a:lnTo>
                    <a:pt x="4509704" y="411404"/>
                  </a:lnTo>
                  <a:lnTo>
                    <a:pt x="4610233" y="400840"/>
                  </a:lnTo>
                  <a:lnTo>
                    <a:pt x="4710702" y="389769"/>
                  </a:lnTo>
                  <a:lnTo>
                    <a:pt x="4811110" y="378245"/>
                  </a:lnTo>
                  <a:lnTo>
                    <a:pt x="4961605" y="360228"/>
                  </a:lnTo>
                  <a:lnTo>
                    <a:pt x="4861167" y="371730"/>
                  </a:lnTo>
                  <a:lnTo>
                    <a:pt x="4760629" y="382529"/>
                  </a:lnTo>
                  <a:lnTo>
                    <a:pt x="4660000" y="392621"/>
                  </a:lnTo>
                  <a:lnTo>
                    <a:pt x="4559286" y="402002"/>
                  </a:lnTo>
                  <a:lnTo>
                    <a:pt x="4458492" y="410666"/>
                  </a:lnTo>
                  <a:lnTo>
                    <a:pt x="4357628" y="418610"/>
                  </a:lnTo>
                  <a:lnTo>
                    <a:pt x="4256698" y="425829"/>
                  </a:lnTo>
                  <a:lnTo>
                    <a:pt x="4155710" y="432318"/>
                  </a:lnTo>
                  <a:lnTo>
                    <a:pt x="4054671" y="438073"/>
                  </a:lnTo>
                  <a:lnTo>
                    <a:pt x="3953587" y="443089"/>
                  </a:lnTo>
                  <a:lnTo>
                    <a:pt x="3852466" y="447361"/>
                  </a:lnTo>
                  <a:lnTo>
                    <a:pt x="3751313" y="450886"/>
                  </a:lnTo>
                  <a:lnTo>
                    <a:pt x="3650136" y="453658"/>
                  </a:lnTo>
                  <a:lnTo>
                    <a:pt x="3548941" y="455673"/>
                  </a:lnTo>
                  <a:lnTo>
                    <a:pt x="3447736" y="456927"/>
                  </a:lnTo>
                  <a:lnTo>
                    <a:pt x="3346527" y="457414"/>
                  </a:lnTo>
                  <a:lnTo>
                    <a:pt x="3245320" y="457131"/>
                  </a:lnTo>
                  <a:lnTo>
                    <a:pt x="3144123" y="456073"/>
                  </a:lnTo>
                  <a:lnTo>
                    <a:pt x="3042943" y="454236"/>
                  </a:lnTo>
                  <a:lnTo>
                    <a:pt x="2941785" y="451614"/>
                  </a:lnTo>
                  <a:lnTo>
                    <a:pt x="2840657" y="448203"/>
                  </a:lnTo>
                  <a:lnTo>
                    <a:pt x="2739566" y="443999"/>
                  </a:lnTo>
                  <a:lnTo>
                    <a:pt x="2638518" y="438997"/>
                  </a:lnTo>
                  <a:lnTo>
                    <a:pt x="2537521" y="433192"/>
                  </a:lnTo>
                  <a:lnTo>
                    <a:pt x="2436580" y="426581"/>
                  </a:lnTo>
                  <a:lnTo>
                    <a:pt x="2335703" y="419158"/>
                  </a:lnTo>
                  <a:lnTo>
                    <a:pt x="2234897" y="410919"/>
                  </a:lnTo>
                  <a:lnTo>
                    <a:pt x="2134168" y="401860"/>
                  </a:lnTo>
                  <a:lnTo>
                    <a:pt x="2033522" y="391975"/>
                  </a:lnTo>
                  <a:lnTo>
                    <a:pt x="1932968" y="381261"/>
                  </a:lnTo>
                  <a:lnTo>
                    <a:pt x="1832511" y="369713"/>
                  </a:lnTo>
                  <a:lnTo>
                    <a:pt x="1732159" y="357325"/>
                  </a:lnTo>
                  <a:lnTo>
                    <a:pt x="1631917" y="344095"/>
                  </a:lnTo>
                  <a:lnTo>
                    <a:pt x="1531794" y="330017"/>
                  </a:lnTo>
                  <a:lnTo>
                    <a:pt x="1481778" y="322658"/>
                  </a:lnTo>
                  <a:lnTo>
                    <a:pt x="1431795" y="315086"/>
                  </a:lnTo>
                  <a:lnTo>
                    <a:pt x="1381844" y="307300"/>
                  </a:lnTo>
                  <a:lnTo>
                    <a:pt x="1331927" y="299299"/>
                  </a:lnTo>
                  <a:lnTo>
                    <a:pt x="1282045" y="291082"/>
                  </a:lnTo>
                  <a:lnTo>
                    <a:pt x="1232198" y="282650"/>
                  </a:lnTo>
                  <a:lnTo>
                    <a:pt x="1182387" y="274001"/>
                  </a:lnTo>
                  <a:lnTo>
                    <a:pt x="1132613" y="265135"/>
                  </a:lnTo>
                  <a:lnTo>
                    <a:pt x="1082878" y="256051"/>
                  </a:lnTo>
                  <a:lnTo>
                    <a:pt x="1033181" y="246749"/>
                  </a:lnTo>
                  <a:lnTo>
                    <a:pt x="983523" y="237228"/>
                  </a:lnTo>
                  <a:lnTo>
                    <a:pt x="933906" y="227488"/>
                  </a:lnTo>
                  <a:lnTo>
                    <a:pt x="884331" y="217529"/>
                  </a:lnTo>
                  <a:lnTo>
                    <a:pt x="834797" y="207348"/>
                  </a:lnTo>
                  <a:lnTo>
                    <a:pt x="785307" y="196947"/>
                  </a:lnTo>
                  <a:lnTo>
                    <a:pt x="735860" y="186324"/>
                  </a:lnTo>
                  <a:lnTo>
                    <a:pt x="686459" y="175479"/>
                  </a:lnTo>
                  <a:lnTo>
                    <a:pt x="637102" y="164411"/>
                  </a:lnTo>
                  <a:lnTo>
                    <a:pt x="587792" y="153119"/>
                  </a:lnTo>
                  <a:lnTo>
                    <a:pt x="538530" y="141604"/>
                  </a:lnTo>
                  <a:lnTo>
                    <a:pt x="489315" y="129865"/>
                  </a:lnTo>
                  <a:lnTo>
                    <a:pt x="440149" y="117900"/>
                  </a:lnTo>
                  <a:lnTo>
                    <a:pt x="391033" y="105710"/>
                  </a:lnTo>
                  <a:lnTo>
                    <a:pt x="341968" y="93294"/>
                  </a:lnTo>
                  <a:lnTo>
                    <a:pt x="292954" y="80651"/>
                  </a:lnTo>
                  <a:lnTo>
                    <a:pt x="243993" y="67780"/>
                  </a:lnTo>
                  <a:lnTo>
                    <a:pt x="195084" y="54682"/>
                  </a:lnTo>
                  <a:lnTo>
                    <a:pt x="146230" y="41356"/>
                  </a:lnTo>
                  <a:lnTo>
                    <a:pt x="97431" y="27800"/>
                  </a:lnTo>
                  <a:lnTo>
                    <a:pt x="48687" y="140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6" y="0"/>
              <a:ext cx="13000550" cy="29666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27" y="0"/>
              <a:ext cx="13000990" cy="2966720"/>
            </a:xfrm>
            <a:custGeom>
              <a:avLst/>
              <a:gdLst/>
              <a:ahLst/>
              <a:cxnLst/>
              <a:rect l="l" t="t" r="r" b="b"/>
              <a:pathLst>
                <a:path w="13000990" h="2966720">
                  <a:moveTo>
                    <a:pt x="0" y="0"/>
                  </a:moveTo>
                  <a:lnTo>
                    <a:pt x="0" y="2966677"/>
                  </a:lnTo>
                  <a:lnTo>
                    <a:pt x="47677" y="2961970"/>
                  </a:lnTo>
                  <a:lnTo>
                    <a:pt x="95094" y="2956892"/>
                  </a:lnTo>
                  <a:lnTo>
                    <a:pt x="142254" y="2951449"/>
                  </a:lnTo>
                  <a:lnTo>
                    <a:pt x="189160" y="2945645"/>
                  </a:lnTo>
                  <a:lnTo>
                    <a:pt x="235815" y="2939484"/>
                  </a:lnTo>
                  <a:lnTo>
                    <a:pt x="282223" y="2932970"/>
                  </a:lnTo>
                  <a:lnTo>
                    <a:pt x="328386" y="2926108"/>
                  </a:lnTo>
                  <a:lnTo>
                    <a:pt x="374309" y="2918902"/>
                  </a:lnTo>
                  <a:lnTo>
                    <a:pt x="419995" y="2911357"/>
                  </a:lnTo>
                  <a:lnTo>
                    <a:pt x="465447" y="2903477"/>
                  </a:lnTo>
                  <a:lnTo>
                    <a:pt x="510668" y="2895267"/>
                  </a:lnTo>
                  <a:lnTo>
                    <a:pt x="555662" y="2886731"/>
                  </a:lnTo>
                  <a:lnTo>
                    <a:pt x="600433" y="2877873"/>
                  </a:lnTo>
                  <a:lnTo>
                    <a:pt x="644982" y="2868698"/>
                  </a:lnTo>
                  <a:lnTo>
                    <a:pt x="689315" y="2859210"/>
                  </a:lnTo>
                  <a:lnTo>
                    <a:pt x="733433" y="2849414"/>
                  </a:lnTo>
                  <a:lnTo>
                    <a:pt x="777341" y="2839313"/>
                  </a:lnTo>
                  <a:lnTo>
                    <a:pt x="821042" y="2828914"/>
                  </a:lnTo>
                  <a:lnTo>
                    <a:pt x="864539" y="2818218"/>
                  </a:lnTo>
                  <a:lnTo>
                    <a:pt x="907836" y="2807233"/>
                  </a:lnTo>
                  <a:lnTo>
                    <a:pt x="950935" y="2795961"/>
                  </a:lnTo>
                  <a:lnTo>
                    <a:pt x="993841" y="2784407"/>
                  </a:lnTo>
                  <a:lnTo>
                    <a:pt x="1036556" y="2772575"/>
                  </a:lnTo>
                  <a:lnTo>
                    <a:pt x="1079085" y="2760471"/>
                  </a:lnTo>
                  <a:lnTo>
                    <a:pt x="1121429" y="2748098"/>
                  </a:lnTo>
                  <a:lnTo>
                    <a:pt x="1163593" y="2735460"/>
                  </a:lnTo>
                  <a:lnTo>
                    <a:pt x="1205580" y="2722563"/>
                  </a:lnTo>
                  <a:lnTo>
                    <a:pt x="1247394" y="2709410"/>
                  </a:lnTo>
                  <a:lnTo>
                    <a:pt x="1289037" y="2696006"/>
                  </a:lnTo>
                  <a:lnTo>
                    <a:pt x="1330513" y="2682356"/>
                  </a:lnTo>
                  <a:lnTo>
                    <a:pt x="1371825" y="2668463"/>
                  </a:lnTo>
                  <a:lnTo>
                    <a:pt x="1412977" y="2654333"/>
                  </a:lnTo>
                  <a:lnTo>
                    <a:pt x="1453973" y="2639970"/>
                  </a:lnTo>
                  <a:lnTo>
                    <a:pt x="1494814" y="2625377"/>
                  </a:lnTo>
                  <a:lnTo>
                    <a:pt x="1535505" y="2610560"/>
                  </a:lnTo>
                  <a:lnTo>
                    <a:pt x="1576050" y="2595523"/>
                  </a:lnTo>
                  <a:lnTo>
                    <a:pt x="1616451" y="2580270"/>
                  </a:lnTo>
                  <a:lnTo>
                    <a:pt x="1656711" y="2564805"/>
                  </a:lnTo>
                  <a:lnTo>
                    <a:pt x="1696835" y="2549134"/>
                  </a:lnTo>
                  <a:lnTo>
                    <a:pt x="1736825" y="2533261"/>
                  </a:lnTo>
                  <a:lnTo>
                    <a:pt x="1776685" y="2517189"/>
                  </a:lnTo>
                  <a:lnTo>
                    <a:pt x="1816418" y="2500924"/>
                  </a:lnTo>
                  <a:lnTo>
                    <a:pt x="1856028" y="2484469"/>
                  </a:lnTo>
                  <a:lnTo>
                    <a:pt x="1895518" y="2467830"/>
                  </a:lnTo>
                  <a:lnTo>
                    <a:pt x="1934890" y="2451010"/>
                  </a:lnTo>
                  <a:lnTo>
                    <a:pt x="1974150" y="2434015"/>
                  </a:lnTo>
                  <a:lnTo>
                    <a:pt x="2013299" y="2416847"/>
                  </a:lnTo>
                  <a:lnTo>
                    <a:pt x="2052341" y="2399513"/>
                  </a:lnTo>
                  <a:lnTo>
                    <a:pt x="2091280" y="2382016"/>
                  </a:lnTo>
                  <a:lnTo>
                    <a:pt x="2130119" y="2364360"/>
                  </a:lnTo>
                  <a:lnTo>
                    <a:pt x="2168862" y="2346551"/>
                  </a:lnTo>
                  <a:lnTo>
                    <a:pt x="2207511" y="2328592"/>
                  </a:lnTo>
                  <a:lnTo>
                    <a:pt x="2246070" y="2310488"/>
                  </a:lnTo>
                  <a:lnTo>
                    <a:pt x="2284542" y="2292244"/>
                  </a:lnTo>
                  <a:lnTo>
                    <a:pt x="2322931" y="2273863"/>
                  </a:lnTo>
                  <a:lnTo>
                    <a:pt x="2361240" y="2255350"/>
                  </a:lnTo>
                  <a:lnTo>
                    <a:pt x="2399472" y="2236710"/>
                  </a:lnTo>
                  <a:lnTo>
                    <a:pt x="2437631" y="2217947"/>
                  </a:lnTo>
                  <a:lnTo>
                    <a:pt x="2475720" y="2199065"/>
                  </a:lnTo>
                  <a:lnTo>
                    <a:pt x="2513743" y="2180069"/>
                  </a:lnTo>
                  <a:lnTo>
                    <a:pt x="2551702" y="2160963"/>
                  </a:lnTo>
                  <a:lnTo>
                    <a:pt x="2589602" y="2141752"/>
                  </a:lnTo>
                  <a:lnTo>
                    <a:pt x="2627445" y="2122440"/>
                  </a:lnTo>
                  <a:lnTo>
                    <a:pt x="2665234" y="2103031"/>
                  </a:lnTo>
                  <a:lnTo>
                    <a:pt x="2702974" y="2083530"/>
                  </a:lnTo>
                  <a:lnTo>
                    <a:pt x="2740668" y="2063942"/>
                  </a:lnTo>
                  <a:lnTo>
                    <a:pt x="2778318" y="2044270"/>
                  </a:lnTo>
                  <a:lnTo>
                    <a:pt x="2815928" y="2024519"/>
                  </a:lnTo>
                  <a:lnTo>
                    <a:pt x="2853502" y="2004694"/>
                  </a:lnTo>
                  <a:lnTo>
                    <a:pt x="2891043" y="1984799"/>
                  </a:lnTo>
                  <a:lnTo>
                    <a:pt x="2928554" y="1964838"/>
                  </a:lnTo>
                  <a:lnTo>
                    <a:pt x="2966038" y="1944816"/>
                  </a:lnTo>
                  <a:lnTo>
                    <a:pt x="3003500" y="1924737"/>
                  </a:lnTo>
                  <a:lnTo>
                    <a:pt x="3040942" y="1904606"/>
                  </a:lnTo>
                  <a:lnTo>
                    <a:pt x="3078367" y="1884427"/>
                  </a:lnTo>
                  <a:lnTo>
                    <a:pt x="3115780" y="1864204"/>
                  </a:lnTo>
                  <a:lnTo>
                    <a:pt x="3153182" y="1843942"/>
                  </a:lnTo>
                  <a:lnTo>
                    <a:pt x="3190579" y="1823645"/>
                  </a:lnTo>
                  <a:lnTo>
                    <a:pt x="3227972" y="1803318"/>
                  </a:lnTo>
                  <a:lnTo>
                    <a:pt x="3265366" y="1782965"/>
                  </a:lnTo>
                  <a:lnTo>
                    <a:pt x="3302763" y="1762591"/>
                  </a:lnTo>
                  <a:lnTo>
                    <a:pt x="3340168" y="1742199"/>
                  </a:lnTo>
                  <a:lnTo>
                    <a:pt x="3377582" y="1721795"/>
                  </a:lnTo>
                  <a:lnTo>
                    <a:pt x="3415011" y="1701382"/>
                  </a:lnTo>
                  <a:lnTo>
                    <a:pt x="3452457" y="1680966"/>
                  </a:lnTo>
                  <a:lnTo>
                    <a:pt x="3489923" y="1660550"/>
                  </a:lnTo>
                  <a:lnTo>
                    <a:pt x="3527413" y="1640139"/>
                  </a:lnTo>
                  <a:lnTo>
                    <a:pt x="3564930" y="1619737"/>
                  </a:lnTo>
                  <a:lnTo>
                    <a:pt x="3602477" y="1599350"/>
                  </a:lnTo>
                  <a:lnTo>
                    <a:pt x="3640059" y="1578980"/>
                  </a:lnTo>
                  <a:lnTo>
                    <a:pt x="3677677" y="1558633"/>
                  </a:lnTo>
                  <a:lnTo>
                    <a:pt x="3715336" y="1538314"/>
                  </a:lnTo>
                  <a:lnTo>
                    <a:pt x="3753039" y="1518025"/>
                  </a:lnTo>
                  <a:lnTo>
                    <a:pt x="3790789" y="1497773"/>
                  </a:lnTo>
                  <a:lnTo>
                    <a:pt x="3828590" y="1477560"/>
                  </a:lnTo>
                  <a:lnTo>
                    <a:pt x="3866445" y="1457393"/>
                  </a:lnTo>
                  <a:lnTo>
                    <a:pt x="3904357" y="1437275"/>
                  </a:lnTo>
                  <a:lnTo>
                    <a:pt x="3942329" y="1417210"/>
                  </a:lnTo>
                  <a:lnTo>
                    <a:pt x="3980365" y="1397203"/>
                  </a:lnTo>
                  <a:lnTo>
                    <a:pt x="4018469" y="1377258"/>
                  </a:lnTo>
                  <a:lnTo>
                    <a:pt x="4056643" y="1357380"/>
                  </a:lnTo>
                  <a:lnTo>
                    <a:pt x="4094892" y="1337574"/>
                  </a:lnTo>
                  <a:lnTo>
                    <a:pt x="4133217" y="1317842"/>
                  </a:lnTo>
                  <a:lnTo>
                    <a:pt x="4171624" y="1298191"/>
                  </a:lnTo>
                  <a:lnTo>
                    <a:pt x="4210114" y="1278625"/>
                  </a:lnTo>
                  <a:lnTo>
                    <a:pt x="4248692" y="1259147"/>
                  </a:lnTo>
                  <a:lnTo>
                    <a:pt x="4287360" y="1239762"/>
                  </a:lnTo>
                  <a:lnTo>
                    <a:pt x="4326123" y="1220475"/>
                  </a:lnTo>
                  <a:lnTo>
                    <a:pt x="4364983" y="1201290"/>
                  </a:lnTo>
                  <a:lnTo>
                    <a:pt x="4403944" y="1182212"/>
                  </a:lnTo>
                  <a:lnTo>
                    <a:pt x="4443009" y="1163245"/>
                  </a:lnTo>
                  <a:lnTo>
                    <a:pt x="4482181" y="1144392"/>
                  </a:lnTo>
                  <a:lnTo>
                    <a:pt x="4521464" y="1125660"/>
                  </a:lnTo>
                  <a:lnTo>
                    <a:pt x="4560861" y="1107052"/>
                  </a:lnTo>
                  <a:lnTo>
                    <a:pt x="4600376" y="1088572"/>
                  </a:lnTo>
                  <a:lnTo>
                    <a:pt x="4640012" y="1070225"/>
                  </a:lnTo>
                  <a:lnTo>
                    <a:pt x="4679771" y="1052016"/>
                  </a:lnTo>
                  <a:lnTo>
                    <a:pt x="4719659" y="1033948"/>
                  </a:lnTo>
                  <a:lnTo>
                    <a:pt x="4759677" y="1016027"/>
                  </a:lnTo>
                  <a:lnTo>
                    <a:pt x="4799829" y="998256"/>
                  </a:lnTo>
                  <a:lnTo>
                    <a:pt x="4840119" y="980640"/>
                  </a:lnTo>
                  <a:lnTo>
                    <a:pt x="4880550" y="963184"/>
                  </a:lnTo>
                  <a:lnTo>
                    <a:pt x="4921126" y="945891"/>
                  </a:lnTo>
                  <a:lnTo>
                    <a:pt x="4961849" y="928767"/>
                  </a:lnTo>
                  <a:lnTo>
                    <a:pt x="5002722" y="911816"/>
                  </a:lnTo>
                  <a:lnTo>
                    <a:pt x="5043751" y="895041"/>
                  </a:lnTo>
                  <a:lnTo>
                    <a:pt x="5084936" y="878448"/>
                  </a:lnTo>
                  <a:lnTo>
                    <a:pt x="5126283" y="862041"/>
                  </a:lnTo>
                  <a:lnTo>
                    <a:pt x="5167794" y="845825"/>
                  </a:lnTo>
                  <a:lnTo>
                    <a:pt x="5209473" y="829803"/>
                  </a:lnTo>
                  <a:lnTo>
                    <a:pt x="5251323" y="813980"/>
                  </a:lnTo>
                  <a:lnTo>
                    <a:pt x="5293348" y="798361"/>
                  </a:lnTo>
                  <a:lnTo>
                    <a:pt x="5335550" y="782950"/>
                  </a:lnTo>
                  <a:lnTo>
                    <a:pt x="5377933" y="767751"/>
                  </a:lnTo>
                  <a:lnTo>
                    <a:pt x="5420501" y="752769"/>
                  </a:lnTo>
                  <a:lnTo>
                    <a:pt x="5463256" y="738009"/>
                  </a:lnTo>
                  <a:lnTo>
                    <a:pt x="5506203" y="723474"/>
                  </a:lnTo>
                  <a:lnTo>
                    <a:pt x="5549344" y="709169"/>
                  </a:lnTo>
                  <a:lnTo>
                    <a:pt x="5592682" y="695098"/>
                  </a:lnTo>
                  <a:lnTo>
                    <a:pt x="5636222" y="681267"/>
                  </a:lnTo>
                  <a:lnTo>
                    <a:pt x="5679967" y="667678"/>
                  </a:lnTo>
                  <a:lnTo>
                    <a:pt x="5723919" y="654338"/>
                  </a:lnTo>
                  <a:lnTo>
                    <a:pt x="5768083" y="641249"/>
                  </a:lnTo>
                  <a:lnTo>
                    <a:pt x="5812461" y="628417"/>
                  </a:lnTo>
                  <a:lnTo>
                    <a:pt x="5857057" y="615846"/>
                  </a:lnTo>
                  <a:lnTo>
                    <a:pt x="5901875" y="603541"/>
                  </a:lnTo>
                  <a:lnTo>
                    <a:pt x="5946917" y="591505"/>
                  </a:lnTo>
                  <a:lnTo>
                    <a:pt x="5992187" y="579744"/>
                  </a:lnTo>
                  <a:lnTo>
                    <a:pt x="6037688" y="568261"/>
                  </a:lnTo>
                  <a:lnTo>
                    <a:pt x="6083424" y="557061"/>
                  </a:lnTo>
                  <a:lnTo>
                    <a:pt x="6129398" y="546148"/>
                  </a:lnTo>
                  <a:lnTo>
                    <a:pt x="6175613" y="535527"/>
                  </a:lnTo>
                  <a:lnTo>
                    <a:pt x="6222073" y="525203"/>
                  </a:lnTo>
                  <a:lnTo>
                    <a:pt x="6268781" y="515179"/>
                  </a:lnTo>
                  <a:lnTo>
                    <a:pt x="6315740" y="505461"/>
                  </a:lnTo>
                  <a:lnTo>
                    <a:pt x="6362954" y="496052"/>
                  </a:lnTo>
                  <a:lnTo>
                    <a:pt x="6410426" y="486956"/>
                  </a:lnTo>
                  <a:lnTo>
                    <a:pt x="6458160" y="478180"/>
                  </a:lnTo>
                  <a:lnTo>
                    <a:pt x="6506158" y="469726"/>
                  </a:lnTo>
                  <a:lnTo>
                    <a:pt x="6554424" y="461599"/>
                  </a:lnTo>
                  <a:lnTo>
                    <a:pt x="6602962" y="453803"/>
                  </a:lnTo>
                  <a:lnTo>
                    <a:pt x="6651775" y="446344"/>
                  </a:lnTo>
                  <a:lnTo>
                    <a:pt x="6700866" y="439225"/>
                  </a:lnTo>
                  <a:lnTo>
                    <a:pt x="6750238" y="432451"/>
                  </a:lnTo>
                  <a:lnTo>
                    <a:pt x="6799895" y="426026"/>
                  </a:lnTo>
                  <a:lnTo>
                    <a:pt x="6849841" y="419954"/>
                  </a:lnTo>
                  <a:lnTo>
                    <a:pt x="6900078" y="414241"/>
                  </a:lnTo>
                  <a:lnTo>
                    <a:pt x="6950609" y="408890"/>
                  </a:lnTo>
                  <a:lnTo>
                    <a:pt x="7001439" y="403907"/>
                  </a:lnTo>
                  <a:lnTo>
                    <a:pt x="7052571" y="399294"/>
                  </a:lnTo>
                  <a:lnTo>
                    <a:pt x="7104008" y="395057"/>
                  </a:lnTo>
                  <a:lnTo>
                    <a:pt x="7155753" y="391200"/>
                  </a:lnTo>
                  <a:lnTo>
                    <a:pt x="7207809" y="387728"/>
                  </a:lnTo>
                  <a:lnTo>
                    <a:pt x="7260181" y="384645"/>
                  </a:lnTo>
                  <a:lnTo>
                    <a:pt x="7312870" y="381955"/>
                  </a:lnTo>
                  <a:lnTo>
                    <a:pt x="7365882" y="379663"/>
                  </a:lnTo>
                  <a:lnTo>
                    <a:pt x="7419218" y="377773"/>
                  </a:lnTo>
                  <a:lnTo>
                    <a:pt x="7472883" y="376289"/>
                  </a:lnTo>
                  <a:lnTo>
                    <a:pt x="7526880" y="375217"/>
                  </a:lnTo>
                  <a:lnTo>
                    <a:pt x="7581211" y="374560"/>
                  </a:lnTo>
                  <a:lnTo>
                    <a:pt x="7635881" y="374323"/>
                  </a:lnTo>
                  <a:lnTo>
                    <a:pt x="7690893" y="374510"/>
                  </a:lnTo>
                  <a:lnTo>
                    <a:pt x="7746250" y="375126"/>
                  </a:lnTo>
                  <a:lnTo>
                    <a:pt x="7801955" y="376175"/>
                  </a:lnTo>
                  <a:lnTo>
                    <a:pt x="7858012" y="377662"/>
                  </a:lnTo>
                  <a:lnTo>
                    <a:pt x="7914424" y="379590"/>
                  </a:lnTo>
                  <a:lnTo>
                    <a:pt x="7971195" y="381965"/>
                  </a:lnTo>
                  <a:lnTo>
                    <a:pt x="8028327" y="384790"/>
                  </a:lnTo>
                  <a:lnTo>
                    <a:pt x="8085825" y="388071"/>
                  </a:lnTo>
                  <a:lnTo>
                    <a:pt x="8143691" y="391811"/>
                  </a:lnTo>
                  <a:lnTo>
                    <a:pt x="8201929" y="396015"/>
                  </a:lnTo>
                  <a:lnTo>
                    <a:pt x="8260543" y="400688"/>
                  </a:lnTo>
                  <a:lnTo>
                    <a:pt x="8319535" y="405833"/>
                  </a:lnTo>
                  <a:lnTo>
                    <a:pt x="8378908" y="411455"/>
                  </a:lnTo>
                  <a:lnTo>
                    <a:pt x="8438667" y="417560"/>
                  </a:lnTo>
                  <a:lnTo>
                    <a:pt x="8498815" y="424150"/>
                  </a:lnTo>
                  <a:lnTo>
                    <a:pt x="8559355" y="431231"/>
                  </a:lnTo>
                  <a:lnTo>
                    <a:pt x="8620290" y="438806"/>
                  </a:lnTo>
                  <a:lnTo>
                    <a:pt x="8681623" y="446881"/>
                  </a:lnTo>
                  <a:lnTo>
                    <a:pt x="8743359" y="455460"/>
                  </a:lnTo>
                  <a:lnTo>
                    <a:pt x="8799935" y="463502"/>
                  </a:lnTo>
                  <a:lnTo>
                    <a:pt x="8856662" y="471514"/>
                  </a:lnTo>
                  <a:lnTo>
                    <a:pt x="8913527" y="479492"/>
                  </a:lnTo>
                  <a:lnTo>
                    <a:pt x="8970515" y="487428"/>
                  </a:lnTo>
                  <a:lnTo>
                    <a:pt x="9027613" y="495320"/>
                  </a:lnTo>
                  <a:lnTo>
                    <a:pt x="9084809" y="503160"/>
                  </a:lnTo>
                  <a:lnTo>
                    <a:pt x="9142088" y="510946"/>
                  </a:lnTo>
                  <a:lnTo>
                    <a:pt x="9199438" y="518670"/>
                  </a:lnTo>
                  <a:lnTo>
                    <a:pt x="9256845" y="526329"/>
                  </a:lnTo>
                  <a:lnTo>
                    <a:pt x="9314295" y="533917"/>
                  </a:lnTo>
                  <a:lnTo>
                    <a:pt x="9371776" y="541429"/>
                  </a:lnTo>
                  <a:lnTo>
                    <a:pt x="9429273" y="548861"/>
                  </a:lnTo>
                  <a:lnTo>
                    <a:pt x="9486774" y="556206"/>
                  </a:lnTo>
                  <a:lnTo>
                    <a:pt x="9544266" y="563460"/>
                  </a:lnTo>
                  <a:lnTo>
                    <a:pt x="9601734" y="570618"/>
                  </a:lnTo>
                  <a:lnTo>
                    <a:pt x="9659165" y="577675"/>
                  </a:lnTo>
                  <a:lnTo>
                    <a:pt x="9716547" y="584626"/>
                  </a:lnTo>
                  <a:lnTo>
                    <a:pt x="9773865" y="591466"/>
                  </a:lnTo>
                  <a:lnTo>
                    <a:pt x="9831107" y="598189"/>
                  </a:lnTo>
                  <a:lnTo>
                    <a:pt x="9888258" y="604790"/>
                  </a:lnTo>
                  <a:lnTo>
                    <a:pt x="9945307" y="611265"/>
                  </a:lnTo>
                  <a:lnTo>
                    <a:pt x="10002238" y="617609"/>
                  </a:lnTo>
                  <a:lnTo>
                    <a:pt x="10059040" y="623815"/>
                  </a:lnTo>
                  <a:lnTo>
                    <a:pt x="10115697" y="629880"/>
                  </a:lnTo>
                  <a:lnTo>
                    <a:pt x="10172199" y="635798"/>
                  </a:lnTo>
                  <a:lnTo>
                    <a:pt x="10228529" y="641565"/>
                  </a:lnTo>
                  <a:lnTo>
                    <a:pt x="10284677" y="647174"/>
                  </a:lnTo>
                  <a:lnTo>
                    <a:pt x="10340627" y="652621"/>
                  </a:lnTo>
                  <a:lnTo>
                    <a:pt x="10396367" y="657901"/>
                  </a:lnTo>
                  <a:lnTo>
                    <a:pt x="10451884" y="663009"/>
                  </a:lnTo>
                  <a:lnTo>
                    <a:pt x="10507163" y="667940"/>
                  </a:lnTo>
                  <a:lnTo>
                    <a:pt x="10562192" y="672689"/>
                  </a:lnTo>
                  <a:lnTo>
                    <a:pt x="10616957" y="677250"/>
                  </a:lnTo>
                  <a:lnTo>
                    <a:pt x="10671445" y="681619"/>
                  </a:lnTo>
                  <a:lnTo>
                    <a:pt x="10725643" y="685790"/>
                  </a:lnTo>
                  <a:lnTo>
                    <a:pt x="10779537" y="689758"/>
                  </a:lnTo>
                  <a:lnTo>
                    <a:pt x="10833114" y="693519"/>
                  </a:lnTo>
                  <a:lnTo>
                    <a:pt x="10886360" y="697068"/>
                  </a:lnTo>
                  <a:lnTo>
                    <a:pt x="10939262" y="700398"/>
                  </a:lnTo>
                  <a:lnTo>
                    <a:pt x="10991806" y="703506"/>
                  </a:lnTo>
                  <a:lnTo>
                    <a:pt x="11043980" y="706385"/>
                  </a:lnTo>
                  <a:lnTo>
                    <a:pt x="11095770" y="709032"/>
                  </a:lnTo>
                  <a:lnTo>
                    <a:pt x="11147163" y="711441"/>
                  </a:lnTo>
                  <a:lnTo>
                    <a:pt x="11198145" y="713606"/>
                  </a:lnTo>
                  <a:lnTo>
                    <a:pt x="11248703" y="715523"/>
                  </a:lnTo>
                  <a:lnTo>
                    <a:pt x="11298823" y="717188"/>
                  </a:lnTo>
                  <a:lnTo>
                    <a:pt x="11348492" y="718593"/>
                  </a:lnTo>
                  <a:lnTo>
                    <a:pt x="11397697" y="719735"/>
                  </a:lnTo>
                  <a:lnTo>
                    <a:pt x="11446425" y="720609"/>
                  </a:lnTo>
                  <a:lnTo>
                    <a:pt x="11494661" y="721210"/>
                  </a:lnTo>
                  <a:lnTo>
                    <a:pt x="11542394" y="721531"/>
                  </a:lnTo>
                  <a:lnTo>
                    <a:pt x="11589608" y="721569"/>
                  </a:lnTo>
                  <a:lnTo>
                    <a:pt x="11636292" y="721318"/>
                  </a:lnTo>
                  <a:lnTo>
                    <a:pt x="11682431" y="720774"/>
                  </a:lnTo>
                  <a:lnTo>
                    <a:pt x="11728012" y="719930"/>
                  </a:lnTo>
                  <a:lnTo>
                    <a:pt x="11773022" y="718783"/>
                  </a:lnTo>
                  <a:lnTo>
                    <a:pt x="11817448" y="717326"/>
                  </a:lnTo>
                  <a:lnTo>
                    <a:pt x="11861276" y="715556"/>
                  </a:lnTo>
                  <a:lnTo>
                    <a:pt x="11904492" y="713466"/>
                  </a:lnTo>
                  <a:lnTo>
                    <a:pt x="11947084" y="711052"/>
                  </a:lnTo>
                  <a:lnTo>
                    <a:pt x="11989038" y="708309"/>
                  </a:lnTo>
                  <a:lnTo>
                    <a:pt x="12030341" y="705231"/>
                  </a:lnTo>
                  <a:lnTo>
                    <a:pt x="12070979" y="701814"/>
                  </a:lnTo>
                  <a:lnTo>
                    <a:pt x="12110938" y="698052"/>
                  </a:lnTo>
                  <a:lnTo>
                    <a:pt x="12150207" y="693941"/>
                  </a:lnTo>
                  <a:lnTo>
                    <a:pt x="12188770" y="689475"/>
                  </a:lnTo>
                  <a:lnTo>
                    <a:pt x="12226616" y="684649"/>
                  </a:lnTo>
                  <a:lnTo>
                    <a:pt x="12300099" y="673899"/>
                  </a:lnTo>
                  <a:lnTo>
                    <a:pt x="12370549" y="661648"/>
                  </a:lnTo>
                  <a:lnTo>
                    <a:pt x="12437859" y="647858"/>
                  </a:lnTo>
                  <a:lnTo>
                    <a:pt x="12501922" y="632486"/>
                  </a:lnTo>
                  <a:lnTo>
                    <a:pt x="12562631" y="615493"/>
                  </a:lnTo>
                  <a:lnTo>
                    <a:pt x="12619880" y="596838"/>
                  </a:lnTo>
                  <a:lnTo>
                    <a:pt x="12673561" y="576481"/>
                  </a:lnTo>
                  <a:lnTo>
                    <a:pt x="12723567" y="554380"/>
                  </a:lnTo>
                  <a:lnTo>
                    <a:pt x="12769792" y="530496"/>
                  </a:lnTo>
                  <a:lnTo>
                    <a:pt x="12812129" y="504788"/>
                  </a:lnTo>
                  <a:lnTo>
                    <a:pt x="12850471" y="477215"/>
                  </a:lnTo>
                  <a:lnTo>
                    <a:pt x="12884710" y="447737"/>
                  </a:lnTo>
                  <a:lnTo>
                    <a:pt x="12914740" y="416313"/>
                  </a:lnTo>
                  <a:lnTo>
                    <a:pt x="12940454" y="382903"/>
                  </a:lnTo>
                  <a:lnTo>
                    <a:pt x="12961745" y="347465"/>
                  </a:lnTo>
                  <a:lnTo>
                    <a:pt x="12978506" y="309961"/>
                  </a:lnTo>
                  <a:lnTo>
                    <a:pt x="12990630" y="270348"/>
                  </a:lnTo>
                  <a:lnTo>
                    <a:pt x="12998011" y="228586"/>
                  </a:lnTo>
                  <a:lnTo>
                    <a:pt x="13000541" y="184636"/>
                  </a:lnTo>
                  <a:lnTo>
                    <a:pt x="12999954" y="161827"/>
                  </a:lnTo>
                  <a:lnTo>
                    <a:pt x="12995007" y="114517"/>
                  </a:lnTo>
                  <a:lnTo>
                    <a:pt x="12984943" y="64916"/>
                  </a:lnTo>
                  <a:lnTo>
                    <a:pt x="12969654" y="12984"/>
                  </a:lnTo>
                  <a:lnTo>
                    <a:pt x="12964994" y="0"/>
                  </a:lnTo>
                </a:path>
              </a:pathLst>
            </a:custGeom>
            <a:ln w="3047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99333" y="9426523"/>
            <a:ext cx="12504766" cy="2184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129250" y="320675"/>
            <a:ext cx="1482408" cy="567108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7767701" y="326521"/>
            <a:ext cx="295275" cy="526415"/>
          </a:xfrm>
          <a:custGeom>
            <a:avLst/>
            <a:gdLst/>
            <a:ahLst/>
            <a:cxnLst/>
            <a:rect l="l" t="t" r="r" b="b"/>
            <a:pathLst>
              <a:path w="295275" h="526415">
                <a:moveTo>
                  <a:pt x="30632" y="146824"/>
                </a:moveTo>
                <a:lnTo>
                  <a:pt x="27927" y="143725"/>
                </a:lnTo>
                <a:lnTo>
                  <a:pt x="25387" y="144792"/>
                </a:lnTo>
                <a:lnTo>
                  <a:pt x="22161" y="150685"/>
                </a:lnTo>
                <a:lnTo>
                  <a:pt x="9969" y="187566"/>
                </a:lnTo>
                <a:lnTo>
                  <a:pt x="1155" y="242798"/>
                </a:lnTo>
                <a:lnTo>
                  <a:pt x="0" y="253466"/>
                </a:lnTo>
                <a:lnTo>
                  <a:pt x="495" y="264223"/>
                </a:lnTo>
                <a:lnTo>
                  <a:pt x="1841" y="288340"/>
                </a:lnTo>
                <a:lnTo>
                  <a:pt x="3835" y="314807"/>
                </a:lnTo>
                <a:lnTo>
                  <a:pt x="6324" y="332663"/>
                </a:lnTo>
                <a:lnTo>
                  <a:pt x="6629" y="333629"/>
                </a:lnTo>
                <a:lnTo>
                  <a:pt x="6654" y="333756"/>
                </a:lnTo>
                <a:lnTo>
                  <a:pt x="17005" y="363499"/>
                </a:lnTo>
                <a:lnTo>
                  <a:pt x="17183" y="363842"/>
                </a:lnTo>
                <a:lnTo>
                  <a:pt x="18453" y="363842"/>
                </a:lnTo>
                <a:lnTo>
                  <a:pt x="23279" y="334022"/>
                </a:lnTo>
                <a:lnTo>
                  <a:pt x="24053" y="329222"/>
                </a:lnTo>
                <a:lnTo>
                  <a:pt x="28028" y="265544"/>
                </a:lnTo>
                <a:lnTo>
                  <a:pt x="26885" y="203682"/>
                </a:lnTo>
                <a:lnTo>
                  <a:pt x="17170" y="174612"/>
                </a:lnTo>
                <a:lnTo>
                  <a:pt x="21539" y="211404"/>
                </a:lnTo>
                <a:lnTo>
                  <a:pt x="19253" y="262699"/>
                </a:lnTo>
                <a:lnTo>
                  <a:pt x="13690" y="309791"/>
                </a:lnTo>
                <a:lnTo>
                  <a:pt x="10845" y="322376"/>
                </a:lnTo>
                <a:lnTo>
                  <a:pt x="10731" y="321475"/>
                </a:lnTo>
                <a:lnTo>
                  <a:pt x="8407" y="264223"/>
                </a:lnTo>
                <a:lnTo>
                  <a:pt x="8280" y="261162"/>
                </a:lnTo>
                <a:lnTo>
                  <a:pt x="11252" y="198259"/>
                </a:lnTo>
                <a:lnTo>
                  <a:pt x="21615" y="153035"/>
                </a:lnTo>
                <a:lnTo>
                  <a:pt x="23749" y="150685"/>
                </a:lnTo>
                <a:lnTo>
                  <a:pt x="26250" y="148018"/>
                </a:lnTo>
                <a:lnTo>
                  <a:pt x="30632" y="146824"/>
                </a:lnTo>
                <a:close/>
              </a:path>
              <a:path w="295275" h="526415">
                <a:moveTo>
                  <a:pt x="96532" y="87261"/>
                </a:moveTo>
                <a:lnTo>
                  <a:pt x="92875" y="78600"/>
                </a:lnTo>
                <a:lnTo>
                  <a:pt x="92786" y="78397"/>
                </a:lnTo>
                <a:lnTo>
                  <a:pt x="92405" y="77482"/>
                </a:lnTo>
                <a:lnTo>
                  <a:pt x="89154" y="74536"/>
                </a:lnTo>
                <a:lnTo>
                  <a:pt x="83172" y="70053"/>
                </a:lnTo>
                <a:lnTo>
                  <a:pt x="81483" y="70269"/>
                </a:lnTo>
                <a:lnTo>
                  <a:pt x="77851" y="73304"/>
                </a:lnTo>
                <a:lnTo>
                  <a:pt x="72669" y="78600"/>
                </a:lnTo>
                <a:lnTo>
                  <a:pt x="66763" y="84594"/>
                </a:lnTo>
                <a:lnTo>
                  <a:pt x="46177" y="142951"/>
                </a:lnTo>
                <a:lnTo>
                  <a:pt x="39903" y="192481"/>
                </a:lnTo>
                <a:lnTo>
                  <a:pt x="36296" y="255422"/>
                </a:lnTo>
                <a:lnTo>
                  <a:pt x="36182" y="342950"/>
                </a:lnTo>
                <a:lnTo>
                  <a:pt x="41376" y="393865"/>
                </a:lnTo>
                <a:lnTo>
                  <a:pt x="51536" y="421982"/>
                </a:lnTo>
                <a:lnTo>
                  <a:pt x="60248" y="433273"/>
                </a:lnTo>
                <a:lnTo>
                  <a:pt x="62204" y="435978"/>
                </a:lnTo>
                <a:lnTo>
                  <a:pt x="66281" y="441083"/>
                </a:lnTo>
                <a:lnTo>
                  <a:pt x="70383" y="445439"/>
                </a:lnTo>
                <a:lnTo>
                  <a:pt x="70993" y="445731"/>
                </a:lnTo>
                <a:lnTo>
                  <a:pt x="72631" y="445731"/>
                </a:lnTo>
                <a:lnTo>
                  <a:pt x="78879" y="426148"/>
                </a:lnTo>
                <a:lnTo>
                  <a:pt x="85496" y="384759"/>
                </a:lnTo>
                <a:lnTo>
                  <a:pt x="91046" y="329069"/>
                </a:lnTo>
                <a:lnTo>
                  <a:pt x="94068" y="266661"/>
                </a:lnTo>
                <a:lnTo>
                  <a:pt x="93103" y="205117"/>
                </a:lnTo>
                <a:lnTo>
                  <a:pt x="86702" y="152019"/>
                </a:lnTo>
                <a:lnTo>
                  <a:pt x="73406" y="114922"/>
                </a:lnTo>
                <a:lnTo>
                  <a:pt x="81064" y="169633"/>
                </a:lnTo>
                <a:lnTo>
                  <a:pt x="81114" y="233375"/>
                </a:lnTo>
                <a:lnTo>
                  <a:pt x="75857" y="298183"/>
                </a:lnTo>
                <a:lnTo>
                  <a:pt x="67538" y="356031"/>
                </a:lnTo>
                <a:lnTo>
                  <a:pt x="60960" y="387057"/>
                </a:lnTo>
                <a:lnTo>
                  <a:pt x="59855" y="375107"/>
                </a:lnTo>
                <a:lnTo>
                  <a:pt x="57391" y="319557"/>
                </a:lnTo>
                <a:lnTo>
                  <a:pt x="56756" y="258013"/>
                </a:lnTo>
                <a:lnTo>
                  <a:pt x="58204" y="196596"/>
                </a:lnTo>
                <a:lnTo>
                  <a:pt x="61836" y="142951"/>
                </a:lnTo>
                <a:lnTo>
                  <a:pt x="68249" y="98425"/>
                </a:lnTo>
                <a:lnTo>
                  <a:pt x="76733" y="78397"/>
                </a:lnTo>
                <a:lnTo>
                  <a:pt x="84709" y="79133"/>
                </a:lnTo>
                <a:lnTo>
                  <a:pt x="87642" y="80632"/>
                </a:lnTo>
                <a:lnTo>
                  <a:pt x="92075" y="83083"/>
                </a:lnTo>
                <a:lnTo>
                  <a:pt x="94094" y="85509"/>
                </a:lnTo>
                <a:lnTo>
                  <a:pt x="96532" y="87261"/>
                </a:lnTo>
                <a:close/>
              </a:path>
              <a:path w="295275" h="526415">
                <a:moveTo>
                  <a:pt x="188798" y="54508"/>
                </a:moveTo>
                <a:lnTo>
                  <a:pt x="162775" y="18580"/>
                </a:lnTo>
                <a:lnTo>
                  <a:pt x="162102" y="18783"/>
                </a:lnTo>
                <a:lnTo>
                  <a:pt x="155613" y="21640"/>
                </a:lnTo>
                <a:lnTo>
                  <a:pt x="151523" y="23329"/>
                </a:lnTo>
                <a:lnTo>
                  <a:pt x="147396" y="25234"/>
                </a:lnTo>
                <a:lnTo>
                  <a:pt x="146989" y="25425"/>
                </a:lnTo>
                <a:lnTo>
                  <a:pt x="146507" y="25654"/>
                </a:lnTo>
                <a:lnTo>
                  <a:pt x="146380" y="25692"/>
                </a:lnTo>
                <a:lnTo>
                  <a:pt x="145834" y="25920"/>
                </a:lnTo>
                <a:lnTo>
                  <a:pt x="146113" y="25831"/>
                </a:lnTo>
                <a:lnTo>
                  <a:pt x="145808" y="25971"/>
                </a:lnTo>
                <a:lnTo>
                  <a:pt x="126174" y="59626"/>
                </a:lnTo>
                <a:lnTo>
                  <a:pt x="118097" y="100164"/>
                </a:lnTo>
                <a:lnTo>
                  <a:pt x="111467" y="164706"/>
                </a:lnTo>
                <a:lnTo>
                  <a:pt x="106705" y="259283"/>
                </a:lnTo>
                <a:lnTo>
                  <a:pt x="105625" y="365353"/>
                </a:lnTo>
                <a:lnTo>
                  <a:pt x="108851" y="432015"/>
                </a:lnTo>
                <a:lnTo>
                  <a:pt x="122440" y="485648"/>
                </a:lnTo>
                <a:lnTo>
                  <a:pt x="154101" y="504164"/>
                </a:lnTo>
                <a:lnTo>
                  <a:pt x="154724" y="503834"/>
                </a:lnTo>
                <a:lnTo>
                  <a:pt x="169227" y="456984"/>
                </a:lnTo>
                <a:lnTo>
                  <a:pt x="176377" y="408381"/>
                </a:lnTo>
                <a:lnTo>
                  <a:pt x="182206" y="349656"/>
                </a:lnTo>
                <a:lnTo>
                  <a:pt x="185801" y="285826"/>
                </a:lnTo>
                <a:lnTo>
                  <a:pt x="186207" y="221894"/>
                </a:lnTo>
                <a:lnTo>
                  <a:pt x="182499" y="162839"/>
                </a:lnTo>
                <a:lnTo>
                  <a:pt x="173736" y="113703"/>
                </a:lnTo>
                <a:lnTo>
                  <a:pt x="158978" y="79451"/>
                </a:lnTo>
                <a:lnTo>
                  <a:pt x="168160" y="139585"/>
                </a:lnTo>
                <a:lnTo>
                  <a:pt x="170662" y="204685"/>
                </a:lnTo>
                <a:lnTo>
                  <a:pt x="167881" y="270827"/>
                </a:lnTo>
                <a:lnTo>
                  <a:pt x="161226" y="334098"/>
                </a:lnTo>
                <a:lnTo>
                  <a:pt x="152107" y="390563"/>
                </a:lnTo>
                <a:lnTo>
                  <a:pt x="141897" y="436295"/>
                </a:lnTo>
                <a:lnTo>
                  <a:pt x="141439" y="437705"/>
                </a:lnTo>
                <a:lnTo>
                  <a:pt x="138214" y="391579"/>
                </a:lnTo>
                <a:lnTo>
                  <a:pt x="135928" y="328917"/>
                </a:lnTo>
                <a:lnTo>
                  <a:pt x="135242" y="261505"/>
                </a:lnTo>
                <a:lnTo>
                  <a:pt x="136321" y="194094"/>
                </a:lnTo>
                <a:lnTo>
                  <a:pt x="139319" y="131419"/>
                </a:lnTo>
                <a:lnTo>
                  <a:pt x="144386" y="78206"/>
                </a:lnTo>
                <a:lnTo>
                  <a:pt x="151663" y="39217"/>
                </a:lnTo>
                <a:lnTo>
                  <a:pt x="158496" y="25057"/>
                </a:lnTo>
                <a:lnTo>
                  <a:pt x="165989" y="30060"/>
                </a:lnTo>
                <a:lnTo>
                  <a:pt x="171310" y="33972"/>
                </a:lnTo>
                <a:lnTo>
                  <a:pt x="181864" y="44805"/>
                </a:lnTo>
                <a:lnTo>
                  <a:pt x="184988" y="49949"/>
                </a:lnTo>
                <a:lnTo>
                  <a:pt x="188798" y="54508"/>
                </a:lnTo>
                <a:close/>
              </a:path>
              <a:path w="295275" h="526415">
                <a:moveTo>
                  <a:pt x="294830" y="273507"/>
                </a:moveTo>
                <a:lnTo>
                  <a:pt x="293941" y="213652"/>
                </a:lnTo>
                <a:lnTo>
                  <a:pt x="289077" y="157848"/>
                </a:lnTo>
                <a:lnTo>
                  <a:pt x="279501" y="109486"/>
                </a:lnTo>
                <a:lnTo>
                  <a:pt x="264490" y="71996"/>
                </a:lnTo>
                <a:lnTo>
                  <a:pt x="274396" y="134950"/>
                </a:lnTo>
                <a:lnTo>
                  <a:pt x="277507" y="200990"/>
                </a:lnTo>
                <a:lnTo>
                  <a:pt x="275120" y="267423"/>
                </a:lnTo>
                <a:lnTo>
                  <a:pt x="268541" y="331533"/>
                </a:lnTo>
                <a:lnTo>
                  <a:pt x="259080" y="390626"/>
                </a:lnTo>
                <a:lnTo>
                  <a:pt x="248043" y="441998"/>
                </a:lnTo>
                <a:lnTo>
                  <a:pt x="242214" y="463067"/>
                </a:lnTo>
                <a:lnTo>
                  <a:pt x="238823" y="418147"/>
                </a:lnTo>
                <a:lnTo>
                  <a:pt x="236651" y="356882"/>
                </a:lnTo>
                <a:lnTo>
                  <a:pt x="236143" y="289890"/>
                </a:lnTo>
                <a:lnTo>
                  <a:pt x="237223" y="221335"/>
                </a:lnTo>
                <a:lnTo>
                  <a:pt x="239826" y="155333"/>
                </a:lnTo>
                <a:lnTo>
                  <a:pt x="243890" y="96062"/>
                </a:lnTo>
                <a:lnTo>
                  <a:pt x="249351" y="47650"/>
                </a:lnTo>
                <a:lnTo>
                  <a:pt x="264210" y="0"/>
                </a:lnTo>
                <a:lnTo>
                  <a:pt x="262255" y="0"/>
                </a:lnTo>
                <a:lnTo>
                  <a:pt x="239509" y="444"/>
                </a:lnTo>
                <a:lnTo>
                  <a:pt x="243979" y="444"/>
                </a:lnTo>
                <a:lnTo>
                  <a:pt x="235267" y="5029"/>
                </a:lnTo>
                <a:lnTo>
                  <a:pt x="218884" y="45262"/>
                </a:lnTo>
                <a:lnTo>
                  <a:pt x="211772" y="91516"/>
                </a:lnTo>
                <a:lnTo>
                  <a:pt x="205765" y="162293"/>
                </a:lnTo>
                <a:lnTo>
                  <a:pt x="201142" y="262902"/>
                </a:lnTo>
                <a:lnTo>
                  <a:pt x="200444" y="331876"/>
                </a:lnTo>
                <a:lnTo>
                  <a:pt x="200888" y="394436"/>
                </a:lnTo>
                <a:lnTo>
                  <a:pt x="203022" y="456082"/>
                </a:lnTo>
                <a:lnTo>
                  <a:pt x="207695" y="502107"/>
                </a:lnTo>
                <a:lnTo>
                  <a:pt x="218808" y="522122"/>
                </a:lnTo>
                <a:lnTo>
                  <a:pt x="218401" y="522744"/>
                </a:lnTo>
                <a:lnTo>
                  <a:pt x="224155" y="523506"/>
                </a:lnTo>
                <a:lnTo>
                  <a:pt x="227952" y="524471"/>
                </a:lnTo>
                <a:lnTo>
                  <a:pt x="249567" y="526084"/>
                </a:lnTo>
                <a:lnTo>
                  <a:pt x="250342" y="526148"/>
                </a:lnTo>
                <a:lnTo>
                  <a:pt x="250786" y="526173"/>
                </a:lnTo>
                <a:lnTo>
                  <a:pt x="251472" y="526173"/>
                </a:lnTo>
                <a:lnTo>
                  <a:pt x="256705" y="526326"/>
                </a:lnTo>
                <a:lnTo>
                  <a:pt x="255892" y="526173"/>
                </a:lnTo>
                <a:lnTo>
                  <a:pt x="257746" y="526148"/>
                </a:lnTo>
                <a:lnTo>
                  <a:pt x="265328" y="513765"/>
                </a:lnTo>
                <a:lnTo>
                  <a:pt x="273304" y="484962"/>
                </a:lnTo>
                <a:lnTo>
                  <a:pt x="280987" y="443115"/>
                </a:lnTo>
                <a:lnTo>
                  <a:pt x="287616" y="391642"/>
                </a:lnTo>
                <a:lnTo>
                  <a:pt x="292481" y="333971"/>
                </a:lnTo>
                <a:lnTo>
                  <a:pt x="294830" y="273507"/>
                </a:lnTo>
                <a:close/>
              </a:path>
            </a:pathLst>
          </a:custGeom>
          <a:solidFill>
            <a:srgbClr val="0047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32970" y="1146961"/>
            <a:ext cx="4452620" cy="8162925"/>
          </a:xfrm>
          <a:custGeom>
            <a:avLst/>
            <a:gdLst/>
            <a:ahLst/>
            <a:cxnLst/>
            <a:rect l="l" t="t" r="r" b="b"/>
            <a:pathLst>
              <a:path w="4452620" h="8162925">
                <a:moveTo>
                  <a:pt x="1313141" y="1785594"/>
                </a:moveTo>
                <a:lnTo>
                  <a:pt x="1188821" y="1714919"/>
                </a:lnTo>
                <a:lnTo>
                  <a:pt x="1145895" y="1688376"/>
                </a:lnTo>
                <a:lnTo>
                  <a:pt x="1103541" y="1660956"/>
                </a:lnTo>
                <a:lnTo>
                  <a:pt x="1061770" y="1632699"/>
                </a:lnTo>
                <a:lnTo>
                  <a:pt x="1020597" y="1603590"/>
                </a:lnTo>
                <a:lnTo>
                  <a:pt x="980046" y="1573657"/>
                </a:lnTo>
                <a:lnTo>
                  <a:pt x="940104" y="1542910"/>
                </a:lnTo>
                <a:lnTo>
                  <a:pt x="900811" y="1511376"/>
                </a:lnTo>
                <a:lnTo>
                  <a:pt x="862152" y="1479067"/>
                </a:lnTo>
                <a:lnTo>
                  <a:pt x="824153" y="1445983"/>
                </a:lnTo>
                <a:lnTo>
                  <a:pt x="786841" y="1412151"/>
                </a:lnTo>
                <a:lnTo>
                  <a:pt x="750201" y="1377581"/>
                </a:lnTo>
                <a:lnTo>
                  <a:pt x="714260" y="1342288"/>
                </a:lnTo>
                <a:lnTo>
                  <a:pt x="679030" y="1306296"/>
                </a:lnTo>
                <a:lnTo>
                  <a:pt x="644525" y="1269619"/>
                </a:lnTo>
                <a:lnTo>
                  <a:pt x="610755" y="1232255"/>
                </a:lnTo>
                <a:lnTo>
                  <a:pt x="577723" y="1194231"/>
                </a:lnTo>
                <a:lnTo>
                  <a:pt x="545452" y="1155560"/>
                </a:lnTo>
                <a:lnTo>
                  <a:pt x="513969" y="1116266"/>
                </a:lnTo>
                <a:lnTo>
                  <a:pt x="483247" y="1076350"/>
                </a:lnTo>
                <a:lnTo>
                  <a:pt x="453339" y="1035837"/>
                </a:lnTo>
                <a:lnTo>
                  <a:pt x="424230" y="994740"/>
                </a:lnTo>
                <a:lnTo>
                  <a:pt x="395947" y="953058"/>
                </a:lnTo>
                <a:lnTo>
                  <a:pt x="368503" y="910831"/>
                </a:lnTo>
                <a:lnTo>
                  <a:pt x="341896" y="868057"/>
                </a:lnTo>
                <a:lnTo>
                  <a:pt x="316153" y="824763"/>
                </a:lnTo>
                <a:lnTo>
                  <a:pt x="291287" y="780948"/>
                </a:lnTo>
                <a:lnTo>
                  <a:pt x="267296" y="736638"/>
                </a:lnTo>
                <a:lnTo>
                  <a:pt x="244208" y="691845"/>
                </a:lnTo>
                <a:lnTo>
                  <a:pt x="222021" y="646595"/>
                </a:lnTo>
                <a:lnTo>
                  <a:pt x="200761" y="600875"/>
                </a:lnTo>
                <a:lnTo>
                  <a:pt x="180428" y="554736"/>
                </a:lnTo>
                <a:lnTo>
                  <a:pt x="161048" y="508165"/>
                </a:lnTo>
                <a:lnTo>
                  <a:pt x="142621" y="461187"/>
                </a:lnTo>
                <a:lnTo>
                  <a:pt x="125171" y="413816"/>
                </a:lnTo>
                <a:lnTo>
                  <a:pt x="80911" y="277990"/>
                </a:lnTo>
                <a:lnTo>
                  <a:pt x="43624" y="140004"/>
                </a:lnTo>
                <a:lnTo>
                  <a:pt x="14389" y="0"/>
                </a:lnTo>
                <a:lnTo>
                  <a:pt x="1651" y="2146"/>
                </a:lnTo>
                <a:lnTo>
                  <a:pt x="127" y="48602"/>
                </a:lnTo>
                <a:lnTo>
                  <a:pt x="0" y="95059"/>
                </a:lnTo>
                <a:lnTo>
                  <a:pt x="1219" y="140004"/>
                </a:lnTo>
                <a:lnTo>
                  <a:pt x="1257" y="141478"/>
                </a:lnTo>
                <a:lnTo>
                  <a:pt x="3873" y="187858"/>
                </a:lnTo>
                <a:lnTo>
                  <a:pt x="7848" y="234137"/>
                </a:lnTo>
                <a:lnTo>
                  <a:pt x="13131" y="280314"/>
                </a:lnTo>
                <a:lnTo>
                  <a:pt x="19735" y="326351"/>
                </a:lnTo>
                <a:lnTo>
                  <a:pt x="27609" y="372224"/>
                </a:lnTo>
                <a:lnTo>
                  <a:pt x="36766" y="417906"/>
                </a:lnTo>
                <a:lnTo>
                  <a:pt x="47155" y="463359"/>
                </a:lnTo>
                <a:lnTo>
                  <a:pt x="58674" y="508165"/>
                </a:lnTo>
                <a:lnTo>
                  <a:pt x="71615" y="553504"/>
                </a:lnTo>
                <a:lnTo>
                  <a:pt x="85636" y="598131"/>
                </a:lnTo>
                <a:lnTo>
                  <a:pt x="100825" y="642416"/>
                </a:lnTo>
                <a:lnTo>
                  <a:pt x="117157" y="686358"/>
                </a:lnTo>
                <a:lnTo>
                  <a:pt x="134632" y="729907"/>
                </a:lnTo>
                <a:lnTo>
                  <a:pt x="153212" y="773049"/>
                </a:lnTo>
                <a:lnTo>
                  <a:pt x="172885" y="815746"/>
                </a:lnTo>
                <a:lnTo>
                  <a:pt x="193636" y="857973"/>
                </a:lnTo>
                <a:lnTo>
                  <a:pt x="215430" y="899706"/>
                </a:lnTo>
                <a:lnTo>
                  <a:pt x="238264" y="940917"/>
                </a:lnTo>
                <a:lnTo>
                  <a:pt x="262115" y="981570"/>
                </a:lnTo>
                <a:lnTo>
                  <a:pt x="286943" y="1021651"/>
                </a:lnTo>
                <a:lnTo>
                  <a:pt x="312762" y="1061110"/>
                </a:lnTo>
                <a:lnTo>
                  <a:pt x="339534" y="1099947"/>
                </a:lnTo>
                <a:lnTo>
                  <a:pt x="367245" y="1138123"/>
                </a:lnTo>
                <a:lnTo>
                  <a:pt x="395859" y="1175613"/>
                </a:lnTo>
                <a:lnTo>
                  <a:pt x="425386" y="1212380"/>
                </a:lnTo>
                <a:lnTo>
                  <a:pt x="455777" y="1248410"/>
                </a:lnTo>
                <a:lnTo>
                  <a:pt x="487032" y="1283665"/>
                </a:lnTo>
                <a:lnTo>
                  <a:pt x="519137" y="1318120"/>
                </a:lnTo>
                <a:lnTo>
                  <a:pt x="552043" y="1351749"/>
                </a:lnTo>
                <a:lnTo>
                  <a:pt x="585762" y="1384528"/>
                </a:lnTo>
                <a:lnTo>
                  <a:pt x="620255" y="1416418"/>
                </a:lnTo>
                <a:lnTo>
                  <a:pt x="655510" y="1447406"/>
                </a:lnTo>
                <a:lnTo>
                  <a:pt x="691515" y="1477454"/>
                </a:lnTo>
                <a:lnTo>
                  <a:pt x="728230" y="1506537"/>
                </a:lnTo>
                <a:lnTo>
                  <a:pt x="765657" y="1534629"/>
                </a:lnTo>
                <a:lnTo>
                  <a:pt x="803757" y="1561693"/>
                </a:lnTo>
                <a:lnTo>
                  <a:pt x="842530" y="1587728"/>
                </a:lnTo>
                <a:lnTo>
                  <a:pt x="881938" y="1612671"/>
                </a:lnTo>
                <a:lnTo>
                  <a:pt x="921981" y="1636522"/>
                </a:lnTo>
                <a:lnTo>
                  <a:pt x="962621" y="1659242"/>
                </a:lnTo>
                <a:lnTo>
                  <a:pt x="1003858" y="1680806"/>
                </a:lnTo>
                <a:lnTo>
                  <a:pt x="1045654" y="1701190"/>
                </a:lnTo>
                <a:lnTo>
                  <a:pt x="1087996" y="1720354"/>
                </a:lnTo>
                <a:lnTo>
                  <a:pt x="1130858" y="1738287"/>
                </a:lnTo>
                <a:lnTo>
                  <a:pt x="1174242" y="1754949"/>
                </a:lnTo>
                <a:lnTo>
                  <a:pt x="1218107" y="1770316"/>
                </a:lnTo>
                <a:lnTo>
                  <a:pt x="1262456" y="1784362"/>
                </a:lnTo>
                <a:lnTo>
                  <a:pt x="1307236" y="1797062"/>
                </a:lnTo>
                <a:lnTo>
                  <a:pt x="1313141" y="1785594"/>
                </a:lnTo>
                <a:close/>
              </a:path>
              <a:path w="4452620" h="8162925">
                <a:moveTo>
                  <a:pt x="4452544" y="6778333"/>
                </a:moveTo>
                <a:lnTo>
                  <a:pt x="4452251" y="6740233"/>
                </a:lnTo>
                <a:lnTo>
                  <a:pt x="4451540" y="6689433"/>
                </a:lnTo>
                <a:lnTo>
                  <a:pt x="4450410" y="6638633"/>
                </a:lnTo>
                <a:lnTo>
                  <a:pt x="4448861" y="6587833"/>
                </a:lnTo>
                <a:lnTo>
                  <a:pt x="4446892" y="6549733"/>
                </a:lnTo>
                <a:lnTo>
                  <a:pt x="4444504" y="6498933"/>
                </a:lnTo>
                <a:lnTo>
                  <a:pt x="4441710" y="6448133"/>
                </a:lnTo>
                <a:lnTo>
                  <a:pt x="4438485" y="6410033"/>
                </a:lnTo>
                <a:lnTo>
                  <a:pt x="4434865" y="6359233"/>
                </a:lnTo>
                <a:lnTo>
                  <a:pt x="4430827" y="6308433"/>
                </a:lnTo>
                <a:lnTo>
                  <a:pt x="4426382" y="6270333"/>
                </a:lnTo>
                <a:lnTo>
                  <a:pt x="4421530" y="6219533"/>
                </a:lnTo>
                <a:lnTo>
                  <a:pt x="4416272" y="6168733"/>
                </a:lnTo>
                <a:lnTo>
                  <a:pt x="4410595" y="6130633"/>
                </a:lnTo>
                <a:lnTo>
                  <a:pt x="4404538" y="6079833"/>
                </a:lnTo>
                <a:lnTo>
                  <a:pt x="4398061" y="6029033"/>
                </a:lnTo>
                <a:lnTo>
                  <a:pt x="4391190" y="5990933"/>
                </a:lnTo>
                <a:lnTo>
                  <a:pt x="4383913" y="5940133"/>
                </a:lnTo>
                <a:lnTo>
                  <a:pt x="4376242" y="5889333"/>
                </a:lnTo>
                <a:lnTo>
                  <a:pt x="4368177" y="5851233"/>
                </a:lnTo>
                <a:lnTo>
                  <a:pt x="4359719" y="5800433"/>
                </a:lnTo>
                <a:lnTo>
                  <a:pt x="4350855" y="5762333"/>
                </a:lnTo>
                <a:lnTo>
                  <a:pt x="4341609" y="5711533"/>
                </a:lnTo>
                <a:lnTo>
                  <a:pt x="4331970" y="5660733"/>
                </a:lnTo>
                <a:lnTo>
                  <a:pt x="4321937" y="5622633"/>
                </a:lnTo>
                <a:lnTo>
                  <a:pt x="4311523" y="5571833"/>
                </a:lnTo>
                <a:lnTo>
                  <a:pt x="4300728" y="5533733"/>
                </a:lnTo>
                <a:lnTo>
                  <a:pt x="4289526" y="5482933"/>
                </a:lnTo>
                <a:lnTo>
                  <a:pt x="4277957" y="5432133"/>
                </a:lnTo>
                <a:lnTo>
                  <a:pt x="4266006" y="5394033"/>
                </a:lnTo>
                <a:lnTo>
                  <a:pt x="4253662" y="5343233"/>
                </a:lnTo>
                <a:lnTo>
                  <a:pt x="4240949" y="5305133"/>
                </a:lnTo>
                <a:lnTo>
                  <a:pt x="4227855" y="5254333"/>
                </a:lnTo>
                <a:lnTo>
                  <a:pt x="4214380" y="5216233"/>
                </a:lnTo>
                <a:lnTo>
                  <a:pt x="4200537" y="5165433"/>
                </a:lnTo>
                <a:lnTo>
                  <a:pt x="4186313" y="5114633"/>
                </a:lnTo>
                <a:lnTo>
                  <a:pt x="4171721" y="5076533"/>
                </a:lnTo>
                <a:lnTo>
                  <a:pt x="4156760" y="5025733"/>
                </a:lnTo>
                <a:lnTo>
                  <a:pt x="4141419" y="4987633"/>
                </a:lnTo>
                <a:lnTo>
                  <a:pt x="4125722" y="4936833"/>
                </a:lnTo>
                <a:lnTo>
                  <a:pt x="4109656" y="4898733"/>
                </a:lnTo>
                <a:lnTo>
                  <a:pt x="4093210" y="4860633"/>
                </a:lnTo>
                <a:lnTo>
                  <a:pt x="4076420" y="4809833"/>
                </a:lnTo>
                <a:lnTo>
                  <a:pt x="4059250" y="4771733"/>
                </a:lnTo>
                <a:lnTo>
                  <a:pt x="4041724" y="4720933"/>
                </a:lnTo>
                <a:lnTo>
                  <a:pt x="4023842" y="4682833"/>
                </a:lnTo>
                <a:lnTo>
                  <a:pt x="4005605" y="4632033"/>
                </a:lnTo>
                <a:lnTo>
                  <a:pt x="3987000" y="4593933"/>
                </a:lnTo>
                <a:lnTo>
                  <a:pt x="3968051" y="4555833"/>
                </a:lnTo>
                <a:lnTo>
                  <a:pt x="3948747" y="4505033"/>
                </a:lnTo>
                <a:lnTo>
                  <a:pt x="3929075" y="4466933"/>
                </a:lnTo>
                <a:lnTo>
                  <a:pt x="3909072" y="4416133"/>
                </a:lnTo>
                <a:lnTo>
                  <a:pt x="3888702" y="4378033"/>
                </a:lnTo>
                <a:lnTo>
                  <a:pt x="3867988" y="4339933"/>
                </a:lnTo>
                <a:lnTo>
                  <a:pt x="3846931" y="4289133"/>
                </a:lnTo>
                <a:lnTo>
                  <a:pt x="3825532" y="4251033"/>
                </a:lnTo>
                <a:lnTo>
                  <a:pt x="3803777" y="4212933"/>
                </a:lnTo>
                <a:lnTo>
                  <a:pt x="3781691" y="4174833"/>
                </a:lnTo>
                <a:lnTo>
                  <a:pt x="3759250" y="4124033"/>
                </a:lnTo>
                <a:lnTo>
                  <a:pt x="3736479" y="4085933"/>
                </a:lnTo>
                <a:lnTo>
                  <a:pt x="3713365" y="4047833"/>
                </a:lnTo>
                <a:lnTo>
                  <a:pt x="3689921" y="4009733"/>
                </a:lnTo>
                <a:lnTo>
                  <a:pt x="3666134" y="3971633"/>
                </a:lnTo>
                <a:lnTo>
                  <a:pt x="3642017" y="3920833"/>
                </a:lnTo>
                <a:lnTo>
                  <a:pt x="3617569" y="3882733"/>
                </a:lnTo>
                <a:lnTo>
                  <a:pt x="3592779" y="3844633"/>
                </a:lnTo>
                <a:lnTo>
                  <a:pt x="3567671" y="3806533"/>
                </a:lnTo>
                <a:lnTo>
                  <a:pt x="3542220" y="3768433"/>
                </a:lnTo>
                <a:lnTo>
                  <a:pt x="3516452" y="3730333"/>
                </a:lnTo>
                <a:lnTo>
                  <a:pt x="3490353" y="3692233"/>
                </a:lnTo>
                <a:lnTo>
                  <a:pt x="3463937" y="3654133"/>
                </a:lnTo>
                <a:lnTo>
                  <a:pt x="3437191" y="3616033"/>
                </a:lnTo>
                <a:lnTo>
                  <a:pt x="3410127" y="3577933"/>
                </a:lnTo>
                <a:lnTo>
                  <a:pt x="3382746" y="3539833"/>
                </a:lnTo>
                <a:lnTo>
                  <a:pt x="3355035" y="3501733"/>
                </a:lnTo>
                <a:lnTo>
                  <a:pt x="3327019" y="3463633"/>
                </a:lnTo>
                <a:lnTo>
                  <a:pt x="3298685" y="3425533"/>
                </a:lnTo>
                <a:lnTo>
                  <a:pt x="3270034" y="3387433"/>
                </a:lnTo>
                <a:lnTo>
                  <a:pt x="3241065" y="3349333"/>
                </a:lnTo>
                <a:lnTo>
                  <a:pt x="3211792" y="3311233"/>
                </a:lnTo>
                <a:lnTo>
                  <a:pt x="3182201" y="3273133"/>
                </a:lnTo>
                <a:lnTo>
                  <a:pt x="3152305" y="3235033"/>
                </a:lnTo>
                <a:lnTo>
                  <a:pt x="3122091" y="3196933"/>
                </a:lnTo>
                <a:lnTo>
                  <a:pt x="3091586" y="3171533"/>
                </a:lnTo>
                <a:lnTo>
                  <a:pt x="3060776" y="3133433"/>
                </a:lnTo>
                <a:lnTo>
                  <a:pt x="3029648" y="3095333"/>
                </a:lnTo>
                <a:lnTo>
                  <a:pt x="2998228" y="3057233"/>
                </a:lnTo>
                <a:lnTo>
                  <a:pt x="2966516" y="3031833"/>
                </a:lnTo>
                <a:lnTo>
                  <a:pt x="2934487" y="2993733"/>
                </a:lnTo>
                <a:lnTo>
                  <a:pt x="2902178" y="2955633"/>
                </a:lnTo>
                <a:lnTo>
                  <a:pt x="2869565" y="2930233"/>
                </a:lnTo>
                <a:lnTo>
                  <a:pt x="2836659" y="2892133"/>
                </a:lnTo>
                <a:lnTo>
                  <a:pt x="2803448" y="2854033"/>
                </a:lnTo>
                <a:lnTo>
                  <a:pt x="2769959" y="2828633"/>
                </a:lnTo>
                <a:lnTo>
                  <a:pt x="2736177" y="2790533"/>
                </a:lnTo>
                <a:lnTo>
                  <a:pt x="2702102" y="2765133"/>
                </a:lnTo>
                <a:lnTo>
                  <a:pt x="2667736" y="2727033"/>
                </a:lnTo>
                <a:lnTo>
                  <a:pt x="2633091" y="2701633"/>
                </a:lnTo>
                <a:lnTo>
                  <a:pt x="2598166" y="2663533"/>
                </a:lnTo>
                <a:lnTo>
                  <a:pt x="2562949" y="2638133"/>
                </a:lnTo>
                <a:lnTo>
                  <a:pt x="2527452" y="2600033"/>
                </a:lnTo>
                <a:lnTo>
                  <a:pt x="2455608" y="2549233"/>
                </a:lnTo>
                <a:lnTo>
                  <a:pt x="2419273" y="2511133"/>
                </a:lnTo>
                <a:lnTo>
                  <a:pt x="2308618" y="2434933"/>
                </a:lnTo>
                <a:lnTo>
                  <a:pt x="2271179" y="2396833"/>
                </a:lnTo>
                <a:lnTo>
                  <a:pt x="2118766" y="2295233"/>
                </a:lnTo>
                <a:lnTo>
                  <a:pt x="1962099" y="2193633"/>
                </a:lnTo>
                <a:lnTo>
                  <a:pt x="1760435" y="2066632"/>
                </a:lnTo>
                <a:lnTo>
                  <a:pt x="1719338" y="2041232"/>
                </a:lnTo>
                <a:lnTo>
                  <a:pt x="1678000" y="2028532"/>
                </a:lnTo>
                <a:lnTo>
                  <a:pt x="1552473" y="1952332"/>
                </a:lnTo>
                <a:lnTo>
                  <a:pt x="1541945" y="1977732"/>
                </a:lnTo>
                <a:lnTo>
                  <a:pt x="1665541" y="2053932"/>
                </a:lnTo>
                <a:lnTo>
                  <a:pt x="1706270" y="2092032"/>
                </a:lnTo>
                <a:lnTo>
                  <a:pt x="1827034" y="2168233"/>
                </a:lnTo>
                <a:lnTo>
                  <a:pt x="1866811" y="2206333"/>
                </a:lnTo>
                <a:lnTo>
                  <a:pt x="1906333" y="2231733"/>
                </a:lnTo>
                <a:lnTo>
                  <a:pt x="1945601" y="2269833"/>
                </a:lnTo>
                <a:lnTo>
                  <a:pt x="2023402" y="2320633"/>
                </a:lnTo>
                <a:lnTo>
                  <a:pt x="2061908" y="2358733"/>
                </a:lnTo>
                <a:lnTo>
                  <a:pt x="2100173" y="2384133"/>
                </a:lnTo>
                <a:lnTo>
                  <a:pt x="2138159" y="2422233"/>
                </a:lnTo>
                <a:lnTo>
                  <a:pt x="2175891" y="2447633"/>
                </a:lnTo>
                <a:lnTo>
                  <a:pt x="2250541" y="2523833"/>
                </a:lnTo>
                <a:lnTo>
                  <a:pt x="2287409" y="2549233"/>
                </a:lnTo>
                <a:lnTo>
                  <a:pt x="2323973" y="2587333"/>
                </a:lnTo>
                <a:lnTo>
                  <a:pt x="2360269" y="2612733"/>
                </a:lnTo>
                <a:lnTo>
                  <a:pt x="2431973" y="2688933"/>
                </a:lnTo>
                <a:lnTo>
                  <a:pt x="2467394" y="2714333"/>
                </a:lnTo>
                <a:lnTo>
                  <a:pt x="2502522" y="2752433"/>
                </a:lnTo>
                <a:lnTo>
                  <a:pt x="2571902" y="2828633"/>
                </a:lnTo>
                <a:lnTo>
                  <a:pt x="2606154" y="2854033"/>
                </a:lnTo>
                <a:lnTo>
                  <a:pt x="2673756" y="2930233"/>
                </a:lnTo>
                <a:lnTo>
                  <a:pt x="2707106" y="2968333"/>
                </a:lnTo>
                <a:lnTo>
                  <a:pt x="2740164" y="3006433"/>
                </a:lnTo>
                <a:lnTo>
                  <a:pt x="2772905" y="3044533"/>
                </a:lnTo>
                <a:lnTo>
                  <a:pt x="2805353" y="3069933"/>
                </a:lnTo>
                <a:lnTo>
                  <a:pt x="2837497" y="3108033"/>
                </a:lnTo>
                <a:lnTo>
                  <a:pt x="2869336" y="3146133"/>
                </a:lnTo>
                <a:lnTo>
                  <a:pt x="2900870" y="3184233"/>
                </a:lnTo>
                <a:lnTo>
                  <a:pt x="2932099" y="3222333"/>
                </a:lnTo>
                <a:lnTo>
                  <a:pt x="2963011" y="3260433"/>
                </a:lnTo>
                <a:lnTo>
                  <a:pt x="2993618" y="3298533"/>
                </a:lnTo>
                <a:lnTo>
                  <a:pt x="3023908" y="3336633"/>
                </a:lnTo>
                <a:lnTo>
                  <a:pt x="3053892" y="3374733"/>
                </a:lnTo>
                <a:lnTo>
                  <a:pt x="3083547" y="3425533"/>
                </a:lnTo>
                <a:lnTo>
                  <a:pt x="3112897" y="3463633"/>
                </a:lnTo>
                <a:lnTo>
                  <a:pt x="3141929" y="3501733"/>
                </a:lnTo>
                <a:lnTo>
                  <a:pt x="3170644" y="3539833"/>
                </a:lnTo>
                <a:lnTo>
                  <a:pt x="3199041" y="3577933"/>
                </a:lnTo>
                <a:lnTo>
                  <a:pt x="3227120" y="3616033"/>
                </a:lnTo>
                <a:lnTo>
                  <a:pt x="3254870" y="3654133"/>
                </a:lnTo>
                <a:lnTo>
                  <a:pt x="3282302" y="3704933"/>
                </a:lnTo>
                <a:lnTo>
                  <a:pt x="3309404" y="3743033"/>
                </a:lnTo>
                <a:lnTo>
                  <a:pt x="3336175" y="3781133"/>
                </a:lnTo>
                <a:lnTo>
                  <a:pt x="3362629" y="3819233"/>
                </a:lnTo>
                <a:lnTo>
                  <a:pt x="3388753" y="3870033"/>
                </a:lnTo>
                <a:lnTo>
                  <a:pt x="3414547" y="3908133"/>
                </a:lnTo>
                <a:lnTo>
                  <a:pt x="3440011" y="3946233"/>
                </a:lnTo>
                <a:lnTo>
                  <a:pt x="3465144" y="3997033"/>
                </a:lnTo>
                <a:lnTo>
                  <a:pt x="3489934" y="4035133"/>
                </a:lnTo>
                <a:lnTo>
                  <a:pt x="3514394" y="4073233"/>
                </a:lnTo>
                <a:lnTo>
                  <a:pt x="3538524" y="4124033"/>
                </a:lnTo>
                <a:lnTo>
                  <a:pt x="3562312" y="4162133"/>
                </a:lnTo>
                <a:lnTo>
                  <a:pt x="3585768" y="4200233"/>
                </a:lnTo>
                <a:lnTo>
                  <a:pt x="3608882" y="4251033"/>
                </a:lnTo>
                <a:lnTo>
                  <a:pt x="3631654" y="4289133"/>
                </a:lnTo>
                <a:lnTo>
                  <a:pt x="3654082" y="4339933"/>
                </a:lnTo>
                <a:lnTo>
                  <a:pt x="3676154" y="4378033"/>
                </a:lnTo>
                <a:lnTo>
                  <a:pt x="3697897" y="4428833"/>
                </a:lnTo>
                <a:lnTo>
                  <a:pt x="3719296" y="4466933"/>
                </a:lnTo>
                <a:lnTo>
                  <a:pt x="3740340" y="4517733"/>
                </a:lnTo>
                <a:lnTo>
                  <a:pt x="3761041" y="4555833"/>
                </a:lnTo>
                <a:lnTo>
                  <a:pt x="3781387" y="4606633"/>
                </a:lnTo>
                <a:lnTo>
                  <a:pt x="3801376" y="4644733"/>
                </a:lnTo>
                <a:lnTo>
                  <a:pt x="3821023" y="4695533"/>
                </a:lnTo>
                <a:lnTo>
                  <a:pt x="3840315" y="4733633"/>
                </a:lnTo>
                <a:lnTo>
                  <a:pt x="3859250" y="4784433"/>
                </a:lnTo>
                <a:lnTo>
                  <a:pt x="3877830" y="4822533"/>
                </a:lnTo>
                <a:lnTo>
                  <a:pt x="3896055" y="4873333"/>
                </a:lnTo>
                <a:lnTo>
                  <a:pt x="3913911" y="4924133"/>
                </a:lnTo>
                <a:lnTo>
                  <a:pt x="3931412" y="4962233"/>
                </a:lnTo>
                <a:lnTo>
                  <a:pt x="3948557" y="5013033"/>
                </a:lnTo>
                <a:lnTo>
                  <a:pt x="3965333" y="5051133"/>
                </a:lnTo>
                <a:lnTo>
                  <a:pt x="3981742" y="5101933"/>
                </a:lnTo>
                <a:lnTo>
                  <a:pt x="3997795" y="5152733"/>
                </a:lnTo>
                <a:lnTo>
                  <a:pt x="4013479" y="5190833"/>
                </a:lnTo>
                <a:lnTo>
                  <a:pt x="4028795" y="5241633"/>
                </a:lnTo>
                <a:lnTo>
                  <a:pt x="4043743" y="5292433"/>
                </a:lnTo>
                <a:lnTo>
                  <a:pt x="4058323" y="5343233"/>
                </a:lnTo>
                <a:lnTo>
                  <a:pt x="4072521" y="5381333"/>
                </a:lnTo>
                <a:lnTo>
                  <a:pt x="4086352" y="5432133"/>
                </a:lnTo>
                <a:lnTo>
                  <a:pt x="4099814" y="5482933"/>
                </a:lnTo>
                <a:lnTo>
                  <a:pt x="4112895" y="5521033"/>
                </a:lnTo>
                <a:lnTo>
                  <a:pt x="4125607" y="5571833"/>
                </a:lnTo>
                <a:lnTo>
                  <a:pt x="4137926" y="5622633"/>
                </a:lnTo>
                <a:lnTo>
                  <a:pt x="4149877" y="5673433"/>
                </a:lnTo>
                <a:lnTo>
                  <a:pt x="4161447" y="5711533"/>
                </a:lnTo>
                <a:lnTo>
                  <a:pt x="4172635" y="5762333"/>
                </a:lnTo>
                <a:lnTo>
                  <a:pt x="4183443" y="5813133"/>
                </a:lnTo>
                <a:lnTo>
                  <a:pt x="4193857" y="5863933"/>
                </a:lnTo>
                <a:lnTo>
                  <a:pt x="4203890" y="5902033"/>
                </a:lnTo>
                <a:lnTo>
                  <a:pt x="4213542" y="5952833"/>
                </a:lnTo>
                <a:lnTo>
                  <a:pt x="4222801" y="6003633"/>
                </a:lnTo>
                <a:lnTo>
                  <a:pt x="4231678" y="6054433"/>
                </a:lnTo>
                <a:lnTo>
                  <a:pt x="4240149" y="6105233"/>
                </a:lnTo>
                <a:lnTo>
                  <a:pt x="4248239" y="6156033"/>
                </a:lnTo>
                <a:lnTo>
                  <a:pt x="4255935" y="6194133"/>
                </a:lnTo>
                <a:lnTo>
                  <a:pt x="4263237" y="6244933"/>
                </a:lnTo>
                <a:lnTo>
                  <a:pt x="4270146" y="6295733"/>
                </a:lnTo>
                <a:lnTo>
                  <a:pt x="4276649" y="6346533"/>
                </a:lnTo>
                <a:lnTo>
                  <a:pt x="4282757" y="6397333"/>
                </a:lnTo>
                <a:lnTo>
                  <a:pt x="4288472" y="6448133"/>
                </a:lnTo>
                <a:lnTo>
                  <a:pt x="4293781" y="6486233"/>
                </a:lnTo>
                <a:lnTo>
                  <a:pt x="4298696" y="6537033"/>
                </a:lnTo>
                <a:lnTo>
                  <a:pt x="4303192" y="6587833"/>
                </a:lnTo>
                <a:lnTo>
                  <a:pt x="4307294" y="6638633"/>
                </a:lnTo>
                <a:lnTo>
                  <a:pt x="4310989" y="6689433"/>
                </a:lnTo>
                <a:lnTo>
                  <a:pt x="4314279" y="6740233"/>
                </a:lnTo>
                <a:lnTo>
                  <a:pt x="4317162" y="6778333"/>
                </a:lnTo>
                <a:lnTo>
                  <a:pt x="4319625" y="6829133"/>
                </a:lnTo>
                <a:lnTo>
                  <a:pt x="4321683" y="6879933"/>
                </a:lnTo>
                <a:lnTo>
                  <a:pt x="4323334" y="6930733"/>
                </a:lnTo>
                <a:lnTo>
                  <a:pt x="4324566" y="6981533"/>
                </a:lnTo>
                <a:lnTo>
                  <a:pt x="4325378" y="7032333"/>
                </a:lnTo>
                <a:lnTo>
                  <a:pt x="4325785" y="7083133"/>
                </a:lnTo>
                <a:lnTo>
                  <a:pt x="4325772" y="7133933"/>
                </a:lnTo>
                <a:lnTo>
                  <a:pt x="4325340" y="7172033"/>
                </a:lnTo>
                <a:lnTo>
                  <a:pt x="4324489" y="7222833"/>
                </a:lnTo>
                <a:lnTo>
                  <a:pt x="4323219" y="7273633"/>
                </a:lnTo>
                <a:lnTo>
                  <a:pt x="4321899" y="7324433"/>
                </a:lnTo>
                <a:lnTo>
                  <a:pt x="4320184" y="7375233"/>
                </a:lnTo>
                <a:lnTo>
                  <a:pt x="4318076" y="7426033"/>
                </a:lnTo>
                <a:lnTo>
                  <a:pt x="4315561" y="7476833"/>
                </a:lnTo>
                <a:lnTo>
                  <a:pt x="4312640" y="7527633"/>
                </a:lnTo>
                <a:lnTo>
                  <a:pt x="4309326" y="7578433"/>
                </a:lnTo>
                <a:lnTo>
                  <a:pt x="4305617" y="7629233"/>
                </a:lnTo>
                <a:lnTo>
                  <a:pt x="4301515" y="7667333"/>
                </a:lnTo>
                <a:lnTo>
                  <a:pt x="4297007" y="7718133"/>
                </a:lnTo>
                <a:lnTo>
                  <a:pt x="4292117" y="7768933"/>
                </a:lnTo>
                <a:lnTo>
                  <a:pt x="4286821" y="7819733"/>
                </a:lnTo>
                <a:lnTo>
                  <a:pt x="4281144" y="7870533"/>
                </a:lnTo>
                <a:lnTo>
                  <a:pt x="4275061" y="7921333"/>
                </a:lnTo>
                <a:lnTo>
                  <a:pt x="4268597" y="7972133"/>
                </a:lnTo>
                <a:lnTo>
                  <a:pt x="4261739" y="8022933"/>
                </a:lnTo>
                <a:lnTo>
                  <a:pt x="4254500" y="8073733"/>
                </a:lnTo>
                <a:lnTo>
                  <a:pt x="4246867" y="8111833"/>
                </a:lnTo>
                <a:lnTo>
                  <a:pt x="4238841" y="8162633"/>
                </a:lnTo>
                <a:lnTo>
                  <a:pt x="4257891" y="8162633"/>
                </a:lnTo>
                <a:lnTo>
                  <a:pt x="4270921" y="8124533"/>
                </a:lnTo>
                <a:lnTo>
                  <a:pt x="4283494" y="8073733"/>
                </a:lnTo>
                <a:lnTo>
                  <a:pt x="4295597" y="8035633"/>
                </a:lnTo>
                <a:lnTo>
                  <a:pt x="4307243" y="7984833"/>
                </a:lnTo>
                <a:lnTo>
                  <a:pt x="4318419" y="7946733"/>
                </a:lnTo>
                <a:lnTo>
                  <a:pt x="4329150" y="7895933"/>
                </a:lnTo>
                <a:lnTo>
                  <a:pt x="4339412" y="7845133"/>
                </a:lnTo>
                <a:lnTo>
                  <a:pt x="4349229" y="7807033"/>
                </a:lnTo>
                <a:lnTo>
                  <a:pt x="4358589" y="7756233"/>
                </a:lnTo>
                <a:lnTo>
                  <a:pt x="4367492" y="7718133"/>
                </a:lnTo>
                <a:lnTo>
                  <a:pt x="4375937" y="7667333"/>
                </a:lnTo>
                <a:lnTo>
                  <a:pt x="4383938" y="7616533"/>
                </a:lnTo>
                <a:lnTo>
                  <a:pt x="4391495" y="7578433"/>
                </a:lnTo>
                <a:lnTo>
                  <a:pt x="4398594" y="7527633"/>
                </a:lnTo>
                <a:lnTo>
                  <a:pt x="4405249" y="7476833"/>
                </a:lnTo>
                <a:lnTo>
                  <a:pt x="4411459" y="7438733"/>
                </a:lnTo>
                <a:lnTo>
                  <a:pt x="4417238" y="7387933"/>
                </a:lnTo>
                <a:lnTo>
                  <a:pt x="4422559" y="7337133"/>
                </a:lnTo>
                <a:lnTo>
                  <a:pt x="4427448" y="7299033"/>
                </a:lnTo>
                <a:lnTo>
                  <a:pt x="4431893" y="7248233"/>
                </a:lnTo>
                <a:lnTo>
                  <a:pt x="4435907" y="7197433"/>
                </a:lnTo>
                <a:lnTo>
                  <a:pt x="4439475" y="7159333"/>
                </a:lnTo>
                <a:lnTo>
                  <a:pt x="4442625" y="7108533"/>
                </a:lnTo>
                <a:lnTo>
                  <a:pt x="4445330" y="7057733"/>
                </a:lnTo>
                <a:lnTo>
                  <a:pt x="4447603" y="7019633"/>
                </a:lnTo>
                <a:lnTo>
                  <a:pt x="4449445" y="6968833"/>
                </a:lnTo>
                <a:lnTo>
                  <a:pt x="4450854" y="6918033"/>
                </a:lnTo>
                <a:lnTo>
                  <a:pt x="4451845" y="6879933"/>
                </a:lnTo>
                <a:lnTo>
                  <a:pt x="4452404" y="6829133"/>
                </a:lnTo>
                <a:lnTo>
                  <a:pt x="4452544" y="6778333"/>
                </a:lnTo>
                <a:close/>
              </a:path>
            </a:pathLst>
          </a:custGeom>
          <a:solidFill>
            <a:srgbClr val="8BD0F8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899651" y="3062715"/>
            <a:ext cx="9155710" cy="5990422"/>
          </a:xfrm>
          <a:prstGeom prst="rect">
            <a:avLst/>
          </a:prstGeom>
        </p:spPr>
        <p:txBody>
          <a:bodyPr vert="horz" wrap="square" lIns="0" tIns="217805" rIns="0" bIns="0" rtlCol="0">
            <a:spAutoFit/>
          </a:bodyPr>
          <a:lstStyle/>
          <a:p>
            <a:pPr marL="12700" marR="5080" algn="just">
              <a:lnSpc>
                <a:spcPct val="77900"/>
              </a:lnSpc>
              <a:spcBef>
                <a:spcPts val="1715"/>
              </a:spcBef>
            </a:pPr>
            <a:r>
              <a:rPr sz="6050" b="1" dirty="0">
                <a:latin typeface="Arial"/>
                <a:cs typeface="Arial"/>
              </a:rPr>
              <a:t>Lorem</a:t>
            </a:r>
            <a:r>
              <a:rPr sz="6050" b="1" spc="-20" dirty="0">
                <a:latin typeface="Arial"/>
                <a:cs typeface="Arial"/>
              </a:rPr>
              <a:t> </a:t>
            </a:r>
            <a:r>
              <a:rPr sz="6050" b="1" dirty="0">
                <a:latin typeface="Arial"/>
                <a:cs typeface="Arial"/>
              </a:rPr>
              <a:t>ipsum</a:t>
            </a:r>
            <a:r>
              <a:rPr sz="6050" b="1" spc="-20" dirty="0">
                <a:latin typeface="Arial"/>
                <a:cs typeface="Arial"/>
              </a:rPr>
              <a:t> </a:t>
            </a:r>
            <a:r>
              <a:rPr sz="6050" b="1" dirty="0">
                <a:latin typeface="Arial"/>
                <a:cs typeface="Arial"/>
              </a:rPr>
              <a:t>dolor</a:t>
            </a:r>
            <a:r>
              <a:rPr sz="6050" b="1" spc="-20" dirty="0">
                <a:latin typeface="Arial"/>
                <a:cs typeface="Arial"/>
              </a:rPr>
              <a:t> </a:t>
            </a:r>
            <a:r>
              <a:rPr sz="6050" b="1" spc="-25" dirty="0">
                <a:latin typeface="Arial"/>
                <a:cs typeface="Arial"/>
              </a:rPr>
              <a:t>sit </a:t>
            </a:r>
            <a:r>
              <a:rPr sz="6050" b="1" dirty="0">
                <a:latin typeface="Arial"/>
                <a:cs typeface="Arial"/>
              </a:rPr>
              <a:t>amet, </a:t>
            </a:r>
            <a:r>
              <a:rPr sz="6050" b="1" spc="-10" dirty="0">
                <a:latin typeface="Arial"/>
                <a:cs typeface="Arial"/>
              </a:rPr>
              <a:t>consectetuer.</a:t>
            </a:r>
            <a:endParaRPr sz="6050" dirty="0">
              <a:latin typeface="Arial"/>
              <a:cs typeface="Arial"/>
            </a:endParaRPr>
          </a:p>
          <a:p>
            <a:pPr marL="107314" marR="31750" algn="just">
              <a:lnSpc>
                <a:spcPct val="101000"/>
              </a:lnSpc>
              <a:spcBef>
                <a:spcPts val="2770"/>
              </a:spcBef>
            </a:pPr>
            <a:r>
              <a:rPr sz="2850" dirty="0">
                <a:latin typeface="Arial"/>
                <a:cs typeface="Arial"/>
              </a:rPr>
              <a:t>Lorem</a:t>
            </a:r>
            <a:r>
              <a:rPr sz="2850" spc="590" dirty="0">
                <a:latin typeface="Arial"/>
                <a:cs typeface="Arial"/>
              </a:rPr>
              <a:t>  </a:t>
            </a:r>
            <a:r>
              <a:rPr sz="2850" dirty="0">
                <a:latin typeface="Arial"/>
                <a:cs typeface="Arial"/>
              </a:rPr>
              <a:t>ipsum</a:t>
            </a:r>
            <a:r>
              <a:rPr sz="2850" spc="595" dirty="0">
                <a:latin typeface="Arial"/>
                <a:cs typeface="Arial"/>
              </a:rPr>
              <a:t>  </a:t>
            </a:r>
            <a:r>
              <a:rPr sz="2850" dirty="0">
                <a:latin typeface="Arial"/>
                <a:cs typeface="Arial"/>
              </a:rPr>
              <a:t>dolor</a:t>
            </a:r>
            <a:r>
              <a:rPr sz="2850" spc="600" dirty="0">
                <a:latin typeface="Arial"/>
                <a:cs typeface="Arial"/>
              </a:rPr>
              <a:t>  </a:t>
            </a:r>
            <a:r>
              <a:rPr sz="2850" dirty="0">
                <a:latin typeface="Arial"/>
                <a:cs typeface="Arial"/>
              </a:rPr>
              <a:t>sit</a:t>
            </a:r>
            <a:r>
              <a:rPr sz="2850" spc="600" dirty="0">
                <a:latin typeface="Arial"/>
                <a:cs typeface="Arial"/>
              </a:rPr>
              <a:t>  </a:t>
            </a:r>
            <a:r>
              <a:rPr sz="2850" dirty="0">
                <a:latin typeface="Arial"/>
                <a:cs typeface="Arial"/>
              </a:rPr>
              <a:t>amet,</a:t>
            </a:r>
            <a:r>
              <a:rPr sz="2850" spc="600" dirty="0">
                <a:latin typeface="Arial"/>
                <a:cs typeface="Arial"/>
              </a:rPr>
              <a:t>  </a:t>
            </a:r>
            <a:r>
              <a:rPr sz="2850" spc="-10" dirty="0">
                <a:latin typeface="Arial"/>
                <a:cs typeface="Arial"/>
              </a:rPr>
              <a:t>consectetuer </a:t>
            </a:r>
            <a:r>
              <a:rPr sz="2850" dirty="0">
                <a:latin typeface="Arial"/>
                <a:cs typeface="Arial"/>
              </a:rPr>
              <a:t>adipiscing</a:t>
            </a:r>
            <a:r>
              <a:rPr sz="2850" spc="114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elit,</a:t>
            </a:r>
            <a:r>
              <a:rPr sz="2850" spc="110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sed</a:t>
            </a:r>
            <a:r>
              <a:rPr sz="2850" spc="114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diam</a:t>
            </a:r>
            <a:r>
              <a:rPr sz="2850" spc="114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nonummy</a:t>
            </a:r>
            <a:r>
              <a:rPr sz="2850" spc="110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nibh</a:t>
            </a:r>
            <a:r>
              <a:rPr sz="2850" spc="114" dirty="0">
                <a:latin typeface="Arial"/>
                <a:cs typeface="Arial"/>
              </a:rPr>
              <a:t> </a:t>
            </a:r>
            <a:r>
              <a:rPr sz="2850" spc="-10" dirty="0">
                <a:latin typeface="Arial"/>
                <a:cs typeface="Arial"/>
              </a:rPr>
              <a:t>euismod </a:t>
            </a:r>
            <a:r>
              <a:rPr sz="2850" dirty="0">
                <a:latin typeface="Arial"/>
                <a:cs typeface="Arial"/>
              </a:rPr>
              <a:t>tincidunt</a:t>
            </a:r>
            <a:r>
              <a:rPr sz="2850" spc="66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ut</a:t>
            </a:r>
            <a:r>
              <a:rPr sz="2850" spc="680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laoreet</a:t>
            </a:r>
            <a:r>
              <a:rPr sz="2850" spc="67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dolore</a:t>
            </a:r>
            <a:r>
              <a:rPr sz="2850" spc="670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magna</a:t>
            </a:r>
            <a:r>
              <a:rPr sz="2850" spc="670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aliquam</a:t>
            </a:r>
            <a:r>
              <a:rPr sz="2850" spc="680" dirty="0">
                <a:latin typeface="Arial"/>
                <a:cs typeface="Arial"/>
              </a:rPr>
              <a:t> </a:t>
            </a:r>
            <a:r>
              <a:rPr sz="2850" spc="-20" dirty="0">
                <a:latin typeface="Arial"/>
                <a:cs typeface="Arial"/>
              </a:rPr>
              <a:t>erat </a:t>
            </a:r>
            <a:r>
              <a:rPr sz="2850" dirty="0">
                <a:latin typeface="Arial"/>
                <a:cs typeface="Arial"/>
              </a:rPr>
              <a:t>volutpat.</a:t>
            </a:r>
            <a:r>
              <a:rPr sz="2850" spc="45" dirty="0">
                <a:latin typeface="Arial"/>
                <a:cs typeface="Arial"/>
              </a:rPr>
              <a:t>  </a:t>
            </a:r>
            <a:r>
              <a:rPr sz="2850" dirty="0">
                <a:latin typeface="Arial"/>
                <a:cs typeface="Arial"/>
              </a:rPr>
              <a:t>Ut</a:t>
            </a:r>
            <a:r>
              <a:rPr sz="2850" spc="45" dirty="0">
                <a:latin typeface="Arial"/>
                <a:cs typeface="Arial"/>
              </a:rPr>
              <a:t>  </a:t>
            </a:r>
            <a:r>
              <a:rPr sz="2850" dirty="0">
                <a:latin typeface="Arial"/>
                <a:cs typeface="Arial"/>
              </a:rPr>
              <a:t>wisi</a:t>
            </a:r>
            <a:r>
              <a:rPr sz="2850" spc="40" dirty="0">
                <a:latin typeface="Arial"/>
                <a:cs typeface="Arial"/>
              </a:rPr>
              <a:t>  </a:t>
            </a:r>
            <a:r>
              <a:rPr sz="2850" dirty="0">
                <a:latin typeface="Arial"/>
                <a:cs typeface="Arial"/>
              </a:rPr>
              <a:t>enim</a:t>
            </a:r>
            <a:r>
              <a:rPr sz="2850" spc="45" dirty="0">
                <a:latin typeface="Arial"/>
                <a:cs typeface="Arial"/>
              </a:rPr>
              <a:t>  </a:t>
            </a:r>
            <a:r>
              <a:rPr sz="2850" dirty="0">
                <a:latin typeface="Arial"/>
                <a:cs typeface="Arial"/>
              </a:rPr>
              <a:t>ad</a:t>
            </a:r>
            <a:r>
              <a:rPr sz="2850" spc="40" dirty="0">
                <a:latin typeface="Arial"/>
                <a:cs typeface="Arial"/>
              </a:rPr>
              <a:t>  </a:t>
            </a:r>
            <a:r>
              <a:rPr sz="2850" dirty="0">
                <a:latin typeface="Arial"/>
                <a:cs typeface="Arial"/>
              </a:rPr>
              <a:t>minim</a:t>
            </a:r>
            <a:r>
              <a:rPr sz="2850" spc="40" dirty="0">
                <a:latin typeface="Arial"/>
                <a:cs typeface="Arial"/>
              </a:rPr>
              <a:t>  </a:t>
            </a:r>
            <a:r>
              <a:rPr sz="2850" dirty="0">
                <a:latin typeface="Arial"/>
                <a:cs typeface="Arial"/>
              </a:rPr>
              <a:t>veniam,</a:t>
            </a:r>
            <a:r>
              <a:rPr sz="2850" spc="45" dirty="0">
                <a:latin typeface="Arial"/>
                <a:cs typeface="Arial"/>
              </a:rPr>
              <a:t>  </a:t>
            </a:r>
            <a:r>
              <a:rPr sz="2850" spc="-20" dirty="0">
                <a:latin typeface="Arial"/>
                <a:cs typeface="Arial"/>
              </a:rPr>
              <a:t>quis </a:t>
            </a:r>
            <a:r>
              <a:rPr sz="2850" dirty="0">
                <a:latin typeface="Arial"/>
                <a:cs typeface="Arial"/>
              </a:rPr>
              <a:t>nostrud</a:t>
            </a:r>
            <a:r>
              <a:rPr sz="2850" spc="70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exerci</a:t>
            </a:r>
            <a:r>
              <a:rPr sz="2850" spc="70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tation</a:t>
            </a:r>
            <a:r>
              <a:rPr sz="2850" spc="6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ullamcorper</a:t>
            </a:r>
            <a:r>
              <a:rPr sz="2850" spc="70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suscipit</a:t>
            </a:r>
            <a:r>
              <a:rPr sz="2850" spc="70" dirty="0">
                <a:latin typeface="Arial"/>
                <a:cs typeface="Arial"/>
              </a:rPr>
              <a:t> </a:t>
            </a:r>
            <a:r>
              <a:rPr sz="2850" spc="-10" dirty="0">
                <a:latin typeface="Arial"/>
                <a:cs typeface="Arial"/>
              </a:rPr>
              <a:t>lobortis </a:t>
            </a:r>
            <a:r>
              <a:rPr sz="2850" dirty="0">
                <a:latin typeface="Arial"/>
                <a:cs typeface="Arial"/>
              </a:rPr>
              <a:t>nisl</a:t>
            </a:r>
            <a:r>
              <a:rPr sz="2850" spc="44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ut</a:t>
            </a:r>
            <a:r>
              <a:rPr sz="2850" spc="459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aliquip</a:t>
            </a:r>
            <a:r>
              <a:rPr sz="2850" spc="45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ex</a:t>
            </a:r>
            <a:r>
              <a:rPr sz="2850" spc="459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ea</a:t>
            </a:r>
            <a:r>
              <a:rPr sz="2850" spc="45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commodo</a:t>
            </a:r>
            <a:r>
              <a:rPr sz="2850" spc="45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consequat.</a:t>
            </a:r>
            <a:r>
              <a:rPr sz="2850" spc="459" dirty="0">
                <a:latin typeface="Arial"/>
                <a:cs typeface="Arial"/>
              </a:rPr>
              <a:t> </a:t>
            </a:r>
            <a:r>
              <a:rPr sz="2850" spc="-20" dirty="0">
                <a:latin typeface="Arial"/>
                <a:cs typeface="Arial"/>
              </a:rPr>
              <a:t>Duis </a:t>
            </a:r>
            <a:r>
              <a:rPr sz="2850" dirty="0">
                <a:latin typeface="Arial"/>
                <a:cs typeface="Arial"/>
              </a:rPr>
              <a:t>autem</a:t>
            </a:r>
            <a:r>
              <a:rPr sz="2850" spc="395" dirty="0">
                <a:latin typeface="Arial"/>
                <a:cs typeface="Arial"/>
              </a:rPr>
              <a:t>  </a:t>
            </a:r>
            <a:r>
              <a:rPr sz="2850" dirty="0">
                <a:latin typeface="Arial"/>
                <a:cs typeface="Arial"/>
              </a:rPr>
              <a:t>vel</a:t>
            </a:r>
            <a:r>
              <a:rPr sz="2850" spc="395" dirty="0">
                <a:latin typeface="Arial"/>
                <a:cs typeface="Arial"/>
              </a:rPr>
              <a:t>  </a:t>
            </a:r>
            <a:r>
              <a:rPr sz="2850" dirty="0">
                <a:latin typeface="Arial"/>
                <a:cs typeface="Arial"/>
              </a:rPr>
              <a:t>eum</a:t>
            </a:r>
            <a:r>
              <a:rPr sz="2850" spc="400" dirty="0">
                <a:latin typeface="Arial"/>
                <a:cs typeface="Arial"/>
              </a:rPr>
              <a:t>  </a:t>
            </a:r>
            <a:r>
              <a:rPr sz="2850" dirty="0">
                <a:latin typeface="Arial"/>
                <a:cs typeface="Arial"/>
              </a:rPr>
              <a:t>iriure</a:t>
            </a:r>
            <a:r>
              <a:rPr sz="2850" spc="395" dirty="0">
                <a:latin typeface="Arial"/>
                <a:cs typeface="Arial"/>
              </a:rPr>
              <a:t>  </a:t>
            </a:r>
            <a:r>
              <a:rPr sz="2850" dirty="0">
                <a:latin typeface="Arial"/>
                <a:cs typeface="Arial"/>
              </a:rPr>
              <a:t>dolor</a:t>
            </a:r>
            <a:r>
              <a:rPr sz="2850" spc="395" dirty="0">
                <a:latin typeface="Arial"/>
                <a:cs typeface="Arial"/>
              </a:rPr>
              <a:t>  </a:t>
            </a:r>
            <a:r>
              <a:rPr sz="2850" dirty="0">
                <a:latin typeface="Arial"/>
                <a:cs typeface="Arial"/>
              </a:rPr>
              <a:t>in</a:t>
            </a:r>
            <a:r>
              <a:rPr sz="2850" spc="395" dirty="0">
                <a:latin typeface="Arial"/>
                <a:cs typeface="Arial"/>
              </a:rPr>
              <a:t>  </a:t>
            </a:r>
            <a:r>
              <a:rPr sz="2850" dirty="0">
                <a:latin typeface="Arial"/>
                <a:cs typeface="Arial"/>
              </a:rPr>
              <a:t>hendrerit</a:t>
            </a:r>
            <a:r>
              <a:rPr sz="2850" spc="395" dirty="0">
                <a:latin typeface="Arial"/>
                <a:cs typeface="Arial"/>
              </a:rPr>
              <a:t>  </a:t>
            </a:r>
            <a:r>
              <a:rPr sz="2850" spc="-25" dirty="0">
                <a:latin typeface="Arial"/>
                <a:cs typeface="Arial"/>
              </a:rPr>
              <a:t>in </a:t>
            </a:r>
            <a:r>
              <a:rPr sz="2850" dirty="0">
                <a:latin typeface="Arial"/>
                <a:cs typeface="Arial"/>
              </a:rPr>
              <a:t>vulputate</a:t>
            </a:r>
            <a:r>
              <a:rPr sz="2850" spc="8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velit</a:t>
            </a:r>
            <a:r>
              <a:rPr sz="2850" spc="80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esse</a:t>
            </a:r>
            <a:r>
              <a:rPr sz="2850" spc="8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molestie</a:t>
            </a:r>
            <a:r>
              <a:rPr sz="2850" spc="8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consequat,</a:t>
            </a:r>
            <a:r>
              <a:rPr sz="2850" spc="80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vel</a:t>
            </a:r>
            <a:r>
              <a:rPr sz="2850" spc="85" dirty="0">
                <a:latin typeface="Arial"/>
                <a:cs typeface="Arial"/>
              </a:rPr>
              <a:t> </a:t>
            </a:r>
            <a:r>
              <a:rPr sz="2850" spc="-10" dirty="0">
                <a:latin typeface="Arial"/>
                <a:cs typeface="Arial"/>
              </a:rPr>
              <a:t>illum </a:t>
            </a:r>
            <a:r>
              <a:rPr sz="2850" dirty="0">
                <a:latin typeface="Arial"/>
                <a:cs typeface="Arial"/>
              </a:rPr>
              <a:t>dolore</a:t>
            </a:r>
            <a:r>
              <a:rPr sz="2850" spc="61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eu</a:t>
            </a:r>
            <a:r>
              <a:rPr sz="2850" spc="62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feugiat</a:t>
            </a:r>
            <a:r>
              <a:rPr sz="2850" spc="62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nulla</a:t>
            </a:r>
            <a:r>
              <a:rPr sz="2850" spc="62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facilisis</a:t>
            </a:r>
            <a:r>
              <a:rPr sz="2850" spc="62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at</a:t>
            </a:r>
            <a:r>
              <a:rPr sz="2850" spc="62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vero</a:t>
            </a:r>
            <a:r>
              <a:rPr sz="2850" spc="62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eros</a:t>
            </a:r>
            <a:r>
              <a:rPr sz="2850" spc="625" dirty="0">
                <a:latin typeface="Arial"/>
                <a:cs typeface="Arial"/>
              </a:rPr>
              <a:t> </a:t>
            </a:r>
            <a:r>
              <a:rPr sz="2850" spc="-25" dirty="0">
                <a:latin typeface="Arial"/>
                <a:cs typeface="Arial"/>
              </a:rPr>
              <a:t>et </a:t>
            </a:r>
            <a:r>
              <a:rPr sz="2850" dirty="0">
                <a:latin typeface="Arial"/>
                <a:cs typeface="Arial"/>
              </a:rPr>
              <a:t>accumsan</a:t>
            </a:r>
            <a:r>
              <a:rPr sz="2850" spc="-1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et</a:t>
            </a:r>
            <a:r>
              <a:rPr sz="2850" spc="5" dirty="0">
                <a:latin typeface="Arial"/>
                <a:cs typeface="Arial"/>
              </a:rPr>
              <a:t> </a:t>
            </a:r>
            <a:r>
              <a:rPr sz="2850" spc="-10" dirty="0">
                <a:latin typeface="Arial"/>
                <a:cs typeface="Arial"/>
              </a:rPr>
              <a:t>iusto</a:t>
            </a:r>
            <a:endParaRPr sz="2850" dirty="0">
              <a:latin typeface="Arial"/>
              <a:cs typeface="Arial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5E9FD9F-562C-BF7E-8365-5A1AFA97F74C}"/>
              </a:ext>
            </a:extLst>
          </p:cNvPr>
          <p:cNvSpPr/>
          <p:nvPr/>
        </p:nvSpPr>
        <p:spPr>
          <a:xfrm>
            <a:off x="298449" y="2682875"/>
            <a:ext cx="8305801" cy="8610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 </a:t>
            </a:r>
            <a:r>
              <a:rPr lang="es-ES" dirty="0" err="1"/>
              <a:t>photo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1526" y="3673475"/>
            <a:ext cx="16781047" cy="3801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ACA820-2A7C-C890-FD5D-B744E6111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598" y="34925"/>
            <a:ext cx="1841152" cy="5669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30275"/>
            <a:ext cx="20104100" cy="10681213"/>
          </a:xfrm>
          <a:custGeom>
            <a:avLst/>
            <a:gdLst/>
            <a:ahLst/>
            <a:cxnLst/>
            <a:rect l="l" t="t" r="r" b="b"/>
            <a:pathLst>
              <a:path w="20104100" h="11608435">
                <a:moveTo>
                  <a:pt x="20104099" y="0"/>
                </a:moveTo>
                <a:lnTo>
                  <a:pt x="0" y="0"/>
                </a:lnTo>
                <a:lnTo>
                  <a:pt x="0" y="11607870"/>
                </a:lnTo>
                <a:lnTo>
                  <a:pt x="20104099" y="11607870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478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-5375" y="-5376"/>
            <a:ext cx="20114895" cy="11611610"/>
            <a:chOff x="-5375" y="-5376"/>
            <a:chExt cx="20114895" cy="11611610"/>
          </a:xfrm>
        </p:grpSpPr>
        <p:sp>
          <p:nvSpPr>
            <p:cNvPr id="4" name="object 4"/>
            <p:cNvSpPr/>
            <p:nvPr/>
          </p:nvSpPr>
          <p:spPr>
            <a:xfrm>
              <a:off x="4789266" y="8590012"/>
              <a:ext cx="51435" cy="5715"/>
            </a:xfrm>
            <a:custGeom>
              <a:avLst/>
              <a:gdLst/>
              <a:ahLst/>
              <a:cxnLst/>
              <a:rect l="l" t="t" r="r" b="b"/>
              <a:pathLst>
                <a:path w="51435" h="5715">
                  <a:moveTo>
                    <a:pt x="51324" y="0"/>
                  </a:moveTo>
                  <a:lnTo>
                    <a:pt x="8729" y="0"/>
                  </a:lnTo>
                  <a:lnTo>
                    <a:pt x="7719" y="698"/>
                  </a:lnTo>
                  <a:lnTo>
                    <a:pt x="2128" y="3913"/>
                  </a:lnTo>
                  <a:lnTo>
                    <a:pt x="752" y="4730"/>
                  </a:lnTo>
                  <a:lnTo>
                    <a:pt x="0" y="5375"/>
                  </a:lnTo>
                  <a:lnTo>
                    <a:pt x="42594" y="5375"/>
                  </a:lnTo>
                  <a:lnTo>
                    <a:pt x="43527" y="4730"/>
                  </a:lnTo>
                  <a:lnTo>
                    <a:pt x="49195" y="1462"/>
                  </a:lnTo>
                  <a:lnTo>
                    <a:pt x="50481" y="698"/>
                  </a:lnTo>
                  <a:lnTo>
                    <a:pt x="51324" y="0"/>
                  </a:lnTo>
                  <a:close/>
                </a:path>
              </a:pathLst>
            </a:custGeom>
            <a:solidFill>
              <a:srgbClr val="00B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703907"/>
              <a:ext cx="10461959" cy="68858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125389" y="9005956"/>
              <a:ext cx="2306320" cy="125095"/>
            </a:xfrm>
            <a:custGeom>
              <a:avLst/>
              <a:gdLst/>
              <a:ahLst/>
              <a:cxnLst/>
              <a:rect l="l" t="t" r="r" b="b"/>
              <a:pathLst>
                <a:path w="2306320" h="125095">
                  <a:moveTo>
                    <a:pt x="2293082" y="119418"/>
                  </a:moveTo>
                  <a:lnTo>
                    <a:pt x="2064306" y="119418"/>
                  </a:lnTo>
                  <a:lnTo>
                    <a:pt x="2231039" y="124557"/>
                  </a:lnTo>
                  <a:lnTo>
                    <a:pt x="2244994" y="124749"/>
                  </a:lnTo>
                  <a:lnTo>
                    <a:pt x="2289989" y="124749"/>
                  </a:lnTo>
                  <a:lnTo>
                    <a:pt x="2293082" y="119418"/>
                  </a:lnTo>
                  <a:close/>
                </a:path>
                <a:path w="2306320" h="125095">
                  <a:moveTo>
                    <a:pt x="157113" y="9523"/>
                  </a:moveTo>
                  <a:lnTo>
                    <a:pt x="156233" y="11012"/>
                  </a:lnTo>
                  <a:lnTo>
                    <a:pt x="160585" y="11225"/>
                  </a:lnTo>
                  <a:lnTo>
                    <a:pt x="1779854" y="111349"/>
                  </a:lnTo>
                  <a:lnTo>
                    <a:pt x="1835549" y="113742"/>
                  </a:lnTo>
                  <a:lnTo>
                    <a:pt x="1891586" y="115727"/>
                  </a:lnTo>
                  <a:lnTo>
                    <a:pt x="2065978" y="119418"/>
                  </a:lnTo>
                  <a:lnTo>
                    <a:pt x="2306313" y="119418"/>
                  </a:lnTo>
                  <a:lnTo>
                    <a:pt x="2239303" y="119135"/>
                  </a:lnTo>
                  <a:lnTo>
                    <a:pt x="2011835" y="112443"/>
                  </a:lnTo>
                  <a:lnTo>
                    <a:pt x="1897862" y="110067"/>
                  </a:lnTo>
                  <a:lnTo>
                    <a:pt x="1840879" y="108205"/>
                  </a:lnTo>
                  <a:lnTo>
                    <a:pt x="241281" y="9897"/>
                  </a:lnTo>
                  <a:lnTo>
                    <a:pt x="161449" y="9897"/>
                  </a:lnTo>
                  <a:lnTo>
                    <a:pt x="157113" y="9523"/>
                  </a:lnTo>
                  <a:close/>
                </a:path>
                <a:path w="2306320" h="125095">
                  <a:moveTo>
                    <a:pt x="56329" y="5470"/>
                  </a:moveTo>
                  <a:lnTo>
                    <a:pt x="39607" y="5470"/>
                  </a:lnTo>
                  <a:lnTo>
                    <a:pt x="75441" y="7291"/>
                  </a:lnTo>
                  <a:lnTo>
                    <a:pt x="150673" y="15146"/>
                  </a:lnTo>
                  <a:lnTo>
                    <a:pt x="153640" y="15404"/>
                  </a:lnTo>
                  <a:lnTo>
                    <a:pt x="156107" y="11225"/>
                  </a:lnTo>
                  <a:lnTo>
                    <a:pt x="156233" y="11012"/>
                  </a:lnTo>
                  <a:lnTo>
                    <a:pt x="133485" y="9897"/>
                  </a:lnTo>
                  <a:lnTo>
                    <a:pt x="110265" y="9211"/>
                  </a:lnTo>
                  <a:lnTo>
                    <a:pt x="154653" y="9211"/>
                  </a:lnTo>
                  <a:lnTo>
                    <a:pt x="122817" y="5872"/>
                  </a:lnTo>
                  <a:lnTo>
                    <a:pt x="44869" y="5872"/>
                  </a:lnTo>
                  <a:lnTo>
                    <a:pt x="56329" y="5470"/>
                  </a:lnTo>
                  <a:close/>
                </a:path>
                <a:path w="2306320" h="125095">
                  <a:moveTo>
                    <a:pt x="32576" y="5655"/>
                  </a:moveTo>
                  <a:lnTo>
                    <a:pt x="2495" y="7291"/>
                  </a:lnTo>
                  <a:lnTo>
                    <a:pt x="2568" y="7427"/>
                  </a:lnTo>
                  <a:lnTo>
                    <a:pt x="2199" y="7854"/>
                  </a:lnTo>
                  <a:lnTo>
                    <a:pt x="19570" y="11225"/>
                  </a:lnTo>
                  <a:lnTo>
                    <a:pt x="21301" y="11225"/>
                  </a:lnTo>
                  <a:lnTo>
                    <a:pt x="39411" y="11581"/>
                  </a:lnTo>
                  <a:lnTo>
                    <a:pt x="79330" y="9211"/>
                  </a:lnTo>
                  <a:lnTo>
                    <a:pt x="93918" y="9211"/>
                  </a:lnTo>
                  <a:lnTo>
                    <a:pt x="75441" y="7291"/>
                  </a:lnTo>
                  <a:lnTo>
                    <a:pt x="47524" y="5872"/>
                  </a:lnTo>
                  <a:lnTo>
                    <a:pt x="37891" y="5872"/>
                  </a:lnTo>
                  <a:lnTo>
                    <a:pt x="32576" y="5655"/>
                  </a:lnTo>
                  <a:close/>
                </a:path>
                <a:path w="2306320" h="125095">
                  <a:moveTo>
                    <a:pt x="154653" y="9211"/>
                  </a:moveTo>
                  <a:lnTo>
                    <a:pt x="110265" y="9211"/>
                  </a:lnTo>
                  <a:lnTo>
                    <a:pt x="133485" y="9897"/>
                  </a:lnTo>
                  <a:lnTo>
                    <a:pt x="156233" y="11012"/>
                  </a:lnTo>
                  <a:lnTo>
                    <a:pt x="157113" y="9523"/>
                  </a:lnTo>
                  <a:lnTo>
                    <a:pt x="157625" y="9523"/>
                  </a:lnTo>
                  <a:lnTo>
                    <a:pt x="154653" y="9211"/>
                  </a:lnTo>
                  <a:close/>
                </a:path>
                <a:path w="2306320" h="125095">
                  <a:moveTo>
                    <a:pt x="157625" y="9523"/>
                  </a:moveTo>
                  <a:lnTo>
                    <a:pt x="157113" y="9523"/>
                  </a:lnTo>
                  <a:lnTo>
                    <a:pt x="161449" y="9897"/>
                  </a:lnTo>
                  <a:lnTo>
                    <a:pt x="161187" y="9897"/>
                  </a:lnTo>
                  <a:lnTo>
                    <a:pt x="157625" y="9523"/>
                  </a:lnTo>
                  <a:close/>
                </a:path>
                <a:path w="2306320" h="125095">
                  <a:moveTo>
                    <a:pt x="102381" y="3748"/>
                  </a:moveTo>
                  <a:lnTo>
                    <a:pt x="161187" y="9897"/>
                  </a:lnTo>
                  <a:lnTo>
                    <a:pt x="241281" y="9897"/>
                  </a:lnTo>
                  <a:lnTo>
                    <a:pt x="196181" y="7291"/>
                  </a:lnTo>
                  <a:lnTo>
                    <a:pt x="196383" y="7291"/>
                  </a:lnTo>
                  <a:lnTo>
                    <a:pt x="141272" y="4900"/>
                  </a:lnTo>
                  <a:lnTo>
                    <a:pt x="141479" y="4900"/>
                  </a:lnTo>
                  <a:lnTo>
                    <a:pt x="112749" y="3917"/>
                  </a:lnTo>
                  <a:lnTo>
                    <a:pt x="102381" y="3748"/>
                  </a:lnTo>
                  <a:close/>
                </a:path>
                <a:path w="2306320" h="125095">
                  <a:moveTo>
                    <a:pt x="0" y="7427"/>
                  </a:moveTo>
                  <a:lnTo>
                    <a:pt x="2010" y="8072"/>
                  </a:lnTo>
                  <a:lnTo>
                    <a:pt x="2199" y="7854"/>
                  </a:lnTo>
                  <a:lnTo>
                    <a:pt x="0" y="7427"/>
                  </a:lnTo>
                  <a:close/>
                </a:path>
                <a:path w="2306320" h="125095">
                  <a:moveTo>
                    <a:pt x="5130" y="4465"/>
                  </a:moveTo>
                  <a:lnTo>
                    <a:pt x="0" y="7427"/>
                  </a:lnTo>
                  <a:lnTo>
                    <a:pt x="2495" y="7291"/>
                  </a:lnTo>
                  <a:lnTo>
                    <a:pt x="2685" y="7291"/>
                  </a:lnTo>
                  <a:lnTo>
                    <a:pt x="5130" y="4465"/>
                  </a:lnTo>
                  <a:close/>
                </a:path>
                <a:path w="2306320" h="125095">
                  <a:moveTo>
                    <a:pt x="9310" y="2051"/>
                  </a:moveTo>
                  <a:lnTo>
                    <a:pt x="5130" y="4465"/>
                  </a:lnTo>
                  <a:lnTo>
                    <a:pt x="2685" y="7291"/>
                  </a:lnTo>
                  <a:lnTo>
                    <a:pt x="2495" y="7291"/>
                  </a:lnTo>
                  <a:lnTo>
                    <a:pt x="32576" y="5655"/>
                  </a:lnTo>
                  <a:lnTo>
                    <a:pt x="28044" y="5470"/>
                  </a:lnTo>
                  <a:lnTo>
                    <a:pt x="18812" y="4336"/>
                  </a:lnTo>
                  <a:lnTo>
                    <a:pt x="16969" y="3917"/>
                  </a:lnTo>
                  <a:lnTo>
                    <a:pt x="9310" y="2051"/>
                  </a:lnTo>
                  <a:close/>
                </a:path>
                <a:path w="2306320" h="125095">
                  <a:moveTo>
                    <a:pt x="102381" y="3748"/>
                  </a:moveTo>
                  <a:lnTo>
                    <a:pt x="96838" y="3748"/>
                  </a:lnTo>
                  <a:lnTo>
                    <a:pt x="84224" y="3917"/>
                  </a:lnTo>
                  <a:lnTo>
                    <a:pt x="86199" y="3917"/>
                  </a:lnTo>
                  <a:lnTo>
                    <a:pt x="76899" y="4336"/>
                  </a:lnTo>
                  <a:lnTo>
                    <a:pt x="56611" y="5470"/>
                  </a:lnTo>
                  <a:lnTo>
                    <a:pt x="44869" y="5872"/>
                  </a:lnTo>
                  <a:lnTo>
                    <a:pt x="122821" y="5872"/>
                  </a:lnTo>
                  <a:lnTo>
                    <a:pt x="102381" y="3748"/>
                  </a:lnTo>
                  <a:close/>
                </a:path>
                <a:path w="2306320" h="125095">
                  <a:moveTo>
                    <a:pt x="47043" y="0"/>
                  </a:moveTo>
                  <a:lnTo>
                    <a:pt x="9310" y="2051"/>
                  </a:lnTo>
                  <a:lnTo>
                    <a:pt x="16969" y="3917"/>
                  </a:lnTo>
                  <a:lnTo>
                    <a:pt x="18812" y="4336"/>
                  </a:lnTo>
                  <a:lnTo>
                    <a:pt x="28044" y="5470"/>
                  </a:lnTo>
                  <a:lnTo>
                    <a:pt x="32576" y="5655"/>
                  </a:lnTo>
                  <a:lnTo>
                    <a:pt x="35981" y="5470"/>
                  </a:lnTo>
                  <a:lnTo>
                    <a:pt x="56611" y="5470"/>
                  </a:lnTo>
                  <a:lnTo>
                    <a:pt x="76899" y="4336"/>
                  </a:lnTo>
                  <a:lnTo>
                    <a:pt x="86199" y="3917"/>
                  </a:lnTo>
                  <a:lnTo>
                    <a:pt x="84224" y="3917"/>
                  </a:lnTo>
                  <a:lnTo>
                    <a:pt x="96838" y="3748"/>
                  </a:lnTo>
                  <a:lnTo>
                    <a:pt x="102381" y="3748"/>
                  </a:lnTo>
                  <a:lnTo>
                    <a:pt x="84751" y="1916"/>
                  </a:lnTo>
                  <a:lnTo>
                    <a:pt x="47043" y="0"/>
                  </a:lnTo>
                  <a:close/>
                </a:path>
                <a:path w="2306320" h="125095">
                  <a:moveTo>
                    <a:pt x="9310" y="2051"/>
                  </a:moveTo>
                  <a:lnTo>
                    <a:pt x="6966" y="2342"/>
                  </a:lnTo>
                  <a:lnTo>
                    <a:pt x="5241" y="4336"/>
                  </a:lnTo>
                  <a:lnTo>
                    <a:pt x="6079" y="3917"/>
                  </a:lnTo>
                  <a:lnTo>
                    <a:pt x="9310" y="2051"/>
                  </a:lnTo>
                  <a:close/>
                </a:path>
              </a:pathLst>
            </a:custGeom>
            <a:solidFill>
              <a:srgbClr val="00B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4720" y="9079777"/>
              <a:ext cx="2542476" cy="53200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17732" y="7855711"/>
              <a:ext cx="7056755" cy="2727960"/>
            </a:xfrm>
            <a:custGeom>
              <a:avLst/>
              <a:gdLst/>
              <a:ahLst/>
              <a:cxnLst/>
              <a:rect l="l" t="t" r="r" b="b"/>
              <a:pathLst>
                <a:path w="7056755" h="2727959">
                  <a:moveTo>
                    <a:pt x="2643187" y="362762"/>
                  </a:moveTo>
                  <a:lnTo>
                    <a:pt x="2548013" y="362762"/>
                  </a:lnTo>
                  <a:lnTo>
                    <a:pt x="1955266" y="368147"/>
                  </a:lnTo>
                  <a:lnTo>
                    <a:pt x="1901164" y="369062"/>
                  </a:lnTo>
                  <a:lnTo>
                    <a:pt x="1805457" y="370840"/>
                  </a:lnTo>
                  <a:lnTo>
                    <a:pt x="1316367" y="383476"/>
                  </a:lnTo>
                  <a:lnTo>
                    <a:pt x="1270088" y="384733"/>
                  </a:lnTo>
                  <a:lnTo>
                    <a:pt x="1163434" y="386245"/>
                  </a:lnTo>
                  <a:lnTo>
                    <a:pt x="1123911" y="386245"/>
                  </a:lnTo>
                  <a:lnTo>
                    <a:pt x="1026477" y="385216"/>
                  </a:lnTo>
                  <a:lnTo>
                    <a:pt x="929055" y="382562"/>
                  </a:lnTo>
                  <a:lnTo>
                    <a:pt x="882853" y="380733"/>
                  </a:lnTo>
                  <a:lnTo>
                    <a:pt x="882434" y="380733"/>
                  </a:lnTo>
                  <a:lnTo>
                    <a:pt x="783437" y="375615"/>
                  </a:lnTo>
                  <a:lnTo>
                    <a:pt x="686587" y="369062"/>
                  </a:lnTo>
                  <a:lnTo>
                    <a:pt x="589864" y="361010"/>
                  </a:lnTo>
                  <a:lnTo>
                    <a:pt x="493255" y="351497"/>
                  </a:lnTo>
                  <a:lnTo>
                    <a:pt x="389204" y="339636"/>
                  </a:lnTo>
                  <a:lnTo>
                    <a:pt x="385787" y="345363"/>
                  </a:lnTo>
                  <a:lnTo>
                    <a:pt x="479983" y="356425"/>
                  </a:lnTo>
                  <a:lnTo>
                    <a:pt x="576541" y="366001"/>
                  </a:lnTo>
                  <a:lnTo>
                    <a:pt x="672858" y="374091"/>
                  </a:lnTo>
                  <a:lnTo>
                    <a:pt x="769797" y="380733"/>
                  </a:lnTo>
                  <a:lnTo>
                    <a:pt x="869111" y="385927"/>
                  </a:lnTo>
                  <a:lnTo>
                    <a:pt x="869556" y="385927"/>
                  </a:lnTo>
                  <a:lnTo>
                    <a:pt x="915555" y="387781"/>
                  </a:lnTo>
                  <a:lnTo>
                    <a:pt x="1012875" y="390512"/>
                  </a:lnTo>
                  <a:lnTo>
                    <a:pt x="1110208" y="391617"/>
                  </a:lnTo>
                  <a:lnTo>
                    <a:pt x="1153020" y="391617"/>
                  </a:lnTo>
                  <a:lnTo>
                    <a:pt x="1256220" y="390207"/>
                  </a:lnTo>
                  <a:lnTo>
                    <a:pt x="1407985" y="386245"/>
                  </a:lnTo>
                  <a:lnTo>
                    <a:pt x="1695919" y="378320"/>
                  </a:lnTo>
                  <a:lnTo>
                    <a:pt x="2335568" y="369062"/>
                  </a:lnTo>
                  <a:lnTo>
                    <a:pt x="2534183" y="368147"/>
                  </a:lnTo>
                  <a:lnTo>
                    <a:pt x="2640076" y="368147"/>
                  </a:lnTo>
                  <a:lnTo>
                    <a:pt x="2642997" y="363093"/>
                  </a:lnTo>
                  <a:lnTo>
                    <a:pt x="2643111" y="362902"/>
                  </a:lnTo>
                  <a:lnTo>
                    <a:pt x="2643187" y="362762"/>
                  </a:lnTo>
                  <a:close/>
                </a:path>
                <a:path w="7056755" h="2727959">
                  <a:moveTo>
                    <a:pt x="2813278" y="544233"/>
                  </a:moveTo>
                  <a:lnTo>
                    <a:pt x="2714409" y="550583"/>
                  </a:lnTo>
                  <a:lnTo>
                    <a:pt x="1898738" y="612305"/>
                  </a:lnTo>
                  <a:lnTo>
                    <a:pt x="1895868" y="617181"/>
                  </a:lnTo>
                  <a:lnTo>
                    <a:pt x="2706827" y="555853"/>
                  </a:lnTo>
                  <a:lnTo>
                    <a:pt x="2810370" y="549211"/>
                  </a:lnTo>
                  <a:lnTo>
                    <a:pt x="2813278" y="544233"/>
                  </a:lnTo>
                  <a:close/>
                </a:path>
                <a:path w="7056755" h="2727959">
                  <a:moveTo>
                    <a:pt x="3029115" y="748093"/>
                  </a:moveTo>
                  <a:lnTo>
                    <a:pt x="2980105" y="758634"/>
                  </a:lnTo>
                  <a:lnTo>
                    <a:pt x="2930728" y="766914"/>
                  </a:lnTo>
                  <a:lnTo>
                    <a:pt x="2881071" y="773366"/>
                  </a:lnTo>
                  <a:lnTo>
                    <a:pt x="2831223" y="778484"/>
                  </a:lnTo>
                  <a:lnTo>
                    <a:pt x="2781274" y="782713"/>
                  </a:lnTo>
                  <a:lnTo>
                    <a:pt x="2667558" y="791565"/>
                  </a:lnTo>
                  <a:lnTo>
                    <a:pt x="2643047" y="793737"/>
                  </a:lnTo>
                  <a:lnTo>
                    <a:pt x="2640203" y="798525"/>
                  </a:lnTo>
                  <a:lnTo>
                    <a:pt x="2637002" y="798817"/>
                  </a:lnTo>
                  <a:lnTo>
                    <a:pt x="2686888" y="794613"/>
                  </a:lnTo>
                  <a:lnTo>
                    <a:pt x="2786761" y="786930"/>
                  </a:lnTo>
                  <a:lnTo>
                    <a:pt x="2836634" y="782497"/>
                  </a:lnTo>
                  <a:lnTo>
                    <a:pt x="2886405" y="777036"/>
                  </a:lnTo>
                  <a:lnTo>
                    <a:pt x="2935998" y="770102"/>
                  </a:lnTo>
                  <a:lnTo>
                    <a:pt x="2978061" y="762635"/>
                  </a:lnTo>
                  <a:lnTo>
                    <a:pt x="3023158" y="752652"/>
                  </a:lnTo>
                  <a:lnTo>
                    <a:pt x="3025787" y="748893"/>
                  </a:lnTo>
                  <a:lnTo>
                    <a:pt x="3029115" y="748093"/>
                  </a:lnTo>
                  <a:close/>
                </a:path>
                <a:path w="7056755" h="2727959">
                  <a:moveTo>
                    <a:pt x="3642525" y="794143"/>
                  </a:moveTo>
                  <a:lnTo>
                    <a:pt x="3536137" y="816825"/>
                  </a:lnTo>
                  <a:lnTo>
                    <a:pt x="3533495" y="820775"/>
                  </a:lnTo>
                  <a:lnTo>
                    <a:pt x="3530181" y="821486"/>
                  </a:lnTo>
                  <a:lnTo>
                    <a:pt x="3639870" y="798106"/>
                  </a:lnTo>
                  <a:lnTo>
                    <a:pt x="3642525" y="794143"/>
                  </a:lnTo>
                  <a:close/>
                </a:path>
                <a:path w="7056755" h="2727959">
                  <a:moveTo>
                    <a:pt x="4105770" y="238823"/>
                  </a:moveTo>
                  <a:lnTo>
                    <a:pt x="3814889" y="261353"/>
                  </a:lnTo>
                  <a:lnTo>
                    <a:pt x="3566795" y="278295"/>
                  </a:lnTo>
                  <a:lnTo>
                    <a:pt x="3468370" y="282968"/>
                  </a:lnTo>
                  <a:lnTo>
                    <a:pt x="3364839" y="285978"/>
                  </a:lnTo>
                  <a:lnTo>
                    <a:pt x="3361474" y="285978"/>
                  </a:lnTo>
                  <a:lnTo>
                    <a:pt x="3320681" y="286575"/>
                  </a:lnTo>
                  <a:lnTo>
                    <a:pt x="3271431" y="286816"/>
                  </a:lnTo>
                  <a:lnTo>
                    <a:pt x="3225114" y="286575"/>
                  </a:lnTo>
                  <a:lnTo>
                    <a:pt x="3185388" y="285978"/>
                  </a:lnTo>
                  <a:lnTo>
                    <a:pt x="3181096" y="285978"/>
                  </a:lnTo>
                  <a:lnTo>
                    <a:pt x="3024035" y="281470"/>
                  </a:lnTo>
                  <a:lnTo>
                    <a:pt x="2723985" y="268655"/>
                  </a:lnTo>
                  <a:lnTo>
                    <a:pt x="2534158" y="261772"/>
                  </a:lnTo>
                  <a:lnTo>
                    <a:pt x="2435326" y="258914"/>
                  </a:lnTo>
                  <a:lnTo>
                    <a:pt x="2386126" y="257683"/>
                  </a:lnTo>
                  <a:lnTo>
                    <a:pt x="2050059" y="252463"/>
                  </a:lnTo>
                  <a:lnTo>
                    <a:pt x="2058047" y="252463"/>
                  </a:lnTo>
                  <a:lnTo>
                    <a:pt x="1999030" y="252183"/>
                  </a:lnTo>
                  <a:lnTo>
                    <a:pt x="1837702" y="252183"/>
                  </a:lnTo>
                  <a:lnTo>
                    <a:pt x="1788337" y="252463"/>
                  </a:lnTo>
                  <a:lnTo>
                    <a:pt x="1438211" y="258356"/>
                  </a:lnTo>
                  <a:lnTo>
                    <a:pt x="1393075" y="259613"/>
                  </a:lnTo>
                  <a:lnTo>
                    <a:pt x="1069403" y="272122"/>
                  </a:lnTo>
                  <a:lnTo>
                    <a:pt x="1066444" y="277202"/>
                  </a:lnTo>
                  <a:lnTo>
                    <a:pt x="1210335" y="270929"/>
                  </a:lnTo>
                  <a:lnTo>
                    <a:pt x="1558531" y="260743"/>
                  </a:lnTo>
                  <a:lnTo>
                    <a:pt x="1805381" y="257683"/>
                  </a:lnTo>
                  <a:lnTo>
                    <a:pt x="2014004" y="257683"/>
                  </a:lnTo>
                  <a:lnTo>
                    <a:pt x="2069477" y="258025"/>
                  </a:lnTo>
                  <a:lnTo>
                    <a:pt x="2102256" y="258356"/>
                  </a:lnTo>
                  <a:lnTo>
                    <a:pt x="2450185" y="264947"/>
                  </a:lnTo>
                  <a:lnTo>
                    <a:pt x="3140976" y="290690"/>
                  </a:lnTo>
                  <a:lnTo>
                    <a:pt x="3192754" y="291642"/>
                  </a:lnTo>
                  <a:lnTo>
                    <a:pt x="3241764" y="292100"/>
                  </a:lnTo>
                  <a:lnTo>
                    <a:pt x="3288385" y="292100"/>
                  </a:lnTo>
                  <a:lnTo>
                    <a:pt x="3337636" y="291642"/>
                  </a:lnTo>
                  <a:lnTo>
                    <a:pt x="3386886" y="290690"/>
                  </a:lnTo>
                  <a:lnTo>
                    <a:pt x="3485375" y="287261"/>
                  </a:lnTo>
                  <a:lnTo>
                    <a:pt x="3632962" y="279146"/>
                  </a:lnTo>
                  <a:lnTo>
                    <a:pt x="4102900" y="243725"/>
                  </a:lnTo>
                  <a:lnTo>
                    <a:pt x="4105770" y="238823"/>
                  </a:lnTo>
                  <a:close/>
                </a:path>
                <a:path w="7056755" h="2727959">
                  <a:moveTo>
                    <a:pt x="4666894" y="1139977"/>
                  </a:moveTo>
                  <a:lnTo>
                    <a:pt x="4636262" y="1139609"/>
                  </a:lnTo>
                  <a:lnTo>
                    <a:pt x="4594771" y="1137818"/>
                  </a:lnTo>
                  <a:lnTo>
                    <a:pt x="4574006" y="1137348"/>
                  </a:lnTo>
                  <a:lnTo>
                    <a:pt x="4552670" y="1137577"/>
                  </a:lnTo>
                  <a:lnTo>
                    <a:pt x="4485665" y="1139977"/>
                  </a:lnTo>
                  <a:lnTo>
                    <a:pt x="4485525" y="1139977"/>
                  </a:lnTo>
                  <a:lnTo>
                    <a:pt x="4482528" y="1145133"/>
                  </a:lnTo>
                  <a:lnTo>
                    <a:pt x="4543361" y="1142949"/>
                  </a:lnTo>
                  <a:lnTo>
                    <a:pt x="4564685" y="1142733"/>
                  </a:lnTo>
                  <a:lnTo>
                    <a:pt x="4585449" y="1143190"/>
                  </a:lnTo>
                  <a:lnTo>
                    <a:pt x="4626953" y="1144981"/>
                  </a:lnTo>
                  <a:lnTo>
                    <a:pt x="4647730" y="1145235"/>
                  </a:lnTo>
                  <a:lnTo>
                    <a:pt x="4650867" y="1145235"/>
                  </a:lnTo>
                  <a:lnTo>
                    <a:pt x="4652315" y="1142733"/>
                  </a:lnTo>
                  <a:lnTo>
                    <a:pt x="4653902" y="1139977"/>
                  </a:lnTo>
                  <a:lnTo>
                    <a:pt x="4666894" y="1139977"/>
                  </a:lnTo>
                  <a:close/>
                </a:path>
                <a:path w="7056755" h="2727959">
                  <a:moveTo>
                    <a:pt x="4700295" y="0"/>
                  </a:moveTo>
                  <a:lnTo>
                    <a:pt x="4652569" y="1638"/>
                  </a:lnTo>
                  <a:lnTo>
                    <a:pt x="4601756" y="4051"/>
                  </a:lnTo>
                  <a:lnTo>
                    <a:pt x="4550969" y="7048"/>
                  </a:lnTo>
                  <a:lnTo>
                    <a:pt x="4449496" y="14452"/>
                  </a:lnTo>
                  <a:lnTo>
                    <a:pt x="3992638" y="54825"/>
                  </a:lnTo>
                  <a:lnTo>
                    <a:pt x="3890810" y="61353"/>
                  </a:lnTo>
                  <a:lnTo>
                    <a:pt x="3839832" y="63830"/>
                  </a:lnTo>
                  <a:lnTo>
                    <a:pt x="3788803" y="65671"/>
                  </a:lnTo>
                  <a:lnTo>
                    <a:pt x="3737826" y="66967"/>
                  </a:lnTo>
                  <a:lnTo>
                    <a:pt x="3630815" y="68453"/>
                  </a:lnTo>
                  <a:lnTo>
                    <a:pt x="3625685" y="68453"/>
                  </a:lnTo>
                  <a:lnTo>
                    <a:pt x="3584867" y="68668"/>
                  </a:lnTo>
                  <a:lnTo>
                    <a:pt x="3492677" y="68668"/>
                  </a:lnTo>
                  <a:lnTo>
                    <a:pt x="3431883" y="68453"/>
                  </a:lnTo>
                  <a:lnTo>
                    <a:pt x="3442131" y="68453"/>
                  </a:lnTo>
                  <a:lnTo>
                    <a:pt x="3266338" y="67843"/>
                  </a:lnTo>
                  <a:lnTo>
                    <a:pt x="2161248" y="67843"/>
                  </a:lnTo>
                  <a:lnTo>
                    <a:pt x="1939493" y="68453"/>
                  </a:lnTo>
                  <a:lnTo>
                    <a:pt x="1980514" y="68453"/>
                  </a:lnTo>
                  <a:lnTo>
                    <a:pt x="1942058" y="68668"/>
                  </a:lnTo>
                  <a:lnTo>
                    <a:pt x="1530057" y="73507"/>
                  </a:lnTo>
                  <a:lnTo>
                    <a:pt x="872629" y="88049"/>
                  </a:lnTo>
                  <a:lnTo>
                    <a:pt x="512965" y="101688"/>
                  </a:lnTo>
                  <a:lnTo>
                    <a:pt x="512457" y="101688"/>
                  </a:lnTo>
                  <a:lnTo>
                    <a:pt x="468401" y="103505"/>
                  </a:lnTo>
                  <a:lnTo>
                    <a:pt x="368960" y="106489"/>
                  </a:lnTo>
                  <a:lnTo>
                    <a:pt x="319239" y="107175"/>
                  </a:lnTo>
                  <a:lnTo>
                    <a:pt x="270929" y="107175"/>
                  </a:lnTo>
                  <a:lnTo>
                    <a:pt x="219798" y="106299"/>
                  </a:lnTo>
                  <a:lnTo>
                    <a:pt x="170116" y="104482"/>
                  </a:lnTo>
                  <a:lnTo>
                    <a:pt x="122478" y="101688"/>
                  </a:lnTo>
                  <a:lnTo>
                    <a:pt x="121983" y="101688"/>
                  </a:lnTo>
                  <a:lnTo>
                    <a:pt x="92595" y="99428"/>
                  </a:lnTo>
                  <a:lnTo>
                    <a:pt x="65493" y="96939"/>
                  </a:lnTo>
                  <a:lnTo>
                    <a:pt x="37033" y="93941"/>
                  </a:lnTo>
                  <a:lnTo>
                    <a:pt x="6438" y="90220"/>
                  </a:lnTo>
                  <a:lnTo>
                    <a:pt x="2781" y="96291"/>
                  </a:lnTo>
                  <a:lnTo>
                    <a:pt x="0" y="95961"/>
                  </a:lnTo>
                  <a:lnTo>
                    <a:pt x="2768" y="96316"/>
                  </a:lnTo>
                  <a:lnTo>
                    <a:pt x="3111" y="96316"/>
                  </a:lnTo>
                  <a:lnTo>
                    <a:pt x="50228" y="101688"/>
                  </a:lnTo>
                  <a:lnTo>
                    <a:pt x="99961" y="106045"/>
                  </a:lnTo>
                  <a:lnTo>
                    <a:pt x="150063" y="109194"/>
                  </a:lnTo>
                  <a:lnTo>
                    <a:pt x="200215" y="111252"/>
                  </a:lnTo>
                  <a:lnTo>
                    <a:pt x="250418" y="112331"/>
                  </a:lnTo>
                  <a:lnTo>
                    <a:pt x="300634" y="112547"/>
                  </a:lnTo>
                  <a:lnTo>
                    <a:pt x="350862" y="112026"/>
                  </a:lnTo>
                  <a:lnTo>
                    <a:pt x="401078" y="110871"/>
                  </a:lnTo>
                  <a:lnTo>
                    <a:pt x="500684" y="107175"/>
                  </a:lnTo>
                  <a:lnTo>
                    <a:pt x="722452" y="97383"/>
                  </a:lnTo>
                  <a:lnTo>
                    <a:pt x="765378" y="95961"/>
                  </a:lnTo>
                  <a:lnTo>
                    <a:pt x="1309014" y="82804"/>
                  </a:lnTo>
                  <a:lnTo>
                    <a:pt x="1564119" y="78181"/>
                  </a:lnTo>
                  <a:lnTo>
                    <a:pt x="1910486" y="74231"/>
                  </a:lnTo>
                  <a:lnTo>
                    <a:pt x="1905279" y="74231"/>
                  </a:lnTo>
                  <a:lnTo>
                    <a:pt x="2082355" y="73507"/>
                  </a:lnTo>
                  <a:lnTo>
                    <a:pt x="3298583" y="73507"/>
                  </a:lnTo>
                  <a:lnTo>
                    <a:pt x="3377869" y="73850"/>
                  </a:lnTo>
                  <a:lnTo>
                    <a:pt x="3214433" y="73850"/>
                  </a:lnTo>
                  <a:lnTo>
                    <a:pt x="3567455" y="74129"/>
                  </a:lnTo>
                  <a:lnTo>
                    <a:pt x="3617455" y="73850"/>
                  </a:lnTo>
                  <a:lnTo>
                    <a:pt x="3618001" y="73850"/>
                  </a:lnTo>
                  <a:lnTo>
                    <a:pt x="3652062" y="73507"/>
                  </a:lnTo>
                  <a:lnTo>
                    <a:pt x="3658527" y="73507"/>
                  </a:lnTo>
                  <a:lnTo>
                    <a:pt x="3761892" y="71539"/>
                  </a:lnTo>
                  <a:lnTo>
                    <a:pt x="3850652" y="68453"/>
                  </a:lnTo>
                  <a:lnTo>
                    <a:pt x="3851300" y="68453"/>
                  </a:lnTo>
                  <a:lnTo>
                    <a:pt x="3899852" y="66052"/>
                  </a:lnTo>
                  <a:lnTo>
                    <a:pt x="3945686" y="63271"/>
                  </a:lnTo>
                  <a:lnTo>
                    <a:pt x="4037266" y="56362"/>
                  </a:lnTo>
                  <a:lnTo>
                    <a:pt x="4431042" y="20548"/>
                  </a:lnTo>
                  <a:lnTo>
                    <a:pt x="4531944" y="13017"/>
                  </a:lnTo>
                  <a:lnTo>
                    <a:pt x="4610341" y="8483"/>
                  </a:lnTo>
                  <a:lnTo>
                    <a:pt x="4666170" y="6134"/>
                  </a:lnTo>
                  <a:lnTo>
                    <a:pt x="4694098" y="5270"/>
                  </a:lnTo>
                  <a:lnTo>
                    <a:pt x="4697234" y="5270"/>
                  </a:lnTo>
                  <a:lnTo>
                    <a:pt x="4700295" y="0"/>
                  </a:lnTo>
                  <a:close/>
                </a:path>
                <a:path w="7056755" h="2727959">
                  <a:moveTo>
                    <a:pt x="5258943" y="430771"/>
                  </a:moveTo>
                  <a:lnTo>
                    <a:pt x="5159451" y="430771"/>
                  </a:lnTo>
                  <a:lnTo>
                    <a:pt x="5056848" y="432079"/>
                  </a:lnTo>
                  <a:lnTo>
                    <a:pt x="4899736" y="436537"/>
                  </a:lnTo>
                  <a:lnTo>
                    <a:pt x="4900244" y="436537"/>
                  </a:lnTo>
                  <a:lnTo>
                    <a:pt x="4851755" y="438505"/>
                  </a:lnTo>
                  <a:lnTo>
                    <a:pt x="4710709" y="445973"/>
                  </a:lnTo>
                  <a:lnTo>
                    <a:pt x="4599546" y="453593"/>
                  </a:lnTo>
                  <a:lnTo>
                    <a:pt x="4596676" y="458495"/>
                  </a:lnTo>
                  <a:lnTo>
                    <a:pt x="4747120" y="448665"/>
                  </a:lnTo>
                  <a:lnTo>
                    <a:pt x="4847844" y="443674"/>
                  </a:lnTo>
                  <a:lnTo>
                    <a:pt x="4999228" y="438505"/>
                  </a:lnTo>
                  <a:lnTo>
                    <a:pt x="4997970" y="438505"/>
                  </a:lnTo>
                  <a:lnTo>
                    <a:pt x="5142789" y="436181"/>
                  </a:lnTo>
                  <a:lnTo>
                    <a:pt x="5255806" y="436181"/>
                  </a:lnTo>
                  <a:lnTo>
                    <a:pt x="5258943" y="430771"/>
                  </a:lnTo>
                  <a:close/>
                </a:path>
                <a:path w="7056755" h="2727959">
                  <a:moveTo>
                    <a:pt x="5403139" y="2601328"/>
                  </a:moveTo>
                  <a:lnTo>
                    <a:pt x="5024272" y="2559024"/>
                  </a:lnTo>
                  <a:lnTo>
                    <a:pt x="4690427" y="2527985"/>
                  </a:lnTo>
                  <a:lnTo>
                    <a:pt x="4545431" y="2516327"/>
                  </a:lnTo>
                  <a:lnTo>
                    <a:pt x="4542002" y="2522156"/>
                  </a:lnTo>
                  <a:lnTo>
                    <a:pt x="4730331" y="2537574"/>
                  </a:lnTo>
                  <a:lnTo>
                    <a:pt x="5064582" y="2569514"/>
                  </a:lnTo>
                  <a:lnTo>
                    <a:pt x="5399214" y="2607360"/>
                  </a:lnTo>
                  <a:lnTo>
                    <a:pt x="5402821" y="2601328"/>
                  </a:lnTo>
                  <a:lnTo>
                    <a:pt x="5403139" y="2601328"/>
                  </a:lnTo>
                  <a:close/>
                </a:path>
                <a:path w="7056755" h="2727959">
                  <a:moveTo>
                    <a:pt x="5487975" y="2414714"/>
                  </a:moveTo>
                  <a:lnTo>
                    <a:pt x="5227650" y="2381910"/>
                  </a:lnTo>
                  <a:lnTo>
                    <a:pt x="4459033" y="2296579"/>
                  </a:lnTo>
                  <a:lnTo>
                    <a:pt x="4408906" y="2290470"/>
                  </a:lnTo>
                  <a:lnTo>
                    <a:pt x="4405236" y="2296579"/>
                  </a:lnTo>
                  <a:lnTo>
                    <a:pt x="4405566" y="2296579"/>
                  </a:lnTo>
                  <a:lnTo>
                    <a:pt x="4455071" y="2302586"/>
                  </a:lnTo>
                  <a:lnTo>
                    <a:pt x="5244909" y="2390406"/>
                  </a:lnTo>
                  <a:lnTo>
                    <a:pt x="5484279" y="2420848"/>
                  </a:lnTo>
                  <a:lnTo>
                    <a:pt x="5487975" y="2414714"/>
                  </a:lnTo>
                  <a:close/>
                </a:path>
                <a:path w="7056755" h="2727959">
                  <a:moveTo>
                    <a:pt x="5781802" y="1984921"/>
                  </a:moveTo>
                  <a:lnTo>
                    <a:pt x="5581066" y="1972995"/>
                  </a:lnTo>
                  <a:lnTo>
                    <a:pt x="5531917" y="1970659"/>
                  </a:lnTo>
                  <a:lnTo>
                    <a:pt x="5275262" y="1961502"/>
                  </a:lnTo>
                  <a:lnTo>
                    <a:pt x="4486135" y="1952078"/>
                  </a:lnTo>
                  <a:lnTo>
                    <a:pt x="4482998" y="1952078"/>
                  </a:lnTo>
                  <a:lnTo>
                    <a:pt x="4479874" y="1957476"/>
                  </a:lnTo>
                  <a:lnTo>
                    <a:pt x="4740414" y="1959089"/>
                  </a:lnTo>
                  <a:lnTo>
                    <a:pt x="5085473" y="1962950"/>
                  </a:lnTo>
                  <a:lnTo>
                    <a:pt x="5133810" y="1963839"/>
                  </a:lnTo>
                  <a:lnTo>
                    <a:pt x="5439715" y="1972538"/>
                  </a:lnTo>
                  <a:lnTo>
                    <a:pt x="5634863" y="1981695"/>
                  </a:lnTo>
                  <a:lnTo>
                    <a:pt x="5778424" y="1990712"/>
                  </a:lnTo>
                  <a:lnTo>
                    <a:pt x="5781687" y="1985111"/>
                  </a:lnTo>
                  <a:lnTo>
                    <a:pt x="5781802" y="1984921"/>
                  </a:lnTo>
                  <a:close/>
                </a:path>
                <a:path w="7056755" h="2727959">
                  <a:moveTo>
                    <a:pt x="6695478" y="2720683"/>
                  </a:moveTo>
                  <a:lnTo>
                    <a:pt x="6644526" y="2721737"/>
                  </a:lnTo>
                  <a:lnTo>
                    <a:pt x="6642976" y="2721737"/>
                  </a:lnTo>
                  <a:lnTo>
                    <a:pt x="6593446" y="2722245"/>
                  </a:lnTo>
                  <a:lnTo>
                    <a:pt x="6543649" y="2722245"/>
                  </a:lnTo>
                  <a:lnTo>
                    <a:pt x="6500292" y="2721737"/>
                  </a:lnTo>
                  <a:lnTo>
                    <a:pt x="6494399" y="2721737"/>
                  </a:lnTo>
                  <a:lnTo>
                    <a:pt x="6435725" y="2720390"/>
                  </a:lnTo>
                  <a:lnTo>
                    <a:pt x="6383172" y="2718587"/>
                  </a:lnTo>
                  <a:lnTo>
                    <a:pt x="6330645" y="2716174"/>
                  </a:lnTo>
                  <a:lnTo>
                    <a:pt x="6278486" y="2713151"/>
                  </a:lnTo>
                  <a:lnTo>
                    <a:pt x="6226353" y="2709519"/>
                  </a:lnTo>
                  <a:lnTo>
                    <a:pt x="6174283" y="2705252"/>
                  </a:lnTo>
                  <a:lnTo>
                    <a:pt x="6122251" y="2700363"/>
                  </a:lnTo>
                  <a:lnTo>
                    <a:pt x="6070295" y="2694838"/>
                  </a:lnTo>
                  <a:lnTo>
                    <a:pt x="6018415" y="2688679"/>
                  </a:lnTo>
                  <a:lnTo>
                    <a:pt x="5966599" y="2681859"/>
                  </a:lnTo>
                  <a:lnTo>
                    <a:pt x="5914745" y="2674378"/>
                  </a:lnTo>
                  <a:lnTo>
                    <a:pt x="5862980" y="2666238"/>
                  </a:lnTo>
                  <a:lnTo>
                    <a:pt x="5811329" y="2657437"/>
                  </a:lnTo>
                  <a:lnTo>
                    <a:pt x="5757075" y="2647480"/>
                  </a:lnTo>
                  <a:lnTo>
                    <a:pt x="5753405" y="2653373"/>
                  </a:lnTo>
                  <a:lnTo>
                    <a:pt x="5802528" y="2662898"/>
                  </a:lnTo>
                  <a:lnTo>
                    <a:pt x="5854700" y="2671762"/>
                  </a:lnTo>
                  <a:lnTo>
                    <a:pt x="5906973" y="2679966"/>
                  </a:lnTo>
                  <a:lnTo>
                    <a:pt x="5959348" y="2687510"/>
                  </a:lnTo>
                  <a:lnTo>
                    <a:pt x="6011811" y="2694381"/>
                  </a:lnTo>
                  <a:lnTo>
                    <a:pt x="6064351" y="2700591"/>
                  </a:lnTo>
                  <a:lnTo>
                    <a:pt x="6116980" y="2706154"/>
                  </a:lnTo>
                  <a:lnTo>
                    <a:pt x="6168910" y="2710980"/>
                  </a:lnTo>
                  <a:lnTo>
                    <a:pt x="6220904" y="2715183"/>
                  </a:lnTo>
                  <a:lnTo>
                    <a:pt x="6272949" y="2718765"/>
                  </a:lnTo>
                  <a:lnTo>
                    <a:pt x="6325032" y="2721737"/>
                  </a:lnTo>
                  <a:lnTo>
                    <a:pt x="6377140" y="2724099"/>
                  </a:lnTo>
                  <a:lnTo>
                    <a:pt x="6433020" y="2725991"/>
                  </a:lnTo>
                  <a:lnTo>
                    <a:pt x="6434912" y="2725991"/>
                  </a:lnTo>
                  <a:lnTo>
                    <a:pt x="6483439" y="2727071"/>
                  </a:lnTo>
                  <a:lnTo>
                    <a:pt x="6485483" y="2727071"/>
                  </a:lnTo>
                  <a:lnTo>
                    <a:pt x="6534315" y="2727617"/>
                  </a:lnTo>
                  <a:lnTo>
                    <a:pt x="6585356" y="2727617"/>
                  </a:lnTo>
                  <a:lnTo>
                    <a:pt x="6637325" y="2727071"/>
                  </a:lnTo>
                  <a:lnTo>
                    <a:pt x="6689280" y="2725991"/>
                  </a:lnTo>
                  <a:lnTo>
                    <a:pt x="6692405" y="2725991"/>
                  </a:lnTo>
                  <a:lnTo>
                    <a:pt x="6694576" y="2722245"/>
                  </a:lnTo>
                  <a:lnTo>
                    <a:pt x="6695478" y="2720683"/>
                  </a:lnTo>
                  <a:close/>
                </a:path>
                <a:path w="7056755" h="2727959">
                  <a:moveTo>
                    <a:pt x="7056450" y="2486075"/>
                  </a:moveTo>
                  <a:lnTo>
                    <a:pt x="7005104" y="2494711"/>
                  </a:lnTo>
                  <a:lnTo>
                    <a:pt x="6953593" y="2502230"/>
                  </a:lnTo>
                  <a:lnTo>
                    <a:pt x="6901942" y="2508656"/>
                  </a:lnTo>
                  <a:lnTo>
                    <a:pt x="6850177" y="2514041"/>
                  </a:lnTo>
                  <a:lnTo>
                    <a:pt x="6798310" y="2518422"/>
                  </a:lnTo>
                  <a:lnTo>
                    <a:pt x="6745376" y="2521902"/>
                  </a:lnTo>
                  <a:lnTo>
                    <a:pt x="6745008" y="2521902"/>
                  </a:lnTo>
                  <a:lnTo>
                    <a:pt x="6694373" y="2524315"/>
                  </a:lnTo>
                  <a:lnTo>
                    <a:pt x="6642341" y="2525903"/>
                  </a:lnTo>
                  <a:lnTo>
                    <a:pt x="6590284" y="2526639"/>
                  </a:lnTo>
                  <a:lnTo>
                    <a:pt x="6542976" y="2526639"/>
                  </a:lnTo>
                  <a:lnTo>
                    <a:pt x="6486245" y="2525725"/>
                  </a:lnTo>
                  <a:lnTo>
                    <a:pt x="6439624" y="2524315"/>
                  </a:lnTo>
                  <a:lnTo>
                    <a:pt x="6437973" y="2524315"/>
                  </a:lnTo>
                  <a:lnTo>
                    <a:pt x="6382258" y="2521902"/>
                  </a:lnTo>
                  <a:lnTo>
                    <a:pt x="6330315" y="2518994"/>
                  </a:lnTo>
                  <a:lnTo>
                    <a:pt x="6278397" y="2515489"/>
                  </a:lnTo>
                  <a:lnTo>
                    <a:pt x="6226530" y="2511399"/>
                  </a:lnTo>
                  <a:lnTo>
                    <a:pt x="6122936" y="2501671"/>
                  </a:lnTo>
                  <a:lnTo>
                    <a:pt x="6017780" y="2489911"/>
                  </a:lnTo>
                  <a:lnTo>
                    <a:pt x="5857557" y="2468969"/>
                  </a:lnTo>
                  <a:lnTo>
                    <a:pt x="5854065" y="2474747"/>
                  </a:lnTo>
                  <a:lnTo>
                    <a:pt x="6006490" y="2495054"/>
                  </a:lnTo>
                  <a:lnTo>
                    <a:pt x="6111062" y="2506789"/>
                  </a:lnTo>
                  <a:lnTo>
                    <a:pt x="6214338" y="2516530"/>
                  </a:lnTo>
                  <a:lnTo>
                    <a:pt x="6266408" y="2520658"/>
                  </a:lnTo>
                  <a:lnTo>
                    <a:pt x="6320104" y="2524315"/>
                  </a:lnTo>
                  <a:lnTo>
                    <a:pt x="6320422" y="2524315"/>
                  </a:lnTo>
                  <a:lnTo>
                    <a:pt x="6370371" y="2527135"/>
                  </a:lnTo>
                  <a:lnTo>
                    <a:pt x="6422250" y="2529421"/>
                  </a:lnTo>
                  <a:lnTo>
                    <a:pt x="6474155" y="2531033"/>
                  </a:lnTo>
                  <a:lnTo>
                    <a:pt x="6533197" y="2532037"/>
                  </a:lnTo>
                  <a:lnTo>
                    <a:pt x="6578016" y="2532037"/>
                  </a:lnTo>
                  <a:lnTo>
                    <a:pt x="6629933" y="2531351"/>
                  </a:lnTo>
                  <a:lnTo>
                    <a:pt x="6681838" y="2529827"/>
                  </a:lnTo>
                  <a:lnTo>
                    <a:pt x="6733705" y="2527427"/>
                  </a:lnTo>
                  <a:lnTo>
                    <a:pt x="6745884" y="2526639"/>
                  </a:lnTo>
                  <a:lnTo>
                    <a:pt x="6782016" y="2524315"/>
                  </a:lnTo>
                  <a:lnTo>
                    <a:pt x="6782816" y="2524315"/>
                  </a:lnTo>
                  <a:lnTo>
                    <a:pt x="6838099" y="2519718"/>
                  </a:lnTo>
                  <a:lnTo>
                    <a:pt x="6890575" y="2514295"/>
                  </a:lnTo>
                  <a:lnTo>
                    <a:pt x="6942912" y="2507805"/>
                  </a:lnTo>
                  <a:lnTo>
                    <a:pt x="6995109" y="2500198"/>
                  </a:lnTo>
                  <a:lnTo>
                    <a:pt x="7050481" y="2490863"/>
                  </a:lnTo>
                  <a:lnTo>
                    <a:pt x="7053161" y="2486672"/>
                  </a:lnTo>
                  <a:lnTo>
                    <a:pt x="7056450" y="2486075"/>
                  </a:lnTo>
                  <a:close/>
                </a:path>
              </a:pathLst>
            </a:custGeom>
            <a:solidFill>
              <a:srgbClr val="00B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20104100" cy="11600815"/>
            </a:xfrm>
            <a:custGeom>
              <a:avLst/>
              <a:gdLst/>
              <a:ahLst/>
              <a:cxnLst/>
              <a:rect l="l" t="t" r="r" b="b"/>
              <a:pathLst>
                <a:path w="20104100" h="11600815">
                  <a:moveTo>
                    <a:pt x="4488679" y="0"/>
                  </a:moveTo>
                  <a:lnTo>
                    <a:pt x="20104100" y="35990"/>
                  </a:lnTo>
                  <a:lnTo>
                    <a:pt x="20104100" y="11600560"/>
                  </a:lnTo>
                  <a:lnTo>
                    <a:pt x="0" y="11577394"/>
                  </a:lnTo>
                </a:path>
              </a:pathLst>
            </a:custGeom>
            <a:ln w="10750">
              <a:solidFill>
                <a:srgbClr val="00B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37613" y="0"/>
              <a:ext cx="11366500" cy="2094864"/>
            </a:xfrm>
            <a:custGeom>
              <a:avLst/>
              <a:gdLst/>
              <a:ahLst/>
              <a:cxnLst/>
              <a:rect l="l" t="t" r="r" b="b"/>
              <a:pathLst>
                <a:path w="11366500" h="2094864">
                  <a:moveTo>
                    <a:pt x="11366487" y="1586099"/>
                  </a:moveTo>
                  <a:lnTo>
                    <a:pt x="11312466" y="1569884"/>
                  </a:lnTo>
                  <a:lnTo>
                    <a:pt x="11245424" y="1551900"/>
                  </a:lnTo>
                  <a:lnTo>
                    <a:pt x="11177460" y="1535858"/>
                  </a:lnTo>
                  <a:lnTo>
                    <a:pt x="11108558" y="1521705"/>
                  </a:lnTo>
                  <a:lnTo>
                    <a:pt x="11038703" y="1509388"/>
                  </a:lnTo>
                  <a:lnTo>
                    <a:pt x="10967881" y="1498856"/>
                  </a:lnTo>
                  <a:lnTo>
                    <a:pt x="10896076" y="1490055"/>
                  </a:lnTo>
                  <a:lnTo>
                    <a:pt x="10823274" y="1482932"/>
                  </a:lnTo>
                  <a:lnTo>
                    <a:pt x="10749460" y="1477436"/>
                  </a:lnTo>
                  <a:lnTo>
                    <a:pt x="10674620" y="1473512"/>
                  </a:lnTo>
                  <a:lnTo>
                    <a:pt x="10598737" y="1471110"/>
                  </a:lnTo>
                  <a:lnTo>
                    <a:pt x="10560400" y="1470462"/>
                  </a:lnTo>
                  <a:lnTo>
                    <a:pt x="10521797" y="1470175"/>
                  </a:lnTo>
                  <a:lnTo>
                    <a:pt x="10482927" y="1470242"/>
                  </a:lnTo>
                  <a:lnTo>
                    <a:pt x="10443786" y="1470656"/>
                  </a:lnTo>
                  <a:lnTo>
                    <a:pt x="10404374" y="1471411"/>
                  </a:lnTo>
                  <a:lnTo>
                    <a:pt x="10364689" y="1472499"/>
                  </a:lnTo>
                  <a:lnTo>
                    <a:pt x="10324728" y="1473915"/>
                  </a:lnTo>
                  <a:lnTo>
                    <a:pt x="10284489" y="1475653"/>
                  </a:lnTo>
                  <a:lnTo>
                    <a:pt x="10243972" y="1477704"/>
                  </a:lnTo>
                  <a:lnTo>
                    <a:pt x="10203174" y="1480063"/>
                  </a:lnTo>
                  <a:lnTo>
                    <a:pt x="10162093" y="1482723"/>
                  </a:lnTo>
                  <a:lnTo>
                    <a:pt x="10120727" y="1485678"/>
                  </a:lnTo>
                  <a:lnTo>
                    <a:pt x="10079075" y="1488921"/>
                  </a:lnTo>
                  <a:lnTo>
                    <a:pt x="10037134" y="1492445"/>
                  </a:lnTo>
                  <a:lnTo>
                    <a:pt x="9994904" y="1496244"/>
                  </a:lnTo>
                  <a:lnTo>
                    <a:pt x="9952381" y="1500312"/>
                  </a:lnTo>
                  <a:lnTo>
                    <a:pt x="9909564" y="1504640"/>
                  </a:lnTo>
                  <a:lnTo>
                    <a:pt x="9866451" y="1509224"/>
                  </a:lnTo>
                  <a:lnTo>
                    <a:pt x="9823041" y="1514057"/>
                  </a:lnTo>
                  <a:lnTo>
                    <a:pt x="9779331" y="1519131"/>
                  </a:lnTo>
                  <a:lnTo>
                    <a:pt x="9735319" y="1524441"/>
                  </a:lnTo>
                  <a:lnTo>
                    <a:pt x="9691004" y="1529979"/>
                  </a:lnTo>
                  <a:lnTo>
                    <a:pt x="9646385" y="1535740"/>
                  </a:lnTo>
                  <a:lnTo>
                    <a:pt x="9601458" y="1541716"/>
                  </a:lnTo>
                  <a:lnTo>
                    <a:pt x="9556222" y="1547901"/>
                  </a:lnTo>
                  <a:lnTo>
                    <a:pt x="9510676" y="1554288"/>
                  </a:lnTo>
                  <a:lnTo>
                    <a:pt x="9464817" y="1560872"/>
                  </a:lnTo>
                  <a:lnTo>
                    <a:pt x="9418643" y="1567644"/>
                  </a:lnTo>
                  <a:lnTo>
                    <a:pt x="9372153" y="1574599"/>
                  </a:lnTo>
                  <a:lnTo>
                    <a:pt x="9325345" y="1581730"/>
                  </a:lnTo>
                  <a:lnTo>
                    <a:pt x="9278218" y="1589031"/>
                  </a:lnTo>
                  <a:lnTo>
                    <a:pt x="9230768" y="1596495"/>
                  </a:lnTo>
                  <a:lnTo>
                    <a:pt x="9182994" y="1604114"/>
                  </a:lnTo>
                  <a:lnTo>
                    <a:pt x="9134895" y="1611884"/>
                  </a:lnTo>
                  <a:lnTo>
                    <a:pt x="9086468" y="1619797"/>
                  </a:lnTo>
                  <a:lnTo>
                    <a:pt x="9037712" y="1627846"/>
                  </a:lnTo>
                  <a:lnTo>
                    <a:pt x="8988625" y="1636025"/>
                  </a:lnTo>
                  <a:lnTo>
                    <a:pt x="8939205" y="1644328"/>
                  </a:lnTo>
                  <a:lnTo>
                    <a:pt x="8889450" y="1652747"/>
                  </a:lnTo>
                  <a:lnTo>
                    <a:pt x="8839358" y="1661277"/>
                  </a:lnTo>
                  <a:lnTo>
                    <a:pt x="8788927" y="1669910"/>
                  </a:lnTo>
                  <a:lnTo>
                    <a:pt x="8738156" y="1678640"/>
                  </a:lnTo>
                  <a:lnTo>
                    <a:pt x="8687042" y="1687461"/>
                  </a:lnTo>
                  <a:lnTo>
                    <a:pt x="8635585" y="1696366"/>
                  </a:lnTo>
                  <a:lnTo>
                    <a:pt x="8583781" y="1705348"/>
                  </a:lnTo>
                  <a:lnTo>
                    <a:pt x="8531629" y="1714400"/>
                  </a:lnTo>
                  <a:lnTo>
                    <a:pt x="8479128" y="1723517"/>
                  </a:lnTo>
                  <a:lnTo>
                    <a:pt x="8426275" y="1732691"/>
                  </a:lnTo>
                  <a:lnTo>
                    <a:pt x="8373068" y="1741917"/>
                  </a:lnTo>
                  <a:lnTo>
                    <a:pt x="8319506" y="1751186"/>
                  </a:lnTo>
                  <a:lnTo>
                    <a:pt x="8265586" y="1760494"/>
                  </a:lnTo>
                  <a:lnTo>
                    <a:pt x="8211308" y="1769833"/>
                  </a:lnTo>
                  <a:lnTo>
                    <a:pt x="8156668" y="1779196"/>
                  </a:lnTo>
                  <a:lnTo>
                    <a:pt x="8101666" y="1788577"/>
                  </a:lnTo>
                  <a:lnTo>
                    <a:pt x="8046299" y="1797970"/>
                  </a:lnTo>
                  <a:lnTo>
                    <a:pt x="7990566" y="1807368"/>
                  </a:lnTo>
                  <a:lnTo>
                    <a:pt x="7934464" y="1816764"/>
                  </a:lnTo>
                  <a:lnTo>
                    <a:pt x="7877991" y="1826151"/>
                  </a:lnTo>
                  <a:lnTo>
                    <a:pt x="7821147" y="1835524"/>
                  </a:lnTo>
                  <a:lnTo>
                    <a:pt x="7763929" y="1844875"/>
                  </a:lnTo>
                  <a:lnTo>
                    <a:pt x="7706334" y="1854199"/>
                  </a:lnTo>
                  <a:lnTo>
                    <a:pt x="7648363" y="1863487"/>
                  </a:lnTo>
                  <a:lnTo>
                    <a:pt x="7590011" y="1872735"/>
                  </a:lnTo>
                  <a:lnTo>
                    <a:pt x="7531278" y="1881934"/>
                  </a:lnTo>
                  <a:lnTo>
                    <a:pt x="7472162" y="1891080"/>
                  </a:lnTo>
                  <a:lnTo>
                    <a:pt x="7412660" y="1900164"/>
                  </a:lnTo>
                  <a:lnTo>
                    <a:pt x="7352772" y="1909181"/>
                  </a:lnTo>
                  <a:lnTo>
                    <a:pt x="7292494" y="1918123"/>
                  </a:lnTo>
                  <a:lnTo>
                    <a:pt x="7231826" y="1926985"/>
                  </a:lnTo>
                  <a:lnTo>
                    <a:pt x="7170765" y="1935760"/>
                  </a:lnTo>
                  <a:lnTo>
                    <a:pt x="7109310" y="1944440"/>
                  </a:lnTo>
                  <a:lnTo>
                    <a:pt x="7047459" y="1953020"/>
                  </a:lnTo>
                  <a:lnTo>
                    <a:pt x="6985209" y="1961494"/>
                  </a:lnTo>
                  <a:lnTo>
                    <a:pt x="6922559" y="1969853"/>
                  </a:lnTo>
                  <a:lnTo>
                    <a:pt x="6859507" y="1978092"/>
                  </a:lnTo>
                  <a:lnTo>
                    <a:pt x="6796052" y="1986205"/>
                  </a:lnTo>
                  <a:lnTo>
                    <a:pt x="6732191" y="1994184"/>
                  </a:lnTo>
                  <a:lnTo>
                    <a:pt x="6667922" y="2002023"/>
                  </a:lnTo>
                  <a:lnTo>
                    <a:pt x="6603244" y="2009716"/>
                  </a:lnTo>
                  <a:lnTo>
                    <a:pt x="6538155" y="2017255"/>
                  </a:lnTo>
                  <a:lnTo>
                    <a:pt x="6472652" y="2024635"/>
                  </a:lnTo>
                  <a:lnTo>
                    <a:pt x="6406735" y="2031848"/>
                  </a:lnTo>
                  <a:lnTo>
                    <a:pt x="6340401" y="2038889"/>
                  </a:lnTo>
                  <a:lnTo>
                    <a:pt x="6273648" y="2045750"/>
                  </a:lnTo>
                  <a:lnTo>
                    <a:pt x="6206475" y="2052425"/>
                  </a:lnTo>
                  <a:lnTo>
                    <a:pt x="6154101" y="2057373"/>
                  </a:lnTo>
                  <a:lnTo>
                    <a:pt x="6101558" y="2062007"/>
                  </a:lnTo>
                  <a:lnTo>
                    <a:pt x="6048851" y="2066328"/>
                  </a:lnTo>
                  <a:lnTo>
                    <a:pt x="5995987" y="2070336"/>
                  </a:lnTo>
                  <a:lnTo>
                    <a:pt x="5942972" y="2074034"/>
                  </a:lnTo>
                  <a:lnTo>
                    <a:pt x="5889813" y="2077421"/>
                  </a:lnTo>
                  <a:lnTo>
                    <a:pt x="5836515" y="2080499"/>
                  </a:lnTo>
                  <a:lnTo>
                    <a:pt x="5783086" y="2083270"/>
                  </a:lnTo>
                  <a:lnTo>
                    <a:pt x="5729532" y="2085733"/>
                  </a:lnTo>
                  <a:lnTo>
                    <a:pt x="5675859" y="2087891"/>
                  </a:lnTo>
                  <a:lnTo>
                    <a:pt x="5622073" y="2089745"/>
                  </a:lnTo>
                  <a:lnTo>
                    <a:pt x="5568181" y="2091294"/>
                  </a:lnTo>
                  <a:lnTo>
                    <a:pt x="5514189" y="2092541"/>
                  </a:lnTo>
                  <a:lnTo>
                    <a:pt x="5460103" y="2093487"/>
                  </a:lnTo>
                  <a:lnTo>
                    <a:pt x="5405931" y="2094132"/>
                  </a:lnTo>
                  <a:lnTo>
                    <a:pt x="5351677" y="2094478"/>
                  </a:lnTo>
                  <a:lnTo>
                    <a:pt x="5297350" y="2094526"/>
                  </a:lnTo>
                  <a:lnTo>
                    <a:pt x="5242954" y="2094276"/>
                  </a:lnTo>
                  <a:lnTo>
                    <a:pt x="5188497" y="2093730"/>
                  </a:lnTo>
                  <a:lnTo>
                    <a:pt x="5133984" y="2092890"/>
                  </a:lnTo>
                  <a:lnTo>
                    <a:pt x="5079423" y="2091755"/>
                  </a:lnTo>
                  <a:lnTo>
                    <a:pt x="5024819" y="2090327"/>
                  </a:lnTo>
                  <a:lnTo>
                    <a:pt x="4970179" y="2088608"/>
                  </a:lnTo>
                  <a:lnTo>
                    <a:pt x="4915509" y="2086598"/>
                  </a:lnTo>
                  <a:lnTo>
                    <a:pt x="4860815" y="2084298"/>
                  </a:lnTo>
                  <a:lnTo>
                    <a:pt x="4806105" y="2081709"/>
                  </a:lnTo>
                  <a:lnTo>
                    <a:pt x="4751384" y="2078833"/>
                  </a:lnTo>
                  <a:lnTo>
                    <a:pt x="4696658" y="2075671"/>
                  </a:lnTo>
                  <a:lnTo>
                    <a:pt x="4641935" y="2072223"/>
                  </a:lnTo>
                  <a:lnTo>
                    <a:pt x="4587220" y="2068491"/>
                  </a:lnTo>
                  <a:lnTo>
                    <a:pt x="4532520" y="2064475"/>
                  </a:lnTo>
                  <a:lnTo>
                    <a:pt x="4477841" y="2060177"/>
                  </a:lnTo>
                  <a:lnTo>
                    <a:pt x="4423189" y="2055599"/>
                  </a:lnTo>
                  <a:lnTo>
                    <a:pt x="4368571" y="2050740"/>
                  </a:lnTo>
                  <a:lnTo>
                    <a:pt x="4313994" y="2045602"/>
                  </a:lnTo>
                  <a:lnTo>
                    <a:pt x="4259463" y="2040186"/>
                  </a:lnTo>
                  <a:lnTo>
                    <a:pt x="4204985" y="2034494"/>
                  </a:lnTo>
                  <a:lnTo>
                    <a:pt x="4150567" y="2028525"/>
                  </a:lnTo>
                  <a:lnTo>
                    <a:pt x="4096214" y="2022282"/>
                  </a:lnTo>
                  <a:lnTo>
                    <a:pt x="4041933" y="2015766"/>
                  </a:lnTo>
                  <a:lnTo>
                    <a:pt x="3987731" y="2008976"/>
                  </a:lnTo>
                  <a:lnTo>
                    <a:pt x="3933614" y="2001916"/>
                  </a:lnTo>
                  <a:lnTo>
                    <a:pt x="3879588" y="1994585"/>
                  </a:lnTo>
                  <a:lnTo>
                    <a:pt x="3825659" y="1986984"/>
                  </a:lnTo>
                  <a:lnTo>
                    <a:pt x="3771835" y="1979115"/>
                  </a:lnTo>
                  <a:lnTo>
                    <a:pt x="3718120" y="1970980"/>
                  </a:lnTo>
                  <a:lnTo>
                    <a:pt x="3664522" y="1962578"/>
                  </a:lnTo>
                  <a:lnTo>
                    <a:pt x="3611048" y="1953910"/>
                  </a:lnTo>
                  <a:lnTo>
                    <a:pt x="3557703" y="1944979"/>
                  </a:lnTo>
                  <a:lnTo>
                    <a:pt x="3504493" y="1935785"/>
                  </a:lnTo>
                  <a:lnTo>
                    <a:pt x="3451426" y="1926330"/>
                  </a:lnTo>
                  <a:lnTo>
                    <a:pt x="3398507" y="1916613"/>
                  </a:lnTo>
                  <a:lnTo>
                    <a:pt x="3345743" y="1906637"/>
                  </a:lnTo>
                  <a:lnTo>
                    <a:pt x="3293140" y="1896402"/>
                  </a:lnTo>
                  <a:lnTo>
                    <a:pt x="3240705" y="1885909"/>
                  </a:lnTo>
                  <a:lnTo>
                    <a:pt x="3188444" y="1875160"/>
                  </a:lnTo>
                  <a:lnTo>
                    <a:pt x="3136364" y="1864156"/>
                  </a:lnTo>
                  <a:lnTo>
                    <a:pt x="3084470" y="1852897"/>
                  </a:lnTo>
                  <a:lnTo>
                    <a:pt x="3032769" y="1841385"/>
                  </a:lnTo>
                  <a:lnTo>
                    <a:pt x="2981267" y="1829621"/>
                  </a:lnTo>
                  <a:lnTo>
                    <a:pt x="2929972" y="1817606"/>
                  </a:lnTo>
                  <a:lnTo>
                    <a:pt x="2878888" y="1805340"/>
                  </a:lnTo>
                  <a:lnTo>
                    <a:pt x="2828023" y="1792826"/>
                  </a:lnTo>
                  <a:lnTo>
                    <a:pt x="2777383" y="1780063"/>
                  </a:lnTo>
                  <a:lnTo>
                    <a:pt x="2726975" y="1767054"/>
                  </a:lnTo>
                  <a:lnTo>
                    <a:pt x="2676804" y="1753799"/>
                  </a:lnTo>
                  <a:lnTo>
                    <a:pt x="2626877" y="1740300"/>
                  </a:lnTo>
                  <a:lnTo>
                    <a:pt x="2577200" y="1726556"/>
                  </a:lnTo>
                  <a:lnTo>
                    <a:pt x="2527780" y="1712571"/>
                  </a:lnTo>
                  <a:lnTo>
                    <a:pt x="2478624" y="1698343"/>
                  </a:lnTo>
                  <a:lnTo>
                    <a:pt x="2429736" y="1683875"/>
                  </a:lnTo>
                  <a:lnTo>
                    <a:pt x="2381125" y="1669168"/>
                  </a:lnTo>
                  <a:lnTo>
                    <a:pt x="2332796" y="1654223"/>
                  </a:lnTo>
                  <a:lnTo>
                    <a:pt x="2284756" y="1639040"/>
                  </a:lnTo>
                  <a:lnTo>
                    <a:pt x="2237010" y="1623622"/>
                  </a:lnTo>
                  <a:lnTo>
                    <a:pt x="2189566" y="1607968"/>
                  </a:lnTo>
                  <a:lnTo>
                    <a:pt x="2142430" y="1592080"/>
                  </a:lnTo>
                  <a:lnTo>
                    <a:pt x="2095607" y="1575959"/>
                  </a:lnTo>
                  <a:lnTo>
                    <a:pt x="2049105" y="1559607"/>
                  </a:lnTo>
                  <a:lnTo>
                    <a:pt x="2002930" y="1543023"/>
                  </a:lnTo>
                  <a:lnTo>
                    <a:pt x="1957089" y="1526210"/>
                  </a:lnTo>
                  <a:lnTo>
                    <a:pt x="1911586" y="1509168"/>
                  </a:lnTo>
                  <a:lnTo>
                    <a:pt x="1866430" y="1491899"/>
                  </a:lnTo>
                  <a:lnTo>
                    <a:pt x="1821626" y="1474403"/>
                  </a:lnTo>
                  <a:lnTo>
                    <a:pt x="1777180" y="1456682"/>
                  </a:lnTo>
                  <a:lnTo>
                    <a:pt x="1733100" y="1438737"/>
                  </a:lnTo>
                  <a:lnTo>
                    <a:pt x="1689391" y="1420568"/>
                  </a:lnTo>
                  <a:lnTo>
                    <a:pt x="1646060" y="1402177"/>
                  </a:lnTo>
                  <a:lnTo>
                    <a:pt x="1603113" y="1383564"/>
                  </a:lnTo>
                  <a:lnTo>
                    <a:pt x="1560556" y="1364732"/>
                  </a:lnTo>
                  <a:lnTo>
                    <a:pt x="1518396" y="1345681"/>
                  </a:lnTo>
                  <a:lnTo>
                    <a:pt x="1476640" y="1326412"/>
                  </a:lnTo>
                  <a:lnTo>
                    <a:pt x="1435293" y="1306926"/>
                  </a:lnTo>
                  <a:lnTo>
                    <a:pt x="1394362" y="1287224"/>
                  </a:lnTo>
                  <a:lnTo>
                    <a:pt x="1353853" y="1267307"/>
                  </a:lnTo>
                  <a:lnTo>
                    <a:pt x="1313773" y="1247177"/>
                  </a:lnTo>
                  <a:lnTo>
                    <a:pt x="1274128" y="1226834"/>
                  </a:lnTo>
                  <a:lnTo>
                    <a:pt x="1234925" y="1206280"/>
                  </a:lnTo>
                  <a:lnTo>
                    <a:pt x="1196169" y="1185515"/>
                  </a:lnTo>
                  <a:lnTo>
                    <a:pt x="1157868" y="1164541"/>
                  </a:lnTo>
                  <a:lnTo>
                    <a:pt x="1120027" y="1143358"/>
                  </a:lnTo>
                  <a:lnTo>
                    <a:pt x="1082653" y="1121969"/>
                  </a:lnTo>
                  <a:lnTo>
                    <a:pt x="1045753" y="1100373"/>
                  </a:lnTo>
                  <a:lnTo>
                    <a:pt x="1009332" y="1078572"/>
                  </a:lnTo>
                  <a:lnTo>
                    <a:pt x="973397" y="1056567"/>
                  </a:lnTo>
                  <a:lnTo>
                    <a:pt x="937954" y="1034359"/>
                  </a:lnTo>
                  <a:lnTo>
                    <a:pt x="903010" y="1011950"/>
                  </a:lnTo>
                  <a:lnTo>
                    <a:pt x="868572" y="989339"/>
                  </a:lnTo>
                  <a:lnTo>
                    <a:pt x="834644" y="966529"/>
                  </a:lnTo>
                  <a:lnTo>
                    <a:pt x="801235" y="943520"/>
                  </a:lnTo>
                  <a:lnTo>
                    <a:pt x="768350" y="920314"/>
                  </a:lnTo>
                  <a:lnTo>
                    <a:pt x="735996" y="896911"/>
                  </a:lnTo>
                  <a:lnTo>
                    <a:pt x="704178" y="873312"/>
                  </a:lnTo>
                  <a:lnTo>
                    <a:pt x="672904" y="849519"/>
                  </a:lnTo>
                  <a:lnTo>
                    <a:pt x="642179" y="825533"/>
                  </a:lnTo>
                  <a:lnTo>
                    <a:pt x="612011" y="801355"/>
                  </a:lnTo>
                  <a:lnTo>
                    <a:pt x="582405" y="776986"/>
                  </a:lnTo>
                  <a:lnTo>
                    <a:pt x="524906" y="727678"/>
                  </a:lnTo>
                  <a:lnTo>
                    <a:pt x="469733" y="677618"/>
                  </a:lnTo>
                  <a:lnTo>
                    <a:pt x="416937" y="626815"/>
                  </a:lnTo>
                  <a:lnTo>
                    <a:pt x="366569" y="575277"/>
                  </a:lnTo>
                  <a:lnTo>
                    <a:pt x="318680" y="523013"/>
                  </a:lnTo>
                  <a:lnTo>
                    <a:pt x="273321" y="470032"/>
                  </a:lnTo>
                  <a:lnTo>
                    <a:pt x="230543" y="416342"/>
                  </a:lnTo>
                  <a:lnTo>
                    <a:pt x="190397" y="361951"/>
                  </a:lnTo>
                  <a:lnTo>
                    <a:pt x="152933" y="306869"/>
                  </a:lnTo>
                  <a:lnTo>
                    <a:pt x="118204" y="251103"/>
                  </a:lnTo>
                  <a:lnTo>
                    <a:pt x="86259" y="194663"/>
                  </a:lnTo>
                  <a:lnTo>
                    <a:pt x="57149" y="137556"/>
                  </a:lnTo>
                  <a:lnTo>
                    <a:pt x="30927" y="79792"/>
                  </a:lnTo>
                  <a:lnTo>
                    <a:pt x="7641" y="21380"/>
                  </a:lnTo>
                  <a:lnTo>
                    <a:pt x="0" y="0"/>
                  </a:lnTo>
                </a:path>
              </a:pathLst>
            </a:custGeom>
            <a:ln w="10750">
              <a:solidFill>
                <a:srgbClr val="00B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732341" y="1963808"/>
              <a:ext cx="4961890" cy="473709"/>
            </a:xfrm>
            <a:custGeom>
              <a:avLst/>
              <a:gdLst/>
              <a:ahLst/>
              <a:cxnLst/>
              <a:rect l="l" t="t" r="r" b="b"/>
              <a:pathLst>
                <a:path w="4961890" h="473710">
                  <a:moveTo>
                    <a:pt x="0" y="0"/>
                  </a:moveTo>
                  <a:lnTo>
                    <a:pt x="48505" y="14830"/>
                  </a:lnTo>
                  <a:lnTo>
                    <a:pt x="97141" y="29412"/>
                  </a:lnTo>
                  <a:lnTo>
                    <a:pt x="145902" y="43744"/>
                  </a:lnTo>
                  <a:lnTo>
                    <a:pt x="194779" y="57824"/>
                  </a:lnTo>
                  <a:lnTo>
                    <a:pt x="243766" y="71654"/>
                  </a:lnTo>
                  <a:lnTo>
                    <a:pt x="292855" y="85231"/>
                  </a:lnTo>
                  <a:lnTo>
                    <a:pt x="342039" y="98556"/>
                  </a:lnTo>
                  <a:lnTo>
                    <a:pt x="391311" y="111628"/>
                  </a:lnTo>
                  <a:lnTo>
                    <a:pt x="440663" y="124446"/>
                  </a:lnTo>
                  <a:lnTo>
                    <a:pt x="490088" y="137010"/>
                  </a:lnTo>
                  <a:lnTo>
                    <a:pt x="539579" y="149318"/>
                  </a:lnTo>
                  <a:lnTo>
                    <a:pt x="589128" y="161371"/>
                  </a:lnTo>
                  <a:lnTo>
                    <a:pt x="638729" y="173168"/>
                  </a:lnTo>
                  <a:lnTo>
                    <a:pt x="688374" y="184708"/>
                  </a:lnTo>
                  <a:lnTo>
                    <a:pt x="738055" y="195990"/>
                  </a:lnTo>
                  <a:lnTo>
                    <a:pt x="787766" y="207014"/>
                  </a:lnTo>
                  <a:lnTo>
                    <a:pt x="837498" y="217779"/>
                  </a:lnTo>
                  <a:lnTo>
                    <a:pt x="887246" y="228285"/>
                  </a:lnTo>
                  <a:lnTo>
                    <a:pt x="937001" y="238531"/>
                  </a:lnTo>
                  <a:lnTo>
                    <a:pt x="986756" y="248516"/>
                  </a:lnTo>
                  <a:lnTo>
                    <a:pt x="1086046" y="267491"/>
                  </a:lnTo>
                  <a:lnTo>
                    <a:pt x="1185513" y="285631"/>
                  </a:lnTo>
                  <a:lnTo>
                    <a:pt x="1285146" y="302937"/>
                  </a:lnTo>
                  <a:lnTo>
                    <a:pt x="1384938" y="319408"/>
                  </a:lnTo>
                  <a:lnTo>
                    <a:pt x="1484879" y="335043"/>
                  </a:lnTo>
                  <a:lnTo>
                    <a:pt x="1584961" y="349844"/>
                  </a:lnTo>
                  <a:lnTo>
                    <a:pt x="1685174" y="363810"/>
                  </a:lnTo>
                  <a:lnTo>
                    <a:pt x="1785510" y="376940"/>
                  </a:lnTo>
                  <a:lnTo>
                    <a:pt x="1885959" y="389235"/>
                  </a:lnTo>
                  <a:lnTo>
                    <a:pt x="1986513" y="400694"/>
                  </a:lnTo>
                  <a:lnTo>
                    <a:pt x="2087163" y="411317"/>
                  </a:lnTo>
                  <a:lnTo>
                    <a:pt x="2187901" y="421104"/>
                  </a:lnTo>
                  <a:lnTo>
                    <a:pt x="2288716" y="430055"/>
                  </a:lnTo>
                  <a:lnTo>
                    <a:pt x="2389601" y="438169"/>
                  </a:lnTo>
                  <a:lnTo>
                    <a:pt x="2490546" y="445447"/>
                  </a:lnTo>
                  <a:lnTo>
                    <a:pt x="2591543" y="451889"/>
                  </a:lnTo>
                  <a:lnTo>
                    <a:pt x="2692582" y="457494"/>
                  </a:lnTo>
                  <a:lnTo>
                    <a:pt x="2793655" y="462262"/>
                  </a:lnTo>
                  <a:lnTo>
                    <a:pt x="2894752" y="466192"/>
                  </a:lnTo>
                  <a:lnTo>
                    <a:pt x="2995866" y="469286"/>
                  </a:lnTo>
                  <a:lnTo>
                    <a:pt x="3096987" y="471542"/>
                  </a:lnTo>
                  <a:lnTo>
                    <a:pt x="3198105" y="472961"/>
                  </a:lnTo>
                  <a:lnTo>
                    <a:pt x="3299213" y="473541"/>
                  </a:lnTo>
                  <a:lnTo>
                    <a:pt x="3400302" y="473284"/>
                  </a:lnTo>
                  <a:lnTo>
                    <a:pt x="3450810" y="472799"/>
                  </a:lnTo>
                  <a:lnTo>
                    <a:pt x="3501315" y="472042"/>
                  </a:lnTo>
                  <a:lnTo>
                    <a:pt x="3551817" y="471021"/>
                  </a:lnTo>
                  <a:lnTo>
                    <a:pt x="3602314" y="469740"/>
                  </a:lnTo>
                  <a:lnTo>
                    <a:pt x="3652807" y="468207"/>
                  </a:lnTo>
                  <a:lnTo>
                    <a:pt x="3703293" y="466427"/>
                  </a:lnTo>
                  <a:lnTo>
                    <a:pt x="3753774" y="464407"/>
                  </a:lnTo>
                  <a:lnTo>
                    <a:pt x="3804247" y="462154"/>
                  </a:lnTo>
                  <a:lnTo>
                    <a:pt x="3854712" y="459673"/>
                  </a:lnTo>
                  <a:lnTo>
                    <a:pt x="3905169" y="456971"/>
                  </a:lnTo>
                  <a:lnTo>
                    <a:pt x="4006055" y="450928"/>
                  </a:lnTo>
                  <a:lnTo>
                    <a:pt x="4106899" y="444076"/>
                  </a:lnTo>
                  <a:lnTo>
                    <a:pt x="4207696" y="436464"/>
                  </a:lnTo>
                  <a:lnTo>
                    <a:pt x="4308440" y="428143"/>
                  </a:lnTo>
                  <a:lnTo>
                    <a:pt x="4409125" y="419164"/>
                  </a:lnTo>
                  <a:lnTo>
                    <a:pt x="4509746" y="409575"/>
                  </a:lnTo>
                  <a:lnTo>
                    <a:pt x="4610298" y="399428"/>
                  </a:lnTo>
                  <a:lnTo>
                    <a:pt x="4710776" y="388772"/>
                  </a:lnTo>
                  <a:lnTo>
                    <a:pt x="4811172" y="377659"/>
                  </a:lnTo>
                  <a:lnTo>
                    <a:pt x="4961605" y="360239"/>
                  </a:lnTo>
                  <a:lnTo>
                    <a:pt x="4911443" y="365630"/>
                  </a:lnTo>
                  <a:lnTo>
                    <a:pt x="4760842" y="381380"/>
                  </a:lnTo>
                  <a:lnTo>
                    <a:pt x="4610084" y="396349"/>
                  </a:lnTo>
                  <a:lnTo>
                    <a:pt x="4509499" y="405800"/>
                  </a:lnTo>
                  <a:lnTo>
                    <a:pt x="4408856" y="414765"/>
                  </a:lnTo>
                  <a:lnTo>
                    <a:pt x="4308160" y="423185"/>
                  </a:lnTo>
                  <a:lnTo>
                    <a:pt x="4207414" y="431006"/>
                  </a:lnTo>
                  <a:lnTo>
                    <a:pt x="4106624" y="438172"/>
                  </a:lnTo>
                  <a:lnTo>
                    <a:pt x="4005795" y="444625"/>
                  </a:lnTo>
                  <a:lnTo>
                    <a:pt x="3904931" y="450311"/>
                  </a:lnTo>
                  <a:lnTo>
                    <a:pt x="3804036" y="455174"/>
                  </a:lnTo>
                  <a:lnTo>
                    <a:pt x="3753579" y="457279"/>
                  </a:lnTo>
                  <a:lnTo>
                    <a:pt x="3703116" y="459156"/>
                  </a:lnTo>
                  <a:lnTo>
                    <a:pt x="3652647" y="460800"/>
                  </a:lnTo>
                  <a:lnTo>
                    <a:pt x="3602175" y="462203"/>
                  </a:lnTo>
                  <a:lnTo>
                    <a:pt x="3551698" y="463358"/>
                  </a:lnTo>
                  <a:lnTo>
                    <a:pt x="3501217" y="464258"/>
                  </a:lnTo>
                  <a:lnTo>
                    <a:pt x="3450734" y="464895"/>
                  </a:lnTo>
                  <a:lnTo>
                    <a:pt x="3400248" y="465264"/>
                  </a:lnTo>
                  <a:lnTo>
                    <a:pt x="3349981" y="465193"/>
                  </a:lnTo>
                  <a:lnTo>
                    <a:pt x="3249429" y="464510"/>
                  </a:lnTo>
                  <a:lnTo>
                    <a:pt x="3148861" y="463099"/>
                  </a:lnTo>
                  <a:lnTo>
                    <a:pt x="3048286" y="460954"/>
                  </a:lnTo>
                  <a:lnTo>
                    <a:pt x="2947712" y="458066"/>
                  </a:lnTo>
                  <a:lnTo>
                    <a:pt x="2847147" y="454431"/>
                  </a:lnTo>
                  <a:lnTo>
                    <a:pt x="2746601" y="450039"/>
                  </a:lnTo>
                  <a:lnTo>
                    <a:pt x="2646081" y="444886"/>
                  </a:lnTo>
                  <a:lnTo>
                    <a:pt x="2545597" y="438963"/>
                  </a:lnTo>
                  <a:lnTo>
                    <a:pt x="2445157" y="432265"/>
                  </a:lnTo>
                  <a:lnTo>
                    <a:pt x="2344768" y="424783"/>
                  </a:lnTo>
                  <a:lnTo>
                    <a:pt x="2244441" y="416512"/>
                  </a:lnTo>
                  <a:lnTo>
                    <a:pt x="2144183" y="407443"/>
                  </a:lnTo>
                  <a:lnTo>
                    <a:pt x="2044003" y="397571"/>
                  </a:lnTo>
                  <a:lnTo>
                    <a:pt x="1943909" y="386889"/>
                  </a:lnTo>
                  <a:lnTo>
                    <a:pt x="1843910" y="375389"/>
                  </a:lnTo>
                  <a:lnTo>
                    <a:pt x="1744015" y="363065"/>
                  </a:lnTo>
                  <a:lnTo>
                    <a:pt x="1644231" y="349909"/>
                  </a:lnTo>
                  <a:lnTo>
                    <a:pt x="1544569" y="335915"/>
                  </a:lnTo>
                  <a:lnTo>
                    <a:pt x="1445035" y="321076"/>
                  </a:lnTo>
                  <a:lnTo>
                    <a:pt x="1395319" y="313338"/>
                  </a:lnTo>
                  <a:lnTo>
                    <a:pt x="1345639" y="305386"/>
                  </a:lnTo>
                  <a:lnTo>
                    <a:pt x="1295995" y="297219"/>
                  </a:lnTo>
                  <a:lnTo>
                    <a:pt x="1246388" y="288836"/>
                  </a:lnTo>
                  <a:lnTo>
                    <a:pt x="1196821" y="280237"/>
                  </a:lnTo>
                  <a:lnTo>
                    <a:pt x="1147293" y="271421"/>
                  </a:lnTo>
                  <a:lnTo>
                    <a:pt x="1097806" y="262387"/>
                  </a:lnTo>
                  <a:lnTo>
                    <a:pt x="1048360" y="253133"/>
                  </a:lnTo>
                  <a:lnTo>
                    <a:pt x="998958" y="243660"/>
                  </a:lnTo>
                  <a:lnTo>
                    <a:pt x="949600" y="233966"/>
                  </a:lnTo>
                  <a:lnTo>
                    <a:pt x="900286" y="224050"/>
                  </a:lnTo>
                  <a:lnTo>
                    <a:pt x="851019" y="213912"/>
                  </a:lnTo>
                  <a:lnTo>
                    <a:pt x="801799" y="203550"/>
                  </a:lnTo>
                  <a:lnTo>
                    <a:pt x="752628" y="192965"/>
                  </a:lnTo>
                  <a:lnTo>
                    <a:pt x="703505" y="182154"/>
                  </a:lnTo>
                  <a:lnTo>
                    <a:pt x="554514" y="148311"/>
                  </a:lnTo>
                  <a:lnTo>
                    <a:pt x="503717" y="136352"/>
                  </a:lnTo>
                  <a:lnTo>
                    <a:pt x="453016" y="124005"/>
                  </a:lnTo>
                  <a:lnTo>
                    <a:pt x="402404" y="111298"/>
                  </a:lnTo>
                  <a:lnTo>
                    <a:pt x="351875" y="98258"/>
                  </a:lnTo>
                  <a:lnTo>
                    <a:pt x="301424" y="84914"/>
                  </a:lnTo>
                  <a:lnTo>
                    <a:pt x="251044" y="71292"/>
                  </a:lnTo>
                  <a:lnTo>
                    <a:pt x="200729" y="57421"/>
                  </a:lnTo>
                  <a:lnTo>
                    <a:pt x="100270" y="290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93948" y="8084702"/>
              <a:ext cx="11910695" cy="3515995"/>
            </a:xfrm>
            <a:custGeom>
              <a:avLst/>
              <a:gdLst/>
              <a:ahLst/>
              <a:cxnLst/>
              <a:rect l="l" t="t" r="r" b="b"/>
              <a:pathLst>
                <a:path w="11910694" h="3515995">
                  <a:moveTo>
                    <a:pt x="11910151" y="0"/>
                  </a:moveTo>
                  <a:lnTo>
                    <a:pt x="11832326" y="4694"/>
                  </a:lnTo>
                  <a:lnTo>
                    <a:pt x="11787537" y="7710"/>
                  </a:lnTo>
                  <a:lnTo>
                    <a:pt x="11742563" y="10964"/>
                  </a:lnTo>
                  <a:lnTo>
                    <a:pt x="11697409" y="14459"/>
                  </a:lnTo>
                  <a:lnTo>
                    <a:pt x="11652079" y="18198"/>
                  </a:lnTo>
                  <a:lnTo>
                    <a:pt x="11606579" y="22187"/>
                  </a:lnTo>
                  <a:lnTo>
                    <a:pt x="11560913" y="26429"/>
                  </a:lnTo>
                  <a:lnTo>
                    <a:pt x="11515086" y="30927"/>
                  </a:lnTo>
                  <a:lnTo>
                    <a:pt x="11469101" y="35687"/>
                  </a:lnTo>
                  <a:lnTo>
                    <a:pt x="11422965" y="40711"/>
                  </a:lnTo>
                  <a:lnTo>
                    <a:pt x="11376682" y="46004"/>
                  </a:lnTo>
                  <a:lnTo>
                    <a:pt x="11330256" y="51570"/>
                  </a:lnTo>
                  <a:lnTo>
                    <a:pt x="11283691" y="57413"/>
                  </a:lnTo>
                  <a:lnTo>
                    <a:pt x="11236994" y="63536"/>
                  </a:lnTo>
                  <a:lnTo>
                    <a:pt x="11190168" y="69944"/>
                  </a:lnTo>
                  <a:lnTo>
                    <a:pt x="11143217" y="76640"/>
                  </a:lnTo>
                  <a:lnTo>
                    <a:pt x="11096148" y="83629"/>
                  </a:lnTo>
                  <a:lnTo>
                    <a:pt x="11048964" y="90915"/>
                  </a:lnTo>
                  <a:lnTo>
                    <a:pt x="11001669" y="98501"/>
                  </a:lnTo>
                  <a:lnTo>
                    <a:pt x="10954270" y="106391"/>
                  </a:lnTo>
                  <a:lnTo>
                    <a:pt x="10906769" y="114590"/>
                  </a:lnTo>
                  <a:lnTo>
                    <a:pt x="10859173" y="123102"/>
                  </a:lnTo>
                  <a:lnTo>
                    <a:pt x="10811486" y="131929"/>
                  </a:lnTo>
                  <a:lnTo>
                    <a:pt x="10763711" y="141077"/>
                  </a:lnTo>
                  <a:lnTo>
                    <a:pt x="10715855" y="150549"/>
                  </a:lnTo>
                  <a:lnTo>
                    <a:pt x="10667921" y="160349"/>
                  </a:lnTo>
                  <a:lnTo>
                    <a:pt x="10619915" y="170481"/>
                  </a:lnTo>
                  <a:lnTo>
                    <a:pt x="10571841" y="180950"/>
                  </a:lnTo>
                  <a:lnTo>
                    <a:pt x="10523703" y="191758"/>
                  </a:lnTo>
                  <a:lnTo>
                    <a:pt x="10475507" y="202911"/>
                  </a:lnTo>
                  <a:lnTo>
                    <a:pt x="10427256" y="214412"/>
                  </a:lnTo>
                  <a:lnTo>
                    <a:pt x="10378957" y="226264"/>
                  </a:lnTo>
                  <a:lnTo>
                    <a:pt x="10330612" y="238472"/>
                  </a:lnTo>
                  <a:lnTo>
                    <a:pt x="10282228" y="251041"/>
                  </a:lnTo>
                  <a:lnTo>
                    <a:pt x="10233808" y="263973"/>
                  </a:lnTo>
                  <a:lnTo>
                    <a:pt x="10185358" y="277273"/>
                  </a:lnTo>
                  <a:lnTo>
                    <a:pt x="10136882" y="290944"/>
                  </a:lnTo>
                  <a:lnTo>
                    <a:pt x="10088384" y="304991"/>
                  </a:lnTo>
                  <a:lnTo>
                    <a:pt x="10039870" y="319418"/>
                  </a:lnTo>
                  <a:lnTo>
                    <a:pt x="9991344" y="334229"/>
                  </a:lnTo>
                  <a:lnTo>
                    <a:pt x="9942810" y="349427"/>
                  </a:lnTo>
                  <a:lnTo>
                    <a:pt x="9894274" y="365017"/>
                  </a:lnTo>
                  <a:lnTo>
                    <a:pt x="9845739" y="381002"/>
                  </a:lnTo>
                  <a:lnTo>
                    <a:pt x="9797212" y="397386"/>
                  </a:lnTo>
                  <a:lnTo>
                    <a:pt x="9748695" y="414174"/>
                  </a:lnTo>
                  <a:lnTo>
                    <a:pt x="9700195" y="431370"/>
                  </a:lnTo>
                  <a:lnTo>
                    <a:pt x="9651716" y="448977"/>
                  </a:lnTo>
                  <a:lnTo>
                    <a:pt x="9603261" y="466999"/>
                  </a:lnTo>
                  <a:lnTo>
                    <a:pt x="9554837" y="485440"/>
                  </a:lnTo>
                  <a:lnTo>
                    <a:pt x="9506448" y="504304"/>
                  </a:lnTo>
                  <a:lnTo>
                    <a:pt x="9458097" y="523596"/>
                  </a:lnTo>
                  <a:lnTo>
                    <a:pt x="9409791" y="543319"/>
                  </a:lnTo>
                  <a:lnTo>
                    <a:pt x="9361534" y="563477"/>
                  </a:lnTo>
                  <a:lnTo>
                    <a:pt x="9313329" y="584074"/>
                  </a:lnTo>
                  <a:lnTo>
                    <a:pt x="9265183" y="605113"/>
                  </a:lnTo>
                  <a:lnTo>
                    <a:pt x="9217100" y="626600"/>
                  </a:lnTo>
                  <a:lnTo>
                    <a:pt x="9169084" y="648538"/>
                  </a:lnTo>
                  <a:lnTo>
                    <a:pt x="9121140" y="670931"/>
                  </a:lnTo>
                  <a:lnTo>
                    <a:pt x="9073272" y="693782"/>
                  </a:lnTo>
                  <a:lnTo>
                    <a:pt x="9025486" y="717097"/>
                  </a:lnTo>
                  <a:lnTo>
                    <a:pt x="8977786" y="740878"/>
                  </a:lnTo>
                  <a:lnTo>
                    <a:pt x="8930177" y="765130"/>
                  </a:lnTo>
                  <a:lnTo>
                    <a:pt x="8882663" y="789856"/>
                  </a:lnTo>
                  <a:lnTo>
                    <a:pt x="8835249" y="815061"/>
                  </a:lnTo>
                  <a:lnTo>
                    <a:pt x="8787939" y="840749"/>
                  </a:lnTo>
                  <a:lnTo>
                    <a:pt x="8740739" y="866923"/>
                  </a:lnTo>
                  <a:lnTo>
                    <a:pt x="8693653" y="893588"/>
                  </a:lnTo>
                  <a:lnTo>
                    <a:pt x="8646686" y="920747"/>
                  </a:lnTo>
                  <a:lnTo>
                    <a:pt x="8599842" y="948405"/>
                  </a:lnTo>
                  <a:lnTo>
                    <a:pt x="8553126" y="976565"/>
                  </a:lnTo>
                  <a:lnTo>
                    <a:pt x="8506543" y="1005232"/>
                  </a:lnTo>
                  <a:lnTo>
                    <a:pt x="8460098" y="1034408"/>
                  </a:lnTo>
                  <a:lnTo>
                    <a:pt x="8413794" y="1064100"/>
                  </a:lnTo>
                  <a:lnTo>
                    <a:pt x="8367637" y="1094309"/>
                  </a:lnTo>
                  <a:lnTo>
                    <a:pt x="8321631" y="1125040"/>
                  </a:lnTo>
                  <a:lnTo>
                    <a:pt x="8275781" y="1156298"/>
                  </a:lnTo>
                  <a:lnTo>
                    <a:pt x="8230092" y="1188086"/>
                  </a:lnTo>
                  <a:lnTo>
                    <a:pt x="8184569" y="1220407"/>
                  </a:lnTo>
                  <a:lnTo>
                    <a:pt x="8139215" y="1253267"/>
                  </a:lnTo>
                  <a:lnTo>
                    <a:pt x="8094036" y="1286669"/>
                  </a:lnTo>
                  <a:lnTo>
                    <a:pt x="8049037" y="1320617"/>
                  </a:lnTo>
                  <a:lnTo>
                    <a:pt x="8004221" y="1355115"/>
                  </a:lnTo>
                  <a:lnTo>
                    <a:pt x="7959594" y="1390166"/>
                  </a:lnTo>
                  <a:lnTo>
                    <a:pt x="7915161" y="1425775"/>
                  </a:lnTo>
                  <a:lnTo>
                    <a:pt x="7870925" y="1461947"/>
                  </a:lnTo>
                  <a:lnTo>
                    <a:pt x="7826893" y="1498684"/>
                  </a:lnTo>
                  <a:lnTo>
                    <a:pt x="7783067" y="1535990"/>
                  </a:lnTo>
                  <a:lnTo>
                    <a:pt x="7739454" y="1573870"/>
                  </a:lnTo>
                  <a:lnTo>
                    <a:pt x="7696057" y="1612328"/>
                  </a:lnTo>
                  <a:lnTo>
                    <a:pt x="7640637" y="1661649"/>
                  </a:lnTo>
                  <a:lnTo>
                    <a:pt x="7585564" y="1710086"/>
                  </a:lnTo>
                  <a:lnTo>
                    <a:pt x="7530835" y="1757647"/>
                  </a:lnTo>
                  <a:lnTo>
                    <a:pt x="7476448" y="1804338"/>
                  </a:lnTo>
                  <a:lnTo>
                    <a:pt x="7422401" y="1850167"/>
                  </a:lnTo>
                  <a:lnTo>
                    <a:pt x="7368690" y="1895141"/>
                  </a:lnTo>
                  <a:lnTo>
                    <a:pt x="7315314" y="1939268"/>
                  </a:lnTo>
                  <a:lnTo>
                    <a:pt x="7262270" y="1982554"/>
                  </a:lnTo>
                  <a:lnTo>
                    <a:pt x="7209555" y="2025008"/>
                  </a:lnTo>
                  <a:lnTo>
                    <a:pt x="7157168" y="2066636"/>
                  </a:lnTo>
                  <a:lnTo>
                    <a:pt x="7105104" y="2107445"/>
                  </a:lnTo>
                  <a:lnTo>
                    <a:pt x="7053363" y="2147443"/>
                  </a:lnTo>
                  <a:lnTo>
                    <a:pt x="7001942" y="2186637"/>
                  </a:lnTo>
                  <a:lnTo>
                    <a:pt x="6950837" y="2225035"/>
                  </a:lnTo>
                  <a:lnTo>
                    <a:pt x="6900047" y="2262643"/>
                  </a:lnTo>
                  <a:lnTo>
                    <a:pt x="6849569" y="2299469"/>
                  </a:lnTo>
                  <a:lnTo>
                    <a:pt x="6799401" y="2335520"/>
                  </a:lnTo>
                  <a:lnTo>
                    <a:pt x="6749540" y="2370803"/>
                  </a:lnTo>
                  <a:lnTo>
                    <a:pt x="6699984" y="2405327"/>
                  </a:lnTo>
                  <a:lnTo>
                    <a:pt x="6650729" y="2439097"/>
                  </a:lnTo>
                  <a:lnTo>
                    <a:pt x="6601775" y="2472121"/>
                  </a:lnTo>
                  <a:lnTo>
                    <a:pt x="6553117" y="2504407"/>
                  </a:lnTo>
                  <a:lnTo>
                    <a:pt x="6504755" y="2535961"/>
                  </a:lnTo>
                  <a:lnTo>
                    <a:pt x="6456684" y="2566791"/>
                  </a:lnTo>
                  <a:lnTo>
                    <a:pt x="6408903" y="2596905"/>
                  </a:lnTo>
                  <a:lnTo>
                    <a:pt x="6361410" y="2626309"/>
                  </a:lnTo>
                  <a:lnTo>
                    <a:pt x="6314201" y="2655011"/>
                  </a:lnTo>
                  <a:lnTo>
                    <a:pt x="6267275" y="2683018"/>
                  </a:lnTo>
                  <a:lnTo>
                    <a:pt x="6220628" y="2710337"/>
                  </a:lnTo>
                  <a:lnTo>
                    <a:pt x="6174259" y="2736976"/>
                  </a:lnTo>
                  <a:lnTo>
                    <a:pt x="6128164" y="2762941"/>
                  </a:lnTo>
                  <a:lnTo>
                    <a:pt x="6082342" y="2788241"/>
                  </a:lnTo>
                  <a:lnTo>
                    <a:pt x="6036790" y="2812882"/>
                  </a:lnTo>
                  <a:lnTo>
                    <a:pt x="5991505" y="2836872"/>
                  </a:lnTo>
                  <a:lnTo>
                    <a:pt x="5946485" y="2860217"/>
                  </a:lnTo>
                  <a:lnTo>
                    <a:pt x="5901727" y="2882926"/>
                  </a:lnTo>
                  <a:lnTo>
                    <a:pt x="5857229" y="2905005"/>
                  </a:lnTo>
                  <a:lnTo>
                    <a:pt x="5812989" y="2926462"/>
                  </a:lnTo>
                  <a:lnTo>
                    <a:pt x="5769004" y="2947304"/>
                  </a:lnTo>
                  <a:lnTo>
                    <a:pt x="5725271" y="2967538"/>
                  </a:lnTo>
                  <a:lnTo>
                    <a:pt x="5681788" y="2987171"/>
                  </a:lnTo>
                  <a:lnTo>
                    <a:pt x="5638552" y="3006212"/>
                  </a:lnTo>
                  <a:lnTo>
                    <a:pt x="5595562" y="3024666"/>
                  </a:lnTo>
                  <a:lnTo>
                    <a:pt x="5552814" y="3042541"/>
                  </a:lnTo>
                  <a:lnTo>
                    <a:pt x="5510306" y="3059845"/>
                  </a:lnTo>
                  <a:lnTo>
                    <a:pt x="5468036" y="3076585"/>
                  </a:lnTo>
                  <a:lnTo>
                    <a:pt x="5426001" y="3092768"/>
                  </a:lnTo>
                  <a:lnTo>
                    <a:pt x="5384198" y="3108401"/>
                  </a:lnTo>
                  <a:lnTo>
                    <a:pt x="5342626" y="3123492"/>
                  </a:lnTo>
                  <a:lnTo>
                    <a:pt x="5301281" y="3138048"/>
                  </a:lnTo>
                  <a:lnTo>
                    <a:pt x="5260161" y="3152076"/>
                  </a:lnTo>
                  <a:lnTo>
                    <a:pt x="5219264" y="3165583"/>
                  </a:lnTo>
                  <a:lnTo>
                    <a:pt x="5178587" y="3178577"/>
                  </a:lnTo>
                  <a:lnTo>
                    <a:pt x="5138128" y="3191065"/>
                  </a:lnTo>
                  <a:lnTo>
                    <a:pt x="5097884" y="3203053"/>
                  </a:lnTo>
                  <a:lnTo>
                    <a:pt x="5057853" y="3214551"/>
                  </a:lnTo>
                  <a:lnTo>
                    <a:pt x="5018032" y="3225564"/>
                  </a:lnTo>
                  <a:lnTo>
                    <a:pt x="4978418" y="3236100"/>
                  </a:lnTo>
                  <a:lnTo>
                    <a:pt x="4939010" y="3246166"/>
                  </a:lnTo>
                  <a:lnTo>
                    <a:pt x="4899805" y="3255770"/>
                  </a:lnTo>
                  <a:lnTo>
                    <a:pt x="4860800" y="3264919"/>
                  </a:lnTo>
                  <a:lnTo>
                    <a:pt x="4821993" y="3273620"/>
                  </a:lnTo>
                  <a:lnTo>
                    <a:pt x="4783381" y="3281880"/>
                  </a:lnTo>
                  <a:lnTo>
                    <a:pt x="4744962" y="3289706"/>
                  </a:lnTo>
                  <a:lnTo>
                    <a:pt x="4706733" y="3297106"/>
                  </a:lnTo>
                  <a:lnTo>
                    <a:pt x="4668693" y="3304088"/>
                  </a:lnTo>
                  <a:lnTo>
                    <a:pt x="4630837" y="3310658"/>
                  </a:lnTo>
                  <a:lnTo>
                    <a:pt x="4593165" y="3316823"/>
                  </a:lnTo>
                  <a:lnTo>
                    <a:pt x="4518358" y="3327970"/>
                  </a:lnTo>
                  <a:lnTo>
                    <a:pt x="4444254" y="3337586"/>
                  </a:lnTo>
                  <a:lnTo>
                    <a:pt x="4370831" y="3345731"/>
                  </a:lnTo>
                  <a:lnTo>
                    <a:pt x="4298071" y="3352461"/>
                  </a:lnTo>
                  <a:lnTo>
                    <a:pt x="4225953" y="3357835"/>
                  </a:lnTo>
                  <a:lnTo>
                    <a:pt x="4154456" y="3361912"/>
                  </a:lnTo>
                  <a:lnTo>
                    <a:pt x="4083563" y="3364748"/>
                  </a:lnTo>
                  <a:lnTo>
                    <a:pt x="4013252" y="3366403"/>
                  </a:lnTo>
                  <a:lnTo>
                    <a:pt x="3943503" y="3366935"/>
                  </a:lnTo>
                  <a:lnTo>
                    <a:pt x="3908834" y="3366798"/>
                  </a:lnTo>
                  <a:lnTo>
                    <a:pt x="3839892" y="3365753"/>
                  </a:lnTo>
                  <a:lnTo>
                    <a:pt x="3771463" y="3363730"/>
                  </a:lnTo>
                  <a:lnTo>
                    <a:pt x="3703528" y="3360787"/>
                  </a:lnTo>
                  <a:lnTo>
                    <a:pt x="3636065" y="3356982"/>
                  </a:lnTo>
                  <a:lnTo>
                    <a:pt x="3569056" y="3352373"/>
                  </a:lnTo>
                  <a:lnTo>
                    <a:pt x="3502481" y="3347019"/>
                  </a:lnTo>
                  <a:lnTo>
                    <a:pt x="3436318" y="3340977"/>
                  </a:lnTo>
                  <a:lnTo>
                    <a:pt x="3370550" y="3334305"/>
                  </a:lnTo>
                  <a:lnTo>
                    <a:pt x="3305156" y="3327062"/>
                  </a:lnTo>
                  <a:lnTo>
                    <a:pt x="3240115" y="3319306"/>
                  </a:lnTo>
                  <a:lnTo>
                    <a:pt x="3175409" y="3311095"/>
                  </a:lnTo>
                  <a:lnTo>
                    <a:pt x="3111016" y="3302486"/>
                  </a:lnTo>
                  <a:lnTo>
                    <a:pt x="3046918" y="3293539"/>
                  </a:lnTo>
                  <a:lnTo>
                    <a:pt x="2983095" y="3284311"/>
                  </a:lnTo>
                  <a:lnTo>
                    <a:pt x="2919526" y="3274860"/>
                  </a:lnTo>
                  <a:lnTo>
                    <a:pt x="2856192" y="3265245"/>
                  </a:lnTo>
                  <a:lnTo>
                    <a:pt x="2793073" y="3255523"/>
                  </a:lnTo>
                  <a:lnTo>
                    <a:pt x="2730148" y="3245753"/>
                  </a:lnTo>
                  <a:lnTo>
                    <a:pt x="2698753" y="3240868"/>
                  </a:lnTo>
                  <a:lnTo>
                    <a:pt x="2667399" y="3235993"/>
                  </a:lnTo>
                  <a:lnTo>
                    <a:pt x="2604805" y="3226301"/>
                  </a:lnTo>
                  <a:lnTo>
                    <a:pt x="2542346" y="3216734"/>
                  </a:lnTo>
                  <a:lnTo>
                    <a:pt x="2480003" y="3207352"/>
                  </a:lnTo>
                  <a:lnTo>
                    <a:pt x="2417755" y="3198213"/>
                  </a:lnTo>
                  <a:lnTo>
                    <a:pt x="2355583" y="3189373"/>
                  </a:lnTo>
                  <a:lnTo>
                    <a:pt x="2293467" y="3180892"/>
                  </a:lnTo>
                  <a:lnTo>
                    <a:pt x="2231386" y="3172828"/>
                  </a:lnTo>
                  <a:lnTo>
                    <a:pt x="2169322" y="3165239"/>
                  </a:lnTo>
                  <a:lnTo>
                    <a:pt x="2107254" y="3158182"/>
                  </a:lnTo>
                  <a:lnTo>
                    <a:pt x="2045162" y="3151716"/>
                  </a:lnTo>
                  <a:lnTo>
                    <a:pt x="1983027" y="3145900"/>
                  </a:lnTo>
                  <a:lnTo>
                    <a:pt x="1920828" y="3140791"/>
                  </a:lnTo>
                  <a:lnTo>
                    <a:pt x="1858546" y="3136447"/>
                  </a:lnTo>
                  <a:lnTo>
                    <a:pt x="1796161" y="3132926"/>
                  </a:lnTo>
                  <a:lnTo>
                    <a:pt x="1733653" y="3130287"/>
                  </a:lnTo>
                  <a:lnTo>
                    <a:pt x="1671001" y="3128588"/>
                  </a:lnTo>
                  <a:lnTo>
                    <a:pt x="1608187" y="3127887"/>
                  </a:lnTo>
                  <a:lnTo>
                    <a:pt x="1576713" y="3127928"/>
                  </a:lnTo>
                  <a:lnTo>
                    <a:pt x="1513617" y="3128832"/>
                  </a:lnTo>
                  <a:lnTo>
                    <a:pt x="1450309" y="3130880"/>
                  </a:lnTo>
                  <a:lnTo>
                    <a:pt x="1386769" y="3134128"/>
                  </a:lnTo>
                  <a:lnTo>
                    <a:pt x="1322976" y="3138636"/>
                  </a:lnTo>
                  <a:lnTo>
                    <a:pt x="1258911" y="3144462"/>
                  </a:lnTo>
                  <a:lnTo>
                    <a:pt x="1194555" y="3151663"/>
                  </a:lnTo>
                  <a:lnTo>
                    <a:pt x="1129886" y="3160298"/>
                  </a:lnTo>
                  <a:lnTo>
                    <a:pt x="1064885" y="3170424"/>
                  </a:lnTo>
                  <a:lnTo>
                    <a:pt x="999533" y="3182101"/>
                  </a:lnTo>
                  <a:lnTo>
                    <a:pt x="933810" y="3195385"/>
                  </a:lnTo>
                  <a:lnTo>
                    <a:pt x="867695" y="3210336"/>
                  </a:lnTo>
                  <a:lnTo>
                    <a:pt x="801168" y="3227011"/>
                  </a:lnTo>
                  <a:lnTo>
                    <a:pt x="734211" y="3245468"/>
                  </a:lnTo>
                  <a:lnTo>
                    <a:pt x="666802" y="3265766"/>
                  </a:lnTo>
                  <a:lnTo>
                    <a:pt x="598923" y="3287963"/>
                  </a:lnTo>
                  <a:lnTo>
                    <a:pt x="530553" y="3312116"/>
                  </a:lnTo>
                  <a:lnTo>
                    <a:pt x="461672" y="3338284"/>
                  </a:lnTo>
                  <a:lnTo>
                    <a:pt x="392261" y="3366526"/>
                  </a:lnTo>
                  <a:lnTo>
                    <a:pt x="322299" y="3396898"/>
                  </a:lnTo>
                  <a:lnTo>
                    <a:pt x="287106" y="3412901"/>
                  </a:lnTo>
                  <a:lnTo>
                    <a:pt x="251767" y="3429459"/>
                  </a:lnTo>
                  <a:lnTo>
                    <a:pt x="229071" y="3439361"/>
                  </a:lnTo>
                  <a:lnTo>
                    <a:pt x="172505" y="3460008"/>
                  </a:lnTo>
                  <a:lnTo>
                    <a:pt x="104077" y="3482287"/>
                  </a:lnTo>
                  <a:lnTo>
                    <a:pt x="66553" y="3494228"/>
                  </a:lnTo>
                  <a:lnTo>
                    <a:pt x="27427" y="3506806"/>
                  </a:lnTo>
                  <a:lnTo>
                    <a:pt x="0" y="3515858"/>
                  </a:lnTo>
                </a:path>
              </a:pathLst>
            </a:custGeom>
            <a:ln w="10750">
              <a:solidFill>
                <a:srgbClr val="00B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099827" y="9339614"/>
              <a:ext cx="4004310" cy="2261235"/>
            </a:xfrm>
            <a:custGeom>
              <a:avLst/>
              <a:gdLst/>
              <a:ahLst/>
              <a:cxnLst/>
              <a:rect l="l" t="t" r="r" b="b"/>
              <a:pathLst>
                <a:path w="4004309" h="2261234">
                  <a:moveTo>
                    <a:pt x="4004273" y="275668"/>
                  </a:moveTo>
                  <a:lnTo>
                    <a:pt x="3969897" y="250061"/>
                  </a:lnTo>
                  <a:lnTo>
                    <a:pt x="3937805" y="228457"/>
                  </a:lnTo>
                  <a:lnTo>
                    <a:pt x="3904943" y="208437"/>
                  </a:lnTo>
                  <a:lnTo>
                    <a:pt x="3871311" y="190045"/>
                  </a:lnTo>
                  <a:lnTo>
                    <a:pt x="3836906" y="173322"/>
                  </a:lnTo>
                  <a:lnTo>
                    <a:pt x="3801725" y="158311"/>
                  </a:lnTo>
                  <a:lnTo>
                    <a:pt x="3765767" y="145055"/>
                  </a:lnTo>
                  <a:lnTo>
                    <a:pt x="3729028" y="133596"/>
                  </a:lnTo>
                  <a:lnTo>
                    <a:pt x="3671473" y="117656"/>
                  </a:lnTo>
                  <a:lnTo>
                    <a:pt x="3614150" y="102604"/>
                  </a:lnTo>
                  <a:lnTo>
                    <a:pt x="3557137" y="88467"/>
                  </a:lnTo>
                  <a:lnTo>
                    <a:pt x="3500509" y="75272"/>
                  </a:lnTo>
                  <a:lnTo>
                    <a:pt x="3444341" y="63046"/>
                  </a:lnTo>
                  <a:lnTo>
                    <a:pt x="3388708" y="51815"/>
                  </a:lnTo>
                  <a:lnTo>
                    <a:pt x="3333687" y="41607"/>
                  </a:lnTo>
                  <a:lnTo>
                    <a:pt x="3279352" y="32449"/>
                  </a:lnTo>
                  <a:lnTo>
                    <a:pt x="3225779" y="24368"/>
                  </a:lnTo>
                  <a:lnTo>
                    <a:pt x="3173044" y="17390"/>
                  </a:lnTo>
                  <a:lnTo>
                    <a:pt x="3121222" y="11543"/>
                  </a:lnTo>
                  <a:lnTo>
                    <a:pt x="3070389" y="6853"/>
                  </a:lnTo>
                  <a:lnTo>
                    <a:pt x="3020620" y="3348"/>
                  </a:lnTo>
                  <a:lnTo>
                    <a:pt x="2971991" y="1055"/>
                  </a:lnTo>
                  <a:lnTo>
                    <a:pt x="2924577" y="0"/>
                  </a:lnTo>
                  <a:lnTo>
                    <a:pt x="2878453" y="210"/>
                  </a:lnTo>
                  <a:lnTo>
                    <a:pt x="2833696" y="1713"/>
                  </a:lnTo>
                  <a:lnTo>
                    <a:pt x="2790380" y="4535"/>
                  </a:lnTo>
                  <a:lnTo>
                    <a:pt x="2748582" y="8704"/>
                  </a:lnTo>
                  <a:lnTo>
                    <a:pt x="2708376" y="14246"/>
                  </a:lnTo>
                  <a:lnTo>
                    <a:pt x="2669839" y="21188"/>
                  </a:lnTo>
                  <a:lnTo>
                    <a:pt x="2598070" y="39381"/>
                  </a:lnTo>
                  <a:lnTo>
                    <a:pt x="2530332" y="64002"/>
                  </a:lnTo>
                  <a:lnTo>
                    <a:pt x="2460179" y="92828"/>
                  </a:lnTo>
                  <a:lnTo>
                    <a:pt x="2424693" y="108366"/>
                  </a:lnTo>
                  <a:lnTo>
                    <a:pt x="2388938" y="124673"/>
                  </a:lnTo>
                  <a:lnTo>
                    <a:pt x="2352920" y="141763"/>
                  </a:lnTo>
                  <a:lnTo>
                    <a:pt x="2316642" y="159649"/>
                  </a:lnTo>
                  <a:lnTo>
                    <a:pt x="2280109" y="178347"/>
                  </a:lnTo>
                  <a:lnTo>
                    <a:pt x="2243324" y="197869"/>
                  </a:lnTo>
                  <a:lnTo>
                    <a:pt x="2206292" y="218231"/>
                  </a:lnTo>
                  <a:lnTo>
                    <a:pt x="2169017" y="239445"/>
                  </a:lnTo>
                  <a:lnTo>
                    <a:pt x="2131503" y="261527"/>
                  </a:lnTo>
                  <a:lnTo>
                    <a:pt x="2093754" y="284490"/>
                  </a:lnTo>
                  <a:lnTo>
                    <a:pt x="2055774" y="308348"/>
                  </a:lnTo>
                  <a:lnTo>
                    <a:pt x="2017568" y="333115"/>
                  </a:lnTo>
                  <a:lnTo>
                    <a:pt x="1979139" y="358805"/>
                  </a:lnTo>
                  <a:lnTo>
                    <a:pt x="1940491" y="385433"/>
                  </a:lnTo>
                  <a:lnTo>
                    <a:pt x="1901629" y="413013"/>
                  </a:lnTo>
                  <a:lnTo>
                    <a:pt x="1862557" y="441557"/>
                  </a:lnTo>
                  <a:lnTo>
                    <a:pt x="1823279" y="471082"/>
                  </a:lnTo>
                  <a:lnTo>
                    <a:pt x="1783799" y="501599"/>
                  </a:lnTo>
                  <a:lnTo>
                    <a:pt x="1744121" y="533125"/>
                  </a:lnTo>
                  <a:lnTo>
                    <a:pt x="1704250" y="565672"/>
                  </a:lnTo>
                  <a:lnTo>
                    <a:pt x="1664188" y="599255"/>
                  </a:lnTo>
                  <a:lnTo>
                    <a:pt x="1623942" y="633887"/>
                  </a:lnTo>
                  <a:lnTo>
                    <a:pt x="1583514" y="669583"/>
                  </a:lnTo>
                  <a:lnTo>
                    <a:pt x="1542908" y="706357"/>
                  </a:lnTo>
                  <a:lnTo>
                    <a:pt x="1502130" y="744223"/>
                  </a:lnTo>
                  <a:lnTo>
                    <a:pt x="1461182" y="783195"/>
                  </a:lnTo>
                  <a:lnTo>
                    <a:pt x="1420070" y="823287"/>
                  </a:lnTo>
                  <a:lnTo>
                    <a:pt x="1378797" y="864513"/>
                  </a:lnTo>
                  <a:lnTo>
                    <a:pt x="1337367" y="906887"/>
                  </a:lnTo>
                  <a:lnTo>
                    <a:pt x="1295785" y="950423"/>
                  </a:lnTo>
                  <a:lnTo>
                    <a:pt x="1254054" y="995135"/>
                  </a:lnTo>
                  <a:lnTo>
                    <a:pt x="1212179" y="1041037"/>
                  </a:lnTo>
                  <a:lnTo>
                    <a:pt x="1170164" y="1088144"/>
                  </a:lnTo>
                  <a:lnTo>
                    <a:pt x="1128013" y="1136469"/>
                  </a:lnTo>
                  <a:lnTo>
                    <a:pt x="1085729" y="1186026"/>
                  </a:lnTo>
                  <a:lnTo>
                    <a:pt x="1043318" y="1236830"/>
                  </a:lnTo>
                  <a:lnTo>
                    <a:pt x="1000784" y="1288894"/>
                  </a:lnTo>
                  <a:lnTo>
                    <a:pt x="959500" y="1339593"/>
                  </a:lnTo>
                  <a:lnTo>
                    <a:pt x="918727" y="1388915"/>
                  </a:lnTo>
                  <a:lnTo>
                    <a:pt x="878452" y="1436882"/>
                  </a:lnTo>
                  <a:lnTo>
                    <a:pt x="838664" y="1483511"/>
                  </a:lnTo>
                  <a:lnTo>
                    <a:pt x="799349" y="1528823"/>
                  </a:lnTo>
                  <a:lnTo>
                    <a:pt x="760496" y="1572836"/>
                  </a:lnTo>
                  <a:lnTo>
                    <a:pt x="722094" y="1615571"/>
                  </a:lnTo>
                  <a:lnTo>
                    <a:pt x="684129" y="1657047"/>
                  </a:lnTo>
                  <a:lnTo>
                    <a:pt x="646590" y="1697283"/>
                  </a:lnTo>
                  <a:lnTo>
                    <a:pt x="609465" y="1736299"/>
                  </a:lnTo>
                  <a:lnTo>
                    <a:pt x="572742" y="1774115"/>
                  </a:lnTo>
                  <a:lnTo>
                    <a:pt x="536408" y="1810749"/>
                  </a:lnTo>
                  <a:lnTo>
                    <a:pt x="500452" y="1846221"/>
                  </a:lnTo>
                  <a:lnTo>
                    <a:pt x="464862" y="1880551"/>
                  </a:lnTo>
                  <a:lnTo>
                    <a:pt x="429625" y="1913758"/>
                  </a:lnTo>
                  <a:lnTo>
                    <a:pt x="394729" y="1945862"/>
                  </a:lnTo>
                  <a:lnTo>
                    <a:pt x="360163" y="1976882"/>
                  </a:lnTo>
                  <a:lnTo>
                    <a:pt x="325915" y="2006837"/>
                  </a:lnTo>
                  <a:lnTo>
                    <a:pt x="291971" y="2035748"/>
                  </a:lnTo>
                  <a:lnTo>
                    <a:pt x="258321" y="2063633"/>
                  </a:lnTo>
                  <a:lnTo>
                    <a:pt x="224952" y="2090512"/>
                  </a:lnTo>
                  <a:lnTo>
                    <a:pt x="191851" y="2116405"/>
                  </a:lnTo>
                  <a:lnTo>
                    <a:pt x="159008" y="2141331"/>
                  </a:lnTo>
                  <a:lnTo>
                    <a:pt x="126410" y="2165309"/>
                  </a:lnTo>
                  <a:lnTo>
                    <a:pt x="94045" y="2188359"/>
                  </a:lnTo>
                  <a:lnTo>
                    <a:pt x="61901" y="2210500"/>
                  </a:lnTo>
                  <a:lnTo>
                    <a:pt x="42545" y="2224274"/>
                  </a:lnTo>
                  <a:lnTo>
                    <a:pt x="24711" y="2238339"/>
                  </a:lnTo>
                  <a:lnTo>
                    <a:pt x="8382" y="2252687"/>
                  </a:lnTo>
                  <a:lnTo>
                    <a:pt x="0" y="2260945"/>
                  </a:lnTo>
                </a:path>
              </a:pathLst>
            </a:custGeom>
            <a:ln w="10750">
              <a:solidFill>
                <a:srgbClr val="00B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3002260" cy="2967355"/>
            </a:xfrm>
            <a:custGeom>
              <a:avLst/>
              <a:gdLst/>
              <a:ahLst/>
              <a:cxnLst/>
              <a:rect l="l" t="t" r="r" b="b"/>
              <a:pathLst>
                <a:path w="13002260" h="2967355">
                  <a:moveTo>
                    <a:pt x="12966681" y="0"/>
                  </a:moveTo>
                  <a:lnTo>
                    <a:pt x="12982186" y="48361"/>
                  </a:lnTo>
                  <a:lnTo>
                    <a:pt x="12993822" y="98120"/>
                  </a:lnTo>
                  <a:lnTo>
                    <a:pt x="13000428" y="145631"/>
                  </a:lnTo>
                  <a:lnTo>
                    <a:pt x="13002107" y="190931"/>
                  </a:lnTo>
                  <a:lnTo>
                    <a:pt x="13001131" y="212765"/>
                  </a:lnTo>
                  <a:lnTo>
                    <a:pt x="12995611" y="254823"/>
                  </a:lnTo>
                  <a:lnTo>
                    <a:pt x="12985423" y="294770"/>
                  </a:lnTo>
                  <a:lnTo>
                    <a:pt x="12970667" y="332644"/>
                  </a:lnTo>
                  <a:lnTo>
                    <a:pt x="12951449" y="368483"/>
                  </a:lnTo>
                  <a:lnTo>
                    <a:pt x="12927870" y="402328"/>
                  </a:lnTo>
                  <a:lnTo>
                    <a:pt x="12900033" y="434217"/>
                  </a:lnTo>
                  <a:lnTo>
                    <a:pt x="12868043" y="464190"/>
                  </a:lnTo>
                  <a:lnTo>
                    <a:pt x="12832002" y="492285"/>
                  </a:lnTo>
                  <a:lnTo>
                    <a:pt x="12792012" y="518542"/>
                  </a:lnTo>
                  <a:lnTo>
                    <a:pt x="12748178" y="542999"/>
                  </a:lnTo>
                  <a:lnTo>
                    <a:pt x="12700603" y="565697"/>
                  </a:lnTo>
                  <a:lnTo>
                    <a:pt x="12649388" y="586673"/>
                  </a:lnTo>
                  <a:lnTo>
                    <a:pt x="12594638" y="605967"/>
                  </a:lnTo>
                  <a:lnTo>
                    <a:pt x="12536456" y="623619"/>
                  </a:lnTo>
                  <a:lnTo>
                    <a:pt x="12474945" y="639666"/>
                  </a:lnTo>
                  <a:lnTo>
                    <a:pt x="12410207" y="654149"/>
                  </a:lnTo>
                  <a:lnTo>
                    <a:pt x="12342346" y="667107"/>
                  </a:lnTo>
                  <a:lnTo>
                    <a:pt x="12271466" y="678578"/>
                  </a:lnTo>
                  <a:lnTo>
                    <a:pt x="12197668" y="688602"/>
                  </a:lnTo>
                  <a:lnTo>
                    <a:pt x="12159708" y="693083"/>
                  </a:lnTo>
                  <a:lnTo>
                    <a:pt x="12121057" y="697218"/>
                  </a:lnTo>
                  <a:lnTo>
                    <a:pt x="12081728" y="701010"/>
                  </a:lnTo>
                  <a:lnTo>
                    <a:pt x="12041735" y="704464"/>
                  </a:lnTo>
                  <a:lnTo>
                    <a:pt x="12001089" y="707586"/>
                  </a:lnTo>
                  <a:lnTo>
                    <a:pt x="11959805" y="710381"/>
                  </a:lnTo>
                  <a:lnTo>
                    <a:pt x="11917894" y="712853"/>
                  </a:lnTo>
                  <a:lnTo>
                    <a:pt x="11875371" y="715007"/>
                  </a:lnTo>
                  <a:lnTo>
                    <a:pt x="11832247" y="716848"/>
                  </a:lnTo>
                  <a:lnTo>
                    <a:pt x="11788535" y="718381"/>
                  </a:lnTo>
                  <a:lnTo>
                    <a:pt x="11744249" y="719610"/>
                  </a:lnTo>
                  <a:lnTo>
                    <a:pt x="11699402" y="720542"/>
                  </a:lnTo>
                  <a:lnTo>
                    <a:pt x="11654005" y="721180"/>
                  </a:lnTo>
                  <a:lnTo>
                    <a:pt x="11608073" y="721530"/>
                  </a:lnTo>
                  <a:lnTo>
                    <a:pt x="11561617" y="721596"/>
                  </a:lnTo>
                  <a:lnTo>
                    <a:pt x="11514652" y="721383"/>
                  </a:lnTo>
                  <a:lnTo>
                    <a:pt x="11467189" y="720896"/>
                  </a:lnTo>
                  <a:lnTo>
                    <a:pt x="11419242" y="720141"/>
                  </a:lnTo>
                  <a:lnTo>
                    <a:pt x="11370823" y="719121"/>
                  </a:lnTo>
                  <a:lnTo>
                    <a:pt x="11321946" y="717843"/>
                  </a:lnTo>
                  <a:lnTo>
                    <a:pt x="11272623" y="716310"/>
                  </a:lnTo>
                  <a:lnTo>
                    <a:pt x="11222868" y="714527"/>
                  </a:lnTo>
                  <a:lnTo>
                    <a:pt x="11172692" y="712500"/>
                  </a:lnTo>
                  <a:lnTo>
                    <a:pt x="11122109" y="710234"/>
                  </a:lnTo>
                  <a:lnTo>
                    <a:pt x="11071133" y="707733"/>
                  </a:lnTo>
                  <a:lnTo>
                    <a:pt x="11019775" y="705002"/>
                  </a:lnTo>
                  <a:lnTo>
                    <a:pt x="10968048" y="702046"/>
                  </a:lnTo>
                  <a:lnTo>
                    <a:pt x="10915967" y="698870"/>
                  </a:lnTo>
                  <a:lnTo>
                    <a:pt x="10863542" y="695478"/>
                  </a:lnTo>
                  <a:lnTo>
                    <a:pt x="10810788" y="691877"/>
                  </a:lnTo>
                  <a:lnTo>
                    <a:pt x="10757717" y="688070"/>
                  </a:lnTo>
                  <a:lnTo>
                    <a:pt x="10704342" y="684062"/>
                  </a:lnTo>
                  <a:lnTo>
                    <a:pt x="10650676" y="679859"/>
                  </a:lnTo>
                  <a:lnTo>
                    <a:pt x="10596732" y="675466"/>
                  </a:lnTo>
                  <a:lnTo>
                    <a:pt x="10542523" y="670886"/>
                  </a:lnTo>
                  <a:lnTo>
                    <a:pt x="10488061" y="666125"/>
                  </a:lnTo>
                  <a:lnTo>
                    <a:pt x="10433360" y="661189"/>
                  </a:lnTo>
                  <a:lnTo>
                    <a:pt x="10378432" y="656081"/>
                  </a:lnTo>
                  <a:lnTo>
                    <a:pt x="10323291" y="650807"/>
                  </a:lnTo>
                  <a:lnTo>
                    <a:pt x="10267949" y="645371"/>
                  </a:lnTo>
                  <a:lnTo>
                    <a:pt x="10212419" y="639779"/>
                  </a:lnTo>
                  <a:lnTo>
                    <a:pt x="10156713" y="634035"/>
                  </a:lnTo>
                  <a:lnTo>
                    <a:pt x="10100846" y="628145"/>
                  </a:lnTo>
                  <a:lnTo>
                    <a:pt x="10044829" y="622113"/>
                  </a:lnTo>
                  <a:lnTo>
                    <a:pt x="9988676" y="615944"/>
                  </a:lnTo>
                  <a:lnTo>
                    <a:pt x="9932400" y="609642"/>
                  </a:lnTo>
                  <a:lnTo>
                    <a:pt x="9876012" y="603214"/>
                  </a:lnTo>
                  <a:lnTo>
                    <a:pt x="9819527" y="596663"/>
                  </a:lnTo>
                  <a:lnTo>
                    <a:pt x="9762958" y="589995"/>
                  </a:lnTo>
                  <a:lnTo>
                    <a:pt x="9706316" y="583214"/>
                  </a:lnTo>
                  <a:lnTo>
                    <a:pt x="9649615" y="576326"/>
                  </a:lnTo>
                  <a:lnTo>
                    <a:pt x="9592868" y="569335"/>
                  </a:lnTo>
                  <a:lnTo>
                    <a:pt x="9536088" y="562246"/>
                  </a:lnTo>
                  <a:lnTo>
                    <a:pt x="9479288" y="555064"/>
                  </a:lnTo>
                  <a:lnTo>
                    <a:pt x="9422480" y="547794"/>
                  </a:lnTo>
                  <a:lnTo>
                    <a:pt x="9365677" y="540441"/>
                  </a:lnTo>
                  <a:lnTo>
                    <a:pt x="9308893" y="533010"/>
                  </a:lnTo>
                  <a:lnTo>
                    <a:pt x="9252139" y="525505"/>
                  </a:lnTo>
                  <a:lnTo>
                    <a:pt x="9195430" y="517932"/>
                  </a:lnTo>
                  <a:lnTo>
                    <a:pt x="9138778" y="510295"/>
                  </a:lnTo>
                  <a:lnTo>
                    <a:pt x="9082195" y="502599"/>
                  </a:lnTo>
                  <a:lnTo>
                    <a:pt x="9025696" y="494849"/>
                  </a:lnTo>
                  <a:lnTo>
                    <a:pt x="8969292" y="487051"/>
                  </a:lnTo>
                  <a:lnTo>
                    <a:pt x="8912996" y="479208"/>
                  </a:lnTo>
                  <a:lnTo>
                    <a:pt x="8856822" y="471326"/>
                  </a:lnTo>
                  <a:lnTo>
                    <a:pt x="8800782" y="463410"/>
                  </a:lnTo>
                  <a:lnTo>
                    <a:pt x="8744889" y="455465"/>
                  </a:lnTo>
                  <a:lnTo>
                    <a:pt x="8678862" y="446307"/>
                  </a:lnTo>
                  <a:lnTo>
                    <a:pt x="8613295" y="437725"/>
                  </a:lnTo>
                  <a:lnTo>
                    <a:pt x="8548184" y="429713"/>
                  </a:lnTo>
                  <a:lnTo>
                    <a:pt x="8483525" y="422267"/>
                  </a:lnTo>
                  <a:lnTo>
                    <a:pt x="8419313" y="415381"/>
                  </a:lnTo>
                  <a:lnTo>
                    <a:pt x="8355544" y="409050"/>
                  </a:lnTo>
                  <a:lnTo>
                    <a:pt x="8292215" y="403267"/>
                  </a:lnTo>
                  <a:lnTo>
                    <a:pt x="8229321" y="398028"/>
                  </a:lnTo>
                  <a:lnTo>
                    <a:pt x="8166858" y="393327"/>
                  </a:lnTo>
                  <a:lnTo>
                    <a:pt x="8104822" y="389160"/>
                  </a:lnTo>
                  <a:lnTo>
                    <a:pt x="8043209" y="385519"/>
                  </a:lnTo>
                  <a:lnTo>
                    <a:pt x="7982015" y="382401"/>
                  </a:lnTo>
                  <a:lnTo>
                    <a:pt x="7921235" y="379799"/>
                  </a:lnTo>
                  <a:lnTo>
                    <a:pt x="7860866" y="377709"/>
                  </a:lnTo>
                  <a:lnTo>
                    <a:pt x="7800903" y="376124"/>
                  </a:lnTo>
                  <a:lnTo>
                    <a:pt x="7741343" y="375040"/>
                  </a:lnTo>
                  <a:lnTo>
                    <a:pt x="7682181" y="374451"/>
                  </a:lnTo>
                  <a:lnTo>
                    <a:pt x="7623414" y="374352"/>
                  </a:lnTo>
                  <a:lnTo>
                    <a:pt x="7565036" y="374736"/>
                  </a:lnTo>
                  <a:lnTo>
                    <a:pt x="7507045" y="375600"/>
                  </a:lnTo>
                  <a:lnTo>
                    <a:pt x="7449436" y="376937"/>
                  </a:lnTo>
                  <a:lnTo>
                    <a:pt x="7392204" y="378742"/>
                  </a:lnTo>
                  <a:lnTo>
                    <a:pt x="7335346" y="381010"/>
                  </a:lnTo>
                  <a:lnTo>
                    <a:pt x="7278858" y="383735"/>
                  </a:lnTo>
                  <a:lnTo>
                    <a:pt x="7222735" y="386911"/>
                  </a:lnTo>
                  <a:lnTo>
                    <a:pt x="7166973" y="390534"/>
                  </a:lnTo>
                  <a:lnTo>
                    <a:pt x="7111569" y="394599"/>
                  </a:lnTo>
                  <a:lnTo>
                    <a:pt x="7056519" y="399098"/>
                  </a:lnTo>
                  <a:lnTo>
                    <a:pt x="7001817" y="404028"/>
                  </a:lnTo>
                  <a:lnTo>
                    <a:pt x="6947460" y="409383"/>
                  </a:lnTo>
                  <a:lnTo>
                    <a:pt x="6893445" y="415157"/>
                  </a:lnTo>
                  <a:lnTo>
                    <a:pt x="6839766" y="421345"/>
                  </a:lnTo>
                  <a:lnTo>
                    <a:pt x="6786420" y="427942"/>
                  </a:lnTo>
                  <a:lnTo>
                    <a:pt x="6733403" y="434942"/>
                  </a:lnTo>
                  <a:lnTo>
                    <a:pt x="6680710" y="442339"/>
                  </a:lnTo>
                  <a:lnTo>
                    <a:pt x="6628337" y="450129"/>
                  </a:lnTo>
                  <a:lnTo>
                    <a:pt x="6576281" y="458306"/>
                  </a:lnTo>
                  <a:lnTo>
                    <a:pt x="6524538" y="466865"/>
                  </a:lnTo>
                  <a:lnTo>
                    <a:pt x="6473102" y="475800"/>
                  </a:lnTo>
                  <a:lnTo>
                    <a:pt x="6421971" y="485105"/>
                  </a:lnTo>
                  <a:lnTo>
                    <a:pt x="6371139" y="494776"/>
                  </a:lnTo>
                  <a:lnTo>
                    <a:pt x="6320604" y="504807"/>
                  </a:lnTo>
                  <a:lnTo>
                    <a:pt x="6270360" y="515192"/>
                  </a:lnTo>
                  <a:lnTo>
                    <a:pt x="6220403" y="525927"/>
                  </a:lnTo>
                  <a:lnTo>
                    <a:pt x="6170731" y="537005"/>
                  </a:lnTo>
                  <a:lnTo>
                    <a:pt x="6121338" y="548421"/>
                  </a:lnTo>
                  <a:lnTo>
                    <a:pt x="6072220" y="560171"/>
                  </a:lnTo>
                  <a:lnTo>
                    <a:pt x="6023374" y="572248"/>
                  </a:lnTo>
                  <a:lnTo>
                    <a:pt x="5974794" y="584647"/>
                  </a:lnTo>
                  <a:lnTo>
                    <a:pt x="5926478" y="597363"/>
                  </a:lnTo>
                  <a:lnTo>
                    <a:pt x="5878421" y="610390"/>
                  </a:lnTo>
                  <a:lnTo>
                    <a:pt x="5830619" y="623724"/>
                  </a:lnTo>
                  <a:lnTo>
                    <a:pt x="5783067" y="637357"/>
                  </a:lnTo>
                  <a:lnTo>
                    <a:pt x="5735763" y="651286"/>
                  </a:lnTo>
                  <a:lnTo>
                    <a:pt x="5688701" y="665505"/>
                  </a:lnTo>
                  <a:lnTo>
                    <a:pt x="5641877" y="680008"/>
                  </a:lnTo>
                  <a:lnTo>
                    <a:pt x="5595288" y="694789"/>
                  </a:lnTo>
                  <a:lnTo>
                    <a:pt x="5548929" y="709845"/>
                  </a:lnTo>
                  <a:lnTo>
                    <a:pt x="5502796" y="725168"/>
                  </a:lnTo>
                  <a:lnTo>
                    <a:pt x="5456886" y="740754"/>
                  </a:lnTo>
                  <a:lnTo>
                    <a:pt x="5411193" y="756598"/>
                  </a:lnTo>
                  <a:lnTo>
                    <a:pt x="5365715" y="772693"/>
                  </a:lnTo>
                  <a:lnTo>
                    <a:pt x="5320446" y="789035"/>
                  </a:lnTo>
                  <a:lnTo>
                    <a:pt x="5275383" y="805618"/>
                  </a:lnTo>
                  <a:lnTo>
                    <a:pt x="5230521" y="822436"/>
                  </a:lnTo>
                  <a:lnTo>
                    <a:pt x="5185857" y="839485"/>
                  </a:lnTo>
                  <a:lnTo>
                    <a:pt x="5141387" y="856759"/>
                  </a:lnTo>
                  <a:lnTo>
                    <a:pt x="5097106" y="874252"/>
                  </a:lnTo>
                  <a:lnTo>
                    <a:pt x="5053010" y="891959"/>
                  </a:lnTo>
                  <a:lnTo>
                    <a:pt x="5009095" y="909875"/>
                  </a:lnTo>
                  <a:lnTo>
                    <a:pt x="4965358" y="927994"/>
                  </a:lnTo>
                  <a:lnTo>
                    <a:pt x="4921793" y="946311"/>
                  </a:lnTo>
                  <a:lnTo>
                    <a:pt x="4878397" y="964821"/>
                  </a:lnTo>
                  <a:lnTo>
                    <a:pt x="4835166" y="983517"/>
                  </a:lnTo>
                  <a:lnTo>
                    <a:pt x="4792096" y="1002395"/>
                  </a:lnTo>
                  <a:lnTo>
                    <a:pt x="4749182" y="1021450"/>
                  </a:lnTo>
                  <a:lnTo>
                    <a:pt x="4706420" y="1040675"/>
                  </a:lnTo>
                  <a:lnTo>
                    <a:pt x="4663807" y="1060066"/>
                  </a:lnTo>
                  <a:lnTo>
                    <a:pt x="4621339" y="1079617"/>
                  </a:lnTo>
                  <a:lnTo>
                    <a:pt x="4579010" y="1099322"/>
                  </a:lnTo>
                  <a:lnTo>
                    <a:pt x="4536818" y="1119177"/>
                  </a:lnTo>
                  <a:lnTo>
                    <a:pt x="4494757" y="1139175"/>
                  </a:lnTo>
                  <a:lnTo>
                    <a:pt x="4452824" y="1159312"/>
                  </a:lnTo>
                  <a:lnTo>
                    <a:pt x="4411016" y="1179582"/>
                  </a:lnTo>
                  <a:lnTo>
                    <a:pt x="4369326" y="1199980"/>
                  </a:lnTo>
                  <a:lnTo>
                    <a:pt x="4327753" y="1220500"/>
                  </a:lnTo>
                  <a:lnTo>
                    <a:pt x="4286291" y="1241136"/>
                  </a:lnTo>
                  <a:lnTo>
                    <a:pt x="4244936" y="1261884"/>
                  </a:lnTo>
                  <a:lnTo>
                    <a:pt x="4203684" y="1282738"/>
                  </a:lnTo>
                  <a:lnTo>
                    <a:pt x="4162532" y="1303693"/>
                  </a:lnTo>
                  <a:lnTo>
                    <a:pt x="4121475" y="1324743"/>
                  </a:lnTo>
                  <a:lnTo>
                    <a:pt x="4080509" y="1345882"/>
                  </a:lnTo>
                  <a:lnTo>
                    <a:pt x="4039630" y="1367106"/>
                  </a:lnTo>
                  <a:lnTo>
                    <a:pt x="3998833" y="1388409"/>
                  </a:lnTo>
                  <a:lnTo>
                    <a:pt x="3958116" y="1409786"/>
                  </a:lnTo>
                  <a:lnTo>
                    <a:pt x="3917473" y="1431231"/>
                  </a:lnTo>
                  <a:lnTo>
                    <a:pt x="3876900" y="1452738"/>
                  </a:lnTo>
                  <a:lnTo>
                    <a:pt x="3836394" y="1474303"/>
                  </a:lnTo>
                  <a:lnTo>
                    <a:pt x="3795950" y="1495920"/>
                  </a:lnTo>
                  <a:lnTo>
                    <a:pt x="3755564" y="1517584"/>
                  </a:lnTo>
                  <a:lnTo>
                    <a:pt x="3715233" y="1539288"/>
                  </a:lnTo>
                  <a:lnTo>
                    <a:pt x="3674951" y="1561029"/>
                  </a:lnTo>
                  <a:lnTo>
                    <a:pt x="3634716" y="1582799"/>
                  </a:lnTo>
                  <a:lnTo>
                    <a:pt x="3594522" y="1604595"/>
                  </a:lnTo>
                  <a:lnTo>
                    <a:pt x="3554366" y="1626410"/>
                  </a:lnTo>
                  <a:lnTo>
                    <a:pt x="3514244" y="1648240"/>
                  </a:lnTo>
                  <a:lnTo>
                    <a:pt x="3474151" y="1670078"/>
                  </a:lnTo>
                  <a:lnTo>
                    <a:pt x="3434084" y="1691920"/>
                  </a:lnTo>
                  <a:lnTo>
                    <a:pt x="3394038" y="1713759"/>
                  </a:lnTo>
                  <a:lnTo>
                    <a:pt x="3354009" y="1735591"/>
                  </a:lnTo>
                  <a:lnTo>
                    <a:pt x="3313993" y="1757410"/>
                  </a:lnTo>
                  <a:lnTo>
                    <a:pt x="3273987" y="1779211"/>
                  </a:lnTo>
                  <a:lnTo>
                    <a:pt x="3233985" y="1800989"/>
                  </a:lnTo>
                  <a:lnTo>
                    <a:pt x="3193984" y="1822737"/>
                  </a:lnTo>
                  <a:lnTo>
                    <a:pt x="3153980" y="1844450"/>
                  </a:lnTo>
                  <a:lnTo>
                    <a:pt x="3113969" y="1866124"/>
                  </a:lnTo>
                  <a:lnTo>
                    <a:pt x="3073946" y="1887753"/>
                  </a:lnTo>
                  <a:lnTo>
                    <a:pt x="3033908" y="1909331"/>
                  </a:lnTo>
                  <a:lnTo>
                    <a:pt x="2993850" y="1930852"/>
                  </a:lnTo>
                  <a:lnTo>
                    <a:pt x="2953768" y="1952313"/>
                  </a:lnTo>
                  <a:lnTo>
                    <a:pt x="2913659" y="1973706"/>
                  </a:lnTo>
                  <a:lnTo>
                    <a:pt x="2873517" y="1995027"/>
                  </a:lnTo>
                  <a:lnTo>
                    <a:pt x="2833340" y="2016271"/>
                  </a:lnTo>
                  <a:lnTo>
                    <a:pt x="2793122" y="2037431"/>
                  </a:lnTo>
                  <a:lnTo>
                    <a:pt x="2752861" y="2058503"/>
                  </a:lnTo>
                  <a:lnTo>
                    <a:pt x="2712551" y="2079480"/>
                  </a:lnTo>
                  <a:lnTo>
                    <a:pt x="2672188" y="2100359"/>
                  </a:lnTo>
                  <a:lnTo>
                    <a:pt x="2631769" y="2121133"/>
                  </a:lnTo>
                  <a:lnTo>
                    <a:pt x="2591290" y="2141797"/>
                  </a:lnTo>
                  <a:lnTo>
                    <a:pt x="2550745" y="2162345"/>
                  </a:lnTo>
                  <a:lnTo>
                    <a:pt x="2510132" y="2182772"/>
                  </a:lnTo>
                  <a:lnTo>
                    <a:pt x="2469446" y="2203073"/>
                  </a:lnTo>
                  <a:lnTo>
                    <a:pt x="2428683" y="2223242"/>
                  </a:lnTo>
                  <a:lnTo>
                    <a:pt x="2387839" y="2243274"/>
                  </a:lnTo>
                  <a:lnTo>
                    <a:pt x="2346910" y="2263164"/>
                  </a:lnTo>
                  <a:lnTo>
                    <a:pt x="2305891" y="2282905"/>
                  </a:lnTo>
                  <a:lnTo>
                    <a:pt x="2264779" y="2302494"/>
                  </a:lnTo>
                  <a:lnTo>
                    <a:pt x="2223570" y="2321923"/>
                  </a:lnTo>
                  <a:lnTo>
                    <a:pt x="2182259" y="2341188"/>
                  </a:lnTo>
                  <a:lnTo>
                    <a:pt x="2140842" y="2360284"/>
                  </a:lnTo>
                  <a:lnTo>
                    <a:pt x="2099316" y="2379205"/>
                  </a:lnTo>
                  <a:lnTo>
                    <a:pt x="2057676" y="2397945"/>
                  </a:lnTo>
                  <a:lnTo>
                    <a:pt x="2015917" y="2416500"/>
                  </a:lnTo>
                  <a:lnTo>
                    <a:pt x="1974037" y="2434864"/>
                  </a:lnTo>
                  <a:lnTo>
                    <a:pt x="1932030" y="2453031"/>
                  </a:lnTo>
                  <a:lnTo>
                    <a:pt x="1889894" y="2470996"/>
                  </a:lnTo>
                  <a:lnTo>
                    <a:pt x="1847623" y="2488753"/>
                  </a:lnTo>
                  <a:lnTo>
                    <a:pt x="1805213" y="2506298"/>
                  </a:lnTo>
                  <a:lnTo>
                    <a:pt x="1762661" y="2523625"/>
                  </a:lnTo>
                  <a:lnTo>
                    <a:pt x="1719962" y="2540728"/>
                  </a:lnTo>
                  <a:lnTo>
                    <a:pt x="1677112" y="2557602"/>
                  </a:lnTo>
                  <a:lnTo>
                    <a:pt x="1634108" y="2574242"/>
                  </a:lnTo>
                  <a:lnTo>
                    <a:pt x="1590945" y="2590642"/>
                  </a:lnTo>
                  <a:lnTo>
                    <a:pt x="1547618" y="2606796"/>
                  </a:lnTo>
                  <a:lnTo>
                    <a:pt x="1504125" y="2622700"/>
                  </a:lnTo>
                  <a:lnTo>
                    <a:pt x="1460460" y="2638348"/>
                  </a:lnTo>
                  <a:lnTo>
                    <a:pt x="1416620" y="2653735"/>
                  </a:lnTo>
                  <a:lnTo>
                    <a:pt x="1372600" y="2668855"/>
                  </a:lnTo>
                  <a:lnTo>
                    <a:pt x="1328397" y="2683703"/>
                  </a:lnTo>
                  <a:lnTo>
                    <a:pt x="1284007" y="2698273"/>
                  </a:lnTo>
                  <a:lnTo>
                    <a:pt x="1239424" y="2712560"/>
                  </a:lnTo>
                  <a:lnTo>
                    <a:pt x="1194646" y="2726558"/>
                  </a:lnTo>
                  <a:lnTo>
                    <a:pt x="1149668" y="2740263"/>
                  </a:lnTo>
                  <a:lnTo>
                    <a:pt x="1104486" y="2753668"/>
                  </a:lnTo>
                  <a:lnTo>
                    <a:pt x="1059095" y="2766769"/>
                  </a:lnTo>
                  <a:lnTo>
                    <a:pt x="1013493" y="2779560"/>
                  </a:lnTo>
                  <a:lnTo>
                    <a:pt x="967674" y="2792036"/>
                  </a:lnTo>
                  <a:lnTo>
                    <a:pt x="921635" y="2804190"/>
                  </a:lnTo>
                  <a:lnTo>
                    <a:pt x="875371" y="2816018"/>
                  </a:lnTo>
                  <a:lnTo>
                    <a:pt x="828879" y="2827515"/>
                  </a:lnTo>
                  <a:lnTo>
                    <a:pt x="782154" y="2838675"/>
                  </a:lnTo>
                  <a:lnTo>
                    <a:pt x="735192" y="2849492"/>
                  </a:lnTo>
                  <a:lnTo>
                    <a:pt x="687989" y="2859961"/>
                  </a:lnTo>
                  <a:lnTo>
                    <a:pt x="640542" y="2870077"/>
                  </a:lnTo>
                  <a:lnTo>
                    <a:pt x="592845" y="2879835"/>
                  </a:lnTo>
                  <a:lnTo>
                    <a:pt x="544895" y="2889228"/>
                  </a:lnTo>
                  <a:lnTo>
                    <a:pt x="496688" y="2898252"/>
                  </a:lnTo>
                  <a:lnTo>
                    <a:pt x="448219" y="2906901"/>
                  </a:lnTo>
                  <a:lnTo>
                    <a:pt x="399485" y="2915169"/>
                  </a:lnTo>
                  <a:lnTo>
                    <a:pt x="350481" y="2923052"/>
                  </a:lnTo>
                  <a:lnTo>
                    <a:pt x="301204" y="2930544"/>
                  </a:lnTo>
                  <a:lnTo>
                    <a:pt x="251649" y="2937640"/>
                  </a:lnTo>
                  <a:lnTo>
                    <a:pt x="201812" y="2944333"/>
                  </a:lnTo>
                  <a:lnTo>
                    <a:pt x="151689" y="2950619"/>
                  </a:lnTo>
                  <a:lnTo>
                    <a:pt x="101276" y="2956493"/>
                  </a:lnTo>
                  <a:lnTo>
                    <a:pt x="50569" y="2961948"/>
                  </a:lnTo>
                  <a:lnTo>
                    <a:pt x="0" y="2966937"/>
                  </a:lnTo>
                </a:path>
              </a:pathLst>
            </a:custGeom>
            <a:ln w="10750">
              <a:solidFill>
                <a:srgbClr val="00B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20104100" cy="11600815"/>
            </a:xfrm>
            <a:custGeom>
              <a:avLst/>
              <a:gdLst/>
              <a:ahLst/>
              <a:cxnLst/>
              <a:rect l="l" t="t" r="r" b="b"/>
              <a:pathLst>
                <a:path w="20104100" h="11600815">
                  <a:moveTo>
                    <a:pt x="20104100" y="0"/>
                  </a:moveTo>
                  <a:lnTo>
                    <a:pt x="20104100" y="11600571"/>
                  </a:lnTo>
                  <a:lnTo>
                    <a:pt x="0" y="11600571"/>
                  </a:lnTo>
                </a:path>
              </a:pathLst>
            </a:custGeom>
            <a:ln w="10750">
              <a:solidFill>
                <a:srgbClr val="00B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14602" y="8794038"/>
              <a:ext cx="12485370" cy="2720340"/>
            </a:xfrm>
            <a:custGeom>
              <a:avLst/>
              <a:gdLst/>
              <a:ahLst/>
              <a:cxnLst/>
              <a:rect l="l" t="t" r="r" b="b"/>
              <a:pathLst>
                <a:path w="12485369" h="2720340">
                  <a:moveTo>
                    <a:pt x="6221679" y="618832"/>
                  </a:moveTo>
                  <a:lnTo>
                    <a:pt x="6175489" y="634060"/>
                  </a:lnTo>
                  <a:lnTo>
                    <a:pt x="6076886" y="667981"/>
                  </a:lnTo>
                  <a:lnTo>
                    <a:pt x="5978766" y="703300"/>
                  </a:lnTo>
                  <a:lnTo>
                    <a:pt x="5444172" y="903020"/>
                  </a:lnTo>
                  <a:lnTo>
                    <a:pt x="5346065" y="937183"/>
                  </a:lnTo>
                  <a:lnTo>
                    <a:pt x="5247348" y="969772"/>
                  </a:lnTo>
                  <a:lnTo>
                    <a:pt x="5197741" y="985354"/>
                  </a:lnTo>
                  <a:lnTo>
                    <a:pt x="5098046" y="1015212"/>
                  </a:lnTo>
                  <a:lnTo>
                    <a:pt x="4997894" y="1043457"/>
                  </a:lnTo>
                  <a:lnTo>
                    <a:pt x="4897285" y="1070114"/>
                  </a:lnTo>
                  <a:lnTo>
                    <a:pt x="4796333" y="1095184"/>
                  </a:lnTo>
                  <a:lnTo>
                    <a:pt x="4695037" y="1118704"/>
                  </a:lnTo>
                  <a:lnTo>
                    <a:pt x="4593412" y="1140714"/>
                  </a:lnTo>
                  <a:lnTo>
                    <a:pt x="4491482" y="1161262"/>
                  </a:lnTo>
                  <a:lnTo>
                    <a:pt x="4389171" y="1180376"/>
                  </a:lnTo>
                  <a:lnTo>
                    <a:pt x="4286618" y="1198067"/>
                  </a:lnTo>
                  <a:lnTo>
                    <a:pt x="4183824" y="1214386"/>
                  </a:lnTo>
                  <a:lnTo>
                    <a:pt x="4080243" y="1229360"/>
                  </a:lnTo>
                  <a:lnTo>
                    <a:pt x="4028071" y="1236167"/>
                  </a:lnTo>
                  <a:lnTo>
                    <a:pt x="3975849" y="1242415"/>
                  </a:lnTo>
                  <a:lnTo>
                    <a:pt x="3923576" y="1248117"/>
                  </a:lnTo>
                  <a:lnTo>
                    <a:pt x="3871226" y="1253223"/>
                  </a:lnTo>
                  <a:lnTo>
                    <a:pt x="3818813" y="1257731"/>
                  </a:lnTo>
                  <a:lnTo>
                    <a:pt x="3766324" y="1261605"/>
                  </a:lnTo>
                  <a:lnTo>
                    <a:pt x="3713619" y="1264894"/>
                  </a:lnTo>
                  <a:lnTo>
                    <a:pt x="3608120" y="1269949"/>
                  </a:lnTo>
                  <a:lnTo>
                    <a:pt x="3502545" y="1273111"/>
                  </a:lnTo>
                  <a:lnTo>
                    <a:pt x="3388703" y="1274711"/>
                  </a:lnTo>
                  <a:lnTo>
                    <a:pt x="3291548" y="1274711"/>
                  </a:lnTo>
                  <a:lnTo>
                    <a:pt x="3080778" y="1271498"/>
                  </a:lnTo>
                  <a:lnTo>
                    <a:pt x="2568752" y="1254315"/>
                  </a:lnTo>
                  <a:lnTo>
                    <a:pt x="2565616" y="1254315"/>
                  </a:lnTo>
                  <a:lnTo>
                    <a:pt x="2563634" y="1257731"/>
                  </a:lnTo>
                  <a:lnTo>
                    <a:pt x="2562453" y="1259801"/>
                  </a:lnTo>
                  <a:lnTo>
                    <a:pt x="2981972" y="1274470"/>
                  </a:lnTo>
                  <a:lnTo>
                    <a:pt x="3249320" y="1279867"/>
                  </a:lnTo>
                  <a:lnTo>
                    <a:pt x="3301987" y="1280172"/>
                  </a:lnTo>
                  <a:lnTo>
                    <a:pt x="3350895" y="1280172"/>
                  </a:lnTo>
                  <a:lnTo>
                    <a:pt x="3455695" y="1279207"/>
                  </a:lnTo>
                  <a:lnTo>
                    <a:pt x="3562210" y="1276616"/>
                  </a:lnTo>
                  <a:lnTo>
                    <a:pt x="3613912" y="1274711"/>
                  </a:lnTo>
                  <a:lnTo>
                    <a:pt x="3614128" y="1274711"/>
                  </a:lnTo>
                  <a:lnTo>
                    <a:pt x="3720439" y="1269326"/>
                  </a:lnTo>
                  <a:lnTo>
                    <a:pt x="3773068" y="1265872"/>
                  </a:lnTo>
                  <a:lnTo>
                    <a:pt x="3825646" y="1261859"/>
                  </a:lnTo>
                  <a:lnTo>
                    <a:pt x="3878186" y="1257249"/>
                  </a:lnTo>
                  <a:lnTo>
                    <a:pt x="3930662" y="1252029"/>
                  </a:lnTo>
                  <a:lnTo>
                    <a:pt x="3983063" y="1246174"/>
                  </a:lnTo>
                  <a:lnTo>
                    <a:pt x="4035399" y="1239647"/>
                  </a:lnTo>
                  <a:lnTo>
                    <a:pt x="4138587" y="1225270"/>
                  </a:lnTo>
                  <a:lnTo>
                    <a:pt x="4241558" y="1209370"/>
                  </a:lnTo>
                  <a:lnTo>
                    <a:pt x="4344314" y="1192060"/>
                  </a:lnTo>
                  <a:lnTo>
                    <a:pt x="4446714" y="1173429"/>
                  </a:lnTo>
                  <a:lnTo>
                    <a:pt x="4548759" y="1153388"/>
                  </a:lnTo>
                  <a:lnTo>
                    <a:pt x="4650498" y="1131887"/>
                  </a:lnTo>
                  <a:lnTo>
                    <a:pt x="4751921" y="1108887"/>
                  </a:lnTo>
                  <a:lnTo>
                    <a:pt x="4853013" y="1084351"/>
                  </a:lnTo>
                  <a:lnTo>
                    <a:pt x="4953711" y="1058265"/>
                  </a:lnTo>
                  <a:lnTo>
                    <a:pt x="5053990" y="1030592"/>
                  </a:lnTo>
                  <a:lnTo>
                    <a:pt x="5153812" y="1001280"/>
                  </a:lnTo>
                  <a:lnTo>
                    <a:pt x="5253088" y="970203"/>
                  </a:lnTo>
                  <a:lnTo>
                    <a:pt x="5351805" y="937412"/>
                  </a:lnTo>
                  <a:lnTo>
                    <a:pt x="5449989" y="903020"/>
                  </a:lnTo>
                  <a:lnTo>
                    <a:pt x="5984722" y="703084"/>
                  </a:lnTo>
                  <a:lnTo>
                    <a:pt x="6082817" y="667981"/>
                  </a:lnTo>
                  <a:lnTo>
                    <a:pt x="6173876" y="636854"/>
                  </a:lnTo>
                  <a:lnTo>
                    <a:pt x="6219037" y="622033"/>
                  </a:lnTo>
                  <a:lnTo>
                    <a:pt x="6221679" y="618832"/>
                  </a:lnTo>
                  <a:close/>
                </a:path>
                <a:path w="12485369" h="2720340">
                  <a:moveTo>
                    <a:pt x="6385052" y="1515706"/>
                  </a:moveTo>
                  <a:lnTo>
                    <a:pt x="6336411" y="1519148"/>
                  </a:lnTo>
                  <a:lnTo>
                    <a:pt x="6284925" y="1525447"/>
                  </a:lnTo>
                  <a:lnTo>
                    <a:pt x="6233782" y="1534007"/>
                  </a:lnTo>
                  <a:lnTo>
                    <a:pt x="6182944" y="1544408"/>
                  </a:lnTo>
                  <a:lnTo>
                    <a:pt x="6132398" y="1556270"/>
                  </a:lnTo>
                  <a:lnTo>
                    <a:pt x="6082119" y="1569212"/>
                  </a:lnTo>
                  <a:lnTo>
                    <a:pt x="6031293" y="1583131"/>
                  </a:lnTo>
                  <a:lnTo>
                    <a:pt x="5980671" y="1597723"/>
                  </a:lnTo>
                  <a:lnTo>
                    <a:pt x="5879871" y="1628495"/>
                  </a:lnTo>
                  <a:lnTo>
                    <a:pt x="4991278" y="1918906"/>
                  </a:lnTo>
                  <a:lnTo>
                    <a:pt x="4842878" y="1964601"/>
                  </a:lnTo>
                  <a:lnTo>
                    <a:pt x="4743793" y="1993455"/>
                  </a:lnTo>
                  <a:lnTo>
                    <a:pt x="4644275" y="2020824"/>
                  </a:lnTo>
                  <a:lnTo>
                    <a:pt x="4544060" y="2046516"/>
                  </a:lnTo>
                  <a:lnTo>
                    <a:pt x="4493628" y="2058657"/>
                  </a:lnTo>
                  <a:lnTo>
                    <a:pt x="4443082" y="2070265"/>
                  </a:lnTo>
                  <a:lnTo>
                    <a:pt x="4392409" y="2081288"/>
                  </a:lnTo>
                  <a:lnTo>
                    <a:pt x="4341063" y="2091804"/>
                  </a:lnTo>
                  <a:lnTo>
                    <a:pt x="4290669" y="2101456"/>
                  </a:lnTo>
                  <a:lnTo>
                    <a:pt x="4240530" y="2110232"/>
                  </a:lnTo>
                  <a:lnTo>
                    <a:pt x="4191851" y="2117941"/>
                  </a:lnTo>
                  <a:lnTo>
                    <a:pt x="4142244" y="2124976"/>
                  </a:lnTo>
                  <a:lnTo>
                    <a:pt x="4092549" y="2131276"/>
                  </a:lnTo>
                  <a:lnTo>
                    <a:pt x="4042765" y="2136889"/>
                  </a:lnTo>
                  <a:lnTo>
                    <a:pt x="3992918" y="2141855"/>
                  </a:lnTo>
                  <a:lnTo>
                    <a:pt x="3942092" y="2146312"/>
                  </a:lnTo>
                  <a:lnTo>
                    <a:pt x="3891216" y="2150173"/>
                  </a:lnTo>
                  <a:lnTo>
                    <a:pt x="3840302" y="2153501"/>
                  </a:lnTo>
                  <a:lnTo>
                    <a:pt x="3738372" y="2158619"/>
                  </a:lnTo>
                  <a:lnTo>
                    <a:pt x="3637369" y="2161933"/>
                  </a:lnTo>
                  <a:lnTo>
                    <a:pt x="3534435" y="2163749"/>
                  </a:lnTo>
                  <a:lnTo>
                    <a:pt x="3475659" y="2164181"/>
                  </a:lnTo>
                  <a:lnTo>
                    <a:pt x="3407435" y="2164181"/>
                  </a:lnTo>
                  <a:lnTo>
                    <a:pt x="3226930" y="2161692"/>
                  </a:lnTo>
                  <a:lnTo>
                    <a:pt x="3178035" y="2160498"/>
                  </a:lnTo>
                  <a:lnTo>
                    <a:pt x="3177349" y="2160498"/>
                  </a:lnTo>
                  <a:lnTo>
                    <a:pt x="1608556" y="2095703"/>
                  </a:lnTo>
                  <a:lnTo>
                    <a:pt x="1453565" y="2090940"/>
                  </a:lnTo>
                  <a:lnTo>
                    <a:pt x="1226489" y="2086038"/>
                  </a:lnTo>
                  <a:lnTo>
                    <a:pt x="1172692" y="2085581"/>
                  </a:lnTo>
                  <a:lnTo>
                    <a:pt x="1107897" y="2085581"/>
                  </a:lnTo>
                  <a:lnTo>
                    <a:pt x="1012164" y="2086495"/>
                  </a:lnTo>
                  <a:lnTo>
                    <a:pt x="848944" y="2090597"/>
                  </a:lnTo>
                  <a:lnTo>
                    <a:pt x="849452" y="2090597"/>
                  </a:lnTo>
                  <a:lnTo>
                    <a:pt x="690448" y="2097405"/>
                  </a:lnTo>
                  <a:lnTo>
                    <a:pt x="639508" y="2100135"/>
                  </a:lnTo>
                  <a:lnTo>
                    <a:pt x="480352" y="2110232"/>
                  </a:lnTo>
                  <a:lnTo>
                    <a:pt x="268236" y="2127021"/>
                  </a:lnTo>
                  <a:lnTo>
                    <a:pt x="2832" y="2152396"/>
                  </a:lnTo>
                  <a:lnTo>
                    <a:pt x="0" y="2157107"/>
                  </a:lnTo>
                  <a:lnTo>
                    <a:pt x="264033" y="2131961"/>
                  </a:lnTo>
                  <a:lnTo>
                    <a:pt x="476745" y="2115210"/>
                  </a:lnTo>
                  <a:lnTo>
                    <a:pt x="689038" y="2102370"/>
                  </a:lnTo>
                  <a:lnTo>
                    <a:pt x="847852" y="2095703"/>
                  </a:lnTo>
                  <a:lnTo>
                    <a:pt x="1007427" y="2091804"/>
                  </a:lnTo>
                  <a:lnTo>
                    <a:pt x="1209509" y="2091423"/>
                  </a:lnTo>
                  <a:lnTo>
                    <a:pt x="1275676" y="2092172"/>
                  </a:lnTo>
                  <a:lnTo>
                    <a:pt x="1546948" y="2099360"/>
                  </a:lnTo>
                  <a:lnTo>
                    <a:pt x="3065221" y="2162746"/>
                  </a:lnTo>
                  <a:lnTo>
                    <a:pt x="3279089" y="2168283"/>
                  </a:lnTo>
                  <a:lnTo>
                    <a:pt x="3280270" y="2168283"/>
                  </a:lnTo>
                  <a:lnTo>
                    <a:pt x="3332924" y="2169033"/>
                  </a:lnTo>
                  <a:lnTo>
                    <a:pt x="3384321" y="2169464"/>
                  </a:lnTo>
                  <a:lnTo>
                    <a:pt x="3480524" y="2169464"/>
                  </a:lnTo>
                  <a:lnTo>
                    <a:pt x="3582581" y="2168283"/>
                  </a:lnTo>
                  <a:lnTo>
                    <a:pt x="3630549" y="2167242"/>
                  </a:lnTo>
                  <a:lnTo>
                    <a:pt x="3631298" y="2167242"/>
                  </a:lnTo>
                  <a:lnTo>
                    <a:pt x="3723538" y="2164181"/>
                  </a:lnTo>
                  <a:lnTo>
                    <a:pt x="3785946" y="2161375"/>
                  </a:lnTo>
                  <a:lnTo>
                    <a:pt x="3834942" y="2158619"/>
                  </a:lnTo>
                  <a:lnTo>
                    <a:pt x="3835209" y="2158619"/>
                  </a:lnTo>
                  <a:lnTo>
                    <a:pt x="3887368" y="2155164"/>
                  </a:lnTo>
                  <a:lnTo>
                    <a:pt x="3937965" y="2151265"/>
                  </a:lnTo>
                  <a:lnTo>
                    <a:pt x="3988511" y="2146782"/>
                  </a:lnTo>
                  <a:lnTo>
                    <a:pt x="4038993" y="2141677"/>
                  </a:lnTo>
                  <a:lnTo>
                    <a:pt x="4089412" y="2135898"/>
                  </a:lnTo>
                  <a:lnTo>
                    <a:pt x="4139730" y="2129421"/>
                  </a:lnTo>
                  <a:lnTo>
                    <a:pt x="4188930" y="2122284"/>
                  </a:lnTo>
                  <a:lnTo>
                    <a:pt x="4239539" y="2114105"/>
                  </a:lnTo>
                  <a:lnTo>
                    <a:pt x="4289488" y="2105215"/>
                  </a:lnTo>
                  <a:lnTo>
                    <a:pt x="4338904" y="2095703"/>
                  </a:lnTo>
                  <a:lnTo>
                    <a:pt x="4388028" y="2085581"/>
                  </a:lnTo>
                  <a:lnTo>
                    <a:pt x="4438078" y="2074646"/>
                  </a:lnTo>
                  <a:lnTo>
                    <a:pt x="4488612" y="2063000"/>
                  </a:lnTo>
                  <a:lnTo>
                    <a:pt x="4539018" y="2050834"/>
                  </a:lnTo>
                  <a:lnTo>
                    <a:pt x="4639449" y="2025015"/>
                  </a:lnTo>
                  <a:lnTo>
                    <a:pt x="4739411" y="1997430"/>
                  </a:lnTo>
                  <a:lnTo>
                    <a:pt x="4838903" y="1968373"/>
                  </a:lnTo>
                  <a:lnTo>
                    <a:pt x="4987442" y="1922551"/>
                  </a:lnTo>
                  <a:lnTo>
                    <a:pt x="5826633" y="1647812"/>
                  </a:lnTo>
                  <a:lnTo>
                    <a:pt x="5926887" y="1616456"/>
                  </a:lnTo>
                  <a:lnTo>
                    <a:pt x="5976658" y="1601470"/>
                  </a:lnTo>
                  <a:lnTo>
                    <a:pt x="6026645" y="1586953"/>
                  </a:lnTo>
                  <a:lnTo>
                    <a:pt x="6076848" y="1573149"/>
                  </a:lnTo>
                  <a:lnTo>
                    <a:pt x="6127293" y="1560283"/>
                  </a:lnTo>
                  <a:lnTo>
                    <a:pt x="6177991" y="1548612"/>
                  </a:lnTo>
                  <a:lnTo>
                    <a:pt x="6228969" y="1538389"/>
                  </a:lnTo>
                  <a:lnTo>
                    <a:pt x="6303645" y="1526997"/>
                  </a:lnTo>
                  <a:lnTo>
                    <a:pt x="6378918" y="1520850"/>
                  </a:lnTo>
                  <a:lnTo>
                    <a:pt x="6382144" y="1520710"/>
                  </a:lnTo>
                  <a:lnTo>
                    <a:pt x="6385052" y="1515706"/>
                  </a:lnTo>
                  <a:close/>
                </a:path>
                <a:path w="12485369" h="2720340">
                  <a:moveTo>
                    <a:pt x="6388227" y="1515478"/>
                  </a:moveTo>
                  <a:lnTo>
                    <a:pt x="6382766" y="1515706"/>
                  </a:lnTo>
                  <a:lnTo>
                    <a:pt x="6385052" y="1515706"/>
                  </a:lnTo>
                  <a:lnTo>
                    <a:pt x="6388227" y="1515478"/>
                  </a:lnTo>
                  <a:close/>
                </a:path>
                <a:path w="12485369" h="2720340">
                  <a:moveTo>
                    <a:pt x="7152614" y="1174915"/>
                  </a:moveTo>
                  <a:lnTo>
                    <a:pt x="7148855" y="1175854"/>
                  </a:lnTo>
                  <a:lnTo>
                    <a:pt x="7146087" y="1178077"/>
                  </a:lnTo>
                  <a:lnTo>
                    <a:pt x="7104824" y="1209916"/>
                  </a:lnTo>
                  <a:lnTo>
                    <a:pt x="7020636" y="1271346"/>
                  </a:lnTo>
                  <a:lnTo>
                    <a:pt x="6979044" y="1302740"/>
                  </a:lnTo>
                  <a:lnTo>
                    <a:pt x="6938365" y="1335493"/>
                  </a:lnTo>
                  <a:lnTo>
                    <a:pt x="6898360" y="1369148"/>
                  </a:lnTo>
                  <a:lnTo>
                    <a:pt x="6818947" y="1437106"/>
                  </a:lnTo>
                  <a:lnTo>
                    <a:pt x="6779819" y="1469859"/>
                  </a:lnTo>
                  <a:lnTo>
                    <a:pt x="6740372" y="1502156"/>
                  </a:lnTo>
                  <a:lnTo>
                    <a:pt x="6700545" y="1533944"/>
                  </a:lnTo>
                  <a:lnTo>
                    <a:pt x="6660299" y="1565148"/>
                  </a:lnTo>
                  <a:lnTo>
                    <a:pt x="6619583" y="1595729"/>
                  </a:lnTo>
                  <a:lnTo>
                    <a:pt x="6578320" y="1625612"/>
                  </a:lnTo>
                  <a:lnTo>
                    <a:pt x="6536487" y="1654733"/>
                  </a:lnTo>
                  <a:lnTo>
                    <a:pt x="6494005" y="1683042"/>
                  </a:lnTo>
                  <a:lnTo>
                    <a:pt x="6451740" y="1710029"/>
                  </a:lnTo>
                  <a:lnTo>
                    <a:pt x="6409017" y="1736280"/>
                  </a:lnTo>
                  <a:lnTo>
                    <a:pt x="6365875" y="1761807"/>
                  </a:lnTo>
                  <a:lnTo>
                    <a:pt x="6322327" y="1786636"/>
                  </a:lnTo>
                  <a:lnTo>
                    <a:pt x="6278410" y="1810804"/>
                  </a:lnTo>
                  <a:lnTo>
                    <a:pt x="6234138" y="1834324"/>
                  </a:lnTo>
                  <a:lnTo>
                    <a:pt x="6189535" y="1857235"/>
                  </a:lnTo>
                  <a:lnTo>
                    <a:pt x="6144615" y="1879536"/>
                  </a:lnTo>
                  <a:lnTo>
                    <a:pt x="6100661" y="1900694"/>
                  </a:lnTo>
                  <a:lnTo>
                    <a:pt x="6056465" y="1921344"/>
                  </a:lnTo>
                  <a:lnTo>
                    <a:pt x="6012053" y="1941487"/>
                  </a:lnTo>
                  <a:lnTo>
                    <a:pt x="5967412" y="1961172"/>
                  </a:lnTo>
                  <a:lnTo>
                    <a:pt x="5922594" y="1980412"/>
                  </a:lnTo>
                  <a:lnTo>
                    <a:pt x="5877598" y="1999234"/>
                  </a:lnTo>
                  <a:lnTo>
                    <a:pt x="5832424" y="2017661"/>
                  </a:lnTo>
                  <a:lnTo>
                    <a:pt x="5741746" y="2053374"/>
                  </a:lnTo>
                  <a:lnTo>
                    <a:pt x="5650674" y="2087765"/>
                  </a:lnTo>
                  <a:lnTo>
                    <a:pt x="5559183" y="2121039"/>
                  </a:lnTo>
                  <a:lnTo>
                    <a:pt x="5372887" y="2185847"/>
                  </a:lnTo>
                  <a:lnTo>
                    <a:pt x="5370233" y="2188946"/>
                  </a:lnTo>
                  <a:lnTo>
                    <a:pt x="5556377" y="2124075"/>
                  </a:lnTo>
                  <a:lnTo>
                    <a:pt x="5650611" y="2089708"/>
                  </a:lnTo>
                  <a:lnTo>
                    <a:pt x="5744400" y="2054136"/>
                  </a:lnTo>
                  <a:lnTo>
                    <a:pt x="5837085" y="2017382"/>
                  </a:lnTo>
                  <a:lnTo>
                    <a:pt x="5883199" y="1998421"/>
                  </a:lnTo>
                  <a:lnTo>
                    <a:pt x="5929134" y="1979041"/>
                  </a:lnTo>
                  <a:lnTo>
                    <a:pt x="5974880" y="1959216"/>
                  </a:lnTo>
                  <a:lnTo>
                    <a:pt x="6020409" y="1938909"/>
                  </a:lnTo>
                  <a:lnTo>
                    <a:pt x="6065723" y="1918119"/>
                  </a:lnTo>
                  <a:lnTo>
                    <a:pt x="6110795" y="1896795"/>
                  </a:lnTo>
                  <a:lnTo>
                    <a:pt x="6153912" y="1875764"/>
                  </a:lnTo>
                  <a:lnTo>
                    <a:pt x="6196762" y="1854212"/>
                  </a:lnTo>
                  <a:lnTo>
                    <a:pt x="6239345" y="1832114"/>
                  </a:lnTo>
                  <a:lnTo>
                    <a:pt x="6281636" y="1809457"/>
                  </a:lnTo>
                  <a:lnTo>
                    <a:pt x="6323622" y="1786242"/>
                  </a:lnTo>
                  <a:lnTo>
                    <a:pt x="6365278" y="1762455"/>
                  </a:lnTo>
                  <a:lnTo>
                    <a:pt x="6406604" y="1738083"/>
                  </a:lnTo>
                  <a:lnTo>
                    <a:pt x="6447561" y="1713103"/>
                  </a:lnTo>
                  <a:lnTo>
                    <a:pt x="6490830" y="1685696"/>
                  </a:lnTo>
                  <a:lnTo>
                    <a:pt x="6533540" y="1657502"/>
                  </a:lnTo>
                  <a:lnTo>
                    <a:pt x="6575692" y="1628546"/>
                  </a:lnTo>
                  <a:lnTo>
                    <a:pt x="6617309" y="1598866"/>
                  </a:lnTo>
                  <a:lnTo>
                    <a:pt x="6658419" y="1568462"/>
                  </a:lnTo>
                  <a:lnTo>
                    <a:pt x="6699021" y="1537360"/>
                  </a:lnTo>
                  <a:lnTo>
                    <a:pt x="6739153" y="1505597"/>
                  </a:lnTo>
                  <a:lnTo>
                    <a:pt x="6778815" y="1473187"/>
                  </a:lnTo>
                  <a:lnTo>
                    <a:pt x="6820382" y="1438376"/>
                  </a:lnTo>
                  <a:lnTo>
                    <a:pt x="6944500" y="1333220"/>
                  </a:lnTo>
                  <a:lnTo>
                    <a:pt x="6985698" y="1300010"/>
                  </a:lnTo>
                  <a:lnTo>
                    <a:pt x="7027824" y="1268095"/>
                  </a:lnTo>
                  <a:lnTo>
                    <a:pt x="7113029" y="1205420"/>
                  </a:lnTo>
                  <a:lnTo>
                    <a:pt x="7123722" y="1197381"/>
                  </a:lnTo>
                  <a:lnTo>
                    <a:pt x="7134365" y="1189253"/>
                  </a:lnTo>
                  <a:lnTo>
                    <a:pt x="7144918" y="1181036"/>
                  </a:lnTo>
                  <a:lnTo>
                    <a:pt x="7152614" y="1174915"/>
                  </a:lnTo>
                  <a:close/>
                </a:path>
                <a:path w="12485369" h="2720340">
                  <a:moveTo>
                    <a:pt x="7783665" y="2568905"/>
                  </a:moveTo>
                  <a:lnTo>
                    <a:pt x="7771739" y="2580195"/>
                  </a:lnTo>
                  <a:lnTo>
                    <a:pt x="7737411" y="2623197"/>
                  </a:lnTo>
                  <a:lnTo>
                    <a:pt x="7712316" y="2644698"/>
                  </a:lnTo>
                  <a:lnTo>
                    <a:pt x="7687056" y="2676956"/>
                  </a:lnTo>
                  <a:lnTo>
                    <a:pt x="7636103" y="2719959"/>
                  </a:lnTo>
                  <a:lnTo>
                    <a:pt x="7645413" y="2719959"/>
                  </a:lnTo>
                  <a:lnTo>
                    <a:pt x="7680287" y="2687713"/>
                  </a:lnTo>
                  <a:lnTo>
                    <a:pt x="7714882" y="2644698"/>
                  </a:lnTo>
                  <a:lnTo>
                    <a:pt x="7749197" y="2612453"/>
                  </a:lnTo>
                  <a:lnTo>
                    <a:pt x="7783665" y="2568905"/>
                  </a:lnTo>
                  <a:close/>
                </a:path>
                <a:path w="12485369" h="2720340">
                  <a:moveTo>
                    <a:pt x="7874063" y="2471204"/>
                  </a:moveTo>
                  <a:lnTo>
                    <a:pt x="7816964" y="2526690"/>
                  </a:lnTo>
                  <a:lnTo>
                    <a:pt x="7839481" y="2504960"/>
                  </a:lnTo>
                  <a:lnTo>
                    <a:pt x="7805928" y="2547747"/>
                  </a:lnTo>
                  <a:lnTo>
                    <a:pt x="7816964" y="2537193"/>
                  </a:lnTo>
                  <a:lnTo>
                    <a:pt x="7849692" y="2495105"/>
                  </a:lnTo>
                  <a:lnTo>
                    <a:pt x="7872920" y="2472690"/>
                  </a:lnTo>
                  <a:lnTo>
                    <a:pt x="7874063" y="2471204"/>
                  </a:lnTo>
                  <a:close/>
                </a:path>
                <a:path w="12485369" h="2720340">
                  <a:moveTo>
                    <a:pt x="9046019" y="1043673"/>
                  </a:moveTo>
                  <a:lnTo>
                    <a:pt x="8938539" y="1150340"/>
                  </a:lnTo>
                  <a:lnTo>
                    <a:pt x="8906256" y="1193342"/>
                  </a:lnTo>
                  <a:lnTo>
                    <a:pt x="8874074" y="1225588"/>
                  </a:lnTo>
                  <a:lnTo>
                    <a:pt x="8808034" y="1290091"/>
                  </a:lnTo>
                  <a:lnTo>
                    <a:pt x="8775408" y="1333106"/>
                  </a:lnTo>
                  <a:lnTo>
                    <a:pt x="8743010" y="1365351"/>
                  </a:lnTo>
                  <a:lnTo>
                    <a:pt x="8710854" y="1408353"/>
                  </a:lnTo>
                  <a:lnTo>
                    <a:pt x="8678926" y="1440611"/>
                  </a:lnTo>
                  <a:lnTo>
                    <a:pt x="8646109" y="1483614"/>
                  </a:lnTo>
                  <a:lnTo>
                    <a:pt x="8613546" y="1515859"/>
                  </a:lnTo>
                  <a:lnTo>
                    <a:pt x="8581225" y="1558874"/>
                  </a:lnTo>
                  <a:lnTo>
                    <a:pt x="8549145" y="1591119"/>
                  </a:lnTo>
                  <a:lnTo>
                    <a:pt x="8517306" y="1634121"/>
                  </a:lnTo>
                  <a:lnTo>
                    <a:pt x="8485708" y="1677123"/>
                  </a:lnTo>
                  <a:lnTo>
                    <a:pt x="8454974" y="1709381"/>
                  </a:lnTo>
                  <a:lnTo>
                    <a:pt x="8424494" y="1752384"/>
                  </a:lnTo>
                  <a:lnTo>
                    <a:pt x="8394255" y="1795386"/>
                  </a:lnTo>
                  <a:lnTo>
                    <a:pt x="8364296" y="1827644"/>
                  </a:lnTo>
                  <a:lnTo>
                    <a:pt x="8334616" y="1870646"/>
                  </a:lnTo>
                  <a:lnTo>
                    <a:pt x="8305216" y="1913648"/>
                  </a:lnTo>
                  <a:lnTo>
                    <a:pt x="8275917" y="1945894"/>
                  </a:lnTo>
                  <a:lnTo>
                    <a:pt x="8188604" y="2074913"/>
                  </a:lnTo>
                  <a:lnTo>
                    <a:pt x="8159178" y="2117915"/>
                  </a:lnTo>
                  <a:lnTo>
                    <a:pt x="8129321" y="2150160"/>
                  </a:lnTo>
                  <a:lnTo>
                    <a:pt x="8098434" y="2193163"/>
                  </a:lnTo>
                  <a:lnTo>
                    <a:pt x="8067192" y="2236178"/>
                  </a:lnTo>
                  <a:lnTo>
                    <a:pt x="8035607" y="2268423"/>
                  </a:lnTo>
                  <a:lnTo>
                    <a:pt x="8003667" y="2311425"/>
                  </a:lnTo>
                  <a:lnTo>
                    <a:pt x="7971396" y="2354427"/>
                  </a:lnTo>
                  <a:lnTo>
                    <a:pt x="7938783" y="2386685"/>
                  </a:lnTo>
                  <a:lnTo>
                    <a:pt x="7906017" y="2429687"/>
                  </a:lnTo>
                  <a:lnTo>
                    <a:pt x="7874063" y="2471204"/>
                  </a:lnTo>
                  <a:lnTo>
                    <a:pt x="7883588" y="2461945"/>
                  </a:lnTo>
                  <a:lnTo>
                    <a:pt x="7916456" y="2418931"/>
                  </a:lnTo>
                  <a:lnTo>
                    <a:pt x="7949019" y="2386685"/>
                  </a:lnTo>
                  <a:lnTo>
                    <a:pt x="7981239" y="2343683"/>
                  </a:lnTo>
                  <a:lnTo>
                    <a:pt x="8013141" y="2311425"/>
                  </a:lnTo>
                  <a:lnTo>
                    <a:pt x="8076082" y="2225421"/>
                  </a:lnTo>
                  <a:lnTo>
                    <a:pt x="8107108" y="2193163"/>
                  </a:lnTo>
                  <a:lnTo>
                    <a:pt x="8137779" y="2150160"/>
                  </a:lnTo>
                  <a:lnTo>
                    <a:pt x="8168094" y="2107158"/>
                  </a:lnTo>
                  <a:lnTo>
                    <a:pt x="8198066" y="2064156"/>
                  </a:lnTo>
                  <a:lnTo>
                    <a:pt x="8227669" y="2031911"/>
                  </a:lnTo>
                  <a:lnTo>
                    <a:pt x="8283803" y="1945894"/>
                  </a:lnTo>
                  <a:lnTo>
                    <a:pt x="8312010" y="1913648"/>
                  </a:lnTo>
                  <a:lnTo>
                    <a:pt x="8340407" y="1870646"/>
                  </a:lnTo>
                  <a:lnTo>
                    <a:pt x="8369084" y="1827644"/>
                  </a:lnTo>
                  <a:lnTo>
                    <a:pt x="8398103" y="1795386"/>
                  </a:lnTo>
                  <a:lnTo>
                    <a:pt x="8428520" y="1752384"/>
                  </a:lnTo>
                  <a:lnTo>
                    <a:pt x="8459203" y="1709381"/>
                  </a:lnTo>
                  <a:lnTo>
                    <a:pt x="8490140" y="1677123"/>
                  </a:lnTo>
                  <a:lnTo>
                    <a:pt x="8521319" y="1634121"/>
                  </a:lnTo>
                  <a:lnTo>
                    <a:pt x="8552751" y="1601876"/>
                  </a:lnTo>
                  <a:lnTo>
                    <a:pt x="8616137" y="1515859"/>
                  </a:lnTo>
                  <a:lnTo>
                    <a:pt x="8648090" y="1483614"/>
                  </a:lnTo>
                  <a:lnTo>
                    <a:pt x="8680285" y="1440611"/>
                  </a:lnTo>
                  <a:lnTo>
                    <a:pt x="8712721" y="1408353"/>
                  </a:lnTo>
                  <a:lnTo>
                    <a:pt x="8745372" y="1365351"/>
                  </a:lnTo>
                  <a:lnTo>
                    <a:pt x="8778278" y="1333106"/>
                  </a:lnTo>
                  <a:lnTo>
                    <a:pt x="8810104" y="1300848"/>
                  </a:lnTo>
                  <a:lnTo>
                    <a:pt x="8842197" y="1257846"/>
                  </a:lnTo>
                  <a:lnTo>
                    <a:pt x="8939606" y="1161084"/>
                  </a:lnTo>
                  <a:lnTo>
                    <a:pt x="8972296" y="1118082"/>
                  </a:lnTo>
                  <a:lnTo>
                    <a:pt x="9009469" y="1085824"/>
                  </a:lnTo>
                  <a:lnTo>
                    <a:pt x="9046019" y="1043673"/>
                  </a:lnTo>
                  <a:close/>
                </a:path>
                <a:path w="12485369" h="2720340">
                  <a:moveTo>
                    <a:pt x="9093873" y="991616"/>
                  </a:moveTo>
                  <a:lnTo>
                    <a:pt x="9084246" y="999820"/>
                  </a:lnTo>
                  <a:lnTo>
                    <a:pt x="9046667" y="1042924"/>
                  </a:lnTo>
                  <a:lnTo>
                    <a:pt x="9068664" y="1021321"/>
                  </a:lnTo>
                  <a:lnTo>
                    <a:pt x="9093873" y="991616"/>
                  </a:lnTo>
                  <a:close/>
                </a:path>
                <a:path w="12485369" h="2720340">
                  <a:moveTo>
                    <a:pt x="9138183" y="949413"/>
                  </a:moveTo>
                  <a:lnTo>
                    <a:pt x="9105151" y="978319"/>
                  </a:lnTo>
                  <a:lnTo>
                    <a:pt x="9093873" y="991616"/>
                  </a:lnTo>
                  <a:lnTo>
                    <a:pt x="9122054" y="967574"/>
                  </a:lnTo>
                  <a:lnTo>
                    <a:pt x="9138183" y="949413"/>
                  </a:lnTo>
                  <a:close/>
                </a:path>
                <a:path w="12485369" h="2720340">
                  <a:moveTo>
                    <a:pt x="9161945" y="923099"/>
                  </a:moveTo>
                  <a:lnTo>
                    <a:pt x="9160269" y="924572"/>
                  </a:lnTo>
                  <a:lnTo>
                    <a:pt x="9138183" y="949413"/>
                  </a:lnTo>
                  <a:lnTo>
                    <a:pt x="9142006" y="946073"/>
                  </a:lnTo>
                  <a:lnTo>
                    <a:pt x="9161945" y="923099"/>
                  </a:lnTo>
                  <a:close/>
                </a:path>
                <a:path w="12485369" h="2720340">
                  <a:moveTo>
                    <a:pt x="9247518" y="845451"/>
                  </a:moveTo>
                  <a:lnTo>
                    <a:pt x="9217228" y="870813"/>
                  </a:lnTo>
                  <a:lnTo>
                    <a:pt x="9179331" y="903071"/>
                  </a:lnTo>
                  <a:lnTo>
                    <a:pt x="9161945" y="923099"/>
                  </a:lnTo>
                  <a:lnTo>
                    <a:pt x="9197149" y="892314"/>
                  </a:lnTo>
                  <a:lnTo>
                    <a:pt x="9234589" y="860056"/>
                  </a:lnTo>
                  <a:lnTo>
                    <a:pt x="9247518" y="845451"/>
                  </a:lnTo>
                  <a:close/>
                </a:path>
                <a:path w="12485369" h="2720340">
                  <a:moveTo>
                    <a:pt x="9288551" y="803833"/>
                  </a:moveTo>
                  <a:lnTo>
                    <a:pt x="9272664" y="817054"/>
                  </a:lnTo>
                  <a:lnTo>
                    <a:pt x="9247518" y="845451"/>
                  </a:lnTo>
                  <a:lnTo>
                    <a:pt x="9255760" y="838555"/>
                  </a:lnTo>
                  <a:lnTo>
                    <a:pt x="9288551" y="803833"/>
                  </a:lnTo>
                  <a:close/>
                </a:path>
                <a:path w="12485369" h="2720340">
                  <a:moveTo>
                    <a:pt x="9337256" y="763689"/>
                  </a:moveTo>
                  <a:lnTo>
                    <a:pt x="9296362" y="795553"/>
                  </a:lnTo>
                  <a:lnTo>
                    <a:pt x="9288551" y="803833"/>
                  </a:lnTo>
                  <a:lnTo>
                    <a:pt x="9311411" y="784809"/>
                  </a:lnTo>
                  <a:lnTo>
                    <a:pt x="9337256" y="763689"/>
                  </a:lnTo>
                  <a:close/>
                </a:path>
                <a:path w="12485369" h="2720340">
                  <a:moveTo>
                    <a:pt x="9474162" y="660184"/>
                  </a:moveTo>
                  <a:lnTo>
                    <a:pt x="9458871" y="666546"/>
                  </a:lnTo>
                  <a:lnTo>
                    <a:pt x="9431414" y="688047"/>
                  </a:lnTo>
                  <a:lnTo>
                    <a:pt x="9377413" y="731050"/>
                  </a:lnTo>
                  <a:lnTo>
                    <a:pt x="9337738" y="763295"/>
                  </a:lnTo>
                  <a:lnTo>
                    <a:pt x="9379928" y="731050"/>
                  </a:lnTo>
                  <a:lnTo>
                    <a:pt x="9422867" y="698804"/>
                  </a:lnTo>
                  <a:lnTo>
                    <a:pt x="9466580" y="666546"/>
                  </a:lnTo>
                  <a:lnTo>
                    <a:pt x="9474162" y="660184"/>
                  </a:lnTo>
                  <a:close/>
                </a:path>
                <a:path w="12485369" h="2720340">
                  <a:moveTo>
                    <a:pt x="9503385" y="640384"/>
                  </a:moveTo>
                  <a:lnTo>
                    <a:pt x="9492209" y="645045"/>
                  </a:lnTo>
                  <a:lnTo>
                    <a:pt x="9474162" y="660184"/>
                  </a:lnTo>
                  <a:lnTo>
                    <a:pt x="9484716" y="655802"/>
                  </a:lnTo>
                  <a:lnTo>
                    <a:pt x="9503385" y="640384"/>
                  </a:lnTo>
                  <a:close/>
                </a:path>
                <a:path w="12485369" h="2720340">
                  <a:moveTo>
                    <a:pt x="9550324" y="607212"/>
                  </a:moveTo>
                  <a:lnTo>
                    <a:pt x="9536836" y="612787"/>
                  </a:lnTo>
                  <a:lnTo>
                    <a:pt x="9503385" y="640384"/>
                  </a:lnTo>
                  <a:lnTo>
                    <a:pt x="9517951" y="634288"/>
                  </a:lnTo>
                  <a:lnTo>
                    <a:pt x="9550324" y="607212"/>
                  </a:lnTo>
                  <a:close/>
                </a:path>
                <a:path w="12485369" h="2720340">
                  <a:moveTo>
                    <a:pt x="9616034" y="560946"/>
                  </a:moveTo>
                  <a:lnTo>
                    <a:pt x="9594913" y="569785"/>
                  </a:lnTo>
                  <a:lnTo>
                    <a:pt x="9550324" y="607212"/>
                  </a:lnTo>
                  <a:lnTo>
                    <a:pt x="9562808" y="602043"/>
                  </a:lnTo>
                  <a:lnTo>
                    <a:pt x="9616034" y="560946"/>
                  </a:lnTo>
                  <a:close/>
                </a:path>
                <a:path w="12485369" h="2720340">
                  <a:moveTo>
                    <a:pt x="9643783" y="539457"/>
                  </a:moveTo>
                  <a:lnTo>
                    <a:pt x="9616034" y="560946"/>
                  </a:lnTo>
                  <a:lnTo>
                    <a:pt x="9620504" y="559041"/>
                  </a:lnTo>
                  <a:lnTo>
                    <a:pt x="9643783" y="539457"/>
                  </a:lnTo>
                  <a:close/>
                </a:path>
                <a:path w="12485369" h="2720340">
                  <a:moveTo>
                    <a:pt x="9798215" y="431012"/>
                  </a:moveTo>
                  <a:lnTo>
                    <a:pt x="9757092" y="451535"/>
                  </a:lnTo>
                  <a:lnTo>
                    <a:pt x="9671609" y="516039"/>
                  </a:lnTo>
                  <a:lnTo>
                    <a:pt x="9643783" y="539457"/>
                  </a:lnTo>
                  <a:lnTo>
                    <a:pt x="9729470" y="473036"/>
                  </a:lnTo>
                  <a:lnTo>
                    <a:pt x="9771278" y="451535"/>
                  </a:lnTo>
                  <a:lnTo>
                    <a:pt x="9798215" y="431012"/>
                  </a:lnTo>
                  <a:close/>
                </a:path>
                <a:path w="12485369" h="2720340">
                  <a:moveTo>
                    <a:pt x="9941865" y="334251"/>
                  </a:moveTo>
                  <a:lnTo>
                    <a:pt x="9899726" y="354774"/>
                  </a:lnTo>
                  <a:lnTo>
                    <a:pt x="9856368" y="387019"/>
                  </a:lnTo>
                  <a:lnTo>
                    <a:pt x="9798215" y="431012"/>
                  </a:lnTo>
                  <a:lnTo>
                    <a:pt x="9800184" y="430034"/>
                  </a:lnTo>
                  <a:lnTo>
                    <a:pt x="9887636" y="365518"/>
                  </a:lnTo>
                  <a:lnTo>
                    <a:pt x="9929101" y="344017"/>
                  </a:lnTo>
                  <a:lnTo>
                    <a:pt x="9941865" y="334251"/>
                  </a:lnTo>
                  <a:close/>
                </a:path>
                <a:path w="12485369" h="2720340">
                  <a:moveTo>
                    <a:pt x="10122713" y="242963"/>
                  </a:moveTo>
                  <a:lnTo>
                    <a:pt x="10058108" y="268770"/>
                  </a:lnTo>
                  <a:lnTo>
                    <a:pt x="10014229" y="290271"/>
                  </a:lnTo>
                  <a:lnTo>
                    <a:pt x="9971265" y="311772"/>
                  </a:lnTo>
                  <a:lnTo>
                    <a:pt x="9941865" y="334251"/>
                  </a:lnTo>
                  <a:lnTo>
                    <a:pt x="9943884" y="333273"/>
                  </a:lnTo>
                  <a:lnTo>
                    <a:pt x="9989033" y="311772"/>
                  </a:lnTo>
                  <a:lnTo>
                    <a:pt x="10037635" y="279514"/>
                  </a:lnTo>
                  <a:lnTo>
                    <a:pt x="10122713" y="242963"/>
                  </a:lnTo>
                  <a:close/>
                </a:path>
                <a:path w="12485369" h="2720340">
                  <a:moveTo>
                    <a:pt x="10165842" y="230657"/>
                  </a:moveTo>
                  <a:lnTo>
                    <a:pt x="10137889" y="236512"/>
                  </a:lnTo>
                  <a:lnTo>
                    <a:pt x="10122713" y="242963"/>
                  </a:lnTo>
                  <a:lnTo>
                    <a:pt x="10152253" y="236512"/>
                  </a:lnTo>
                  <a:lnTo>
                    <a:pt x="10165842" y="230657"/>
                  </a:lnTo>
                  <a:close/>
                </a:path>
                <a:path w="12485369" h="2720340">
                  <a:moveTo>
                    <a:pt x="10229202" y="209245"/>
                  </a:moveTo>
                  <a:lnTo>
                    <a:pt x="10202189" y="215011"/>
                  </a:lnTo>
                  <a:lnTo>
                    <a:pt x="10165842" y="230657"/>
                  </a:lnTo>
                  <a:lnTo>
                    <a:pt x="10189261" y="225767"/>
                  </a:lnTo>
                  <a:lnTo>
                    <a:pt x="10229202" y="209245"/>
                  </a:lnTo>
                  <a:close/>
                </a:path>
                <a:path w="12485369" h="2720340">
                  <a:moveTo>
                    <a:pt x="10277958" y="193509"/>
                  </a:moveTo>
                  <a:lnTo>
                    <a:pt x="10272700" y="193509"/>
                  </a:lnTo>
                  <a:lnTo>
                    <a:pt x="10241267" y="204266"/>
                  </a:lnTo>
                  <a:lnTo>
                    <a:pt x="10229202" y="209245"/>
                  </a:lnTo>
                  <a:lnTo>
                    <a:pt x="10252596" y="204266"/>
                  </a:lnTo>
                  <a:lnTo>
                    <a:pt x="10277958" y="193509"/>
                  </a:lnTo>
                  <a:close/>
                </a:path>
                <a:path w="12485369" h="2720340">
                  <a:moveTo>
                    <a:pt x="10605097" y="96926"/>
                  </a:moveTo>
                  <a:lnTo>
                    <a:pt x="10492080" y="129006"/>
                  </a:lnTo>
                  <a:lnTo>
                    <a:pt x="10354145" y="172008"/>
                  </a:lnTo>
                  <a:lnTo>
                    <a:pt x="10303307" y="182753"/>
                  </a:lnTo>
                  <a:lnTo>
                    <a:pt x="10277958" y="193509"/>
                  </a:lnTo>
                  <a:lnTo>
                    <a:pt x="10304183" y="193509"/>
                  </a:lnTo>
                  <a:lnTo>
                    <a:pt x="10367175" y="172008"/>
                  </a:lnTo>
                  <a:lnTo>
                    <a:pt x="10506037" y="129006"/>
                  </a:lnTo>
                  <a:lnTo>
                    <a:pt x="10555656" y="118249"/>
                  </a:lnTo>
                  <a:lnTo>
                    <a:pt x="10605097" y="96926"/>
                  </a:lnTo>
                  <a:close/>
                </a:path>
                <a:path w="12485369" h="2720340">
                  <a:moveTo>
                    <a:pt x="10606621" y="96456"/>
                  </a:moveTo>
                  <a:lnTo>
                    <a:pt x="10605961" y="96596"/>
                  </a:lnTo>
                  <a:lnTo>
                    <a:pt x="10605707" y="96659"/>
                  </a:lnTo>
                  <a:lnTo>
                    <a:pt x="10606062" y="96456"/>
                  </a:lnTo>
                  <a:lnTo>
                    <a:pt x="10605618" y="96672"/>
                  </a:lnTo>
                  <a:lnTo>
                    <a:pt x="10604437" y="96926"/>
                  </a:lnTo>
                  <a:lnTo>
                    <a:pt x="10604983" y="96926"/>
                  </a:lnTo>
                  <a:lnTo>
                    <a:pt x="10605224" y="96926"/>
                  </a:lnTo>
                  <a:lnTo>
                    <a:pt x="10605453" y="96799"/>
                  </a:lnTo>
                  <a:lnTo>
                    <a:pt x="10606621" y="96456"/>
                  </a:lnTo>
                  <a:close/>
                </a:path>
                <a:path w="12485369" h="2720340">
                  <a:moveTo>
                    <a:pt x="11013643" y="10744"/>
                  </a:moveTo>
                  <a:lnTo>
                    <a:pt x="11002289" y="10744"/>
                  </a:lnTo>
                  <a:lnTo>
                    <a:pt x="10897565" y="32245"/>
                  </a:lnTo>
                  <a:lnTo>
                    <a:pt x="10846194" y="32245"/>
                  </a:lnTo>
                  <a:lnTo>
                    <a:pt x="10795076" y="43002"/>
                  </a:lnTo>
                  <a:lnTo>
                    <a:pt x="10744213" y="64503"/>
                  </a:lnTo>
                  <a:lnTo>
                    <a:pt x="10643248" y="86004"/>
                  </a:lnTo>
                  <a:lnTo>
                    <a:pt x="10606621" y="96456"/>
                  </a:lnTo>
                  <a:lnTo>
                    <a:pt x="10756329" y="64503"/>
                  </a:lnTo>
                  <a:lnTo>
                    <a:pt x="10807129" y="43002"/>
                  </a:lnTo>
                  <a:lnTo>
                    <a:pt x="10858475" y="43002"/>
                  </a:lnTo>
                  <a:lnTo>
                    <a:pt x="11013643" y="10744"/>
                  </a:lnTo>
                  <a:close/>
                </a:path>
                <a:path w="12485369" h="2720340">
                  <a:moveTo>
                    <a:pt x="11431321" y="10744"/>
                  </a:moveTo>
                  <a:lnTo>
                    <a:pt x="11377473" y="0"/>
                  </a:lnTo>
                  <a:lnTo>
                    <a:pt x="11109020" y="0"/>
                  </a:lnTo>
                  <a:lnTo>
                    <a:pt x="11055591" y="10744"/>
                  </a:lnTo>
                  <a:lnTo>
                    <a:pt x="11431321" y="10744"/>
                  </a:lnTo>
                  <a:close/>
                </a:path>
                <a:path w="12485369" h="2720340">
                  <a:moveTo>
                    <a:pt x="11538826" y="21501"/>
                  </a:moveTo>
                  <a:lnTo>
                    <a:pt x="11485118" y="10744"/>
                  </a:lnTo>
                  <a:lnTo>
                    <a:pt x="11437315" y="10744"/>
                  </a:lnTo>
                  <a:lnTo>
                    <a:pt x="11490274" y="21501"/>
                  </a:lnTo>
                  <a:lnTo>
                    <a:pt x="11538826" y="21501"/>
                  </a:lnTo>
                  <a:close/>
                </a:path>
                <a:path w="12485369" h="2720340">
                  <a:moveTo>
                    <a:pt x="11644732" y="32245"/>
                  </a:moveTo>
                  <a:lnTo>
                    <a:pt x="11592446" y="21501"/>
                  </a:lnTo>
                  <a:lnTo>
                    <a:pt x="11543208" y="21501"/>
                  </a:lnTo>
                  <a:lnTo>
                    <a:pt x="11596078" y="32245"/>
                  </a:lnTo>
                  <a:lnTo>
                    <a:pt x="11644732" y="32245"/>
                  </a:lnTo>
                  <a:close/>
                </a:path>
                <a:path w="12485369" h="2720340">
                  <a:moveTo>
                    <a:pt x="12404319" y="1437081"/>
                  </a:moveTo>
                  <a:lnTo>
                    <a:pt x="12348058" y="1431277"/>
                  </a:lnTo>
                  <a:lnTo>
                    <a:pt x="12293079" y="1417713"/>
                  </a:lnTo>
                  <a:lnTo>
                    <a:pt x="12229922" y="1395958"/>
                  </a:lnTo>
                  <a:lnTo>
                    <a:pt x="12168200" y="1370330"/>
                  </a:lnTo>
                  <a:lnTo>
                    <a:pt x="12123763" y="1350225"/>
                  </a:lnTo>
                  <a:lnTo>
                    <a:pt x="12079669" y="1329385"/>
                  </a:lnTo>
                  <a:lnTo>
                    <a:pt x="11991912" y="1286751"/>
                  </a:lnTo>
                  <a:lnTo>
                    <a:pt x="11947957" y="1265605"/>
                  </a:lnTo>
                  <a:lnTo>
                    <a:pt x="11903748" y="1244993"/>
                  </a:lnTo>
                  <a:lnTo>
                    <a:pt x="11841175" y="1217739"/>
                  </a:lnTo>
                  <a:lnTo>
                    <a:pt x="11777294" y="1193761"/>
                  </a:lnTo>
                  <a:lnTo>
                    <a:pt x="11711242" y="1175626"/>
                  </a:lnTo>
                  <a:lnTo>
                    <a:pt x="11643678" y="1164196"/>
                  </a:lnTo>
                  <a:lnTo>
                    <a:pt x="11595303" y="1159344"/>
                  </a:lnTo>
                  <a:lnTo>
                    <a:pt x="11546777" y="1156868"/>
                  </a:lnTo>
                  <a:lnTo>
                    <a:pt x="11498186" y="1156665"/>
                  </a:lnTo>
                  <a:lnTo>
                    <a:pt x="11449647" y="1158684"/>
                  </a:lnTo>
                  <a:lnTo>
                    <a:pt x="11401222" y="1162837"/>
                  </a:lnTo>
                  <a:lnTo>
                    <a:pt x="11353013" y="1169035"/>
                  </a:lnTo>
                  <a:lnTo>
                    <a:pt x="11305108" y="1177201"/>
                  </a:lnTo>
                  <a:lnTo>
                    <a:pt x="11257178" y="1187335"/>
                  </a:lnTo>
                  <a:lnTo>
                    <a:pt x="11209680" y="1199273"/>
                  </a:lnTo>
                  <a:lnTo>
                    <a:pt x="11162652" y="1212938"/>
                  </a:lnTo>
                  <a:lnTo>
                    <a:pt x="11116120" y="1228242"/>
                  </a:lnTo>
                  <a:lnTo>
                    <a:pt x="11070133" y="1245108"/>
                  </a:lnTo>
                  <a:lnTo>
                    <a:pt x="11024718" y="1263472"/>
                  </a:lnTo>
                  <a:lnTo>
                    <a:pt x="10979912" y="1283233"/>
                  </a:lnTo>
                  <a:lnTo>
                    <a:pt x="10931817" y="1306195"/>
                  </a:lnTo>
                  <a:lnTo>
                    <a:pt x="10884332" y="1330642"/>
                  </a:lnTo>
                  <a:lnTo>
                    <a:pt x="10837558" y="1356537"/>
                  </a:lnTo>
                  <a:lnTo>
                    <a:pt x="10791609" y="1383855"/>
                  </a:lnTo>
                  <a:lnTo>
                    <a:pt x="10746575" y="1412557"/>
                  </a:lnTo>
                  <a:lnTo>
                    <a:pt x="10702557" y="1442631"/>
                  </a:lnTo>
                  <a:lnTo>
                    <a:pt x="10661802" y="1472666"/>
                  </a:lnTo>
                  <a:lnTo>
                    <a:pt x="10622204" y="1504175"/>
                  </a:lnTo>
                  <a:lnTo>
                    <a:pt x="10583672" y="1537017"/>
                  </a:lnTo>
                  <a:lnTo>
                    <a:pt x="10546144" y="1571002"/>
                  </a:lnTo>
                  <a:lnTo>
                    <a:pt x="10509542" y="1605991"/>
                  </a:lnTo>
                  <a:lnTo>
                    <a:pt x="10473779" y="1641817"/>
                  </a:lnTo>
                  <a:lnTo>
                    <a:pt x="10436911" y="1680324"/>
                  </a:lnTo>
                  <a:lnTo>
                    <a:pt x="10400779" y="1719529"/>
                  </a:lnTo>
                  <a:lnTo>
                    <a:pt x="10365295" y="1759318"/>
                  </a:lnTo>
                  <a:lnTo>
                    <a:pt x="10330370" y="1799615"/>
                  </a:lnTo>
                  <a:lnTo>
                    <a:pt x="10295903" y="1840293"/>
                  </a:lnTo>
                  <a:lnTo>
                    <a:pt x="10261803" y="1881276"/>
                  </a:lnTo>
                  <a:lnTo>
                    <a:pt x="10227348" y="1923275"/>
                  </a:lnTo>
                  <a:lnTo>
                    <a:pt x="10090658" y="2092210"/>
                  </a:lnTo>
                  <a:lnTo>
                    <a:pt x="10056330" y="2134324"/>
                  </a:lnTo>
                  <a:lnTo>
                    <a:pt x="10022561" y="2175256"/>
                  </a:lnTo>
                  <a:lnTo>
                    <a:pt x="9988474" y="2215946"/>
                  </a:lnTo>
                  <a:lnTo>
                    <a:pt x="9953968" y="2256269"/>
                  </a:lnTo>
                  <a:lnTo>
                    <a:pt x="9918954" y="2296160"/>
                  </a:lnTo>
                  <a:lnTo>
                    <a:pt x="9883343" y="2335492"/>
                  </a:lnTo>
                  <a:lnTo>
                    <a:pt x="9847034" y="2374201"/>
                  </a:lnTo>
                  <a:lnTo>
                    <a:pt x="9794367" y="2427554"/>
                  </a:lnTo>
                  <a:lnTo>
                    <a:pt x="9796831" y="2425128"/>
                  </a:lnTo>
                  <a:lnTo>
                    <a:pt x="9840201" y="2385530"/>
                  </a:lnTo>
                  <a:lnTo>
                    <a:pt x="9875926" y="2348128"/>
                  </a:lnTo>
                  <a:lnTo>
                    <a:pt x="9910953" y="2310066"/>
                  </a:lnTo>
                  <a:lnTo>
                    <a:pt x="9945357" y="2271420"/>
                  </a:lnTo>
                  <a:lnTo>
                    <a:pt x="9979241" y="2232329"/>
                  </a:lnTo>
                  <a:lnTo>
                    <a:pt x="10012680" y="2192858"/>
                  </a:lnTo>
                  <a:lnTo>
                    <a:pt x="10046767" y="2151888"/>
                  </a:lnTo>
                  <a:lnTo>
                    <a:pt x="10080574" y="2110676"/>
                  </a:lnTo>
                  <a:lnTo>
                    <a:pt x="10214686" y="1944928"/>
                  </a:lnTo>
                  <a:lnTo>
                    <a:pt x="10248100" y="1903907"/>
                  </a:lnTo>
                  <a:lnTo>
                    <a:pt x="10281742" y="1863064"/>
                  </a:lnTo>
                  <a:lnTo>
                    <a:pt x="10315677" y="1822475"/>
                  </a:lnTo>
                  <a:lnTo>
                    <a:pt x="10350017" y="1782216"/>
                  </a:lnTo>
                  <a:lnTo>
                    <a:pt x="10384841" y="1742389"/>
                  </a:lnTo>
                  <a:lnTo>
                    <a:pt x="10420236" y="1703044"/>
                  </a:lnTo>
                  <a:lnTo>
                    <a:pt x="10454818" y="1665833"/>
                  </a:lnTo>
                  <a:lnTo>
                    <a:pt x="10490111" y="1629244"/>
                  </a:lnTo>
                  <a:lnTo>
                    <a:pt x="10526192" y="1593430"/>
                  </a:lnTo>
                  <a:lnTo>
                    <a:pt x="10563123" y="1558518"/>
                  </a:lnTo>
                  <a:lnTo>
                    <a:pt x="10601008" y="1524647"/>
                  </a:lnTo>
                  <a:lnTo>
                    <a:pt x="10639920" y="1491957"/>
                  </a:lnTo>
                  <a:lnTo>
                    <a:pt x="10677284" y="1462659"/>
                  </a:lnTo>
                  <a:lnTo>
                    <a:pt x="10715638" y="1434630"/>
                  </a:lnTo>
                  <a:lnTo>
                    <a:pt x="10754893" y="1407883"/>
                  </a:lnTo>
                  <a:lnTo>
                    <a:pt x="10795000" y="1382369"/>
                  </a:lnTo>
                  <a:lnTo>
                    <a:pt x="10835856" y="1358087"/>
                  </a:lnTo>
                  <a:lnTo>
                    <a:pt x="10877385" y="1335024"/>
                  </a:lnTo>
                  <a:lnTo>
                    <a:pt x="10919524" y="1313154"/>
                  </a:lnTo>
                  <a:lnTo>
                    <a:pt x="10963173" y="1292034"/>
                  </a:lnTo>
                  <a:lnTo>
                    <a:pt x="11007458" y="1272209"/>
                  </a:lnTo>
                  <a:lnTo>
                    <a:pt x="11052340" y="1253782"/>
                  </a:lnTo>
                  <a:lnTo>
                    <a:pt x="11097781" y="1236789"/>
                  </a:lnTo>
                  <a:lnTo>
                    <a:pt x="11143742" y="1221320"/>
                  </a:lnTo>
                  <a:lnTo>
                    <a:pt x="11190224" y="1207452"/>
                  </a:lnTo>
                  <a:lnTo>
                    <a:pt x="11237163" y="1195247"/>
                  </a:lnTo>
                  <a:lnTo>
                    <a:pt x="11283988" y="1184910"/>
                  </a:lnTo>
                  <a:lnTo>
                    <a:pt x="11331181" y="1176362"/>
                  </a:lnTo>
                  <a:lnTo>
                    <a:pt x="11378679" y="1169720"/>
                  </a:lnTo>
                  <a:lnTo>
                    <a:pt x="11426393" y="1165034"/>
                  </a:lnTo>
                  <a:lnTo>
                    <a:pt x="11474260" y="1162405"/>
                  </a:lnTo>
                  <a:lnTo>
                    <a:pt x="11522202" y="1161910"/>
                  </a:lnTo>
                  <a:lnTo>
                    <a:pt x="11570145" y="1163637"/>
                  </a:lnTo>
                  <a:lnTo>
                    <a:pt x="11645964" y="1170774"/>
                  </a:lnTo>
                  <a:lnTo>
                    <a:pt x="11683606" y="1176832"/>
                  </a:lnTo>
                  <a:lnTo>
                    <a:pt x="11751208" y="1193673"/>
                  </a:lnTo>
                  <a:lnTo>
                    <a:pt x="11810987" y="1214767"/>
                  </a:lnTo>
                  <a:lnTo>
                    <a:pt x="11884317" y="1245743"/>
                  </a:lnTo>
                  <a:lnTo>
                    <a:pt x="11927853" y="1265770"/>
                  </a:lnTo>
                  <a:lnTo>
                    <a:pt x="11971096" y="1286433"/>
                  </a:lnTo>
                  <a:lnTo>
                    <a:pt x="12057291" y="1328407"/>
                  </a:lnTo>
                  <a:lnTo>
                    <a:pt x="12100522" y="1349070"/>
                  </a:lnTo>
                  <a:lnTo>
                    <a:pt x="12147423" y="1370863"/>
                  </a:lnTo>
                  <a:lnTo>
                    <a:pt x="12195137" y="1391716"/>
                  </a:lnTo>
                  <a:lnTo>
                    <a:pt x="12243740" y="1410525"/>
                  </a:lnTo>
                  <a:lnTo>
                    <a:pt x="12293257" y="1426159"/>
                  </a:lnTo>
                  <a:lnTo>
                    <a:pt x="12343752" y="1437500"/>
                  </a:lnTo>
                  <a:lnTo>
                    <a:pt x="12382119" y="1442008"/>
                  </a:lnTo>
                  <a:lnTo>
                    <a:pt x="12398121" y="1442504"/>
                  </a:lnTo>
                  <a:lnTo>
                    <a:pt x="12401271" y="1437055"/>
                  </a:lnTo>
                  <a:lnTo>
                    <a:pt x="12404319" y="1437081"/>
                  </a:lnTo>
                  <a:close/>
                </a:path>
                <a:path w="12485369" h="2720340">
                  <a:moveTo>
                    <a:pt x="12484837" y="268770"/>
                  </a:moveTo>
                  <a:lnTo>
                    <a:pt x="12457011" y="268770"/>
                  </a:lnTo>
                  <a:lnTo>
                    <a:pt x="12439244" y="258013"/>
                  </a:lnTo>
                  <a:lnTo>
                    <a:pt x="12421845" y="247269"/>
                  </a:lnTo>
                  <a:lnTo>
                    <a:pt x="12404204" y="247269"/>
                  </a:lnTo>
                  <a:lnTo>
                    <a:pt x="12351487" y="215011"/>
                  </a:lnTo>
                  <a:lnTo>
                    <a:pt x="12241111" y="182753"/>
                  </a:lnTo>
                  <a:lnTo>
                    <a:pt x="12203798" y="161251"/>
                  </a:lnTo>
                  <a:lnTo>
                    <a:pt x="12154256" y="150507"/>
                  </a:lnTo>
                  <a:lnTo>
                    <a:pt x="12104522" y="129006"/>
                  </a:lnTo>
                  <a:lnTo>
                    <a:pt x="12004434" y="107505"/>
                  </a:lnTo>
                  <a:lnTo>
                    <a:pt x="11954066" y="86004"/>
                  </a:lnTo>
                  <a:lnTo>
                    <a:pt x="11696840" y="32245"/>
                  </a:lnTo>
                  <a:lnTo>
                    <a:pt x="11648834" y="32245"/>
                  </a:lnTo>
                  <a:lnTo>
                    <a:pt x="12004015" y="107505"/>
                  </a:lnTo>
                  <a:lnTo>
                    <a:pt x="12053405" y="129006"/>
                  </a:lnTo>
                  <a:lnTo>
                    <a:pt x="12238736" y="182753"/>
                  </a:lnTo>
                  <a:lnTo>
                    <a:pt x="12275553" y="204266"/>
                  </a:lnTo>
                  <a:lnTo>
                    <a:pt x="12347931" y="225767"/>
                  </a:lnTo>
                  <a:lnTo>
                    <a:pt x="12381357" y="247269"/>
                  </a:lnTo>
                  <a:lnTo>
                    <a:pt x="12398070" y="247269"/>
                  </a:lnTo>
                  <a:lnTo>
                    <a:pt x="12431725" y="268770"/>
                  </a:lnTo>
                  <a:lnTo>
                    <a:pt x="12448934" y="268770"/>
                  </a:lnTo>
                  <a:lnTo>
                    <a:pt x="12466599" y="279514"/>
                  </a:lnTo>
                  <a:lnTo>
                    <a:pt x="12484837" y="268770"/>
                  </a:lnTo>
                  <a:close/>
                </a:path>
              </a:pathLst>
            </a:custGeom>
            <a:solidFill>
              <a:srgbClr val="00B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4548146-CF30-8E89-346C-4608B379A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3050" y="168275"/>
            <a:ext cx="1841152" cy="5669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130</Words>
  <Application>Microsoft Office PowerPoint</Application>
  <PresentationFormat>Custom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TITLE OF THE PRESENTATION (Arial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TEMS</dc:title>
  <cp:lastModifiedBy>Editor2</cp:lastModifiedBy>
  <cp:revision>3</cp:revision>
  <dcterms:created xsi:type="dcterms:W3CDTF">2025-05-24T02:48:49Z</dcterms:created>
  <dcterms:modified xsi:type="dcterms:W3CDTF">2025-10-28T18:51:41Z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2025-05-23T00:00:00Z</vt:filetime>
  </property>
  <property fmtid="{D5CDD505-2E9C-101B-9397-08002B2CF9AE}" pid="3" name="Creator">
    <vt:lpwstr>Adobe Illustrator 29.5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2025-05-24T00:00:00Z</vt:filetime>
  </property>
  <property fmtid="{D5CDD505-2E9C-101B-9397-08002B2CF9AE}" pid="6" name="Producer">
    <vt:lpwstr>Adobe PDF library 17.00</vt:lpwstr>
  </property>
</Properties>
</file>