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60" r:id="rId12"/>
    <p:sldId id="261" r:id="rId13"/>
    <p:sldId id="270" r:id="rId14"/>
    <p:sldId id="262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13163-03B1-4A65-A671-4411263469C0}" v="371" dt="2023-04-14T02:34:57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中 達也" userId="acba76a3-9185-47bc-b688-7016c73a1584" providerId="ADAL" clId="{2DB13163-03B1-4A65-A671-4411263469C0}"/>
    <pc:docChg chg="undo custSel addSld delSld modSld sldOrd">
      <pc:chgData name="田中 達也" userId="acba76a3-9185-47bc-b688-7016c73a1584" providerId="ADAL" clId="{2DB13163-03B1-4A65-A671-4411263469C0}" dt="2023-04-14T02:35:43.396" v="4977" actId="1076"/>
      <pc:docMkLst>
        <pc:docMk/>
      </pc:docMkLst>
      <pc:sldChg chg="modSp new del mod">
        <pc:chgData name="田中 達也" userId="acba76a3-9185-47bc-b688-7016c73a1584" providerId="ADAL" clId="{2DB13163-03B1-4A65-A671-4411263469C0}" dt="2023-04-13T07:10:30.052" v="110" actId="47"/>
        <pc:sldMkLst>
          <pc:docMk/>
          <pc:sldMk cId="4002155055" sldId="256"/>
        </pc:sldMkLst>
        <pc:spChg chg="mod">
          <ac:chgData name="田中 達也" userId="acba76a3-9185-47bc-b688-7016c73a1584" providerId="ADAL" clId="{2DB13163-03B1-4A65-A671-4411263469C0}" dt="2023-04-13T07:09:36.640" v="39"/>
          <ac:spMkLst>
            <pc:docMk/>
            <pc:sldMk cId="4002155055" sldId="256"/>
            <ac:spMk id="2" creationId="{1792AB1F-7DDA-F77F-03F7-02756F4F7521}"/>
          </ac:spMkLst>
        </pc:spChg>
        <pc:spChg chg="mod">
          <ac:chgData name="田中 達也" userId="acba76a3-9185-47bc-b688-7016c73a1584" providerId="ADAL" clId="{2DB13163-03B1-4A65-A671-4411263469C0}" dt="2023-04-13T07:09:57.712" v="109"/>
          <ac:spMkLst>
            <pc:docMk/>
            <pc:sldMk cId="4002155055" sldId="256"/>
            <ac:spMk id="3" creationId="{1A33910C-8614-6DB8-67A1-432423238D35}"/>
          </ac:spMkLst>
        </pc:spChg>
      </pc:sldChg>
      <pc:sldChg chg="modSp mod">
        <pc:chgData name="田中 達也" userId="acba76a3-9185-47bc-b688-7016c73a1584" providerId="ADAL" clId="{2DB13163-03B1-4A65-A671-4411263469C0}" dt="2023-04-13T07:15:03.865" v="357" actId="20577"/>
        <pc:sldMkLst>
          <pc:docMk/>
          <pc:sldMk cId="1136650152" sldId="257"/>
        </pc:sldMkLst>
        <pc:spChg chg="mod">
          <ac:chgData name="田中 達也" userId="acba76a3-9185-47bc-b688-7016c73a1584" providerId="ADAL" clId="{2DB13163-03B1-4A65-A671-4411263469C0}" dt="2023-04-13T07:15:03.865" v="357" actId="20577"/>
          <ac:spMkLst>
            <pc:docMk/>
            <pc:sldMk cId="1136650152" sldId="257"/>
            <ac:spMk id="3" creationId="{A00A4683-EAEE-32FE-AEDD-DA343F0102E3}"/>
          </ac:spMkLst>
        </pc:spChg>
      </pc:sldChg>
      <pc:sldChg chg="addSp delSp modSp new mod">
        <pc:chgData name="田中 達也" userId="acba76a3-9185-47bc-b688-7016c73a1584" providerId="ADAL" clId="{2DB13163-03B1-4A65-A671-4411263469C0}" dt="2023-04-13T07:14:12.208" v="284" actId="1076"/>
        <pc:sldMkLst>
          <pc:docMk/>
          <pc:sldMk cId="756642976" sldId="258"/>
        </pc:sldMkLst>
        <pc:spChg chg="mod">
          <ac:chgData name="田中 達也" userId="acba76a3-9185-47bc-b688-7016c73a1584" providerId="ADAL" clId="{2DB13163-03B1-4A65-A671-4411263469C0}" dt="2023-04-13T07:11:01.517" v="150" actId="20577"/>
          <ac:spMkLst>
            <pc:docMk/>
            <pc:sldMk cId="756642976" sldId="258"/>
            <ac:spMk id="2" creationId="{073B67FA-7750-ECBC-5152-D4A57024E5CE}"/>
          </ac:spMkLst>
        </pc:spChg>
        <pc:spChg chg="add mod">
          <ac:chgData name="田中 達也" userId="acba76a3-9185-47bc-b688-7016c73a1584" providerId="ADAL" clId="{2DB13163-03B1-4A65-A671-4411263469C0}" dt="2023-04-13T07:14:12.208" v="284" actId="1076"/>
          <ac:spMkLst>
            <pc:docMk/>
            <pc:sldMk cId="756642976" sldId="258"/>
            <ac:spMk id="7" creationId="{6DF832DD-CEC1-3426-8EAB-2A7C84A8D51C}"/>
          </ac:spMkLst>
        </pc:spChg>
        <pc:picChg chg="add mod">
          <ac:chgData name="田中 達也" userId="acba76a3-9185-47bc-b688-7016c73a1584" providerId="ADAL" clId="{2DB13163-03B1-4A65-A671-4411263469C0}" dt="2023-04-13T07:12:31.957" v="153" actId="27614"/>
          <ac:picMkLst>
            <pc:docMk/>
            <pc:sldMk cId="756642976" sldId="258"/>
            <ac:picMk id="4" creationId="{8EC16BCE-62BD-E952-81B5-CE013C07C103}"/>
          </ac:picMkLst>
        </pc:picChg>
        <pc:cxnChg chg="add del">
          <ac:chgData name="田中 達也" userId="acba76a3-9185-47bc-b688-7016c73a1584" providerId="ADAL" clId="{2DB13163-03B1-4A65-A671-4411263469C0}" dt="2023-04-13T07:12:50.102" v="155" actId="478"/>
          <ac:cxnSpMkLst>
            <pc:docMk/>
            <pc:sldMk cId="756642976" sldId="258"/>
            <ac:cxnSpMk id="6" creationId="{6349D9E0-A3A5-2703-B12D-53D9D855CA4B}"/>
          </ac:cxnSpMkLst>
        </pc:cxnChg>
      </pc:sldChg>
      <pc:sldChg chg="addSp modSp new mod">
        <pc:chgData name="田中 達也" userId="acba76a3-9185-47bc-b688-7016c73a1584" providerId="ADAL" clId="{2DB13163-03B1-4A65-A671-4411263469C0}" dt="2023-04-13T07:50:37.563" v="2104"/>
        <pc:sldMkLst>
          <pc:docMk/>
          <pc:sldMk cId="3548343082" sldId="259"/>
        </pc:sldMkLst>
        <pc:spChg chg="mod">
          <ac:chgData name="田中 達也" userId="acba76a3-9185-47bc-b688-7016c73a1584" providerId="ADAL" clId="{2DB13163-03B1-4A65-A671-4411263469C0}" dt="2023-04-13T07:14:53.862" v="355"/>
          <ac:spMkLst>
            <pc:docMk/>
            <pc:sldMk cId="3548343082" sldId="259"/>
            <ac:spMk id="2" creationId="{077AA9B9-C31A-67AB-CE34-BB023C239F15}"/>
          </ac:spMkLst>
        </pc:spChg>
        <pc:spChg chg="add mod">
          <ac:chgData name="田中 達也" userId="acba76a3-9185-47bc-b688-7016c73a1584" providerId="ADAL" clId="{2DB13163-03B1-4A65-A671-4411263469C0}" dt="2023-04-13T07:48:37.189" v="1802" actId="1076"/>
          <ac:spMkLst>
            <pc:docMk/>
            <pc:sldMk cId="3548343082" sldId="259"/>
            <ac:spMk id="3" creationId="{B0996ECA-6977-89E3-FB75-AF333333FA8E}"/>
          </ac:spMkLst>
        </pc:spChg>
        <pc:spChg chg="add mod">
          <ac:chgData name="田中 達也" userId="acba76a3-9185-47bc-b688-7016c73a1584" providerId="ADAL" clId="{2DB13163-03B1-4A65-A671-4411263469C0}" dt="2023-04-13T07:50:08.462" v="2076"/>
          <ac:spMkLst>
            <pc:docMk/>
            <pc:sldMk cId="3548343082" sldId="259"/>
            <ac:spMk id="4" creationId="{954B9E26-D814-C4AB-BC70-C6B91AC87888}"/>
          </ac:spMkLst>
        </pc:spChg>
        <pc:spChg chg="add mod">
          <ac:chgData name="田中 達也" userId="acba76a3-9185-47bc-b688-7016c73a1584" providerId="ADAL" clId="{2DB13163-03B1-4A65-A671-4411263469C0}" dt="2023-04-13T07:48:52.403" v="1842" actId="1076"/>
          <ac:spMkLst>
            <pc:docMk/>
            <pc:sldMk cId="3548343082" sldId="259"/>
            <ac:spMk id="5" creationId="{5F04B022-2257-002A-67E0-4636E78326D9}"/>
          </ac:spMkLst>
        </pc:spChg>
        <pc:spChg chg="add mod">
          <ac:chgData name="田中 達也" userId="acba76a3-9185-47bc-b688-7016c73a1584" providerId="ADAL" clId="{2DB13163-03B1-4A65-A671-4411263469C0}" dt="2023-04-13T07:48:55.378" v="1858"/>
          <ac:spMkLst>
            <pc:docMk/>
            <pc:sldMk cId="3548343082" sldId="259"/>
            <ac:spMk id="6" creationId="{F16889D8-55B4-DBCE-6227-95C8403CE0EE}"/>
          </ac:spMkLst>
        </pc:spChg>
        <pc:spChg chg="add mod">
          <ac:chgData name="田中 達也" userId="acba76a3-9185-47bc-b688-7016c73a1584" providerId="ADAL" clId="{2DB13163-03B1-4A65-A671-4411263469C0}" dt="2023-04-13T07:49:03.567" v="1860" actId="1076"/>
          <ac:spMkLst>
            <pc:docMk/>
            <pc:sldMk cId="3548343082" sldId="259"/>
            <ac:spMk id="7" creationId="{6E99B771-57DF-0ABC-5CC8-E475F0F288B6}"/>
          </ac:spMkLst>
        </pc:spChg>
        <pc:spChg chg="add mod">
          <ac:chgData name="田中 達也" userId="acba76a3-9185-47bc-b688-7016c73a1584" providerId="ADAL" clId="{2DB13163-03B1-4A65-A671-4411263469C0}" dt="2023-04-13T07:50:37.563" v="2104"/>
          <ac:spMkLst>
            <pc:docMk/>
            <pc:sldMk cId="3548343082" sldId="259"/>
            <ac:spMk id="8" creationId="{6C9C9E89-650B-6D9F-A708-CC6847E6C5B7}"/>
          </ac:spMkLst>
        </pc:spChg>
        <pc:spChg chg="add mod">
          <ac:chgData name="田中 達也" userId="acba76a3-9185-47bc-b688-7016c73a1584" providerId="ADAL" clId="{2DB13163-03B1-4A65-A671-4411263469C0}" dt="2023-04-13T07:49:18.536" v="1919" actId="1076"/>
          <ac:spMkLst>
            <pc:docMk/>
            <pc:sldMk cId="3548343082" sldId="259"/>
            <ac:spMk id="9" creationId="{3E5B208C-F2E6-4146-25CF-0308A414BC87}"/>
          </ac:spMkLst>
        </pc:spChg>
        <pc:spChg chg="add mod">
          <ac:chgData name="田中 達也" userId="acba76a3-9185-47bc-b688-7016c73a1584" providerId="ADAL" clId="{2DB13163-03B1-4A65-A671-4411263469C0}" dt="2023-04-13T07:49:35.338" v="2004"/>
          <ac:spMkLst>
            <pc:docMk/>
            <pc:sldMk cId="3548343082" sldId="259"/>
            <ac:spMk id="10" creationId="{1ACB1A64-67ED-C052-CC9C-83767A128B92}"/>
          </ac:spMkLst>
        </pc:spChg>
      </pc:sldChg>
      <pc:sldChg chg="addSp delSp modSp new mod">
        <pc:chgData name="田中 達也" userId="acba76a3-9185-47bc-b688-7016c73a1584" providerId="ADAL" clId="{2DB13163-03B1-4A65-A671-4411263469C0}" dt="2023-04-14T02:19:39.287" v="4834" actId="1076"/>
        <pc:sldMkLst>
          <pc:docMk/>
          <pc:sldMk cId="2072643590" sldId="260"/>
        </pc:sldMkLst>
        <pc:spChg chg="mod">
          <ac:chgData name="田中 達也" userId="acba76a3-9185-47bc-b688-7016c73a1584" providerId="ADAL" clId="{2DB13163-03B1-4A65-A671-4411263469C0}" dt="2023-04-13T07:15:56.442" v="394"/>
          <ac:spMkLst>
            <pc:docMk/>
            <pc:sldMk cId="2072643590" sldId="260"/>
            <ac:spMk id="2" creationId="{437B4890-295C-8CA6-DCB9-4E7195936500}"/>
          </ac:spMkLst>
        </pc:spChg>
        <pc:spChg chg="add del mod">
          <ac:chgData name="田中 達也" userId="acba76a3-9185-47bc-b688-7016c73a1584" providerId="ADAL" clId="{2DB13163-03B1-4A65-A671-4411263469C0}" dt="2023-04-13T07:16:07.982" v="401" actId="478"/>
          <ac:spMkLst>
            <pc:docMk/>
            <pc:sldMk cId="2072643590" sldId="260"/>
            <ac:spMk id="3" creationId="{524C4D89-6086-047D-C62A-98A071F47139}"/>
          </ac:spMkLst>
        </pc:spChg>
        <pc:spChg chg="add mod">
          <ac:chgData name="田中 達也" userId="acba76a3-9185-47bc-b688-7016c73a1584" providerId="ADAL" clId="{2DB13163-03B1-4A65-A671-4411263469C0}" dt="2023-04-13T07:24:12.353" v="699" actId="1076"/>
          <ac:spMkLst>
            <pc:docMk/>
            <pc:sldMk cId="2072643590" sldId="260"/>
            <ac:spMk id="4" creationId="{0C1C0001-312B-83E8-E906-65A7C0C056E0}"/>
          </ac:spMkLst>
        </pc:spChg>
        <pc:spChg chg="add mod">
          <ac:chgData name="田中 達也" userId="acba76a3-9185-47bc-b688-7016c73a1584" providerId="ADAL" clId="{2DB13163-03B1-4A65-A671-4411263469C0}" dt="2023-04-13T07:24:12.353" v="699" actId="1076"/>
          <ac:spMkLst>
            <pc:docMk/>
            <pc:sldMk cId="2072643590" sldId="260"/>
            <ac:spMk id="5" creationId="{533EBEEB-4BB6-B5D2-F415-C21DD0551192}"/>
          </ac:spMkLst>
        </pc:spChg>
        <pc:spChg chg="add del mod">
          <ac:chgData name="田中 達也" userId="acba76a3-9185-47bc-b688-7016c73a1584" providerId="ADAL" clId="{2DB13163-03B1-4A65-A671-4411263469C0}" dt="2023-04-13T07:16:16.560" v="406" actId="478"/>
          <ac:spMkLst>
            <pc:docMk/>
            <pc:sldMk cId="2072643590" sldId="260"/>
            <ac:spMk id="6" creationId="{50D59B14-B2AF-46CB-6724-682648B4CFF0}"/>
          </ac:spMkLst>
        </pc:spChg>
        <pc:spChg chg="add mod">
          <ac:chgData name="田中 達也" userId="acba76a3-9185-47bc-b688-7016c73a1584" providerId="ADAL" clId="{2DB13163-03B1-4A65-A671-4411263469C0}" dt="2023-04-13T07:48:31.762" v="1800" actId="1076"/>
          <ac:spMkLst>
            <pc:docMk/>
            <pc:sldMk cId="2072643590" sldId="260"/>
            <ac:spMk id="7" creationId="{86E645FF-1285-2095-CAEE-ABFA3D89AD40}"/>
          </ac:spMkLst>
        </pc:spChg>
        <pc:spChg chg="add mod">
          <ac:chgData name="田中 達也" userId="acba76a3-9185-47bc-b688-7016c73a1584" providerId="ADAL" clId="{2DB13163-03B1-4A65-A671-4411263469C0}" dt="2023-04-13T07:48:31.762" v="1800" actId="1076"/>
          <ac:spMkLst>
            <pc:docMk/>
            <pc:sldMk cId="2072643590" sldId="260"/>
            <ac:spMk id="8" creationId="{DD7760E8-A591-9FDB-D429-FF52F1682560}"/>
          </ac:spMkLst>
        </pc:spChg>
        <pc:spChg chg="add mod">
          <ac:chgData name="田中 達也" userId="acba76a3-9185-47bc-b688-7016c73a1584" providerId="ADAL" clId="{2DB13163-03B1-4A65-A671-4411263469C0}" dt="2023-04-13T07:25:56.971" v="808" actId="1076"/>
          <ac:spMkLst>
            <pc:docMk/>
            <pc:sldMk cId="2072643590" sldId="260"/>
            <ac:spMk id="9" creationId="{1CB31B39-AB35-BC65-0C15-5305130526EC}"/>
          </ac:spMkLst>
        </pc:spChg>
        <pc:spChg chg="add mod">
          <ac:chgData name="田中 達也" userId="acba76a3-9185-47bc-b688-7016c73a1584" providerId="ADAL" clId="{2DB13163-03B1-4A65-A671-4411263469C0}" dt="2023-04-13T07:26:12.429" v="811" actId="1076"/>
          <ac:spMkLst>
            <pc:docMk/>
            <pc:sldMk cId="2072643590" sldId="260"/>
            <ac:spMk id="10" creationId="{32D42C7A-8708-4AB7-A6C6-44944B052378}"/>
          </ac:spMkLst>
        </pc:spChg>
        <pc:spChg chg="add mod">
          <ac:chgData name="田中 達也" userId="acba76a3-9185-47bc-b688-7016c73a1584" providerId="ADAL" clId="{2DB13163-03B1-4A65-A671-4411263469C0}" dt="2023-04-13T07:26:16.176" v="815" actId="20577"/>
          <ac:spMkLst>
            <pc:docMk/>
            <pc:sldMk cId="2072643590" sldId="260"/>
            <ac:spMk id="11" creationId="{9A3E14F3-9EEB-5201-4D32-785FF84F9A60}"/>
          </ac:spMkLst>
        </pc:spChg>
        <pc:spChg chg="add mod">
          <ac:chgData name="田中 達也" userId="acba76a3-9185-47bc-b688-7016c73a1584" providerId="ADAL" clId="{2DB13163-03B1-4A65-A671-4411263469C0}" dt="2023-04-13T07:26:22.533" v="828"/>
          <ac:spMkLst>
            <pc:docMk/>
            <pc:sldMk cId="2072643590" sldId="260"/>
            <ac:spMk id="12" creationId="{2247773D-EF15-E6D2-6A53-CD6D4F98A51D}"/>
          </ac:spMkLst>
        </pc:spChg>
        <pc:spChg chg="add mod">
          <ac:chgData name="田中 達也" userId="acba76a3-9185-47bc-b688-7016c73a1584" providerId="ADAL" clId="{2DB13163-03B1-4A65-A671-4411263469C0}" dt="2023-04-13T07:26:36.549" v="830" actId="1076"/>
          <ac:spMkLst>
            <pc:docMk/>
            <pc:sldMk cId="2072643590" sldId="260"/>
            <ac:spMk id="13" creationId="{C4FEB3C8-539C-EB39-CF2C-9F077FCB06BA}"/>
          </ac:spMkLst>
        </pc:spChg>
        <pc:spChg chg="add mod">
          <ac:chgData name="田中 達也" userId="acba76a3-9185-47bc-b688-7016c73a1584" providerId="ADAL" clId="{2DB13163-03B1-4A65-A671-4411263469C0}" dt="2023-04-13T07:38:55.552" v="1454" actId="1076"/>
          <ac:spMkLst>
            <pc:docMk/>
            <pc:sldMk cId="2072643590" sldId="260"/>
            <ac:spMk id="14" creationId="{FFE442A7-1E7B-F759-7948-8E607B6BD1CB}"/>
          </ac:spMkLst>
        </pc:spChg>
        <pc:spChg chg="add mod">
          <ac:chgData name="田中 達也" userId="acba76a3-9185-47bc-b688-7016c73a1584" providerId="ADAL" clId="{2DB13163-03B1-4A65-A671-4411263469C0}" dt="2023-04-13T07:26:57.839" v="927" actId="14100"/>
          <ac:spMkLst>
            <pc:docMk/>
            <pc:sldMk cId="2072643590" sldId="260"/>
            <ac:spMk id="15" creationId="{1CC18BAD-1FC1-E8D2-A4F2-5988BAB787E1}"/>
          </ac:spMkLst>
        </pc:spChg>
        <pc:spChg chg="add mod">
          <ac:chgData name="田中 達也" userId="acba76a3-9185-47bc-b688-7016c73a1584" providerId="ADAL" clId="{2DB13163-03B1-4A65-A671-4411263469C0}" dt="2023-04-13T07:27:57.739" v="1003" actId="1076"/>
          <ac:spMkLst>
            <pc:docMk/>
            <pc:sldMk cId="2072643590" sldId="260"/>
            <ac:spMk id="16" creationId="{D0C72E55-8419-0307-ACA8-45ADD6810514}"/>
          </ac:spMkLst>
        </pc:spChg>
        <pc:spChg chg="add mod">
          <ac:chgData name="田中 達也" userId="acba76a3-9185-47bc-b688-7016c73a1584" providerId="ADAL" clId="{2DB13163-03B1-4A65-A671-4411263469C0}" dt="2023-04-13T07:38:55.552" v="1454" actId="1076"/>
          <ac:spMkLst>
            <pc:docMk/>
            <pc:sldMk cId="2072643590" sldId="260"/>
            <ac:spMk id="17" creationId="{25CD9313-C1DE-BC47-AAE5-C9D11F635DD5}"/>
          </ac:spMkLst>
        </pc:spChg>
        <pc:spChg chg="add mod">
          <ac:chgData name="田中 達也" userId="acba76a3-9185-47bc-b688-7016c73a1584" providerId="ADAL" clId="{2DB13163-03B1-4A65-A671-4411263469C0}" dt="2023-04-13T07:32:30.918" v="1109" actId="14100"/>
          <ac:spMkLst>
            <pc:docMk/>
            <pc:sldMk cId="2072643590" sldId="260"/>
            <ac:spMk id="18" creationId="{54368401-1179-F1A8-B6AA-A9887C6D695C}"/>
          </ac:spMkLst>
        </pc:spChg>
        <pc:spChg chg="add mod">
          <ac:chgData name="田中 達也" userId="acba76a3-9185-47bc-b688-7016c73a1584" providerId="ADAL" clId="{2DB13163-03B1-4A65-A671-4411263469C0}" dt="2023-04-13T07:44:57.501" v="1782" actId="1076"/>
          <ac:spMkLst>
            <pc:docMk/>
            <pc:sldMk cId="2072643590" sldId="260"/>
            <ac:spMk id="19" creationId="{5B437C51-2FDD-69DB-C5E6-E0076A209726}"/>
          </ac:spMkLst>
        </pc:spChg>
        <pc:spChg chg="add mod">
          <ac:chgData name="田中 達也" userId="acba76a3-9185-47bc-b688-7016c73a1584" providerId="ADAL" clId="{2DB13163-03B1-4A65-A671-4411263469C0}" dt="2023-04-13T07:28:45.051" v="1011" actId="1076"/>
          <ac:spMkLst>
            <pc:docMk/>
            <pc:sldMk cId="2072643590" sldId="260"/>
            <ac:spMk id="20" creationId="{09265DD8-54A1-4E85-CD62-EBF4D59FC1B7}"/>
          </ac:spMkLst>
        </pc:spChg>
        <pc:spChg chg="add mod">
          <ac:chgData name="田中 達也" userId="acba76a3-9185-47bc-b688-7016c73a1584" providerId="ADAL" clId="{2DB13163-03B1-4A65-A671-4411263469C0}" dt="2023-04-13T07:29:24.181" v="1018" actId="1076"/>
          <ac:spMkLst>
            <pc:docMk/>
            <pc:sldMk cId="2072643590" sldId="260"/>
            <ac:spMk id="23" creationId="{C5BD7914-AD9E-961D-9B09-4DCBB420FB07}"/>
          </ac:spMkLst>
        </pc:spChg>
        <pc:spChg chg="add mod">
          <ac:chgData name="田中 達也" userId="acba76a3-9185-47bc-b688-7016c73a1584" providerId="ADAL" clId="{2DB13163-03B1-4A65-A671-4411263469C0}" dt="2023-04-13T23:16:09.809" v="3701" actId="1076"/>
          <ac:spMkLst>
            <pc:docMk/>
            <pc:sldMk cId="2072643590" sldId="260"/>
            <ac:spMk id="24" creationId="{AB184B8D-2652-018D-FCF7-A11D76E17AF6}"/>
          </ac:spMkLst>
        </pc:spChg>
        <pc:spChg chg="add del mod">
          <ac:chgData name="田中 達也" userId="acba76a3-9185-47bc-b688-7016c73a1584" providerId="ADAL" clId="{2DB13163-03B1-4A65-A671-4411263469C0}" dt="2023-04-13T07:41:49.940" v="1744" actId="478"/>
          <ac:spMkLst>
            <pc:docMk/>
            <pc:sldMk cId="2072643590" sldId="260"/>
            <ac:spMk id="26" creationId="{A140C78A-DA2A-8354-57D1-491583271678}"/>
          </ac:spMkLst>
        </pc:spChg>
        <pc:spChg chg="add mod">
          <ac:chgData name="田中 達也" userId="acba76a3-9185-47bc-b688-7016c73a1584" providerId="ADAL" clId="{2DB13163-03B1-4A65-A671-4411263469C0}" dt="2023-04-13T07:42:24.190" v="1750" actId="571"/>
          <ac:spMkLst>
            <pc:docMk/>
            <pc:sldMk cId="2072643590" sldId="260"/>
            <ac:spMk id="29" creationId="{03EC9CF7-7AAB-D211-1544-FE72C793E82A}"/>
          </ac:spMkLst>
        </pc:spChg>
        <pc:spChg chg="add mod">
          <ac:chgData name="田中 達也" userId="acba76a3-9185-47bc-b688-7016c73a1584" providerId="ADAL" clId="{2DB13163-03B1-4A65-A671-4411263469C0}" dt="2023-04-13T07:42:37.839" v="1754" actId="1076"/>
          <ac:spMkLst>
            <pc:docMk/>
            <pc:sldMk cId="2072643590" sldId="260"/>
            <ac:spMk id="30" creationId="{C296E1A6-F495-8E41-DCE3-6FB40E59068D}"/>
          </ac:spMkLst>
        </pc:spChg>
        <pc:spChg chg="add mod">
          <ac:chgData name="田中 達也" userId="acba76a3-9185-47bc-b688-7016c73a1584" providerId="ADAL" clId="{2DB13163-03B1-4A65-A671-4411263469C0}" dt="2023-04-13T07:42:42.434" v="1756" actId="1076"/>
          <ac:spMkLst>
            <pc:docMk/>
            <pc:sldMk cId="2072643590" sldId="260"/>
            <ac:spMk id="31" creationId="{4015BB64-0BDA-2012-D8CE-9DA733C14A22}"/>
          </ac:spMkLst>
        </pc:spChg>
        <pc:spChg chg="add mod">
          <ac:chgData name="田中 達也" userId="acba76a3-9185-47bc-b688-7016c73a1584" providerId="ADAL" clId="{2DB13163-03B1-4A65-A671-4411263469C0}" dt="2023-04-13T07:43:40.841" v="1766" actId="1076"/>
          <ac:spMkLst>
            <pc:docMk/>
            <pc:sldMk cId="2072643590" sldId="260"/>
            <ac:spMk id="32" creationId="{9F36B750-068E-09BD-5D5C-4DF9695C288C}"/>
          </ac:spMkLst>
        </pc:spChg>
        <pc:spChg chg="add mod">
          <ac:chgData name="田中 達也" userId="acba76a3-9185-47bc-b688-7016c73a1584" providerId="ADAL" clId="{2DB13163-03B1-4A65-A671-4411263469C0}" dt="2023-04-13T07:43:50.024" v="1769" actId="1076"/>
          <ac:spMkLst>
            <pc:docMk/>
            <pc:sldMk cId="2072643590" sldId="260"/>
            <ac:spMk id="33" creationId="{2D721345-6B69-F2D6-53E8-0109612DA0BC}"/>
          </ac:spMkLst>
        </pc:spChg>
        <pc:spChg chg="add mod">
          <ac:chgData name="田中 達也" userId="acba76a3-9185-47bc-b688-7016c73a1584" providerId="ADAL" clId="{2DB13163-03B1-4A65-A671-4411263469C0}" dt="2023-04-13T23:18:11.005" v="3924" actId="1076"/>
          <ac:spMkLst>
            <pc:docMk/>
            <pc:sldMk cId="2072643590" sldId="260"/>
            <ac:spMk id="34" creationId="{B91790DB-0354-35CA-EA21-BC9240A88C1F}"/>
          </ac:spMkLst>
        </pc:spChg>
        <pc:spChg chg="add mod">
          <ac:chgData name="田中 達也" userId="acba76a3-9185-47bc-b688-7016c73a1584" providerId="ADAL" clId="{2DB13163-03B1-4A65-A671-4411263469C0}" dt="2023-04-13T07:44:42.985" v="1776" actId="1076"/>
          <ac:spMkLst>
            <pc:docMk/>
            <pc:sldMk cId="2072643590" sldId="260"/>
            <ac:spMk id="35" creationId="{611C59AB-0BA8-4069-9CB2-0D899AA3BBC8}"/>
          </ac:spMkLst>
        </pc:spChg>
        <pc:spChg chg="add del mod">
          <ac:chgData name="田中 達也" userId="acba76a3-9185-47bc-b688-7016c73a1584" providerId="ADAL" clId="{2DB13163-03B1-4A65-A671-4411263469C0}" dt="2023-04-13T07:44:55.629" v="1781" actId="478"/>
          <ac:spMkLst>
            <pc:docMk/>
            <pc:sldMk cId="2072643590" sldId="260"/>
            <ac:spMk id="36" creationId="{16F264F2-C8EF-A5A3-BE41-4072AF4AE3E8}"/>
          </ac:spMkLst>
        </pc:spChg>
        <pc:spChg chg="add del mod">
          <ac:chgData name="田中 達也" userId="acba76a3-9185-47bc-b688-7016c73a1584" providerId="ADAL" clId="{2DB13163-03B1-4A65-A671-4411263469C0}" dt="2023-04-14T02:19:39.287" v="4834" actId="1076"/>
          <ac:spMkLst>
            <pc:docMk/>
            <pc:sldMk cId="2072643590" sldId="260"/>
            <ac:spMk id="37" creationId="{CD7CC71C-31C3-EFF1-791C-64C8990B6923}"/>
          </ac:spMkLst>
        </pc:spChg>
        <pc:spChg chg="add mod">
          <ac:chgData name="田中 達也" userId="acba76a3-9185-47bc-b688-7016c73a1584" providerId="ADAL" clId="{2DB13163-03B1-4A65-A671-4411263469C0}" dt="2023-04-13T07:45:47.019" v="1797" actId="1076"/>
          <ac:spMkLst>
            <pc:docMk/>
            <pc:sldMk cId="2072643590" sldId="260"/>
            <ac:spMk id="38" creationId="{A32E21FA-59D9-211A-203D-7389BB8E0B71}"/>
          </ac:spMkLst>
        </pc:spChg>
        <pc:spChg chg="add mod">
          <ac:chgData name="田中 達也" userId="acba76a3-9185-47bc-b688-7016c73a1584" providerId="ADAL" clId="{2DB13163-03B1-4A65-A671-4411263469C0}" dt="2023-04-13T07:45:29.282" v="1790" actId="1076"/>
          <ac:spMkLst>
            <pc:docMk/>
            <pc:sldMk cId="2072643590" sldId="260"/>
            <ac:spMk id="39" creationId="{703B07CF-638D-2BA1-382D-EB67874E8003}"/>
          </ac:spMkLst>
        </pc:spChg>
        <pc:spChg chg="add del mod">
          <ac:chgData name="田中 達也" userId="acba76a3-9185-47bc-b688-7016c73a1584" providerId="ADAL" clId="{2DB13163-03B1-4A65-A671-4411263469C0}" dt="2023-04-13T07:45:42.461" v="1796" actId="478"/>
          <ac:spMkLst>
            <pc:docMk/>
            <pc:sldMk cId="2072643590" sldId="260"/>
            <ac:spMk id="40" creationId="{7EBAB77E-9F15-72BE-32FE-91D53569E56D}"/>
          </ac:spMkLst>
        </pc:spChg>
        <pc:spChg chg="add mod">
          <ac:chgData name="田中 達也" userId="acba76a3-9185-47bc-b688-7016c73a1584" providerId="ADAL" clId="{2DB13163-03B1-4A65-A671-4411263469C0}" dt="2023-04-13T07:45:35.454" v="1792" actId="1076"/>
          <ac:spMkLst>
            <pc:docMk/>
            <pc:sldMk cId="2072643590" sldId="260"/>
            <ac:spMk id="41" creationId="{1C4EDFAA-0929-673B-CB6F-E993922D07A4}"/>
          </ac:spMkLst>
        </pc:spChg>
        <pc:spChg chg="add mod">
          <ac:chgData name="田中 達也" userId="acba76a3-9185-47bc-b688-7016c73a1584" providerId="ADAL" clId="{2DB13163-03B1-4A65-A671-4411263469C0}" dt="2023-04-13T07:45:40.470" v="1794" actId="1076"/>
          <ac:spMkLst>
            <pc:docMk/>
            <pc:sldMk cId="2072643590" sldId="260"/>
            <ac:spMk id="42" creationId="{81BD2FFE-BD43-ED39-515F-BC2707809815}"/>
          </ac:spMkLst>
        </pc:spChg>
        <pc:spChg chg="add mod">
          <ac:chgData name="田中 達也" userId="acba76a3-9185-47bc-b688-7016c73a1584" providerId="ADAL" clId="{2DB13163-03B1-4A65-A671-4411263469C0}" dt="2023-04-13T07:45:40.470" v="1794" actId="1076"/>
          <ac:spMkLst>
            <pc:docMk/>
            <pc:sldMk cId="2072643590" sldId="260"/>
            <ac:spMk id="43" creationId="{393D3529-2677-7231-BBF3-093F5B4B17D0}"/>
          </ac:spMkLst>
        </pc:spChg>
        <pc:cxnChg chg="add mod">
          <ac:chgData name="田中 達也" userId="acba76a3-9185-47bc-b688-7016c73a1584" providerId="ADAL" clId="{2DB13163-03B1-4A65-A671-4411263469C0}" dt="2023-04-13T07:42:11.154" v="1745" actId="1076"/>
          <ac:cxnSpMkLst>
            <pc:docMk/>
            <pc:sldMk cId="2072643590" sldId="260"/>
            <ac:cxnSpMk id="22" creationId="{66789F2E-902D-9418-65AD-F02EAB18A6F4}"/>
          </ac:cxnSpMkLst>
        </pc:cxnChg>
        <pc:cxnChg chg="add mod">
          <ac:chgData name="田中 達也" userId="acba76a3-9185-47bc-b688-7016c73a1584" providerId="ADAL" clId="{2DB13163-03B1-4A65-A671-4411263469C0}" dt="2023-04-13T07:29:24.181" v="1018" actId="1076"/>
          <ac:cxnSpMkLst>
            <pc:docMk/>
            <pc:sldMk cId="2072643590" sldId="260"/>
            <ac:cxnSpMk id="25" creationId="{95EC475B-0258-EFE8-F15D-935D950239F5}"/>
          </ac:cxnSpMkLst>
        </pc:cxnChg>
        <pc:cxnChg chg="add mod">
          <ac:chgData name="田中 達也" userId="acba76a3-9185-47bc-b688-7016c73a1584" providerId="ADAL" clId="{2DB13163-03B1-4A65-A671-4411263469C0}" dt="2023-04-13T07:42:17.287" v="1747" actId="1076"/>
          <ac:cxnSpMkLst>
            <pc:docMk/>
            <pc:sldMk cId="2072643590" sldId="260"/>
            <ac:cxnSpMk id="27" creationId="{F2C906F6-1717-38C5-E110-293B09E73A82}"/>
          </ac:cxnSpMkLst>
        </pc:cxnChg>
        <pc:cxnChg chg="add mod">
          <ac:chgData name="田中 達也" userId="acba76a3-9185-47bc-b688-7016c73a1584" providerId="ADAL" clId="{2DB13163-03B1-4A65-A671-4411263469C0}" dt="2023-04-13T07:42:21.952" v="1749" actId="1076"/>
          <ac:cxnSpMkLst>
            <pc:docMk/>
            <pc:sldMk cId="2072643590" sldId="260"/>
            <ac:cxnSpMk id="28" creationId="{BAFFEC3C-5958-CD5E-9C61-A35D25CCA25E}"/>
          </ac:cxnSpMkLst>
        </pc:cxnChg>
      </pc:sldChg>
      <pc:sldChg chg="addSp delSp modSp new mod">
        <pc:chgData name="田中 達也" userId="acba76a3-9185-47bc-b688-7016c73a1584" providerId="ADAL" clId="{2DB13163-03B1-4A65-A671-4411263469C0}" dt="2023-04-14T01:42:01.025" v="4279" actId="1076"/>
        <pc:sldMkLst>
          <pc:docMk/>
          <pc:sldMk cId="2815064832" sldId="261"/>
        </pc:sldMkLst>
        <pc:spChg chg="mod">
          <ac:chgData name="田中 達也" userId="acba76a3-9185-47bc-b688-7016c73a1584" providerId="ADAL" clId="{2DB13163-03B1-4A65-A671-4411263469C0}" dt="2023-04-13T07:17:46.463" v="578"/>
          <ac:spMkLst>
            <pc:docMk/>
            <pc:sldMk cId="2815064832" sldId="261"/>
            <ac:spMk id="2" creationId="{A2497BD9-8018-E5C3-5B87-8879E342DB82}"/>
          </ac:spMkLst>
        </pc:spChg>
        <pc:spChg chg="add del mod">
          <ac:chgData name="田中 達也" userId="acba76a3-9185-47bc-b688-7016c73a1584" providerId="ADAL" clId="{2DB13163-03B1-4A65-A671-4411263469C0}" dt="2023-04-14T01:39:45.997" v="4101" actId="1076"/>
          <ac:spMkLst>
            <pc:docMk/>
            <pc:sldMk cId="2815064832" sldId="261"/>
            <ac:spMk id="3" creationId="{CEA2B163-2937-B832-1683-F4FE84B2D66F}"/>
          </ac:spMkLst>
        </pc:spChg>
        <pc:spChg chg="add del mod">
          <ac:chgData name="田中 達也" userId="acba76a3-9185-47bc-b688-7016c73a1584" providerId="ADAL" clId="{2DB13163-03B1-4A65-A671-4411263469C0}" dt="2023-04-14T01:39:45.997" v="4101" actId="1076"/>
          <ac:spMkLst>
            <pc:docMk/>
            <pc:sldMk cId="2815064832" sldId="261"/>
            <ac:spMk id="4" creationId="{C5A9773C-62F1-B56A-9CD8-B95901E11483}"/>
          </ac:spMkLst>
        </pc:spChg>
        <pc:spChg chg="add del mod">
          <ac:chgData name="田中 達也" userId="acba76a3-9185-47bc-b688-7016c73a1584" providerId="ADAL" clId="{2DB13163-03B1-4A65-A671-4411263469C0}" dt="2023-04-14T01:40:50.798" v="4148" actId="478"/>
          <ac:spMkLst>
            <pc:docMk/>
            <pc:sldMk cId="2815064832" sldId="261"/>
            <ac:spMk id="5" creationId="{2552721E-4F3F-0875-9FB0-01E33E30457F}"/>
          </ac:spMkLst>
        </pc:spChg>
        <pc:graphicFrameChg chg="add mod modGraphic">
          <ac:chgData name="田中 達也" userId="acba76a3-9185-47bc-b688-7016c73a1584" providerId="ADAL" clId="{2DB13163-03B1-4A65-A671-4411263469C0}" dt="2023-04-14T01:42:01.025" v="4279" actId="1076"/>
          <ac:graphicFrameMkLst>
            <pc:docMk/>
            <pc:sldMk cId="2815064832" sldId="261"/>
            <ac:graphicFrameMk id="6" creationId="{0CEDA858-0F46-0212-29A1-9D3ABFB1EE7F}"/>
          </ac:graphicFrameMkLst>
        </pc:graphicFrameChg>
      </pc:sldChg>
      <pc:sldChg chg="addSp modSp new mod">
        <pc:chgData name="田中 達也" userId="acba76a3-9185-47bc-b688-7016c73a1584" providerId="ADAL" clId="{2DB13163-03B1-4A65-A671-4411263469C0}" dt="2023-04-14T02:01:33.075" v="4593" actId="1076"/>
        <pc:sldMkLst>
          <pc:docMk/>
          <pc:sldMk cId="3175038700" sldId="262"/>
        </pc:sldMkLst>
        <pc:spChg chg="mod">
          <ac:chgData name="田中 達也" userId="acba76a3-9185-47bc-b688-7016c73a1584" providerId="ADAL" clId="{2DB13163-03B1-4A65-A671-4411263469C0}" dt="2023-04-14T01:44:01.930" v="4321"/>
          <ac:spMkLst>
            <pc:docMk/>
            <pc:sldMk cId="3175038700" sldId="262"/>
            <ac:spMk id="2" creationId="{32FADD82-3D33-D9D7-B653-DF63BCC0781B}"/>
          </ac:spMkLst>
        </pc:spChg>
        <pc:spChg chg="add mod">
          <ac:chgData name="田中 達也" userId="acba76a3-9185-47bc-b688-7016c73a1584" providerId="ADAL" clId="{2DB13163-03B1-4A65-A671-4411263469C0}" dt="2023-04-13T07:21:25.780" v="693" actId="14100"/>
          <ac:spMkLst>
            <pc:docMk/>
            <pc:sldMk cId="3175038700" sldId="262"/>
            <ac:spMk id="3" creationId="{924E7976-9AF5-DF3D-97EE-A7FE25BAFE68}"/>
          </ac:spMkLst>
        </pc:spChg>
        <pc:spChg chg="add mod">
          <ac:chgData name="田中 達也" userId="acba76a3-9185-47bc-b688-7016c73a1584" providerId="ADAL" clId="{2DB13163-03B1-4A65-A671-4411263469C0}" dt="2023-04-13T07:21:35.600" v="698" actId="20577"/>
          <ac:spMkLst>
            <pc:docMk/>
            <pc:sldMk cId="3175038700" sldId="262"/>
            <ac:spMk id="4" creationId="{A8FE7A06-B914-3C06-B1B3-6B327BC64D22}"/>
          </ac:spMkLst>
        </pc:spChg>
        <pc:picChg chg="add mod">
          <ac:chgData name="田中 達也" userId="acba76a3-9185-47bc-b688-7016c73a1584" providerId="ADAL" clId="{2DB13163-03B1-4A65-A671-4411263469C0}" dt="2023-04-14T02:01:33.075" v="4593" actId="1076"/>
          <ac:picMkLst>
            <pc:docMk/>
            <pc:sldMk cId="3175038700" sldId="262"/>
            <ac:picMk id="6" creationId="{E563A8E3-77A5-19ED-BF73-536397CB6394}"/>
          </ac:picMkLst>
        </pc:picChg>
      </pc:sldChg>
      <pc:sldChg chg="addSp delSp modSp new mod">
        <pc:chgData name="田中 達也" userId="acba76a3-9185-47bc-b688-7016c73a1584" providerId="ADAL" clId="{2DB13163-03B1-4A65-A671-4411263469C0}" dt="2023-04-13T07:41:32.319" v="1743" actId="207"/>
        <pc:sldMkLst>
          <pc:docMk/>
          <pc:sldMk cId="1778388402" sldId="263"/>
        </pc:sldMkLst>
        <pc:spChg chg="mod">
          <ac:chgData name="田中 達也" userId="acba76a3-9185-47bc-b688-7016c73a1584" providerId="ADAL" clId="{2DB13163-03B1-4A65-A671-4411263469C0}" dt="2023-04-13T07:35:51.213" v="1314" actId="1076"/>
          <ac:spMkLst>
            <pc:docMk/>
            <pc:sldMk cId="1778388402" sldId="263"/>
            <ac:spMk id="2" creationId="{3F0C5805-2A21-21E3-6591-78B2F8E7FAB1}"/>
          </ac:spMkLst>
        </pc:spChg>
        <pc:spChg chg="add mod">
          <ac:chgData name="田中 達也" userId="acba76a3-9185-47bc-b688-7016c73a1584" providerId="ADAL" clId="{2DB13163-03B1-4A65-A671-4411263469C0}" dt="2023-04-13T07:39:19.893" v="1503" actId="1076"/>
          <ac:spMkLst>
            <pc:docMk/>
            <pc:sldMk cId="1778388402" sldId="263"/>
            <ac:spMk id="3" creationId="{16067B46-A17B-0FBD-33E9-11279C455242}"/>
          </ac:spMkLst>
        </pc:spChg>
        <pc:spChg chg="add mod">
          <ac:chgData name="田中 達也" userId="acba76a3-9185-47bc-b688-7016c73a1584" providerId="ADAL" clId="{2DB13163-03B1-4A65-A671-4411263469C0}" dt="2023-04-13T07:39:19.893" v="1503" actId="1076"/>
          <ac:spMkLst>
            <pc:docMk/>
            <pc:sldMk cId="1778388402" sldId="263"/>
            <ac:spMk id="4" creationId="{2289E6AA-8678-AA9F-DA9E-F51284B6AEDF}"/>
          </ac:spMkLst>
        </pc:spChg>
        <pc:spChg chg="add mod">
          <ac:chgData name="田中 達也" userId="acba76a3-9185-47bc-b688-7016c73a1584" providerId="ADAL" clId="{2DB13163-03B1-4A65-A671-4411263469C0}" dt="2023-04-13T07:39:19.893" v="1503" actId="1076"/>
          <ac:spMkLst>
            <pc:docMk/>
            <pc:sldMk cId="1778388402" sldId="263"/>
            <ac:spMk id="5" creationId="{BF2A2962-03FE-9185-73DD-7E35567BC188}"/>
          </ac:spMkLst>
        </pc:spChg>
        <pc:spChg chg="add mod">
          <ac:chgData name="田中 達也" userId="acba76a3-9185-47bc-b688-7016c73a1584" providerId="ADAL" clId="{2DB13163-03B1-4A65-A671-4411263469C0}" dt="2023-04-13T07:39:19.893" v="1503" actId="1076"/>
          <ac:spMkLst>
            <pc:docMk/>
            <pc:sldMk cId="1778388402" sldId="263"/>
            <ac:spMk id="6" creationId="{D9B8EAED-A192-3A02-C4FA-AAE2A96FA7E1}"/>
          </ac:spMkLst>
        </pc:spChg>
        <pc:spChg chg="add mod">
          <ac:chgData name="田中 達也" userId="acba76a3-9185-47bc-b688-7016c73a1584" providerId="ADAL" clId="{2DB13163-03B1-4A65-A671-4411263469C0}" dt="2023-04-13T07:39:19.893" v="1503" actId="1076"/>
          <ac:spMkLst>
            <pc:docMk/>
            <pc:sldMk cId="1778388402" sldId="263"/>
            <ac:spMk id="7" creationId="{C2CDBB10-01DB-D2D6-74B8-F09E08603D83}"/>
          </ac:spMkLst>
        </pc:spChg>
        <pc:spChg chg="add mod">
          <ac:chgData name="田中 達也" userId="acba76a3-9185-47bc-b688-7016c73a1584" providerId="ADAL" clId="{2DB13163-03B1-4A65-A671-4411263469C0}" dt="2023-04-13T07:39:19.893" v="1503" actId="1076"/>
          <ac:spMkLst>
            <pc:docMk/>
            <pc:sldMk cId="1778388402" sldId="263"/>
            <ac:spMk id="8" creationId="{A93357BD-885C-548D-65F0-6FEDE0199F16}"/>
          </ac:spMkLst>
        </pc:spChg>
        <pc:spChg chg="add del mod">
          <ac:chgData name="田中 達也" userId="acba76a3-9185-47bc-b688-7016c73a1584" providerId="ADAL" clId="{2DB13163-03B1-4A65-A671-4411263469C0}" dt="2023-04-13T07:38:50.022" v="1453" actId="478"/>
          <ac:spMkLst>
            <pc:docMk/>
            <pc:sldMk cId="1778388402" sldId="263"/>
            <ac:spMk id="15" creationId="{47392248-00DF-63A4-B20D-6A23F4FA6325}"/>
          </ac:spMkLst>
        </pc:spChg>
        <pc:spChg chg="add mod">
          <ac:chgData name="田中 達也" userId="acba76a3-9185-47bc-b688-7016c73a1584" providerId="ADAL" clId="{2DB13163-03B1-4A65-A671-4411263469C0}" dt="2023-04-13T07:39:27.687" v="1504" actId="1076"/>
          <ac:spMkLst>
            <pc:docMk/>
            <pc:sldMk cId="1778388402" sldId="263"/>
            <ac:spMk id="16" creationId="{A130674B-8E08-0ED8-A3D4-6E3A7B60C6D3}"/>
          </ac:spMkLst>
        </pc:spChg>
        <pc:spChg chg="add mod">
          <ac:chgData name="田中 達也" userId="acba76a3-9185-47bc-b688-7016c73a1584" providerId="ADAL" clId="{2DB13163-03B1-4A65-A671-4411263469C0}" dt="2023-04-13T07:39:46.418" v="1574" actId="1076"/>
          <ac:spMkLst>
            <pc:docMk/>
            <pc:sldMk cId="1778388402" sldId="263"/>
            <ac:spMk id="17" creationId="{33927AF2-B727-5965-D292-19F6C783C4D3}"/>
          </ac:spMkLst>
        </pc:spChg>
        <pc:spChg chg="add mod">
          <ac:chgData name="田中 達也" userId="acba76a3-9185-47bc-b688-7016c73a1584" providerId="ADAL" clId="{2DB13163-03B1-4A65-A671-4411263469C0}" dt="2023-04-13T07:40:51.072" v="1738" actId="1076"/>
          <ac:spMkLst>
            <pc:docMk/>
            <pc:sldMk cId="1778388402" sldId="263"/>
            <ac:spMk id="18" creationId="{D1E9C927-5CEE-6A45-704F-3A19D169BD6F}"/>
          </ac:spMkLst>
        </pc:spChg>
        <pc:spChg chg="add mod">
          <ac:chgData name="田中 達也" userId="acba76a3-9185-47bc-b688-7016c73a1584" providerId="ADAL" clId="{2DB13163-03B1-4A65-A671-4411263469C0}" dt="2023-04-13T07:40:51.072" v="1738" actId="1076"/>
          <ac:spMkLst>
            <pc:docMk/>
            <pc:sldMk cId="1778388402" sldId="263"/>
            <ac:spMk id="19" creationId="{9DA2ED95-65A0-5BC3-04F7-51E7E944C331}"/>
          </ac:spMkLst>
        </pc:spChg>
        <pc:spChg chg="add mod">
          <ac:chgData name="田中 達也" userId="acba76a3-9185-47bc-b688-7016c73a1584" providerId="ADAL" clId="{2DB13163-03B1-4A65-A671-4411263469C0}" dt="2023-04-13T07:41:32.319" v="1743" actId="207"/>
          <ac:spMkLst>
            <pc:docMk/>
            <pc:sldMk cId="1778388402" sldId="263"/>
            <ac:spMk id="20" creationId="{44319520-C811-B94A-163E-1A45F1CB471E}"/>
          </ac:spMkLst>
        </pc:spChg>
        <pc:cxnChg chg="add mod">
          <ac:chgData name="田中 達也" userId="acba76a3-9185-47bc-b688-7016c73a1584" providerId="ADAL" clId="{2DB13163-03B1-4A65-A671-4411263469C0}" dt="2023-04-13T07:39:19.893" v="1503" actId="1076"/>
          <ac:cxnSpMkLst>
            <pc:docMk/>
            <pc:sldMk cId="1778388402" sldId="263"/>
            <ac:cxnSpMk id="10" creationId="{103CB499-908B-100B-5834-FC4323924B9B}"/>
          </ac:cxnSpMkLst>
        </pc:cxnChg>
        <pc:cxnChg chg="add mod">
          <ac:chgData name="田中 達也" userId="acba76a3-9185-47bc-b688-7016c73a1584" providerId="ADAL" clId="{2DB13163-03B1-4A65-A671-4411263469C0}" dt="2023-04-13T07:39:19.893" v="1503" actId="1076"/>
          <ac:cxnSpMkLst>
            <pc:docMk/>
            <pc:sldMk cId="1778388402" sldId="263"/>
            <ac:cxnSpMk id="11" creationId="{125A9BCA-EC43-5442-6D24-08E936A2E5BD}"/>
          </ac:cxnSpMkLst>
        </pc:cxnChg>
        <pc:cxnChg chg="add mod">
          <ac:chgData name="田中 達也" userId="acba76a3-9185-47bc-b688-7016c73a1584" providerId="ADAL" clId="{2DB13163-03B1-4A65-A671-4411263469C0}" dt="2023-04-13T07:39:19.893" v="1503" actId="1076"/>
          <ac:cxnSpMkLst>
            <pc:docMk/>
            <pc:sldMk cId="1778388402" sldId="263"/>
            <ac:cxnSpMk id="12" creationId="{6CD7F122-8B97-EFE0-9756-6A494DF8AC1D}"/>
          </ac:cxnSpMkLst>
        </pc:cxnChg>
        <pc:cxnChg chg="add mod">
          <ac:chgData name="田中 達也" userId="acba76a3-9185-47bc-b688-7016c73a1584" providerId="ADAL" clId="{2DB13163-03B1-4A65-A671-4411263469C0}" dt="2023-04-13T07:39:19.893" v="1503" actId="1076"/>
          <ac:cxnSpMkLst>
            <pc:docMk/>
            <pc:sldMk cId="1778388402" sldId="263"/>
            <ac:cxnSpMk id="13" creationId="{BC0140EB-7680-8EA6-A5A7-C8168A30667F}"/>
          </ac:cxnSpMkLst>
        </pc:cxnChg>
        <pc:cxnChg chg="add mod">
          <ac:chgData name="田中 達也" userId="acba76a3-9185-47bc-b688-7016c73a1584" providerId="ADAL" clId="{2DB13163-03B1-4A65-A671-4411263469C0}" dt="2023-04-13T07:39:19.893" v="1503" actId="1076"/>
          <ac:cxnSpMkLst>
            <pc:docMk/>
            <pc:sldMk cId="1778388402" sldId="263"/>
            <ac:cxnSpMk id="14" creationId="{26C0D597-A54A-5218-16CC-386379528D02}"/>
          </ac:cxnSpMkLst>
        </pc:cxnChg>
      </pc:sldChg>
      <pc:sldChg chg="addSp delSp modSp new mod">
        <pc:chgData name="田中 達也" userId="acba76a3-9185-47bc-b688-7016c73a1584" providerId="ADAL" clId="{2DB13163-03B1-4A65-A671-4411263469C0}" dt="2023-04-14T02:34:49.972" v="4925" actId="20577"/>
        <pc:sldMkLst>
          <pc:docMk/>
          <pc:sldMk cId="2589286224" sldId="264"/>
        </pc:sldMkLst>
        <pc:spChg chg="mod">
          <ac:chgData name="田中 達也" userId="acba76a3-9185-47bc-b688-7016c73a1584" providerId="ADAL" clId="{2DB13163-03B1-4A65-A671-4411263469C0}" dt="2023-04-13T08:12:12.283" v="2966" actId="20577"/>
          <ac:spMkLst>
            <pc:docMk/>
            <pc:sldMk cId="2589286224" sldId="264"/>
            <ac:spMk id="2" creationId="{0862244F-61D8-2173-C374-8FEF84958BCC}"/>
          </ac:spMkLst>
        </pc:spChg>
        <pc:spChg chg="add mod">
          <ac:chgData name="田中 達也" userId="acba76a3-9185-47bc-b688-7016c73a1584" providerId="ADAL" clId="{2DB13163-03B1-4A65-A671-4411263469C0}" dt="2023-04-13T07:52:06.107" v="2142"/>
          <ac:spMkLst>
            <pc:docMk/>
            <pc:sldMk cId="2589286224" sldId="264"/>
            <ac:spMk id="3" creationId="{1A094015-5F05-C819-8BC1-7D89CF03A10A}"/>
          </ac:spMkLst>
        </pc:spChg>
        <pc:spChg chg="add mod">
          <ac:chgData name="田中 達也" userId="acba76a3-9185-47bc-b688-7016c73a1584" providerId="ADAL" clId="{2DB13163-03B1-4A65-A671-4411263469C0}" dt="2023-04-13T08:20:15.420" v="3285"/>
          <ac:spMkLst>
            <pc:docMk/>
            <pc:sldMk cId="2589286224" sldId="264"/>
            <ac:spMk id="4" creationId="{73D0EA20-25B5-E41A-E0C9-42C3A8B2BBA0}"/>
          </ac:spMkLst>
        </pc:spChg>
        <pc:spChg chg="add mod">
          <ac:chgData name="田中 達也" userId="acba76a3-9185-47bc-b688-7016c73a1584" providerId="ADAL" clId="{2DB13163-03B1-4A65-A671-4411263469C0}" dt="2023-04-13T07:53:41.823" v="2254" actId="1076"/>
          <ac:spMkLst>
            <pc:docMk/>
            <pc:sldMk cId="2589286224" sldId="264"/>
            <ac:spMk id="5" creationId="{7E4F287E-E3E9-6619-9E39-EB86B641B0E2}"/>
          </ac:spMkLst>
        </pc:spChg>
        <pc:spChg chg="add mod">
          <ac:chgData name="田中 達也" userId="acba76a3-9185-47bc-b688-7016c73a1584" providerId="ADAL" clId="{2DB13163-03B1-4A65-A671-4411263469C0}" dt="2023-04-13T08:20:19.654" v="3294"/>
          <ac:spMkLst>
            <pc:docMk/>
            <pc:sldMk cId="2589286224" sldId="264"/>
            <ac:spMk id="6" creationId="{3DFAC238-8E01-6B2D-5913-19B8D9111B64}"/>
          </ac:spMkLst>
        </pc:spChg>
        <pc:spChg chg="add mod">
          <ac:chgData name="田中 達也" userId="acba76a3-9185-47bc-b688-7016c73a1584" providerId="ADAL" clId="{2DB13163-03B1-4A65-A671-4411263469C0}" dt="2023-04-13T07:53:27.788" v="2252" actId="1076"/>
          <ac:spMkLst>
            <pc:docMk/>
            <pc:sldMk cId="2589286224" sldId="264"/>
            <ac:spMk id="7" creationId="{C1289856-5380-35C1-10F0-E5F78651AE39}"/>
          </ac:spMkLst>
        </pc:spChg>
        <pc:spChg chg="add mod">
          <ac:chgData name="田中 達也" userId="acba76a3-9185-47bc-b688-7016c73a1584" providerId="ADAL" clId="{2DB13163-03B1-4A65-A671-4411263469C0}" dt="2023-04-13T08:20:35.390" v="3308" actId="20577"/>
          <ac:spMkLst>
            <pc:docMk/>
            <pc:sldMk cId="2589286224" sldId="264"/>
            <ac:spMk id="8" creationId="{E4EFCDBC-5A39-7C68-348D-84982BA44D58}"/>
          </ac:spMkLst>
        </pc:spChg>
        <pc:spChg chg="add mod">
          <ac:chgData name="田中 達也" userId="acba76a3-9185-47bc-b688-7016c73a1584" providerId="ADAL" clId="{2DB13163-03B1-4A65-A671-4411263469C0}" dt="2023-04-13T07:53:33.587" v="2253" actId="1076"/>
          <ac:spMkLst>
            <pc:docMk/>
            <pc:sldMk cId="2589286224" sldId="264"/>
            <ac:spMk id="9" creationId="{8309B66F-196F-EE6C-6DE0-BA0F7B7359F5}"/>
          </ac:spMkLst>
        </pc:spChg>
        <pc:spChg chg="add mod">
          <ac:chgData name="田中 達也" userId="acba76a3-9185-47bc-b688-7016c73a1584" providerId="ADAL" clId="{2DB13163-03B1-4A65-A671-4411263469C0}" dt="2023-04-13T08:20:25.814" v="3306"/>
          <ac:spMkLst>
            <pc:docMk/>
            <pc:sldMk cId="2589286224" sldId="264"/>
            <ac:spMk id="10" creationId="{3E4190D1-E06C-FB69-3BCE-956FBCF7E721}"/>
          </ac:spMkLst>
        </pc:spChg>
        <pc:spChg chg="add mod">
          <ac:chgData name="田中 達也" userId="acba76a3-9185-47bc-b688-7016c73a1584" providerId="ADAL" clId="{2DB13163-03B1-4A65-A671-4411263469C0}" dt="2023-04-13T07:54:20.923" v="2290" actId="20577"/>
          <ac:spMkLst>
            <pc:docMk/>
            <pc:sldMk cId="2589286224" sldId="264"/>
            <ac:spMk id="11" creationId="{8E6F817E-F34D-3A27-FE8A-2A4F8AA92970}"/>
          </ac:spMkLst>
        </pc:spChg>
        <pc:spChg chg="add mod">
          <ac:chgData name="田中 達也" userId="acba76a3-9185-47bc-b688-7016c73a1584" providerId="ADAL" clId="{2DB13163-03B1-4A65-A671-4411263469C0}" dt="2023-04-13T07:54:18.229" v="2287" actId="20577"/>
          <ac:spMkLst>
            <pc:docMk/>
            <pc:sldMk cId="2589286224" sldId="264"/>
            <ac:spMk id="12" creationId="{9C7E5DD2-3D02-6EBA-8A8D-CE951B926879}"/>
          </ac:spMkLst>
        </pc:spChg>
        <pc:spChg chg="add mod">
          <ac:chgData name="田中 達也" userId="acba76a3-9185-47bc-b688-7016c73a1584" providerId="ADAL" clId="{2DB13163-03B1-4A65-A671-4411263469C0}" dt="2023-04-13T07:55:11.005" v="2347" actId="20577"/>
          <ac:spMkLst>
            <pc:docMk/>
            <pc:sldMk cId="2589286224" sldId="264"/>
            <ac:spMk id="13" creationId="{2E228DE9-674E-B373-1C7A-F4D7F93AF5AC}"/>
          </ac:spMkLst>
        </pc:spChg>
        <pc:spChg chg="add mod">
          <ac:chgData name="田中 達也" userId="acba76a3-9185-47bc-b688-7016c73a1584" providerId="ADAL" clId="{2DB13163-03B1-4A65-A671-4411263469C0}" dt="2023-04-13T07:55:07.696" v="2346" actId="20577"/>
          <ac:spMkLst>
            <pc:docMk/>
            <pc:sldMk cId="2589286224" sldId="264"/>
            <ac:spMk id="14" creationId="{071D5BB6-70DF-A546-ED6A-E23F63E3F272}"/>
          </ac:spMkLst>
        </pc:spChg>
        <pc:spChg chg="add mod">
          <ac:chgData name="田中 達也" userId="acba76a3-9185-47bc-b688-7016c73a1584" providerId="ADAL" clId="{2DB13163-03B1-4A65-A671-4411263469C0}" dt="2023-04-13T07:55:49.603" v="2393"/>
          <ac:spMkLst>
            <pc:docMk/>
            <pc:sldMk cId="2589286224" sldId="264"/>
            <ac:spMk id="15" creationId="{15864FE0-D1EF-B931-0528-E8454AABF730}"/>
          </ac:spMkLst>
        </pc:spChg>
        <pc:spChg chg="add mod">
          <ac:chgData name="田中 達也" userId="acba76a3-9185-47bc-b688-7016c73a1584" providerId="ADAL" clId="{2DB13163-03B1-4A65-A671-4411263469C0}" dt="2023-04-13T07:55:59.296" v="2438"/>
          <ac:spMkLst>
            <pc:docMk/>
            <pc:sldMk cId="2589286224" sldId="264"/>
            <ac:spMk id="16" creationId="{607E3204-2997-3F70-8BF8-D2BD18D151F2}"/>
          </ac:spMkLst>
        </pc:spChg>
        <pc:spChg chg="add mod">
          <ac:chgData name="田中 達也" userId="acba76a3-9185-47bc-b688-7016c73a1584" providerId="ADAL" clId="{2DB13163-03B1-4A65-A671-4411263469C0}" dt="2023-04-13T07:56:32.800" v="2464" actId="20577"/>
          <ac:spMkLst>
            <pc:docMk/>
            <pc:sldMk cId="2589286224" sldId="264"/>
            <ac:spMk id="17" creationId="{AD8451A5-5FFA-4631-EF5A-E06518F9913F}"/>
          </ac:spMkLst>
        </pc:spChg>
        <pc:spChg chg="add mod">
          <ac:chgData name="田中 達也" userId="acba76a3-9185-47bc-b688-7016c73a1584" providerId="ADAL" clId="{2DB13163-03B1-4A65-A671-4411263469C0}" dt="2023-04-13T07:56:45.092" v="2470" actId="20577"/>
          <ac:spMkLst>
            <pc:docMk/>
            <pc:sldMk cId="2589286224" sldId="264"/>
            <ac:spMk id="18" creationId="{73B881CD-A72C-29D0-90C4-6E2F082DE079}"/>
          </ac:spMkLst>
        </pc:spChg>
        <pc:spChg chg="add mod">
          <ac:chgData name="田中 達也" userId="acba76a3-9185-47bc-b688-7016c73a1584" providerId="ADAL" clId="{2DB13163-03B1-4A65-A671-4411263469C0}" dt="2023-04-13T07:57:28.118" v="2484" actId="1076"/>
          <ac:spMkLst>
            <pc:docMk/>
            <pc:sldMk cId="2589286224" sldId="264"/>
            <ac:spMk id="19" creationId="{DC513820-FB18-B667-D065-102A0EC746C9}"/>
          </ac:spMkLst>
        </pc:spChg>
        <pc:spChg chg="add mod">
          <ac:chgData name="田中 達也" userId="acba76a3-9185-47bc-b688-7016c73a1584" providerId="ADAL" clId="{2DB13163-03B1-4A65-A671-4411263469C0}" dt="2023-04-13T07:57:20.662" v="2483" actId="1076"/>
          <ac:spMkLst>
            <pc:docMk/>
            <pc:sldMk cId="2589286224" sldId="264"/>
            <ac:spMk id="20" creationId="{A0EC4984-D23A-60D0-7BD8-79E976CBA88E}"/>
          </ac:spMkLst>
        </pc:spChg>
        <pc:spChg chg="add del mod">
          <ac:chgData name="田中 達也" userId="acba76a3-9185-47bc-b688-7016c73a1584" providerId="ADAL" clId="{2DB13163-03B1-4A65-A671-4411263469C0}" dt="2023-04-13T07:57:05.126" v="2476" actId="478"/>
          <ac:spMkLst>
            <pc:docMk/>
            <pc:sldMk cId="2589286224" sldId="264"/>
            <ac:spMk id="21" creationId="{4421FE20-10FD-46BF-5923-55D366AE89EB}"/>
          </ac:spMkLst>
        </pc:spChg>
        <pc:spChg chg="add mod">
          <ac:chgData name="田中 達也" userId="acba76a3-9185-47bc-b688-7016c73a1584" providerId="ADAL" clId="{2DB13163-03B1-4A65-A671-4411263469C0}" dt="2023-04-14T02:34:38.070" v="4905" actId="1076"/>
          <ac:spMkLst>
            <pc:docMk/>
            <pc:sldMk cId="2589286224" sldId="264"/>
            <ac:spMk id="21" creationId="{8FAA3EE7-96C1-F6BB-AE93-39D97F5896C2}"/>
          </ac:spMkLst>
        </pc:spChg>
        <pc:spChg chg="add mod">
          <ac:chgData name="田中 達也" userId="acba76a3-9185-47bc-b688-7016c73a1584" providerId="ADAL" clId="{2DB13163-03B1-4A65-A671-4411263469C0}" dt="2023-04-13T07:58:26.484" v="2518" actId="313"/>
          <ac:spMkLst>
            <pc:docMk/>
            <pc:sldMk cId="2589286224" sldId="264"/>
            <ac:spMk id="24" creationId="{4FFF510F-1AE4-094D-ADB3-13669C0AF8A2}"/>
          </ac:spMkLst>
        </pc:spChg>
        <pc:spChg chg="add mod">
          <ac:chgData name="田中 達也" userId="acba76a3-9185-47bc-b688-7016c73a1584" providerId="ADAL" clId="{2DB13163-03B1-4A65-A671-4411263469C0}" dt="2023-04-14T02:34:46.362" v="4921" actId="20577"/>
          <ac:spMkLst>
            <pc:docMk/>
            <pc:sldMk cId="2589286224" sldId="264"/>
            <ac:spMk id="25" creationId="{62842AD2-015D-D5BF-EA9B-0B86366A00BF}"/>
          </ac:spMkLst>
        </pc:spChg>
        <pc:spChg chg="add mod">
          <ac:chgData name="田中 達也" userId="acba76a3-9185-47bc-b688-7016c73a1584" providerId="ADAL" clId="{2DB13163-03B1-4A65-A671-4411263469C0}" dt="2023-04-14T02:34:49.972" v="4925" actId="20577"/>
          <ac:spMkLst>
            <pc:docMk/>
            <pc:sldMk cId="2589286224" sldId="264"/>
            <ac:spMk id="26" creationId="{0AEF576B-8C27-2E34-1375-802F6FB88F98}"/>
          </ac:spMkLst>
        </pc:spChg>
        <pc:cxnChg chg="add mod">
          <ac:chgData name="田中 達也" userId="acba76a3-9185-47bc-b688-7016c73a1584" providerId="ADAL" clId="{2DB13163-03B1-4A65-A671-4411263469C0}" dt="2023-04-13T07:57:43.876" v="2486" actId="1076"/>
          <ac:cxnSpMkLst>
            <pc:docMk/>
            <pc:sldMk cId="2589286224" sldId="264"/>
            <ac:cxnSpMk id="22" creationId="{C677F04E-5163-4BD9-A408-9A0D0574943B}"/>
          </ac:cxnSpMkLst>
        </pc:cxnChg>
        <pc:cxnChg chg="add mod">
          <ac:chgData name="田中 達也" userId="acba76a3-9185-47bc-b688-7016c73a1584" providerId="ADAL" clId="{2DB13163-03B1-4A65-A671-4411263469C0}" dt="2023-04-13T07:57:48.538" v="2488" actId="1076"/>
          <ac:cxnSpMkLst>
            <pc:docMk/>
            <pc:sldMk cId="2589286224" sldId="264"/>
            <ac:cxnSpMk id="23" creationId="{96CDD15A-857A-A7DB-CA1B-BBFBC7845071}"/>
          </ac:cxnSpMkLst>
        </pc:cxnChg>
        <pc:cxnChg chg="add del mod">
          <ac:chgData name="田中 達也" userId="acba76a3-9185-47bc-b688-7016c73a1584" providerId="ADAL" clId="{2DB13163-03B1-4A65-A671-4411263469C0}" dt="2023-04-13T07:58:04.902" v="2491"/>
          <ac:cxnSpMkLst>
            <pc:docMk/>
            <pc:sldMk cId="2589286224" sldId="264"/>
            <ac:cxnSpMk id="25" creationId="{3771EF00-576F-4AAC-9726-EB8CEF0F7B0F}"/>
          </ac:cxnSpMkLst>
        </pc:cxnChg>
      </pc:sldChg>
      <pc:sldChg chg="addSp delSp modSp add mod">
        <pc:chgData name="田中 達也" userId="acba76a3-9185-47bc-b688-7016c73a1584" providerId="ADAL" clId="{2DB13163-03B1-4A65-A671-4411263469C0}" dt="2023-04-14T02:35:43.396" v="4977" actId="1076"/>
        <pc:sldMkLst>
          <pc:docMk/>
          <pc:sldMk cId="2136620150" sldId="265"/>
        </pc:sldMkLst>
        <pc:spChg chg="mod">
          <ac:chgData name="田中 達也" userId="acba76a3-9185-47bc-b688-7016c73a1584" providerId="ADAL" clId="{2DB13163-03B1-4A65-A671-4411263469C0}" dt="2023-04-13T08:12:16.282" v="2968" actId="20577"/>
          <ac:spMkLst>
            <pc:docMk/>
            <pc:sldMk cId="2136620150" sldId="265"/>
            <ac:spMk id="2" creationId="{0862244F-61D8-2173-C374-8FEF84958BCC}"/>
          </ac:spMkLst>
        </pc:spChg>
        <pc:spChg chg="mod">
          <ac:chgData name="田中 達也" userId="acba76a3-9185-47bc-b688-7016c73a1584" providerId="ADAL" clId="{2DB13163-03B1-4A65-A671-4411263469C0}" dt="2023-04-13T07:59:11.188" v="2553"/>
          <ac:spMkLst>
            <pc:docMk/>
            <pc:sldMk cId="2136620150" sldId="265"/>
            <ac:spMk id="4" creationId="{73D0EA20-25B5-E41A-E0C9-42C3A8B2BBA0}"/>
          </ac:spMkLst>
        </pc:spChg>
        <pc:spChg chg="add mod">
          <ac:chgData name="田中 達也" userId="acba76a3-9185-47bc-b688-7016c73a1584" providerId="ADAL" clId="{2DB13163-03B1-4A65-A671-4411263469C0}" dt="2023-04-14T02:35:08.432" v="4927" actId="1076"/>
          <ac:spMkLst>
            <pc:docMk/>
            <pc:sldMk cId="2136620150" sldId="265"/>
            <ac:spMk id="5" creationId="{67FC0761-B6C3-200A-86B5-A759DF530D37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5" creationId="{7E4F287E-E3E9-6619-9E39-EB86B641B0E2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6" creationId="{3DFAC238-8E01-6B2D-5913-19B8D9111B64}"/>
          </ac:spMkLst>
        </pc:spChg>
        <pc:spChg chg="add mod">
          <ac:chgData name="田中 達也" userId="acba76a3-9185-47bc-b688-7016c73a1584" providerId="ADAL" clId="{2DB13163-03B1-4A65-A671-4411263469C0}" dt="2023-04-14T02:35:11.730" v="4931" actId="20577"/>
          <ac:spMkLst>
            <pc:docMk/>
            <pc:sldMk cId="2136620150" sldId="265"/>
            <ac:spMk id="6" creationId="{4868CBC9-1731-95E1-ADD4-8377516D60CB}"/>
          </ac:spMkLst>
        </pc:spChg>
        <pc:spChg chg="mod">
          <ac:chgData name="田中 達也" userId="acba76a3-9185-47bc-b688-7016c73a1584" providerId="ADAL" clId="{2DB13163-03B1-4A65-A671-4411263469C0}" dt="2023-04-13T07:59:15.362" v="2569"/>
          <ac:spMkLst>
            <pc:docMk/>
            <pc:sldMk cId="2136620150" sldId="265"/>
            <ac:spMk id="8" creationId="{E4EFCDBC-5A39-7C68-348D-84982BA44D58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9" creationId="{8309B66F-196F-EE6C-6DE0-BA0F7B7359F5}"/>
          </ac:spMkLst>
        </pc:spChg>
        <pc:spChg chg="add mod">
          <ac:chgData name="田中 達也" userId="acba76a3-9185-47bc-b688-7016c73a1584" providerId="ADAL" clId="{2DB13163-03B1-4A65-A671-4411263469C0}" dt="2023-04-14T02:35:19.941" v="4949" actId="20577"/>
          <ac:spMkLst>
            <pc:docMk/>
            <pc:sldMk cId="2136620150" sldId="265"/>
            <ac:spMk id="9" creationId="{D5295A91-384F-DC14-51D5-192BBD1E723C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10" creationId="{3E4190D1-E06C-FB69-3BCE-956FBCF7E721}"/>
          </ac:spMkLst>
        </pc:spChg>
        <pc:spChg chg="add mod">
          <ac:chgData name="田中 達也" userId="acba76a3-9185-47bc-b688-7016c73a1584" providerId="ADAL" clId="{2DB13163-03B1-4A65-A671-4411263469C0}" dt="2023-04-14T02:35:26.855" v="4965" actId="20577"/>
          <ac:spMkLst>
            <pc:docMk/>
            <pc:sldMk cId="2136620150" sldId="265"/>
            <ac:spMk id="10" creationId="{D01BCF31-F8F7-C559-980C-474A1BE8A1D1}"/>
          </ac:spMkLst>
        </pc:spChg>
        <pc:spChg chg="mod">
          <ac:chgData name="田中 達也" userId="acba76a3-9185-47bc-b688-7016c73a1584" providerId="ADAL" clId="{2DB13163-03B1-4A65-A671-4411263469C0}" dt="2023-04-13T08:04:53.482" v="2756" actId="207"/>
          <ac:spMkLst>
            <pc:docMk/>
            <pc:sldMk cId="2136620150" sldId="265"/>
            <ac:spMk id="11" creationId="{8E6F817E-F34D-3A27-FE8A-2A4F8AA92970}"/>
          </ac:spMkLst>
        </pc:spChg>
        <pc:spChg chg="mod">
          <ac:chgData name="田中 達也" userId="acba76a3-9185-47bc-b688-7016c73a1584" providerId="ADAL" clId="{2DB13163-03B1-4A65-A671-4411263469C0}" dt="2023-04-13T08:04:56.488" v="2757" actId="207"/>
          <ac:spMkLst>
            <pc:docMk/>
            <pc:sldMk cId="2136620150" sldId="265"/>
            <ac:spMk id="12" creationId="{9C7E5DD2-3D02-6EBA-8A8D-CE951B926879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13" creationId="{2E228DE9-674E-B373-1C7A-F4D7F93AF5AC}"/>
          </ac:spMkLst>
        </pc:spChg>
        <pc:spChg chg="add mod">
          <ac:chgData name="田中 達也" userId="acba76a3-9185-47bc-b688-7016c73a1584" providerId="ADAL" clId="{2DB13163-03B1-4A65-A671-4411263469C0}" dt="2023-04-14T02:35:43.396" v="4977" actId="1076"/>
          <ac:spMkLst>
            <pc:docMk/>
            <pc:sldMk cId="2136620150" sldId="265"/>
            <ac:spMk id="13" creationId="{DE1CCC99-A5FC-AB6C-59B0-EBCD6AE1D535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14" creationId="{071D5BB6-70DF-A546-ED6A-E23F63E3F272}"/>
          </ac:spMkLst>
        </pc:spChg>
        <pc:spChg chg="add mod">
          <ac:chgData name="田中 達也" userId="acba76a3-9185-47bc-b688-7016c73a1584" providerId="ADAL" clId="{2DB13163-03B1-4A65-A671-4411263469C0}" dt="2023-04-14T02:35:43.396" v="4977" actId="1076"/>
          <ac:spMkLst>
            <pc:docMk/>
            <pc:sldMk cId="2136620150" sldId="265"/>
            <ac:spMk id="14" creationId="{2D4EAA59-3CCD-B078-F50D-765F23C5A09E}"/>
          </ac:spMkLst>
        </pc:spChg>
        <pc:spChg chg="del">
          <ac:chgData name="田中 達也" userId="acba76a3-9185-47bc-b688-7016c73a1584" providerId="ADAL" clId="{2DB13163-03B1-4A65-A671-4411263469C0}" dt="2023-04-13T08:03:00.566" v="2657" actId="478"/>
          <ac:spMkLst>
            <pc:docMk/>
            <pc:sldMk cId="2136620150" sldId="265"/>
            <ac:spMk id="15" creationId="{15864FE0-D1EF-B931-0528-E8454AABF730}"/>
          </ac:spMkLst>
        </pc:spChg>
        <pc:spChg chg="del">
          <ac:chgData name="田中 達也" userId="acba76a3-9185-47bc-b688-7016c73a1584" providerId="ADAL" clId="{2DB13163-03B1-4A65-A671-4411263469C0}" dt="2023-04-13T08:03:00.566" v="2657" actId="478"/>
          <ac:spMkLst>
            <pc:docMk/>
            <pc:sldMk cId="2136620150" sldId="265"/>
            <ac:spMk id="16" creationId="{607E3204-2997-3F70-8BF8-D2BD18D151F2}"/>
          </ac:spMkLst>
        </pc:spChg>
        <pc:spChg chg="mod">
          <ac:chgData name="田中 達也" userId="acba76a3-9185-47bc-b688-7016c73a1584" providerId="ADAL" clId="{2DB13163-03B1-4A65-A671-4411263469C0}" dt="2023-04-13T08:04:42.314" v="2753" actId="207"/>
          <ac:spMkLst>
            <pc:docMk/>
            <pc:sldMk cId="2136620150" sldId="265"/>
            <ac:spMk id="17" creationId="{AD8451A5-5FFA-4631-EF5A-E06518F9913F}"/>
          </ac:spMkLst>
        </pc:spChg>
        <pc:spChg chg="mod">
          <ac:chgData name="田中 達也" userId="acba76a3-9185-47bc-b688-7016c73a1584" providerId="ADAL" clId="{2DB13163-03B1-4A65-A671-4411263469C0}" dt="2023-04-13T08:05:26.756" v="2765" actId="1076"/>
          <ac:spMkLst>
            <pc:docMk/>
            <pc:sldMk cId="2136620150" sldId="265"/>
            <ac:spMk id="18" creationId="{73B881CD-A72C-29D0-90C4-6E2F082DE079}"/>
          </ac:spMkLst>
        </pc:spChg>
        <pc:spChg chg="mod">
          <ac:chgData name="田中 達也" userId="acba76a3-9185-47bc-b688-7016c73a1584" providerId="ADAL" clId="{2DB13163-03B1-4A65-A671-4411263469C0}" dt="2023-04-13T08:05:26.756" v="2765" actId="1076"/>
          <ac:spMkLst>
            <pc:docMk/>
            <pc:sldMk cId="2136620150" sldId="265"/>
            <ac:spMk id="19" creationId="{DC513820-FB18-B667-D065-102A0EC746C9}"/>
          </ac:spMkLst>
        </pc:spChg>
        <pc:spChg chg="mod">
          <ac:chgData name="田中 達也" userId="acba76a3-9185-47bc-b688-7016c73a1584" providerId="ADAL" clId="{2DB13163-03B1-4A65-A671-4411263469C0}" dt="2023-04-13T08:03:50.917" v="2717" actId="1076"/>
          <ac:spMkLst>
            <pc:docMk/>
            <pc:sldMk cId="2136620150" sldId="265"/>
            <ac:spMk id="20" creationId="{A0EC4984-D23A-60D0-7BD8-79E976CBA88E}"/>
          </ac:spMkLst>
        </pc:spChg>
        <pc:spChg chg="del">
          <ac:chgData name="田中 達也" userId="acba76a3-9185-47bc-b688-7016c73a1584" providerId="ADAL" clId="{2DB13163-03B1-4A65-A671-4411263469C0}" dt="2023-04-13T07:59:18.656" v="2570" actId="478"/>
          <ac:spMkLst>
            <pc:docMk/>
            <pc:sldMk cId="2136620150" sldId="265"/>
            <ac:spMk id="24" creationId="{4FFF510F-1AE4-094D-ADB3-13669C0AF8A2}"/>
          </ac:spMkLst>
        </pc:spChg>
        <pc:spChg chg="add mod">
          <ac:chgData name="田中 達也" userId="acba76a3-9185-47bc-b688-7016c73a1584" providerId="ADAL" clId="{2DB13163-03B1-4A65-A671-4411263469C0}" dt="2023-04-13T08:00:23.536" v="2597" actId="20577"/>
          <ac:spMkLst>
            <pc:docMk/>
            <pc:sldMk cId="2136620150" sldId="265"/>
            <ac:spMk id="26" creationId="{09BF9AAF-5E95-6474-EE2A-40C0DF8A656F}"/>
          </ac:spMkLst>
        </pc:spChg>
        <pc:spChg chg="add mod">
          <ac:chgData name="田中 達也" userId="acba76a3-9185-47bc-b688-7016c73a1584" providerId="ADAL" clId="{2DB13163-03B1-4A65-A671-4411263469C0}" dt="2023-04-13T08:00:28.931" v="2598" actId="1076"/>
          <ac:spMkLst>
            <pc:docMk/>
            <pc:sldMk cId="2136620150" sldId="265"/>
            <ac:spMk id="27" creationId="{4A6DD632-8A53-9B86-7C71-94098B8FA901}"/>
          </ac:spMkLst>
        </pc:spChg>
        <pc:spChg chg="add mod">
          <ac:chgData name="田中 達也" userId="acba76a3-9185-47bc-b688-7016c73a1584" providerId="ADAL" clId="{2DB13163-03B1-4A65-A671-4411263469C0}" dt="2023-04-13T08:05:01.690" v="2759" actId="207"/>
          <ac:spMkLst>
            <pc:docMk/>
            <pc:sldMk cId="2136620150" sldId="265"/>
            <ac:spMk id="28" creationId="{5529765B-739B-728C-D1CF-B4B6016313F4}"/>
          </ac:spMkLst>
        </pc:spChg>
        <pc:spChg chg="add mod">
          <ac:chgData name="田中 達也" userId="acba76a3-9185-47bc-b688-7016c73a1584" providerId="ADAL" clId="{2DB13163-03B1-4A65-A671-4411263469C0}" dt="2023-04-13T08:05:04.359" v="2760" actId="207"/>
          <ac:spMkLst>
            <pc:docMk/>
            <pc:sldMk cId="2136620150" sldId="265"/>
            <ac:spMk id="29" creationId="{1FE0C993-11C9-3E09-1D8E-89956CE30E10}"/>
          </ac:spMkLst>
        </pc:spChg>
        <pc:spChg chg="add mod">
          <ac:chgData name="田中 達也" userId="acba76a3-9185-47bc-b688-7016c73a1584" providerId="ADAL" clId="{2DB13163-03B1-4A65-A671-4411263469C0}" dt="2023-04-13T08:00:59.729" v="2615" actId="20577"/>
          <ac:spMkLst>
            <pc:docMk/>
            <pc:sldMk cId="2136620150" sldId="265"/>
            <ac:spMk id="32" creationId="{C2FC2885-2E27-AF30-870A-F2274983289D}"/>
          </ac:spMkLst>
        </pc:spChg>
        <pc:spChg chg="add mod">
          <ac:chgData name="田中 達也" userId="acba76a3-9185-47bc-b688-7016c73a1584" providerId="ADAL" clId="{2DB13163-03B1-4A65-A671-4411263469C0}" dt="2023-04-13T08:01:03.806" v="2617" actId="20577"/>
          <ac:spMkLst>
            <pc:docMk/>
            <pc:sldMk cId="2136620150" sldId="265"/>
            <ac:spMk id="33" creationId="{FB6815A0-4318-FDC2-D708-BC3A6EACFC9A}"/>
          </ac:spMkLst>
        </pc:spChg>
        <pc:spChg chg="add mod">
          <ac:chgData name="田中 達也" userId="acba76a3-9185-47bc-b688-7016c73a1584" providerId="ADAL" clId="{2DB13163-03B1-4A65-A671-4411263469C0}" dt="2023-04-13T08:05:07.367" v="2761" actId="207"/>
          <ac:spMkLst>
            <pc:docMk/>
            <pc:sldMk cId="2136620150" sldId="265"/>
            <ac:spMk id="34" creationId="{4CC12A6E-18CA-D0FC-238E-3C902F26A506}"/>
          </ac:spMkLst>
        </pc:spChg>
        <pc:spChg chg="add mod">
          <ac:chgData name="田中 達也" userId="acba76a3-9185-47bc-b688-7016c73a1584" providerId="ADAL" clId="{2DB13163-03B1-4A65-A671-4411263469C0}" dt="2023-04-13T08:05:10.472" v="2762" actId="207"/>
          <ac:spMkLst>
            <pc:docMk/>
            <pc:sldMk cId="2136620150" sldId="265"/>
            <ac:spMk id="35" creationId="{7A1594E2-323D-1F80-F643-D0ADD3958D40}"/>
          </ac:spMkLst>
        </pc:spChg>
        <pc:spChg chg="add mod">
          <ac:chgData name="田中 達也" userId="acba76a3-9185-47bc-b688-7016c73a1584" providerId="ADAL" clId="{2DB13163-03B1-4A65-A671-4411263469C0}" dt="2023-04-13T08:01:26.549" v="2627" actId="20577"/>
          <ac:spMkLst>
            <pc:docMk/>
            <pc:sldMk cId="2136620150" sldId="265"/>
            <ac:spMk id="38" creationId="{B8DBF27A-89D4-8C19-F726-92F1D07E012B}"/>
          </ac:spMkLst>
        </pc:spChg>
        <pc:spChg chg="add mod">
          <ac:chgData name="田中 達也" userId="acba76a3-9185-47bc-b688-7016c73a1584" providerId="ADAL" clId="{2DB13163-03B1-4A65-A671-4411263469C0}" dt="2023-04-13T08:02:22.030" v="2644" actId="1076"/>
          <ac:spMkLst>
            <pc:docMk/>
            <pc:sldMk cId="2136620150" sldId="265"/>
            <ac:spMk id="39" creationId="{087817D7-C10F-C093-7795-B714E4272F50}"/>
          </ac:spMkLst>
        </pc:spChg>
        <pc:spChg chg="add mod">
          <ac:chgData name="田中 達也" userId="acba76a3-9185-47bc-b688-7016c73a1584" providerId="ADAL" clId="{2DB13163-03B1-4A65-A671-4411263469C0}" dt="2023-04-13T08:05:13.427" v="2763" actId="207"/>
          <ac:spMkLst>
            <pc:docMk/>
            <pc:sldMk cId="2136620150" sldId="265"/>
            <ac:spMk id="40" creationId="{CF38BFBD-B623-BC57-3E81-0FD0E334B0D3}"/>
          </ac:spMkLst>
        </pc:spChg>
        <pc:spChg chg="add mod">
          <ac:chgData name="田中 達也" userId="acba76a3-9185-47bc-b688-7016c73a1584" providerId="ADAL" clId="{2DB13163-03B1-4A65-A671-4411263469C0}" dt="2023-04-13T08:02:54.583" v="2656" actId="1076"/>
          <ac:spMkLst>
            <pc:docMk/>
            <pc:sldMk cId="2136620150" sldId="265"/>
            <ac:spMk id="42" creationId="{1C6426EC-18C8-4DFA-1786-9750934D0EFE}"/>
          </ac:spMkLst>
        </pc:spChg>
        <pc:spChg chg="add mod">
          <ac:chgData name="田中 達也" userId="acba76a3-9185-47bc-b688-7016c73a1584" providerId="ADAL" clId="{2DB13163-03B1-4A65-A671-4411263469C0}" dt="2023-04-13T08:05:17.771" v="2764" actId="207"/>
          <ac:spMkLst>
            <pc:docMk/>
            <pc:sldMk cId="2136620150" sldId="265"/>
            <ac:spMk id="43" creationId="{BC632A39-1F17-51B4-3E9F-CA11AC4A4D9B}"/>
          </ac:spMkLst>
        </pc:spChg>
        <pc:spChg chg="add mod">
          <ac:chgData name="田中 達也" userId="acba76a3-9185-47bc-b688-7016c73a1584" providerId="ADAL" clId="{2DB13163-03B1-4A65-A671-4411263469C0}" dt="2023-04-13T08:02:54.583" v="2656" actId="1076"/>
          <ac:spMkLst>
            <pc:docMk/>
            <pc:sldMk cId="2136620150" sldId="265"/>
            <ac:spMk id="45" creationId="{75AF5E70-6525-EC09-6C24-80081E80CFF5}"/>
          </ac:spMkLst>
        </pc:spChg>
        <pc:spChg chg="add mod">
          <ac:chgData name="田中 達也" userId="acba76a3-9185-47bc-b688-7016c73a1584" providerId="ADAL" clId="{2DB13163-03B1-4A65-A671-4411263469C0}" dt="2023-04-13T08:04:49.858" v="2755" actId="207"/>
          <ac:spMkLst>
            <pc:docMk/>
            <pc:sldMk cId="2136620150" sldId="265"/>
            <ac:spMk id="46" creationId="{37915683-FE79-7FF8-652E-15F6868BB745}"/>
          </ac:spMkLst>
        </pc:spChg>
        <pc:spChg chg="add mod">
          <ac:chgData name="田中 達也" userId="acba76a3-9185-47bc-b688-7016c73a1584" providerId="ADAL" clId="{2DB13163-03B1-4A65-A671-4411263469C0}" dt="2023-04-13T08:04:33.609" v="2752" actId="20577"/>
          <ac:spMkLst>
            <pc:docMk/>
            <pc:sldMk cId="2136620150" sldId="265"/>
            <ac:spMk id="47" creationId="{8F5D23AA-F665-06D9-9BE6-E08A5FED0F77}"/>
          </ac:spMkLst>
        </pc:spChg>
        <pc:cxnChg chg="add mod">
          <ac:chgData name="田中 達也" userId="acba76a3-9185-47bc-b688-7016c73a1584" providerId="ADAL" clId="{2DB13163-03B1-4A65-A671-4411263469C0}" dt="2023-04-14T02:35:43.396" v="4977" actId="1076"/>
          <ac:cxnSpMkLst>
            <pc:docMk/>
            <pc:sldMk cId="2136620150" sldId="265"/>
            <ac:cxnSpMk id="15" creationId="{9D5D2989-ECD4-A84D-E9CC-C6F57D640DFC}"/>
          </ac:cxnSpMkLst>
        </pc:cxnChg>
        <pc:cxnChg chg="add mod">
          <ac:chgData name="田中 達也" userId="acba76a3-9185-47bc-b688-7016c73a1584" providerId="ADAL" clId="{2DB13163-03B1-4A65-A671-4411263469C0}" dt="2023-04-14T02:35:43.396" v="4977" actId="1076"/>
          <ac:cxnSpMkLst>
            <pc:docMk/>
            <pc:sldMk cId="2136620150" sldId="265"/>
            <ac:cxnSpMk id="16" creationId="{E2D80CC4-DE15-FEC7-D470-F2EEA1EB289F}"/>
          </ac:cxnSpMkLst>
        </pc:cxnChg>
        <pc:cxnChg chg="add mod">
          <ac:chgData name="田中 達也" userId="acba76a3-9185-47bc-b688-7016c73a1584" providerId="ADAL" clId="{2DB13163-03B1-4A65-A671-4411263469C0}" dt="2023-04-13T08:00:02.402" v="2589" actId="1076"/>
          <ac:cxnSpMkLst>
            <pc:docMk/>
            <pc:sldMk cId="2136620150" sldId="265"/>
            <ac:cxnSpMk id="21" creationId="{597CD660-1009-F468-D5CA-AF2F130F9671}"/>
          </ac:cxnSpMkLst>
        </pc:cxnChg>
        <pc:cxnChg chg="mod">
          <ac:chgData name="田中 達也" userId="acba76a3-9185-47bc-b688-7016c73a1584" providerId="ADAL" clId="{2DB13163-03B1-4A65-A671-4411263469C0}" dt="2023-04-13T08:00:05.929" v="2590" actId="1076"/>
          <ac:cxnSpMkLst>
            <pc:docMk/>
            <pc:sldMk cId="2136620150" sldId="265"/>
            <ac:cxnSpMk id="22" creationId="{C677F04E-5163-4BD9-A408-9A0D0574943B}"/>
          </ac:cxnSpMkLst>
        </pc:cxnChg>
        <pc:cxnChg chg="mod">
          <ac:chgData name="田中 達也" userId="acba76a3-9185-47bc-b688-7016c73a1584" providerId="ADAL" clId="{2DB13163-03B1-4A65-A671-4411263469C0}" dt="2023-04-13T08:07:43.973" v="2856" actId="1076"/>
          <ac:cxnSpMkLst>
            <pc:docMk/>
            <pc:sldMk cId="2136620150" sldId="265"/>
            <ac:cxnSpMk id="23" creationId="{96CDD15A-857A-A7DB-CA1B-BBFBC7845071}"/>
          </ac:cxnSpMkLst>
        </pc:cxnChg>
        <pc:cxnChg chg="add mod">
          <ac:chgData name="田中 達也" userId="acba76a3-9185-47bc-b688-7016c73a1584" providerId="ADAL" clId="{2DB13163-03B1-4A65-A671-4411263469C0}" dt="2023-04-13T08:05:26.756" v="2765" actId="1076"/>
          <ac:cxnSpMkLst>
            <pc:docMk/>
            <pc:sldMk cId="2136620150" sldId="265"/>
            <ac:cxnSpMk id="25" creationId="{1B76301E-A538-80B7-95F8-CDAA8AD00AE8}"/>
          </ac:cxnSpMkLst>
        </pc:cxnChg>
        <pc:cxnChg chg="add mod">
          <ac:chgData name="田中 達也" userId="acba76a3-9185-47bc-b688-7016c73a1584" providerId="ADAL" clId="{2DB13163-03B1-4A65-A671-4411263469C0}" dt="2023-04-13T08:00:42.201" v="2600" actId="1076"/>
          <ac:cxnSpMkLst>
            <pc:docMk/>
            <pc:sldMk cId="2136620150" sldId="265"/>
            <ac:cxnSpMk id="30" creationId="{581D4856-2C18-A92C-9C49-6506A6BC054C}"/>
          </ac:cxnSpMkLst>
        </pc:cxnChg>
        <pc:cxnChg chg="add mod">
          <ac:chgData name="田中 達也" userId="acba76a3-9185-47bc-b688-7016c73a1584" providerId="ADAL" clId="{2DB13163-03B1-4A65-A671-4411263469C0}" dt="2023-04-13T08:00:42.201" v="2600" actId="1076"/>
          <ac:cxnSpMkLst>
            <pc:docMk/>
            <pc:sldMk cId="2136620150" sldId="265"/>
            <ac:cxnSpMk id="31" creationId="{04F18B8E-5757-24E7-7F45-A48C424EDCC4}"/>
          </ac:cxnSpMkLst>
        </pc:cxnChg>
        <pc:cxnChg chg="add mod">
          <ac:chgData name="田中 達也" userId="acba76a3-9185-47bc-b688-7016c73a1584" providerId="ADAL" clId="{2DB13163-03B1-4A65-A671-4411263469C0}" dt="2023-04-13T08:02:22.030" v="2644" actId="1076"/>
          <ac:cxnSpMkLst>
            <pc:docMk/>
            <pc:sldMk cId="2136620150" sldId="265"/>
            <ac:cxnSpMk id="36" creationId="{23891F23-29B4-7028-5B0F-C122EF5A8CEA}"/>
          </ac:cxnSpMkLst>
        </pc:cxnChg>
        <pc:cxnChg chg="add mod">
          <ac:chgData name="田中 達也" userId="acba76a3-9185-47bc-b688-7016c73a1584" providerId="ADAL" clId="{2DB13163-03B1-4A65-A671-4411263469C0}" dt="2023-04-13T08:01:16.070" v="2619" actId="1076"/>
          <ac:cxnSpMkLst>
            <pc:docMk/>
            <pc:sldMk cId="2136620150" sldId="265"/>
            <ac:cxnSpMk id="37" creationId="{AB8FF674-103A-FF24-1D7F-4A5FA8B02674}"/>
          </ac:cxnSpMkLst>
        </pc:cxnChg>
        <pc:cxnChg chg="add mod">
          <ac:chgData name="田中 達也" userId="acba76a3-9185-47bc-b688-7016c73a1584" providerId="ADAL" clId="{2DB13163-03B1-4A65-A671-4411263469C0}" dt="2023-04-13T08:02:54.583" v="2656" actId="1076"/>
          <ac:cxnSpMkLst>
            <pc:docMk/>
            <pc:sldMk cId="2136620150" sldId="265"/>
            <ac:cxnSpMk id="41" creationId="{14DE0906-2607-95BF-3FED-C7069085071F}"/>
          </ac:cxnSpMkLst>
        </pc:cxnChg>
        <pc:cxnChg chg="add mod">
          <ac:chgData name="田中 達也" userId="acba76a3-9185-47bc-b688-7016c73a1584" providerId="ADAL" clId="{2DB13163-03B1-4A65-A671-4411263469C0}" dt="2023-04-13T08:02:54.583" v="2656" actId="1076"/>
          <ac:cxnSpMkLst>
            <pc:docMk/>
            <pc:sldMk cId="2136620150" sldId="265"/>
            <ac:cxnSpMk id="44" creationId="{FDF44018-6B1F-64D0-59D6-A2E3F870DD98}"/>
          </ac:cxnSpMkLst>
        </pc:cxnChg>
        <pc:cxnChg chg="add mod">
          <ac:chgData name="田中 達也" userId="acba76a3-9185-47bc-b688-7016c73a1584" providerId="ADAL" clId="{2DB13163-03B1-4A65-A671-4411263469C0}" dt="2023-04-13T08:04:31.954" v="2747" actId="1076"/>
          <ac:cxnSpMkLst>
            <pc:docMk/>
            <pc:sldMk cId="2136620150" sldId="265"/>
            <ac:cxnSpMk id="48" creationId="{0B05EAAC-1323-E3D1-71DE-D23255C3A0B2}"/>
          </ac:cxnSpMkLst>
        </pc:cxnChg>
        <pc:cxnChg chg="add mod">
          <ac:chgData name="田中 達也" userId="acba76a3-9185-47bc-b688-7016c73a1584" providerId="ADAL" clId="{2DB13163-03B1-4A65-A671-4411263469C0}" dt="2023-04-13T08:07:41.883" v="2854" actId="571"/>
          <ac:cxnSpMkLst>
            <pc:docMk/>
            <pc:sldMk cId="2136620150" sldId="265"/>
            <ac:cxnSpMk id="49" creationId="{F3C59544-9D88-1C82-B5C5-46A1039FE43E}"/>
          </ac:cxnSpMkLst>
        </pc:cxnChg>
      </pc:sldChg>
      <pc:sldChg chg="addSp delSp modSp new mod">
        <pc:chgData name="田中 達也" userId="acba76a3-9185-47bc-b688-7016c73a1584" providerId="ADAL" clId="{2DB13163-03B1-4A65-A671-4411263469C0}" dt="2023-04-13T08:13:53.026" v="3035" actId="14100"/>
        <pc:sldMkLst>
          <pc:docMk/>
          <pc:sldMk cId="3563375043" sldId="266"/>
        </pc:sldMkLst>
        <pc:spChg chg="mod">
          <ac:chgData name="田中 達也" userId="acba76a3-9185-47bc-b688-7016c73a1584" providerId="ADAL" clId="{2DB13163-03B1-4A65-A671-4411263469C0}" dt="2023-04-13T08:07:04.986" v="2827" actId="1076"/>
          <ac:spMkLst>
            <pc:docMk/>
            <pc:sldMk cId="3563375043" sldId="266"/>
            <ac:spMk id="2" creationId="{499CFEBE-B2F5-D4F5-A760-D5C27DD26232}"/>
          </ac:spMkLst>
        </pc:spChg>
        <pc:spChg chg="add mod">
          <ac:chgData name="田中 達也" userId="acba76a3-9185-47bc-b688-7016c73a1584" providerId="ADAL" clId="{2DB13163-03B1-4A65-A671-4411263469C0}" dt="2023-04-13T08:06:42.152" v="2793"/>
          <ac:spMkLst>
            <pc:docMk/>
            <pc:sldMk cId="3563375043" sldId="266"/>
            <ac:spMk id="3" creationId="{8858BDC5-75E2-3CD7-4B00-7C5C26D6EB1C}"/>
          </ac:spMkLst>
        </pc:spChg>
        <pc:spChg chg="add mod">
          <ac:chgData name="田中 達也" userId="acba76a3-9185-47bc-b688-7016c73a1584" providerId="ADAL" clId="{2DB13163-03B1-4A65-A671-4411263469C0}" dt="2023-04-13T08:09:21.068" v="2888"/>
          <ac:spMkLst>
            <pc:docMk/>
            <pc:sldMk cId="3563375043" sldId="266"/>
            <ac:spMk id="4" creationId="{7C3EF6A1-91B1-69B5-C46C-60968AC8B6FD}"/>
          </ac:spMkLst>
        </pc:spChg>
        <pc:spChg chg="add mod">
          <ac:chgData name="田中 達也" userId="acba76a3-9185-47bc-b688-7016c73a1584" providerId="ADAL" clId="{2DB13163-03B1-4A65-A671-4411263469C0}" dt="2023-04-13T08:07:01.291" v="2826" actId="20577"/>
          <ac:spMkLst>
            <pc:docMk/>
            <pc:sldMk cId="3563375043" sldId="266"/>
            <ac:spMk id="5" creationId="{11F10753-3B7B-2C51-3C36-9E802DB0096B}"/>
          </ac:spMkLst>
        </pc:spChg>
        <pc:spChg chg="add mod">
          <ac:chgData name="田中 達也" userId="acba76a3-9185-47bc-b688-7016c73a1584" providerId="ADAL" clId="{2DB13163-03B1-4A65-A671-4411263469C0}" dt="2023-04-13T08:07:12.945" v="2829" actId="1076"/>
          <ac:spMkLst>
            <pc:docMk/>
            <pc:sldMk cId="3563375043" sldId="266"/>
            <ac:spMk id="6" creationId="{6EBAFA26-081A-CBB7-5E97-C0ACCE270D82}"/>
          </ac:spMkLst>
        </pc:spChg>
        <pc:spChg chg="add mod">
          <ac:chgData name="田中 達也" userId="acba76a3-9185-47bc-b688-7016c73a1584" providerId="ADAL" clId="{2DB13163-03B1-4A65-A671-4411263469C0}" dt="2023-04-13T08:07:19.949" v="2845"/>
          <ac:spMkLst>
            <pc:docMk/>
            <pc:sldMk cId="3563375043" sldId="266"/>
            <ac:spMk id="7" creationId="{01685426-BCC6-66D9-E8F9-FD0F3C5EDE69}"/>
          </ac:spMkLst>
        </pc:spChg>
        <pc:spChg chg="add mod">
          <ac:chgData name="田中 達也" userId="acba76a3-9185-47bc-b688-7016c73a1584" providerId="ADAL" clId="{2DB13163-03B1-4A65-A671-4411263469C0}" dt="2023-04-13T08:07:32.941" v="2852" actId="20577"/>
          <ac:spMkLst>
            <pc:docMk/>
            <pc:sldMk cId="3563375043" sldId="266"/>
            <ac:spMk id="8" creationId="{604CD537-BD2B-BDB2-E092-CB5FCB804C30}"/>
          </ac:spMkLst>
        </pc:spChg>
        <pc:spChg chg="add mod">
          <ac:chgData name="田中 達也" userId="acba76a3-9185-47bc-b688-7016c73a1584" providerId="ADAL" clId="{2DB13163-03B1-4A65-A671-4411263469C0}" dt="2023-04-13T08:08:06.717" v="2864" actId="1076"/>
          <ac:spMkLst>
            <pc:docMk/>
            <pc:sldMk cId="3563375043" sldId="266"/>
            <ac:spMk id="10" creationId="{73A3DC42-1E82-C1DF-00F6-1FEA8E3278C4}"/>
          </ac:spMkLst>
        </pc:spChg>
        <pc:spChg chg="add del mod">
          <ac:chgData name="田中 達也" userId="acba76a3-9185-47bc-b688-7016c73a1584" providerId="ADAL" clId="{2DB13163-03B1-4A65-A671-4411263469C0}" dt="2023-04-13T08:09:50.176" v="2891" actId="478"/>
          <ac:spMkLst>
            <pc:docMk/>
            <pc:sldMk cId="3563375043" sldId="266"/>
            <ac:spMk id="11" creationId="{B4D55C5B-74C2-3A9F-A1D2-4696BAC26E7A}"/>
          </ac:spMkLst>
        </pc:spChg>
        <pc:spChg chg="add del mod">
          <ac:chgData name="田中 達也" userId="acba76a3-9185-47bc-b688-7016c73a1584" providerId="ADAL" clId="{2DB13163-03B1-4A65-A671-4411263469C0}" dt="2023-04-13T08:09:50.176" v="2891" actId="478"/>
          <ac:spMkLst>
            <pc:docMk/>
            <pc:sldMk cId="3563375043" sldId="266"/>
            <ac:spMk id="13" creationId="{365A7FC7-83B1-66D6-4554-88E8FBB5A56B}"/>
          </ac:spMkLst>
        </pc:spChg>
        <pc:spChg chg="add mod">
          <ac:chgData name="田中 達也" userId="acba76a3-9185-47bc-b688-7016c73a1584" providerId="ADAL" clId="{2DB13163-03B1-4A65-A671-4411263469C0}" dt="2023-04-13T08:10:33.349" v="2927" actId="14100"/>
          <ac:spMkLst>
            <pc:docMk/>
            <pc:sldMk cId="3563375043" sldId="266"/>
            <ac:spMk id="14" creationId="{E261C718-6C11-F6B5-FC81-B440A9270330}"/>
          </ac:spMkLst>
        </pc:spChg>
        <pc:spChg chg="add mod">
          <ac:chgData name="田中 達也" userId="acba76a3-9185-47bc-b688-7016c73a1584" providerId="ADAL" clId="{2DB13163-03B1-4A65-A671-4411263469C0}" dt="2023-04-13T08:13:53.026" v="3035" actId="14100"/>
          <ac:spMkLst>
            <pc:docMk/>
            <pc:sldMk cId="3563375043" sldId="266"/>
            <ac:spMk id="15" creationId="{574731B4-C2D9-E7F1-4B47-7D8F881E5FFF}"/>
          </ac:spMkLst>
        </pc:spChg>
        <pc:graphicFrameChg chg="add mod modGraphic">
          <ac:chgData name="田中 達也" userId="acba76a3-9185-47bc-b688-7016c73a1584" providerId="ADAL" clId="{2DB13163-03B1-4A65-A671-4411263469C0}" dt="2023-04-13T08:11:34.111" v="2940" actId="122"/>
          <ac:graphicFrameMkLst>
            <pc:docMk/>
            <pc:sldMk cId="3563375043" sldId="266"/>
            <ac:graphicFrameMk id="17" creationId="{FF3CE06E-6EE5-1D8B-2343-1611A0175DA4}"/>
          </ac:graphicFrameMkLst>
        </pc:graphicFrameChg>
        <pc:cxnChg chg="add mod">
          <ac:chgData name="田中 達也" userId="acba76a3-9185-47bc-b688-7016c73a1584" providerId="ADAL" clId="{2DB13163-03B1-4A65-A671-4411263469C0}" dt="2023-04-13T08:07:51.691" v="2858" actId="1076"/>
          <ac:cxnSpMkLst>
            <pc:docMk/>
            <pc:sldMk cId="3563375043" sldId="266"/>
            <ac:cxnSpMk id="9" creationId="{35F7A52F-F750-B302-399D-F53B881729FD}"/>
          </ac:cxnSpMkLst>
        </pc:cxnChg>
        <pc:cxnChg chg="add del mod">
          <ac:chgData name="田中 達也" userId="acba76a3-9185-47bc-b688-7016c73a1584" providerId="ADAL" clId="{2DB13163-03B1-4A65-A671-4411263469C0}" dt="2023-04-13T08:09:50.176" v="2891" actId="478"/>
          <ac:cxnSpMkLst>
            <pc:docMk/>
            <pc:sldMk cId="3563375043" sldId="266"/>
            <ac:cxnSpMk id="12" creationId="{28CC6742-A675-5EA1-90CB-5C9E8AF28E2B}"/>
          </ac:cxnSpMkLst>
        </pc:cxnChg>
        <pc:cxnChg chg="add mod">
          <ac:chgData name="田中 達也" userId="acba76a3-9185-47bc-b688-7016c73a1584" providerId="ADAL" clId="{2DB13163-03B1-4A65-A671-4411263469C0}" dt="2023-04-13T08:10:41.436" v="2929" actId="1076"/>
          <ac:cxnSpMkLst>
            <pc:docMk/>
            <pc:sldMk cId="3563375043" sldId="266"/>
            <ac:cxnSpMk id="16" creationId="{8A73D3AA-9ED6-21B6-8E80-B71A5B0C8FF8}"/>
          </ac:cxnSpMkLst>
        </pc:cxnChg>
      </pc:sldChg>
      <pc:sldChg chg="addSp delSp modSp new mod">
        <pc:chgData name="田中 達也" userId="acba76a3-9185-47bc-b688-7016c73a1584" providerId="ADAL" clId="{2DB13163-03B1-4A65-A671-4411263469C0}" dt="2023-04-14T01:46:03.663" v="4557" actId="1076"/>
        <pc:sldMkLst>
          <pc:docMk/>
          <pc:sldMk cId="2512419770" sldId="267"/>
        </pc:sldMkLst>
        <pc:spChg chg="mod">
          <ac:chgData name="田中 達也" userId="acba76a3-9185-47bc-b688-7016c73a1584" providerId="ADAL" clId="{2DB13163-03B1-4A65-A671-4411263469C0}" dt="2023-04-13T08:12:04.196" v="2965"/>
          <ac:spMkLst>
            <pc:docMk/>
            <pc:sldMk cId="2512419770" sldId="267"/>
            <ac:spMk id="2" creationId="{CCC84EBA-C676-0915-824D-FEC6884039BC}"/>
          </ac:spMkLst>
        </pc:spChg>
        <pc:spChg chg="add mod">
          <ac:chgData name="田中 達也" userId="acba76a3-9185-47bc-b688-7016c73a1584" providerId="ADAL" clId="{2DB13163-03B1-4A65-A671-4411263469C0}" dt="2023-04-13T08:12:31.332" v="2969"/>
          <ac:spMkLst>
            <pc:docMk/>
            <pc:sldMk cId="2512419770" sldId="267"/>
            <ac:spMk id="3" creationId="{600C865E-8D7F-0338-FF89-FCC210407664}"/>
          </ac:spMkLst>
        </pc:spChg>
        <pc:spChg chg="add mod">
          <ac:chgData name="田中 達也" userId="acba76a3-9185-47bc-b688-7016c73a1584" providerId="ADAL" clId="{2DB13163-03B1-4A65-A671-4411263469C0}" dt="2023-04-13T08:12:37.431" v="2970" actId="20577"/>
          <ac:spMkLst>
            <pc:docMk/>
            <pc:sldMk cId="2512419770" sldId="267"/>
            <ac:spMk id="4" creationId="{73B0A02C-7B61-E023-C7A7-101E432D969F}"/>
          </ac:spMkLst>
        </pc:spChg>
        <pc:spChg chg="add mod">
          <ac:chgData name="田中 達也" userId="acba76a3-9185-47bc-b688-7016c73a1584" providerId="ADAL" clId="{2DB13163-03B1-4A65-A671-4411263469C0}" dt="2023-04-13T08:13:07.749" v="3032" actId="20577"/>
          <ac:spMkLst>
            <pc:docMk/>
            <pc:sldMk cId="2512419770" sldId="267"/>
            <ac:spMk id="5" creationId="{CF8502ED-8E65-7A23-3F7A-F69DF37A2DCE}"/>
          </ac:spMkLst>
        </pc:spChg>
        <pc:spChg chg="add del mod">
          <ac:chgData name="田中 達也" userId="acba76a3-9185-47bc-b688-7016c73a1584" providerId="ADAL" clId="{2DB13163-03B1-4A65-A671-4411263469C0}" dt="2023-04-13T08:13:45.454" v="3034"/>
          <ac:spMkLst>
            <pc:docMk/>
            <pc:sldMk cId="2512419770" sldId="267"/>
            <ac:spMk id="6" creationId="{661E8539-82E1-AE6F-7295-6E9F9E7746F3}"/>
          </ac:spMkLst>
        </pc:spChg>
        <pc:spChg chg="add mod">
          <ac:chgData name="田中 達也" userId="acba76a3-9185-47bc-b688-7016c73a1584" providerId="ADAL" clId="{2DB13163-03B1-4A65-A671-4411263469C0}" dt="2023-04-13T08:18:08.727" v="3248" actId="1076"/>
          <ac:spMkLst>
            <pc:docMk/>
            <pc:sldMk cId="2512419770" sldId="267"/>
            <ac:spMk id="7" creationId="{5FD018C2-7BFE-3B57-87E1-DF2BCB2FF2E2}"/>
          </ac:spMkLst>
        </pc:spChg>
        <pc:spChg chg="add mod">
          <ac:chgData name="田中 達也" userId="acba76a3-9185-47bc-b688-7016c73a1584" providerId="ADAL" clId="{2DB13163-03B1-4A65-A671-4411263469C0}" dt="2023-04-13T08:14:56.217" v="3124" actId="27636"/>
          <ac:spMkLst>
            <pc:docMk/>
            <pc:sldMk cId="2512419770" sldId="267"/>
            <ac:spMk id="8" creationId="{A08083A5-DFDA-BA59-C6E5-5ED572E12F60}"/>
          </ac:spMkLst>
        </pc:spChg>
        <pc:spChg chg="add mod">
          <ac:chgData name="田中 達也" userId="acba76a3-9185-47bc-b688-7016c73a1584" providerId="ADAL" clId="{2DB13163-03B1-4A65-A671-4411263469C0}" dt="2023-04-13T08:16:47.582" v="3143" actId="571"/>
          <ac:spMkLst>
            <pc:docMk/>
            <pc:sldMk cId="2512419770" sldId="267"/>
            <ac:spMk id="18" creationId="{6EB862D0-3851-515C-6BC8-8A1D33CDEFC9}"/>
          </ac:spMkLst>
        </pc:spChg>
        <pc:spChg chg="add mod">
          <ac:chgData name="田中 達也" userId="acba76a3-9185-47bc-b688-7016c73a1584" providerId="ADAL" clId="{2DB13163-03B1-4A65-A671-4411263469C0}" dt="2023-04-13T08:16:58.091" v="3166" actId="1076"/>
          <ac:spMkLst>
            <pc:docMk/>
            <pc:sldMk cId="2512419770" sldId="267"/>
            <ac:spMk id="19" creationId="{9B98531A-C5C6-26D3-A03C-557EC7C20FE5}"/>
          </ac:spMkLst>
        </pc:spChg>
        <pc:spChg chg="add mod">
          <ac:chgData name="田中 達也" userId="acba76a3-9185-47bc-b688-7016c73a1584" providerId="ADAL" clId="{2DB13163-03B1-4A65-A671-4411263469C0}" dt="2023-04-13T08:17:08.550" v="3197"/>
          <ac:spMkLst>
            <pc:docMk/>
            <pc:sldMk cId="2512419770" sldId="267"/>
            <ac:spMk id="20" creationId="{8545C698-D643-27E9-A091-5C0CE3B4F6DD}"/>
          </ac:spMkLst>
        </pc:spChg>
        <pc:spChg chg="add mod">
          <ac:chgData name="田中 達也" userId="acba76a3-9185-47bc-b688-7016c73a1584" providerId="ADAL" clId="{2DB13163-03B1-4A65-A671-4411263469C0}" dt="2023-04-13T08:17:32.274" v="3199" actId="1076"/>
          <ac:spMkLst>
            <pc:docMk/>
            <pc:sldMk cId="2512419770" sldId="267"/>
            <ac:spMk id="21" creationId="{F9F20B04-E7BC-4CCF-44E4-F8E240274524}"/>
          </ac:spMkLst>
        </pc:spChg>
        <pc:spChg chg="add mod">
          <ac:chgData name="田中 達也" userId="acba76a3-9185-47bc-b688-7016c73a1584" providerId="ADAL" clId="{2DB13163-03B1-4A65-A671-4411263469C0}" dt="2023-04-13T08:17:32.274" v="3199" actId="1076"/>
          <ac:spMkLst>
            <pc:docMk/>
            <pc:sldMk cId="2512419770" sldId="267"/>
            <ac:spMk id="22" creationId="{05647689-DAE8-9536-3D63-E0FA2016F538}"/>
          </ac:spMkLst>
        </pc:spChg>
        <pc:spChg chg="add mod">
          <ac:chgData name="田中 達也" userId="acba76a3-9185-47bc-b688-7016c73a1584" providerId="ADAL" clId="{2DB13163-03B1-4A65-A671-4411263469C0}" dt="2023-04-13T08:18:01.241" v="3246" actId="20577"/>
          <ac:spMkLst>
            <pc:docMk/>
            <pc:sldMk cId="2512419770" sldId="267"/>
            <ac:spMk id="23" creationId="{C4796E63-9979-667C-147F-2B7DFF171037}"/>
          </ac:spMkLst>
        </pc:spChg>
        <pc:spChg chg="add del mod">
          <ac:chgData name="田中 達也" userId="acba76a3-9185-47bc-b688-7016c73a1584" providerId="ADAL" clId="{2DB13163-03B1-4A65-A671-4411263469C0}" dt="2023-04-13T08:17:39.073" v="3203" actId="478"/>
          <ac:spMkLst>
            <pc:docMk/>
            <pc:sldMk cId="2512419770" sldId="267"/>
            <ac:spMk id="24" creationId="{A92F5221-41D5-FBAB-59E1-403906EEF658}"/>
          </ac:spMkLst>
        </pc:spChg>
        <pc:spChg chg="add mod">
          <ac:chgData name="田中 達也" userId="acba76a3-9185-47bc-b688-7016c73a1584" providerId="ADAL" clId="{2DB13163-03B1-4A65-A671-4411263469C0}" dt="2023-04-13T08:18:34.232" v="3258" actId="1076"/>
          <ac:spMkLst>
            <pc:docMk/>
            <pc:sldMk cId="2512419770" sldId="267"/>
            <ac:spMk id="27" creationId="{4103821A-5D89-7C7A-4FF8-3C50676974D9}"/>
          </ac:spMkLst>
        </pc:spChg>
        <pc:spChg chg="add mod">
          <ac:chgData name="田中 達也" userId="acba76a3-9185-47bc-b688-7016c73a1584" providerId="ADAL" clId="{2DB13163-03B1-4A65-A671-4411263469C0}" dt="2023-04-14T01:46:03.663" v="4557" actId="1076"/>
          <ac:spMkLst>
            <pc:docMk/>
            <pc:sldMk cId="2512419770" sldId="267"/>
            <ac:spMk id="28" creationId="{FC742ECB-E4E8-D7CB-A769-0D91223B39D5}"/>
          </ac:spMkLst>
        </pc:spChg>
        <pc:cxnChg chg="add del">
          <ac:chgData name="田中 達也" userId="acba76a3-9185-47bc-b688-7016c73a1584" providerId="ADAL" clId="{2DB13163-03B1-4A65-A671-4411263469C0}" dt="2023-04-13T08:15:59.707" v="3130" actId="11529"/>
          <ac:cxnSpMkLst>
            <pc:docMk/>
            <pc:sldMk cId="2512419770" sldId="267"/>
            <ac:cxnSpMk id="10" creationId="{FBB49AA2-FD4D-F331-C194-210503080A86}"/>
          </ac:cxnSpMkLst>
        </pc:cxnChg>
        <pc:cxnChg chg="add mod">
          <ac:chgData name="田中 達也" userId="acba76a3-9185-47bc-b688-7016c73a1584" providerId="ADAL" clId="{2DB13163-03B1-4A65-A671-4411263469C0}" dt="2023-04-13T08:16:43.798" v="3142" actId="208"/>
          <ac:cxnSpMkLst>
            <pc:docMk/>
            <pc:sldMk cId="2512419770" sldId="267"/>
            <ac:cxnSpMk id="12" creationId="{8170BD10-7FD1-3FF1-0B24-FB476B12C62E}"/>
          </ac:cxnSpMkLst>
        </pc:cxnChg>
        <pc:cxnChg chg="add mod">
          <ac:chgData name="田中 達也" userId="acba76a3-9185-47bc-b688-7016c73a1584" providerId="ADAL" clId="{2DB13163-03B1-4A65-A671-4411263469C0}" dt="2023-04-13T08:16:43.798" v="3142" actId="208"/>
          <ac:cxnSpMkLst>
            <pc:docMk/>
            <pc:sldMk cId="2512419770" sldId="267"/>
            <ac:cxnSpMk id="13" creationId="{6555A74F-9F91-02B9-4591-DD618E57C871}"/>
          </ac:cxnSpMkLst>
        </pc:cxnChg>
        <pc:cxnChg chg="add mod">
          <ac:chgData name="田中 達也" userId="acba76a3-9185-47bc-b688-7016c73a1584" providerId="ADAL" clId="{2DB13163-03B1-4A65-A671-4411263469C0}" dt="2023-04-13T08:16:43.798" v="3142" actId="208"/>
          <ac:cxnSpMkLst>
            <pc:docMk/>
            <pc:sldMk cId="2512419770" sldId="267"/>
            <ac:cxnSpMk id="16" creationId="{D3FB3A32-C237-65E5-F34E-4BC4E5456BB6}"/>
          </ac:cxnSpMkLst>
        </pc:cxnChg>
        <pc:cxnChg chg="add mod">
          <ac:chgData name="田中 達也" userId="acba76a3-9185-47bc-b688-7016c73a1584" providerId="ADAL" clId="{2DB13163-03B1-4A65-A671-4411263469C0}" dt="2023-04-13T08:18:37.474" v="3259" actId="1076"/>
          <ac:cxnSpMkLst>
            <pc:docMk/>
            <pc:sldMk cId="2512419770" sldId="267"/>
            <ac:cxnSpMk id="25" creationId="{E09D2A76-141B-4F66-C521-FC15AA69AF03}"/>
          </ac:cxnSpMkLst>
        </pc:cxnChg>
      </pc:sldChg>
      <pc:sldChg chg="addSp delSp modSp new mod">
        <pc:chgData name="田中 達也" userId="acba76a3-9185-47bc-b688-7016c73a1584" providerId="ADAL" clId="{2DB13163-03B1-4A65-A671-4411263469C0}" dt="2023-04-14T01:43:41.864" v="4319" actId="1076"/>
        <pc:sldMkLst>
          <pc:docMk/>
          <pc:sldMk cId="1909441455" sldId="268"/>
        </pc:sldMkLst>
        <pc:spChg chg="mod">
          <ac:chgData name="田中 達也" userId="acba76a3-9185-47bc-b688-7016c73a1584" providerId="ADAL" clId="{2DB13163-03B1-4A65-A671-4411263469C0}" dt="2023-04-13T12:27:53.151" v="3358" actId="20577"/>
          <ac:spMkLst>
            <pc:docMk/>
            <pc:sldMk cId="1909441455" sldId="268"/>
            <ac:spMk id="2" creationId="{27C3B78E-1433-1CD0-3E75-A389AA90D943}"/>
          </ac:spMkLst>
        </pc:spChg>
        <pc:spChg chg="add mod">
          <ac:chgData name="田中 達也" userId="acba76a3-9185-47bc-b688-7016c73a1584" providerId="ADAL" clId="{2DB13163-03B1-4A65-A671-4411263469C0}" dt="2023-04-14T01:43:41.864" v="4319" actId="1076"/>
          <ac:spMkLst>
            <pc:docMk/>
            <pc:sldMk cId="1909441455" sldId="268"/>
            <ac:spMk id="3" creationId="{C25BA9CD-F95D-6F7C-96D2-7988016F9259}"/>
          </ac:spMkLst>
        </pc:spChg>
        <pc:spChg chg="add mod">
          <ac:chgData name="田中 達也" userId="acba76a3-9185-47bc-b688-7016c73a1584" providerId="ADAL" clId="{2DB13163-03B1-4A65-A671-4411263469C0}" dt="2023-04-14T01:43:16.978" v="4318" actId="1076"/>
          <ac:spMkLst>
            <pc:docMk/>
            <pc:sldMk cId="1909441455" sldId="268"/>
            <ac:spMk id="4" creationId="{3C9D0626-F709-23D9-EB4A-FC9E171B79BC}"/>
          </ac:spMkLst>
        </pc:spChg>
        <pc:spChg chg="add mod">
          <ac:chgData name="田中 達也" userId="acba76a3-9185-47bc-b688-7016c73a1584" providerId="ADAL" clId="{2DB13163-03B1-4A65-A671-4411263469C0}" dt="2023-04-14T01:43:16.978" v="4318" actId="1076"/>
          <ac:spMkLst>
            <pc:docMk/>
            <pc:sldMk cId="1909441455" sldId="268"/>
            <ac:spMk id="5" creationId="{479470F1-ECB7-D187-2365-2CD5957A9DB2}"/>
          </ac:spMkLst>
        </pc:spChg>
        <pc:spChg chg="add del mod">
          <ac:chgData name="田中 達也" userId="acba76a3-9185-47bc-b688-7016c73a1584" providerId="ADAL" clId="{2DB13163-03B1-4A65-A671-4411263469C0}" dt="2023-04-14T01:43:16.978" v="4318" actId="1076"/>
          <ac:spMkLst>
            <pc:docMk/>
            <pc:sldMk cId="1909441455" sldId="268"/>
            <ac:spMk id="7" creationId="{A859A75A-FF50-870B-DAC1-67D3669076F6}"/>
          </ac:spMkLst>
        </pc:spChg>
        <pc:spChg chg="add mod">
          <ac:chgData name="田中 達也" userId="acba76a3-9185-47bc-b688-7016c73a1584" providerId="ADAL" clId="{2DB13163-03B1-4A65-A671-4411263469C0}" dt="2023-04-14T01:43:41.864" v="4319" actId="1076"/>
          <ac:spMkLst>
            <pc:docMk/>
            <pc:sldMk cId="1909441455" sldId="268"/>
            <ac:spMk id="8" creationId="{ACCBFEE9-8B6A-5C0D-3657-F289CD038C42}"/>
          </ac:spMkLst>
        </pc:spChg>
        <pc:spChg chg="add del mod">
          <ac:chgData name="田中 達也" userId="acba76a3-9185-47bc-b688-7016c73a1584" providerId="ADAL" clId="{2DB13163-03B1-4A65-A671-4411263469C0}" dt="2023-04-14T01:42:34.167" v="4311" actId="478"/>
          <ac:spMkLst>
            <pc:docMk/>
            <pc:sldMk cId="1909441455" sldId="268"/>
            <ac:spMk id="9" creationId="{5C6D26E1-2AB2-037F-EA48-BDBC09B72079}"/>
          </ac:spMkLst>
        </pc:spChg>
        <pc:spChg chg="add mod">
          <ac:chgData name="田中 達也" userId="acba76a3-9185-47bc-b688-7016c73a1584" providerId="ADAL" clId="{2DB13163-03B1-4A65-A671-4411263469C0}" dt="2023-04-14T01:43:41.864" v="4319" actId="1076"/>
          <ac:spMkLst>
            <pc:docMk/>
            <pc:sldMk cId="1909441455" sldId="268"/>
            <ac:spMk id="10" creationId="{43365C0C-430B-5825-85EF-21DBC03575E1}"/>
          </ac:spMkLst>
        </pc:spChg>
        <pc:cxnChg chg="add mod">
          <ac:chgData name="田中 達也" userId="acba76a3-9185-47bc-b688-7016c73a1584" providerId="ADAL" clId="{2DB13163-03B1-4A65-A671-4411263469C0}" dt="2023-04-14T01:43:16.978" v="4318" actId="1076"/>
          <ac:cxnSpMkLst>
            <pc:docMk/>
            <pc:sldMk cId="1909441455" sldId="268"/>
            <ac:cxnSpMk id="6" creationId="{0E734BCD-BDA4-83B2-BD58-016FB54D1D69}"/>
          </ac:cxnSpMkLst>
        </pc:cxnChg>
      </pc:sldChg>
      <pc:sldChg chg="addSp delSp modSp new mod">
        <pc:chgData name="田中 達也" userId="acba76a3-9185-47bc-b688-7016c73a1584" providerId="ADAL" clId="{2DB13163-03B1-4A65-A671-4411263469C0}" dt="2023-04-14T02:07:10.680" v="4673" actId="478"/>
        <pc:sldMkLst>
          <pc:docMk/>
          <pc:sldMk cId="396635869" sldId="269"/>
        </pc:sldMkLst>
        <pc:spChg chg="mod">
          <ac:chgData name="田中 達也" userId="acba76a3-9185-47bc-b688-7016c73a1584" providerId="ADAL" clId="{2DB13163-03B1-4A65-A671-4411263469C0}" dt="2023-04-13T14:32:37.004" v="3698"/>
          <ac:spMkLst>
            <pc:docMk/>
            <pc:sldMk cId="396635869" sldId="269"/>
            <ac:spMk id="2" creationId="{6A809A51-ADDE-BE51-5295-0C5548DEC552}"/>
          </ac:spMkLst>
        </pc:spChg>
        <pc:spChg chg="add mod">
          <ac:chgData name="田中 達也" userId="acba76a3-9185-47bc-b688-7016c73a1584" providerId="ADAL" clId="{2DB13163-03B1-4A65-A671-4411263469C0}" dt="2023-04-13T23:17:38.036" v="3900" actId="1076"/>
          <ac:spMkLst>
            <pc:docMk/>
            <pc:sldMk cId="396635869" sldId="269"/>
            <ac:spMk id="5" creationId="{0577A5E1-01E5-6DC5-1743-ACCB02CB1626}"/>
          </ac:spMkLst>
        </pc:spChg>
        <pc:spChg chg="add mod">
          <ac:chgData name="田中 達也" userId="acba76a3-9185-47bc-b688-7016c73a1584" providerId="ADAL" clId="{2DB13163-03B1-4A65-A671-4411263469C0}" dt="2023-04-13T23:17:14.969" v="3833" actId="1076"/>
          <ac:spMkLst>
            <pc:docMk/>
            <pc:sldMk cId="396635869" sldId="269"/>
            <ac:spMk id="6" creationId="{EE21B8ED-4C15-9783-D135-FC8E92F9585C}"/>
          </ac:spMkLst>
        </pc:spChg>
        <pc:spChg chg="add del mod">
          <ac:chgData name="田中 達也" userId="acba76a3-9185-47bc-b688-7016c73a1584" providerId="ADAL" clId="{2DB13163-03B1-4A65-A671-4411263469C0}" dt="2023-04-13T23:17:03.612" v="3774" actId="478"/>
          <ac:spMkLst>
            <pc:docMk/>
            <pc:sldMk cId="396635869" sldId="269"/>
            <ac:spMk id="7" creationId="{2FE3E40E-7F6D-47F7-6EBE-3882C0DCB9E0}"/>
          </ac:spMkLst>
        </pc:spChg>
        <pc:spChg chg="add mod">
          <ac:chgData name="田中 達也" userId="acba76a3-9185-47bc-b688-7016c73a1584" providerId="ADAL" clId="{2DB13163-03B1-4A65-A671-4411263469C0}" dt="2023-04-13T23:20:56.551" v="4094" actId="1076"/>
          <ac:spMkLst>
            <pc:docMk/>
            <pc:sldMk cId="396635869" sldId="269"/>
            <ac:spMk id="8" creationId="{E0BECA36-19FF-5C8C-4DA3-072FB44F11B1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9" creationId="{6DF6BEE5-5A19-D8AF-C82D-94FBD395059C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0" creationId="{8A35A8BB-F7D8-9F83-D165-AFD599764A9D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1" creationId="{EF00DF09-6588-25CC-4430-CCB10C4B45E3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2" creationId="{A3DCC6D1-EA65-59C1-FFF1-4A25B7DB203B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3" creationId="{A1F025C3-BC4A-A83A-2DBA-8DF78E929701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4" creationId="{BF7B12B4-734A-7D90-A03D-E9F7EF6FF323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5" creationId="{1061F332-A87E-39F4-54A1-94E839EE2405}"/>
          </ac:spMkLst>
        </pc:spChg>
        <pc:spChg chg="add mod">
          <ac:chgData name="田中 達也" userId="acba76a3-9185-47bc-b688-7016c73a1584" providerId="ADAL" clId="{2DB13163-03B1-4A65-A671-4411263469C0}" dt="2023-04-13T23:21:38.888" v="4100" actId="1076"/>
          <ac:spMkLst>
            <pc:docMk/>
            <pc:sldMk cId="396635869" sldId="269"/>
            <ac:spMk id="16" creationId="{4260FF28-56EA-DE53-D7A4-0C7C7CA07B43}"/>
          </ac:spMkLst>
        </pc:spChg>
        <pc:spChg chg="add del mod">
          <ac:chgData name="田中 達也" userId="acba76a3-9185-47bc-b688-7016c73a1584" providerId="ADAL" clId="{2DB13163-03B1-4A65-A671-4411263469C0}" dt="2023-04-14T02:07:10.680" v="4673" actId="478"/>
          <ac:spMkLst>
            <pc:docMk/>
            <pc:sldMk cId="396635869" sldId="269"/>
            <ac:spMk id="17" creationId="{96024BB1-4F4D-7449-04D4-955023590780}"/>
          </ac:spMkLst>
        </pc:spChg>
        <pc:picChg chg="add mod">
          <ac:chgData name="田中 達也" userId="acba76a3-9185-47bc-b688-7016c73a1584" providerId="ADAL" clId="{2DB13163-03B1-4A65-A671-4411263469C0}" dt="2023-04-13T23:15:55.029" v="3700" actId="1076"/>
          <ac:picMkLst>
            <pc:docMk/>
            <pc:sldMk cId="396635869" sldId="269"/>
            <ac:picMk id="4" creationId="{90DAE66E-610B-318C-1EA2-8EC8F45F56C7}"/>
          </ac:picMkLst>
        </pc:picChg>
      </pc:sldChg>
      <pc:sldChg chg="addSp delSp modSp add mod ord">
        <pc:chgData name="田中 達也" userId="acba76a3-9185-47bc-b688-7016c73a1584" providerId="ADAL" clId="{2DB13163-03B1-4A65-A671-4411263469C0}" dt="2023-04-14T01:56:07.370" v="4589" actId="1076"/>
        <pc:sldMkLst>
          <pc:docMk/>
          <pc:sldMk cId="990753407" sldId="270"/>
        </pc:sldMkLst>
        <pc:spChg chg="mod">
          <ac:chgData name="田中 達也" userId="acba76a3-9185-47bc-b688-7016c73a1584" providerId="ADAL" clId="{2DB13163-03B1-4A65-A671-4411263469C0}" dt="2023-04-14T01:44:23.636" v="4361"/>
          <ac:spMkLst>
            <pc:docMk/>
            <pc:sldMk cId="990753407" sldId="270"/>
            <ac:spMk id="2" creationId="{32FADD82-3D33-D9D7-B653-DF63BCC0781B}"/>
          </ac:spMkLst>
        </pc:spChg>
        <pc:spChg chg="mod">
          <ac:chgData name="田中 達也" userId="acba76a3-9185-47bc-b688-7016c73a1584" providerId="ADAL" clId="{2DB13163-03B1-4A65-A671-4411263469C0}" dt="2023-04-14T01:46:54.445" v="4561" actId="14100"/>
          <ac:spMkLst>
            <pc:docMk/>
            <pc:sldMk cId="990753407" sldId="270"/>
            <ac:spMk id="3" creationId="{924E7976-9AF5-DF3D-97EE-A7FE25BAFE68}"/>
          </ac:spMkLst>
        </pc:spChg>
        <pc:spChg chg="mod">
          <ac:chgData name="田中 達也" userId="acba76a3-9185-47bc-b688-7016c73a1584" providerId="ADAL" clId="{2DB13163-03B1-4A65-A671-4411263469C0}" dt="2023-04-14T01:46:47.865" v="4559" actId="14100"/>
          <ac:spMkLst>
            <pc:docMk/>
            <pc:sldMk cId="990753407" sldId="270"/>
            <ac:spMk id="4" creationId="{A8FE7A06-B914-3C06-B1B3-6B327BC64D22}"/>
          </ac:spMkLst>
        </pc:spChg>
        <pc:picChg chg="add del mod">
          <ac:chgData name="田中 達也" userId="acba76a3-9185-47bc-b688-7016c73a1584" providerId="ADAL" clId="{2DB13163-03B1-4A65-A671-4411263469C0}" dt="2023-04-14T01:48:41.986" v="4566" actId="478"/>
          <ac:picMkLst>
            <pc:docMk/>
            <pc:sldMk cId="990753407" sldId="270"/>
            <ac:picMk id="6" creationId="{24741DC6-FE4F-15AF-6D86-C2B61C0728F4}"/>
          </ac:picMkLst>
        </pc:picChg>
        <pc:picChg chg="add del mod">
          <ac:chgData name="田中 達也" userId="acba76a3-9185-47bc-b688-7016c73a1584" providerId="ADAL" clId="{2DB13163-03B1-4A65-A671-4411263469C0}" dt="2023-04-14T01:52:01.482" v="4586" actId="478"/>
          <ac:picMkLst>
            <pc:docMk/>
            <pc:sldMk cId="990753407" sldId="270"/>
            <ac:picMk id="8" creationId="{AB8D8110-A9BD-0DE1-0783-C039BC971583}"/>
          </ac:picMkLst>
        </pc:picChg>
        <pc:picChg chg="add mod">
          <ac:chgData name="田中 達也" userId="acba76a3-9185-47bc-b688-7016c73a1584" providerId="ADAL" clId="{2DB13163-03B1-4A65-A671-4411263469C0}" dt="2023-04-14T01:56:07.370" v="4589" actId="1076"/>
          <ac:picMkLst>
            <pc:docMk/>
            <pc:sldMk cId="990753407" sldId="270"/>
            <ac:picMk id="21" creationId="{27BCDD75-4FC6-2ED7-5622-E5F134C50C85}"/>
          </ac:picMkLst>
        </pc:picChg>
        <pc:cxnChg chg="add del">
          <ac:chgData name="田中 達也" userId="acba76a3-9185-47bc-b688-7016c73a1584" providerId="ADAL" clId="{2DB13163-03B1-4A65-A671-4411263469C0}" dt="2023-04-14T01:49:56.768" v="4571" actId="478"/>
          <ac:cxnSpMkLst>
            <pc:docMk/>
            <pc:sldMk cId="990753407" sldId="270"/>
            <ac:cxnSpMk id="10" creationId="{11AB3DD9-E653-E76D-D0AA-3E587C7295B7}"/>
          </ac:cxnSpMkLst>
        </pc:cxnChg>
        <pc:cxnChg chg="add del mod">
          <ac:chgData name="田中 達也" userId="acba76a3-9185-47bc-b688-7016c73a1584" providerId="ADAL" clId="{2DB13163-03B1-4A65-A671-4411263469C0}" dt="2023-04-14T01:50:16.092" v="4574" actId="478"/>
          <ac:cxnSpMkLst>
            <pc:docMk/>
            <pc:sldMk cId="990753407" sldId="270"/>
            <ac:cxnSpMk id="12" creationId="{2F61D520-FDF2-39AE-7C09-62020C747766}"/>
          </ac:cxnSpMkLst>
        </pc:cxnChg>
        <pc:cxnChg chg="add del mod">
          <ac:chgData name="田中 達也" userId="acba76a3-9185-47bc-b688-7016c73a1584" providerId="ADAL" clId="{2DB13163-03B1-4A65-A671-4411263469C0}" dt="2023-04-14T01:51:37.730" v="4585" actId="478"/>
          <ac:cxnSpMkLst>
            <pc:docMk/>
            <pc:sldMk cId="990753407" sldId="270"/>
            <ac:cxnSpMk id="15" creationId="{F613D4B0-8247-C449-4334-5F24BFB9BF58}"/>
          </ac:cxnSpMkLst>
        </pc:cxnChg>
      </pc:sldChg>
      <pc:sldChg chg="addSp modSp new mod">
        <pc:chgData name="田中 達也" userId="acba76a3-9185-47bc-b688-7016c73a1584" providerId="ADAL" clId="{2DB13163-03B1-4A65-A671-4411263469C0}" dt="2023-04-14T02:13:30.377" v="4716" actId="1076"/>
        <pc:sldMkLst>
          <pc:docMk/>
          <pc:sldMk cId="3735015155" sldId="271"/>
        </pc:sldMkLst>
        <pc:spChg chg="mod">
          <ac:chgData name="田中 達也" userId="acba76a3-9185-47bc-b688-7016c73a1584" providerId="ADAL" clId="{2DB13163-03B1-4A65-A671-4411263469C0}" dt="2023-04-14T02:05:32.811" v="4617" actId="20577"/>
          <ac:spMkLst>
            <pc:docMk/>
            <pc:sldMk cId="3735015155" sldId="271"/>
            <ac:spMk id="2" creationId="{90241AC8-BA49-CA8A-F3DF-2D2BD5E64C27}"/>
          </ac:spMkLst>
        </pc:spChg>
        <pc:spChg chg="add mod">
          <ac:chgData name="田中 達也" userId="acba76a3-9185-47bc-b688-7016c73a1584" providerId="ADAL" clId="{2DB13163-03B1-4A65-A671-4411263469C0}" dt="2023-04-14T02:13:30.377" v="4716" actId="1076"/>
          <ac:spMkLst>
            <pc:docMk/>
            <pc:sldMk cId="3735015155" sldId="271"/>
            <ac:spMk id="9" creationId="{4D126B77-24D4-890B-BF01-8A6D11C086B1}"/>
          </ac:spMkLst>
        </pc:spChg>
        <pc:spChg chg="add mod">
          <ac:chgData name="田中 達也" userId="acba76a3-9185-47bc-b688-7016c73a1584" providerId="ADAL" clId="{2DB13163-03B1-4A65-A671-4411263469C0}" dt="2023-04-14T02:13:30.377" v="4716" actId="1076"/>
          <ac:spMkLst>
            <pc:docMk/>
            <pc:sldMk cId="3735015155" sldId="271"/>
            <ac:spMk id="10" creationId="{E99455CB-3726-8BB0-1570-827D178ED3D4}"/>
          </ac:spMkLst>
        </pc:spChg>
        <pc:spChg chg="add mod">
          <ac:chgData name="田中 達也" userId="acba76a3-9185-47bc-b688-7016c73a1584" providerId="ADAL" clId="{2DB13163-03B1-4A65-A671-4411263469C0}" dt="2023-04-14T02:13:30.377" v="4716" actId="1076"/>
          <ac:spMkLst>
            <pc:docMk/>
            <pc:sldMk cId="3735015155" sldId="271"/>
            <ac:spMk id="11" creationId="{46751F56-2D59-772E-3AE7-B8FCF9BEC960}"/>
          </ac:spMkLst>
        </pc:spChg>
        <pc:picChg chg="add mod">
          <ac:chgData name="田中 達也" userId="acba76a3-9185-47bc-b688-7016c73a1584" providerId="ADAL" clId="{2DB13163-03B1-4A65-A671-4411263469C0}" dt="2023-04-14T02:13:30.377" v="4716" actId="1076"/>
          <ac:picMkLst>
            <pc:docMk/>
            <pc:sldMk cId="3735015155" sldId="271"/>
            <ac:picMk id="4" creationId="{31A9F5E1-5A8B-BB3D-D359-D765BB2C9B2E}"/>
          </ac:picMkLst>
        </pc:picChg>
        <pc:picChg chg="add mod">
          <ac:chgData name="田中 達也" userId="acba76a3-9185-47bc-b688-7016c73a1584" providerId="ADAL" clId="{2DB13163-03B1-4A65-A671-4411263469C0}" dt="2023-04-14T02:13:30.377" v="4716" actId="1076"/>
          <ac:picMkLst>
            <pc:docMk/>
            <pc:sldMk cId="3735015155" sldId="271"/>
            <ac:picMk id="6" creationId="{9FE5C4F9-4E53-F9B2-291A-A3954567B55C}"/>
          </ac:picMkLst>
        </pc:picChg>
        <pc:picChg chg="add mod">
          <ac:chgData name="田中 達也" userId="acba76a3-9185-47bc-b688-7016c73a1584" providerId="ADAL" clId="{2DB13163-03B1-4A65-A671-4411263469C0}" dt="2023-04-14T02:13:30.377" v="4716" actId="1076"/>
          <ac:picMkLst>
            <pc:docMk/>
            <pc:sldMk cId="3735015155" sldId="271"/>
            <ac:picMk id="8" creationId="{40DA5D7D-83F3-962A-A144-BF393722CF39}"/>
          </ac:picMkLst>
        </pc:picChg>
      </pc:sldChg>
      <pc:sldChg chg="addSp delSp modSp new mod">
        <pc:chgData name="田中 達也" userId="acba76a3-9185-47bc-b688-7016c73a1584" providerId="ADAL" clId="{2DB13163-03B1-4A65-A671-4411263469C0}" dt="2023-04-14T02:15:12.992" v="4733"/>
        <pc:sldMkLst>
          <pc:docMk/>
          <pc:sldMk cId="2554044694" sldId="272"/>
        </pc:sldMkLst>
        <pc:spChg chg="mod">
          <ac:chgData name="田中 達也" userId="acba76a3-9185-47bc-b688-7016c73a1584" providerId="ADAL" clId="{2DB13163-03B1-4A65-A671-4411263469C0}" dt="2023-04-14T02:08:27.473" v="4690"/>
          <ac:spMkLst>
            <pc:docMk/>
            <pc:sldMk cId="2554044694" sldId="272"/>
            <ac:spMk id="2" creationId="{4B48A06A-157D-F740-CED5-DD874CE6FE36}"/>
          </ac:spMkLst>
        </pc:spChg>
        <pc:spChg chg="add mod">
          <ac:chgData name="田中 達也" userId="acba76a3-9185-47bc-b688-7016c73a1584" providerId="ADAL" clId="{2DB13163-03B1-4A65-A671-4411263469C0}" dt="2023-04-14T02:12:46.043" v="4704"/>
          <ac:spMkLst>
            <pc:docMk/>
            <pc:sldMk cId="2554044694" sldId="272"/>
            <ac:spMk id="7" creationId="{8404C634-1866-7F35-621D-E4069FC0F4EB}"/>
          </ac:spMkLst>
        </pc:spChg>
        <pc:spChg chg="add mod">
          <ac:chgData name="田中 達也" userId="acba76a3-9185-47bc-b688-7016c73a1584" providerId="ADAL" clId="{2DB13163-03B1-4A65-A671-4411263469C0}" dt="2023-04-14T02:13:06.647" v="4715"/>
          <ac:spMkLst>
            <pc:docMk/>
            <pc:sldMk cId="2554044694" sldId="272"/>
            <ac:spMk id="8" creationId="{D5EC4356-FD80-56CC-9D9E-4CFCFBB0800B}"/>
          </ac:spMkLst>
        </pc:spChg>
        <pc:spChg chg="add del mod">
          <ac:chgData name="田中 達也" userId="acba76a3-9185-47bc-b688-7016c73a1584" providerId="ADAL" clId="{2DB13163-03B1-4A65-A671-4411263469C0}" dt="2023-04-14T02:12:59.491" v="4711" actId="478"/>
          <ac:spMkLst>
            <pc:docMk/>
            <pc:sldMk cId="2554044694" sldId="272"/>
            <ac:spMk id="9" creationId="{267D502E-ADA4-7F13-2584-21B5BFA0FCAA}"/>
          </ac:spMkLst>
        </pc:spChg>
        <pc:spChg chg="add mod">
          <ac:chgData name="田中 達也" userId="acba76a3-9185-47bc-b688-7016c73a1584" providerId="ADAL" clId="{2DB13163-03B1-4A65-A671-4411263469C0}" dt="2023-04-14T02:14:29.464" v="4722" actId="693"/>
          <ac:spMkLst>
            <pc:docMk/>
            <pc:sldMk cId="2554044694" sldId="272"/>
            <ac:spMk id="10" creationId="{C5E8C289-8C6E-CC5D-619B-4F5E3C27BDF5}"/>
          </ac:spMkLst>
        </pc:spChg>
        <pc:spChg chg="add mod">
          <ac:chgData name="田中 達也" userId="acba76a3-9185-47bc-b688-7016c73a1584" providerId="ADAL" clId="{2DB13163-03B1-4A65-A671-4411263469C0}" dt="2023-04-14T02:14:57.158" v="4728" actId="1076"/>
          <ac:spMkLst>
            <pc:docMk/>
            <pc:sldMk cId="2554044694" sldId="272"/>
            <ac:spMk id="11" creationId="{88EF072A-4DA3-694A-E4B3-EFDC8B97224C}"/>
          </ac:spMkLst>
        </pc:spChg>
        <pc:spChg chg="add mod">
          <ac:chgData name="田中 達也" userId="acba76a3-9185-47bc-b688-7016c73a1584" providerId="ADAL" clId="{2DB13163-03B1-4A65-A671-4411263469C0}" dt="2023-04-14T02:15:12.992" v="4733"/>
          <ac:spMkLst>
            <pc:docMk/>
            <pc:sldMk cId="2554044694" sldId="272"/>
            <ac:spMk id="12" creationId="{AFA7B9F2-8292-3D2F-A1FB-05ED85C527EA}"/>
          </ac:spMkLst>
        </pc:spChg>
        <pc:picChg chg="add mod">
          <ac:chgData name="田中 達也" userId="acba76a3-9185-47bc-b688-7016c73a1584" providerId="ADAL" clId="{2DB13163-03B1-4A65-A671-4411263469C0}" dt="2023-04-14T02:12:54.615" v="4707" actId="1076"/>
          <ac:picMkLst>
            <pc:docMk/>
            <pc:sldMk cId="2554044694" sldId="272"/>
            <ac:picMk id="4" creationId="{EACD429A-E91F-1AAA-40C5-0C140CCBA0F8}"/>
          </ac:picMkLst>
        </pc:picChg>
        <pc:picChg chg="add mod">
          <ac:chgData name="田中 達也" userId="acba76a3-9185-47bc-b688-7016c73a1584" providerId="ADAL" clId="{2DB13163-03B1-4A65-A671-4411263469C0}" dt="2023-04-14T02:12:51.050" v="4706" actId="1076"/>
          <ac:picMkLst>
            <pc:docMk/>
            <pc:sldMk cId="2554044694" sldId="272"/>
            <ac:picMk id="6" creationId="{FCF62CC5-98AD-E8D2-2E59-469D7B13E512}"/>
          </ac:picMkLst>
        </pc:picChg>
      </pc:sldChg>
      <pc:sldChg chg="addSp modSp new mod">
        <pc:chgData name="田中 達也" userId="acba76a3-9185-47bc-b688-7016c73a1584" providerId="ADAL" clId="{2DB13163-03B1-4A65-A671-4411263469C0}" dt="2023-04-14T02:25:13.494" v="4903" actId="1076"/>
        <pc:sldMkLst>
          <pc:docMk/>
          <pc:sldMk cId="4094739752" sldId="273"/>
        </pc:sldMkLst>
        <pc:spChg chg="mod">
          <ac:chgData name="田中 達也" userId="acba76a3-9185-47bc-b688-7016c73a1584" providerId="ADAL" clId="{2DB13163-03B1-4A65-A671-4411263469C0}" dt="2023-04-14T02:22:38.225" v="4870" actId="14100"/>
          <ac:spMkLst>
            <pc:docMk/>
            <pc:sldMk cId="4094739752" sldId="273"/>
            <ac:spMk id="2" creationId="{C1372A44-48D6-92CA-8F40-7DE7C76117E2}"/>
          </ac:spMkLst>
        </pc:spChg>
        <pc:spChg chg="add mod">
          <ac:chgData name="田中 達也" userId="acba76a3-9185-47bc-b688-7016c73a1584" providerId="ADAL" clId="{2DB13163-03B1-4A65-A671-4411263469C0}" dt="2023-04-14T02:17:54.366" v="4819" actId="14100"/>
          <ac:spMkLst>
            <pc:docMk/>
            <pc:sldMk cId="4094739752" sldId="273"/>
            <ac:spMk id="3" creationId="{915F8500-DA15-FB7D-DB20-B1A00D1C8F45}"/>
          </ac:spMkLst>
        </pc:spChg>
        <pc:spChg chg="add mod">
          <ac:chgData name="田中 達也" userId="acba76a3-9185-47bc-b688-7016c73a1584" providerId="ADAL" clId="{2DB13163-03B1-4A65-A671-4411263469C0}" dt="2023-04-14T02:18:52.067" v="4833" actId="20577"/>
          <ac:spMkLst>
            <pc:docMk/>
            <pc:sldMk cId="4094739752" sldId="273"/>
            <ac:spMk id="4" creationId="{A7E096AF-E746-3A86-13A9-27851F98BB88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5" creationId="{A5564B33-83E6-0DCE-8555-7C882399ACE8}"/>
          </ac:spMkLst>
        </pc:spChg>
        <pc:spChg chg="add mod or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6" creationId="{28E033A4-F361-C134-D0BA-9E58DE5EF2AA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7" creationId="{249AF4DE-5D6C-3D3D-39B8-7BEF00AFED4C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8" creationId="{018F26B4-D023-D895-C01D-893269A120C4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9" creationId="{4E27F9D3-30A1-02C1-E076-E863E30C0975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10" creationId="{19B46945-0EB6-7BA0-18C9-71F61C1F407F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11" creationId="{649E8BF5-3D60-8085-77B7-E39EF45D0BE7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12" creationId="{1CF19E92-92C3-0CCE-62F2-A49F56EC7FB4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13" creationId="{AF364844-DAEE-E31A-7C0C-CCDCCCDB1A6C}"/>
          </ac:spMkLst>
        </pc:spChg>
        <pc:spChg chg="add mod">
          <ac:chgData name="田中 達也" userId="acba76a3-9185-47bc-b688-7016c73a1584" providerId="ADAL" clId="{2DB13163-03B1-4A65-A671-4411263469C0}" dt="2023-04-14T02:22:45.258" v="4871" actId="164"/>
          <ac:spMkLst>
            <pc:docMk/>
            <pc:sldMk cId="4094739752" sldId="273"/>
            <ac:spMk id="14" creationId="{22E957D2-7833-998C-5F54-6B6A7F06E875}"/>
          </ac:spMkLst>
        </pc:spChg>
        <pc:spChg chg="add mod">
          <ac:chgData name="田中 達也" userId="acba76a3-9185-47bc-b688-7016c73a1584" providerId="ADAL" clId="{2DB13163-03B1-4A65-A671-4411263469C0}" dt="2023-04-14T02:25:13.494" v="4903" actId="1076"/>
          <ac:spMkLst>
            <pc:docMk/>
            <pc:sldMk cId="4094739752" sldId="273"/>
            <ac:spMk id="16" creationId="{0B65AA15-6D9B-3111-8468-28FA4E466DA4}"/>
          </ac:spMkLst>
        </pc:spChg>
        <pc:spChg chg="add mod">
          <ac:chgData name="田中 達也" userId="acba76a3-9185-47bc-b688-7016c73a1584" providerId="ADAL" clId="{2DB13163-03B1-4A65-A671-4411263469C0}" dt="2023-04-14T02:25:13.494" v="4903" actId="1076"/>
          <ac:spMkLst>
            <pc:docMk/>
            <pc:sldMk cId="4094739752" sldId="273"/>
            <ac:spMk id="17" creationId="{409268E4-CBCF-DC7F-5991-4D7DAF0CF89B}"/>
          </ac:spMkLst>
        </pc:spChg>
        <pc:spChg chg="add mod">
          <ac:chgData name="田中 達也" userId="acba76a3-9185-47bc-b688-7016c73a1584" providerId="ADAL" clId="{2DB13163-03B1-4A65-A671-4411263469C0}" dt="2023-04-14T02:25:13.494" v="4903" actId="1076"/>
          <ac:spMkLst>
            <pc:docMk/>
            <pc:sldMk cId="4094739752" sldId="273"/>
            <ac:spMk id="18" creationId="{9975AEE9-544D-19F0-3D13-46E49C59A58D}"/>
          </ac:spMkLst>
        </pc:spChg>
        <pc:spChg chg="add mod">
          <ac:chgData name="田中 達也" userId="acba76a3-9185-47bc-b688-7016c73a1584" providerId="ADAL" clId="{2DB13163-03B1-4A65-A671-4411263469C0}" dt="2023-04-14T02:25:13.494" v="4903" actId="1076"/>
          <ac:spMkLst>
            <pc:docMk/>
            <pc:sldMk cId="4094739752" sldId="273"/>
            <ac:spMk id="19" creationId="{81C0D34C-DC98-B02A-E0E8-192E04EF1D88}"/>
          </ac:spMkLst>
        </pc:spChg>
        <pc:grpChg chg="add mod">
          <ac:chgData name="田中 達也" userId="acba76a3-9185-47bc-b688-7016c73a1584" providerId="ADAL" clId="{2DB13163-03B1-4A65-A671-4411263469C0}" dt="2023-04-14T02:25:13.494" v="4903" actId="1076"/>
          <ac:grpSpMkLst>
            <pc:docMk/>
            <pc:sldMk cId="4094739752" sldId="273"/>
            <ac:grpSpMk id="15" creationId="{2297DE1C-F0BC-6A46-A044-4FE869C4926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79E19-2BF3-5B80-9975-38DC8D128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BF8382-D185-8568-64A0-3CB4CC93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06906-9392-17D9-4652-6D0BAB01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8989D-D4CE-2A09-22DB-20A4BF37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1CA0E0-074A-3BC8-7519-609856B9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0D185-C96D-AA01-3656-50B3D87C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C316EE-B3A4-4717-9065-5EF66184D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E218D-745D-DADB-392A-97C38BC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5D669-9302-024C-FED6-F5C3CE2D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29F42-0C2C-FF45-7064-7118BF8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1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541419-01C1-3E71-59DE-C62D4D36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AB5B90-33AE-0850-116E-A08BE53B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B4B08D-1414-F477-F354-04169379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C3C37-1AFA-5679-B43F-27103AC4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D2BEE-3425-B311-5E93-34321392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98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25F8C-C4C3-B8CC-018B-53631A61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043B8-29E7-C7A3-F4AF-F7E9CF6F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98BF9-277F-57A0-C5D3-331C61BC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D8072-1214-B9F9-59BC-28DDE20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01771A-E297-368A-6FB1-AC152E46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6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390F0-BAFC-D1D8-2FDC-CB21B6D6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09AD15-BEB3-E981-98FF-CEA1338D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F0463-DB1C-977B-8560-C432E18E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93C13-2A2A-7A1F-E48F-D765C2FA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9F5A2-8F75-39F6-E5CE-C416B14E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A2220-5A03-950D-1E1B-8CDB2399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F6618-589E-45AB-E5DB-C3DF1594C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46E518-6AAC-4EC3-10A8-725E4565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665642-593A-C85D-A917-40532931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6FCCC-A29F-F369-8454-FA94089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3E87-A67E-7783-005A-63CA839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7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D2F9-ECD2-FC34-1D73-3C385236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0FD02D-7992-908C-5D62-EB1128FA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2B672D-E6B2-F079-23B8-69BB4FA1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39FB4B-B37C-E176-468B-A3103BF48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FDCE98-9325-FED1-F4DB-B06BB2F3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7BBA60-58BF-DF71-9559-5784D311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B9B5EA-13BA-E765-6DA5-7DFA57D0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845277-650D-ECA0-3B8B-3EA602AD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3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F8468-44CB-7C49-BF4C-9B7A20D9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F4633-9C02-6D4D-C377-F69DCE68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1E0AE9-FEB3-DABC-BB9E-43BCD6A9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2966C3-428A-0316-161F-886D535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5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09DF50-A603-E16C-182F-EB39CFCA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2F553C-455B-BA70-DB19-F29F5774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98BB53-CFA3-012F-5452-BB921603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1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80D3C-3495-8FB1-F01B-9951276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C29EF-C490-4FF9-00DC-A03F58CE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77D59-E7FF-A91F-AA00-9989DD71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D23DB6-3426-5B99-BF2C-797B5C4C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7BE94-F11A-5689-9ACB-3F4EC5E7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7BC0F-AD0A-5CA5-0C92-F1B951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03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9DF1D-3DB2-351D-EE2B-BA38F0C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41BCE5-73CF-6BD2-746E-ACF69102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3A8E5-1887-4E1B-2D75-F0A48C8C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14615-866D-3EAA-2736-44E1333C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FBFC60-7041-2386-177F-EAF5B671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83A3EE-116F-15FC-5901-F9AB494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5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518895-5649-E58B-E978-AACAB57A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82CC9-1B33-51D1-3916-2C7DB224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E189A-D51E-E531-6766-4E0B1A1A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375D-C87A-4A5F-8B41-DD5DC0D0C5F8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A922D-0870-9BD5-55BE-BD3144C6D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D80CC-5BDB-4349-2DAF-1700DC48A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69C6-5387-4C8D-A56D-7DB81681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pic>
        <p:nvPicPr>
          <p:cNvPr id="5" name="図 4" descr="テーブル, 座る, ベンチ, ぼやけ が含まれている画像">
            <a:extLst>
              <a:ext uri="{FF2B5EF4-FFF2-40B4-BE49-F238E27FC236}">
                <a16:creationId xmlns:a16="http://schemas.microsoft.com/office/drawing/2014/main" id="{98F74AE3-1A03-ED4A-5573-DBB48328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20A59A4-CCBB-51DE-ECB2-69299F4A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</a:rPr>
              <a:t>Colors</a:t>
            </a:r>
            <a:r>
              <a:rPr kumimoji="1" lang="ja-JP" altLang="en-US" dirty="0">
                <a:solidFill>
                  <a:srgbClr val="FFFFFF"/>
                </a:solidFill>
              </a:rPr>
              <a:t>カフェ会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0A4683-EAEE-32FE-AEDD-DA343F01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P</a:t>
            </a:r>
            <a:r>
              <a:rPr kumimoji="1" lang="en-US" altLang="ja-JP" dirty="0">
                <a:solidFill>
                  <a:srgbClr val="FFFFFF"/>
                </a:solidFill>
              </a:rPr>
              <a:t>ython</a:t>
            </a:r>
            <a:r>
              <a:rPr kumimoji="1" lang="ja-JP" altLang="en-US" dirty="0">
                <a:solidFill>
                  <a:srgbClr val="FFFFFF"/>
                </a:solidFill>
              </a:rPr>
              <a:t>入門</a:t>
            </a:r>
          </a:p>
        </p:txBody>
      </p:sp>
    </p:spTree>
    <p:extLst>
      <p:ext uri="{BB962C8B-B14F-4D97-AF65-F5344CB8AC3E}">
        <p14:creationId xmlns:p14="http://schemas.microsoft.com/office/powerpoint/2010/main" val="113665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C5805-2A21-21E3-6591-78B2F8E7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カートの進み方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067B46-A17B-0FBD-33E9-11279C455242}"/>
              </a:ext>
            </a:extLst>
          </p:cNvPr>
          <p:cNvSpPr txBox="1"/>
          <p:nvPr/>
        </p:nvSpPr>
        <p:spPr>
          <a:xfrm>
            <a:off x="838200" y="259023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進行方向を決定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89E6AA-8678-AA9F-DA9E-F51284B6AEDF}"/>
              </a:ext>
            </a:extLst>
          </p:cNvPr>
          <p:cNvSpPr txBox="1"/>
          <p:nvPr/>
        </p:nvSpPr>
        <p:spPr>
          <a:xfrm>
            <a:off x="1145976" y="352748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一マス進む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2A2962-03FE-9185-73DD-7E35567BC188}"/>
              </a:ext>
            </a:extLst>
          </p:cNvPr>
          <p:cNvSpPr txBox="1"/>
          <p:nvPr/>
        </p:nvSpPr>
        <p:spPr>
          <a:xfrm>
            <a:off x="838991" y="44647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進行方向を決定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B8EAED-A192-3A02-C4FA-AAE2A96FA7E1}"/>
              </a:ext>
            </a:extLst>
          </p:cNvPr>
          <p:cNvSpPr txBox="1"/>
          <p:nvPr/>
        </p:nvSpPr>
        <p:spPr>
          <a:xfrm>
            <a:off x="1146767" y="54019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一マス進む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CDBB10-01DB-D2D6-74B8-F09E08603D83}"/>
              </a:ext>
            </a:extLst>
          </p:cNvPr>
          <p:cNvSpPr txBox="1"/>
          <p:nvPr/>
        </p:nvSpPr>
        <p:spPr>
          <a:xfrm>
            <a:off x="1145978" y="352748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一マス進む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3357BD-885C-548D-65F0-6FEDE0199F16}"/>
              </a:ext>
            </a:extLst>
          </p:cNvPr>
          <p:cNvSpPr txBox="1"/>
          <p:nvPr/>
        </p:nvSpPr>
        <p:spPr>
          <a:xfrm>
            <a:off x="1299867" y="16529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スタート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03CB499-908B-100B-5834-FC4323924B9B}"/>
              </a:ext>
            </a:extLst>
          </p:cNvPr>
          <p:cNvCxnSpPr/>
          <p:nvPr/>
        </p:nvCxnSpPr>
        <p:spPr>
          <a:xfrm>
            <a:off x="2007753" y="2114645"/>
            <a:ext cx="0" cy="47558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5A9BCA-EC43-5442-6D24-08E936A2E5BD}"/>
              </a:ext>
            </a:extLst>
          </p:cNvPr>
          <p:cNvCxnSpPr/>
          <p:nvPr/>
        </p:nvCxnSpPr>
        <p:spPr>
          <a:xfrm>
            <a:off x="2007753" y="3051897"/>
            <a:ext cx="0" cy="47558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CD7F122-8B97-EFE0-9756-6A494DF8AC1D}"/>
              </a:ext>
            </a:extLst>
          </p:cNvPr>
          <p:cNvCxnSpPr/>
          <p:nvPr/>
        </p:nvCxnSpPr>
        <p:spPr>
          <a:xfrm>
            <a:off x="2007753" y="3989149"/>
            <a:ext cx="0" cy="47558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C0140EB-7680-8EA6-A5A7-C8168A30667F}"/>
              </a:ext>
            </a:extLst>
          </p:cNvPr>
          <p:cNvCxnSpPr/>
          <p:nvPr/>
        </p:nvCxnSpPr>
        <p:spPr>
          <a:xfrm>
            <a:off x="2007753" y="4926401"/>
            <a:ext cx="0" cy="47558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6C0D597-A54A-5218-16CC-386379528D02}"/>
              </a:ext>
            </a:extLst>
          </p:cNvPr>
          <p:cNvCxnSpPr/>
          <p:nvPr/>
        </p:nvCxnSpPr>
        <p:spPr>
          <a:xfrm>
            <a:off x="2007753" y="5795238"/>
            <a:ext cx="0" cy="47558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30674B-8E08-0ED8-A3D4-6E3A7B60C6D3}"/>
              </a:ext>
            </a:extLst>
          </p:cNvPr>
          <p:cNvSpPr txBox="1"/>
          <p:nvPr/>
        </p:nvSpPr>
        <p:spPr>
          <a:xfrm>
            <a:off x="4091613" y="16529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進行方向を決定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927AF2-B727-5965-D292-19F6C783C4D3}"/>
              </a:ext>
            </a:extLst>
          </p:cNvPr>
          <p:cNvSpPr txBox="1"/>
          <p:nvPr/>
        </p:nvSpPr>
        <p:spPr>
          <a:xfrm>
            <a:off x="4806068" y="2304625"/>
            <a:ext cx="523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制御ポリシー（後述）で行う</a:t>
            </a:r>
            <a:endParaRPr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E9C927-5CEE-6A45-704F-3A19D169BD6F}"/>
              </a:ext>
            </a:extLst>
          </p:cNvPr>
          <p:cNvSpPr txBox="1"/>
          <p:nvPr/>
        </p:nvSpPr>
        <p:spPr>
          <a:xfrm>
            <a:off x="4091613" y="3236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一マス進む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A2ED95-65A0-5BC3-04F7-51E7E944C331}"/>
              </a:ext>
            </a:extLst>
          </p:cNvPr>
          <p:cNvSpPr txBox="1"/>
          <p:nvPr/>
        </p:nvSpPr>
        <p:spPr>
          <a:xfrm>
            <a:off x="4806068" y="3860878"/>
            <a:ext cx="646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進めない場合はその場に留まる</a:t>
            </a:r>
            <a:endParaRPr lang="en-US" altLang="ja-JP" sz="2400" dirty="0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44319520-C811-B94A-163E-1A45F1CB471E}"/>
              </a:ext>
            </a:extLst>
          </p:cNvPr>
          <p:cNvSpPr/>
          <p:nvPr/>
        </p:nvSpPr>
        <p:spPr>
          <a:xfrm rot="5400000">
            <a:off x="9703503" y="4607605"/>
            <a:ext cx="1771691" cy="152732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8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B4890-295C-8CA6-DCB9-4E719593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制御ポリシー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1C0001-312B-83E8-E906-65A7C0C056E0}"/>
              </a:ext>
            </a:extLst>
          </p:cNvPr>
          <p:cNvSpPr/>
          <p:nvPr/>
        </p:nvSpPr>
        <p:spPr>
          <a:xfrm>
            <a:off x="838200" y="1690688"/>
            <a:ext cx="10624008" cy="16679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3EBEEB-4BB6-B5D2-F415-C21DD0551192}"/>
              </a:ext>
            </a:extLst>
          </p:cNvPr>
          <p:cNvSpPr txBox="1">
            <a:spLocks/>
          </p:cNvSpPr>
          <p:nvPr/>
        </p:nvSpPr>
        <p:spPr>
          <a:xfrm>
            <a:off x="943467" y="1801082"/>
            <a:ext cx="10266574" cy="1557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def policy(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, movable,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return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E645FF-1285-2095-CAEE-ABFA3D89AD40}"/>
              </a:ext>
            </a:extLst>
          </p:cNvPr>
          <p:cNvSpPr/>
          <p:nvPr/>
        </p:nvSpPr>
        <p:spPr>
          <a:xfrm>
            <a:off x="943467" y="3729213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7760E8-A591-9FDB-D429-FF52F1682560}"/>
              </a:ext>
            </a:extLst>
          </p:cNvPr>
          <p:cNvSpPr txBox="1"/>
          <p:nvPr/>
        </p:nvSpPr>
        <p:spPr>
          <a:xfrm>
            <a:off x="1144725" y="3554941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turnL</a:t>
            </a:r>
            <a:r>
              <a:rPr kumimoji="1" lang="en-US" altLang="ja-JP" sz="2400" dirty="0"/>
              <a:t>()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B31B39-AB35-BC65-0C15-5305130526EC}"/>
              </a:ext>
            </a:extLst>
          </p:cNvPr>
          <p:cNvSpPr txBox="1"/>
          <p:nvPr/>
        </p:nvSpPr>
        <p:spPr>
          <a:xfrm>
            <a:off x="2417801" y="3563579"/>
            <a:ext cx="4534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カートの進行方向を左に変える</a:t>
            </a:r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D42C7A-8708-4AB7-A6C6-44944B052378}"/>
              </a:ext>
            </a:extLst>
          </p:cNvPr>
          <p:cNvSpPr/>
          <p:nvPr/>
        </p:nvSpPr>
        <p:spPr>
          <a:xfrm>
            <a:off x="943467" y="4333354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3E14F3-9EEB-5201-4D32-785FF84F9A60}"/>
              </a:ext>
            </a:extLst>
          </p:cNvPr>
          <p:cNvSpPr txBox="1"/>
          <p:nvPr/>
        </p:nvSpPr>
        <p:spPr>
          <a:xfrm>
            <a:off x="1144725" y="415908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turnR</a:t>
            </a:r>
            <a:r>
              <a:rPr kumimoji="1" lang="en-US" altLang="ja-JP" sz="2400" dirty="0"/>
              <a:t>()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47773D-EF15-E6D2-6A53-CD6D4F98A51D}"/>
              </a:ext>
            </a:extLst>
          </p:cNvPr>
          <p:cNvSpPr txBox="1"/>
          <p:nvPr/>
        </p:nvSpPr>
        <p:spPr>
          <a:xfrm>
            <a:off x="2417801" y="4163919"/>
            <a:ext cx="4534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カートの進行方向を右に変える</a:t>
            </a:r>
            <a:endParaRPr kumimoji="1" lang="ja-JP" altLang="en-US" sz="24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4FEB3C8-539C-EB39-CF2C-9F077FCB06BA}"/>
              </a:ext>
            </a:extLst>
          </p:cNvPr>
          <p:cNvSpPr/>
          <p:nvPr/>
        </p:nvSpPr>
        <p:spPr>
          <a:xfrm>
            <a:off x="943467" y="4928857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E442A7-1E7B-F759-7948-8E607B6BD1CB}"/>
              </a:ext>
            </a:extLst>
          </p:cNvPr>
          <p:cNvSpPr txBox="1"/>
          <p:nvPr/>
        </p:nvSpPr>
        <p:spPr>
          <a:xfrm>
            <a:off x="1144725" y="475458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movable()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CC18BAD-1FC1-E8D2-A4F2-5988BAB787E1}"/>
              </a:ext>
            </a:extLst>
          </p:cNvPr>
          <p:cNvSpPr txBox="1"/>
          <p:nvPr/>
        </p:nvSpPr>
        <p:spPr>
          <a:xfrm>
            <a:off x="2844200" y="4754584"/>
            <a:ext cx="523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カートが進行方向に進めるか調べる</a:t>
            </a:r>
            <a:endParaRPr lang="en-US" altLang="ja-JP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C72E55-8419-0307-ACA8-45ADD6810514}"/>
              </a:ext>
            </a:extLst>
          </p:cNvPr>
          <p:cNvSpPr/>
          <p:nvPr/>
        </p:nvSpPr>
        <p:spPr>
          <a:xfrm>
            <a:off x="943467" y="5486654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CD9313-C1DE-BC47-AAE5-C9D11F635DD5}"/>
              </a:ext>
            </a:extLst>
          </p:cNvPr>
          <p:cNvSpPr txBox="1"/>
          <p:nvPr/>
        </p:nvSpPr>
        <p:spPr>
          <a:xfrm>
            <a:off x="1144725" y="5312381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prev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368401-1179-F1A8-B6AA-A9887C6D695C}"/>
              </a:ext>
            </a:extLst>
          </p:cNvPr>
          <p:cNvSpPr txBox="1"/>
          <p:nvPr/>
        </p:nvSpPr>
        <p:spPr>
          <a:xfrm>
            <a:off x="2029874" y="5312382"/>
            <a:ext cx="646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前回のポリシー実行の結果（初期値</a:t>
            </a:r>
            <a:r>
              <a:rPr lang="en-US" altLang="ja-JP" sz="2400" dirty="0"/>
              <a:t>: None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5B437C51-2FDD-69DB-C5E6-E0076A209726}"/>
              </a:ext>
            </a:extLst>
          </p:cNvPr>
          <p:cNvSpPr/>
          <p:nvPr/>
        </p:nvSpPr>
        <p:spPr>
          <a:xfrm>
            <a:off x="7424130" y="3613692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09265DD8-54A1-4E85-CD62-EBF4D59FC1B7}"/>
              </a:ext>
            </a:extLst>
          </p:cNvPr>
          <p:cNvSpPr/>
          <p:nvPr/>
        </p:nvSpPr>
        <p:spPr>
          <a:xfrm rot="16200000">
            <a:off x="8933915" y="3584720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6789F2E-902D-9418-65AD-F02EAB18A6F4}"/>
              </a:ext>
            </a:extLst>
          </p:cNvPr>
          <p:cNvCxnSpPr/>
          <p:nvPr/>
        </p:nvCxnSpPr>
        <p:spPr>
          <a:xfrm>
            <a:off x="8078771" y="3772444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C5BD7914-AD9E-961D-9B09-4DCBB420FB07}"/>
              </a:ext>
            </a:extLst>
          </p:cNvPr>
          <p:cNvSpPr/>
          <p:nvPr/>
        </p:nvSpPr>
        <p:spPr>
          <a:xfrm>
            <a:off x="7424131" y="4210805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AB184B8D-2652-018D-FCF7-A11D76E17AF6}"/>
              </a:ext>
            </a:extLst>
          </p:cNvPr>
          <p:cNvSpPr/>
          <p:nvPr/>
        </p:nvSpPr>
        <p:spPr>
          <a:xfrm rot="5400000">
            <a:off x="8933915" y="4181719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5EC475B-0258-EFE8-F15D-935D950239F5}"/>
              </a:ext>
            </a:extLst>
          </p:cNvPr>
          <p:cNvCxnSpPr/>
          <p:nvPr/>
        </p:nvCxnSpPr>
        <p:spPr>
          <a:xfrm>
            <a:off x="8082165" y="4367834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2C906F6-1717-38C5-E110-293B09E73A82}"/>
              </a:ext>
            </a:extLst>
          </p:cNvPr>
          <p:cNvCxnSpPr/>
          <p:nvPr/>
        </p:nvCxnSpPr>
        <p:spPr>
          <a:xfrm>
            <a:off x="9548693" y="3772444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AFFEC3C-5958-CD5E-9C61-A35D25CCA25E}"/>
              </a:ext>
            </a:extLst>
          </p:cNvPr>
          <p:cNvCxnSpPr/>
          <p:nvPr/>
        </p:nvCxnSpPr>
        <p:spPr>
          <a:xfrm>
            <a:off x="9548693" y="4367834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03EC9CF7-7AAB-D211-1544-FE72C793E82A}"/>
              </a:ext>
            </a:extLst>
          </p:cNvPr>
          <p:cNvSpPr/>
          <p:nvPr/>
        </p:nvSpPr>
        <p:spPr>
          <a:xfrm rot="16200000">
            <a:off x="8933916" y="3584720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C296E1A6-F495-8E41-DCE3-6FB40E59068D}"/>
              </a:ext>
            </a:extLst>
          </p:cNvPr>
          <p:cNvSpPr/>
          <p:nvPr/>
        </p:nvSpPr>
        <p:spPr>
          <a:xfrm rot="10800000">
            <a:off x="10389934" y="3613692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4015BB64-0BDA-2012-D8CE-9DA733C14A22}"/>
              </a:ext>
            </a:extLst>
          </p:cNvPr>
          <p:cNvSpPr/>
          <p:nvPr/>
        </p:nvSpPr>
        <p:spPr>
          <a:xfrm rot="10800000">
            <a:off x="10389934" y="4210805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36B750-068E-09BD-5D5C-4DF9695C288C}"/>
              </a:ext>
            </a:extLst>
          </p:cNvPr>
          <p:cNvSpPr txBox="1"/>
          <p:nvPr/>
        </p:nvSpPr>
        <p:spPr>
          <a:xfrm>
            <a:off x="8722495" y="4712216"/>
            <a:ext cx="61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C00000"/>
                </a:solidFill>
              </a:rPr>
              <a:t>x</a:t>
            </a:r>
            <a:endParaRPr kumimoji="1" lang="ja-JP" altLang="en-US" sz="4800" dirty="0">
              <a:solidFill>
                <a:srgbClr val="C00000"/>
              </a:solidFill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2D721345-6B69-F2D6-53E8-0109612DA0BC}"/>
              </a:ext>
            </a:extLst>
          </p:cNvPr>
          <p:cNvSpPr/>
          <p:nvPr/>
        </p:nvSpPr>
        <p:spPr>
          <a:xfrm rot="5400000">
            <a:off x="9348976" y="4981195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91790DB-0354-35CA-EA21-BC9240A88C1F}"/>
              </a:ext>
            </a:extLst>
          </p:cNvPr>
          <p:cNvSpPr/>
          <p:nvPr/>
        </p:nvSpPr>
        <p:spPr>
          <a:xfrm>
            <a:off x="9801176" y="4962346"/>
            <a:ext cx="431791" cy="431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C59AB-0BA8-4069-9CB2-0D899AA3BBC8}"/>
              </a:ext>
            </a:extLst>
          </p:cNvPr>
          <p:cNvSpPr txBox="1"/>
          <p:nvPr/>
        </p:nvSpPr>
        <p:spPr>
          <a:xfrm>
            <a:off x="8722495" y="5482182"/>
            <a:ext cx="61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C00000"/>
                </a:solidFill>
              </a:rPr>
              <a:t>x</a:t>
            </a:r>
            <a:endParaRPr kumimoji="1" lang="ja-JP" altLang="en-US" sz="4800" dirty="0">
              <a:solidFill>
                <a:srgbClr val="C000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7CC71C-31C3-EFF1-791C-64C8990B6923}"/>
              </a:ext>
            </a:extLst>
          </p:cNvPr>
          <p:cNvSpPr/>
          <p:nvPr/>
        </p:nvSpPr>
        <p:spPr>
          <a:xfrm>
            <a:off x="9348975" y="5732620"/>
            <a:ext cx="431791" cy="431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A32E21FA-59D9-211A-203D-7389BB8E0B71}"/>
              </a:ext>
            </a:extLst>
          </p:cNvPr>
          <p:cNvSpPr/>
          <p:nvPr/>
        </p:nvSpPr>
        <p:spPr>
          <a:xfrm>
            <a:off x="9801176" y="5774046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03B07CF-638D-2BA1-382D-EB67874E8003}"/>
              </a:ext>
            </a:extLst>
          </p:cNvPr>
          <p:cNvSpPr/>
          <p:nvPr/>
        </p:nvSpPr>
        <p:spPr>
          <a:xfrm>
            <a:off x="9335928" y="6214095"/>
            <a:ext cx="431791" cy="431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C4EDFAA-0929-673B-CB6F-E993922D07A4}"/>
              </a:ext>
            </a:extLst>
          </p:cNvPr>
          <p:cNvSpPr/>
          <p:nvPr/>
        </p:nvSpPr>
        <p:spPr>
          <a:xfrm>
            <a:off x="9814486" y="6214095"/>
            <a:ext cx="431791" cy="431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1BD2FFE-BD43-ED39-515F-BC2707809815}"/>
              </a:ext>
            </a:extLst>
          </p:cNvPr>
          <p:cNvSpPr/>
          <p:nvPr/>
        </p:nvSpPr>
        <p:spPr>
          <a:xfrm>
            <a:off x="10293044" y="5732620"/>
            <a:ext cx="431791" cy="431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93D3529-2677-7231-BBF3-093F5B4B17D0}"/>
              </a:ext>
            </a:extLst>
          </p:cNvPr>
          <p:cNvSpPr/>
          <p:nvPr/>
        </p:nvSpPr>
        <p:spPr>
          <a:xfrm>
            <a:off x="10293044" y="6214095"/>
            <a:ext cx="431791" cy="431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4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97BD9-8018-E5C3-5B87-8879E342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rev</a:t>
            </a:r>
            <a:r>
              <a:rPr kumimoji="1" lang="ja-JP" altLang="en-US" dirty="0"/>
              <a:t>の活用例　カウンタ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EA2B163-2937-B832-1683-F4FE84B2D66F}"/>
              </a:ext>
            </a:extLst>
          </p:cNvPr>
          <p:cNvSpPr/>
          <p:nvPr/>
        </p:nvSpPr>
        <p:spPr>
          <a:xfrm>
            <a:off x="838200" y="1690688"/>
            <a:ext cx="10624008" cy="25918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A9773C-62F1-B56A-9CD8-B95901E11483}"/>
              </a:ext>
            </a:extLst>
          </p:cNvPr>
          <p:cNvSpPr txBox="1">
            <a:spLocks/>
          </p:cNvSpPr>
          <p:nvPr/>
        </p:nvSpPr>
        <p:spPr>
          <a:xfrm>
            <a:off x="962713" y="1876497"/>
            <a:ext cx="10266574" cy="250969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def policy(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, movable,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if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 is None: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	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return prev+1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CEDA858-0F46-0212-29A1-9D3ABFB1E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03159"/>
              </p:ext>
            </p:extLst>
          </p:nvPr>
        </p:nvGraphicFramePr>
        <p:xfrm>
          <a:off x="838200" y="4664075"/>
          <a:ext cx="405431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58">
                  <a:extLst>
                    <a:ext uri="{9D8B030D-6E8A-4147-A177-3AD203B41FA5}">
                      <a16:colId xmlns:a16="http://schemas.microsoft.com/office/drawing/2014/main" val="4259182975"/>
                    </a:ext>
                  </a:extLst>
                </a:gridCol>
                <a:gridCol w="1847653">
                  <a:extLst>
                    <a:ext uri="{9D8B030D-6E8A-4147-A177-3AD203B41FA5}">
                      <a16:colId xmlns:a16="http://schemas.microsoft.com/office/drawing/2014/main" val="1664618177"/>
                    </a:ext>
                  </a:extLst>
                </a:gridCol>
              </a:tblGrid>
              <a:tr h="354880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prev</a:t>
                      </a:r>
                      <a:r>
                        <a:rPr kumimoji="1" lang="ja-JP" altLang="en-US" sz="2400" dirty="0"/>
                        <a:t>の値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43569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一回目実行時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None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5106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二回目実行時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94733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三回目実行時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2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6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ADD82-3D33-D9D7-B653-DF63BCC0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制御ポリシーの例１　右に曲がる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4E7976-9AF5-DF3D-97EE-A7FE25BAFE68}"/>
              </a:ext>
            </a:extLst>
          </p:cNvPr>
          <p:cNvSpPr/>
          <p:nvPr/>
        </p:nvSpPr>
        <p:spPr>
          <a:xfrm>
            <a:off x="838200" y="1690689"/>
            <a:ext cx="10624008" cy="1738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8FE7A06-B914-3C06-B1B3-6B327BC64D22}"/>
              </a:ext>
            </a:extLst>
          </p:cNvPr>
          <p:cNvSpPr txBox="1">
            <a:spLocks/>
          </p:cNvSpPr>
          <p:nvPr/>
        </p:nvSpPr>
        <p:spPr>
          <a:xfrm>
            <a:off x="962713" y="1857081"/>
            <a:ext cx="10266574" cy="157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def policy(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, movable,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if not movable():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1" name="図 20" descr="グラフ&#10;&#10;自動的に生成された説明">
            <a:extLst>
              <a:ext uri="{FF2B5EF4-FFF2-40B4-BE49-F238E27FC236}">
                <a16:creationId xmlns:a16="http://schemas.microsoft.com/office/drawing/2014/main" id="{27BCDD75-4FC6-2ED7-5622-E5F134C5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83" y="2643041"/>
            <a:ext cx="2935416" cy="29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ADD82-3D33-D9D7-B653-DF63BCC0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制御ポリシーの例２　ジグザグ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4E7976-9AF5-DF3D-97EE-A7FE25BAFE68}"/>
              </a:ext>
            </a:extLst>
          </p:cNvPr>
          <p:cNvSpPr/>
          <p:nvPr/>
        </p:nvSpPr>
        <p:spPr>
          <a:xfrm>
            <a:off x="838200" y="1673258"/>
            <a:ext cx="10624008" cy="47369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8FE7A06-B914-3C06-B1B3-6B327BC64D22}"/>
              </a:ext>
            </a:extLst>
          </p:cNvPr>
          <p:cNvSpPr txBox="1">
            <a:spLocks/>
          </p:cNvSpPr>
          <p:nvPr/>
        </p:nvSpPr>
        <p:spPr>
          <a:xfrm>
            <a:off x="962713" y="1857080"/>
            <a:ext cx="10266574" cy="439289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def policy(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, movable,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if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 is None: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if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 % 2 ==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return prev+1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E563A8E3-77A5-19ED-BF73-536397CB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49" y="2998821"/>
            <a:ext cx="2935416" cy="29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41AC8-BA49-CA8A-F3DF-2D2BD5E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</a:t>
            </a:r>
          </a:p>
        </p:txBody>
      </p:sp>
      <p:pic>
        <p:nvPicPr>
          <p:cNvPr id="4" name="図 3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1A9F5E1-5A8B-BB3D-D359-D765BB2C9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385"/>
            <a:ext cx="2876698" cy="2908449"/>
          </a:xfrm>
          <a:prstGeom prst="rect">
            <a:avLst/>
          </a:prstGeom>
        </p:spPr>
      </p:pic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9FE5C4F9-4E53-F9B2-291A-A3954567B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26" y="1767385"/>
            <a:ext cx="2870348" cy="2844946"/>
          </a:xfrm>
          <a:prstGeom prst="rect">
            <a:avLst/>
          </a:prstGeom>
        </p:spPr>
      </p:pic>
      <p:pic>
        <p:nvPicPr>
          <p:cNvPr id="8" name="図 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40DA5D7D-83F3-962A-A144-BF393722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761" y="1741983"/>
            <a:ext cx="2870348" cy="28703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126B77-24D4-890B-BF01-8A6D11C086B1}"/>
              </a:ext>
            </a:extLst>
          </p:cNvPr>
          <p:cNvSpPr txBox="1"/>
          <p:nvPr/>
        </p:nvSpPr>
        <p:spPr>
          <a:xfrm>
            <a:off x="1568663" y="49422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レベル１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9455CB-3726-8BB0-1570-827D178ED3D4}"/>
              </a:ext>
            </a:extLst>
          </p:cNvPr>
          <p:cNvSpPr txBox="1"/>
          <p:nvPr/>
        </p:nvSpPr>
        <p:spPr>
          <a:xfrm>
            <a:off x="5388114" y="4942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レベル２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751F56-2D59-772E-3AE7-B8FCF9BEC960}"/>
              </a:ext>
            </a:extLst>
          </p:cNvPr>
          <p:cNvSpPr txBox="1"/>
          <p:nvPr/>
        </p:nvSpPr>
        <p:spPr>
          <a:xfrm>
            <a:off x="9413335" y="4942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レベル３</a:t>
            </a:r>
          </a:p>
        </p:txBody>
      </p:sp>
    </p:spTree>
    <p:extLst>
      <p:ext uri="{BB962C8B-B14F-4D97-AF65-F5344CB8AC3E}">
        <p14:creationId xmlns:p14="http://schemas.microsoft.com/office/powerpoint/2010/main" val="373501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8A06A-157D-F740-CED5-DD874CE6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</a:t>
            </a:r>
          </a:p>
        </p:txBody>
      </p:sp>
      <p:pic>
        <p:nvPicPr>
          <p:cNvPr id="4" name="図 3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EACD429A-E91F-1AAA-40C5-0C140CCB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27" y="1782431"/>
            <a:ext cx="2844946" cy="2851297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FCF62CC5-98AD-E8D2-2E59-469D7B13E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1782431"/>
            <a:ext cx="2838596" cy="28385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04C634-1866-7F35-621D-E4069FC0F4EB}"/>
              </a:ext>
            </a:extLst>
          </p:cNvPr>
          <p:cNvSpPr txBox="1"/>
          <p:nvPr/>
        </p:nvSpPr>
        <p:spPr>
          <a:xfrm>
            <a:off x="1568663" y="47254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レベル４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C4356-FD80-56CC-9D9E-4CFCFBB0800B}"/>
              </a:ext>
            </a:extLst>
          </p:cNvPr>
          <p:cNvSpPr txBox="1"/>
          <p:nvPr/>
        </p:nvSpPr>
        <p:spPr>
          <a:xfrm>
            <a:off x="5388114" y="47254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レベル５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E8C289-8C6E-CC5D-619B-4F5E3C27BDF5}"/>
              </a:ext>
            </a:extLst>
          </p:cNvPr>
          <p:cNvSpPr/>
          <p:nvPr/>
        </p:nvSpPr>
        <p:spPr>
          <a:xfrm>
            <a:off x="8489803" y="1782431"/>
            <a:ext cx="2838596" cy="2838596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EF072A-4DA3-694A-E4B3-EFDC8B97224C}"/>
              </a:ext>
            </a:extLst>
          </p:cNvPr>
          <p:cNvSpPr txBox="1"/>
          <p:nvPr/>
        </p:nvSpPr>
        <p:spPr>
          <a:xfrm>
            <a:off x="9409480" y="2607914"/>
            <a:ext cx="49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A7B9F2-8292-3D2F-A1FB-05ED85C527EA}"/>
              </a:ext>
            </a:extLst>
          </p:cNvPr>
          <p:cNvSpPr txBox="1"/>
          <p:nvPr/>
        </p:nvSpPr>
        <p:spPr>
          <a:xfrm>
            <a:off x="9207565" y="47254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レベル？</a:t>
            </a:r>
          </a:p>
        </p:txBody>
      </p:sp>
    </p:spTree>
    <p:extLst>
      <p:ext uri="{BB962C8B-B14F-4D97-AF65-F5344CB8AC3E}">
        <p14:creationId xmlns:p14="http://schemas.microsoft.com/office/powerpoint/2010/main" val="255404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72A44-48D6-92CA-8F40-7DE7C761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6590122" cy="1325563"/>
          </a:xfrm>
        </p:spPr>
        <p:txBody>
          <a:bodyPr/>
          <a:lstStyle/>
          <a:p>
            <a:r>
              <a:rPr kumimoji="1" lang="ja-JP" altLang="en-US" dirty="0"/>
              <a:t>最強？　左優先ポリシー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5F8500-DA15-FB7D-DB20-B1A00D1C8F45}"/>
              </a:ext>
            </a:extLst>
          </p:cNvPr>
          <p:cNvSpPr/>
          <p:nvPr/>
        </p:nvSpPr>
        <p:spPr>
          <a:xfrm>
            <a:off x="838200" y="1690688"/>
            <a:ext cx="10624008" cy="48021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7E096AF-E746-3A86-13A9-27851F98BB88}"/>
              </a:ext>
            </a:extLst>
          </p:cNvPr>
          <p:cNvSpPr txBox="1">
            <a:spLocks/>
          </p:cNvSpPr>
          <p:nvPr/>
        </p:nvSpPr>
        <p:spPr>
          <a:xfrm>
            <a:off x="962713" y="1876496"/>
            <a:ext cx="10266574" cy="441118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def policy(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, movable, </a:t>
            </a:r>
            <a:r>
              <a:rPr lang="en-US" altLang="ja-JP" dirty="0" err="1">
                <a:solidFill>
                  <a:schemeClr val="bg1"/>
                </a:solidFill>
              </a:rPr>
              <a:t>prev</a:t>
            </a:r>
            <a:r>
              <a:rPr lang="en-US" altLang="ja-JP" dirty="0">
                <a:solidFill>
                  <a:schemeClr val="bg1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en-US" altLang="ja-JP" dirty="0" err="1">
                <a:solidFill>
                  <a:schemeClr val="bg1"/>
                </a:solidFill>
              </a:rPr>
              <a:t>turnL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if movable():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return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if movable():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return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if movable():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return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# go 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en-US" altLang="ja-JP" dirty="0" err="1">
                <a:solidFill>
                  <a:schemeClr val="bg1"/>
                </a:solidFill>
              </a:rPr>
              <a:t>turnR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297DE1C-F0BC-6A46-A044-4FE869C49262}"/>
              </a:ext>
            </a:extLst>
          </p:cNvPr>
          <p:cNvGrpSpPr/>
          <p:nvPr/>
        </p:nvGrpSpPr>
        <p:grpSpPr>
          <a:xfrm>
            <a:off x="7270843" y="2753202"/>
            <a:ext cx="2871884" cy="2878645"/>
            <a:chOff x="8946944" y="443636"/>
            <a:chExt cx="1391876" cy="139515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5564B33-83E6-0DCE-8555-7C882399ACE8}"/>
                </a:ext>
              </a:extLst>
            </p:cNvPr>
            <p:cNvSpPr/>
            <p:nvPr/>
          </p:nvSpPr>
          <p:spPr>
            <a:xfrm>
              <a:off x="8946945" y="926906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49AF4DE-5D6C-3D3D-39B8-7BEF00AFED4C}"/>
                </a:ext>
              </a:extLst>
            </p:cNvPr>
            <p:cNvSpPr/>
            <p:nvPr/>
          </p:nvSpPr>
          <p:spPr>
            <a:xfrm>
              <a:off x="8946944" y="1406998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18F26B4-D023-D895-C01D-893269A120C4}"/>
                </a:ext>
              </a:extLst>
            </p:cNvPr>
            <p:cNvSpPr/>
            <p:nvPr/>
          </p:nvSpPr>
          <p:spPr>
            <a:xfrm>
              <a:off x="9425503" y="1406998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27F9D3-30A1-02C1-E076-E863E30C0975}"/>
                </a:ext>
              </a:extLst>
            </p:cNvPr>
            <p:cNvSpPr/>
            <p:nvPr/>
          </p:nvSpPr>
          <p:spPr>
            <a:xfrm>
              <a:off x="9904061" y="926906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9B46945-0EB6-7BA0-18C9-71F61C1F407F}"/>
                </a:ext>
              </a:extLst>
            </p:cNvPr>
            <p:cNvSpPr/>
            <p:nvPr/>
          </p:nvSpPr>
          <p:spPr>
            <a:xfrm>
              <a:off x="9904061" y="1406998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49E8BF5-3D60-8085-77B7-E39EF45D0BE7}"/>
                </a:ext>
              </a:extLst>
            </p:cNvPr>
            <p:cNvSpPr/>
            <p:nvPr/>
          </p:nvSpPr>
          <p:spPr>
            <a:xfrm>
              <a:off x="8946945" y="445431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CF19E92-92C3-0CCE-62F2-A49F56EC7FB4}"/>
                </a:ext>
              </a:extLst>
            </p:cNvPr>
            <p:cNvSpPr/>
            <p:nvPr/>
          </p:nvSpPr>
          <p:spPr>
            <a:xfrm>
              <a:off x="9425502" y="443636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F364844-DAEE-E31A-7C0C-CCDCCCDB1A6C}"/>
                </a:ext>
              </a:extLst>
            </p:cNvPr>
            <p:cNvSpPr/>
            <p:nvPr/>
          </p:nvSpPr>
          <p:spPr>
            <a:xfrm>
              <a:off x="9907029" y="443636"/>
              <a:ext cx="431791" cy="431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2E957D2-7833-998C-5F54-6B6A7F06E875}"/>
                </a:ext>
              </a:extLst>
            </p:cNvPr>
            <p:cNvSpPr/>
            <p:nvPr/>
          </p:nvSpPr>
          <p:spPr>
            <a:xfrm>
              <a:off x="9425502" y="934322"/>
              <a:ext cx="431791" cy="431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28E033A4-F361-C134-D0BA-9E58DE5EF2AA}"/>
                </a:ext>
              </a:extLst>
            </p:cNvPr>
            <p:cNvSpPr/>
            <p:nvPr/>
          </p:nvSpPr>
          <p:spPr>
            <a:xfrm rot="5400000">
              <a:off x="9421015" y="929836"/>
              <a:ext cx="431790" cy="440766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65AA15-6D9B-3111-8468-28FA4E466DA4}"/>
              </a:ext>
            </a:extLst>
          </p:cNvPr>
          <p:cNvSpPr txBox="1"/>
          <p:nvPr/>
        </p:nvSpPr>
        <p:spPr>
          <a:xfrm>
            <a:off x="8364122" y="2904962"/>
            <a:ext cx="55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１</a:t>
            </a:r>
            <a:endParaRPr kumimoji="1" lang="ja-JP" altLang="en-US" sz="4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9268E4-CBCF-DC7F-5991-4D7DAF0CF89B}"/>
              </a:ext>
            </a:extLst>
          </p:cNvPr>
          <p:cNvSpPr txBox="1"/>
          <p:nvPr/>
        </p:nvSpPr>
        <p:spPr>
          <a:xfrm>
            <a:off x="8353745" y="4889331"/>
            <a:ext cx="55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75AEE9-544D-19F0-3D13-46E49C59A58D}"/>
              </a:ext>
            </a:extLst>
          </p:cNvPr>
          <p:cNvSpPr txBox="1"/>
          <p:nvPr/>
        </p:nvSpPr>
        <p:spPr>
          <a:xfrm>
            <a:off x="9295597" y="3857162"/>
            <a:ext cx="55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２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C0D34C-DC98-B02A-E0E8-192E04EF1D88}"/>
              </a:ext>
            </a:extLst>
          </p:cNvPr>
          <p:cNvSpPr txBox="1"/>
          <p:nvPr/>
        </p:nvSpPr>
        <p:spPr>
          <a:xfrm>
            <a:off x="7344623" y="3923911"/>
            <a:ext cx="55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409473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B67FA-7750-ECBC-5152-D4A57024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Go!! Cart</a:t>
            </a:r>
            <a:endParaRPr kumimoji="1" lang="ja-JP" altLang="en-US" dirty="0"/>
          </a:p>
        </p:txBody>
      </p:sp>
      <p:pic>
        <p:nvPicPr>
          <p:cNvPr id="4" name="図 3" descr="グラフ&#10;&#10;中程度の精度で自動的に生成された説明">
            <a:extLst>
              <a:ext uri="{FF2B5EF4-FFF2-40B4-BE49-F238E27FC236}">
                <a16:creationId xmlns:a16="http://schemas.microsoft.com/office/drawing/2014/main" id="{8EC16BCE-62BD-E952-81B5-CE013C07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06" y="1027906"/>
            <a:ext cx="4737343" cy="501675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F832DD-CEC1-3426-8EAB-2A7C84A8D51C}"/>
              </a:ext>
            </a:extLst>
          </p:cNvPr>
          <p:cNvSpPr txBox="1"/>
          <p:nvPr/>
        </p:nvSpPr>
        <p:spPr>
          <a:xfrm>
            <a:off x="838200" y="2961993"/>
            <a:ext cx="4411746" cy="11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でカートを制御して、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ゴールまで連れて行こう！！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6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AA9B9-C31A-67AB-CE34-BB023C23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事始め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0996ECA-6977-89E3-FB75-AF333333FA8E}"/>
              </a:ext>
            </a:extLst>
          </p:cNvPr>
          <p:cNvSpPr/>
          <p:nvPr/>
        </p:nvSpPr>
        <p:spPr>
          <a:xfrm>
            <a:off x="992628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4B9E26-D814-C4AB-BC70-C6B91AC87888}"/>
              </a:ext>
            </a:extLst>
          </p:cNvPr>
          <p:cNvSpPr txBox="1"/>
          <p:nvPr/>
        </p:nvSpPr>
        <p:spPr>
          <a:xfrm>
            <a:off x="1193886" y="16906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値（リテラル）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F04B022-2257-002A-67E0-4636E78326D9}"/>
              </a:ext>
            </a:extLst>
          </p:cNvPr>
          <p:cNvSpPr/>
          <p:nvPr/>
        </p:nvSpPr>
        <p:spPr>
          <a:xfrm>
            <a:off x="992628" y="2430315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6889D8-55B4-DBCE-6227-95C8403CE0EE}"/>
              </a:ext>
            </a:extLst>
          </p:cNvPr>
          <p:cNvSpPr txBox="1"/>
          <p:nvPr/>
        </p:nvSpPr>
        <p:spPr>
          <a:xfrm>
            <a:off x="1193886" y="22560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変数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E99B771-57DF-0ABC-5CC8-E475F0F288B6}"/>
              </a:ext>
            </a:extLst>
          </p:cNvPr>
          <p:cNvSpPr/>
          <p:nvPr/>
        </p:nvSpPr>
        <p:spPr>
          <a:xfrm>
            <a:off x="992628" y="299567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9C9E89-650B-6D9F-A708-CC6847E6C5B7}"/>
              </a:ext>
            </a:extLst>
          </p:cNvPr>
          <p:cNvSpPr txBox="1"/>
          <p:nvPr/>
        </p:nvSpPr>
        <p:spPr>
          <a:xfrm>
            <a:off x="1193886" y="282139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関数（サブルーチン）</a:t>
            </a:r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E5B208C-F2E6-4146-25CF-0308A414BC87}"/>
              </a:ext>
            </a:extLst>
          </p:cNvPr>
          <p:cNvSpPr/>
          <p:nvPr/>
        </p:nvSpPr>
        <p:spPr>
          <a:xfrm>
            <a:off x="992628" y="3561025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CB1A64-67ED-C052-CC9C-83767A128B92}"/>
              </a:ext>
            </a:extLst>
          </p:cNvPr>
          <p:cNvSpPr txBox="1"/>
          <p:nvPr/>
        </p:nvSpPr>
        <p:spPr>
          <a:xfrm>
            <a:off x="1193886" y="3386753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条件分岐（</a:t>
            </a:r>
            <a:r>
              <a:rPr kumimoji="1" lang="en-US" altLang="ja-JP" sz="2400" dirty="0"/>
              <a:t>if</a:t>
            </a:r>
            <a:r>
              <a:rPr lang="ja-JP" altLang="en-US" sz="2400" dirty="0"/>
              <a:t>文）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834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2244F-61D8-2173-C374-8FEF8495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A094015-5F05-C819-8BC1-7D89CF03A10A}"/>
              </a:ext>
            </a:extLst>
          </p:cNvPr>
          <p:cNvSpPr/>
          <p:nvPr/>
        </p:nvSpPr>
        <p:spPr>
          <a:xfrm>
            <a:off x="992628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D0EA20-25B5-E41A-E0C9-42C3A8B2BBA0}"/>
              </a:ext>
            </a:extLst>
          </p:cNvPr>
          <p:cNvSpPr txBox="1"/>
          <p:nvPr/>
        </p:nvSpPr>
        <p:spPr>
          <a:xfrm>
            <a:off x="1193886" y="1690688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整数（</a:t>
            </a:r>
            <a:r>
              <a:rPr lang="en-US" altLang="ja-JP" sz="2400" dirty="0"/>
              <a:t>integer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E4F287E-E3E9-6619-9E39-EB86B641B0E2}"/>
              </a:ext>
            </a:extLst>
          </p:cNvPr>
          <p:cNvSpPr/>
          <p:nvPr/>
        </p:nvSpPr>
        <p:spPr>
          <a:xfrm>
            <a:off x="6096000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FAC238-8E01-6B2D-5913-19B8D9111B64}"/>
              </a:ext>
            </a:extLst>
          </p:cNvPr>
          <p:cNvSpPr txBox="1"/>
          <p:nvPr/>
        </p:nvSpPr>
        <p:spPr>
          <a:xfrm>
            <a:off x="6297258" y="1690688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小数（</a:t>
            </a:r>
            <a:r>
              <a:rPr lang="en-US" altLang="ja-JP" sz="2400" dirty="0"/>
              <a:t>float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1289856-5380-35C1-10F0-E5F78651AE39}"/>
              </a:ext>
            </a:extLst>
          </p:cNvPr>
          <p:cNvSpPr/>
          <p:nvPr/>
        </p:nvSpPr>
        <p:spPr>
          <a:xfrm>
            <a:off x="992628" y="3603272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EFCDBC-5A39-7C68-348D-84982BA44D58}"/>
              </a:ext>
            </a:extLst>
          </p:cNvPr>
          <p:cNvSpPr txBox="1"/>
          <p:nvPr/>
        </p:nvSpPr>
        <p:spPr>
          <a:xfrm>
            <a:off x="1193886" y="3429000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真偽値（</a:t>
            </a:r>
            <a:r>
              <a:rPr lang="en-US" altLang="ja-JP" sz="2400" dirty="0" err="1"/>
              <a:t>b</a:t>
            </a:r>
            <a:r>
              <a:rPr kumimoji="1" lang="en-US" altLang="ja-JP" sz="2400" dirty="0" err="1"/>
              <a:t>oolean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309B66F-196F-EE6C-6DE0-BA0F7B7359F5}"/>
              </a:ext>
            </a:extLst>
          </p:cNvPr>
          <p:cNvSpPr/>
          <p:nvPr/>
        </p:nvSpPr>
        <p:spPr>
          <a:xfrm>
            <a:off x="6096000" y="3603272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190D1-E06C-FB69-3BCE-956FBCF7E721}"/>
              </a:ext>
            </a:extLst>
          </p:cNvPr>
          <p:cNvSpPr txBox="1"/>
          <p:nvPr/>
        </p:nvSpPr>
        <p:spPr>
          <a:xfrm>
            <a:off x="6297258" y="342900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文字列（</a:t>
            </a:r>
            <a:r>
              <a:rPr kumimoji="1" lang="en-US" altLang="ja-JP" sz="2400" dirty="0"/>
              <a:t>string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6F817E-F34D-3A27-FE8A-2A4F8AA92970}"/>
              </a:ext>
            </a:extLst>
          </p:cNvPr>
          <p:cNvSpPr txBox="1"/>
          <p:nvPr/>
        </p:nvSpPr>
        <p:spPr>
          <a:xfrm>
            <a:off x="1193886" y="2258951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0, 1, 2, 3, 4, …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E5DD2-3D02-6EBA-8A8D-CE951B926879}"/>
              </a:ext>
            </a:extLst>
          </p:cNvPr>
          <p:cNvSpPr txBox="1"/>
          <p:nvPr/>
        </p:nvSpPr>
        <p:spPr>
          <a:xfrm>
            <a:off x="1193886" y="2785418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-1, -2, -3, -4, …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228DE9-674E-B373-1C7A-F4D7F93AF5AC}"/>
              </a:ext>
            </a:extLst>
          </p:cNvPr>
          <p:cNvSpPr txBox="1"/>
          <p:nvPr/>
        </p:nvSpPr>
        <p:spPr>
          <a:xfrm>
            <a:off x="6297258" y="2258951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0.1, 0.01, 0.001, …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1D5BB6-70DF-A546-ED6A-E23F63E3F272}"/>
              </a:ext>
            </a:extLst>
          </p:cNvPr>
          <p:cNvSpPr txBox="1"/>
          <p:nvPr/>
        </p:nvSpPr>
        <p:spPr>
          <a:xfrm>
            <a:off x="6297258" y="2785418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-0.1, -0.01, -0.001, …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864FE0-D1EF-B931-0528-E8454AABF730}"/>
              </a:ext>
            </a:extLst>
          </p:cNvPr>
          <p:cNvSpPr txBox="1"/>
          <p:nvPr/>
        </p:nvSpPr>
        <p:spPr>
          <a:xfrm>
            <a:off x="1193886" y="4070124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r>
              <a:rPr lang="ja-JP" altLang="en-US" sz="2400" dirty="0"/>
              <a:t>（真）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7E3204-2997-3F70-8BF8-D2BD18D151F2}"/>
              </a:ext>
            </a:extLst>
          </p:cNvPr>
          <p:cNvSpPr txBox="1"/>
          <p:nvPr/>
        </p:nvSpPr>
        <p:spPr>
          <a:xfrm>
            <a:off x="1193886" y="4596591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False</a:t>
            </a:r>
            <a:r>
              <a:rPr kumimoji="1" lang="ja-JP" altLang="en-US" sz="2400" dirty="0"/>
              <a:t>（偽）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8451A5-5FFA-4631-EF5A-E06518F9913F}"/>
              </a:ext>
            </a:extLst>
          </p:cNvPr>
          <p:cNvSpPr txBox="1"/>
          <p:nvPr/>
        </p:nvSpPr>
        <p:spPr>
          <a:xfrm>
            <a:off x="1193886" y="5240173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 == 1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B881CD-A72C-29D0-90C4-6E2F082DE079}"/>
              </a:ext>
            </a:extLst>
          </p:cNvPr>
          <p:cNvSpPr txBox="1"/>
          <p:nvPr/>
        </p:nvSpPr>
        <p:spPr>
          <a:xfrm>
            <a:off x="1199111" y="5732941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 == 2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513820-FB18-B667-D065-102A0EC746C9}"/>
              </a:ext>
            </a:extLst>
          </p:cNvPr>
          <p:cNvSpPr txBox="1"/>
          <p:nvPr/>
        </p:nvSpPr>
        <p:spPr>
          <a:xfrm>
            <a:off x="3108031" y="5271276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EC4984-D23A-60D0-7BD8-79E976CBA88E}"/>
              </a:ext>
            </a:extLst>
          </p:cNvPr>
          <p:cNvSpPr txBox="1"/>
          <p:nvPr/>
        </p:nvSpPr>
        <p:spPr>
          <a:xfrm>
            <a:off x="3108031" y="573294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False</a:t>
            </a:r>
            <a:endParaRPr kumimoji="1" lang="ja-JP" altLang="en-US" sz="24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77F04E-5163-4BD9-A408-9A0D0574943B}"/>
              </a:ext>
            </a:extLst>
          </p:cNvPr>
          <p:cNvCxnSpPr/>
          <p:nvPr/>
        </p:nvCxnSpPr>
        <p:spPr>
          <a:xfrm>
            <a:off x="2372137" y="5463592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6CDD15A-857A-A7DB-CA1B-BBFBC7845071}"/>
              </a:ext>
            </a:extLst>
          </p:cNvPr>
          <p:cNvCxnSpPr/>
          <p:nvPr/>
        </p:nvCxnSpPr>
        <p:spPr>
          <a:xfrm>
            <a:off x="2372137" y="5945373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FF510F-1AE4-094D-ADB3-13669C0AF8A2}"/>
              </a:ext>
            </a:extLst>
          </p:cNvPr>
          <p:cNvSpPr txBox="1"/>
          <p:nvPr/>
        </p:nvSpPr>
        <p:spPr>
          <a:xfrm>
            <a:off x="6297258" y="4070123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“Hello, world”</a:t>
            </a:r>
            <a:endParaRPr kumimoji="1" lang="ja-JP" altLang="en-US" sz="24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FAA3EE7-96C1-F6BB-AE93-39D97F5896C2}"/>
              </a:ext>
            </a:extLst>
          </p:cNvPr>
          <p:cNvSpPr/>
          <p:nvPr/>
        </p:nvSpPr>
        <p:spPr>
          <a:xfrm>
            <a:off x="6096000" y="487992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842AD2-015D-D5BF-EA9B-0B86366A00BF}"/>
              </a:ext>
            </a:extLst>
          </p:cNvPr>
          <p:cNvSpPr txBox="1"/>
          <p:nvPr/>
        </p:nvSpPr>
        <p:spPr>
          <a:xfrm>
            <a:off x="6297258" y="4705648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None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Null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EF576B-8C27-2E34-1375-802F6FB88F98}"/>
              </a:ext>
            </a:extLst>
          </p:cNvPr>
          <p:cNvSpPr txBox="1"/>
          <p:nvPr/>
        </p:nvSpPr>
        <p:spPr>
          <a:xfrm>
            <a:off x="6297258" y="5346771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None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28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2244F-61D8-2173-C374-8FEF8495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A094015-5F05-C819-8BC1-7D89CF03A10A}"/>
              </a:ext>
            </a:extLst>
          </p:cNvPr>
          <p:cNvSpPr/>
          <p:nvPr/>
        </p:nvSpPr>
        <p:spPr>
          <a:xfrm>
            <a:off x="992628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D0EA20-25B5-E41A-E0C9-42C3A8B2BBA0}"/>
              </a:ext>
            </a:extLst>
          </p:cNvPr>
          <p:cNvSpPr txBox="1"/>
          <p:nvPr/>
        </p:nvSpPr>
        <p:spPr>
          <a:xfrm>
            <a:off x="1193886" y="1690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数値演算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1289856-5380-35C1-10F0-E5F78651AE39}"/>
              </a:ext>
            </a:extLst>
          </p:cNvPr>
          <p:cNvSpPr/>
          <p:nvPr/>
        </p:nvSpPr>
        <p:spPr>
          <a:xfrm>
            <a:off x="992628" y="3603272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EFCDBC-5A39-7C68-348D-84982BA44D58}"/>
              </a:ext>
            </a:extLst>
          </p:cNvPr>
          <p:cNvSpPr txBox="1"/>
          <p:nvPr/>
        </p:nvSpPr>
        <p:spPr>
          <a:xfrm>
            <a:off x="1193886" y="3429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真偽値演算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6F817E-F34D-3A27-FE8A-2A4F8AA92970}"/>
              </a:ext>
            </a:extLst>
          </p:cNvPr>
          <p:cNvSpPr txBox="1"/>
          <p:nvPr/>
        </p:nvSpPr>
        <p:spPr>
          <a:xfrm>
            <a:off x="1193886" y="225895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lang="en-US" altLang="ja-JP" sz="2400" dirty="0">
                <a:solidFill>
                  <a:srgbClr val="C00000"/>
                </a:solidFill>
              </a:rPr>
              <a:t>+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E5DD2-3D02-6EBA-8A8D-CE951B926879}"/>
              </a:ext>
            </a:extLst>
          </p:cNvPr>
          <p:cNvSpPr txBox="1"/>
          <p:nvPr/>
        </p:nvSpPr>
        <p:spPr>
          <a:xfrm>
            <a:off x="1193886" y="278541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lang="en-US" altLang="ja-JP" sz="2400" dirty="0">
                <a:solidFill>
                  <a:srgbClr val="C00000"/>
                </a:solidFill>
              </a:rPr>
              <a:t>-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8451A5-5FFA-4631-EF5A-E06518F9913F}"/>
              </a:ext>
            </a:extLst>
          </p:cNvPr>
          <p:cNvSpPr txBox="1"/>
          <p:nvPr/>
        </p:nvSpPr>
        <p:spPr>
          <a:xfrm>
            <a:off x="1251410" y="3925530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True </a:t>
            </a:r>
            <a:r>
              <a:rPr kumimoji="1" lang="en-US" altLang="ja-JP" sz="2400" dirty="0">
                <a:solidFill>
                  <a:srgbClr val="C00000"/>
                </a:solidFill>
              </a:rPr>
              <a:t>and</a:t>
            </a:r>
            <a:r>
              <a:rPr kumimoji="1" lang="en-US" altLang="ja-JP" sz="2400" dirty="0"/>
              <a:t> False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B881CD-A72C-29D0-90C4-6E2F082DE079}"/>
              </a:ext>
            </a:extLst>
          </p:cNvPr>
          <p:cNvSpPr txBox="1"/>
          <p:nvPr/>
        </p:nvSpPr>
        <p:spPr>
          <a:xfrm>
            <a:off x="1251410" y="4479028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True </a:t>
            </a:r>
            <a:r>
              <a:rPr kumimoji="1" lang="en-US" altLang="ja-JP" sz="2400" dirty="0">
                <a:solidFill>
                  <a:srgbClr val="C00000"/>
                </a:solidFill>
              </a:rPr>
              <a:t>or</a:t>
            </a:r>
            <a:r>
              <a:rPr kumimoji="1" lang="en-US" altLang="ja-JP" sz="2400" dirty="0"/>
              <a:t> False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513820-FB18-B667-D065-102A0EC746C9}"/>
              </a:ext>
            </a:extLst>
          </p:cNvPr>
          <p:cNvSpPr txBox="1"/>
          <p:nvPr/>
        </p:nvSpPr>
        <p:spPr>
          <a:xfrm>
            <a:off x="4269406" y="4454447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EC4984-D23A-60D0-7BD8-79E976CBA88E}"/>
              </a:ext>
            </a:extLst>
          </p:cNvPr>
          <p:cNvSpPr txBox="1"/>
          <p:nvPr/>
        </p:nvSpPr>
        <p:spPr>
          <a:xfrm>
            <a:off x="4274631" y="392553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False</a:t>
            </a:r>
            <a:endParaRPr kumimoji="1" lang="ja-JP" altLang="en-US" sz="24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77F04E-5163-4BD9-A408-9A0D0574943B}"/>
              </a:ext>
            </a:extLst>
          </p:cNvPr>
          <p:cNvCxnSpPr/>
          <p:nvPr/>
        </p:nvCxnSpPr>
        <p:spPr>
          <a:xfrm>
            <a:off x="2035487" y="3005528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6CDD15A-857A-A7DB-CA1B-BBFBC7845071}"/>
              </a:ext>
            </a:extLst>
          </p:cNvPr>
          <p:cNvCxnSpPr/>
          <p:nvPr/>
        </p:nvCxnSpPr>
        <p:spPr>
          <a:xfrm>
            <a:off x="3538737" y="4137962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97CD660-1009-F468-D5CA-AF2F130F9671}"/>
              </a:ext>
            </a:extLst>
          </p:cNvPr>
          <p:cNvCxnSpPr/>
          <p:nvPr/>
        </p:nvCxnSpPr>
        <p:spPr>
          <a:xfrm>
            <a:off x="2035487" y="2508998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B76301E-A538-80B7-95F8-CDAA8AD00AE8}"/>
              </a:ext>
            </a:extLst>
          </p:cNvPr>
          <p:cNvCxnSpPr/>
          <p:nvPr/>
        </p:nvCxnSpPr>
        <p:spPr>
          <a:xfrm>
            <a:off x="3533512" y="4646763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BF9AAF-5E95-6474-EE2A-40C0DF8A656F}"/>
              </a:ext>
            </a:extLst>
          </p:cNvPr>
          <p:cNvSpPr txBox="1"/>
          <p:nvPr/>
        </p:nvSpPr>
        <p:spPr>
          <a:xfrm>
            <a:off x="2778453" y="22790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6DD632-8A53-9B86-7C71-94098B8FA901}"/>
              </a:ext>
            </a:extLst>
          </p:cNvPr>
          <p:cNvSpPr txBox="1"/>
          <p:nvPr/>
        </p:nvSpPr>
        <p:spPr>
          <a:xfrm>
            <a:off x="2753899" y="2843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29765B-739B-728C-D1CF-B4B6016313F4}"/>
              </a:ext>
            </a:extLst>
          </p:cNvPr>
          <p:cNvSpPr txBox="1"/>
          <p:nvPr/>
        </p:nvSpPr>
        <p:spPr>
          <a:xfrm>
            <a:off x="3489719" y="2258951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en-US" altLang="ja-JP" sz="2400" dirty="0">
                <a:solidFill>
                  <a:srgbClr val="C00000"/>
                </a:solidFill>
              </a:rPr>
              <a:t>*</a:t>
            </a:r>
            <a:r>
              <a:rPr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FE0C993-11C9-3E09-1D8E-89956CE30E10}"/>
              </a:ext>
            </a:extLst>
          </p:cNvPr>
          <p:cNvSpPr txBox="1"/>
          <p:nvPr/>
        </p:nvSpPr>
        <p:spPr>
          <a:xfrm>
            <a:off x="3489719" y="278541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6</a:t>
            </a:r>
            <a:r>
              <a:rPr lang="en-US" altLang="ja-JP" sz="2400" dirty="0">
                <a:solidFill>
                  <a:srgbClr val="C00000"/>
                </a:solidFill>
              </a:rPr>
              <a:t>/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81D4856-2C18-A92C-9C49-6506A6BC054C}"/>
              </a:ext>
            </a:extLst>
          </p:cNvPr>
          <p:cNvCxnSpPr/>
          <p:nvPr/>
        </p:nvCxnSpPr>
        <p:spPr>
          <a:xfrm>
            <a:off x="4331320" y="3005528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4F18B8E-5757-24E7-7F45-A48C424EDCC4}"/>
              </a:ext>
            </a:extLst>
          </p:cNvPr>
          <p:cNvCxnSpPr/>
          <p:nvPr/>
        </p:nvCxnSpPr>
        <p:spPr>
          <a:xfrm>
            <a:off x="4331320" y="2508998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C2885-2E27-AF30-870A-F2274983289D}"/>
              </a:ext>
            </a:extLst>
          </p:cNvPr>
          <p:cNvSpPr txBox="1"/>
          <p:nvPr/>
        </p:nvSpPr>
        <p:spPr>
          <a:xfrm>
            <a:off x="5076243" y="22790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6815A0-4318-FDC2-D708-BC3A6EACFC9A}"/>
              </a:ext>
            </a:extLst>
          </p:cNvPr>
          <p:cNvSpPr txBox="1"/>
          <p:nvPr/>
        </p:nvSpPr>
        <p:spPr>
          <a:xfrm>
            <a:off x="5049732" y="2843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CC12A6E-18CA-D0FC-238E-3C902F26A506}"/>
              </a:ext>
            </a:extLst>
          </p:cNvPr>
          <p:cNvSpPr txBox="1"/>
          <p:nvPr/>
        </p:nvSpPr>
        <p:spPr>
          <a:xfrm>
            <a:off x="5708608" y="225895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en-US" altLang="ja-JP" sz="2400" dirty="0">
                <a:solidFill>
                  <a:srgbClr val="C00000"/>
                </a:solidFill>
              </a:rPr>
              <a:t>%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1594E2-323D-1F80-F643-D0ADD3958D40}"/>
              </a:ext>
            </a:extLst>
          </p:cNvPr>
          <p:cNvSpPr txBox="1"/>
          <p:nvPr/>
        </p:nvSpPr>
        <p:spPr>
          <a:xfrm>
            <a:off x="5708608" y="281849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lang="en-US" altLang="ja-JP" sz="2400" dirty="0">
                <a:solidFill>
                  <a:srgbClr val="C00000"/>
                </a:solidFill>
              </a:rPr>
              <a:t>==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3891F23-29B4-7028-5B0F-C122EF5A8CEA}"/>
              </a:ext>
            </a:extLst>
          </p:cNvPr>
          <p:cNvCxnSpPr/>
          <p:nvPr/>
        </p:nvCxnSpPr>
        <p:spPr>
          <a:xfrm>
            <a:off x="6681951" y="3043366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B8FF674-103A-FF24-1D7F-4A5FA8B02674}"/>
              </a:ext>
            </a:extLst>
          </p:cNvPr>
          <p:cNvCxnSpPr/>
          <p:nvPr/>
        </p:nvCxnSpPr>
        <p:spPr>
          <a:xfrm>
            <a:off x="6550209" y="2508998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DBF27A-89D4-8C19-F726-92F1D07E012B}"/>
              </a:ext>
            </a:extLst>
          </p:cNvPr>
          <p:cNvSpPr txBox="1"/>
          <p:nvPr/>
        </p:nvSpPr>
        <p:spPr>
          <a:xfrm>
            <a:off x="7295132" y="22790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7817D7-C10F-C093-7795-B714E4272F50}"/>
              </a:ext>
            </a:extLst>
          </p:cNvPr>
          <p:cNvSpPr txBox="1"/>
          <p:nvPr/>
        </p:nvSpPr>
        <p:spPr>
          <a:xfrm>
            <a:off x="7381710" y="2781839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endParaRPr kumimoji="1" lang="ja-JP" altLang="en-US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F38BFBD-B623-BC57-3E81-0FD0E334B0D3}"/>
              </a:ext>
            </a:extLst>
          </p:cNvPr>
          <p:cNvSpPr txBox="1"/>
          <p:nvPr/>
        </p:nvSpPr>
        <p:spPr>
          <a:xfrm>
            <a:off x="8330912" y="226885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en-US" altLang="ja-JP" sz="2400" dirty="0">
                <a:solidFill>
                  <a:srgbClr val="C00000"/>
                </a:solidFill>
              </a:rPr>
              <a:t>&gt;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4DE0906-2607-95BF-3FED-C7069085071F}"/>
              </a:ext>
            </a:extLst>
          </p:cNvPr>
          <p:cNvCxnSpPr/>
          <p:nvPr/>
        </p:nvCxnSpPr>
        <p:spPr>
          <a:xfrm>
            <a:off x="9304255" y="2493729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C6426EC-18C8-4DFA-1786-9750934D0EFE}"/>
              </a:ext>
            </a:extLst>
          </p:cNvPr>
          <p:cNvSpPr txBox="1"/>
          <p:nvPr/>
        </p:nvSpPr>
        <p:spPr>
          <a:xfrm>
            <a:off x="10004014" y="223220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endParaRPr kumimoji="1" lang="ja-JP" altLang="en-US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C632A39-1F17-51B4-3E9F-CA11AC4A4D9B}"/>
              </a:ext>
            </a:extLst>
          </p:cNvPr>
          <p:cNvSpPr txBox="1"/>
          <p:nvPr/>
        </p:nvSpPr>
        <p:spPr>
          <a:xfrm>
            <a:off x="8338861" y="28125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en-US" altLang="ja-JP" sz="2400" dirty="0">
                <a:solidFill>
                  <a:srgbClr val="C00000"/>
                </a:solidFill>
              </a:rPr>
              <a:t>&gt;=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F44018-6B1F-64D0-59D6-A2E3F870DD98}"/>
              </a:ext>
            </a:extLst>
          </p:cNvPr>
          <p:cNvCxnSpPr/>
          <p:nvPr/>
        </p:nvCxnSpPr>
        <p:spPr>
          <a:xfrm>
            <a:off x="9312204" y="3037404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AF5E70-6525-EC09-6C24-80081E80CFF5}"/>
              </a:ext>
            </a:extLst>
          </p:cNvPr>
          <p:cNvSpPr txBox="1"/>
          <p:nvPr/>
        </p:nvSpPr>
        <p:spPr>
          <a:xfrm>
            <a:off x="10011963" y="2775877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7915683-FE79-7FF8-652E-15F6868BB745}"/>
              </a:ext>
            </a:extLst>
          </p:cNvPr>
          <p:cNvSpPr txBox="1"/>
          <p:nvPr/>
        </p:nvSpPr>
        <p:spPr>
          <a:xfrm>
            <a:off x="5708608" y="390368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C00000"/>
                </a:solidFill>
              </a:rPr>
              <a:t>not</a:t>
            </a:r>
            <a:r>
              <a:rPr lang="en-US" altLang="ja-JP" sz="2400" dirty="0"/>
              <a:t> True</a:t>
            </a:r>
            <a:endParaRPr kumimoji="1" lang="ja-JP" altLang="en-US" sz="2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F5D23AA-F665-06D9-9BE6-E08A5FED0F77}"/>
              </a:ext>
            </a:extLst>
          </p:cNvPr>
          <p:cNvSpPr txBox="1"/>
          <p:nvPr/>
        </p:nvSpPr>
        <p:spPr>
          <a:xfrm>
            <a:off x="7917912" y="389664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False</a:t>
            </a:r>
            <a:endParaRPr kumimoji="1" lang="ja-JP" altLang="en-US" sz="24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B05EAAC-1323-E3D1-71DE-D23255C3A0B2}"/>
              </a:ext>
            </a:extLst>
          </p:cNvPr>
          <p:cNvCxnSpPr/>
          <p:nvPr/>
        </p:nvCxnSpPr>
        <p:spPr>
          <a:xfrm>
            <a:off x="7182018" y="4088961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67FC0761-B6C3-200A-86B5-A759DF530D37}"/>
              </a:ext>
            </a:extLst>
          </p:cNvPr>
          <p:cNvSpPr/>
          <p:nvPr/>
        </p:nvSpPr>
        <p:spPr>
          <a:xfrm>
            <a:off x="992628" y="523344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68CBC9-1731-95E1-ADD4-8377516D60CB}"/>
              </a:ext>
            </a:extLst>
          </p:cNvPr>
          <p:cNvSpPr txBox="1"/>
          <p:nvPr/>
        </p:nvSpPr>
        <p:spPr>
          <a:xfrm>
            <a:off x="1193886" y="5059168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None</a:t>
            </a:r>
            <a:r>
              <a:rPr kumimoji="1" lang="ja-JP" altLang="en-US" sz="2400" dirty="0"/>
              <a:t>演算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295A91-384F-DC14-51D5-192BBD1E723C}"/>
              </a:ext>
            </a:extLst>
          </p:cNvPr>
          <p:cNvSpPr txBox="1"/>
          <p:nvPr/>
        </p:nvSpPr>
        <p:spPr>
          <a:xfrm>
            <a:off x="1251410" y="5555698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None </a:t>
            </a:r>
            <a:r>
              <a:rPr lang="en-US" altLang="ja-JP" sz="2400" dirty="0">
                <a:solidFill>
                  <a:srgbClr val="C00000"/>
                </a:solidFill>
              </a:rPr>
              <a:t>is</a:t>
            </a:r>
            <a:r>
              <a:rPr kumimoji="1" lang="en-US" altLang="ja-JP" sz="2400" dirty="0"/>
              <a:t> None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1BCF31-F8F7-C559-980C-474A1BE8A1D1}"/>
              </a:ext>
            </a:extLst>
          </p:cNvPr>
          <p:cNvSpPr txBox="1"/>
          <p:nvPr/>
        </p:nvSpPr>
        <p:spPr>
          <a:xfrm>
            <a:off x="1251410" y="61091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kumimoji="1" lang="en-US" altLang="ja-JP" sz="2400" dirty="0"/>
              <a:t> </a:t>
            </a:r>
            <a:r>
              <a:rPr lang="en-US" altLang="ja-JP" sz="2400" dirty="0">
                <a:solidFill>
                  <a:srgbClr val="C00000"/>
                </a:solidFill>
              </a:rPr>
              <a:t>is</a:t>
            </a:r>
            <a:r>
              <a:rPr kumimoji="1" lang="en-US" altLang="ja-JP" sz="2400" dirty="0"/>
              <a:t> None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1CCC99-A5FC-AB6C-59B0-EBCD6AE1D535}"/>
              </a:ext>
            </a:extLst>
          </p:cNvPr>
          <p:cNvSpPr txBox="1"/>
          <p:nvPr/>
        </p:nvSpPr>
        <p:spPr>
          <a:xfrm>
            <a:off x="4123738" y="60857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False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4EAA59-3CCD-B078-F50D-765F23C5A09E}"/>
              </a:ext>
            </a:extLst>
          </p:cNvPr>
          <p:cNvSpPr txBox="1"/>
          <p:nvPr/>
        </p:nvSpPr>
        <p:spPr>
          <a:xfrm>
            <a:off x="4128963" y="5556856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True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D5D2989-ECD4-A84D-E9CC-C6F57D640DFC}"/>
              </a:ext>
            </a:extLst>
          </p:cNvPr>
          <p:cNvCxnSpPr/>
          <p:nvPr/>
        </p:nvCxnSpPr>
        <p:spPr>
          <a:xfrm>
            <a:off x="3393069" y="5769288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2D80CC4-DE15-FEC7-D470-F2EEA1EB289F}"/>
              </a:ext>
            </a:extLst>
          </p:cNvPr>
          <p:cNvCxnSpPr/>
          <p:nvPr/>
        </p:nvCxnSpPr>
        <p:spPr>
          <a:xfrm>
            <a:off x="3387844" y="6278089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CFEBE-B2F5-D4F5-A760-D5C27DD2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/>
          <a:lstStyle/>
          <a:p>
            <a:r>
              <a:rPr lang="ja-JP" altLang="en-US" dirty="0"/>
              <a:t>変数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858BDC5-75E2-3CD7-4B00-7C5C26D6EB1C}"/>
              </a:ext>
            </a:extLst>
          </p:cNvPr>
          <p:cNvSpPr/>
          <p:nvPr/>
        </p:nvSpPr>
        <p:spPr>
          <a:xfrm>
            <a:off x="992628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EF6A1-91B1-69B5-C46C-60968AC8B6FD}"/>
              </a:ext>
            </a:extLst>
          </p:cNvPr>
          <p:cNvSpPr txBox="1"/>
          <p:nvPr/>
        </p:nvSpPr>
        <p:spPr>
          <a:xfrm>
            <a:off x="1193886" y="16906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定義と</a:t>
            </a:r>
            <a:r>
              <a:rPr kumimoji="1" lang="ja-JP" altLang="en-US" sz="2400" dirty="0"/>
              <a:t>代入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F10753-3B7B-2C51-3C36-9E802DB0096B}"/>
              </a:ext>
            </a:extLst>
          </p:cNvPr>
          <p:cNvSpPr txBox="1"/>
          <p:nvPr/>
        </p:nvSpPr>
        <p:spPr>
          <a:xfrm>
            <a:off x="1193886" y="2258951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 = 1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EBAFA26-081A-CBB7-5E97-C0ACCE270D82}"/>
              </a:ext>
            </a:extLst>
          </p:cNvPr>
          <p:cNvSpPr/>
          <p:nvPr/>
        </p:nvSpPr>
        <p:spPr>
          <a:xfrm>
            <a:off x="992628" y="3001486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85426-BCC6-66D9-E8F9-FD0F3C5EDE69}"/>
              </a:ext>
            </a:extLst>
          </p:cNvPr>
          <p:cNvSpPr txBox="1"/>
          <p:nvPr/>
        </p:nvSpPr>
        <p:spPr>
          <a:xfrm>
            <a:off x="1193886" y="28272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利用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4CD537-BD2B-BDB2-E092-CB5FCB804C30}"/>
              </a:ext>
            </a:extLst>
          </p:cNvPr>
          <p:cNvSpPr txBox="1"/>
          <p:nvPr/>
        </p:nvSpPr>
        <p:spPr>
          <a:xfrm>
            <a:off x="1221185" y="334787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 + 1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5F7A52F-F750-B302-399D-F53B881729FD}"/>
              </a:ext>
            </a:extLst>
          </p:cNvPr>
          <p:cNvCxnSpPr/>
          <p:nvPr/>
        </p:nvCxnSpPr>
        <p:spPr>
          <a:xfrm>
            <a:off x="2201550" y="3567691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A3DC42-1E82-C1DF-00F6-1FEA8E3278C4}"/>
              </a:ext>
            </a:extLst>
          </p:cNvPr>
          <p:cNvSpPr txBox="1"/>
          <p:nvPr/>
        </p:nvSpPr>
        <p:spPr>
          <a:xfrm>
            <a:off x="2973482" y="3347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261C718-6C11-F6B5-FC81-B440A9270330}"/>
              </a:ext>
            </a:extLst>
          </p:cNvPr>
          <p:cNvSpPr/>
          <p:nvPr/>
        </p:nvSpPr>
        <p:spPr>
          <a:xfrm>
            <a:off x="838199" y="4044665"/>
            <a:ext cx="3535837" cy="1367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574731B4-C2D9-E7F1-4B47-7D8F881E5FFF}"/>
              </a:ext>
            </a:extLst>
          </p:cNvPr>
          <p:cNvSpPr txBox="1">
            <a:spLocks/>
          </p:cNvSpPr>
          <p:nvPr/>
        </p:nvSpPr>
        <p:spPr>
          <a:xfrm>
            <a:off x="962713" y="4230472"/>
            <a:ext cx="3279349" cy="1124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x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y = x + 1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A73D3AA-9ED6-21B6-8E80-B71A5B0C8FF8}"/>
              </a:ext>
            </a:extLst>
          </p:cNvPr>
          <p:cNvCxnSpPr/>
          <p:nvPr/>
        </p:nvCxnSpPr>
        <p:spPr>
          <a:xfrm>
            <a:off x="4833200" y="4757039"/>
            <a:ext cx="69758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FF3CE06E-6EE5-1D8B-2343-1611A017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7205"/>
              </p:ext>
            </p:extLst>
          </p:nvPr>
        </p:nvGraphicFramePr>
        <p:xfrm>
          <a:off x="5868710" y="4230472"/>
          <a:ext cx="22760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97642011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190945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x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y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8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8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3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84EBA-C676-0915-824D-FEC6884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関数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00C865E-8D7F-0338-FF89-FCC210407664}"/>
              </a:ext>
            </a:extLst>
          </p:cNvPr>
          <p:cNvSpPr/>
          <p:nvPr/>
        </p:nvSpPr>
        <p:spPr>
          <a:xfrm>
            <a:off x="992628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0A02C-7B61-E023-C7A7-101E432D969F}"/>
              </a:ext>
            </a:extLst>
          </p:cNvPr>
          <p:cNvSpPr txBox="1"/>
          <p:nvPr/>
        </p:nvSpPr>
        <p:spPr>
          <a:xfrm>
            <a:off x="1193886" y="1690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定義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8502ED-8E65-7A23-3F7A-F69DF37A2DCE}"/>
              </a:ext>
            </a:extLst>
          </p:cNvPr>
          <p:cNvSpPr txBox="1"/>
          <p:nvPr/>
        </p:nvSpPr>
        <p:spPr>
          <a:xfrm>
            <a:off x="1193886" y="2258951"/>
            <a:ext cx="3567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def </a:t>
            </a:r>
            <a:r>
              <a:rPr kumimoji="1" lang="en-US" altLang="ja-JP" sz="2400" dirty="0" err="1"/>
              <a:t>func</a:t>
            </a:r>
            <a:r>
              <a:rPr lang="en-US" altLang="ja-JP" sz="2400" dirty="0"/>
              <a:t>(arg1, arg2, …):</a:t>
            </a:r>
          </a:p>
          <a:p>
            <a:r>
              <a:rPr kumimoji="1" lang="en-US" altLang="ja-JP" sz="2400" dirty="0"/>
              <a:t>	…</a:t>
            </a:r>
          </a:p>
          <a:p>
            <a:r>
              <a:rPr lang="en-US" altLang="ja-JP" sz="2400" dirty="0"/>
              <a:t>	return value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D018C2-7BFE-3B57-87E1-DF2BCB2FF2E2}"/>
              </a:ext>
            </a:extLst>
          </p:cNvPr>
          <p:cNvSpPr/>
          <p:nvPr/>
        </p:nvSpPr>
        <p:spPr>
          <a:xfrm>
            <a:off x="838200" y="4138367"/>
            <a:ext cx="3535837" cy="21681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08083A5-DFDA-BA59-C6E5-5ED572E12F60}"/>
              </a:ext>
            </a:extLst>
          </p:cNvPr>
          <p:cNvSpPr txBox="1">
            <a:spLocks/>
          </p:cNvSpPr>
          <p:nvPr/>
        </p:nvSpPr>
        <p:spPr>
          <a:xfrm>
            <a:off x="962714" y="4243983"/>
            <a:ext cx="3279349" cy="22488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def add(x,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return x + 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add(1, 2)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170BD10-7FD1-3FF1-0B24-FB476B12C62E}"/>
              </a:ext>
            </a:extLst>
          </p:cNvPr>
          <p:cNvCxnSpPr/>
          <p:nvPr/>
        </p:nvCxnSpPr>
        <p:spPr>
          <a:xfrm flipH="1">
            <a:off x="3157979" y="1690688"/>
            <a:ext cx="772998" cy="56826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555A74F-9F91-02B9-4591-DD618E57C871}"/>
              </a:ext>
            </a:extLst>
          </p:cNvPr>
          <p:cNvCxnSpPr>
            <a:cxnSpLocks/>
          </p:cNvCxnSpPr>
          <p:nvPr/>
        </p:nvCxnSpPr>
        <p:spPr>
          <a:xfrm flipH="1">
            <a:off x="3799002" y="1796304"/>
            <a:ext cx="287693" cy="46264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3FB3A32-C237-65E5-F34E-4BC4E5456BB6}"/>
              </a:ext>
            </a:extLst>
          </p:cNvPr>
          <p:cNvCxnSpPr>
            <a:cxnSpLocks/>
          </p:cNvCxnSpPr>
          <p:nvPr/>
        </p:nvCxnSpPr>
        <p:spPr>
          <a:xfrm flipH="1">
            <a:off x="4086695" y="3094520"/>
            <a:ext cx="1074829" cy="1016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B862D0-3851-515C-6BC8-8A1D33CDEFC9}"/>
              </a:ext>
            </a:extLst>
          </p:cNvPr>
          <p:cNvSpPr txBox="1"/>
          <p:nvPr/>
        </p:nvSpPr>
        <p:spPr>
          <a:xfrm>
            <a:off x="1193886" y="16916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定義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98531A-C5C6-26D3-A03C-557EC7C20FE5}"/>
              </a:ext>
            </a:extLst>
          </p:cNvPr>
          <p:cNvSpPr txBox="1"/>
          <p:nvPr/>
        </p:nvSpPr>
        <p:spPr>
          <a:xfrm>
            <a:off x="3942848" y="13346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引数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45C698-D643-27E9-A091-5C0CE3B4F6DD}"/>
              </a:ext>
            </a:extLst>
          </p:cNvPr>
          <p:cNvSpPr txBox="1"/>
          <p:nvPr/>
        </p:nvSpPr>
        <p:spPr>
          <a:xfrm>
            <a:off x="5162909" y="28565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戻り値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9F20B04-E7BC-4CCF-44E4-F8E240274524}"/>
              </a:ext>
            </a:extLst>
          </p:cNvPr>
          <p:cNvSpPr/>
          <p:nvPr/>
        </p:nvSpPr>
        <p:spPr>
          <a:xfrm>
            <a:off x="6270905" y="1864960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5647689-DAE8-9536-3D63-E0FA2016F538}"/>
              </a:ext>
            </a:extLst>
          </p:cNvPr>
          <p:cNvSpPr txBox="1"/>
          <p:nvPr/>
        </p:nvSpPr>
        <p:spPr>
          <a:xfrm>
            <a:off x="6472163" y="1690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利用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796E63-9979-667C-147F-2B7DFF171037}"/>
              </a:ext>
            </a:extLst>
          </p:cNvPr>
          <p:cNvSpPr txBox="1"/>
          <p:nvPr/>
        </p:nvSpPr>
        <p:spPr>
          <a:xfrm>
            <a:off x="6472163" y="2258951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(param1, param2)</a:t>
            </a:r>
            <a:endParaRPr kumimoji="1" lang="ja-JP" altLang="en-US" sz="2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09D2A76-141B-4F66-C521-FC15AA69AF03}"/>
              </a:ext>
            </a:extLst>
          </p:cNvPr>
          <p:cNvCxnSpPr>
            <a:cxnSpLocks/>
          </p:cNvCxnSpPr>
          <p:nvPr/>
        </p:nvCxnSpPr>
        <p:spPr>
          <a:xfrm>
            <a:off x="4635007" y="5222448"/>
            <a:ext cx="77627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03821A-5D89-7C7A-4FF8-3C50676974D9}"/>
              </a:ext>
            </a:extLst>
          </p:cNvPr>
          <p:cNvSpPr txBox="1"/>
          <p:nvPr/>
        </p:nvSpPr>
        <p:spPr>
          <a:xfrm>
            <a:off x="5538813" y="49916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742ECB-E4E8-D7CB-A769-0D91223B39D5}"/>
              </a:ext>
            </a:extLst>
          </p:cNvPr>
          <p:cNvSpPr txBox="1"/>
          <p:nvPr/>
        </p:nvSpPr>
        <p:spPr>
          <a:xfrm>
            <a:off x="6327466" y="3966983"/>
            <a:ext cx="4124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r</a:t>
            </a:r>
            <a:r>
              <a:rPr kumimoji="1" lang="en-US" altLang="ja-JP" sz="2400" dirty="0"/>
              <a:t>eturn</a:t>
            </a:r>
            <a:r>
              <a:rPr kumimoji="1" lang="ja-JP" altLang="en-US" sz="2400" dirty="0"/>
              <a:t>はなくても良い</a:t>
            </a:r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return</a:t>
            </a:r>
            <a:r>
              <a:rPr lang="ja-JP" altLang="en-US" sz="2400" dirty="0"/>
              <a:t>は複数あって良い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return</a:t>
            </a:r>
            <a:r>
              <a:rPr kumimoji="1" lang="ja-JP" altLang="en-US" sz="2400" dirty="0"/>
              <a:t>以降は実行されない</a:t>
            </a:r>
          </a:p>
        </p:txBody>
      </p:sp>
    </p:spTree>
    <p:extLst>
      <p:ext uri="{BB962C8B-B14F-4D97-AF65-F5344CB8AC3E}">
        <p14:creationId xmlns:p14="http://schemas.microsoft.com/office/powerpoint/2010/main" val="251241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3B78E-1433-1CD0-3E75-A389AA90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条件分岐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5BA9CD-F95D-6F7C-96D2-7988016F9259}"/>
              </a:ext>
            </a:extLst>
          </p:cNvPr>
          <p:cNvSpPr txBox="1"/>
          <p:nvPr/>
        </p:nvSpPr>
        <p:spPr>
          <a:xfrm>
            <a:off x="1171433" y="2338223"/>
            <a:ext cx="1859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if &lt;</a:t>
            </a:r>
            <a:r>
              <a:rPr lang="ja-JP" altLang="en-US" sz="2400" dirty="0"/>
              <a:t>条件</a:t>
            </a:r>
            <a:r>
              <a:rPr lang="en-US" altLang="ja-JP" sz="2400" dirty="0"/>
              <a:t>&gt;:</a:t>
            </a:r>
          </a:p>
          <a:p>
            <a:r>
              <a:rPr kumimoji="1" lang="en-US" altLang="ja-JP" sz="2400" dirty="0"/>
              <a:t>	…</a:t>
            </a:r>
          </a:p>
          <a:p>
            <a:r>
              <a:rPr lang="en-US" altLang="ja-JP" sz="2400" dirty="0" err="1"/>
              <a:t>elif</a:t>
            </a:r>
            <a:r>
              <a:rPr lang="en-US" altLang="ja-JP" sz="2400" dirty="0"/>
              <a:t> &lt;</a:t>
            </a:r>
            <a:r>
              <a:rPr lang="ja-JP" altLang="en-US" sz="2400" dirty="0"/>
              <a:t>条件</a:t>
            </a:r>
            <a:r>
              <a:rPr lang="en-US" altLang="ja-JP" sz="2400" dirty="0"/>
              <a:t>&gt;:</a:t>
            </a:r>
          </a:p>
          <a:p>
            <a:r>
              <a:rPr lang="en-US" altLang="ja-JP" sz="2400" dirty="0"/>
              <a:t>	…</a:t>
            </a:r>
          </a:p>
          <a:p>
            <a:r>
              <a:rPr lang="en-US" altLang="ja-JP" sz="2400" dirty="0"/>
              <a:t>else:</a:t>
            </a:r>
          </a:p>
          <a:p>
            <a:r>
              <a:rPr lang="en-US" altLang="ja-JP" sz="2400" dirty="0"/>
              <a:t>	…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9D0626-F709-23D9-EB4A-FC9E171B79BC}"/>
              </a:ext>
            </a:extLst>
          </p:cNvPr>
          <p:cNvSpPr/>
          <p:nvPr/>
        </p:nvSpPr>
        <p:spPr>
          <a:xfrm>
            <a:off x="4363824" y="2198938"/>
            <a:ext cx="3796807" cy="21681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79470F1-ECB7-D187-2365-2CD5957A9DB2}"/>
              </a:ext>
            </a:extLst>
          </p:cNvPr>
          <p:cNvSpPr txBox="1">
            <a:spLocks/>
          </p:cNvSpPr>
          <p:nvPr/>
        </p:nvSpPr>
        <p:spPr>
          <a:xfrm>
            <a:off x="4488338" y="2304554"/>
            <a:ext cx="3521388" cy="224889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if 1 ==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print(“eq”)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print(“not eq”)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E734BCD-BDA4-83B2-BD58-016FB54D1D69}"/>
              </a:ext>
            </a:extLst>
          </p:cNvPr>
          <p:cNvCxnSpPr>
            <a:cxnSpLocks/>
          </p:cNvCxnSpPr>
          <p:nvPr/>
        </p:nvCxnSpPr>
        <p:spPr>
          <a:xfrm>
            <a:off x="8361630" y="3283019"/>
            <a:ext cx="77627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59A75A-FF50-870B-DAC1-67D3669076F6}"/>
              </a:ext>
            </a:extLst>
          </p:cNvPr>
          <p:cNvSpPr txBox="1"/>
          <p:nvPr/>
        </p:nvSpPr>
        <p:spPr>
          <a:xfrm>
            <a:off x="9265436" y="3052186"/>
            <a:ext cx="152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n</a:t>
            </a:r>
            <a:r>
              <a:rPr kumimoji="1" lang="en-US" altLang="ja-JP" sz="2400" dirty="0"/>
              <a:t>ot eq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CCBFEE9-8B6A-5C0D-3657-F289CD038C42}"/>
              </a:ext>
            </a:extLst>
          </p:cNvPr>
          <p:cNvSpPr/>
          <p:nvPr/>
        </p:nvSpPr>
        <p:spPr>
          <a:xfrm>
            <a:off x="970175" y="1863978"/>
            <a:ext cx="113122" cy="1131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365C0C-430B-5825-85EF-21DBC03575E1}"/>
              </a:ext>
            </a:extLst>
          </p:cNvPr>
          <p:cNvSpPr txBox="1"/>
          <p:nvPr/>
        </p:nvSpPr>
        <p:spPr>
          <a:xfrm>
            <a:off x="1171433" y="1690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構文</a:t>
            </a:r>
          </a:p>
        </p:txBody>
      </p:sp>
    </p:spTree>
    <p:extLst>
      <p:ext uri="{BB962C8B-B14F-4D97-AF65-F5344CB8AC3E}">
        <p14:creationId xmlns:p14="http://schemas.microsoft.com/office/powerpoint/2010/main" val="190944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09A51-ADDE-BE51-5295-0C5548D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ゲームの説明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DAE66E-610B-318C-1EA2-8EC8F45F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08" y="1241527"/>
            <a:ext cx="4718292" cy="4940554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0577A5E1-01E5-6DC5-1743-ACCB02CB1626}"/>
              </a:ext>
            </a:extLst>
          </p:cNvPr>
          <p:cNvSpPr/>
          <p:nvPr/>
        </p:nvSpPr>
        <p:spPr>
          <a:xfrm rot="5400000">
            <a:off x="930558" y="1806166"/>
            <a:ext cx="431791" cy="37223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21B8ED-4C15-9783-D135-FC8E92F9585C}"/>
              </a:ext>
            </a:extLst>
          </p:cNvPr>
          <p:cNvSpPr txBox="1"/>
          <p:nvPr/>
        </p:nvSpPr>
        <p:spPr>
          <a:xfrm>
            <a:off x="1490085" y="177638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カート（三角形の向きに進む）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BECA36-19FF-5C8C-4DA3-072FB44F11B1}"/>
              </a:ext>
            </a:extLst>
          </p:cNvPr>
          <p:cNvSpPr txBox="1"/>
          <p:nvPr/>
        </p:nvSpPr>
        <p:spPr>
          <a:xfrm>
            <a:off x="2209798" y="221120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初期位置は左上隅で右向き。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F6BEE5-5A19-D8AF-C82D-94FBD395059C}"/>
              </a:ext>
            </a:extLst>
          </p:cNvPr>
          <p:cNvSpPr/>
          <p:nvPr/>
        </p:nvSpPr>
        <p:spPr>
          <a:xfrm>
            <a:off x="900780" y="2891793"/>
            <a:ext cx="431791" cy="431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5A8BB-F7D8-9F83-D165-AFD599764A9D}"/>
              </a:ext>
            </a:extLst>
          </p:cNvPr>
          <p:cNvSpPr txBox="1"/>
          <p:nvPr/>
        </p:nvSpPr>
        <p:spPr>
          <a:xfrm>
            <a:off x="1490085" y="2861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フィールド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F00DF09-6588-25CC-4430-CCB10C4B45E3}"/>
              </a:ext>
            </a:extLst>
          </p:cNvPr>
          <p:cNvSpPr/>
          <p:nvPr/>
        </p:nvSpPr>
        <p:spPr>
          <a:xfrm>
            <a:off x="900780" y="3873975"/>
            <a:ext cx="431791" cy="431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CC6D1-EA65-59C1-FFF1-4A25B7DB203B}"/>
              </a:ext>
            </a:extLst>
          </p:cNvPr>
          <p:cNvSpPr txBox="1"/>
          <p:nvPr/>
        </p:nvSpPr>
        <p:spPr>
          <a:xfrm>
            <a:off x="1490085" y="38739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ブロック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1F025C3-BC4A-A83A-2DBA-8DF78E929701}"/>
              </a:ext>
            </a:extLst>
          </p:cNvPr>
          <p:cNvSpPr txBox="1"/>
          <p:nvPr/>
        </p:nvSpPr>
        <p:spPr>
          <a:xfrm>
            <a:off x="2209798" y="3261423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7</a:t>
            </a:r>
            <a:r>
              <a:rPr kumimoji="1" lang="ja-JP" altLang="en-US" sz="2400" dirty="0"/>
              <a:t>マスｘ</a:t>
            </a:r>
            <a:r>
              <a:rPr kumimoji="1" lang="en-US" altLang="ja-JP" sz="2400" dirty="0"/>
              <a:t>7</a:t>
            </a:r>
            <a:r>
              <a:rPr kumimoji="1" lang="ja-JP" altLang="en-US" sz="2400" dirty="0"/>
              <a:t>マス。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F7B12B4-734A-7D90-A03D-E9F7EF6FF323}"/>
              </a:ext>
            </a:extLst>
          </p:cNvPr>
          <p:cNvSpPr txBox="1"/>
          <p:nvPr/>
        </p:nvSpPr>
        <p:spPr>
          <a:xfrm>
            <a:off x="2209798" y="428485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ステージごとに異なる。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61F332-A87E-39F4-54A1-94E839EE2405}"/>
              </a:ext>
            </a:extLst>
          </p:cNvPr>
          <p:cNvSpPr/>
          <p:nvPr/>
        </p:nvSpPr>
        <p:spPr>
          <a:xfrm>
            <a:off x="900780" y="4867635"/>
            <a:ext cx="431791" cy="4317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60FF28-56EA-DE53-D7A4-0C7C7CA07B43}"/>
              </a:ext>
            </a:extLst>
          </p:cNvPr>
          <p:cNvSpPr txBox="1"/>
          <p:nvPr/>
        </p:nvSpPr>
        <p:spPr>
          <a:xfrm>
            <a:off x="1490085" y="4837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ゴール</a:t>
            </a:r>
          </a:p>
        </p:txBody>
      </p:sp>
    </p:spTree>
    <p:extLst>
      <p:ext uri="{BB962C8B-B14F-4D97-AF65-F5344CB8AC3E}">
        <p14:creationId xmlns:p14="http://schemas.microsoft.com/office/powerpoint/2010/main" val="39663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626</Words>
  <Application>Microsoft Office PowerPoint</Application>
  <PresentationFormat>ワイド画面</PresentationFormat>
  <Paragraphs>192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Colorsカフェ会</vt:lpstr>
      <vt:lpstr>Go!! Cart</vt:lpstr>
      <vt:lpstr>Python事始め</vt:lpstr>
      <vt:lpstr>値</vt:lpstr>
      <vt:lpstr>値</vt:lpstr>
      <vt:lpstr>変数</vt:lpstr>
      <vt:lpstr>関数</vt:lpstr>
      <vt:lpstr>条件分岐</vt:lpstr>
      <vt:lpstr>ゲームの説明</vt:lpstr>
      <vt:lpstr>カートの進み方</vt:lpstr>
      <vt:lpstr>制御ポリシー</vt:lpstr>
      <vt:lpstr>prevの活用例　カウンタ</vt:lpstr>
      <vt:lpstr>制御ポリシーの例１　右に曲がる</vt:lpstr>
      <vt:lpstr>制御ポリシーの例２　ジグザグ</vt:lpstr>
      <vt:lpstr>ステージ</vt:lpstr>
      <vt:lpstr>ステージ</vt:lpstr>
      <vt:lpstr>最強？　左優先ポリシー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Colorsカフェ会</dc:title>
  <dc:creator>田中 達也</dc:creator>
  <cp:lastModifiedBy>田中 達也</cp:lastModifiedBy>
  <cp:revision>1</cp:revision>
  <dcterms:created xsi:type="dcterms:W3CDTF">2023-04-13T07:09:26Z</dcterms:created>
  <dcterms:modified xsi:type="dcterms:W3CDTF">2023-04-14T02:35:44Z</dcterms:modified>
</cp:coreProperties>
</file>