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ACE0-AE35-4F1D-9DB7-C35FEABB4BED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9B92-1AE4-4F53-A4A1-6412BF26AB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51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ACE0-AE35-4F1D-9DB7-C35FEABB4BED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9B92-1AE4-4F53-A4A1-6412BF26AB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331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ACE0-AE35-4F1D-9DB7-C35FEABB4BED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9B92-1AE4-4F53-A4A1-6412BF26AB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415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ACE0-AE35-4F1D-9DB7-C35FEABB4BED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9B92-1AE4-4F53-A4A1-6412BF26AB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4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ACE0-AE35-4F1D-9DB7-C35FEABB4BED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9B92-1AE4-4F53-A4A1-6412BF26AB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82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ACE0-AE35-4F1D-9DB7-C35FEABB4BED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9B92-1AE4-4F53-A4A1-6412BF26AB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12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ACE0-AE35-4F1D-9DB7-C35FEABB4BED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9B92-1AE4-4F53-A4A1-6412BF26AB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484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ACE0-AE35-4F1D-9DB7-C35FEABB4BED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9B92-1AE4-4F53-A4A1-6412BF26AB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68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ACE0-AE35-4F1D-9DB7-C35FEABB4BED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9B92-1AE4-4F53-A4A1-6412BF26AB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29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ACE0-AE35-4F1D-9DB7-C35FEABB4BED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9B92-1AE4-4F53-A4A1-6412BF26AB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55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ACE0-AE35-4F1D-9DB7-C35FEABB4BED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9B92-1AE4-4F53-A4A1-6412BF26AB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08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AACE0-AE35-4F1D-9DB7-C35FEABB4BED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19B92-1AE4-4F53-A4A1-6412BF26AB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82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DF9A4-934E-3BF1-B523-D7A7CAB64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259183"/>
            <a:ext cx="6858000" cy="1387633"/>
          </a:xfrm>
        </p:spPr>
        <p:txBody>
          <a:bodyPr/>
          <a:lstStyle/>
          <a:p>
            <a:r>
              <a:rPr kumimoji="1" lang="ja-JP" altLang="en-US" dirty="0"/>
              <a:t>写真の挿入</a:t>
            </a:r>
            <a:br>
              <a:rPr kumimoji="1" lang="en-US" altLang="ja-JP" dirty="0"/>
            </a:br>
            <a:r>
              <a:rPr kumimoji="1" lang="ja-JP" altLang="en-US" dirty="0"/>
              <a:t>（サイズ </a:t>
            </a:r>
            <a:r>
              <a:rPr lang="ja-JP" altLang="en-US" dirty="0"/>
              <a:t>約</a:t>
            </a:r>
            <a:r>
              <a:rPr lang="en-US" altLang="ja-JP" dirty="0"/>
              <a:t>605×867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8063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フリップを出すパネラーのイラスト（男性）">
            <a:extLst>
              <a:ext uri="{FF2B5EF4-FFF2-40B4-BE49-F238E27FC236}">
                <a16:creationId xmlns:a16="http://schemas.microsoft.com/office/drawing/2014/main" id="{F18B12CF-FF33-08AA-2648-0E6C10128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467" y="2611394"/>
            <a:ext cx="3887065" cy="468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CD4E970-6522-7972-83D6-807F1265F0A6}"/>
              </a:ext>
            </a:extLst>
          </p:cNvPr>
          <p:cNvSpPr txBox="1"/>
          <p:nvPr/>
        </p:nvSpPr>
        <p:spPr>
          <a:xfrm>
            <a:off x="2310714" y="4856207"/>
            <a:ext cx="2261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b="1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正解！</a:t>
            </a:r>
          </a:p>
        </p:txBody>
      </p:sp>
      <p:pic>
        <p:nvPicPr>
          <p:cNvPr id="1028" name="Picture 4" descr="ひらがな せ イラスト文字">
            <a:extLst>
              <a:ext uri="{FF2B5EF4-FFF2-40B4-BE49-F238E27FC236}">
                <a16:creationId xmlns:a16="http://schemas.microsoft.com/office/drawing/2014/main" id="{3B7CD94B-3DC2-A3A4-F2F2-9859CA42F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474" y="1630320"/>
            <a:ext cx="104775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ひらがな い イラスト文字">
            <a:extLst>
              <a:ext uri="{FF2B5EF4-FFF2-40B4-BE49-F238E27FC236}">
                <a16:creationId xmlns:a16="http://schemas.microsoft.com/office/drawing/2014/main" id="{79D7F9D4-7715-8B93-8935-71680D69F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535" y="1630319"/>
            <a:ext cx="104775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ひらがな か イラスト文字">
            <a:extLst>
              <a:ext uri="{FF2B5EF4-FFF2-40B4-BE49-F238E27FC236}">
                <a16:creationId xmlns:a16="http://schemas.microsoft.com/office/drawing/2014/main" id="{E319198B-0C7D-61D8-F54E-DA515B45E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596" y="1630319"/>
            <a:ext cx="104775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ひらがな い イラスト文字">
            <a:extLst>
              <a:ext uri="{FF2B5EF4-FFF2-40B4-BE49-F238E27FC236}">
                <a16:creationId xmlns:a16="http://schemas.microsoft.com/office/drawing/2014/main" id="{C1FB16F4-B1F0-5150-9EF1-11AF90038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657" y="1630319"/>
            <a:ext cx="104775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516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フリップを出すパネラーのイラスト（男性）">
            <a:extLst>
              <a:ext uri="{FF2B5EF4-FFF2-40B4-BE49-F238E27FC236}">
                <a16:creationId xmlns:a16="http://schemas.microsoft.com/office/drawing/2014/main" id="{F18B12CF-FF33-08AA-2648-0E6C10128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467" y="2611394"/>
            <a:ext cx="3887065" cy="468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CD4E970-6522-7972-83D6-807F1265F0A6}"/>
              </a:ext>
            </a:extLst>
          </p:cNvPr>
          <p:cNvSpPr txBox="1"/>
          <p:nvPr/>
        </p:nvSpPr>
        <p:spPr>
          <a:xfrm>
            <a:off x="2310714" y="4856207"/>
            <a:ext cx="2261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b="1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不正解</a:t>
            </a:r>
          </a:p>
        </p:txBody>
      </p:sp>
      <p:pic>
        <p:nvPicPr>
          <p:cNvPr id="1028" name="Picture 4" descr="ひらがな せ イラスト文字">
            <a:extLst>
              <a:ext uri="{FF2B5EF4-FFF2-40B4-BE49-F238E27FC236}">
                <a16:creationId xmlns:a16="http://schemas.microsoft.com/office/drawing/2014/main" id="{3B7CD94B-3DC2-A3A4-F2F2-9859CA42F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201" y="1630319"/>
            <a:ext cx="104775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ひらがな い イラスト文字">
            <a:extLst>
              <a:ext uri="{FF2B5EF4-FFF2-40B4-BE49-F238E27FC236}">
                <a16:creationId xmlns:a16="http://schemas.microsoft.com/office/drawing/2014/main" id="{79D7F9D4-7715-8B93-8935-71680D69F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951" y="1630316"/>
            <a:ext cx="104775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ひらがな か イラスト文字">
            <a:extLst>
              <a:ext uri="{FF2B5EF4-FFF2-40B4-BE49-F238E27FC236}">
                <a16:creationId xmlns:a16="http://schemas.microsoft.com/office/drawing/2014/main" id="{E319198B-0C7D-61D8-F54E-DA515B45E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701" y="1630316"/>
            <a:ext cx="104775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ひらがな い イラスト文字">
            <a:extLst>
              <a:ext uri="{FF2B5EF4-FFF2-40B4-BE49-F238E27FC236}">
                <a16:creationId xmlns:a16="http://schemas.microsoft.com/office/drawing/2014/main" id="{C1FB16F4-B1F0-5150-9EF1-11AF90038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627" y="1630315"/>
            <a:ext cx="104775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ひらがな ふ イラスト文字">
            <a:extLst>
              <a:ext uri="{FF2B5EF4-FFF2-40B4-BE49-F238E27FC236}">
                <a16:creationId xmlns:a16="http://schemas.microsoft.com/office/drawing/2014/main" id="{636A4F2D-8667-B762-9DA4-55B9B8099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73" y="1630317"/>
            <a:ext cx="104775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555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</TotalTime>
  <Words>12</Words>
  <Application>Microsoft Office PowerPoint</Application>
  <PresentationFormat>A4 210 x 297 mm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UD デジタル 教科書体 N-B</vt:lpstr>
      <vt:lpstr>Arial</vt:lpstr>
      <vt:lpstr>Calibri</vt:lpstr>
      <vt:lpstr>Calibri Light</vt:lpstr>
      <vt:lpstr>Office テーマ</vt:lpstr>
      <vt:lpstr>写真の挿入 （サイズ 約605×867）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写真の挿入 （サイズ 約605×867）</dc:title>
  <dc:creator>関谷 奏杜</dc:creator>
  <cp:lastModifiedBy>関谷 奏杜</cp:lastModifiedBy>
  <cp:revision>2</cp:revision>
  <dcterms:created xsi:type="dcterms:W3CDTF">2023-08-15T10:53:35Z</dcterms:created>
  <dcterms:modified xsi:type="dcterms:W3CDTF">2023-08-15T11:15:09Z</dcterms:modified>
</cp:coreProperties>
</file>