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270" y="643175"/>
            <a:ext cx="5829935" cy="101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580" y="3025520"/>
            <a:ext cx="5343524" cy="8477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374" y="4038933"/>
            <a:ext cx="5314949" cy="9048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580" y="5223298"/>
            <a:ext cx="9220199" cy="571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7580" y="5957797"/>
            <a:ext cx="9220199" cy="276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270" y="643176"/>
            <a:ext cx="5829935" cy="101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270" y="1602884"/>
            <a:ext cx="8636000" cy="444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hyperlink" Target="https://reactrouter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169" y="2524654"/>
            <a:ext cx="4829174" cy="4371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1586" y="1597156"/>
            <a:ext cx="8539480" cy="1497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650" spc="940">
                <a:latin typeface="Lucida Sans Unicode"/>
                <a:cs typeface="Lucida Sans Unicode"/>
              </a:rPr>
              <a:t>R</a:t>
            </a:r>
            <a:r>
              <a:rPr dirty="0" sz="9650" spc="1040">
                <a:latin typeface="Lucida Sans Unicode"/>
                <a:cs typeface="Lucida Sans Unicode"/>
              </a:rPr>
              <a:t>E</a:t>
            </a:r>
            <a:r>
              <a:rPr dirty="0" sz="9650" spc="775">
                <a:latin typeface="Lucida Sans Unicode"/>
                <a:cs typeface="Lucida Sans Unicode"/>
              </a:rPr>
              <a:t>A</a:t>
            </a:r>
            <a:r>
              <a:rPr dirty="0" sz="9650" spc="175">
                <a:latin typeface="Lucida Sans Unicode"/>
                <a:cs typeface="Lucida Sans Unicode"/>
              </a:rPr>
              <a:t>C</a:t>
            </a:r>
            <a:r>
              <a:rPr dirty="0" sz="9650" spc="465">
                <a:latin typeface="Lucida Sans Unicode"/>
                <a:cs typeface="Lucida Sans Unicode"/>
              </a:rPr>
              <a:t>T</a:t>
            </a:r>
            <a:r>
              <a:rPr dirty="0" sz="9650" spc="-1125">
                <a:latin typeface="Lucida Sans Unicode"/>
                <a:cs typeface="Lucida Sans Unicode"/>
              </a:rPr>
              <a:t> </a:t>
            </a:r>
            <a:r>
              <a:rPr dirty="0" sz="9650" spc="615">
                <a:latin typeface="Lucida Sans Unicode"/>
                <a:cs typeface="Lucida Sans Unicode"/>
              </a:rPr>
              <a:t>F</a:t>
            </a:r>
            <a:r>
              <a:rPr dirty="0" sz="9650" spc="885">
                <a:latin typeface="Lucida Sans Unicode"/>
                <a:cs typeface="Lucida Sans Unicode"/>
              </a:rPr>
              <a:t>I</a:t>
            </a:r>
            <a:r>
              <a:rPr dirty="0" sz="9650" spc="980">
                <a:latin typeface="Lucida Sans Unicode"/>
                <a:cs typeface="Lucida Sans Unicode"/>
              </a:rPr>
              <a:t>N</a:t>
            </a:r>
            <a:r>
              <a:rPr dirty="0" sz="9650" spc="775">
                <a:latin typeface="Lucida Sans Unicode"/>
                <a:cs typeface="Lucida Sans Unicode"/>
              </a:rPr>
              <a:t>A</a:t>
            </a:r>
            <a:r>
              <a:rPr dirty="0" sz="9650" spc="745">
                <a:latin typeface="Lucida Sans Unicode"/>
                <a:cs typeface="Lucida Sans Unicode"/>
              </a:rPr>
              <a:t>L</a:t>
            </a:r>
            <a:endParaRPr sz="96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005" y="1327313"/>
            <a:ext cx="1530350" cy="3937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400" spc="80" b="1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2400" spc="-345" b="1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150" b="1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2400" spc="-345" b="1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5" b="1">
                <a:solidFill>
                  <a:srgbClr val="212121"/>
                </a:solidFill>
                <a:latin typeface="Tahoma"/>
                <a:cs typeface="Tahoma"/>
              </a:rPr>
              <a:t>G</a:t>
            </a:r>
            <a:r>
              <a:rPr dirty="0" sz="2400" spc="-345" b="1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5" b="1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2400" spc="-345" b="1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215" b="1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2400" spc="-345" b="1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35" b="1">
                <a:solidFill>
                  <a:srgbClr val="212121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86" y="2749681"/>
            <a:ext cx="4012565" cy="2242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650" spc="1040">
                <a:latin typeface="Lucida Sans Unicode"/>
                <a:cs typeface="Lucida Sans Unicode"/>
              </a:rPr>
              <a:t>E</a:t>
            </a:r>
            <a:r>
              <a:rPr dirty="0" sz="9650" spc="1100">
                <a:latin typeface="Lucida Sans Unicode"/>
                <a:cs typeface="Lucida Sans Unicode"/>
              </a:rPr>
              <a:t>X</a:t>
            </a:r>
            <a:r>
              <a:rPr dirty="0" sz="9650" spc="775">
                <a:latin typeface="Lucida Sans Unicode"/>
                <a:cs typeface="Lucida Sans Unicode"/>
              </a:rPr>
              <a:t>A</a:t>
            </a:r>
            <a:r>
              <a:rPr dirty="0" sz="9650" spc="2215">
                <a:latin typeface="Lucida Sans Unicode"/>
                <a:cs typeface="Lucida Sans Unicode"/>
              </a:rPr>
              <a:t>M</a:t>
            </a:r>
            <a:endParaRPr sz="9650">
              <a:latin typeface="Lucida Sans Unicode"/>
              <a:cs typeface="Lucida Sans Unicode"/>
            </a:endParaRPr>
          </a:p>
          <a:p>
            <a:pPr marL="97790">
              <a:lnSpc>
                <a:spcPts val="1480"/>
              </a:lnSpc>
              <a:spcBef>
                <a:spcPts val="1630"/>
              </a:spcBef>
            </a:pPr>
            <a:r>
              <a:rPr dirty="0" sz="1400" spc="165">
                <a:latin typeface="Tahoma"/>
                <a:cs typeface="Tahoma"/>
              </a:rPr>
              <a:t>B</a:t>
            </a:r>
            <a:r>
              <a:rPr dirty="0" sz="1400" spc="-229">
                <a:latin typeface="Tahoma"/>
                <a:cs typeface="Tahoma"/>
              </a:rPr>
              <a:t> </a:t>
            </a:r>
            <a:r>
              <a:rPr dirty="0" sz="1400" spc="90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97790" marR="1494790">
              <a:lnSpc>
                <a:spcPct val="75900"/>
              </a:lnSpc>
              <a:spcBef>
                <a:spcPts val="200"/>
              </a:spcBef>
            </a:pPr>
            <a:r>
              <a:rPr dirty="0" sz="1400" spc="45" b="1">
                <a:latin typeface="Tahoma"/>
                <a:cs typeface="Tahoma"/>
              </a:rPr>
              <a:t>B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85" b="1">
                <a:latin typeface="Tahoma"/>
                <a:cs typeface="Tahoma"/>
              </a:rPr>
              <a:t>E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G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125" b="1">
                <a:latin typeface="Tahoma"/>
                <a:cs typeface="Tahoma"/>
              </a:rPr>
              <a:t>A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-229" b="1">
                <a:latin typeface="Tahoma"/>
                <a:cs typeface="Tahoma"/>
              </a:rPr>
              <a:t>I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20" b="1">
                <a:latin typeface="Tahoma"/>
                <a:cs typeface="Tahoma"/>
              </a:rPr>
              <a:t>D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125" b="1">
                <a:latin typeface="Tahoma"/>
                <a:cs typeface="Tahoma"/>
              </a:rPr>
              <a:t>A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R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55" b="1">
                <a:latin typeface="Tahoma"/>
                <a:cs typeface="Tahoma"/>
              </a:rPr>
              <a:t>O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80" b="1">
                <a:latin typeface="Tahoma"/>
                <a:cs typeface="Tahoma"/>
              </a:rPr>
              <a:t>V</a:t>
            </a:r>
            <a:r>
              <a:rPr dirty="0" sz="1400" b="1">
                <a:latin typeface="Tahoma"/>
                <a:cs typeface="Tahoma"/>
              </a:rPr>
              <a:t> </a:t>
            </a:r>
            <a:r>
              <a:rPr dirty="0" sz="1400" spc="-75" b="1">
                <a:latin typeface="Tahoma"/>
                <a:cs typeface="Tahoma"/>
              </a:rPr>
              <a:t> </a:t>
            </a:r>
            <a:r>
              <a:rPr dirty="0" sz="1400" spc="125" b="1">
                <a:latin typeface="Tahoma"/>
                <a:cs typeface="Tahoma"/>
              </a:rPr>
              <a:t>A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L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30" b="1">
                <a:latin typeface="Tahoma"/>
                <a:cs typeface="Tahoma"/>
              </a:rPr>
              <a:t>M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125" b="1">
                <a:latin typeface="Tahoma"/>
                <a:cs typeface="Tahoma"/>
              </a:rPr>
              <a:t>A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T  T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125" b="1">
                <a:latin typeface="Tahoma"/>
                <a:cs typeface="Tahoma"/>
              </a:rPr>
              <a:t>A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20" b="1">
                <a:latin typeface="Tahoma"/>
                <a:cs typeface="Tahoma"/>
              </a:rPr>
              <a:t>S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T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15" b="1">
                <a:latin typeface="Tahoma"/>
                <a:cs typeface="Tahoma"/>
              </a:rPr>
              <a:t>Y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45" b="1">
                <a:latin typeface="Tahoma"/>
                <a:cs typeface="Tahoma"/>
              </a:rPr>
              <a:t>B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125" b="1">
                <a:latin typeface="Tahoma"/>
                <a:cs typeface="Tahoma"/>
              </a:rPr>
              <a:t>A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15" b="1">
                <a:latin typeface="Tahoma"/>
                <a:cs typeface="Tahoma"/>
              </a:rPr>
              <a:t>Y</a:t>
            </a:r>
            <a:r>
              <a:rPr dirty="0" sz="1400" b="1">
                <a:latin typeface="Tahoma"/>
                <a:cs typeface="Tahoma"/>
              </a:rPr>
              <a:t> </a:t>
            </a:r>
            <a:r>
              <a:rPr dirty="0" sz="1400" spc="-75" b="1">
                <a:latin typeface="Tahoma"/>
                <a:cs typeface="Tahoma"/>
              </a:rPr>
              <a:t> </a:t>
            </a:r>
            <a:r>
              <a:rPr dirty="0" sz="1400" spc="15" b="1">
                <a:latin typeface="Tahoma"/>
                <a:cs typeface="Tahoma"/>
              </a:rPr>
              <a:t>Y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85" b="1">
                <a:latin typeface="Tahoma"/>
                <a:cs typeface="Tahoma"/>
              </a:rPr>
              <a:t>E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R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125" b="1">
                <a:latin typeface="Tahoma"/>
                <a:cs typeface="Tahoma"/>
              </a:rPr>
              <a:t>A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20" b="1">
                <a:latin typeface="Tahoma"/>
                <a:cs typeface="Tahoma"/>
              </a:rPr>
              <a:t>S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20" b="1">
                <a:latin typeface="Tahoma"/>
                <a:cs typeface="Tahoma"/>
              </a:rPr>
              <a:t>S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15" b="1">
                <a:latin typeface="Tahoma"/>
                <a:cs typeface="Tahoma"/>
              </a:rPr>
              <a:t>Y</a:t>
            </a:r>
            <a:r>
              <a:rPr dirty="0" sz="1400" spc="-200" b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L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393" y="2371995"/>
            <a:ext cx="8979523" cy="4552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-915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70" y="1602882"/>
            <a:ext cx="5043170" cy="614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595">
                <a:latin typeface="Lucida Sans Unicode"/>
                <a:cs typeface="Lucida Sans Unicode"/>
              </a:rPr>
              <a:t>B</a:t>
            </a:r>
            <a:r>
              <a:rPr dirty="0" sz="3850" spc="320">
                <a:latin typeface="Lucida Sans Unicode"/>
                <a:cs typeface="Lucida Sans Unicode"/>
              </a:rPr>
              <a:t>OO</a:t>
            </a:r>
            <a:r>
              <a:rPr dirty="0" sz="3850" spc="375">
                <a:latin typeface="Lucida Sans Unicode"/>
                <a:cs typeface="Lucida Sans Unicode"/>
              </a:rPr>
              <a:t>K</a:t>
            </a:r>
            <a:r>
              <a:rPr dirty="0" sz="3850" spc="885">
                <a:latin typeface="Lucida Sans Unicode"/>
                <a:cs typeface="Lucida Sans Unicode"/>
              </a:rPr>
              <a:t>M</a:t>
            </a:r>
            <a:r>
              <a:rPr dirty="0" sz="3850" spc="310">
                <a:latin typeface="Lucida Sans Unicode"/>
                <a:cs typeface="Lucida Sans Unicode"/>
              </a:rPr>
              <a:t>A</a:t>
            </a:r>
            <a:r>
              <a:rPr dirty="0" sz="3850" spc="375">
                <a:latin typeface="Lucida Sans Unicode"/>
                <a:cs typeface="Lucida Sans Unicode"/>
              </a:rPr>
              <a:t>R</a:t>
            </a:r>
            <a:r>
              <a:rPr dirty="0" sz="3850" spc="375">
                <a:latin typeface="Lucida Sans Unicode"/>
                <a:cs typeface="Lucida Sans Unicode"/>
              </a:rPr>
              <a:t>K</a:t>
            </a:r>
            <a:r>
              <a:rPr dirty="0" sz="3850" spc="335">
                <a:latin typeface="Lucida Sans Unicode"/>
                <a:cs typeface="Lucida Sans Unicode"/>
              </a:rPr>
              <a:t>S</a:t>
            </a:r>
            <a:r>
              <a:rPr dirty="0" sz="3850" spc="-450">
                <a:latin typeface="Lucida Sans Unicode"/>
                <a:cs typeface="Lucida Sans Unicode"/>
              </a:rPr>
              <a:t> </a:t>
            </a:r>
            <a:r>
              <a:rPr dirty="0" sz="3850" spc="605">
                <a:latin typeface="Lucida Sans Unicode"/>
                <a:cs typeface="Lucida Sans Unicode"/>
              </a:rPr>
              <a:t>P</a:t>
            </a:r>
            <a:r>
              <a:rPr dirty="0" sz="3850" spc="310">
                <a:latin typeface="Lucida Sans Unicode"/>
                <a:cs typeface="Lucida Sans Unicode"/>
              </a:rPr>
              <a:t>A</a:t>
            </a:r>
            <a:r>
              <a:rPr dirty="0" sz="3850" spc="65">
                <a:latin typeface="Lucida Sans Unicode"/>
                <a:cs typeface="Lucida Sans Unicode"/>
              </a:rPr>
              <a:t>G</a:t>
            </a:r>
            <a:r>
              <a:rPr dirty="0" sz="3850" spc="420">
                <a:latin typeface="Lucida Sans Unicode"/>
                <a:cs typeface="Lucida Sans Unicode"/>
              </a:rPr>
              <a:t>E</a:t>
            </a:r>
            <a:endParaRPr sz="3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910" y="1616408"/>
            <a:ext cx="3979545" cy="65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100"/>
              </a:spcBef>
            </a:pPr>
            <a:r>
              <a:rPr dirty="0" sz="1650" spc="-12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5">
                <a:latin typeface="Tahoma"/>
                <a:cs typeface="Tahoma"/>
              </a:rPr>
              <a:t>'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90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0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50">
                <a:latin typeface="Tahoma"/>
                <a:cs typeface="Tahoma"/>
              </a:rPr>
              <a:t>,</a:t>
            </a:r>
            <a:endParaRPr sz="1650">
              <a:latin typeface="Tahoma"/>
              <a:cs typeface="Tahoma"/>
            </a:endParaRPr>
          </a:p>
          <a:p>
            <a:pPr marL="12700" marR="38735">
              <a:lnSpc>
                <a:spcPct val="75800"/>
              </a:lnSpc>
              <a:spcBef>
                <a:spcPts val="240"/>
              </a:spcBef>
            </a:pPr>
            <a:r>
              <a:rPr dirty="0" sz="1650" spc="210">
                <a:latin typeface="Tahoma"/>
                <a:cs typeface="Tahoma"/>
              </a:rPr>
              <a:t>b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5">
                <a:latin typeface="Tahoma"/>
                <a:cs typeface="Tahoma"/>
              </a:rPr>
              <a:t>v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75">
                <a:latin typeface="Tahoma"/>
                <a:cs typeface="Tahoma"/>
              </a:rPr>
              <a:t>e 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4181"/>
            <a:ext cx="9753599" cy="59912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386" y="2565646"/>
            <a:ext cx="8915583" cy="4514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-915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70" y="1602884"/>
            <a:ext cx="5229860" cy="614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415">
                <a:latin typeface="Lucida Sans Unicode"/>
                <a:cs typeface="Lucida Sans Unicode"/>
              </a:rPr>
              <a:t>U</a:t>
            </a:r>
            <a:r>
              <a:rPr dirty="0" sz="3850" spc="330">
                <a:latin typeface="Lucida Sans Unicode"/>
                <a:cs typeface="Lucida Sans Unicode"/>
              </a:rPr>
              <a:t>S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380">
                <a:latin typeface="Lucida Sans Unicode"/>
                <a:cs typeface="Lucida Sans Unicode"/>
              </a:rPr>
              <a:t>R</a:t>
            </a:r>
            <a:r>
              <a:rPr dirty="0" sz="3850" spc="-450">
                <a:latin typeface="Lucida Sans Unicode"/>
                <a:cs typeface="Lucida Sans Unicode"/>
              </a:rPr>
              <a:t> </a:t>
            </a:r>
            <a:r>
              <a:rPr dirty="0" sz="3850" spc="605">
                <a:latin typeface="Lucida Sans Unicode"/>
                <a:cs typeface="Lucida Sans Unicode"/>
              </a:rPr>
              <a:t>P</a:t>
            </a:r>
            <a:r>
              <a:rPr dirty="0" sz="3850" spc="375">
                <a:latin typeface="Lucida Sans Unicode"/>
                <a:cs typeface="Lucida Sans Unicode"/>
              </a:rPr>
              <a:t>R</a:t>
            </a:r>
            <a:r>
              <a:rPr dirty="0" sz="3850" spc="320">
                <a:latin typeface="Lucida Sans Unicode"/>
                <a:cs typeface="Lucida Sans Unicode"/>
              </a:rPr>
              <a:t>O</a:t>
            </a:r>
            <a:r>
              <a:rPr dirty="0" sz="3850" spc="245">
                <a:latin typeface="Lucida Sans Unicode"/>
                <a:cs typeface="Lucida Sans Unicode"/>
              </a:rPr>
              <a:t>F</a:t>
            </a:r>
            <a:r>
              <a:rPr dirty="0" sz="3850" spc="355">
                <a:latin typeface="Lucida Sans Unicode"/>
                <a:cs typeface="Lucida Sans Unicode"/>
              </a:rPr>
              <a:t>I</a:t>
            </a:r>
            <a:r>
              <a:rPr dirty="0" sz="3850" spc="295">
                <a:latin typeface="Lucida Sans Unicode"/>
                <a:cs typeface="Lucida Sans Unicode"/>
              </a:rPr>
              <a:t>L</a:t>
            </a:r>
            <a:r>
              <a:rPr dirty="0" sz="3850" spc="420">
                <a:latin typeface="Lucida Sans Unicode"/>
                <a:cs typeface="Lucida Sans Unicode"/>
              </a:rPr>
              <a:t>E</a:t>
            </a:r>
            <a:r>
              <a:rPr dirty="0" sz="3850" spc="-450">
                <a:latin typeface="Lucida Sans Unicode"/>
                <a:cs typeface="Lucida Sans Unicode"/>
              </a:rPr>
              <a:t> </a:t>
            </a:r>
            <a:r>
              <a:rPr dirty="0" sz="3850" spc="605">
                <a:latin typeface="Lucida Sans Unicode"/>
                <a:cs typeface="Lucida Sans Unicode"/>
              </a:rPr>
              <a:t>P</a:t>
            </a:r>
            <a:r>
              <a:rPr dirty="0" sz="3850" spc="310">
                <a:latin typeface="Lucida Sans Unicode"/>
                <a:cs typeface="Lucida Sans Unicode"/>
              </a:rPr>
              <a:t>A</a:t>
            </a:r>
            <a:r>
              <a:rPr dirty="0" sz="3850" spc="65">
                <a:latin typeface="Lucida Sans Unicode"/>
                <a:cs typeface="Lucida Sans Unicode"/>
              </a:rPr>
              <a:t>G</a:t>
            </a:r>
            <a:r>
              <a:rPr dirty="0" sz="3850" spc="420">
                <a:latin typeface="Lucida Sans Unicode"/>
                <a:cs typeface="Lucida Sans Unicode"/>
              </a:rPr>
              <a:t>E</a:t>
            </a:r>
            <a:endParaRPr sz="3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5857" y="1521159"/>
            <a:ext cx="354901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90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5857" y="1711659"/>
            <a:ext cx="3874135" cy="65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100"/>
              </a:spcBef>
            </a:pP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40">
                <a:latin typeface="Tahoma"/>
                <a:cs typeface="Tahoma"/>
              </a:rPr>
              <a:t>.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-12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  <a:p>
            <a:pPr marL="12700" marR="88900">
              <a:lnSpc>
                <a:spcPct val="75800"/>
              </a:lnSpc>
              <a:spcBef>
                <a:spcPts val="240"/>
              </a:spcBef>
            </a:pP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50">
                <a:latin typeface="Tahoma"/>
                <a:cs typeface="Tahoma"/>
              </a:rPr>
              <a:t>,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y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n 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5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40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-915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270" y="1602884"/>
            <a:ext cx="7599680" cy="33712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500">
                <a:latin typeface="Lucida Sans Unicode"/>
                <a:cs typeface="Lucida Sans Unicode"/>
              </a:rPr>
              <a:t>SUMMARY</a:t>
            </a:r>
            <a:endParaRPr sz="3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95"/>
              </a:spcBef>
              <a:tabLst>
                <a:tab pos="3314065" algn="l"/>
                <a:tab pos="4023995" algn="l"/>
                <a:tab pos="5092700" algn="l"/>
              </a:tabLst>
            </a:pPr>
            <a:r>
              <a:rPr dirty="0" sz="3300" spc="345">
                <a:latin typeface="Tahoma"/>
                <a:cs typeface="Tahoma"/>
              </a:rPr>
              <a:t>D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55">
                <a:latin typeface="Tahoma"/>
                <a:cs typeface="Tahoma"/>
              </a:rPr>
              <a:t>c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25">
                <a:latin typeface="Tahoma"/>
                <a:cs typeface="Tahoma"/>
              </a:rPr>
              <a:t>r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90">
                <a:latin typeface="Tahoma"/>
                <a:cs typeface="Tahoma"/>
              </a:rPr>
              <a:t>i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445">
                <a:latin typeface="Tahoma"/>
                <a:cs typeface="Tahoma"/>
              </a:rPr>
              <a:t>p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90">
                <a:latin typeface="Tahoma"/>
                <a:cs typeface="Tahoma"/>
              </a:rPr>
              <a:t>i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70">
                <a:latin typeface="Tahoma"/>
                <a:cs typeface="Tahoma"/>
              </a:rPr>
              <a:t>n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0">
                <a:latin typeface="Tahoma"/>
                <a:cs typeface="Tahoma"/>
              </a:rPr>
              <a:t>f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90">
                <a:latin typeface="Tahoma"/>
                <a:cs typeface="Tahoma"/>
              </a:rPr>
              <a:t>h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445">
                <a:latin typeface="Tahoma"/>
                <a:cs typeface="Tahoma"/>
              </a:rPr>
              <a:t>p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25">
                <a:latin typeface="Tahoma"/>
                <a:cs typeface="Tahoma"/>
              </a:rPr>
              <a:t>r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">
                <a:latin typeface="Tahoma"/>
                <a:cs typeface="Tahoma"/>
              </a:rPr>
              <a:t>j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55">
                <a:latin typeface="Tahoma"/>
                <a:cs typeface="Tahoma"/>
              </a:rPr>
              <a:t>c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117400"/>
              </a:lnSpc>
              <a:tabLst>
                <a:tab pos="797560" algn="l"/>
                <a:tab pos="2282190" algn="l"/>
                <a:tab pos="2772410" algn="l"/>
                <a:tab pos="4505325" algn="l"/>
                <a:tab pos="5215255" algn="l"/>
                <a:tab pos="6283960" algn="l"/>
              </a:tabLst>
            </a:pPr>
            <a:r>
              <a:rPr dirty="0" sz="3300" spc="360">
                <a:latin typeface="Tahoma"/>
                <a:cs typeface="Tahoma"/>
              </a:rPr>
              <a:t>R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445">
                <a:latin typeface="Tahoma"/>
                <a:cs typeface="Tahoma"/>
              </a:rPr>
              <a:t>p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70">
                <a:latin typeface="Tahoma"/>
                <a:cs typeface="Tahoma"/>
              </a:rPr>
              <a:t>n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90">
                <a:latin typeface="Tahoma"/>
                <a:cs typeface="Tahoma"/>
              </a:rPr>
              <a:t>i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445">
                <a:latin typeface="Tahoma"/>
                <a:cs typeface="Tahoma"/>
              </a:rPr>
              <a:t>b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90">
                <a:latin typeface="Tahoma"/>
                <a:cs typeface="Tahoma"/>
              </a:rPr>
              <a:t>i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9">
                <a:latin typeface="Tahoma"/>
                <a:cs typeface="Tahoma"/>
              </a:rPr>
              <a:t>l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90">
                <a:latin typeface="Tahoma"/>
                <a:cs typeface="Tahoma"/>
              </a:rPr>
              <a:t>i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90">
                <a:latin typeface="Tahoma"/>
                <a:cs typeface="Tahoma"/>
              </a:rPr>
              <a:t>i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0">
                <a:latin typeface="Tahoma"/>
                <a:cs typeface="Tahoma"/>
              </a:rPr>
              <a:t>f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90">
                <a:latin typeface="Tahoma"/>
                <a:cs typeface="Tahoma"/>
              </a:rPr>
              <a:t>h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0">
                <a:latin typeface="Tahoma"/>
                <a:cs typeface="Tahoma"/>
              </a:rPr>
              <a:t>a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409">
                <a:latin typeface="Tahoma"/>
                <a:cs typeface="Tahoma"/>
              </a:rPr>
              <a:t>m  </a:t>
            </a:r>
            <a:r>
              <a:rPr dirty="0" sz="3300" spc="480">
                <a:latin typeface="Tahoma"/>
                <a:cs typeface="Tahoma"/>
              </a:rPr>
              <a:t>A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229">
                <a:latin typeface="Tahoma"/>
                <a:cs typeface="Tahoma"/>
              </a:rPr>
              <a:t>l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0">
                <a:latin typeface="Tahoma"/>
                <a:cs typeface="Tahoma"/>
              </a:rPr>
              <a:t>a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195">
                <a:latin typeface="Tahoma"/>
                <a:cs typeface="Tahoma"/>
              </a:rPr>
              <a:t>4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445">
                <a:latin typeface="Tahoma"/>
                <a:cs typeface="Tahoma"/>
              </a:rPr>
              <a:t>p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0">
                <a:latin typeface="Tahoma"/>
                <a:cs typeface="Tahoma"/>
              </a:rPr>
              <a:t>a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10">
                <a:latin typeface="Tahoma"/>
                <a:cs typeface="Tahoma"/>
              </a:rPr>
              <a:t>g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712845" algn="l"/>
              </a:tabLst>
            </a:pPr>
            <a:r>
              <a:rPr dirty="0" sz="3300" spc="340">
                <a:latin typeface="Tahoma"/>
                <a:cs typeface="Tahoma"/>
              </a:rPr>
              <a:t>C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705">
                <a:latin typeface="Tahoma"/>
                <a:cs typeface="Tahoma"/>
              </a:rPr>
              <a:t>m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445">
                <a:latin typeface="Tahoma"/>
                <a:cs typeface="Tahoma"/>
              </a:rPr>
              <a:t>p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70">
                <a:latin typeface="Tahoma"/>
                <a:cs typeface="Tahoma"/>
              </a:rPr>
              <a:t>n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70">
                <a:latin typeface="Tahoma"/>
                <a:cs typeface="Tahoma"/>
              </a:rPr>
              <a:t>n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-285">
                <a:latin typeface="Tahoma"/>
                <a:cs typeface="Tahoma"/>
              </a:rPr>
              <a:t>,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425">
                <a:latin typeface="Tahoma"/>
                <a:cs typeface="Tahoma"/>
              </a:rPr>
              <a:t>P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25">
                <a:latin typeface="Tahoma"/>
                <a:cs typeface="Tahoma"/>
              </a:rPr>
              <a:t>r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445">
                <a:latin typeface="Tahoma"/>
                <a:cs typeface="Tahoma"/>
              </a:rPr>
              <a:t>p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70" y="2432929"/>
            <a:ext cx="4314824" cy="1924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1905" y="2625685"/>
            <a:ext cx="4752974" cy="1533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052" y="4735386"/>
            <a:ext cx="8629649" cy="2019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8270" y="643176"/>
            <a:ext cx="5965190" cy="1010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450" spc="1480">
                <a:latin typeface="Lucida Sans Unicode"/>
                <a:cs typeface="Lucida Sans Unicode"/>
              </a:rPr>
              <a:t>M</a:t>
            </a:r>
            <a:r>
              <a:rPr dirty="0" sz="6450" spc="590">
                <a:latin typeface="Lucida Sans Unicode"/>
                <a:cs typeface="Lucida Sans Unicode"/>
              </a:rPr>
              <a:t>I</a:t>
            </a:r>
            <a:r>
              <a:rPr dirty="0" sz="6450" spc="495">
                <a:latin typeface="Lucida Sans Unicode"/>
                <a:cs typeface="Lucida Sans Unicode"/>
              </a:rPr>
              <a:t>L</a:t>
            </a:r>
            <a:r>
              <a:rPr dirty="0" sz="6450" spc="695">
                <a:latin typeface="Lucida Sans Unicode"/>
                <a:cs typeface="Lucida Sans Unicode"/>
              </a:rPr>
              <a:t>E</a:t>
            </a:r>
            <a:r>
              <a:rPr dirty="0" sz="6450" spc="555">
                <a:latin typeface="Lucida Sans Unicode"/>
                <a:cs typeface="Lucida Sans Unicode"/>
              </a:rPr>
              <a:t>S</a:t>
            </a:r>
            <a:r>
              <a:rPr dirty="0" sz="6450" spc="305">
                <a:latin typeface="Lucida Sans Unicode"/>
                <a:cs typeface="Lucida Sans Unicode"/>
              </a:rPr>
              <a:t>T</a:t>
            </a:r>
            <a:r>
              <a:rPr dirty="0" sz="6450" spc="540">
                <a:latin typeface="Lucida Sans Unicode"/>
                <a:cs typeface="Lucida Sans Unicode"/>
              </a:rPr>
              <a:t>O</a:t>
            </a:r>
            <a:r>
              <a:rPr dirty="0" sz="6450" spc="655">
                <a:latin typeface="Lucida Sans Unicode"/>
                <a:cs typeface="Lucida Sans Unicode"/>
              </a:rPr>
              <a:t>N</a:t>
            </a:r>
            <a:r>
              <a:rPr dirty="0" sz="6450" spc="700">
                <a:latin typeface="Lucida Sans Unicode"/>
                <a:cs typeface="Lucida Sans Unicode"/>
              </a:rPr>
              <a:t>E</a:t>
            </a:r>
            <a:r>
              <a:rPr dirty="0" sz="6450" spc="-750">
                <a:latin typeface="Lucida Sans Unicode"/>
                <a:cs typeface="Lucida Sans Unicode"/>
              </a:rPr>
              <a:t> </a:t>
            </a:r>
            <a:r>
              <a:rPr dirty="0" sz="6450" spc="150">
                <a:latin typeface="Lucida Sans Unicode"/>
                <a:cs typeface="Lucida Sans Unicode"/>
              </a:rPr>
              <a:t>2</a:t>
            </a:r>
            <a:endParaRPr sz="6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270" y="1602882"/>
            <a:ext cx="5489575" cy="614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70">
                <a:latin typeface="Lucida Sans Unicode"/>
                <a:cs typeface="Lucida Sans Unicode"/>
              </a:rPr>
              <a:t>C</a:t>
            </a:r>
            <a:r>
              <a:rPr dirty="0" sz="3850" spc="320">
                <a:latin typeface="Lucida Sans Unicode"/>
                <a:cs typeface="Lucida Sans Unicode"/>
              </a:rPr>
              <a:t>O</a:t>
            </a:r>
            <a:r>
              <a:rPr dirty="0" sz="3850" spc="885">
                <a:latin typeface="Lucida Sans Unicode"/>
                <a:cs typeface="Lucida Sans Unicode"/>
              </a:rPr>
              <a:t>M</a:t>
            </a:r>
            <a:r>
              <a:rPr dirty="0" sz="3850" spc="605">
                <a:latin typeface="Lucida Sans Unicode"/>
                <a:cs typeface="Lucida Sans Unicode"/>
              </a:rPr>
              <a:t>P</a:t>
            </a:r>
            <a:r>
              <a:rPr dirty="0" sz="3850" spc="320">
                <a:latin typeface="Lucida Sans Unicode"/>
                <a:cs typeface="Lucida Sans Unicode"/>
              </a:rPr>
              <a:t>O</a:t>
            </a:r>
            <a:r>
              <a:rPr dirty="0" sz="3850" spc="390">
                <a:latin typeface="Lucida Sans Unicode"/>
                <a:cs typeface="Lucida Sans Unicode"/>
              </a:rPr>
              <a:t>N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390">
                <a:latin typeface="Lucida Sans Unicode"/>
                <a:cs typeface="Lucida Sans Unicode"/>
              </a:rPr>
              <a:t>N</a:t>
            </a:r>
            <a:r>
              <a:rPr dirty="0" sz="3850" spc="185">
                <a:latin typeface="Lucida Sans Unicode"/>
                <a:cs typeface="Lucida Sans Unicode"/>
              </a:rPr>
              <a:t>T</a:t>
            </a:r>
            <a:r>
              <a:rPr dirty="0" sz="3850" spc="-65">
                <a:latin typeface="Lucida Sans Unicode"/>
                <a:cs typeface="Lucida Sans Unicode"/>
              </a:rPr>
              <a:t>,</a:t>
            </a:r>
            <a:r>
              <a:rPr dirty="0" sz="3850" spc="-450">
                <a:latin typeface="Lucida Sans Unicode"/>
                <a:cs typeface="Lucida Sans Unicode"/>
              </a:rPr>
              <a:t> </a:t>
            </a:r>
            <a:r>
              <a:rPr dirty="0" sz="3850" spc="330">
                <a:latin typeface="Lucida Sans Unicode"/>
                <a:cs typeface="Lucida Sans Unicode"/>
              </a:rPr>
              <a:t>S</a:t>
            </a:r>
            <a:r>
              <a:rPr dirty="0" sz="3850" spc="185">
                <a:latin typeface="Lucida Sans Unicode"/>
                <a:cs typeface="Lucida Sans Unicode"/>
              </a:rPr>
              <a:t>T</a:t>
            </a:r>
            <a:r>
              <a:rPr dirty="0" sz="3850" spc="310">
                <a:latin typeface="Lucida Sans Unicode"/>
                <a:cs typeface="Lucida Sans Unicode"/>
              </a:rPr>
              <a:t>A</a:t>
            </a:r>
            <a:r>
              <a:rPr dirty="0" sz="3850" spc="185">
                <a:latin typeface="Lucida Sans Unicode"/>
                <a:cs typeface="Lucida Sans Unicode"/>
              </a:rPr>
              <a:t>T</a:t>
            </a:r>
            <a:r>
              <a:rPr dirty="0" sz="3850" spc="420">
                <a:latin typeface="Lucida Sans Unicode"/>
                <a:cs typeface="Lucida Sans Unicode"/>
              </a:rPr>
              <a:t>E</a:t>
            </a:r>
            <a:endParaRPr sz="3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4201" y="1595691"/>
            <a:ext cx="3935095" cy="65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100"/>
              </a:spcBef>
            </a:pPr>
            <a:r>
              <a:rPr dirty="0" sz="1650" spc="225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29">
                <a:latin typeface="Tahoma"/>
                <a:cs typeface="Tahoma"/>
              </a:rPr>
              <a:t>A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6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50">
                <a:latin typeface="Tahoma"/>
                <a:cs typeface="Tahoma"/>
              </a:rPr>
              <a:t>,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75800"/>
              </a:lnSpc>
              <a:spcBef>
                <a:spcPts val="240"/>
              </a:spcBef>
            </a:pPr>
            <a:r>
              <a:rPr dirty="0" sz="1650" spc="210">
                <a:latin typeface="Tahoma"/>
                <a:cs typeface="Tahoma"/>
              </a:rPr>
              <a:t>b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0">
                <a:latin typeface="Tahoma"/>
                <a:cs typeface="Tahoma"/>
              </a:rPr>
              <a:t>d 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5">
                <a:latin typeface="Tahoma"/>
                <a:cs typeface="Tahoma"/>
              </a:rPr>
              <a:t>v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70" y="2373543"/>
            <a:ext cx="6924674" cy="4819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70" y="643175"/>
            <a:ext cx="5965190" cy="1010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15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70" y="1602882"/>
            <a:ext cx="3790950" cy="614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310">
                <a:latin typeface="Lucida Sans Unicode"/>
                <a:cs typeface="Lucida Sans Unicode"/>
              </a:rPr>
              <a:t>A</a:t>
            </a:r>
            <a:r>
              <a:rPr dirty="0" sz="3850" spc="605">
                <a:latin typeface="Lucida Sans Unicode"/>
                <a:cs typeface="Lucida Sans Unicode"/>
              </a:rPr>
              <a:t>P</a:t>
            </a:r>
            <a:r>
              <a:rPr dirty="0" sz="3850" spc="355">
                <a:latin typeface="Lucida Sans Unicode"/>
                <a:cs typeface="Lucida Sans Unicode"/>
              </a:rPr>
              <a:t>I</a:t>
            </a:r>
            <a:r>
              <a:rPr dirty="0" sz="3850" spc="-450">
                <a:latin typeface="Lucida Sans Unicode"/>
                <a:cs typeface="Lucida Sans Unicode"/>
              </a:rPr>
              <a:t> </a:t>
            </a:r>
            <a:r>
              <a:rPr dirty="0" sz="3850" spc="375">
                <a:latin typeface="Lucida Sans Unicode"/>
                <a:cs typeface="Lucida Sans Unicode"/>
              </a:rPr>
              <a:t>R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320">
                <a:latin typeface="Lucida Sans Unicode"/>
                <a:cs typeface="Lucida Sans Unicode"/>
              </a:rPr>
              <a:t>Q</a:t>
            </a:r>
            <a:r>
              <a:rPr dirty="0" sz="3850" spc="415">
                <a:latin typeface="Lucida Sans Unicode"/>
                <a:cs typeface="Lucida Sans Unicode"/>
              </a:rPr>
              <a:t>U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330">
                <a:latin typeface="Lucida Sans Unicode"/>
                <a:cs typeface="Lucida Sans Unicode"/>
              </a:rPr>
              <a:t>S</a:t>
            </a:r>
            <a:r>
              <a:rPr dirty="0" sz="3850" spc="185">
                <a:latin typeface="Lucida Sans Unicode"/>
                <a:cs typeface="Lucida Sans Unicode"/>
              </a:rPr>
              <a:t>T</a:t>
            </a:r>
            <a:r>
              <a:rPr dirty="0" sz="3850" spc="335">
                <a:latin typeface="Lucida Sans Unicode"/>
                <a:cs typeface="Lucida Sans Unicode"/>
              </a:rPr>
              <a:t>S</a:t>
            </a:r>
            <a:endParaRPr sz="3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6256" y="1616408"/>
            <a:ext cx="5099050" cy="65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100"/>
              </a:spcBef>
            </a:pPr>
            <a:r>
              <a:rPr dirty="0" sz="1650" spc="6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29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0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20">
                <a:latin typeface="Tahoma"/>
                <a:cs typeface="Tahoma"/>
              </a:rPr>
              <a:t>I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75800"/>
              </a:lnSpc>
              <a:spcBef>
                <a:spcPts val="240"/>
              </a:spcBef>
            </a:pP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50">
                <a:latin typeface="Tahoma"/>
                <a:cs typeface="Tahoma"/>
              </a:rPr>
              <a:t>,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5">
                <a:latin typeface="Tahoma"/>
                <a:cs typeface="Tahoma"/>
              </a:rPr>
              <a:t>j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5">
                <a:latin typeface="Tahoma"/>
                <a:cs typeface="Tahoma"/>
              </a:rPr>
              <a:t>v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y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u 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5">
                <a:latin typeface="Tahoma"/>
                <a:cs typeface="Tahoma"/>
              </a:rPr>
              <a:t>x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">
                <a:latin typeface="Tahoma"/>
                <a:cs typeface="Tahoma"/>
              </a:rPr>
              <a:t>j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210" y="3348870"/>
            <a:ext cx="2244725" cy="283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070"/>
              </a:lnSpc>
              <a:spcBef>
                <a:spcPts val="100"/>
              </a:spcBef>
              <a:tabLst>
                <a:tab pos="986790" algn="l"/>
                <a:tab pos="1911985" algn="l"/>
              </a:tabLst>
            </a:pPr>
            <a:r>
              <a:rPr dirty="0" sz="1950" spc="210">
                <a:latin typeface="Tahoma"/>
                <a:cs typeface="Tahoma"/>
              </a:rPr>
              <a:t>U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45">
                <a:latin typeface="Tahoma"/>
                <a:cs typeface="Tahoma"/>
              </a:rPr>
              <a:t>s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i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g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45">
                <a:latin typeface="Tahoma"/>
                <a:cs typeface="Tahoma"/>
              </a:rPr>
              <a:t>f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0">
                <a:latin typeface="Tahoma"/>
                <a:cs typeface="Tahoma"/>
              </a:rPr>
              <a:t>c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15">
                <a:latin typeface="Tahoma"/>
                <a:cs typeface="Tahoma"/>
              </a:rPr>
              <a:t>h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o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  <a:tabLst>
                <a:tab pos="845819" algn="l"/>
              </a:tabLst>
            </a:pPr>
            <a:r>
              <a:rPr dirty="0" sz="1950" spc="45">
                <a:latin typeface="Tahoma"/>
                <a:cs typeface="Tahoma"/>
              </a:rPr>
              <a:t>s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50">
                <a:latin typeface="Tahoma"/>
                <a:cs typeface="Tahoma"/>
              </a:rPr>
              <a:t>d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15">
                <a:latin typeface="Tahoma"/>
                <a:cs typeface="Tahoma"/>
              </a:rPr>
              <a:t>h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</a:pPr>
            <a:r>
              <a:rPr dirty="0" sz="1950" spc="-80">
                <a:latin typeface="Tahoma"/>
                <a:cs typeface="Tahoma"/>
              </a:rPr>
              <a:t>"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35">
                <a:latin typeface="Tahoma"/>
                <a:cs typeface="Tahoma"/>
              </a:rPr>
              <a:t>P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0">
                <a:latin typeface="Tahoma"/>
                <a:cs typeface="Tahoma"/>
              </a:rPr>
              <a:t>O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5">
                <a:latin typeface="Tahoma"/>
                <a:cs typeface="Tahoma"/>
              </a:rPr>
              <a:t>S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-1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-80">
                <a:latin typeface="Tahoma"/>
                <a:cs typeface="Tahoma"/>
              </a:rPr>
              <a:t>"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  <a:tabLst>
                <a:tab pos="1299845" algn="l"/>
                <a:tab pos="1731645" algn="l"/>
              </a:tabLst>
            </a:pPr>
            <a:r>
              <a:rPr dirty="0" sz="1950" spc="65">
                <a:latin typeface="Tahoma"/>
                <a:cs typeface="Tahoma"/>
              </a:rPr>
              <a:t>r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50">
                <a:latin typeface="Tahoma"/>
                <a:cs typeface="Tahoma"/>
              </a:rPr>
              <a:t>q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85">
                <a:latin typeface="Tahoma"/>
                <a:cs typeface="Tahoma"/>
              </a:rPr>
              <a:t>u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45">
                <a:latin typeface="Tahoma"/>
                <a:cs typeface="Tahoma"/>
              </a:rPr>
              <a:t>s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o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15">
                <a:latin typeface="Tahoma"/>
                <a:cs typeface="Tahoma"/>
              </a:rPr>
              <a:t>h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  <a:tabLst>
                <a:tab pos="1148715" algn="l"/>
              </a:tabLst>
            </a:pPr>
            <a:r>
              <a:rPr dirty="0" sz="1950" spc="45">
                <a:latin typeface="Tahoma"/>
                <a:cs typeface="Tahoma"/>
              </a:rPr>
              <a:t>s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65">
                <a:latin typeface="Tahoma"/>
                <a:cs typeface="Tahoma"/>
              </a:rPr>
              <a:t>r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50">
                <a:latin typeface="Tahoma"/>
                <a:cs typeface="Tahoma"/>
              </a:rPr>
              <a:t>v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65">
                <a:latin typeface="Tahoma"/>
                <a:cs typeface="Tahoma"/>
              </a:rPr>
              <a:t>r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-175">
                <a:latin typeface="Tahoma"/>
                <a:cs typeface="Tahoma"/>
              </a:rPr>
              <a:t>,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15">
                <a:latin typeface="Tahoma"/>
                <a:cs typeface="Tahoma"/>
              </a:rPr>
              <a:t>h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</a:pPr>
            <a:r>
              <a:rPr dirty="0" sz="1950" spc="185">
                <a:latin typeface="Tahoma"/>
                <a:cs typeface="Tahoma"/>
              </a:rPr>
              <a:t>u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50">
                <a:latin typeface="Tahoma"/>
                <a:cs typeface="Tahoma"/>
              </a:rPr>
              <a:t>p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a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0">
                <a:latin typeface="Tahoma"/>
                <a:cs typeface="Tahoma"/>
              </a:rPr>
              <a:t>c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90">
                <a:latin typeface="Tahoma"/>
                <a:cs typeface="Tahoma"/>
              </a:rPr>
              <a:t>k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i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g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  <a:tabLst>
                <a:tab pos="625475" algn="l"/>
              </a:tabLst>
            </a:pP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15">
                <a:latin typeface="Tahoma"/>
                <a:cs typeface="Tahoma"/>
              </a:rPr>
              <a:t>h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65">
                <a:latin typeface="Tahoma"/>
                <a:cs typeface="Tahoma"/>
              </a:rPr>
              <a:t>r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45">
                <a:latin typeface="Tahoma"/>
                <a:cs typeface="Tahoma"/>
              </a:rPr>
              <a:t>s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50">
                <a:latin typeface="Tahoma"/>
                <a:cs typeface="Tahoma"/>
              </a:rPr>
              <a:t>p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o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45">
                <a:latin typeface="Tahoma"/>
                <a:cs typeface="Tahoma"/>
              </a:rPr>
              <a:t>s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  <a:tabLst>
                <a:tab pos="965835" algn="l"/>
                <a:tab pos="1317625" algn="l"/>
              </a:tabLst>
            </a:pPr>
            <a:r>
              <a:rPr dirty="0" sz="1950" spc="250">
                <a:latin typeface="Tahoma"/>
                <a:cs typeface="Tahoma"/>
              </a:rPr>
              <a:t>b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o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50">
                <a:latin typeface="Tahoma"/>
                <a:cs typeface="Tahoma"/>
              </a:rPr>
              <a:t>d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65">
                <a:latin typeface="Tahoma"/>
                <a:cs typeface="Tahoma"/>
              </a:rPr>
              <a:t>y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-165">
                <a:latin typeface="Tahoma"/>
                <a:cs typeface="Tahoma"/>
              </a:rPr>
              <a:t>.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-140">
                <a:latin typeface="Tahoma"/>
                <a:cs typeface="Tahoma"/>
              </a:rPr>
              <a:t>I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105">
                <a:latin typeface="Tahoma"/>
                <a:cs typeface="Tahoma"/>
              </a:rPr>
              <a:t>i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45">
                <a:latin typeface="Tahoma"/>
                <a:cs typeface="Tahoma"/>
              </a:rPr>
              <a:t>s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  <a:tabLst>
                <a:tab pos="1263650" algn="l"/>
              </a:tabLst>
            </a:pPr>
            <a:r>
              <a:rPr dirty="0" sz="1950" spc="295">
                <a:latin typeface="Tahoma"/>
                <a:cs typeface="Tahoma"/>
              </a:rPr>
              <a:t>w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65">
                <a:latin typeface="Tahoma"/>
                <a:cs typeface="Tahoma"/>
              </a:rPr>
              <a:t>r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i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105">
                <a:latin typeface="Tahoma"/>
                <a:cs typeface="Tahoma"/>
              </a:rPr>
              <a:t>i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45">
                <a:latin typeface="Tahoma"/>
                <a:cs typeface="Tahoma"/>
              </a:rPr>
              <a:t>s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i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50">
                <a:latin typeface="Tahoma"/>
                <a:cs typeface="Tahoma"/>
              </a:rPr>
              <a:t>d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  <a:tabLst>
                <a:tab pos="625475" algn="l"/>
              </a:tabLst>
            </a:pP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15">
                <a:latin typeface="Tahoma"/>
                <a:cs typeface="Tahoma"/>
              </a:rPr>
              <a:t>h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120">
                <a:latin typeface="Tahoma"/>
                <a:cs typeface="Tahoma"/>
              </a:rPr>
              <a:t>a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45">
                <a:latin typeface="Tahoma"/>
                <a:cs typeface="Tahoma"/>
              </a:rPr>
              <a:t>s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65">
                <a:latin typeface="Tahoma"/>
                <a:cs typeface="Tahoma"/>
              </a:rPr>
              <a:t>y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0">
                <a:latin typeface="Tahoma"/>
                <a:cs typeface="Tahoma"/>
              </a:rPr>
              <a:t>c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1800"/>
              </a:lnSpc>
            </a:pPr>
            <a:r>
              <a:rPr dirty="0" sz="1950" spc="45">
                <a:latin typeface="Tahoma"/>
                <a:cs typeface="Tahoma"/>
              </a:rPr>
              <a:t>f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85">
                <a:latin typeface="Tahoma"/>
                <a:cs typeface="Tahoma"/>
              </a:rPr>
              <a:t>u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0">
                <a:latin typeface="Tahoma"/>
                <a:cs typeface="Tahoma"/>
              </a:rPr>
              <a:t>c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i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o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ts val="2070"/>
              </a:lnSpc>
            </a:pPr>
            <a:r>
              <a:rPr dirty="0" sz="1950" spc="-80">
                <a:latin typeface="Tahoma"/>
                <a:cs typeface="Tahoma"/>
              </a:rPr>
              <a:t>"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15">
                <a:latin typeface="Tahoma"/>
                <a:cs typeface="Tahoma"/>
              </a:rPr>
              <a:t>h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a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50">
                <a:latin typeface="Tahoma"/>
                <a:cs typeface="Tahoma"/>
              </a:rPr>
              <a:t>d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l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e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70">
                <a:latin typeface="Tahoma"/>
                <a:cs typeface="Tahoma"/>
              </a:rPr>
              <a:t>L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o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g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i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n</a:t>
            </a:r>
            <a:r>
              <a:rPr dirty="0" sz="1950" spc="-320">
                <a:latin typeface="Tahoma"/>
                <a:cs typeface="Tahoma"/>
              </a:rPr>
              <a:t> </a:t>
            </a:r>
            <a:r>
              <a:rPr dirty="0" sz="1950" spc="-80">
                <a:latin typeface="Tahoma"/>
                <a:cs typeface="Tahoma"/>
              </a:rPr>
              <a:t>"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94806"/>
            <a:ext cx="9753599" cy="44195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7618" y="974599"/>
            <a:ext cx="7522209" cy="10452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 marR="5080" indent="208279">
              <a:lnSpc>
                <a:spcPct val="78300"/>
              </a:lnSpc>
              <a:spcBef>
                <a:spcPts val="1080"/>
              </a:spcBef>
              <a:tabLst>
                <a:tab pos="2741295" algn="l"/>
                <a:tab pos="2921635" algn="l"/>
                <a:tab pos="5165725" algn="l"/>
                <a:tab pos="5488305" algn="l"/>
                <a:tab pos="6332220" algn="l"/>
              </a:tabLst>
            </a:pPr>
            <a:r>
              <a:rPr dirty="0" sz="3750" spc="365">
                <a:latin typeface="Lucida Sans Unicode"/>
                <a:cs typeface="Lucida Sans Unicode"/>
              </a:rPr>
              <a:t>R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0">
                <a:latin typeface="Lucida Sans Unicode"/>
                <a:cs typeface="Lucida Sans Unicode"/>
              </a:rPr>
              <a:t>e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50">
                <a:latin typeface="Lucida Sans Unicode"/>
                <a:cs typeface="Lucida Sans Unicode"/>
              </a:rPr>
              <a:t>q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50">
                <a:latin typeface="Lucida Sans Unicode"/>
                <a:cs typeface="Lucida Sans Unicode"/>
              </a:rPr>
              <a:t>u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0">
                <a:latin typeface="Lucida Sans Unicode"/>
                <a:cs typeface="Lucida Sans Unicode"/>
              </a:rPr>
              <a:t>e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">
                <a:latin typeface="Lucida Sans Unicode"/>
                <a:cs typeface="Lucida Sans Unicode"/>
              </a:rPr>
              <a:t>s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360">
                <a:latin typeface="Lucida Sans Unicode"/>
                <a:cs typeface="Lucida Sans Unicode"/>
              </a:rPr>
              <a:t>t</a:t>
            </a:r>
            <a:r>
              <a:rPr dirty="0" sz="3750">
                <a:latin typeface="Lucida Sans Unicode"/>
                <a:cs typeface="Lucida Sans Unicode"/>
              </a:rPr>
              <a:t>		</a:t>
            </a:r>
            <a:r>
              <a:rPr dirty="0" sz="3750" spc="210">
                <a:latin typeface="Lucida Sans Unicode"/>
                <a:cs typeface="Lucida Sans Unicode"/>
              </a:rPr>
              <a:t>o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50">
                <a:latin typeface="Lucida Sans Unicode"/>
                <a:cs typeface="Lucida Sans Unicode"/>
              </a:rPr>
              <a:t>p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360">
                <a:latin typeface="Lucida Sans Unicode"/>
                <a:cs typeface="Lucida Sans Unicode"/>
              </a:rPr>
              <a:t>t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90">
                <a:latin typeface="Lucida Sans Unicode"/>
                <a:cs typeface="Lucida Sans Unicode"/>
              </a:rPr>
              <a:t>i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10">
                <a:latin typeface="Lucida Sans Unicode"/>
                <a:cs typeface="Lucida Sans Unicode"/>
              </a:rPr>
              <a:t>o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10">
                <a:latin typeface="Lucida Sans Unicode"/>
                <a:cs typeface="Lucida Sans Unicode"/>
              </a:rPr>
              <a:t>n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">
                <a:latin typeface="Lucida Sans Unicode"/>
                <a:cs typeface="Lucida Sans Unicode"/>
              </a:rPr>
              <a:t>s</a:t>
            </a:r>
            <a:r>
              <a:rPr dirty="0" sz="3750">
                <a:latin typeface="Lucida Sans Unicode"/>
                <a:cs typeface="Lucida Sans Unicode"/>
              </a:rPr>
              <a:t>	</a:t>
            </a:r>
            <a:r>
              <a:rPr dirty="0" sz="3750" spc="210">
                <a:latin typeface="Lucida Sans Unicode"/>
                <a:cs typeface="Lucida Sans Unicode"/>
              </a:rPr>
              <a:t>o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310">
                <a:latin typeface="Lucida Sans Unicode"/>
                <a:cs typeface="Lucida Sans Unicode"/>
              </a:rPr>
              <a:t>f</a:t>
            </a:r>
            <a:r>
              <a:rPr dirty="0" sz="3750">
                <a:latin typeface="Lucida Sans Unicode"/>
                <a:cs typeface="Lucida Sans Unicode"/>
              </a:rPr>
              <a:t>	</a:t>
            </a:r>
            <a:r>
              <a:rPr dirty="0" sz="3750" spc="360">
                <a:latin typeface="Lucida Sans Unicode"/>
                <a:cs typeface="Lucida Sans Unicode"/>
              </a:rPr>
              <a:t>t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10">
                <a:latin typeface="Lucida Sans Unicode"/>
                <a:cs typeface="Lucida Sans Unicode"/>
              </a:rPr>
              <a:t>h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40">
                <a:latin typeface="Lucida Sans Unicode"/>
                <a:cs typeface="Lucida Sans Unicode"/>
              </a:rPr>
              <a:t>e  </a:t>
            </a:r>
            <a:r>
              <a:rPr dirty="0" sz="3750" spc="265">
                <a:latin typeface="Lucida Sans Unicode"/>
                <a:cs typeface="Lucida Sans Unicode"/>
              </a:rPr>
              <a:t>r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0">
                <a:latin typeface="Lucida Sans Unicode"/>
                <a:cs typeface="Lucida Sans Unicode"/>
              </a:rPr>
              <a:t>e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75">
                <a:latin typeface="Lucida Sans Unicode"/>
                <a:cs typeface="Lucida Sans Unicode"/>
              </a:rPr>
              <a:t>g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90">
                <a:latin typeface="Lucida Sans Unicode"/>
                <a:cs typeface="Lucida Sans Unicode"/>
              </a:rPr>
              <a:t>i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">
                <a:latin typeface="Lucida Sans Unicode"/>
                <a:cs typeface="Lucida Sans Unicode"/>
              </a:rPr>
              <a:t>s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360">
                <a:latin typeface="Lucida Sans Unicode"/>
                <a:cs typeface="Lucida Sans Unicode"/>
              </a:rPr>
              <a:t>t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0">
                <a:latin typeface="Lucida Sans Unicode"/>
                <a:cs typeface="Lucida Sans Unicode"/>
              </a:rPr>
              <a:t>e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65">
                <a:latin typeface="Lucida Sans Unicode"/>
                <a:cs typeface="Lucida Sans Unicode"/>
              </a:rPr>
              <a:t>r</a:t>
            </a:r>
            <a:r>
              <a:rPr dirty="0" sz="3750">
                <a:latin typeface="Lucida Sans Unicode"/>
                <a:cs typeface="Lucida Sans Unicode"/>
              </a:rPr>
              <a:t>	</a:t>
            </a:r>
            <a:r>
              <a:rPr dirty="0" sz="3750" spc="400">
                <a:latin typeface="Lucida Sans Unicode"/>
                <a:cs typeface="Lucida Sans Unicode"/>
              </a:rPr>
              <a:t>"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590">
                <a:latin typeface="Lucida Sans Unicode"/>
                <a:cs typeface="Lucida Sans Unicode"/>
              </a:rPr>
              <a:t>P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315">
                <a:latin typeface="Lucida Sans Unicode"/>
                <a:cs typeface="Lucida Sans Unicode"/>
              </a:rPr>
              <a:t>O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325">
                <a:latin typeface="Lucida Sans Unicode"/>
                <a:cs typeface="Lucida Sans Unicode"/>
              </a:rPr>
              <a:t>S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80">
                <a:latin typeface="Lucida Sans Unicode"/>
                <a:cs typeface="Lucida Sans Unicode"/>
              </a:rPr>
              <a:t>T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400">
                <a:latin typeface="Lucida Sans Unicode"/>
                <a:cs typeface="Lucida Sans Unicode"/>
              </a:rPr>
              <a:t>"</a:t>
            </a:r>
            <a:r>
              <a:rPr dirty="0" sz="3750">
                <a:latin typeface="Lucida Sans Unicode"/>
                <a:cs typeface="Lucida Sans Unicode"/>
              </a:rPr>
              <a:t>	</a:t>
            </a:r>
            <a:r>
              <a:rPr dirty="0" sz="3750" spc="265">
                <a:latin typeface="Lucida Sans Unicode"/>
                <a:cs typeface="Lucida Sans Unicode"/>
              </a:rPr>
              <a:t>r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0">
                <a:latin typeface="Lucida Sans Unicode"/>
                <a:cs typeface="Lucida Sans Unicode"/>
              </a:rPr>
              <a:t>e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50">
                <a:latin typeface="Lucida Sans Unicode"/>
                <a:cs typeface="Lucida Sans Unicode"/>
              </a:rPr>
              <a:t>q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150">
                <a:latin typeface="Lucida Sans Unicode"/>
                <a:cs typeface="Lucida Sans Unicode"/>
              </a:rPr>
              <a:t>u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0">
                <a:latin typeface="Lucida Sans Unicode"/>
                <a:cs typeface="Lucida Sans Unicode"/>
              </a:rPr>
              <a:t>e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20">
                <a:latin typeface="Lucida Sans Unicode"/>
                <a:cs typeface="Lucida Sans Unicode"/>
              </a:rPr>
              <a:t>s</a:t>
            </a:r>
            <a:r>
              <a:rPr dirty="0" sz="3750" spc="-625">
                <a:latin typeface="Lucida Sans Unicode"/>
                <a:cs typeface="Lucida Sans Unicode"/>
              </a:rPr>
              <a:t> </a:t>
            </a:r>
            <a:r>
              <a:rPr dirty="0" sz="3750" spc="360">
                <a:latin typeface="Lucida Sans Unicode"/>
                <a:cs typeface="Lucida Sans Unicode"/>
              </a:rPr>
              <a:t>t</a:t>
            </a:r>
            <a:endParaRPr sz="3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270" y="643175"/>
            <a:ext cx="5965190" cy="1010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450" spc="1480">
                <a:latin typeface="Lucida Sans Unicode"/>
                <a:cs typeface="Lucida Sans Unicode"/>
              </a:rPr>
              <a:t>M</a:t>
            </a:r>
            <a:r>
              <a:rPr dirty="0" sz="6450" spc="590">
                <a:latin typeface="Lucida Sans Unicode"/>
                <a:cs typeface="Lucida Sans Unicode"/>
              </a:rPr>
              <a:t>I</a:t>
            </a:r>
            <a:r>
              <a:rPr dirty="0" sz="6450" spc="495">
                <a:latin typeface="Lucida Sans Unicode"/>
                <a:cs typeface="Lucida Sans Unicode"/>
              </a:rPr>
              <a:t>L</a:t>
            </a:r>
            <a:r>
              <a:rPr dirty="0" sz="6450" spc="695">
                <a:latin typeface="Lucida Sans Unicode"/>
                <a:cs typeface="Lucida Sans Unicode"/>
              </a:rPr>
              <a:t>E</a:t>
            </a:r>
            <a:r>
              <a:rPr dirty="0" sz="6450" spc="555">
                <a:latin typeface="Lucida Sans Unicode"/>
                <a:cs typeface="Lucida Sans Unicode"/>
              </a:rPr>
              <a:t>S</a:t>
            </a:r>
            <a:r>
              <a:rPr dirty="0" sz="6450" spc="305">
                <a:latin typeface="Lucida Sans Unicode"/>
                <a:cs typeface="Lucida Sans Unicode"/>
              </a:rPr>
              <a:t>T</a:t>
            </a:r>
            <a:r>
              <a:rPr dirty="0" sz="6450" spc="540">
                <a:latin typeface="Lucida Sans Unicode"/>
                <a:cs typeface="Lucida Sans Unicode"/>
              </a:rPr>
              <a:t>O</a:t>
            </a:r>
            <a:r>
              <a:rPr dirty="0" sz="6450" spc="655">
                <a:latin typeface="Lucida Sans Unicode"/>
                <a:cs typeface="Lucida Sans Unicode"/>
              </a:rPr>
              <a:t>N</a:t>
            </a:r>
            <a:r>
              <a:rPr dirty="0" sz="6450" spc="700">
                <a:latin typeface="Lucida Sans Unicode"/>
                <a:cs typeface="Lucida Sans Unicode"/>
              </a:rPr>
              <a:t>E</a:t>
            </a:r>
            <a:r>
              <a:rPr dirty="0" sz="6450" spc="-750">
                <a:latin typeface="Lucida Sans Unicode"/>
                <a:cs typeface="Lucida Sans Unicode"/>
              </a:rPr>
              <a:t> </a:t>
            </a:r>
            <a:r>
              <a:rPr dirty="0" sz="6450" spc="150">
                <a:latin typeface="Lucida Sans Unicode"/>
                <a:cs typeface="Lucida Sans Unicode"/>
              </a:rPr>
              <a:t>2</a:t>
            </a:r>
            <a:endParaRPr sz="64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270" y="1602884"/>
            <a:ext cx="4823460" cy="2190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500">
                <a:latin typeface="Lucida Sans Unicode"/>
                <a:cs typeface="Lucida Sans Unicode"/>
              </a:rPr>
              <a:t>SUMMARY</a:t>
            </a:r>
            <a:endParaRPr sz="3850">
              <a:latin typeface="Lucida Sans Unicode"/>
              <a:cs typeface="Lucida Sans Unicode"/>
            </a:endParaRPr>
          </a:p>
          <a:p>
            <a:pPr marL="12700" marR="5080">
              <a:lnSpc>
                <a:spcPct val="117400"/>
              </a:lnSpc>
              <a:spcBef>
                <a:spcPts val="3105"/>
              </a:spcBef>
              <a:tabLst>
                <a:tab pos="1101725" algn="l"/>
                <a:tab pos="3449954" algn="l"/>
              </a:tabLst>
            </a:pPr>
            <a:r>
              <a:rPr dirty="0" sz="3300" spc="340">
                <a:latin typeface="Tahoma"/>
                <a:cs typeface="Tahoma"/>
              </a:rPr>
              <a:t>C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705">
                <a:latin typeface="Tahoma"/>
                <a:cs typeface="Tahoma"/>
              </a:rPr>
              <a:t>m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445">
                <a:latin typeface="Tahoma"/>
                <a:cs typeface="Tahoma"/>
              </a:rPr>
              <a:t>p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70">
                <a:latin typeface="Tahoma"/>
                <a:cs typeface="Tahoma"/>
              </a:rPr>
              <a:t>n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70">
                <a:latin typeface="Tahoma"/>
                <a:cs typeface="Tahoma"/>
              </a:rPr>
              <a:t>n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-285">
                <a:latin typeface="Tahoma"/>
                <a:cs typeface="Tahoma"/>
              </a:rPr>
              <a:t>,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235">
                <a:latin typeface="Tahoma"/>
                <a:cs typeface="Tahoma"/>
              </a:rPr>
              <a:t>S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0">
                <a:latin typeface="Tahoma"/>
                <a:cs typeface="Tahoma"/>
              </a:rPr>
              <a:t>a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60">
                <a:latin typeface="Tahoma"/>
                <a:cs typeface="Tahoma"/>
              </a:rPr>
              <a:t>e  </a:t>
            </a:r>
            <a:r>
              <a:rPr dirty="0" sz="3300" spc="480">
                <a:latin typeface="Tahoma"/>
                <a:cs typeface="Tahoma"/>
              </a:rPr>
              <a:t>A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425">
                <a:latin typeface="Tahoma"/>
                <a:cs typeface="Tahoma"/>
              </a:rPr>
              <a:t>P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-225">
                <a:latin typeface="Tahoma"/>
                <a:cs typeface="Tahoma"/>
              </a:rPr>
              <a:t>I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360">
                <a:latin typeface="Tahoma"/>
                <a:cs typeface="Tahoma"/>
              </a:rPr>
              <a:t>R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450">
                <a:latin typeface="Tahoma"/>
                <a:cs typeface="Tahoma"/>
              </a:rPr>
              <a:t>q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35">
                <a:latin typeface="Tahoma"/>
                <a:cs typeface="Tahoma"/>
              </a:rPr>
              <a:t>u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970" y="3195737"/>
            <a:ext cx="9138920" cy="3972560"/>
            <a:chOff x="260970" y="3195737"/>
            <a:chExt cx="9138920" cy="3972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970" y="3195737"/>
              <a:ext cx="5657849" cy="2438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3704" y="5062872"/>
              <a:ext cx="5295899" cy="21050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270" y="643176"/>
            <a:ext cx="5948680" cy="1010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20"/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8270" y="1602884"/>
            <a:ext cx="3462020" cy="614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305">
                <a:latin typeface="Lucida Sans Unicode"/>
                <a:cs typeface="Lucida Sans Unicode"/>
              </a:rPr>
              <a:t>NAVIGATION</a:t>
            </a:r>
            <a:endParaRPr sz="3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5888" y="1711659"/>
            <a:ext cx="5638800" cy="4679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580"/>
              </a:spcBef>
            </a:pPr>
            <a:r>
              <a:rPr dirty="0" sz="1650" spc="225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-65">
                <a:latin typeface="Tahoma"/>
                <a:cs typeface="Tahoma"/>
              </a:rPr>
              <a:t>"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  <a:hlinkClick r:id="rId4"/>
              </a:rPr>
              <a:t>R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100">
                <a:latin typeface="Tahoma"/>
                <a:cs typeface="Tahoma"/>
                <a:hlinkClick r:id="rId4"/>
              </a:rPr>
              <a:t>e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100">
                <a:latin typeface="Tahoma"/>
                <a:cs typeface="Tahoma"/>
                <a:hlinkClick r:id="rId4"/>
              </a:rPr>
              <a:t>a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170">
                <a:latin typeface="Tahoma"/>
                <a:cs typeface="Tahoma"/>
                <a:hlinkClick r:id="rId4"/>
              </a:rPr>
              <a:t>c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120">
                <a:latin typeface="Tahoma"/>
                <a:cs typeface="Tahoma"/>
                <a:hlinkClick r:id="rId4"/>
              </a:rPr>
              <a:t>t</a:t>
            </a:r>
            <a:r>
              <a:rPr dirty="0" sz="1650">
                <a:latin typeface="Tahoma"/>
                <a:cs typeface="Tahoma"/>
                <a:hlinkClick r:id="rId4"/>
              </a:rPr>
              <a:t> </a:t>
            </a:r>
            <a:r>
              <a:rPr dirty="0" sz="1650" spc="-110">
                <a:latin typeface="Tahoma"/>
                <a:cs typeface="Tahoma"/>
                <a:hlinkClick r:id="rId4"/>
              </a:rPr>
              <a:t> </a:t>
            </a:r>
            <a:r>
              <a:rPr dirty="0" sz="1650" spc="170">
                <a:latin typeface="Tahoma"/>
                <a:cs typeface="Tahoma"/>
                <a:hlinkClick r:id="rId4"/>
              </a:rPr>
              <a:t>R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135">
                <a:latin typeface="Tahoma"/>
                <a:cs typeface="Tahoma"/>
                <a:hlinkClick r:id="rId4"/>
              </a:rPr>
              <a:t>o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155">
                <a:latin typeface="Tahoma"/>
                <a:cs typeface="Tahoma"/>
                <a:hlinkClick r:id="rId4"/>
              </a:rPr>
              <a:t>u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120">
                <a:latin typeface="Tahoma"/>
                <a:cs typeface="Tahoma"/>
                <a:hlinkClick r:id="rId4"/>
              </a:rPr>
              <a:t>t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100">
                <a:latin typeface="Tahoma"/>
                <a:cs typeface="Tahoma"/>
                <a:hlinkClick r:id="rId4"/>
              </a:rPr>
              <a:t>e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55">
                <a:latin typeface="Tahoma"/>
                <a:cs typeface="Tahoma"/>
                <a:hlinkClick r:id="rId4"/>
              </a:rPr>
              <a:t>r</a:t>
            </a:r>
            <a:r>
              <a:rPr dirty="0" sz="1650">
                <a:latin typeface="Tahoma"/>
                <a:cs typeface="Tahoma"/>
                <a:hlinkClick r:id="rId4"/>
              </a:rPr>
              <a:t> </a:t>
            </a:r>
            <a:r>
              <a:rPr dirty="0" sz="1650" spc="-110">
                <a:latin typeface="Tahoma"/>
                <a:cs typeface="Tahoma"/>
                <a:hlinkClick r:id="rId4"/>
              </a:rPr>
              <a:t> </a:t>
            </a:r>
            <a:r>
              <a:rPr dirty="0" sz="1650" spc="45">
                <a:latin typeface="Tahoma"/>
                <a:cs typeface="Tahoma"/>
                <a:hlinkClick r:id="rId4"/>
              </a:rPr>
              <a:t>v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114">
                <a:latin typeface="Tahoma"/>
                <a:cs typeface="Tahoma"/>
                <a:hlinkClick r:id="rId4"/>
              </a:rPr>
              <a:t>6</a:t>
            </a:r>
            <a:r>
              <a:rPr dirty="0" sz="1650" spc="-270">
                <a:latin typeface="Tahoma"/>
                <a:cs typeface="Tahoma"/>
                <a:hlinkClick r:id="rId4"/>
              </a:rPr>
              <a:t> </a:t>
            </a:r>
            <a:r>
              <a:rPr dirty="0" sz="1650" spc="-65">
                <a:latin typeface="Tahoma"/>
                <a:cs typeface="Tahoma"/>
              </a:rPr>
              <a:t>"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60">
                <a:latin typeface="Tahoma"/>
                <a:cs typeface="Tahoma"/>
              </a:rPr>
              <a:t>k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5">
                <a:latin typeface="Tahoma"/>
                <a:cs typeface="Tahoma"/>
              </a:rPr>
              <a:t>o 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b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5">
                <a:latin typeface="Tahoma"/>
                <a:cs typeface="Tahoma"/>
              </a:rPr>
              <a:t>v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270" y="2250380"/>
            <a:ext cx="88652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100"/>
              </a:spcBef>
            </a:pPr>
            <a:r>
              <a:rPr dirty="0" sz="1650" spc="155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60">
                <a:latin typeface="Tahoma"/>
                <a:cs typeface="Tahoma"/>
              </a:rPr>
              <a:t>k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40">
                <a:latin typeface="Tahoma"/>
                <a:cs typeface="Tahoma"/>
              </a:rPr>
              <a:t>.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229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ts val="1500"/>
              </a:lnSpc>
            </a:pP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b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-65">
                <a:latin typeface="Tahoma"/>
                <a:cs typeface="Tahoma"/>
              </a:rPr>
              <a:t>"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6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65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20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65">
                <a:latin typeface="Tahoma"/>
                <a:cs typeface="Tahoma"/>
              </a:rPr>
              <a:t>"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40">
                <a:latin typeface="Tahoma"/>
                <a:cs typeface="Tahoma"/>
              </a:rPr>
              <a:t>.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 spc="229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5">
                <a:latin typeface="Tahoma"/>
                <a:cs typeface="Tahoma"/>
              </a:rPr>
              <a:t>v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20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6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endParaRPr sz="1650">
              <a:latin typeface="Tahoma"/>
              <a:cs typeface="Tahoma"/>
            </a:endParaRPr>
          </a:p>
          <a:p>
            <a:pPr marL="12700" marR="60960">
              <a:lnSpc>
                <a:spcPct val="75800"/>
              </a:lnSpc>
              <a:spcBef>
                <a:spcPts val="240"/>
              </a:spcBef>
            </a:pPr>
            <a:r>
              <a:rPr dirty="0" sz="1650" spc="170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5">
                <a:latin typeface="Tahoma"/>
                <a:cs typeface="Tahoma"/>
              </a:rPr>
              <a:t>v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65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 </a:t>
            </a:r>
            <a:r>
              <a:rPr dirty="0" sz="1650" spc="-50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5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5">
                <a:latin typeface="Tahoma"/>
                <a:cs typeface="Tahoma"/>
              </a:rPr>
              <a:t> </a:t>
            </a:r>
            <a:r>
              <a:rPr dirty="0" sz="1650" spc="-140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70" y="643175"/>
            <a:ext cx="5776595" cy="1010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655"/>
              <a:t>MILESTONES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270" y="2006326"/>
            <a:ext cx="7321550" cy="4587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3090"/>
              </a:lnSpc>
              <a:spcBef>
                <a:spcPts val="135"/>
              </a:spcBef>
              <a:tabLst>
                <a:tab pos="2473325" algn="l"/>
              </a:tabLst>
            </a:pPr>
            <a:r>
              <a:rPr dirty="0" sz="2900" spc="480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05">
                <a:latin typeface="Tahoma"/>
                <a:cs typeface="Tahoma"/>
              </a:rPr>
              <a:t>:</a:t>
            </a:r>
            <a:endParaRPr sz="2900">
              <a:latin typeface="Tahoma"/>
              <a:cs typeface="Tahoma"/>
            </a:endParaRPr>
          </a:p>
          <a:p>
            <a:pPr marL="471805" indent="-200660">
              <a:lnSpc>
                <a:spcPts val="2700"/>
              </a:lnSpc>
              <a:buAutoNum type="arabicPlain"/>
              <a:tabLst>
                <a:tab pos="472440" algn="l"/>
                <a:tab pos="3550285" algn="l"/>
                <a:tab pos="4175125" algn="l"/>
                <a:tab pos="5114925" algn="l"/>
              </a:tabLst>
            </a:pP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30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5">
                <a:latin typeface="Tahoma"/>
                <a:cs typeface="Tahoma"/>
              </a:rPr>
              <a:t>j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endParaRPr sz="2900">
              <a:latin typeface="Tahoma"/>
              <a:cs typeface="Tahoma"/>
            </a:endParaRPr>
          </a:p>
          <a:p>
            <a:pPr marL="471805" indent="-275590">
              <a:lnSpc>
                <a:spcPts val="2700"/>
              </a:lnSpc>
              <a:buAutoNum type="arabicPlain"/>
              <a:tabLst>
                <a:tab pos="472440" algn="l"/>
                <a:tab pos="4598035" algn="l"/>
                <a:tab pos="5222240" algn="l"/>
                <a:tab pos="6162675" algn="l"/>
              </a:tabLst>
            </a:pP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32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endParaRPr sz="2900">
              <a:latin typeface="Tahoma"/>
              <a:cs typeface="Tahoma"/>
            </a:endParaRPr>
          </a:p>
          <a:p>
            <a:pPr marL="471805" indent="-257175">
              <a:lnSpc>
                <a:spcPts val="2700"/>
              </a:lnSpc>
              <a:buAutoNum type="arabicPlain"/>
              <a:tabLst>
                <a:tab pos="472440" algn="l"/>
                <a:tab pos="1336675" algn="l"/>
                <a:tab pos="2642870" algn="l"/>
                <a:tab pos="3074035" algn="l"/>
              </a:tabLst>
            </a:pP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42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5">
                <a:latin typeface="Tahoma"/>
                <a:cs typeface="Tahoma"/>
              </a:rPr>
              <a:t>4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  <a:p>
            <a:pPr marL="471805" indent="-279400">
              <a:lnSpc>
                <a:spcPts val="3090"/>
              </a:lnSpc>
              <a:buAutoNum type="arabicPlain"/>
              <a:tabLst>
                <a:tab pos="472440" algn="l"/>
                <a:tab pos="3900804" algn="l"/>
              </a:tabLst>
            </a:pP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75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3090"/>
              </a:lnSpc>
              <a:spcBef>
                <a:spcPts val="1920"/>
              </a:spcBef>
              <a:tabLst>
                <a:tab pos="2473325" algn="l"/>
              </a:tabLst>
            </a:pPr>
            <a:r>
              <a:rPr dirty="0" sz="2900" spc="480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40">
                <a:latin typeface="Tahoma"/>
                <a:cs typeface="Tahoma"/>
              </a:rPr>
              <a:t>2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05">
                <a:latin typeface="Tahoma"/>
                <a:cs typeface="Tahoma"/>
              </a:rPr>
              <a:t>:</a:t>
            </a:r>
            <a:endParaRPr sz="2900">
              <a:latin typeface="Tahoma"/>
              <a:cs typeface="Tahoma"/>
            </a:endParaRPr>
          </a:p>
          <a:p>
            <a:pPr marL="196850" marR="2215515" indent="74930">
              <a:lnSpc>
                <a:spcPct val="77600"/>
              </a:lnSpc>
              <a:spcBef>
                <a:spcPts val="390"/>
              </a:spcBef>
              <a:tabLst>
                <a:tab pos="1604010" algn="l"/>
                <a:tab pos="3900804" algn="l"/>
              </a:tabLst>
            </a:pP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10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45">
                <a:latin typeface="Tahoma"/>
                <a:cs typeface="Tahoma"/>
              </a:rPr>
              <a:t>e  </a:t>
            </a:r>
            <a:r>
              <a:rPr dirty="0" sz="2900" spc="140">
                <a:latin typeface="Tahoma"/>
                <a:cs typeface="Tahoma"/>
              </a:rPr>
              <a:t>2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42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75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00">
                <a:latin typeface="Tahoma"/>
                <a:cs typeface="Tahoma"/>
              </a:rPr>
              <a:t>I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2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q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3090"/>
              </a:lnSpc>
              <a:spcBef>
                <a:spcPts val="1920"/>
              </a:spcBef>
              <a:tabLst>
                <a:tab pos="2473325" algn="l"/>
              </a:tabLst>
            </a:pPr>
            <a:r>
              <a:rPr dirty="0" sz="2900" spc="480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-5">
                <a:latin typeface="Tahoma"/>
                <a:cs typeface="Tahoma"/>
              </a:rPr>
              <a:t>3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05">
                <a:latin typeface="Tahoma"/>
                <a:cs typeface="Tahoma"/>
              </a:rPr>
              <a:t>:</a:t>
            </a:r>
            <a:endParaRPr sz="2900">
              <a:latin typeface="Tahoma"/>
              <a:cs typeface="Tahoma"/>
            </a:endParaRPr>
          </a:p>
          <a:p>
            <a:pPr marL="471805" indent="-200660">
              <a:lnSpc>
                <a:spcPts val="2700"/>
              </a:lnSpc>
              <a:buAutoNum type="arabicPlain"/>
              <a:tabLst>
                <a:tab pos="472440" algn="l"/>
              </a:tabLst>
            </a:pP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38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endParaRPr sz="2900">
              <a:latin typeface="Tahoma"/>
              <a:cs typeface="Tahoma"/>
            </a:endParaRPr>
          </a:p>
          <a:p>
            <a:pPr marL="471805" indent="-275590">
              <a:lnSpc>
                <a:spcPts val="3090"/>
              </a:lnSpc>
              <a:buAutoNum type="arabicPlain"/>
              <a:tabLst>
                <a:tab pos="472440" algn="l"/>
                <a:tab pos="2658110" algn="l"/>
              </a:tabLst>
            </a:pP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0">
                <a:latin typeface="Tahoma"/>
                <a:cs typeface="Tahoma"/>
              </a:rPr>
              <a:t>x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10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70" y="643176"/>
            <a:ext cx="5948680" cy="1010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2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270" y="1602882"/>
            <a:ext cx="4795520" cy="614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70">
                <a:latin typeface="Lucida Sans Unicode"/>
                <a:cs typeface="Lucida Sans Unicode"/>
              </a:rPr>
              <a:t>C</a:t>
            </a:r>
            <a:r>
              <a:rPr dirty="0" sz="3850" spc="320">
                <a:latin typeface="Lucida Sans Unicode"/>
                <a:cs typeface="Lucida Sans Unicode"/>
              </a:rPr>
              <a:t>O</a:t>
            </a:r>
            <a:r>
              <a:rPr dirty="0" sz="3850" spc="390">
                <a:latin typeface="Lucida Sans Unicode"/>
                <a:cs typeface="Lucida Sans Unicode"/>
              </a:rPr>
              <a:t>N</a:t>
            </a:r>
            <a:r>
              <a:rPr dirty="0" sz="3850" spc="185">
                <a:latin typeface="Lucida Sans Unicode"/>
                <a:cs typeface="Lucida Sans Unicode"/>
              </a:rPr>
              <a:t>T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440">
                <a:latin typeface="Lucida Sans Unicode"/>
                <a:cs typeface="Lucida Sans Unicode"/>
              </a:rPr>
              <a:t>X</a:t>
            </a:r>
            <a:r>
              <a:rPr dirty="0" sz="3850" spc="190">
                <a:latin typeface="Lucida Sans Unicode"/>
                <a:cs typeface="Lucida Sans Unicode"/>
              </a:rPr>
              <a:t>T</a:t>
            </a:r>
            <a:r>
              <a:rPr dirty="0" sz="3850" spc="-450">
                <a:latin typeface="Lucida Sans Unicode"/>
                <a:cs typeface="Lucida Sans Unicode"/>
              </a:rPr>
              <a:t> </a:t>
            </a:r>
            <a:r>
              <a:rPr dirty="0" sz="3850" spc="330">
                <a:latin typeface="Lucida Sans Unicode"/>
                <a:cs typeface="Lucida Sans Unicode"/>
              </a:rPr>
              <a:t>S</a:t>
            </a:r>
            <a:r>
              <a:rPr dirty="0" sz="3850" spc="295">
                <a:latin typeface="Lucida Sans Unicode"/>
                <a:cs typeface="Lucida Sans Unicode"/>
              </a:rPr>
              <a:t>Y</a:t>
            </a:r>
            <a:r>
              <a:rPr dirty="0" sz="3850" spc="330">
                <a:latin typeface="Lucida Sans Unicode"/>
                <a:cs typeface="Lucida Sans Unicode"/>
              </a:rPr>
              <a:t>S</a:t>
            </a:r>
            <a:r>
              <a:rPr dirty="0" sz="3850" spc="185">
                <a:latin typeface="Lucida Sans Unicode"/>
                <a:cs typeface="Lucida Sans Unicode"/>
              </a:rPr>
              <a:t>T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890">
                <a:latin typeface="Lucida Sans Unicode"/>
                <a:cs typeface="Lucida Sans Unicode"/>
              </a:rPr>
              <a:t>M</a:t>
            </a:r>
            <a:endParaRPr sz="3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0518" y="1521158"/>
            <a:ext cx="448373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25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5">
                <a:latin typeface="Tahoma"/>
                <a:cs typeface="Tahoma"/>
              </a:rPr>
              <a:t>x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0518" y="1711658"/>
            <a:ext cx="4172585" cy="65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100"/>
              </a:spcBef>
            </a:pP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60">
                <a:latin typeface="Tahoma"/>
                <a:cs typeface="Tahoma"/>
              </a:rPr>
              <a:t>k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b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50">
                <a:latin typeface="Tahoma"/>
                <a:cs typeface="Tahoma"/>
              </a:rPr>
              <a:t>,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endParaRPr sz="1650">
              <a:latin typeface="Tahoma"/>
              <a:cs typeface="Tahoma"/>
            </a:endParaRPr>
          </a:p>
          <a:p>
            <a:pPr marL="12700" marR="76200">
              <a:lnSpc>
                <a:spcPct val="75800"/>
              </a:lnSpc>
              <a:spcBef>
                <a:spcPts val="240"/>
              </a:spcBef>
            </a:pP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75">
                <a:latin typeface="Tahoma"/>
                <a:cs typeface="Tahoma"/>
              </a:rPr>
              <a:t>e 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5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70" y="643175"/>
            <a:ext cx="5965190" cy="1010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15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270" y="1602882"/>
            <a:ext cx="4182745" cy="2190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500">
                <a:latin typeface="Lucida Sans Unicode"/>
                <a:cs typeface="Lucida Sans Unicode"/>
              </a:rPr>
              <a:t>SUMMARY</a:t>
            </a:r>
            <a:endParaRPr sz="3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95"/>
              </a:spcBef>
            </a:pPr>
            <a:r>
              <a:rPr dirty="0" sz="3300" spc="440">
                <a:latin typeface="Tahoma"/>
                <a:cs typeface="Tahoma"/>
              </a:rPr>
              <a:t>N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0">
                <a:latin typeface="Tahoma"/>
                <a:cs typeface="Tahoma"/>
              </a:rPr>
              <a:t>a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05">
                <a:latin typeface="Tahoma"/>
                <a:cs typeface="Tahoma"/>
              </a:rPr>
              <a:t>v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90">
                <a:latin typeface="Tahoma"/>
                <a:cs typeface="Tahoma"/>
              </a:rPr>
              <a:t>i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10">
                <a:latin typeface="Tahoma"/>
                <a:cs typeface="Tahoma"/>
              </a:rPr>
              <a:t>g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0">
                <a:latin typeface="Tahoma"/>
                <a:cs typeface="Tahoma"/>
              </a:rPr>
              <a:t>a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90">
                <a:latin typeface="Tahoma"/>
                <a:cs typeface="Tahoma"/>
              </a:rPr>
              <a:t>i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70">
                <a:latin typeface="Tahoma"/>
                <a:cs typeface="Tahoma"/>
              </a:rPr>
              <a:t>n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2299970" algn="l"/>
              </a:tabLst>
            </a:pPr>
            <a:r>
              <a:rPr dirty="0" sz="3300" spc="340">
                <a:latin typeface="Tahoma"/>
                <a:cs typeface="Tahoma"/>
              </a:rPr>
              <a:t>C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90">
                <a:latin typeface="Tahoma"/>
                <a:cs typeface="Tahoma"/>
              </a:rPr>
              <a:t>o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370">
                <a:latin typeface="Tahoma"/>
                <a:cs typeface="Tahoma"/>
              </a:rPr>
              <a:t>n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10">
                <a:latin typeface="Tahoma"/>
                <a:cs typeface="Tahoma"/>
              </a:rPr>
              <a:t>x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>
                <a:latin typeface="Tahoma"/>
                <a:cs typeface="Tahoma"/>
              </a:rPr>
              <a:t>	</a:t>
            </a:r>
            <a:r>
              <a:rPr dirty="0" sz="3300" spc="235">
                <a:latin typeface="Tahoma"/>
                <a:cs typeface="Tahoma"/>
              </a:rPr>
              <a:t>S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125">
                <a:latin typeface="Tahoma"/>
                <a:cs typeface="Tahoma"/>
              </a:rPr>
              <a:t>y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95">
                <a:latin typeface="Tahoma"/>
                <a:cs typeface="Tahoma"/>
              </a:rPr>
              <a:t>s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50">
                <a:latin typeface="Tahoma"/>
                <a:cs typeface="Tahoma"/>
              </a:rPr>
              <a:t>t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225">
                <a:latin typeface="Tahoma"/>
                <a:cs typeface="Tahoma"/>
              </a:rPr>
              <a:t>e</a:t>
            </a:r>
            <a:r>
              <a:rPr dirty="0" sz="3300" spc="-535">
                <a:latin typeface="Tahoma"/>
                <a:cs typeface="Tahoma"/>
              </a:rPr>
              <a:t> </a:t>
            </a:r>
            <a:r>
              <a:rPr dirty="0" sz="3300" spc="705">
                <a:latin typeface="Tahoma"/>
                <a:cs typeface="Tahoma"/>
              </a:rPr>
              <a:t>m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70" y="643175"/>
            <a:ext cx="7609840" cy="1010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15"/>
              <a:t>A</a:t>
            </a:r>
            <a:r>
              <a:rPr dirty="0" spc="330"/>
              <a:t>DD</a:t>
            </a:r>
            <a:r>
              <a:rPr dirty="0" spc="-170"/>
              <a:t>.</a:t>
            </a:r>
            <a:r>
              <a:rPr dirty="0" spc="-750"/>
              <a:t> </a:t>
            </a: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270" y="1602882"/>
            <a:ext cx="8446135" cy="444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595">
                <a:latin typeface="Lucida Sans Unicode"/>
                <a:cs typeface="Lucida Sans Unicode"/>
              </a:rPr>
              <a:t>B</a:t>
            </a:r>
            <a:r>
              <a:rPr dirty="0" sz="3850" spc="310">
                <a:latin typeface="Lucida Sans Unicode"/>
                <a:cs typeface="Lucida Sans Unicode"/>
              </a:rPr>
              <a:t>A</a:t>
            </a:r>
            <a:r>
              <a:rPr dirty="0" sz="3850" spc="70">
                <a:latin typeface="Lucida Sans Unicode"/>
                <a:cs typeface="Lucida Sans Unicode"/>
              </a:rPr>
              <a:t>C</a:t>
            </a:r>
            <a:r>
              <a:rPr dirty="0" sz="3850" spc="375">
                <a:latin typeface="Lucida Sans Unicode"/>
                <a:cs typeface="Lucida Sans Unicode"/>
              </a:rPr>
              <a:t>K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390">
                <a:latin typeface="Lucida Sans Unicode"/>
                <a:cs typeface="Lucida Sans Unicode"/>
              </a:rPr>
              <a:t>N</a:t>
            </a:r>
            <a:r>
              <a:rPr dirty="0" sz="3850" spc="200">
                <a:latin typeface="Lucida Sans Unicode"/>
                <a:cs typeface="Lucida Sans Unicode"/>
              </a:rPr>
              <a:t>D</a:t>
            </a:r>
            <a:r>
              <a:rPr dirty="0" sz="3850" spc="-450">
                <a:latin typeface="Lucida Sans Unicode"/>
                <a:cs typeface="Lucida Sans Unicode"/>
              </a:rPr>
              <a:t> </a:t>
            </a:r>
            <a:r>
              <a:rPr dirty="0" sz="3850" spc="330">
                <a:latin typeface="Lucida Sans Unicode"/>
                <a:cs typeface="Lucida Sans Unicode"/>
              </a:rPr>
              <a:t>S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375">
                <a:latin typeface="Lucida Sans Unicode"/>
                <a:cs typeface="Lucida Sans Unicode"/>
              </a:rPr>
              <a:t>R</a:t>
            </a:r>
            <a:r>
              <a:rPr dirty="0" sz="3850" spc="370">
                <a:latin typeface="Lucida Sans Unicode"/>
                <a:cs typeface="Lucida Sans Unicode"/>
              </a:rPr>
              <a:t>V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380">
                <a:latin typeface="Lucida Sans Unicode"/>
                <a:cs typeface="Lucida Sans Unicode"/>
              </a:rPr>
              <a:t>R</a:t>
            </a:r>
            <a:endParaRPr sz="3850">
              <a:latin typeface="Lucida Sans Unicode"/>
              <a:cs typeface="Lucida Sans Unicode"/>
            </a:endParaRPr>
          </a:p>
          <a:p>
            <a:pPr marL="12700">
              <a:lnSpc>
                <a:spcPts val="3090"/>
              </a:lnSpc>
              <a:spcBef>
                <a:spcPts val="2395"/>
              </a:spcBef>
              <a:tabLst>
                <a:tab pos="881380" algn="l"/>
                <a:tab pos="4062729" algn="l"/>
                <a:tab pos="5278120" algn="l"/>
                <a:tab pos="7286625" algn="l"/>
              </a:tabLst>
            </a:pPr>
            <a:r>
              <a:rPr dirty="0" sz="2900" spc="42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636905" algn="l"/>
                <a:tab pos="2853690" algn="l"/>
                <a:tab pos="5271770" algn="l"/>
                <a:tab pos="6140450" algn="l"/>
                <a:tab pos="7924800" algn="l"/>
              </a:tabLst>
            </a:pP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-105">
                <a:latin typeface="Tahoma"/>
                <a:cs typeface="Tahoma"/>
              </a:rPr>
              <a:t>"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0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05">
                <a:latin typeface="Tahoma"/>
                <a:cs typeface="Tahoma"/>
              </a:rPr>
              <a:t>"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2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1435735" algn="l"/>
                <a:tab pos="2820670" algn="l"/>
                <a:tab pos="4158615" algn="l"/>
                <a:tab pos="5288915" algn="l"/>
                <a:tab pos="6116320" algn="l"/>
              </a:tabLst>
            </a:pP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k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2012950" algn="l"/>
                <a:tab pos="2629535" algn="l"/>
                <a:tab pos="4272280" algn="l"/>
                <a:tab pos="5466080" algn="l"/>
                <a:tab pos="7070725" algn="l"/>
              </a:tabLst>
            </a:pP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5">
                <a:latin typeface="Tahoma"/>
                <a:cs typeface="Tahoma"/>
              </a:rPr>
              <a:t>j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endParaRPr sz="2900">
              <a:latin typeface="Tahoma"/>
              <a:cs typeface="Tahoma"/>
            </a:endParaRPr>
          </a:p>
          <a:p>
            <a:pPr marL="12700" marR="425450">
              <a:lnSpc>
                <a:spcPct val="77600"/>
              </a:lnSpc>
              <a:spcBef>
                <a:spcPts val="390"/>
              </a:spcBef>
              <a:tabLst>
                <a:tab pos="694690" algn="l"/>
                <a:tab pos="2082800" algn="l"/>
                <a:tab pos="4250055" algn="l"/>
                <a:tab pos="5078095" algn="l"/>
                <a:tab pos="6020435" algn="l"/>
              </a:tabLst>
            </a:pP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k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-105">
                <a:latin typeface="Tahoma"/>
                <a:cs typeface="Tahoma"/>
              </a:rPr>
              <a:t>"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6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5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90">
                <a:latin typeface="Tahoma"/>
                <a:cs typeface="Tahoma"/>
              </a:rPr>
              <a:t>" 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5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5">
                <a:latin typeface="Tahoma"/>
                <a:cs typeface="Tahoma"/>
              </a:rPr>
              <a:t>j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3090"/>
              </a:lnSpc>
              <a:spcBef>
                <a:spcPts val="1920"/>
              </a:spcBef>
              <a:tabLst>
                <a:tab pos="1392555" algn="l"/>
                <a:tab pos="2041525" algn="l"/>
                <a:tab pos="2981325" algn="l"/>
                <a:tab pos="5321300" algn="l"/>
              </a:tabLst>
            </a:pPr>
            <a:r>
              <a:rPr dirty="0" sz="2900" spc="12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k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k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05">
                <a:latin typeface="Tahoma"/>
                <a:cs typeface="Tahoma"/>
              </a:rPr>
              <a:t>: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</a:pP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05">
                <a:latin typeface="Tahoma"/>
                <a:cs typeface="Tahoma"/>
              </a:rPr>
              <a:t>: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3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5">
                <a:latin typeface="Tahoma"/>
                <a:cs typeface="Tahoma"/>
              </a:rPr>
              <a:t>4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40">
                <a:latin typeface="Tahoma"/>
                <a:cs typeface="Tahoma"/>
              </a:rPr>
              <a:t>2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445">
                <a:latin typeface="Tahoma"/>
                <a:cs typeface="Tahoma"/>
              </a:rPr>
              <a:t>0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9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5">
                <a:latin typeface="Tahoma"/>
                <a:cs typeface="Tahoma"/>
              </a:rPr>
              <a:t>4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7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7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7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0">
                <a:latin typeface="Tahoma"/>
                <a:cs typeface="Tahoma"/>
              </a:rPr>
              <a:t>x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3090"/>
              </a:lnSpc>
            </a:pP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05">
                <a:latin typeface="Tahoma"/>
                <a:cs typeface="Tahoma"/>
              </a:rPr>
              <a:t>: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3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5">
                <a:latin typeface="Tahoma"/>
                <a:cs typeface="Tahoma"/>
              </a:rPr>
              <a:t>4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40">
                <a:latin typeface="Tahoma"/>
                <a:cs typeface="Tahoma"/>
              </a:rPr>
              <a:t>2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445">
                <a:latin typeface="Tahoma"/>
                <a:cs typeface="Tahoma"/>
              </a:rPr>
              <a:t>0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9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5">
                <a:latin typeface="Tahoma"/>
                <a:cs typeface="Tahoma"/>
              </a:rPr>
              <a:t>4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7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7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7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85" y="3628386"/>
            <a:ext cx="9103672" cy="26871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8270" y="643175"/>
            <a:ext cx="7609840" cy="1010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450" spc="515">
                <a:latin typeface="Lucida Sans Unicode"/>
                <a:cs typeface="Lucida Sans Unicode"/>
              </a:rPr>
              <a:t>A</a:t>
            </a:r>
            <a:r>
              <a:rPr dirty="0" sz="6450" spc="330">
                <a:latin typeface="Lucida Sans Unicode"/>
                <a:cs typeface="Lucida Sans Unicode"/>
              </a:rPr>
              <a:t>DD</a:t>
            </a:r>
            <a:r>
              <a:rPr dirty="0" sz="6450" spc="-170">
                <a:latin typeface="Lucida Sans Unicode"/>
                <a:cs typeface="Lucida Sans Unicode"/>
              </a:rPr>
              <a:t>.</a:t>
            </a:r>
            <a:r>
              <a:rPr dirty="0" sz="6450" spc="-750">
                <a:latin typeface="Lucida Sans Unicode"/>
                <a:cs typeface="Lucida Sans Unicode"/>
              </a:rPr>
              <a:t> </a:t>
            </a:r>
            <a:r>
              <a:rPr dirty="0" sz="6450" spc="1480">
                <a:latin typeface="Lucida Sans Unicode"/>
                <a:cs typeface="Lucida Sans Unicode"/>
              </a:rPr>
              <a:t>M</a:t>
            </a:r>
            <a:r>
              <a:rPr dirty="0" sz="6450" spc="590">
                <a:latin typeface="Lucida Sans Unicode"/>
                <a:cs typeface="Lucida Sans Unicode"/>
              </a:rPr>
              <a:t>I</a:t>
            </a:r>
            <a:r>
              <a:rPr dirty="0" sz="6450" spc="495">
                <a:latin typeface="Lucida Sans Unicode"/>
                <a:cs typeface="Lucida Sans Unicode"/>
              </a:rPr>
              <a:t>L</a:t>
            </a:r>
            <a:r>
              <a:rPr dirty="0" sz="6450" spc="695">
                <a:latin typeface="Lucida Sans Unicode"/>
                <a:cs typeface="Lucida Sans Unicode"/>
              </a:rPr>
              <a:t>E</a:t>
            </a:r>
            <a:r>
              <a:rPr dirty="0" sz="6450" spc="555">
                <a:latin typeface="Lucida Sans Unicode"/>
                <a:cs typeface="Lucida Sans Unicode"/>
              </a:rPr>
              <a:t>S</a:t>
            </a:r>
            <a:r>
              <a:rPr dirty="0" sz="6450" spc="305">
                <a:latin typeface="Lucida Sans Unicode"/>
                <a:cs typeface="Lucida Sans Unicode"/>
              </a:rPr>
              <a:t>T</a:t>
            </a:r>
            <a:r>
              <a:rPr dirty="0" sz="6450" spc="540">
                <a:latin typeface="Lucida Sans Unicode"/>
                <a:cs typeface="Lucida Sans Unicode"/>
              </a:rPr>
              <a:t>O</a:t>
            </a:r>
            <a:r>
              <a:rPr dirty="0" sz="6450" spc="655">
                <a:latin typeface="Lucida Sans Unicode"/>
                <a:cs typeface="Lucida Sans Unicode"/>
              </a:rPr>
              <a:t>N</a:t>
            </a:r>
            <a:r>
              <a:rPr dirty="0" sz="6450" spc="700">
                <a:latin typeface="Lucida Sans Unicode"/>
                <a:cs typeface="Lucida Sans Unicode"/>
              </a:rPr>
              <a:t>E</a:t>
            </a:r>
            <a:endParaRPr sz="6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270" y="1602884"/>
            <a:ext cx="7157720" cy="1703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-5">
                <a:latin typeface="Lucida Sans Unicode"/>
                <a:cs typeface="Lucida Sans Unicode"/>
              </a:rPr>
              <a:t>134.209.147.177/AUX/</a:t>
            </a:r>
            <a:endParaRPr sz="3850">
              <a:latin typeface="Lucida Sans Unicode"/>
              <a:cs typeface="Lucida Sans Unicode"/>
            </a:endParaRPr>
          </a:p>
          <a:p>
            <a:pPr marL="12700" marR="5080">
              <a:lnSpc>
                <a:spcPct val="77600"/>
              </a:lnSpc>
              <a:spcBef>
                <a:spcPts val="3175"/>
              </a:spcBef>
              <a:tabLst>
                <a:tab pos="1134110" algn="l"/>
                <a:tab pos="2949575" algn="l"/>
                <a:tab pos="3494404" algn="l"/>
                <a:tab pos="3700145" algn="l"/>
                <a:tab pos="4739640" algn="l"/>
                <a:tab pos="6136640" algn="l"/>
              </a:tabLst>
            </a:pPr>
            <a:r>
              <a:rPr dirty="0" sz="2900" spc="5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45">
                <a:latin typeface="Tahoma"/>
                <a:cs typeface="Tahoma"/>
              </a:rPr>
              <a:t>h 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70" y="643176"/>
            <a:ext cx="7609840" cy="1010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15"/>
              <a:t>A</a:t>
            </a:r>
            <a:r>
              <a:rPr dirty="0" spc="330"/>
              <a:t>DD</a:t>
            </a:r>
            <a:r>
              <a:rPr dirty="0" spc="-170"/>
              <a:t>.</a:t>
            </a:r>
            <a:r>
              <a:rPr dirty="0" spc="-750"/>
              <a:t> </a:t>
            </a: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30"/>
              <a:t>134.209.147.177/MAIN/</a:t>
            </a:r>
          </a:p>
          <a:p>
            <a:pPr marL="12700">
              <a:lnSpc>
                <a:spcPts val="3090"/>
              </a:lnSpc>
              <a:spcBef>
                <a:spcPts val="2395"/>
              </a:spcBef>
              <a:tabLst>
                <a:tab pos="1134110" algn="l"/>
                <a:tab pos="2153285" algn="l"/>
                <a:tab pos="4335780" algn="l"/>
                <a:tab pos="5093970" algn="l"/>
                <a:tab pos="6033770" algn="l"/>
                <a:tab pos="7849234" algn="l"/>
              </a:tabLst>
            </a:pPr>
            <a:r>
              <a:rPr dirty="0" sz="2900" spc="5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1432560" algn="l"/>
                <a:tab pos="2599690" algn="l"/>
                <a:tab pos="4252595" algn="l"/>
                <a:tab pos="5371465" algn="l"/>
                <a:tab pos="6527165" algn="l"/>
              </a:tabLst>
            </a:pP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k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05">
                <a:latin typeface="Tahoma"/>
                <a:cs typeface="Tahoma"/>
              </a:rPr>
              <a:t>: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395">
                <a:latin typeface="Tahoma"/>
                <a:cs typeface="Tahoma"/>
              </a:rPr>
              <a:t>;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1673225" algn="l"/>
                <a:tab pos="2613025" algn="l"/>
                <a:tab pos="4662170" algn="l"/>
                <a:tab pos="5817870" algn="l"/>
                <a:tab pos="7660640" algn="l"/>
              </a:tabLst>
            </a:pP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0">
                <a:latin typeface="Tahoma"/>
                <a:cs typeface="Tahoma"/>
              </a:rPr>
              <a:t>x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395">
                <a:latin typeface="Tahoma"/>
                <a:cs typeface="Tahoma"/>
              </a:rPr>
              <a:t>;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395">
                <a:latin typeface="Tahoma"/>
                <a:cs typeface="Tahoma"/>
              </a:rPr>
              <a:t>;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k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1108710" algn="l"/>
                <a:tab pos="2485390" algn="l"/>
                <a:tab pos="3312795" algn="l"/>
              </a:tabLst>
            </a:pPr>
            <a:r>
              <a:rPr dirty="0" sz="2900" spc="42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2104390" algn="l"/>
                <a:tab pos="2920365" algn="l"/>
                <a:tab pos="3961765" algn="l"/>
                <a:tab pos="5393690" algn="l"/>
              </a:tabLst>
            </a:pPr>
            <a:r>
              <a:rPr dirty="0" sz="2900" spc="36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2108200" algn="l"/>
                <a:tab pos="2924175" algn="l"/>
                <a:tab pos="5050155" algn="l"/>
                <a:tab pos="7788909" algn="l"/>
              </a:tabLst>
            </a:pP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5">
                <a:latin typeface="Tahoma"/>
                <a:cs typeface="Tahoma"/>
              </a:rPr>
              <a:t>j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'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1402080" algn="l"/>
                <a:tab pos="3586479" algn="l"/>
                <a:tab pos="4413885" algn="l"/>
                <a:tab pos="5471160" algn="l"/>
                <a:tab pos="7286625" algn="l"/>
              </a:tabLst>
            </a:pP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q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1390650" algn="l"/>
                <a:tab pos="2368550" algn="l"/>
                <a:tab pos="2889885" algn="l"/>
                <a:tab pos="3434715" algn="l"/>
                <a:tab pos="4902835" algn="l"/>
                <a:tab pos="5942330" algn="l"/>
                <a:tab pos="8097520" algn="l"/>
              </a:tabLst>
            </a:pP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6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endParaRPr sz="2900">
              <a:latin typeface="Tahoma"/>
              <a:cs typeface="Tahoma"/>
            </a:endParaRPr>
          </a:p>
          <a:p>
            <a:pPr marL="12700" marR="1330960">
              <a:lnSpc>
                <a:spcPct val="77600"/>
              </a:lnSpc>
              <a:spcBef>
                <a:spcPts val="390"/>
              </a:spcBef>
              <a:tabLst>
                <a:tab pos="828040" algn="l"/>
                <a:tab pos="1823720" algn="l"/>
                <a:tab pos="4562475" algn="l"/>
                <a:tab pos="5947410" algn="l"/>
                <a:tab pos="6563995" algn="l"/>
              </a:tabLst>
            </a:pP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45">
                <a:latin typeface="Tahoma"/>
                <a:cs typeface="Tahoma"/>
              </a:rPr>
              <a:t>e  </a:t>
            </a:r>
            <a:r>
              <a:rPr dirty="0" sz="290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5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7916" y="1831929"/>
            <a:ext cx="7392670" cy="1010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450" spc="305">
                <a:latin typeface="Lucida Sans Unicode"/>
                <a:cs typeface="Lucida Sans Unicode"/>
              </a:rPr>
              <a:t>T</a:t>
            </a:r>
            <a:r>
              <a:rPr dirty="0" sz="6450" spc="420">
                <a:latin typeface="Lucida Sans Unicode"/>
                <a:cs typeface="Lucida Sans Unicode"/>
              </a:rPr>
              <a:t>H</a:t>
            </a:r>
            <a:r>
              <a:rPr dirty="0" sz="6450" spc="700">
                <a:latin typeface="Lucida Sans Unicode"/>
                <a:cs typeface="Lucida Sans Unicode"/>
              </a:rPr>
              <a:t>E</a:t>
            </a:r>
            <a:r>
              <a:rPr dirty="0" sz="6450" spc="-750">
                <a:latin typeface="Lucida Sans Unicode"/>
                <a:cs typeface="Lucida Sans Unicode"/>
              </a:rPr>
              <a:t> </a:t>
            </a:r>
            <a:r>
              <a:rPr dirty="0" sz="6450" spc="495">
                <a:latin typeface="Lucida Sans Unicode"/>
                <a:cs typeface="Lucida Sans Unicode"/>
              </a:rPr>
              <a:t>L</a:t>
            </a:r>
            <a:r>
              <a:rPr dirty="0" sz="6450" spc="590">
                <a:latin typeface="Lucida Sans Unicode"/>
                <a:cs typeface="Lucida Sans Unicode"/>
              </a:rPr>
              <a:t>I</a:t>
            </a:r>
            <a:r>
              <a:rPr dirty="0" sz="6450" spc="655">
                <a:latin typeface="Lucida Sans Unicode"/>
                <a:cs typeface="Lucida Sans Unicode"/>
              </a:rPr>
              <a:t>N</a:t>
            </a:r>
            <a:r>
              <a:rPr dirty="0" sz="6450" spc="630">
                <a:latin typeface="Lucida Sans Unicode"/>
                <a:cs typeface="Lucida Sans Unicode"/>
              </a:rPr>
              <a:t>K</a:t>
            </a:r>
            <a:r>
              <a:rPr dirty="0" sz="6450" spc="-750">
                <a:latin typeface="Lucida Sans Unicode"/>
                <a:cs typeface="Lucida Sans Unicode"/>
              </a:rPr>
              <a:t> </a:t>
            </a:r>
            <a:r>
              <a:rPr dirty="0" sz="6450" spc="305">
                <a:latin typeface="Lucida Sans Unicode"/>
                <a:cs typeface="Lucida Sans Unicode"/>
              </a:rPr>
              <a:t>T</a:t>
            </a:r>
            <a:r>
              <a:rPr dirty="0" sz="6450" spc="545">
                <a:latin typeface="Lucida Sans Unicode"/>
                <a:cs typeface="Lucida Sans Unicode"/>
              </a:rPr>
              <a:t>O</a:t>
            </a:r>
            <a:r>
              <a:rPr dirty="0" sz="6450" spc="-750">
                <a:latin typeface="Lucida Sans Unicode"/>
                <a:cs typeface="Lucida Sans Unicode"/>
              </a:rPr>
              <a:t> </a:t>
            </a:r>
            <a:r>
              <a:rPr dirty="0" sz="6450" spc="305">
                <a:latin typeface="Lucida Sans Unicode"/>
                <a:cs typeface="Lucida Sans Unicode"/>
              </a:rPr>
              <a:t>T</a:t>
            </a:r>
            <a:r>
              <a:rPr dirty="0" sz="6450" spc="420">
                <a:latin typeface="Lucida Sans Unicode"/>
                <a:cs typeface="Lucida Sans Unicode"/>
              </a:rPr>
              <a:t>H</a:t>
            </a:r>
            <a:r>
              <a:rPr dirty="0" sz="6450" spc="700">
                <a:latin typeface="Lucida Sans Unicode"/>
                <a:cs typeface="Lucida Sans Unicode"/>
              </a:rPr>
              <a:t>E</a:t>
            </a:r>
            <a:endParaRPr sz="64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831" y="2469853"/>
            <a:ext cx="9070340" cy="163830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algn="ctr" marL="180340">
              <a:lnSpc>
                <a:spcPct val="100000"/>
              </a:lnSpc>
              <a:spcBef>
                <a:spcPts val="1085"/>
              </a:spcBef>
            </a:pPr>
            <a:r>
              <a:rPr dirty="0" sz="6450" spc="685">
                <a:latin typeface="Lucida Sans Unicode"/>
                <a:cs typeface="Lucida Sans Unicode"/>
              </a:rPr>
              <a:t>PROJECT</a:t>
            </a:r>
            <a:endParaRPr sz="6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05">
                <a:latin typeface="Tahoma"/>
                <a:cs typeface="Tahoma"/>
              </a:rPr>
              <a:t>: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5">
                <a:latin typeface="Tahoma"/>
                <a:cs typeface="Tahoma"/>
              </a:rPr>
              <a:t>4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5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50">
                <a:latin typeface="Tahoma"/>
                <a:cs typeface="Tahoma"/>
              </a:rPr>
              <a:t>8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40">
                <a:latin typeface="Tahoma"/>
                <a:cs typeface="Tahoma"/>
              </a:rPr>
              <a:t>2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5">
                <a:latin typeface="Tahoma"/>
                <a:cs typeface="Tahoma"/>
              </a:rPr>
              <a:t>-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/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70" y="643175"/>
            <a:ext cx="5829935" cy="1010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-915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270" y="2006326"/>
            <a:ext cx="8576310" cy="4587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3090"/>
              </a:lnSpc>
              <a:spcBef>
                <a:spcPts val="135"/>
              </a:spcBef>
              <a:tabLst>
                <a:tab pos="1830070" algn="l"/>
                <a:tab pos="2374900" algn="l"/>
                <a:tab pos="3314700" algn="l"/>
                <a:tab pos="4855210" algn="l"/>
                <a:tab pos="6472555" algn="l"/>
              </a:tabLst>
            </a:pPr>
            <a:r>
              <a:rPr dirty="0" sz="2900" spc="36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5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endParaRPr sz="2900">
              <a:latin typeface="Tahoma"/>
              <a:cs typeface="Tahoma"/>
            </a:endParaRPr>
          </a:p>
          <a:p>
            <a:pPr marL="12700" marR="666115">
              <a:lnSpc>
                <a:spcPct val="77600"/>
              </a:lnSpc>
              <a:spcBef>
                <a:spcPts val="390"/>
              </a:spcBef>
              <a:tabLst>
                <a:tab pos="1975485" algn="l"/>
                <a:tab pos="2240280" algn="l"/>
                <a:tab pos="2690495" algn="l"/>
                <a:tab pos="5494655" algn="l"/>
                <a:tab pos="7070090" algn="l"/>
              </a:tabLst>
            </a:pP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6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2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80">
                <a:latin typeface="Tahoma"/>
                <a:cs typeface="Tahoma"/>
              </a:rPr>
              <a:t>d  </a:t>
            </a:r>
            <a:r>
              <a:rPr dirty="0" sz="2900" spc="5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3090"/>
              </a:lnSpc>
              <a:spcBef>
                <a:spcPts val="1920"/>
              </a:spcBef>
              <a:tabLst>
                <a:tab pos="1024255" algn="l"/>
                <a:tab pos="2199640" algn="l"/>
                <a:tab pos="3246120" algn="l"/>
                <a:tab pos="3894454" algn="l"/>
                <a:tab pos="5547360" algn="l"/>
                <a:tab pos="5974080" algn="l"/>
                <a:tab pos="7108825" algn="l"/>
              </a:tabLst>
            </a:pPr>
            <a:r>
              <a:rPr dirty="0" sz="2900" spc="325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1051560" algn="l"/>
                <a:tab pos="3233420" algn="l"/>
                <a:tab pos="3894454" algn="l"/>
                <a:tab pos="5826760" algn="l"/>
                <a:tab pos="6539865" algn="l"/>
                <a:tab pos="8014970" algn="l"/>
              </a:tabLst>
            </a:pP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40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00">
                <a:latin typeface="Tahoma"/>
                <a:cs typeface="Tahoma"/>
              </a:rPr>
              <a:t>I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5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828040" algn="l"/>
                <a:tab pos="2760345" algn="l"/>
                <a:tab pos="3703320" algn="l"/>
                <a:tab pos="5704205" algn="l"/>
                <a:tab pos="6817359" algn="l"/>
                <a:tab pos="7226300" algn="l"/>
              </a:tabLst>
            </a:pP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6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-5">
                <a:latin typeface="Tahoma"/>
                <a:cs typeface="Tahoma"/>
              </a:rPr>
              <a:t>3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405">
                <a:latin typeface="Tahoma"/>
                <a:cs typeface="Tahoma"/>
              </a:rPr>
              <a:t>:</a:t>
            </a:r>
            <a:endParaRPr sz="2900">
              <a:latin typeface="Tahoma"/>
              <a:cs typeface="Tahoma"/>
            </a:endParaRPr>
          </a:p>
          <a:p>
            <a:pPr marL="12700" marR="633730">
              <a:lnSpc>
                <a:spcPct val="77600"/>
              </a:lnSpc>
              <a:spcBef>
                <a:spcPts val="390"/>
              </a:spcBef>
              <a:tabLst>
                <a:tab pos="1775460" algn="l"/>
                <a:tab pos="2733040" algn="l"/>
                <a:tab pos="3807460" algn="l"/>
                <a:tab pos="5099050" algn="l"/>
                <a:tab pos="7102475" algn="l"/>
              </a:tabLst>
            </a:pPr>
            <a:r>
              <a:rPr dirty="0" sz="2900" spc="38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480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80">
                <a:latin typeface="Tahoma"/>
                <a:cs typeface="Tahoma"/>
              </a:rPr>
              <a:t>d  </a:t>
            </a:r>
            <a:r>
              <a:rPr dirty="0" sz="2900" spc="210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40">
                <a:latin typeface="Tahoma"/>
                <a:cs typeface="Tahoma"/>
              </a:rPr>
              <a:t>.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3090"/>
              </a:lnSpc>
              <a:spcBef>
                <a:spcPts val="1920"/>
              </a:spcBef>
              <a:tabLst>
                <a:tab pos="881380" algn="l"/>
                <a:tab pos="2148840" algn="l"/>
                <a:tab pos="2780665" algn="l"/>
                <a:tab pos="5985510" algn="l"/>
                <a:tab pos="6408420" algn="l"/>
                <a:tab pos="8080375" algn="l"/>
              </a:tabLst>
            </a:pPr>
            <a:r>
              <a:rPr dirty="0" sz="2900" spc="425">
                <a:latin typeface="Tahoma"/>
                <a:cs typeface="Tahoma"/>
              </a:rPr>
              <a:t>W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	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65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	</a:t>
            </a:r>
            <a:r>
              <a:rPr dirty="0" sz="2900" spc="-450">
                <a:latin typeface="Tahoma"/>
                <a:cs typeface="Tahoma"/>
              </a:rPr>
              <a:t>1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5">
                <a:latin typeface="Tahoma"/>
                <a:cs typeface="Tahoma"/>
              </a:rPr>
              <a:t>4	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65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65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65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65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	</a:t>
            </a:r>
            <a:r>
              <a:rPr dirty="0" sz="2900" spc="110">
                <a:latin typeface="Tahoma"/>
                <a:cs typeface="Tahoma"/>
              </a:rPr>
              <a:t>5	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65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	</a:t>
            </a:r>
            <a:r>
              <a:rPr dirty="0" sz="2900" spc="-450">
                <a:latin typeface="Tahoma"/>
                <a:cs typeface="Tahoma"/>
              </a:rPr>
              <a:t>1</a:t>
            </a:r>
            <a:endParaRPr sz="2900">
              <a:latin typeface="Tahoma"/>
              <a:cs typeface="Tahoma"/>
            </a:endParaRPr>
          </a:p>
          <a:p>
            <a:pPr marL="12700" marR="470534">
              <a:lnSpc>
                <a:spcPct val="77600"/>
              </a:lnSpc>
              <a:spcBef>
                <a:spcPts val="390"/>
              </a:spcBef>
              <a:tabLst>
                <a:tab pos="1051560" algn="l"/>
                <a:tab pos="1974850" algn="l"/>
                <a:tab pos="3905885" algn="l"/>
                <a:tab pos="4332605" algn="l"/>
                <a:tab pos="5283835" algn="l"/>
                <a:tab pos="5908675" algn="l"/>
              </a:tabLst>
            </a:pP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0">
                <a:latin typeface="Tahoma"/>
                <a:cs typeface="Tahoma"/>
              </a:rPr>
              <a:t>x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5">
                <a:latin typeface="Tahoma"/>
                <a:cs typeface="Tahoma"/>
              </a:rPr>
              <a:t>s 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	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009" y="2340125"/>
            <a:ext cx="3876674" cy="3676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70" y="643176"/>
            <a:ext cx="5829935" cy="1010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-915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70" y="1984615"/>
            <a:ext cx="4446905" cy="414020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 marR="546735">
              <a:lnSpc>
                <a:spcPts val="5400"/>
              </a:lnSpc>
              <a:spcBef>
                <a:spcPts val="590"/>
              </a:spcBef>
              <a:tabLst>
                <a:tab pos="1587500" algn="l"/>
                <a:tab pos="1932939" algn="l"/>
              </a:tabLst>
            </a:pPr>
            <a:r>
              <a:rPr dirty="0" sz="2900" spc="32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375">
                <a:latin typeface="Tahoma"/>
                <a:cs typeface="Tahoma"/>
              </a:rPr>
              <a:t>:  </a:t>
            </a:r>
            <a:r>
              <a:rPr dirty="0" sz="2900" spc="42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5">
                <a:latin typeface="Tahoma"/>
                <a:cs typeface="Tahoma"/>
              </a:rPr>
              <a:t>-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2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1810"/>
              </a:lnSpc>
              <a:tabLst>
                <a:tab pos="2273300" algn="l"/>
              </a:tabLst>
            </a:pPr>
            <a:r>
              <a:rPr dirty="0" sz="2900" spc="32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75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endParaRPr sz="2900">
              <a:latin typeface="Tahoma"/>
              <a:cs typeface="Tahoma"/>
            </a:endParaRPr>
          </a:p>
          <a:p>
            <a:pPr marL="12700" marR="875665">
              <a:lnSpc>
                <a:spcPct val="77600"/>
              </a:lnSpc>
              <a:spcBef>
                <a:spcPts val="390"/>
              </a:spcBef>
              <a:tabLst>
                <a:tab pos="1974850" algn="l"/>
                <a:tab pos="2538095" algn="l"/>
              </a:tabLst>
            </a:pPr>
            <a:r>
              <a:rPr dirty="0" sz="2900" spc="360">
                <a:latin typeface="Tahoma"/>
                <a:cs typeface="Tahoma"/>
              </a:rPr>
              <a:t>B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k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00">
                <a:latin typeface="Tahoma"/>
                <a:cs typeface="Tahoma"/>
              </a:rPr>
              <a:t>k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80">
                <a:latin typeface="Tahoma"/>
                <a:cs typeface="Tahoma"/>
              </a:rPr>
              <a:t>d 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0">
                <a:latin typeface="Tahoma"/>
                <a:cs typeface="Tahoma"/>
              </a:rPr>
              <a:t>x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625">
                <a:latin typeface="Tahoma"/>
                <a:cs typeface="Tahoma"/>
              </a:rPr>
              <a:t>m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3090"/>
              </a:lnSpc>
              <a:spcBef>
                <a:spcPts val="1920"/>
              </a:spcBef>
              <a:tabLst>
                <a:tab pos="2091689" algn="l"/>
              </a:tabLst>
            </a:pPr>
            <a:r>
              <a:rPr dirty="0" sz="2900" spc="195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65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65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y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00">
                <a:latin typeface="Tahoma"/>
                <a:cs typeface="Tahoma"/>
              </a:rPr>
              <a:t>l	</a:t>
            </a:r>
            <a:r>
              <a:rPr dirty="0" sz="2900" spc="25">
                <a:latin typeface="Tahoma"/>
                <a:cs typeface="Tahoma"/>
              </a:rPr>
              <a:t>-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700"/>
              </a:lnSpc>
              <a:tabLst>
                <a:tab pos="2868930" algn="l"/>
              </a:tabLst>
            </a:pPr>
            <a:r>
              <a:rPr dirty="0" sz="2900" spc="38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v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40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endParaRPr sz="2900">
              <a:latin typeface="Tahoma"/>
              <a:cs typeface="Tahoma"/>
            </a:endParaRPr>
          </a:p>
          <a:p>
            <a:pPr marL="12700" marR="5080">
              <a:lnSpc>
                <a:spcPct val="77600"/>
              </a:lnSpc>
              <a:spcBef>
                <a:spcPts val="390"/>
              </a:spcBef>
              <a:tabLst>
                <a:tab pos="1304290" algn="l"/>
                <a:tab pos="2504440" algn="l"/>
                <a:tab pos="2742565" algn="l"/>
              </a:tabLst>
            </a:pPr>
            <a:r>
              <a:rPr dirty="0" sz="2900" spc="480">
                <a:latin typeface="Tahoma"/>
                <a:cs typeface="Tahoma"/>
              </a:rPr>
              <a:t>M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70">
                <a:latin typeface="Tahoma"/>
                <a:cs typeface="Tahoma"/>
              </a:rPr>
              <a:t>i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25">
                <a:latin typeface="Tahoma"/>
                <a:cs typeface="Tahoma"/>
              </a:rPr>
              <a:t>n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75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75">
                <a:latin typeface="Tahoma"/>
                <a:cs typeface="Tahoma"/>
              </a:rPr>
              <a:t>g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50">
                <a:latin typeface="Tahoma"/>
                <a:cs typeface="Tahoma"/>
              </a:rPr>
              <a:t>,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10">
                <a:latin typeface="Tahoma"/>
                <a:cs typeface="Tahoma"/>
              </a:rPr>
              <a:t>S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a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45">
                <a:latin typeface="Tahoma"/>
                <a:cs typeface="Tahoma"/>
              </a:rPr>
              <a:t>h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-260">
                <a:latin typeface="Tahoma"/>
                <a:cs typeface="Tahoma"/>
              </a:rPr>
              <a:t>,  </a:t>
            </a:r>
            <a:r>
              <a:rPr dirty="0" sz="2900" spc="375">
                <a:latin typeface="Tahoma"/>
                <a:cs typeface="Tahoma"/>
              </a:rPr>
              <a:t>P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15">
                <a:latin typeface="Tahoma"/>
                <a:cs typeface="Tahoma"/>
              </a:rPr>
              <a:t>c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395">
                <a:latin typeface="Tahoma"/>
                <a:cs typeface="Tahoma"/>
              </a:rPr>
              <a:t>d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320">
                <a:latin typeface="Tahoma"/>
                <a:cs typeface="Tahoma"/>
              </a:rPr>
              <a:t>R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60">
                <a:latin typeface="Tahoma"/>
                <a:cs typeface="Tahoma"/>
              </a:rPr>
              <a:t>o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95">
                <a:latin typeface="Tahoma"/>
                <a:cs typeface="Tahoma"/>
              </a:rPr>
              <a:t>u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220">
                <a:latin typeface="Tahoma"/>
                <a:cs typeface="Tahoma"/>
              </a:rPr>
              <a:t>t</a:t>
            </a:r>
            <a:r>
              <a:rPr dirty="0" sz="2900" spc="-470">
                <a:latin typeface="Tahoma"/>
                <a:cs typeface="Tahoma"/>
              </a:rPr>
              <a:t> </a:t>
            </a:r>
            <a:r>
              <a:rPr dirty="0" sz="2900" spc="195">
                <a:latin typeface="Tahoma"/>
                <a:cs typeface="Tahoma"/>
              </a:rPr>
              <a:t>e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45" y="2355984"/>
            <a:ext cx="8756863" cy="38034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-915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870" y="1402649"/>
            <a:ext cx="8955405" cy="748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ts val="4160"/>
              </a:lnSpc>
              <a:spcBef>
                <a:spcPts val="110"/>
              </a:spcBef>
            </a:pPr>
            <a:r>
              <a:rPr dirty="0" baseline="-23088" sz="5775" spc="427">
                <a:latin typeface="Lucida Sans Unicode"/>
                <a:cs typeface="Lucida Sans Unicode"/>
              </a:rPr>
              <a:t>LOGIN</a:t>
            </a:r>
            <a:r>
              <a:rPr dirty="0" baseline="-23088" sz="5775" spc="-675">
                <a:latin typeface="Lucida Sans Unicode"/>
                <a:cs typeface="Lucida Sans Unicode"/>
              </a:rPr>
              <a:t> </a:t>
            </a:r>
            <a:r>
              <a:rPr dirty="0" baseline="-23088" sz="5775" spc="525">
                <a:latin typeface="Lucida Sans Unicode"/>
                <a:cs typeface="Lucida Sans Unicode"/>
              </a:rPr>
              <a:t>PAGE</a:t>
            </a:r>
            <a:r>
              <a:rPr dirty="0" baseline="-23088" sz="5775" spc="-434">
                <a:latin typeface="Lucida Sans Unicode"/>
                <a:cs typeface="Lucida Sans Unicode"/>
              </a:rPr>
              <a:t> </a:t>
            </a:r>
            <a:r>
              <a:rPr dirty="0" sz="1650" spc="195">
                <a:latin typeface="Tahoma"/>
                <a:cs typeface="Tahoma"/>
              </a:rPr>
              <a:t>B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y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45">
                <a:latin typeface="Tahoma"/>
                <a:cs typeface="Tahoma"/>
              </a:rPr>
              <a:t>v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409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405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endParaRPr sz="1650">
              <a:latin typeface="Tahoma"/>
              <a:cs typeface="Tahoma"/>
            </a:endParaRPr>
          </a:p>
          <a:p>
            <a:pPr marL="3342640">
              <a:lnSpc>
                <a:spcPts val="1520"/>
              </a:lnSpc>
            </a:pPr>
            <a:r>
              <a:rPr dirty="0" sz="1650" spc="55">
                <a:latin typeface="Tahoma"/>
                <a:cs typeface="Tahoma"/>
              </a:rPr>
              <a:t>y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g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60" y="2503894"/>
            <a:ext cx="8153399" cy="3936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-915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70" y="1602882"/>
            <a:ext cx="4072890" cy="614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375">
                <a:latin typeface="Lucida Sans Unicode"/>
                <a:cs typeface="Lucida Sans Unicode"/>
              </a:rPr>
              <a:t>R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65">
                <a:latin typeface="Lucida Sans Unicode"/>
                <a:cs typeface="Lucida Sans Unicode"/>
              </a:rPr>
              <a:t>G</a:t>
            </a:r>
            <a:r>
              <a:rPr dirty="0" sz="3850" spc="355">
                <a:latin typeface="Lucida Sans Unicode"/>
                <a:cs typeface="Lucida Sans Unicode"/>
              </a:rPr>
              <a:t>I</a:t>
            </a:r>
            <a:r>
              <a:rPr dirty="0" sz="3850" spc="330">
                <a:latin typeface="Lucida Sans Unicode"/>
                <a:cs typeface="Lucida Sans Unicode"/>
              </a:rPr>
              <a:t>S</a:t>
            </a:r>
            <a:r>
              <a:rPr dirty="0" sz="3850" spc="185">
                <a:latin typeface="Lucida Sans Unicode"/>
                <a:cs typeface="Lucida Sans Unicode"/>
              </a:rPr>
              <a:t>T</a:t>
            </a:r>
            <a:r>
              <a:rPr dirty="0" sz="3850" spc="415">
                <a:latin typeface="Lucida Sans Unicode"/>
                <a:cs typeface="Lucida Sans Unicode"/>
              </a:rPr>
              <a:t>E</a:t>
            </a:r>
            <a:r>
              <a:rPr dirty="0" sz="3850" spc="380">
                <a:latin typeface="Lucida Sans Unicode"/>
                <a:cs typeface="Lucida Sans Unicode"/>
              </a:rPr>
              <a:t>R</a:t>
            </a:r>
            <a:r>
              <a:rPr dirty="0" sz="3850" spc="-450">
                <a:latin typeface="Lucida Sans Unicode"/>
                <a:cs typeface="Lucida Sans Unicode"/>
              </a:rPr>
              <a:t> </a:t>
            </a:r>
            <a:r>
              <a:rPr dirty="0" sz="3850" spc="605">
                <a:latin typeface="Lucida Sans Unicode"/>
                <a:cs typeface="Lucida Sans Unicode"/>
              </a:rPr>
              <a:t>P</a:t>
            </a:r>
            <a:r>
              <a:rPr dirty="0" sz="3850" spc="310">
                <a:latin typeface="Lucida Sans Unicode"/>
                <a:cs typeface="Lucida Sans Unicode"/>
              </a:rPr>
              <a:t>A</a:t>
            </a:r>
            <a:r>
              <a:rPr dirty="0" sz="3850" spc="65">
                <a:latin typeface="Lucida Sans Unicode"/>
                <a:cs typeface="Lucida Sans Unicode"/>
              </a:rPr>
              <a:t>G</a:t>
            </a:r>
            <a:r>
              <a:rPr dirty="0" sz="3850" spc="420">
                <a:latin typeface="Lucida Sans Unicode"/>
                <a:cs typeface="Lucida Sans Unicode"/>
              </a:rPr>
              <a:t>E</a:t>
            </a:r>
            <a:endParaRPr sz="3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1729" y="1711658"/>
            <a:ext cx="5095240" cy="4679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580"/>
              </a:spcBef>
            </a:pPr>
            <a:r>
              <a:rPr dirty="0" sz="1650" spc="-12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y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5">
                <a:latin typeface="Tahoma"/>
                <a:cs typeface="Tahoma"/>
              </a:rPr>
              <a:t>v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50">
                <a:latin typeface="Tahoma"/>
                <a:cs typeface="Tahoma"/>
              </a:rPr>
              <a:t>,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y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l 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90">
                <a:latin typeface="Tahoma"/>
                <a:cs typeface="Tahoma"/>
              </a:rPr>
              <a:t>i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50">
                <a:latin typeface="Tahoma"/>
                <a:cs typeface="Tahoma"/>
              </a:rPr>
              <a:t>w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091" y="2274351"/>
            <a:ext cx="8628630" cy="4448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80"/>
              <a:t>M</a:t>
            </a:r>
            <a:r>
              <a:rPr dirty="0" spc="590"/>
              <a:t>I</a:t>
            </a:r>
            <a:r>
              <a:rPr dirty="0" spc="495"/>
              <a:t>L</a:t>
            </a:r>
            <a:r>
              <a:rPr dirty="0" spc="695"/>
              <a:t>E</a:t>
            </a:r>
            <a:r>
              <a:rPr dirty="0" spc="555"/>
              <a:t>S</a:t>
            </a:r>
            <a:r>
              <a:rPr dirty="0" spc="305"/>
              <a:t>T</a:t>
            </a:r>
            <a:r>
              <a:rPr dirty="0" spc="540"/>
              <a:t>O</a:t>
            </a:r>
            <a:r>
              <a:rPr dirty="0" spc="655"/>
              <a:t>N</a:t>
            </a:r>
            <a:r>
              <a:rPr dirty="0" spc="700"/>
              <a:t>E</a:t>
            </a:r>
            <a:r>
              <a:rPr dirty="0" spc="-750"/>
              <a:t> </a:t>
            </a:r>
            <a:r>
              <a:rPr dirty="0" spc="-915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70" y="1602884"/>
            <a:ext cx="3197860" cy="614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250">
                <a:latin typeface="Lucida Sans Unicode"/>
                <a:cs typeface="Lucida Sans Unicode"/>
              </a:rPr>
              <a:t>H</a:t>
            </a:r>
            <a:r>
              <a:rPr dirty="0" sz="3850" spc="320">
                <a:latin typeface="Lucida Sans Unicode"/>
                <a:cs typeface="Lucida Sans Unicode"/>
              </a:rPr>
              <a:t>O</a:t>
            </a:r>
            <a:r>
              <a:rPr dirty="0" sz="3850" spc="885">
                <a:latin typeface="Lucida Sans Unicode"/>
                <a:cs typeface="Lucida Sans Unicode"/>
              </a:rPr>
              <a:t>M</a:t>
            </a:r>
            <a:r>
              <a:rPr dirty="0" sz="3850" spc="420">
                <a:latin typeface="Lucida Sans Unicode"/>
                <a:cs typeface="Lucida Sans Unicode"/>
              </a:rPr>
              <a:t>E</a:t>
            </a:r>
            <a:r>
              <a:rPr dirty="0" sz="3850" spc="-450">
                <a:latin typeface="Lucida Sans Unicode"/>
                <a:cs typeface="Lucida Sans Unicode"/>
              </a:rPr>
              <a:t> </a:t>
            </a:r>
            <a:r>
              <a:rPr dirty="0" sz="3850" spc="605">
                <a:latin typeface="Lucida Sans Unicode"/>
                <a:cs typeface="Lucida Sans Unicode"/>
              </a:rPr>
              <a:t>P</a:t>
            </a:r>
            <a:r>
              <a:rPr dirty="0" sz="3850" spc="310">
                <a:latin typeface="Lucida Sans Unicode"/>
                <a:cs typeface="Lucida Sans Unicode"/>
              </a:rPr>
              <a:t>A</a:t>
            </a:r>
            <a:r>
              <a:rPr dirty="0" sz="3850" spc="65">
                <a:latin typeface="Lucida Sans Unicode"/>
                <a:cs typeface="Lucida Sans Unicode"/>
              </a:rPr>
              <a:t>G</a:t>
            </a:r>
            <a:r>
              <a:rPr dirty="0" sz="3850" spc="420">
                <a:latin typeface="Lucida Sans Unicode"/>
                <a:cs typeface="Lucida Sans Unicode"/>
              </a:rPr>
              <a:t>E</a:t>
            </a:r>
            <a:endParaRPr sz="3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9625" y="1711659"/>
            <a:ext cx="4901565" cy="4679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580"/>
              </a:spcBef>
            </a:pPr>
            <a:r>
              <a:rPr dirty="0" sz="1650" spc="190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y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210">
                <a:latin typeface="Tahoma"/>
                <a:cs typeface="Tahoma"/>
              </a:rPr>
              <a:t>p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35">
                <a:latin typeface="Tahoma"/>
                <a:cs typeface="Tahoma"/>
              </a:rPr>
              <a:t>o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f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l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75">
                <a:latin typeface="Tahoma"/>
                <a:cs typeface="Tahoma"/>
              </a:rPr>
              <a:t>e  </a:t>
            </a:r>
            <a:r>
              <a:rPr dirty="0" sz="1650" spc="155">
                <a:latin typeface="Tahoma"/>
                <a:cs typeface="Tahoma"/>
              </a:rPr>
              <a:t>u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21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45">
                <a:latin typeface="Tahoma"/>
                <a:cs typeface="Tahoma"/>
              </a:rPr>
              <a:t>v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5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a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70">
                <a:latin typeface="Tahoma"/>
                <a:cs typeface="Tahoma"/>
              </a:rPr>
              <a:t>c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11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t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85">
                <a:latin typeface="Tahoma"/>
                <a:cs typeface="Tahoma"/>
              </a:rPr>
              <a:t>h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e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335">
                <a:latin typeface="Tahoma"/>
                <a:cs typeface="Tahoma"/>
              </a:rPr>
              <a:t>m</a:t>
            </a:r>
            <a:r>
              <a:rPr dirty="0" sz="1650" spc="-270">
                <a:latin typeface="Tahoma"/>
                <a:cs typeface="Tahoma"/>
              </a:rPr>
              <a:t> </a:t>
            </a:r>
            <a:r>
              <a:rPr dirty="0" sz="1650" spc="-140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Erasyl</dc:creator>
  <cp:keywords>DAFVqifbyls,BAFMGfue-Oc</cp:keywords>
  <dc:title>milestones</dc:title>
  <dcterms:created xsi:type="dcterms:W3CDTF">2022-12-24T11:55:31Z</dcterms:created>
  <dcterms:modified xsi:type="dcterms:W3CDTF">2022-12-24T11:55:31Z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2022-12-24T00:00:00Z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2022-12-24T00:00:00Z</vt:filetime>
  </property>
</Properties>
</file>