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karankanaujiya@gmail.com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5BC4-E699-ECD7-A758-EFEFD2D89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Video Analytics -sbi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6D35E-16DC-8432-B8A9-EDB545D72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Solution is prepared by Karan Kanaujiya</a:t>
            </a:r>
          </a:p>
          <a:p>
            <a:r>
              <a:rPr lang="en-IN"/>
              <a:t>See my presentation and find right solution</a:t>
            </a:r>
          </a:p>
          <a:p>
            <a:r>
              <a:rPr lang="en-IN"/>
              <a:t>Acomplete solution for Bank security through surveillance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2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7A85-60DA-4778-0A02-EA661A08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Reasons why my solution is considered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FC95-A952-BCEE-08F3-BC7C7B6A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1.meet business requirements</a:t>
            </a:r>
          </a:p>
          <a:p>
            <a:r>
              <a:rPr lang="en-IN"/>
              <a:t>2.delivered and maintened within budget</a:t>
            </a:r>
          </a:p>
          <a:p>
            <a:r>
              <a:rPr lang="en-IN"/>
              <a:t>3.return on investment</a:t>
            </a:r>
          </a:p>
          <a:p>
            <a:r>
              <a:rPr lang="en-IN"/>
              <a:t>4.delivered and maintened on schedule.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DCDF09E-DC47-16D3-D57E-9228D8E06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87" y="719666"/>
            <a:ext cx="7347856" cy="6374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1297DF-6243-85F6-290D-0C27D43D7A95}"/>
              </a:ext>
            </a:extLst>
          </p:cNvPr>
          <p:cNvSpPr txBox="1"/>
          <p:nvPr/>
        </p:nvSpPr>
        <p:spPr>
          <a:xfrm flipV="1">
            <a:off x="2921000" y="2467429"/>
            <a:ext cx="8164286" cy="165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565E7-A919-9A75-CA87-33FCC7040479}"/>
              </a:ext>
            </a:extLst>
          </p:cNvPr>
          <p:cNvSpPr txBox="1"/>
          <p:nvPr/>
        </p:nvSpPr>
        <p:spPr>
          <a:xfrm>
            <a:off x="2521857" y="2632528"/>
            <a:ext cx="9162141" cy="134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33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6580-21EF-6727-7D47-D83CE1BD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D495-41F4-B444-FA1A-B0B96DC0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Submitted by:- Karan Kanaujiya</a:t>
            </a:r>
          </a:p>
          <a:p>
            <a:r>
              <a:rPr lang="en-IN"/>
              <a:t>Email id :- </a:t>
            </a:r>
            <a:r>
              <a:rPr lang="en-IN">
                <a:hlinkClick r:id="rId2"/>
              </a:rPr>
              <a:t>karankanaujiya@gmail.com</a:t>
            </a:r>
            <a:r>
              <a:rPr lang="en-IN"/>
              <a:t> </a:t>
            </a:r>
          </a:p>
          <a:p>
            <a:r>
              <a:rPr lang="en-IN"/>
              <a:t>Mobile no:- +91-8853070019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63BB-A641-2C6B-E10C-6736F000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being solved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35F35-DE23-A648-6E2C-00A06F04A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12 PILLARS OF ESURVEILLANCE PROTECTING THE BANKING SECTOR</a:t>
            </a:r>
          </a:p>
          <a:p>
            <a:pPr marL="0" indent="0">
              <a:buNone/>
            </a:pPr>
            <a:r>
              <a:rPr lang="en-IN"/>
              <a:t>1.Hinder robberies</a:t>
            </a:r>
          </a:p>
          <a:p>
            <a:pPr marL="0" indent="0">
              <a:buNone/>
            </a:pPr>
            <a:r>
              <a:rPr lang="en-IN"/>
              <a:t>2.Wrongdoing investigation</a:t>
            </a:r>
          </a:p>
          <a:p>
            <a:pPr marL="0" indent="0">
              <a:buNone/>
            </a:pPr>
            <a:r>
              <a:rPr lang="en-IN"/>
              <a:t>3.Extortion check</a:t>
            </a:r>
          </a:p>
          <a:p>
            <a:pPr marL="0" indent="0">
              <a:buNone/>
            </a:pPr>
            <a:r>
              <a:rPr lang="en-IN"/>
              <a:t>4.Battle “Apparition ATM withdrawals”</a:t>
            </a:r>
          </a:p>
          <a:p>
            <a:pPr marL="0" indent="0">
              <a:buNone/>
            </a:pPr>
            <a:r>
              <a:rPr lang="en-IN"/>
              <a:t>5.Coordinate information from multiple locations</a:t>
            </a:r>
          </a:p>
          <a:p>
            <a:pPr marL="0" indent="0">
              <a:buNone/>
            </a:pPr>
            <a:r>
              <a:rPr lang="en-IN"/>
              <a:t>6.Reconciliation with alarm systems.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33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561C99-74A5-B34D-062A-77570DD3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Check these points 😀😀😀😀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8FDB5F-E741-2CC9-ECD8-D53B1C3C5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7.canny functionality</a:t>
            </a:r>
          </a:p>
          <a:p>
            <a:r>
              <a:rPr lang="en-IN"/>
              <a:t>8.computerized storage</a:t>
            </a:r>
          </a:p>
          <a:p>
            <a:r>
              <a:rPr lang="en-IN"/>
              <a:t>9.ceaseless surveillance</a:t>
            </a:r>
          </a:p>
          <a:p>
            <a:r>
              <a:rPr lang="en-IN"/>
              <a:t>10.information recognition</a:t>
            </a:r>
          </a:p>
          <a:p>
            <a:r>
              <a:rPr lang="en-IN"/>
              <a:t>11.remote access</a:t>
            </a:r>
          </a:p>
          <a:p>
            <a:r>
              <a:rPr lang="en-IN"/>
              <a:t>12.upgraded customer confidence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3DE9-A6C1-5785-06FA-94086512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Approaches taken. To create the model 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36F19-13D7-CBAE-C737-6012603AC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581401"/>
          </a:xfrm>
        </p:spPr>
        <p:txBody>
          <a:bodyPr/>
          <a:lstStyle/>
          <a:p>
            <a:r>
              <a:rPr lang="en-IN"/>
              <a:t>This model is created with the help of a content which I have stored in my computer for security purposes in the different places and companies.</a:t>
            </a:r>
          </a:p>
          <a:p>
            <a:r>
              <a:rPr lang="en-IN"/>
              <a:t>Also with the help of some  internet knowledge and with some common knowledge I prepared this  Model.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7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3AF2-4587-97A6-1CB5-B50B0E65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Prerequisites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841D-EB9F-9AAE-3856-67DFBC96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By the help of encryption method we safe our data .</a:t>
            </a:r>
          </a:p>
          <a:p>
            <a:r>
              <a:rPr lang="en-IN"/>
              <a:t>A financial instrumentor assets that can be easily traded in the open market.standard 24 fps is taken for movies and videos.</a:t>
            </a:r>
          </a:p>
          <a:p>
            <a:r>
              <a:rPr lang="en-IN"/>
              <a:t>For the security of Bank system a trained professionals are needed.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8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8C2E17C-936B-797F-D02B-861F1FF3B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70" y="690109"/>
            <a:ext cx="10577059" cy="54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1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BC8133B-80AC-6530-79CA-B0C84E89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8" y="568879"/>
            <a:ext cx="10341429" cy="572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8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A85840C-74E9-7074-E84E-812EADC7A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71" y="1288142"/>
            <a:ext cx="7412655" cy="506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F8F2-992A-5385-E433-814107FC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Prerequisites :- That’s means complete KYC is necessary for account holder.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4DE75-6ED7-99BA-A278-95E7BC49C0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/>
              <a:t>Adhar card is mandatory for account holder 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06DD9-9746-1EAE-3B0F-9D4388910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/>
              <a:t>Pan card is mandatory for account holder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9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Mesh</vt:lpstr>
      <vt:lpstr>Video Analytics -sbi</vt:lpstr>
      <vt:lpstr>Problem being solved </vt:lpstr>
      <vt:lpstr>Check these points 😀😀😀😀</vt:lpstr>
      <vt:lpstr>Approaches taken. To create the model  </vt:lpstr>
      <vt:lpstr>Prerequisites </vt:lpstr>
      <vt:lpstr>PowerPoint Presentation</vt:lpstr>
      <vt:lpstr>PowerPoint Presentation</vt:lpstr>
      <vt:lpstr>PowerPoint Presentation</vt:lpstr>
      <vt:lpstr>Prerequisites :- That’s means complete KYC is necessary for account holder. </vt:lpstr>
      <vt:lpstr>Reasons why my solution is considered 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Analytics -sbi</dc:title>
  <dc:creator>karan kanaujiya</dc:creator>
  <cp:lastModifiedBy>karan kanaujiya</cp:lastModifiedBy>
  <cp:revision>6</cp:revision>
  <dcterms:created xsi:type="dcterms:W3CDTF">2022-05-02T11:52:33Z</dcterms:created>
  <dcterms:modified xsi:type="dcterms:W3CDTF">2022-05-03T09:11:38Z</dcterms:modified>
</cp:coreProperties>
</file>