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68" r:id="rId6"/>
    <p:sldId id="264" r:id="rId7"/>
    <p:sldId id="259" r:id="rId8"/>
    <p:sldId id="269" r:id="rId9"/>
    <p:sldId id="265" r:id="rId10"/>
    <p:sldId id="260" r:id="rId11"/>
    <p:sldId id="261" r:id="rId12"/>
    <p:sldId id="262" r:id="rId13"/>
    <p:sldId id="266" r:id="rId14"/>
    <p:sldId id="267" r:id="rId15"/>
    <p:sldId id="263" r:id="rId16"/>
    <p:sldId id="271" r:id="rId17"/>
    <p:sldId id="272" r:id="rId18"/>
    <p:sldId id="275" r:id="rId19"/>
    <p:sldId id="276" r:id="rId20"/>
    <p:sldId id="277" r:id="rId21"/>
    <p:sldId id="278" r:id="rId22"/>
    <p:sldId id="274" r:id="rId23"/>
    <p:sldId id="279" r:id="rId24"/>
    <p:sldId id="280" r:id="rId25"/>
    <p:sldId id="273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av" initials="k" lastIdx="1" clrIdx="0">
    <p:extLst>
      <p:ext uri="{19B8F6BF-5375-455C-9EA6-DF929625EA0E}">
        <p15:presenceInfo xmlns:p15="http://schemas.microsoft.com/office/powerpoint/2012/main" userId="kana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D1EFC-C246-45FC-BA5B-208A726AEB8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D9C748-290D-4162-93F4-37FC964711B8}">
      <dgm:prSet phldrT="[Text]" custT="1"/>
      <dgm:spPr/>
      <dgm:t>
        <a:bodyPr/>
        <a:lstStyle/>
        <a:p>
          <a:r>
            <a:rPr lang="en-US" sz="1600" dirty="0"/>
            <a:t>Transaction date</a:t>
          </a:r>
        </a:p>
      </dgm:t>
    </dgm:pt>
    <dgm:pt modelId="{C11834FA-9C7E-45E5-B70D-FBA0F61FBE5E}" type="parTrans" cxnId="{123BD9E7-D755-4FC6-B6FA-17D0399AF0F3}">
      <dgm:prSet/>
      <dgm:spPr/>
      <dgm:t>
        <a:bodyPr/>
        <a:lstStyle/>
        <a:p>
          <a:endParaRPr lang="en-US"/>
        </a:p>
      </dgm:t>
    </dgm:pt>
    <dgm:pt modelId="{48DD900E-4647-4F04-A44C-50635139D33A}" type="sibTrans" cxnId="{123BD9E7-D755-4FC6-B6FA-17D0399AF0F3}">
      <dgm:prSet/>
      <dgm:spPr/>
      <dgm:t>
        <a:bodyPr/>
        <a:lstStyle/>
        <a:p>
          <a:endParaRPr lang="en-US"/>
        </a:p>
      </dgm:t>
    </dgm:pt>
    <dgm:pt modelId="{D1064713-50EC-442C-AA98-463E2DE10038}">
      <dgm:prSet phldrT="[Text]"/>
      <dgm:spPr/>
      <dgm:t>
        <a:bodyPr/>
        <a:lstStyle/>
        <a:p>
          <a:r>
            <a:rPr lang="en-US" dirty="0"/>
            <a:t>Month</a:t>
          </a:r>
        </a:p>
      </dgm:t>
    </dgm:pt>
    <dgm:pt modelId="{8D5F6643-1B8D-49BA-8919-DD630EE8D735}" type="parTrans" cxnId="{5EF2F978-AB40-4FCD-81DD-35D8C564B9A8}">
      <dgm:prSet/>
      <dgm:spPr/>
      <dgm:t>
        <a:bodyPr/>
        <a:lstStyle/>
        <a:p>
          <a:endParaRPr lang="en-US"/>
        </a:p>
      </dgm:t>
    </dgm:pt>
    <dgm:pt modelId="{C3996734-2E2A-467C-95E2-1CA6AD42EFEF}" type="sibTrans" cxnId="{5EF2F978-AB40-4FCD-81DD-35D8C564B9A8}">
      <dgm:prSet/>
      <dgm:spPr/>
      <dgm:t>
        <a:bodyPr/>
        <a:lstStyle/>
        <a:p>
          <a:endParaRPr lang="en-US"/>
        </a:p>
      </dgm:t>
    </dgm:pt>
    <dgm:pt modelId="{11611DE4-2F7E-4D86-9AED-2DCE5B6FB90D}">
      <dgm:prSet phldrT="[Text]"/>
      <dgm:spPr/>
      <dgm:t>
        <a:bodyPr/>
        <a:lstStyle/>
        <a:p>
          <a:r>
            <a:rPr lang="en-US" dirty="0"/>
            <a:t>Winter</a:t>
          </a:r>
        </a:p>
      </dgm:t>
    </dgm:pt>
    <dgm:pt modelId="{6857D23E-9123-4399-B65B-43B22BA1EEAA}" type="parTrans" cxnId="{D66BAB57-49CF-47D5-8460-1AA7438B9D08}">
      <dgm:prSet/>
      <dgm:spPr/>
      <dgm:t>
        <a:bodyPr/>
        <a:lstStyle/>
        <a:p>
          <a:endParaRPr lang="en-US"/>
        </a:p>
      </dgm:t>
    </dgm:pt>
    <dgm:pt modelId="{C42BB4B4-A138-404B-93FF-41703322BA2F}" type="sibTrans" cxnId="{D66BAB57-49CF-47D5-8460-1AA7438B9D08}">
      <dgm:prSet/>
      <dgm:spPr/>
      <dgm:t>
        <a:bodyPr/>
        <a:lstStyle/>
        <a:p>
          <a:endParaRPr lang="en-US"/>
        </a:p>
      </dgm:t>
    </dgm:pt>
    <dgm:pt modelId="{9AA1EDD7-23A5-425C-A46E-E4C40EBC4AE0}">
      <dgm:prSet phldrT="[Text]"/>
      <dgm:spPr/>
      <dgm:t>
        <a:bodyPr/>
        <a:lstStyle/>
        <a:p>
          <a:r>
            <a:rPr lang="en-US" dirty="0"/>
            <a:t>  Day	</a:t>
          </a:r>
        </a:p>
      </dgm:t>
    </dgm:pt>
    <dgm:pt modelId="{A3276EB3-72E8-417A-BC88-223B0E4C37D8}" type="parTrans" cxnId="{F3A1E8E2-A739-4DE6-AFB9-21502984CED7}">
      <dgm:prSet/>
      <dgm:spPr/>
      <dgm:t>
        <a:bodyPr/>
        <a:lstStyle/>
        <a:p>
          <a:endParaRPr lang="en-US"/>
        </a:p>
      </dgm:t>
    </dgm:pt>
    <dgm:pt modelId="{522B777E-06A9-483D-A747-4AEE2979FF11}" type="sibTrans" cxnId="{F3A1E8E2-A739-4DE6-AFB9-21502984CED7}">
      <dgm:prSet/>
      <dgm:spPr/>
      <dgm:t>
        <a:bodyPr/>
        <a:lstStyle/>
        <a:p>
          <a:endParaRPr lang="en-US"/>
        </a:p>
      </dgm:t>
    </dgm:pt>
    <dgm:pt modelId="{3CC37E6B-09D8-4D0E-8B13-A34872B273EF}">
      <dgm:prSet phldrT="[Text]"/>
      <dgm:spPr/>
      <dgm:t>
        <a:bodyPr/>
        <a:lstStyle/>
        <a:p>
          <a:r>
            <a:rPr lang="en-US" dirty="0"/>
            <a:t>Summer	</a:t>
          </a:r>
        </a:p>
      </dgm:t>
    </dgm:pt>
    <dgm:pt modelId="{BA6A6848-FAC7-4F7E-A5D3-1DFDE45D35E6}" type="parTrans" cxnId="{F8E188F2-8205-4F11-B1EB-EB92DCD33894}">
      <dgm:prSet/>
      <dgm:spPr/>
      <dgm:t>
        <a:bodyPr/>
        <a:lstStyle/>
        <a:p>
          <a:endParaRPr lang="en-US"/>
        </a:p>
      </dgm:t>
    </dgm:pt>
    <dgm:pt modelId="{D2AB8E63-22EB-4329-B891-E0142206709F}" type="sibTrans" cxnId="{F8E188F2-8205-4F11-B1EB-EB92DCD33894}">
      <dgm:prSet/>
      <dgm:spPr/>
      <dgm:t>
        <a:bodyPr/>
        <a:lstStyle/>
        <a:p>
          <a:endParaRPr lang="en-US"/>
        </a:p>
      </dgm:t>
    </dgm:pt>
    <dgm:pt modelId="{A87828EC-E01F-4F48-9189-ABA5AA0638FE}">
      <dgm:prSet phldrT="[Text]"/>
      <dgm:spPr/>
      <dgm:t>
        <a:bodyPr/>
        <a:lstStyle/>
        <a:p>
          <a:r>
            <a:rPr lang="en-US" dirty="0"/>
            <a:t>spring</a:t>
          </a:r>
        </a:p>
      </dgm:t>
    </dgm:pt>
    <dgm:pt modelId="{36AFA7EC-EB64-460F-B20C-F7BFF598A32C}" type="parTrans" cxnId="{03F184F9-E3A0-4944-A6C5-A6973120341A}">
      <dgm:prSet/>
      <dgm:spPr/>
      <dgm:t>
        <a:bodyPr/>
        <a:lstStyle/>
        <a:p>
          <a:endParaRPr lang="en-US"/>
        </a:p>
      </dgm:t>
    </dgm:pt>
    <dgm:pt modelId="{924C9DC0-BE7B-44FD-B274-075BE75B9E0E}" type="sibTrans" cxnId="{03F184F9-E3A0-4944-A6C5-A6973120341A}">
      <dgm:prSet/>
      <dgm:spPr/>
      <dgm:t>
        <a:bodyPr/>
        <a:lstStyle/>
        <a:p>
          <a:endParaRPr lang="en-US"/>
        </a:p>
      </dgm:t>
    </dgm:pt>
    <dgm:pt modelId="{179DADD2-CCD4-4168-911D-D2D11BC0A7BE}">
      <dgm:prSet phldrT="[Text]"/>
      <dgm:spPr/>
      <dgm:t>
        <a:bodyPr/>
        <a:lstStyle/>
        <a:p>
          <a:r>
            <a:rPr lang="en-US" dirty="0"/>
            <a:t>year</a:t>
          </a:r>
        </a:p>
      </dgm:t>
    </dgm:pt>
    <dgm:pt modelId="{BC3C8C8F-AFCD-4E73-94BE-91ECF985CAED}" type="sibTrans" cxnId="{A5B231FC-663A-441E-97E0-DCDBAC102924}">
      <dgm:prSet/>
      <dgm:spPr/>
      <dgm:t>
        <a:bodyPr/>
        <a:lstStyle/>
        <a:p>
          <a:endParaRPr lang="en-US"/>
        </a:p>
      </dgm:t>
    </dgm:pt>
    <dgm:pt modelId="{E8277BD2-554F-40F9-ACBA-C99DEF20EF8A}" type="parTrans" cxnId="{A5B231FC-663A-441E-97E0-DCDBAC102924}">
      <dgm:prSet/>
      <dgm:spPr/>
      <dgm:t>
        <a:bodyPr/>
        <a:lstStyle/>
        <a:p>
          <a:endParaRPr lang="en-US"/>
        </a:p>
      </dgm:t>
    </dgm:pt>
    <dgm:pt modelId="{1428A83F-0FB2-4486-8176-D70A5490903B}">
      <dgm:prSet phldrT="[Text]"/>
      <dgm:spPr/>
      <dgm:t>
        <a:bodyPr/>
        <a:lstStyle/>
        <a:p>
          <a:r>
            <a:rPr lang="en-US" dirty="0"/>
            <a:t>Autumn</a:t>
          </a:r>
        </a:p>
      </dgm:t>
    </dgm:pt>
    <dgm:pt modelId="{BEB6D2D1-EBA3-4AF4-B9CD-9CC64E44F245}" type="sibTrans" cxnId="{A1A4029F-E890-48F8-9D13-AD3533DA5582}">
      <dgm:prSet/>
      <dgm:spPr/>
      <dgm:t>
        <a:bodyPr/>
        <a:lstStyle/>
        <a:p>
          <a:endParaRPr lang="en-US"/>
        </a:p>
      </dgm:t>
    </dgm:pt>
    <dgm:pt modelId="{E5776DA0-AC3F-4EC7-ADC3-89256247DD76}" type="parTrans" cxnId="{A1A4029F-E890-48F8-9D13-AD3533DA5582}">
      <dgm:prSet/>
      <dgm:spPr/>
      <dgm:t>
        <a:bodyPr/>
        <a:lstStyle/>
        <a:p>
          <a:endParaRPr lang="en-US"/>
        </a:p>
      </dgm:t>
    </dgm:pt>
    <dgm:pt modelId="{5B6DC934-EDD9-49BA-B0E0-D88B4097F6A1}" type="pres">
      <dgm:prSet presAssocID="{F57D1EFC-C246-45FC-BA5B-208A726AEB8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6CF4DF8-5C27-4EFC-B793-D04312D589D5}" type="pres">
      <dgm:prSet presAssocID="{D4D9C748-290D-4162-93F4-37FC964711B8}" presName="root1" presStyleCnt="0"/>
      <dgm:spPr/>
    </dgm:pt>
    <dgm:pt modelId="{B3290D9C-E7AD-497B-8CC9-E99C8C9EC874}" type="pres">
      <dgm:prSet presAssocID="{D4D9C748-290D-4162-93F4-37FC964711B8}" presName="LevelOneTextNode" presStyleLbl="node0" presStyleIdx="0" presStyleCnt="1">
        <dgm:presLayoutVars>
          <dgm:chPref val="3"/>
        </dgm:presLayoutVars>
      </dgm:prSet>
      <dgm:spPr/>
    </dgm:pt>
    <dgm:pt modelId="{4C32BCDF-DCE1-4042-9BD3-D1E5375807DA}" type="pres">
      <dgm:prSet presAssocID="{D4D9C748-290D-4162-93F4-37FC964711B8}" presName="level2hierChild" presStyleCnt="0"/>
      <dgm:spPr/>
    </dgm:pt>
    <dgm:pt modelId="{C3BC2C5E-8BD1-41D1-8E39-892737009613}" type="pres">
      <dgm:prSet presAssocID="{8D5F6643-1B8D-49BA-8919-DD630EE8D735}" presName="conn2-1" presStyleLbl="parChTrans1D2" presStyleIdx="0" presStyleCnt="3"/>
      <dgm:spPr/>
    </dgm:pt>
    <dgm:pt modelId="{5B1C9F4B-4FBE-4BBE-B855-CBBBBDD99C02}" type="pres">
      <dgm:prSet presAssocID="{8D5F6643-1B8D-49BA-8919-DD630EE8D735}" presName="connTx" presStyleLbl="parChTrans1D2" presStyleIdx="0" presStyleCnt="3"/>
      <dgm:spPr/>
    </dgm:pt>
    <dgm:pt modelId="{4CB1B1B3-521A-41BD-9CC2-10E50D6F8110}" type="pres">
      <dgm:prSet presAssocID="{D1064713-50EC-442C-AA98-463E2DE10038}" presName="root2" presStyleCnt="0"/>
      <dgm:spPr/>
    </dgm:pt>
    <dgm:pt modelId="{AA797036-3D35-46E8-BA5F-3ABE31042E7F}" type="pres">
      <dgm:prSet presAssocID="{D1064713-50EC-442C-AA98-463E2DE10038}" presName="LevelTwoTextNode" presStyleLbl="node2" presStyleIdx="0" presStyleCnt="3">
        <dgm:presLayoutVars>
          <dgm:chPref val="3"/>
        </dgm:presLayoutVars>
      </dgm:prSet>
      <dgm:spPr/>
    </dgm:pt>
    <dgm:pt modelId="{54500741-A911-4BF5-9943-2B3F9930AC86}" type="pres">
      <dgm:prSet presAssocID="{D1064713-50EC-442C-AA98-463E2DE10038}" presName="level3hierChild" presStyleCnt="0"/>
      <dgm:spPr/>
    </dgm:pt>
    <dgm:pt modelId="{7FEBC1CE-6DF6-4110-9DD5-18F965F5BDC3}" type="pres">
      <dgm:prSet presAssocID="{6857D23E-9123-4399-B65B-43B22BA1EEAA}" presName="conn2-1" presStyleLbl="parChTrans1D3" presStyleIdx="0" presStyleCnt="4"/>
      <dgm:spPr/>
    </dgm:pt>
    <dgm:pt modelId="{2002A7AC-956D-45F4-A821-31621EADE549}" type="pres">
      <dgm:prSet presAssocID="{6857D23E-9123-4399-B65B-43B22BA1EEAA}" presName="connTx" presStyleLbl="parChTrans1D3" presStyleIdx="0" presStyleCnt="4"/>
      <dgm:spPr/>
    </dgm:pt>
    <dgm:pt modelId="{05E4564E-DA6F-427C-9453-492ACDB13D80}" type="pres">
      <dgm:prSet presAssocID="{11611DE4-2F7E-4D86-9AED-2DCE5B6FB90D}" presName="root2" presStyleCnt="0"/>
      <dgm:spPr/>
    </dgm:pt>
    <dgm:pt modelId="{96906CBF-A9CA-4EB7-BA20-23163A45F7AE}" type="pres">
      <dgm:prSet presAssocID="{11611DE4-2F7E-4D86-9AED-2DCE5B6FB90D}" presName="LevelTwoTextNode" presStyleLbl="node3" presStyleIdx="0" presStyleCnt="4">
        <dgm:presLayoutVars>
          <dgm:chPref val="3"/>
        </dgm:presLayoutVars>
      </dgm:prSet>
      <dgm:spPr/>
    </dgm:pt>
    <dgm:pt modelId="{776984B9-743E-4562-9F3D-670F78D9A14A}" type="pres">
      <dgm:prSet presAssocID="{11611DE4-2F7E-4D86-9AED-2DCE5B6FB90D}" presName="level3hierChild" presStyleCnt="0"/>
      <dgm:spPr/>
    </dgm:pt>
    <dgm:pt modelId="{C60EED6C-6E84-4C6A-9389-9146D762B695}" type="pres">
      <dgm:prSet presAssocID="{BA6A6848-FAC7-4F7E-A5D3-1DFDE45D35E6}" presName="conn2-1" presStyleLbl="parChTrans1D3" presStyleIdx="1" presStyleCnt="4"/>
      <dgm:spPr/>
    </dgm:pt>
    <dgm:pt modelId="{479E3D15-6F32-4C70-AFD8-6531D9FA7CC6}" type="pres">
      <dgm:prSet presAssocID="{BA6A6848-FAC7-4F7E-A5D3-1DFDE45D35E6}" presName="connTx" presStyleLbl="parChTrans1D3" presStyleIdx="1" presStyleCnt="4"/>
      <dgm:spPr/>
    </dgm:pt>
    <dgm:pt modelId="{132427FF-25F8-4B9A-952D-02CF3115D46B}" type="pres">
      <dgm:prSet presAssocID="{3CC37E6B-09D8-4D0E-8B13-A34872B273EF}" presName="root2" presStyleCnt="0"/>
      <dgm:spPr/>
    </dgm:pt>
    <dgm:pt modelId="{A617B02F-C434-47CD-812B-B4C47994C259}" type="pres">
      <dgm:prSet presAssocID="{3CC37E6B-09D8-4D0E-8B13-A34872B273EF}" presName="LevelTwoTextNode" presStyleLbl="node3" presStyleIdx="1" presStyleCnt="4">
        <dgm:presLayoutVars>
          <dgm:chPref val="3"/>
        </dgm:presLayoutVars>
      </dgm:prSet>
      <dgm:spPr/>
    </dgm:pt>
    <dgm:pt modelId="{AE83F3B5-2B6D-4156-8E24-1BFB235F7FC9}" type="pres">
      <dgm:prSet presAssocID="{3CC37E6B-09D8-4D0E-8B13-A34872B273EF}" presName="level3hierChild" presStyleCnt="0"/>
      <dgm:spPr/>
    </dgm:pt>
    <dgm:pt modelId="{6FBC3C07-1162-4EAF-9FC5-E80776AD26B0}" type="pres">
      <dgm:prSet presAssocID="{36AFA7EC-EB64-460F-B20C-F7BFF598A32C}" presName="conn2-1" presStyleLbl="parChTrans1D3" presStyleIdx="2" presStyleCnt="4"/>
      <dgm:spPr/>
    </dgm:pt>
    <dgm:pt modelId="{31DEC16E-60C1-4625-B758-D5A1E08AB408}" type="pres">
      <dgm:prSet presAssocID="{36AFA7EC-EB64-460F-B20C-F7BFF598A32C}" presName="connTx" presStyleLbl="parChTrans1D3" presStyleIdx="2" presStyleCnt="4"/>
      <dgm:spPr/>
    </dgm:pt>
    <dgm:pt modelId="{F3224725-1288-44C3-A6E4-B37BF5C0E90C}" type="pres">
      <dgm:prSet presAssocID="{A87828EC-E01F-4F48-9189-ABA5AA0638FE}" presName="root2" presStyleCnt="0"/>
      <dgm:spPr/>
    </dgm:pt>
    <dgm:pt modelId="{303F25BD-BCFA-4993-8682-3C2B5E537569}" type="pres">
      <dgm:prSet presAssocID="{A87828EC-E01F-4F48-9189-ABA5AA0638FE}" presName="LevelTwoTextNode" presStyleLbl="node3" presStyleIdx="2" presStyleCnt="4">
        <dgm:presLayoutVars>
          <dgm:chPref val="3"/>
        </dgm:presLayoutVars>
      </dgm:prSet>
      <dgm:spPr/>
    </dgm:pt>
    <dgm:pt modelId="{209E44F7-79A2-4CF4-A7DE-46211DF5356C}" type="pres">
      <dgm:prSet presAssocID="{A87828EC-E01F-4F48-9189-ABA5AA0638FE}" presName="level3hierChild" presStyleCnt="0"/>
      <dgm:spPr/>
    </dgm:pt>
    <dgm:pt modelId="{45827B18-6954-4D53-BECC-6E8384F40975}" type="pres">
      <dgm:prSet presAssocID="{E5776DA0-AC3F-4EC7-ADC3-89256247DD76}" presName="conn2-1" presStyleLbl="parChTrans1D3" presStyleIdx="3" presStyleCnt="4"/>
      <dgm:spPr/>
    </dgm:pt>
    <dgm:pt modelId="{21905717-CDEC-4001-A0A0-F0158A95C9F3}" type="pres">
      <dgm:prSet presAssocID="{E5776DA0-AC3F-4EC7-ADC3-89256247DD76}" presName="connTx" presStyleLbl="parChTrans1D3" presStyleIdx="3" presStyleCnt="4"/>
      <dgm:spPr/>
    </dgm:pt>
    <dgm:pt modelId="{506BA075-3056-4F02-A7CF-E0FF8888547B}" type="pres">
      <dgm:prSet presAssocID="{1428A83F-0FB2-4486-8176-D70A5490903B}" presName="root2" presStyleCnt="0"/>
      <dgm:spPr/>
    </dgm:pt>
    <dgm:pt modelId="{04D5D4AE-D0F3-4B93-B5B3-33CDCDB7C3EC}" type="pres">
      <dgm:prSet presAssocID="{1428A83F-0FB2-4486-8176-D70A5490903B}" presName="LevelTwoTextNode" presStyleLbl="node3" presStyleIdx="3" presStyleCnt="4">
        <dgm:presLayoutVars>
          <dgm:chPref val="3"/>
        </dgm:presLayoutVars>
      </dgm:prSet>
      <dgm:spPr/>
    </dgm:pt>
    <dgm:pt modelId="{7FBAFACA-9569-4241-ADCB-849A21F2D0C9}" type="pres">
      <dgm:prSet presAssocID="{1428A83F-0FB2-4486-8176-D70A5490903B}" presName="level3hierChild" presStyleCnt="0"/>
      <dgm:spPr/>
    </dgm:pt>
    <dgm:pt modelId="{5EA4331D-FCCF-4940-9C53-D0CF879FED44}" type="pres">
      <dgm:prSet presAssocID="{A3276EB3-72E8-417A-BC88-223B0E4C37D8}" presName="conn2-1" presStyleLbl="parChTrans1D2" presStyleIdx="1" presStyleCnt="3"/>
      <dgm:spPr/>
    </dgm:pt>
    <dgm:pt modelId="{DEBC9DF9-A725-4D68-9D1F-61232B9CAE37}" type="pres">
      <dgm:prSet presAssocID="{A3276EB3-72E8-417A-BC88-223B0E4C37D8}" presName="connTx" presStyleLbl="parChTrans1D2" presStyleIdx="1" presStyleCnt="3"/>
      <dgm:spPr/>
    </dgm:pt>
    <dgm:pt modelId="{32087CBD-562A-49C6-9004-1C8787290808}" type="pres">
      <dgm:prSet presAssocID="{9AA1EDD7-23A5-425C-A46E-E4C40EBC4AE0}" presName="root2" presStyleCnt="0"/>
      <dgm:spPr/>
    </dgm:pt>
    <dgm:pt modelId="{6B354B0D-EE32-4324-AC16-9A22F2B3D705}" type="pres">
      <dgm:prSet presAssocID="{9AA1EDD7-23A5-425C-A46E-E4C40EBC4AE0}" presName="LevelTwoTextNode" presStyleLbl="node2" presStyleIdx="1" presStyleCnt="3">
        <dgm:presLayoutVars>
          <dgm:chPref val="3"/>
        </dgm:presLayoutVars>
      </dgm:prSet>
      <dgm:spPr/>
    </dgm:pt>
    <dgm:pt modelId="{26D69EFE-DD3A-418A-8E1E-50FA8CFB5B19}" type="pres">
      <dgm:prSet presAssocID="{9AA1EDD7-23A5-425C-A46E-E4C40EBC4AE0}" presName="level3hierChild" presStyleCnt="0"/>
      <dgm:spPr/>
    </dgm:pt>
    <dgm:pt modelId="{2F6185AE-7E0F-4387-B248-403AA6D813B1}" type="pres">
      <dgm:prSet presAssocID="{E8277BD2-554F-40F9-ACBA-C99DEF20EF8A}" presName="conn2-1" presStyleLbl="parChTrans1D2" presStyleIdx="2" presStyleCnt="3"/>
      <dgm:spPr/>
    </dgm:pt>
    <dgm:pt modelId="{DE5DC096-8A5E-4F8B-A734-362DC6B9E8E6}" type="pres">
      <dgm:prSet presAssocID="{E8277BD2-554F-40F9-ACBA-C99DEF20EF8A}" presName="connTx" presStyleLbl="parChTrans1D2" presStyleIdx="2" presStyleCnt="3"/>
      <dgm:spPr/>
    </dgm:pt>
    <dgm:pt modelId="{8BC2C33B-5B9D-4398-BD5C-0178C1AA794E}" type="pres">
      <dgm:prSet presAssocID="{179DADD2-CCD4-4168-911D-D2D11BC0A7BE}" presName="root2" presStyleCnt="0"/>
      <dgm:spPr/>
    </dgm:pt>
    <dgm:pt modelId="{27BA0910-0CC9-457B-A918-B4B3092AE4D5}" type="pres">
      <dgm:prSet presAssocID="{179DADD2-CCD4-4168-911D-D2D11BC0A7BE}" presName="LevelTwoTextNode" presStyleLbl="node2" presStyleIdx="2" presStyleCnt="3">
        <dgm:presLayoutVars>
          <dgm:chPref val="3"/>
        </dgm:presLayoutVars>
      </dgm:prSet>
      <dgm:spPr/>
    </dgm:pt>
    <dgm:pt modelId="{17A29B18-7697-42D8-93F8-97929D3D5D8E}" type="pres">
      <dgm:prSet presAssocID="{179DADD2-CCD4-4168-911D-D2D11BC0A7BE}" presName="level3hierChild" presStyleCnt="0"/>
      <dgm:spPr/>
    </dgm:pt>
  </dgm:ptLst>
  <dgm:cxnLst>
    <dgm:cxn modelId="{CBB60C0E-DEE4-4109-AE0D-505A8B8C356C}" type="presOf" srcId="{BA6A6848-FAC7-4F7E-A5D3-1DFDE45D35E6}" destId="{C60EED6C-6E84-4C6A-9389-9146D762B695}" srcOrd="0" destOrd="0" presId="urn:microsoft.com/office/officeart/2005/8/layout/hierarchy2"/>
    <dgm:cxn modelId="{06530015-D43E-4CD4-8ACA-A49E4653A51F}" type="presOf" srcId="{6857D23E-9123-4399-B65B-43B22BA1EEAA}" destId="{2002A7AC-956D-45F4-A821-31621EADE549}" srcOrd="1" destOrd="0" presId="urn:microsoft.com/office/officeart/2005/8/layout/hierarchy2"/>
    <dgm:cxn modelId="{94CB1E1C-578E-40C7-9509-FC885CD0C97D}" type="presOf" srcId="{BA6A6848-FAC7-4F7E-A5D3-1DFDE45D35E6}" destId="{479E3D15-6F32-4C70-AFD8-6531D9FA7CC6}" srcOrd="1" destOrd="0" presId="urn:microsoft.com/office/officeart/2005/8/layout/hierarchy2"/>
    <dgm:cxn modelId="{51E57236-3DA9-469F-ABC8-104337231C72}" type="presOf" srcId="{E8277BD2-554F-40F9-ACBA-C99DEF20EF8A}" destId="{2F6185AE-7E0F-4387-B248-403AA6D813B1}" srcOrd="0" destOrd="0" presId="urn:microsoft.com/office/officeart/2005/8/layout/hierarchy2"/>
    <dgm:cxn modelId="{0740645D-8F2C-4E41-A692-FB00BE766413}" type="presOf" srcId="{1428A83F-0FB2-4486-8176-D70A5490903B}" destId="{04D5D4AE-D0F3-4B93-B5B3-33CDCDB7C3EC}" srcOrd="0" destOrd="0" presId="urn:microsoft.com/office/officeart/2005/8/layout/hierarchy2"/>
    <dgm:cxn modelId="{9B38785D-E4D6-4EC3-AB67-53C9BDDC71F7}" type="presOf" srcId="{8D5F6643-1B8D-49BA-8919-DD630EE8D735}" destId="{C3BC2C5E-8BD1-41D1-8E39-892737009613}" srcOrd="0" destOrd="0" presId="urn:microsoft.com/office/officeart/2005/8/layout/hierarchy2"/>
    <dgm:cxn modelId="{5CCD6461-B11C-428B-BF5E-46B5B694AAA0}" type="presOf" srcId="{179DADD2-CCD4-4168-911D-D2D11BC0A7BE}" destId="{27BA0910-0CC9-457B-A918-B4B3092AE4D5}" srcOrd="0" destOrd="0" presId="urn:microsoft.com/office/officeart/2005/8/layout/hierarchy2"/>
    <dgm:cxn modelId="{EC96C363-2E4A-46F3-B693-98F1BEE14B77}" type="presOf" srcId="{D1064713-50EC-442C-AA98-463E2DE10038}" destId="{AA797036-3D35-46E8-BA5F-3ABE31042E7F}" srcOrd="0" destOrd="0" presId="urn:microsoft.com/office/officeart/2005/8/layout/hierarchy2"/>
    <dgm:cxn modelId="{45E76467-CBD8-4236-8EF2-C010F8FC3C97}" type="presOf" srcId="{E8277BD2-554F-40F9-ACBA-C99DEF20EF8A}" destId="{DE5DC096-8A5E-4F8B-A734-362DC6B9E8E6}" srcOrd="1" destOrd="0" presId="urn:microsoft.com/office/officeart/2005/8/layout/hierarchy2"/>
    <dgm:cxn modelId="{6D43754B-54B8-42B3-B217-1B040911870F}" type="presOf" srcId="{36AFA7EC-EB64-460F-B20C-F7BFF598A32C}" destId="{31DEC16E-60C1-4625-B758-D5A1E08AB408}" srcOrd="1" destOrd="0" presId="urn:microsoft.com/office/officeart/2005/8/layout/hierarchy2"/>
    <dgm:cxn modelId="{10D69A4F-94BD-4901-B273-59435030E77A}" type="presOf" srcId="{36AFA7EC-EB64-460F-B20C-F7BFF598A32C}" destId="{6FBC3C07-1162-4EAF-9FC5-E80776AD26B0}" srcOrd="0" destOrd="0" presId="urn:microsoft.com/office/officeart/2005/8/layout/hierarchy2"/>
    <dgm:cxn modelId="{E9ED7051-F3A0-481D-8498-A33A48548F8E}" type="presOf" srcId="{9AA1EDD7-23A5-425C-A46E-E4C40EBC4AE0}" destId="{6B354B0D-EE32-4324-AC16-9A22F2B3D705}" srcOrd="0" destOrd="0" presId="urn:microsoft.com/office/officeart/2005/8/layout/hierarchy2"/>
    <dgm:cxn modelId="{CA0C2C53-58E7-4428-B9D4-6B69B4A4B002}" type="presOf" srcId="{A3276EB3-72E8-417A-BC88-223B0E4C37D8}" destId="{DEBC9DF9-A725-4D68-9D1F-61232B9CAE37}" srcOrd="1" destOrd="0" presId="urn:microsoft.com/office/officeart/2005/8/layout/hierarchy2"/>
    <dgm:cxn modelId="{D15F5954-9C50-4B71-9553-3BA638DF2F95}" type="presOf" srcId="{8D5F6643-1B8D-49BA-8919-DD630EE8D735}" destId="{5B1C9F4B-4FBE-4BBE-B855-CBBBBDD99C02}" srcOrd="1" destOrd="0" presId="urn:microsoft.com/office/officeart/2005/8/layout/hierarchy2"/>
    <dgm:cxn modelId="{D66BAB57-49CF-47D5-8460-1AA7438B9D08}" srcId="{D1064713-50EC-442C-AA98-463E2DE10038}" destId="{11611DE4-2F7E-4D86-9AED-2DCE5B6FB90D}" srcOrd="0" destOrd="0" parTransId="{6857D23E-9123-4399-B65B-43B22BA1EEAA}" sibTransId="{C42BB4B4-A138-404B-93FF-41703322BA2F}"/>
    <dgm:cxn modelId="{5EF2F978-AB40-4FCD-81DD-35D8C564B9A8}" srcId="{D4D9C748-290D-4162-93F4-37FC964711B8}" destId="{D1064713-50EC-442C-AA98-463E2DE10038}" srcOrd="0" destOrd="0" parTransId="{8D5F6643-1B8D-49BA-8919-DD630EE8D735}" sibTransId="{C3996734-2E2A-467C-95E2-1CA6AD42EFEF}"/>
    <dgm:cxn modelId="{28D76E80-9415-4003-AFCC-E921DAEA5B0F}" type="presOf" srcId="{E5776DA0-AC3F-4EC7-ADC3-89256247DD76}" destId="{45827B18-6954-4D53-BECC-6E8384F40975}" srcOrd="0" destOrd="0" presId="urn:microsoft.com/office/officeart/2005/8/layout/hierarchy2"/>
    <dgm:cxn modelId="{7D99E288-497E-46E0-8AFA-3AB18312630F}" type="presOf" srcId="{11611DE4-2F7E-4D86-9AED-2DCE5B6FB90D}" destId="{96906CBF-A9CA-4EB7-BA20-23163A45F7AE}" srcOrd="0" destOrd="0" presId="urn:microsoft.com/office/officeart/2005/8/layout/hierarchy2"/>
    <dgm:cxn modelId="{FD15C789-5060-4043-BA51-27D7AC2EB20C}" type="presOf" srcId="{F57D1EFC-C246-45FC-BA5B-208A726AEB82}" destId="{5B6DC934-EDD9-49BA-B0E0-D88B4097F6A1}" srcOrd="0" destOrd="0" presId="urn:microsoft.com/office/officeart/2005/8/layout/hierarchy2"/>
    <dgm:cxn modelId="{831E2C95-FBAA-43A0-B490-EC1BCB332FB4}" type="presOf" srcId="{A3276EB3-72E8-417A-BC88-223B0E4C37D8}" destId="{5EA4331D-FCCF-4940-9C53-D0CF879FED44}" srcOrd="0" destOrd="0" presId="urn:microsoft.com/office/officeart/2005/8/layout/hierarchy2"/>
    <dgm:cxn modelId="{A1A4029F-E890-48F8-9D13-AD3533DA5582}" srcId="{D1064713-50EC-442C-AA98-463E2DE10038}" destId="{1428A83F-0FB2-4486-8176-D70A5490903B}" srcOrd="3" destOrd="0" parTransId="{E5776DA0-AC3F-4EC7-ADC3-89256247DD76}" sibTransId="{BEB6D2D1-EBA3-4AF4-B9CD-9CC64E44F245}"/>
    <dgm:cxn modelId="{8B8BD3B4-DF1F-4EAF-A4A7-8FC2DD6E8117}" type="presOf" srcId="{6857D23E-9123-4399-B65B-43B22BA1EEAA}" destId="{7FEBC1CE-6DF6-4110-9DD5-18F965F5BDC3}" srcOrd="0" destOrd="0" presId="urn:microsoft.com/office/officeart/2005/8/layout/hierarchy2"/>
    <dgm:cxn modelId="{7E0B28D1-775F-4C7C-9B39-4BD246D2AA47}" type="presOf" srcId="{E5776DA0-AC3F-4EC7-ADC3-89256247DD76}" destId="{21905717-CDEC-4001-A0A0-F0158A95C9F3}" srcOrd="1" destOrd="0" presId="urn:microsoft.com/office/officeart/2005/8/layout/hierarchy2"/>
    <dgm:cxn modelId="{97ED28E0-D41A-4EF2-B525-6997EF31CE30}" type="presOf" srcId="{3CC37E6B-09D8-4D0E-8B13-A34872B273EF}" destId="{A617B02F-C434-47CD-812B-B4C47994C259}" srcOrd="0" destOrd="0" presId="urn:microsoft.com/office/officeart/2005/8/layout/hierarchy2"/>
    <dgm:cxn modelId="{F3A1E8E2-A739-4DE6-AFB9-21502984CED7}" srcId="{D4D9C748-290D-4162-93F4-37FC964711B8}" destId="{9AA1EDD7-23A5-425C-A46E-E4C40EBC4AE0}" srcOrd="1" destOrd="0" parTransId="{A3276EB3-72E8-417A-BC88-223B0E4C37D8}" sibTransId="{522B777E-06A9-483D-A747-4AEE2979FF11}"/>
    <dgm:cxn modelId="{2D81FCE2-C582-4B34-BC78-BBFCB7DF8063}" type="presOf" srcId="{A87828EC-E01F-4F48-9189-ABA5AA0638FE}" destId="{303F25BD-BCFA-4993-8682-3C2B5E537569}" srcOrd="0" destOrd="0" presId="urn:microsoft.com/office/officeart/2005/8/layout/hierarchy2"/>
    <dgm:cxn modelId="{123BD9E7-D755-4FC6-B6FA-17D0399AF0F3}" srcId="{F57D1EFC-C246-45FC-BA5B-208A726AEB82}" destId="{D4D9C748-290D-4162-93F4-37FC964711B8}" srcOrd="0" destOrd="0" parTransId="{C11834FA-9C7E-45E5-B70D-FBA0F61FBE5E}" sibTransId="{48DD900E-4647-4F04-A44C-50635139D33A}"/>
    <dgm:cxn modelId="{F8E188F2-8205-4F11-B1EB-EB92DCD33894}" srcId="{D1064713-50EC-442C-AA98-463E2DE10038}" destId="{3CC37E6B-09D8-4D0E-8B13-A34872B273EF}" srcOrd="1" destOrd="0" parTransId="{BA6A6848-FAC7-4F7E-A5D3-1DFDE45D35E6}" sibTransId="{D2AB8E63-22EB-4329-B891-E0142206709F}"/>
    <dgm:cxn modelId="{03F184F9-E3A0-4944-A6C5-A6973120341A}" srcId="{D1064713-50EC-442C-AA98-463E2DE10038}" destId="{A87828EC-E01F-4F48-9189-ABA5AA0638FE}" srcOrd="2" destOrd="0" parTransId="{36AFA7EC-EB64-460F-B20C-F7BFF598A32C}" sibTransId="{924C9DC0-BE7B-44FD-B274-075BE75B9E0E}"/>
    <dgm:cxn modelId="{41A9B4F9-1C00-4786-A2E8-23C95E690C98}" type="presOf" srcId="{D4D9C748-290D-4162-93F4-37FC964711B8}" destId="{B3290D9C-E7AD-497B-8CC9-E99C8C9EC874}" srcOrd="0" destOrd="0" presId="urn:microsoft.com/office/officeart/2005/8/layout/hierarchy2"/>
    <dgm:cxn modelId="{A5B231FC-663A-441E-97E0-DCDBAC102924}" srcId="{D4D9C748-290D-4162-93F4-37FC964711B8}" destId="{179DADD2-CCD4-4168-911D-D2D11BC0A7BE}" srcOrd="2" destOrd="0" parTransId="{E8277BD2-554F-40F9-ACBA-C99DEF20EF8A}" sibTransId="{BC3C8C8F-AFCD-4E73-94BE-91ECF985CAED}"/>
    <dgm:cxn modelId="{AA714779-A97A-4155-B0D8-2E1D684B750A}" type="presParOf" srcId="{5B6DC934-EDD9-49BA-B0E0-D88B4097F6A1}" destId="{A6CF4DF8-5C27-4EFC-B793-D04312D589D5}" srcOrd="0" destOrd="0" presId="urn:microsoft.com/office/officeart/2005/8/layout/hierarchy2"/>
    <dgm:cxn modelId="{0BDE5B9E-4148-4A2F-815D-DB3139B7C135}" type="presParOf" srcId="{A6CF4DF8-5C27-4EFC-B793-D04312D589D5}" destId="{B3290D9C-E7AD-497B-8CC9-E99C8C9EC874}" srcOrd="0" destOrd="0" presId="urn:microsoft.com/office/officeart/2005/8/layout/hierarchy2"/>
    <dgm:cxn modelId="{F4BA6F42-8954-41C0-818F-4C6CE11E70ED}" type="presParOf" srcId="{A6CF4DF8-5C27-4EFC-B793-D04312D589D5}" destId="{4C32BCDF-DCE1-4042-9BD3-D1E5375807DA}" srcOrd="1" destOrd="0" presId="urn:microsoft.com/office/officeart/2005/8/layout/hierarchy2"/>
    <dgm:cxn modelId="{3FE00C36-A2C2-48E7-8960-24C5ADF737AA}" type="presParOf" srcId="{4C32BCDF-DCE1-4042-9BD3-D1E5375807DA}" destId="{C3BC2C5E-8BD1-41D1-8E39-892737009613}" srcOrd="0" destOrd="0" presId="urn:microsoft.com/office/officeart/2005/8/layout/hierarchy2"/>
    <dgm:cxn modelId="{C31879C1-B227-4FA9-AB31-D9E8673A2A23}" type="presParOf" srcId="{C3BC2C5E-8BD1-41D1-8E39-892737009613}" destId="{5B1C9F4B-4FBE-4BBE-B855-CBBBBDD99C02}" srcOrd="0" destOrd="0" presId="urn:microsoft.com/office/officeart/2005/8/layout/hierarchy2"/>
    <dgm:cxn modelId="{5C0C28E1-3F5C-4C83-9906-6F1445F02D2D}" type="presParOf" srcId="{4C32BCDF-DCE1-4042-9BD3-D1E5375807DA}" destId="{4CB1B1B3-521A-41BD-9CC2-10E50D6F8110}" srcOrd="1" destOrd="0" presId="urn:microsoft.com/office/officeart/2005/8/layout/hierarchy2"/>
    <dgm:cxn modelId="{67138A66-E495-41FD-A9FE-09F63F2C6D17}" type="presParOf" srcId="{4CB1B1B3-521A-41BD-9CC2-10E50D6F8110}" destId="{AA797036-3D35-46E8-BA5F-3ABE31042E7F}" srcOrd="0" destOrd="0" presId="urn:microsoft.com/office/officeart/2005/8/layout/hierarchy2"/>
    <dgm:cxn modelId="{1D280F4E-04A3-4206-A71B-D1EEA450D574}" type="presParOf" srcId="{4CB1B1B3-521A-41BD-9CC2-10E50D6F8110}" destId="{54500741-A911-4BF5-9943-2B3F9930AC86}" srcOrd="1" destOrd="0" presId="urn:microsoft.com/office/officeart/2005/8/layout/hierarchy2"/>
    <dgm:cxn modelId="{756D1F58-003B-42C2-A32C-D1498861A85E}" type="presParOf" srcId="{54500741-A911-4BF5-9943-2B3F9930AC86}" destId="{7FEBC1CE-6DF6-4110-9DD5-18F965F5BDC3}" srcOrd="0" destOrd="0" presId="urn:microsoft.com/office/officeart/2005/8/layout/hierarchy2"/>
    <dgm:cxn modelId="{9E82C7FF-F67F-4310-9418-4EF7FCD5EE98}" type="presParOf" srcId="{7FEBC1CE-6DF6-4110-9DD5-18F965F5BDC3}" destId="{2002A7AC-956D-45F4-A821-31621EADE549}" srcOrd="0" destOrd="0" presId="urn:microsoft.com/office/officeart/2005/8/layout/hierarchy2"/>
    <dgm:cxn modelId="{E2391C09-F2C5-43B1-9106-2287A971949B}" type="presParOf" srcId="{54500741-A911-4BF5-9943-2B3F9930AC86}" destId="{05E4564E-DA6F-427C-9453-492ACDB13D80}" srcOrd="1" destOrd="0" presId="urn:microsoft.com/office/officeart/2005/8/layout/hierarchy2"/>
    <dgm:cxn modelId="{9FA070DD-2958-46C0-A0CF-BD20842D6064}" type="presParOf" srcId="{05E4564E-DA6F-427C-9453-492ACDB13D80}" destId="{96906CBF-A9CA-4EB7-BA20-23163A45F7AE}" srcOrd="0" destOrd="0" presId="urn:microsoft.com/office/officeart/2005/8/layout/hierarchy2"/>
    <dgm:cxn modelId="{D797C5EE-5518-43CD-A19D-199547B24494}" type="presParOf" srcId="{05E4564E-DA6F-427C-9453-492ACDB13D80}" destId="{776984B9-743E-4562-9F3D-670F78D9A14A}" srcOrd="1" destOrd="0" presId="urn:microsoft.com/office/officeart/2005/8/layout/hierarchy2"/>
    <dgm:cxn modelId="{9B6B50B8-C86B-4EB1-B361-8D928FDBA76F}" type="presParOf" srcId="{54500741-A911-4BF5-9943-2B3F9930AC86}" destId="{C60EED6C-6E84-4C6A-9389-9146D762B695}" srcOrd="2" destOrd="0" presId="urn:microsoft.com/office/officeart/2005/8/layout/hierarchy2"/>
    <dgm:cxn modelId="{4FBCFAF3-4A17-4E26-A1F9-447BC92A04CD}" type="presParOf" srcId="{C60EED6C-6E84-4C6A-9389-9146D762B695}" destId="{479E3D15-6F32-4C70-AFD8-6531D9FA7CC6}" srcOrd="0" destOrd="0" presId="urn:microsoft.com/office/officeart/2005/8/layout/hierarchy2"/>
    <dgm:cxn modelId="{78252E4A-F955-4019-9063-52496C6BBBAA}" type="presParOf" srcId="{54500741-A911-4BF5-9943-2B3F9930AC86}" destId="{132427FF-25F8-4B9A-952D-02CF3115D46B}" srcOrd="3" destOrd="0" presId="urn:microsoft.com/office/officeart/2005/8/layout/hierarchy2"/>
    <dgm:cxn modelId="{34339800-394F-458C-83CC-DA3D1CEABD5C}" type="presParOf" srcId="{132427FF-25F8-4B9A-952D-02CF3115D46B}" destId="{A617B02F-C434-47CD-812B-B4C47994C259}" srcOrd="0" destOrd="0" presId="urn:microsoft.com/office/officeart/2005/8/layout/hierarchy2"/>
    <dgm:cxn modelId="{A11C58C9-9591-4014-B86D-585001548B40}" type="presParOf" srcId="{132427FF-25F8-4B9A-952D-02CF3115D46B}" destId="{AE83F3B5-2B6D-4156-8E24-1BFB235F7FC9}" srcOrd="1" destOrd="0" presId="urn:microsoft.com/office/officeart/2005/8/layout/hierarchy2"/>
    <dgm:cxn modelId="{C242AA67-47FB-4579-9A5A-4A6542623455}" type="presParOf" srcId="{54500741-A911-4BF5-9943-2B3F9930AC86}" destId="{6FBC3C07-1162-4EAF-9FC5-E80776AD26B0}" srcOrd="4" destOrd="0" presId="urn:microsoft.com/office/officeart/2005/8/layout/hierarchy2"/>
    <dgm:cxn modelId="{DEB222A8-C94D-4843-BDFC-3601562A330F}" type="presParOf" srcId="{6FBC3C07-1162-4EAF-9FC5-E80776AD26B0}" destId="{31DEC16E-60C1-4625-B758-D5A1E08AB408}" srcOrd="0" destOrd="0" presId="urn:microsoft.com/office/officeart/2005/8/layout/hierarchy2"/>
    <dgm:cxn modelId="{21B18702-3610-49D6-87DF-504104741B97}" type="presParOf" srcId="{54500741-A911-4BF5-9943-2B3F9930AC86}" destId="{F3224725-1288-44C3-A6E4-B37BF5C0E90C}" srcOrd="5" destOrd="0" presId="urn:microsoft.com/office/officeart/2005/8/layout/hierarchy2"/>
    <dgm:cxn modelId="{8F98E63E-546E-4651-9970-3ABC68EFA42C}" type="presParOf" srcId="{F3224725-1288-44C3-A6E4-B37BF5C0E90C}" destId="{303F25BD-BCFA-4993-8682-3C2B5E537569}" srcOrd="0" destOrd="0" presId="urn:microsoft.com/office/officeart/2005/8/layout/hierarchy2"/>
    <dgm:cxn modelId="{FDA3EE9E-657F-422E-9329-899967847467}" type="presParOf" srcId="{F3224725-1288-44C3-A6E4-B37BF5C0E90C}" destId="{209E44F7-79A2-4CF4-A7DE-46211DF5356C}" srcOrd="1" destOrd="0" presId="urn:microsoft.com/office/officeart/2005/8/layout/hierarchy2"/>
    <dgm:cxn modelId="{C0876431-2761-4CD9-8849-6BA41B00E7A0}" type="presParOf" srcId="{54500741-A911-4BF5-9943-2B3F9930AC86}" destId="{45827B18-6954-4D53-BECC-6E8384F40975}" srcOrd="6" destOrd="0" presId="urn:microsoft.com/office/officeart/2005/8/layout/hierarchy2"/>
    <dgm:cxn modelId="{885C4F28-5946-42A6-87CF-79DEB46FEEF8}" type="presParOf" srcId="{45827B18-6954-4D53-BECC-6E8384F40975}" destId="{21905717-CDEC-4001-A0A0-F0158A95C9F3}" srcOrd="0" destOrd="0" presId="urn:microsoft.com/office/officeart/2005/8/layout/hierarchy2"/>
    <dgm:cxn modelId="{226FF268-F6CF-472D-8E73-383F673F0CC1}" type="presParOf" srcId="{54500741-A911-4BF5-9943-2B3F9930AC86}" destId="{506BA075-3056-4F02-A7CF-E0FF8888547B}" srcOrd="7" destOrd="0" presId="urn:microsoft.com/office/officeart/2005/8/layout/hierarchy2"/>
    <dgm:cxn modelId="{CFBC2194-63CB-4132-8802-9BA3075BA605}" type="presParOf" srcId="{506BA075-3056-4F02-A7CF-E0FF8888547B}" destId="{04D5D4AE-D0F3-4B93-B5B3-33CDCDB7C3EC}" srcOrd="0" destOrd="0" presId="urn:microsoft.com/office/officeart/2005/8/layout/hierarchy2"/>
    <dgm:cxn modelId="{C26CBF44-C95A-4DDF-B017-1BA93A9283F3}" type="presParOf" srcId="{506BA075-3056-4F02-A7CF-E0FF8888547B}" destId="{7FBAFACA-9569-4241-ADCB-849A21F2D0C9}" srcOrd="1" destOrd="0" presId="urn:microsoft.com/office/officeart/2005/8/layout/hierarchy2"/>
    <dgm:cxn modelId="{6BB92513-8585-4166-9EA5-D5CF514DCC96}" type="presParOf" srcId="{4C32BCDF-DCE1-4042-9BD3-D1E5375807DA}" destId="{5EA4331D-FCCF-4940-9C53-D0CF879FED44}" srcOrd="2" destOrd="0" presId="urn:microsoft.com/office/officeart/2005/8/layout/hierarchy2"/>
    <dgm:cxn modelId="{3F419B44-17D8-4AC9-8195-8958B83AA46D}" type="presParOf" srcId="{5EA4331D-FCCF-4940-9C53-D0CF879FED44}" destId="{DEBC9DF9-A725-4D68-9D1F-61232B9CAE37}" srcOrd="0" destOrd="0" presId="urn:microsoft.com/office/officeart/2005/8/layout/hierarchy2"/>
    <dgm:cxn modelId="{66F5ECD9-81B9-425C-9910-2FA2EF090F8B}" type="presParOf" srcId="{4C32BCDF-DCE1-4042-9BD3-D1E5375807DA}" destId="{32087CBD-562A-49C6-9004-1C8787290808}" srcOrd="3" destOrd="0" presId="urn:microsoft.com/office/officeart/2005/8/layout/hierarchy2"/>
    <dgm:cxn modelId="{0A547A03-146E-4AE7-8B76-8773BABCAAFB}" type="presParOf" srcId="{32087CBD-562A-49C6-9004-1C8787290808}" destId="{6B354B0D-EE32-4324-AC16-9A22F2B3D705}" srcOrd="0" destOrd="0" presId="urn:microsoft.com/office/officeart/2005/8/layout/hierarchy2"/>
    <dgm:cxn modelId="{E619E122-50B5-45A4-84F8-FF60182499B3}" type="presParOf" srcId="{32087CBD-562A-49C6-9004-1C8787290808}" destId="{26D69EFE-DD3A-418A-8E1E-50FA8CFB5B19}" srcOrd="1" destOrd="0" presId="urn:microsoft.com/office/officeart/2005/8/layout/hierarchy2"/>
    <dgm:cxn modelId="{1062C0FB-4900-4246-80F1-C5D9DE660B0A}" type="presParOf" srcId="{4C32BCDF-DCE1-4042-9BD3-D1E5375807DA}" destId="{2F6185AE-7E0F-4387-B248-403AA6D813B1}" srcOrd="4" destOrd="0" presId="urn:microsoft.com/office/officeart/2005/8/layout/hierarchy2"/>
    <dgm:cxn modelId="{C4763179-39FB-4546-903B-F525A533639B}" type="presParOf" srcId="{2F6185AE-7E0F-4387-B248-403AA6D813B1}" destId="{DE5DC096-8A5E-4F8B-A734-362DC6B9E8E6}" srcOrd="0" destOrd="0" presId="urn:microsoft.com/office/officeart/2005/8/layout/hierarchy2"/>
    <dgm:cxn modelId="{2DF1B074-2AA2-427B-8041-9A82BD17B9DD}" type="presParOf" srcId="{4C32BCDF-DCE1-4042-9BD3-D1E5375807DA}" destId="{8BC2C33B-5B9D-4398-BD5C-0178C1AA794E}" srcOrd="5" destOrd="0" presId="urn:microsoft.com/office/officeart/2005/8/layout/hierarchy2"/>
    <dgm:cxn modelId="{731A0B2A-8BD1-49DE-A160-67001862F5EF}" type="presParOf" srcId="{8BC2C33B-5B9D-4398-BD5C-0178C1AA794E}" destId="{27BA0910-0CC9-457B-A918-B4B3092AE4D5}" srcOrd="0" destOrd="0" presId="urn:microsoft.com/office/officeart/2005/8/layout/hierarchy2"/>
    <dgm:cxn modelId="{13313817-C5A1-42AD-A4A0-C8F5942486ED}" type="presParOf" srcId="{8BC2C33B-5B9D-4398-BD5C-0178C1AA794E}" destId="{17A29B18-7697-42D8-93F8-97929D3D5D8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8E486E-6CCA-4911-8746-045E2F0766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530F0B-5E7B-4331-A51C-52CF752465FF}">
      <dgm:prSet phldrT="[Text]"/>
      <dgm:spPr/>
      <dgm:t>
        <a:bodyPr/>
        <a:lstStyle/>
        <a:p>
          <a:r>
            <a:rPr lang="en-US" dirty="0"/>
            <a:t>City</a:t>
          </a:r>
        </a:p>
      </dgm:t>
    </dgm:pt>
    <dgm:pt modelId="{AD1E8530-669B-439B-A951-A056762F580D}" type="parTrans" cxnId="{9DC0FBA2-3583-42AD-AEF7-60AF47487778}">
      <dgm:prSet/>
      <dgm:spPr/>
      <dgm:t>
        <a:bodyPr/>
        <a:lstStyle/>
        <a:p>
          <a:endParaRPr lang="en-US"/>
        </a:p>
      </dgm:t>
    </dgm:pt>
    <dgm:pt modelId="{E7090F18-664F-4A36-AFF8-499F466268FE}" type="sibTrans" cxnId="{9DC0FBA2-3583-42AD-AEF7-60AF47487778}">
      <dgm:prSet/>
      <dgm:spPr/>
      <dgm:t>
        <a:bodyPr/>
        <a:lstStyle/>
        <a:p>
          <a:endParaRPr lang="en-US"/>
        </a:p>
      </dgm:t>
    </dgm:pt>
    <dgm:pt modelId="{3A27BF86-64F4-4099-932F-20E0A64F5FD8}">
      <dgm:prSet phldrT="[Text]"/>
      <dgm:spPr/>
      <dgm:t>
        <a:bodyPr/>
        <a:lstStyle/>
        <a:p>
          <a:r>
            <a:rPr lang="en-US" dirty="0"/>
            <a:t>Month</a:t>
          </a:r>
        </a:p>
      </dgm:t>
    </dgm:pt>
    <dgm:pt modelId="{6243F97C-4CF2-4C73-8CBF-2A120C48F30B}" type="parTrans" cxnId="{270D29A3-9B1F-4462-9A0E-228237B95516}">
      <dgm:prSet/>
      <dgm:spPr/>
      <dgm:t>
        <a:bodyPr/>
        <a:lstStyle/>
        <a:p>
          <a:endParaRPr lang="en-US"/>
        </a:p>
      </dgm:t>
    </dgm:pt>
    <dgm:pt modelId="{467A17F5-F660-491D-B553-AB212A4E0CEF}" type="sibTrans" cxnId="{270D29A3-9B1F-4462-9A0E-228237B95516}">
      <dgm:prSet/>
      <dgm:spPr/>
      <dgm:t>
        <a:bodyPr/>
        <a:lstStyle/>
        <a:p>
          <a:endParaRPr lang="en-US"/>
        </a:p>
      </dgm:t>
    </dgm:pt>
    <dgm:pt modelId="{30305083-5637-482D-8D9C-5C66D19A1A29}">
      <dgm:prSet phldrT="[Text]"/>
      <dgm:spPr/>
      <dgm:t>
        <a:bodyPr/>
        <a:lstStyle/>
        <a:p>
          <a:r>
            <a:rPr lang="en-US" dirty="0"/>
            <a:t>Temperature</a:t>
          </a:r>
        </a:p>
      </dgm:t>
    </dgm:pt>
    <dgm:pt modelId="{67E70A17-100B-4B21-955D-BF0E964154CE}" type="parTrans" cxnId="{5F509F23-9ADE-4A02-A3E8-F4C120DBF638}">
      <dgm:prSet/>
      <dgm:spPr/>
      <dgm:t>
        <a:bodyPr/>
        <a:lstStyle/>
        <a:p>
          <a:endParaRPr lang="en-US"/>
        </a:p>
      </dgm:t>
    </dgm:pt>
    <dgm:pt modelId="{276C37C1-53E9-4031-A8DE-C66AFCA4AF0C}" type="sibTrans" cxnId="{5F509F23-9ADE-4A02-A3E8-F4C120DBF638}">
      <dgm:prSet/>
      <dgm:spPr/>
      <dgm:t>
        <a:bodyPr/>
        <a:lstStyle/>
        <a:p>
          <a:endParaRPr lang="en-US"/>
        </a:p>
      </dgm:t>
    </dgm:pt>
    <dgm:pt modelId="{F73BBCF4-9DDA-47EE-B18F-074260EDE7E1}" type="pres">
      <dgm:prSet presAssocID="{038E486E-6CCA-4911-8746-045E2F0766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4DE9AC2-5491-4273-AE47-E1187CF46826}" type="pres">
      <dgm:prSet presAssocID="{EA530F0B-5E7B-4331-A51C-52CF752465FF}" presName="root1" presStyleCnt="0"/>
      <dgm:spPr/>
    </dgm:pt>
    <dgm:pt modelId="{14DD3EB7-5338-4F4A-B71B-50629DBCC1BD}" type="pres">
      <dgm:prSet presAssocID="{EA530F0B-5E7B-4331-A51C-52CF752465FF}" presName="LevelOneTextNode" presStyleLbl="node0" presStyleIdx="0" presStyleCnt="1">
        <dgm:presLayoutVars>
          <dgm:chPref val="3"/>
        </dgm:presLayoutVars>
      </dgm:prSet>
      <dgm:spPr/>
    </dgm:pt>
    <dgm:pt modelId="{F6490DD9-B606-421B-9DFA-E5C4E2A04A85}" type="pres">
      <dgm:prSet presAssocID="{EA530F0B-5E7B-4331-A51C-52CF752465FF}" presName="level2hierChild" presStyleCnt="0"/>
      <dgm:spPr/>
    </dgm:pt>
    <dgm:pt modelId="{2DA60178-891C-4093-B58C-DD709C311BC2}" type="pres">
      <dgm:prSet presAssocID="{6243F97C-4CF2-4C73-8CBF-2A120C48F30B}" presName="conn2-1" presStyleLbl="parChTrans1D2" presStyleIdx="0" presStyleCnt="1"/>
      <dgm:spPr/>
    </dgm:pt>
    <dgm:pt modelId="{A92C6C19-5CBA-4BF1-8D36-824407CBBF30}" type="pres">
      <dgm:prSet presAssocID="{6243F97C-4CF2-4C73-8CBF-2A120C48F30B}" presName="connTx" presStyleLbl="parChTrans1D2" presStyleIdx="0" presStyleCnt="1"/>
      <dgm:spPr/>
    </dgm:pt>
    <dgm:pt modelId="{8B0F03A4-5CA2-4F65-A04A-1922344AFA79}" type="pres">
      <dgm:prSet presAssocID="{3A27BF86-64F4-4099-932F-20E0A64F5FD8}" presName="root2" presStyleCnt="0"/>
      <dgm:spPr/>
    </dgm:pt>
    <dgm:pt modelId="{AA5FDC55-264F-42C6-9D47-8B4D04D9D70F}" type="pres">
      <dgm:prSet presAssocID="{3A27BF86-64F4-4099-932F-20E0A64F5FD8}" presName="LevelTwoTextNode" presStyleLbl="node2" presStyleIdx="0" presStyleCnt="1">
        <dgm:presLayoutVars>
          <dgm:chPref val="3"/>
        </dgm:presLayoutVars>
      </dgm:prSet>
      <dgm:spPr/>
    </dgm:pt>
    <dgm:pt modelId="{CE6DA434-5CD1-4E78-87DF-35B92AAE8154}" type="pres">
      <dgm:prSet presAssocID="{3A27BF86-64F4-4099-932F-20E0A64F5FD8}" presName="level3hierChild" presStyleCnt="0"/>
      <dgm:spPr/>
    </dgm:pt>
    <dgm:pt modelId="{766EA822-E82D-4EB0-A575-34011073E5F4}" type="pres">
      <dgm:prSet presAssocID="{67E70A17-100B-4B21-955D-BF0E964154CE}" presName="conn2-1" presStyleLbl="parChTrans1D3" presStyleIdx="0" presStyleCnt="1"/>
      <dgm:spPr/>
    </dgm:pt>
    <dgm:pt modelId="{271B2D2F-AE6A-42D3-87EC-EFE54BBEEFC2}" type="pres">
      <dgm:prSet presAssocID="{67E70A17-100B-4B21-955D-BF0E964154CE}" presName="connTx" presStyleLbl="parChTrans1D3" presStyleIdx="0" presStyleCnt="1"/>
      <dgm:spPr/>
    </dgm:pt>
    <dgm:pt modelId="{7DF5C25C-4881-46DE-B5A2-DD855CEF41A0}" type="pres">
      <dgm:prSet presAssocID="{30305083-5637-482D-8D9C-5C66D19A1A29}" presName="root2" presStyleCnt="0"/>
      <dgm:spPr/>
    </dgm:pt>
    <dgm:pt modelId="{5B688A3D-1B91-4AC3-A7B9-DD556DEE942B}" type="pres">
      <dgm:prSet presAssocID="{30305083-5637-482D-8D9C-5C66D19A1A29}" presName="LevelTwoTextNode" presStyleLbl="node3" presStyleIdx="0" presStyleCnt="1" custScaleX="173033" custScaleY="130916">
        <dgm:presLayoutVars>
          <dgm:chPref val="3"/>
        </dgm:presLayoutVars>
      </dgm:prSet>
      <dgm:spPr/>
    </dgm:pt>
    <dgm:pt modelId="{220A3204-37B6-446E-9E5A-7B53D595DE46}" type="pres">
      <dgm:prSet presAssocID="{30305083-5637-482D-8D9C-5C66D19A1A29}" presName="level3hierChild" presStyleCnt="0"/>
      <dgm:spPr/>
    </dgm:pt>
  </dgm:ptLst>
  <dgm:cxnLst>
    <dgm:cxn modelId="{E4FD8701-A201-44C4-AE0F-07AE9FEB2E13}" type="presOf" srcId="{3A27BF86-64F4-4099-932F-20E0A64F5FD8}" destId="{AA5FDC55-264F-42C6-9D47-8B4D04D9D70F}" srcOrd="0" destOrd="0" presId="urn:microsoft.com/office/officeart/2005/8/layout/hierarchy2"/>
    <dgm:cxn modelId="{B18EF409-FA6A-40F1-99D0-E15E36E0C1FB}" type="presOf" srcId="{30305083-5637-482D-8D9C-5C66D19A1A29}" destId="{5B688A3D-1B91-4AC3-A7B9-DD556DEE942B}" srcOrd="0" destOrd="0" presId="urn:microsoft.com/office/officeart/2005/8/layout/hierarchy2"/>
    <dgm:cxn modelId="{5F509F23-9ADE-4A02-A3E8-F4C120DBF638}" srcId="{3A27BF86-64F4-4099-932F-20E0A64F5FD8}" destId="{30305083-5637-482D-8D9C-5C66D19A1A29}" srcOrd="0" destOrd="0" parTransId="{67E70A17-100B-4B21-955D-BF0E964154CE}" sibTransId="{276C37C1-53E9-4031-A8DE-C66AFCA4AF0C}"/>
    <dgm:cxn modelId="{0171C466-DBB2-45F3-B653-B9D88FAAD492}" type="presOf" srcId="{6243F97C-4CF2-4C73-8CBF-2A120C48F30B}" destId="{A92C6C19-5CBA-4BF1-8D36-824407CBBF30}" srcOrd="1" destOrd="0" presId="urn:microsoft.com/office/officeart/2005/8/layout/hierarchy2"/>
    <dgm:cxn modelId="{0547D27F-7308-4D05-A2C4-6042038795FF}" type="presOf" srcId="{67E70A17-100B-4B21-955D-BF0E964154CE}" destId="{271B2D2F-AE6A-42D3-87EC-EFE54BBEEFC2}" srcOrd="1" destOrd="0" presId="urn:microsoft.com/office/officeart/2005/8/layout/hierarchy2"/>
    <dgm:cxn modelId="{8AAD3F9A-2303-49BD-8FEA-59CB3B2D429B}" type="presOf" srcId="{6243F97C-4CF2-4C73-8CBF-2A120C48F30B}" destId="{2DA60178-891C-4093-B58C-DD709C311BC2}" srcOrd="0" destOrd="0" presId="urn:microsoft.com/office/officeart/2005/8/layout/hierarchy2"/>
    <dgm:cxn modelId="{4B40FC9E-2577-4626-B973-D6AF860DBFC5}" type="presOf" srcId="{EA530F0B-5E7B-4331-A51C-52CF752465FF}" destId="{14DD3EB7-5338-4F4A-B71B-50629DBCC1BD}" srcOrd="0" destOrd="0" presId="urn:microsoft.com/office/officeart/2005/8/layout/hierarchy2"/>
    <dgm:cxn modelId="{9DC0FBA2-3583-42AD-AEF7-60AF47487778}" srcId="{038E486E-6CCA-4911-8746-045E2F07663B}" destId="{EA530F0B-5E7B-4331-A51C-52CF752465FF}" srcOrd="0" destOrd="0" parTransId="{AD1E8530-669B-439B-A951-A056762F580D}" sibTransId="{E7090F18-664F-4A36-AFF8-499F466268FE}"/>
    <dgm:cxn modelId="{270D29A3-9B1F-4462-9A0E-228237B95516}" srcId="{EA530F0B-5E7B-4331-A51C-52CF752465FF}" destId="{3A27BF86-64F4-4099-932F-20E0A64F5FD8}" srcOrd="0" destOrd="0" parTransId="{6243F97C-4CF2-4C73-8CBF-2A120C48F30B}" sibTransId="{467A17F5-F660-491D-B553-AB212A4E0CEF}"/>
    <dgm:cxn modelId="{41893DB0-BE02-4A24-BF5F-C4F4FECB488B}" type="presOf" srcId="{67E70A17-100B-4B21-955D-BF0E964154CE}" destId="{766EA822-E82D-4EB0-A575-34011073E5F4}" srcOrd="0" destOrd="0" presId="urn:microsoft.com/office/officeart/2005/8/layout/hierarchy2"/>
    <dgm:cxn modelId="{62CB1AC7-46A2-4EC4-97FC-145CF6CA3DCB}" type="presOf" srcId="{038E486E-6CCA-4911-8746-045E2F07663B}" destId="{F73BBCF4-9DDA-47EE-B18F-074260EDE7E1}" srcOrd="0" destOrd="0" presId="urn:microsoft.com/office/officeart/2005/8/layout/hierarchy2"/>
    <dgm:cxn modelId="{600403F8-AC32-45BA-8B8F-D91559AE7672}" type="presParOf" srcId="{F73BBCF4-9DDA-47EE-B18F-074260EDE7E1}" destId="{04DE9AC2-5491-4273-AE47-E1187CF46826}" srcOrd="0" destOrd="0" presId="urn:microsoft.com/office/officeart/2005/8/layout/hierarchy2"/>
    <dgm:cxn modelId="{BC88AAAC-9C1E-416E-A48D-CEA7D463A999}" type="presParOf" srcId="{04DE9AC2-5491-4273-AE47-E1187CF46826}" destId="{14DD3EB7-5338-4F4A-B71B-50629DBCC1BD}" srcOrd="0" destOrd="0" presId="urn:microsoft.com/office/officeart/2005/8/layout/hierarchy2"/>
    <dgm:cxn modelId="{DC3EC660-F9A6-410D-A069-6C92FF43E7B1}" type="presParOf" srcId="{04DE9AC2-5491-4273-AE47-E1187CF46826}" destId="{F6490DD9-B606-421B-9DFA-E5C4E2A04A85}" srcOrd="1" destOrd="0" presId="urn:microsoft.com/office/officeart/2005/8/layout/hierarchy2"/>
    <dgm:cxn modelId="{CEB71CFD-9952-4AD2-9874-723F6A70C06F}" type="presParOf" srcId="{F6490DD9-B606-421B-9DFA-E5C4E2A04A85}" destId="{2DA60178-891C-4093-B58C-DD709C311BC2}" srcOrd="0" destOrd="0" presId="urn:microsoft.com/office/officeart/2005/8/layout/hierarchy2"/>
    <dgm:cxn modelId="{D7F3FDE6-26A4-4B38-9346-8357B5215011}" type="presParOf" srcId="{2DA60178-891C-4093-B58C-DD709C311BC2}" destId="{A92C6C19-5CBA-4BF1-8D36-824407CBBF30}" srcOrd="0" destOrd="0" presId="urn:microsoft.com/office/officeart/2005/8/layout/hierarchy2"/>
    <dgm:cxn modelId="{AE1B55A5-2FAC-4EAC-B318-E12EEFBC310F}" type="presParOf" srcId="{F6490DD9-B606-421B-9DFA-E5C4E2A04A85}" destId="{8B0F03A4-5CA2-4F65-A04A-1922344AFA79}" srcOrd="1" destOrd="0" presId="urn:microsoft.com/office/officeart/2005/8/layout/hierarchy2"/>
    <dgm:cxn modelId="{1EF11800-6B31-4CB3-9157-84F941C3953B}" type="presParOf" srcId="{8B0F03A4-5CA2-4F65-A04A-1922344AFA79}" destId="{AA5FDC55-264F-42C6-9D47-8B4D04D9D70F}" srcOrd="0" destOrd="0" presId="urn:microsoft.com/office/officeart/2005/8/layout/hierarchy2"/>
    <dgm:cxn modelId="{728E8287-54E5-4971-8209-C1DAB7F7509D}" type="presParOf" srcId="{8B0F03A4-5CA2-4F65-A04A-1922344AFA79}" destId="{CE6DA434-5CD1-4E78-87DF-35B92AAE8154}" srcOrd="1" destOrd="0" presId="urn:microsoft.com/office/officeart/2005/8/layout/hierarchy2"/>
    <dgm:cxn modelId="{B6573AA7-172F-45B3-808D-A431C512AAB7}" type="presParOf" srcId="{CE6DA434-5CD1-4E78-87DF-35B92AAE8154}" destId="{766EA822-E82D-4EB0-A575-34011073E5F4}" srcOrd="0" destOrd="0" presId="urn:microsoft.com/office/officeart/2005/8/layout/hierarchy2"/>
    <dgm:cxn modelId="{6675003E-83A1-4588-AD62-DCEC08D738C2}" type="presParOf" srcId="{766EA822-E82D-4EB0-A575-34011073E5F4}" destId="{271B2D2F-AE6A-42D3-87EC-EFE54BBEEFC2}" srcOrd="0" destOrd="0" presId="urn:microsoft.com/office/officeart/2005/8/layout/hierarchy2"/>
    <dgm:cxn modelId="{821FFED0-FE0F-4715-AA26-08EEB88BA9AF}" type="presParOf" srcId="{CE6DA434-5CD1-4E78-87DF-35B92AAE8154}" destId="{7DF5C25C-4881-46DE-B5A2-DD855CEF41A0}" srcOrd="1" destOrd="0" presId="urn:microsoft.com/office/officeart/2005/8/layout/hierarchy2"/>
    <dgm:cxn modelId="{D701BA03-245F-4E4F-9AAC-220308AD8207}" type="presParOf" srcId="{7DF5C25C-4881-46DE-B5A2-DD855CEF41A0}" destId="{5B688A3D-1B91-4AC3-A7B9-DD556DEE942B}" srcOrd="0" destOrd="0" presId="urn:microsoft.com/office/officeart/2005/8/layout/hierarchy2"/>
    <dgm:cxn modelId="{79A866D3-CFC1-4DEF-929A-61733162A1C2}" type="presParOf" srcId="{7DF5C25C-4881-46DE-B5A2-DD855CEF41A0}" destId="{220A3204-37B6-446E-9E5A-7B53D595DE4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38BAE2-C255-42A5-A918-7D291AA5BE9B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C564B7-9603-421F-9AE7-6EE1EEB6CEAC}">
      <dgm:prSet phldrT="[Text]"/>
      <dgm:spPr/>
      <dgm:t>
        <a:bodyPr/>
        <a:lstStyle/>
        <a:p>
          <a:r>
            <a:rPr lang="en-US" dirty="0"/>
            <a:t>season</a:t>
          </a:r>
        </a:p>
      </dgm:t>
    </dgm:pt>
    <dgm:pt modelId="{92CC76BF-EBC6-4777-9D80-17FA1CFEC8CA}" type="parTrans" cxnId="{732F76DD-FDE9-4F28-8E24-FC7C31836A8E}">
      <dgm:prSet/>
      <dgm:spPr/>
      <dgm:t>
        <a:bodyPr/>
        <a:lstStyle/>
        <a:p>
          <a:endParaRPr lang="en-US"/>
        </a:p>
      </dgm:t>
    </dgm:pt>
    <dgm:pt modelId="{DA14233F-8CF8-4B50-B797-FE91F1D3B534}" type="sibTrans" cxnId="{732F76DD-FDE9-4F28-8E24-FC7C31836A8E}">
      <dgm:prSet/>
      <dgm:spPr/>
      <dgm:t>
        <a:bodyPr/>
        <a:lstStyle/>
        <a:p>
          <a:endParaRPr lang="en-US"/>
        </a:p>
      </dgm:t>
    </dgm:pt>
    <dgm:pt modelId="{BDD5419E-BAF3-438D-B9A6-59B671837C3F}">
      <dgm:prSet phldrT="[Text]"/>
      <dgm:spPr/>
      <dgm:t>
        <a:bodyPr/>
        <a:lstStyle/>
        <a:p>
          <a:r>
            <a:rPr lang="en-US" dirty="0"/>
            <a:t>climate</a:t>
          </a:r>
        </a:p>
      </dgm:t>
    </dgm:pt>
    <dgm:pt modelId="{C10353A2-45F9-4F91-8C24-C61190EF315D}" type="parTrans" cxnId="{EDDD87F0-1393-4E17-A417-FEC32A44DF1A}">
      <dgm:prSet/>
      <dgm:spPr/>
      <dgm:t>
        <a:bodyPr/>
        <a:lstStyle/>
        <a:p>
          <a:endParaRPr lang="en-US"/>
        </a:p>
      </dgm:t>
    </dgm:pt>
    <dgm:pt modelId="{BFC82F03-836A-49C7-AE4C-47C124A8929C}" type="sibTrans" cxnId="{EDDD87F0-1393-4E17-A417-FEC32A44DF1A}">
      <dgm:prSet/>
      <dgm:spPr/>
      <dgm:t>
        <a:bodyPr/>
        <a:lstStyle/>
        <a:p>
          <a:endParaRPr lang="en-US"/>
        </a:p>
      </dgm:t>
    </dgm:pt>
    <dgm:pt modelId="{F9D30D62-760D-43A8-BD23-864ED24D76C6}">
      <dgm:prSet phldrT="[Text]"/>
      <dgm:spPr/>
      <dgm:t>
        <a:bodyPr/>
        <a:lstStyle/>
        <a:p>
          <a:r>
            <a:rPr lang="en-US" dirty="0"/>
            <a:t>temperature</a:t>
          </a:r>
        </a:p>
      </dgm:t>
    </dgm:pt>
    <dgm:pt modelId="{F98A5AF3-60A0-4A13-94AB-319E27B86F72}" type="parTrans" cxnId="{10603955-221E-426B-AD60-7D1FA3D71517}">
      <dgm:prSet/>
      <dgm:spPr/>
      <dgm:t>
        <a:bodyPr/>
        <a:lstStyle/>
        <a:p>
          <a:endParaRPr lang="en-US"/>
        </a:p>
      </dgm:t>
    </dgm:pt>
    <dgm:pt modelId="{19A3E759-D9D7-4972-B4F1-827D979E5FE1}" type="sibTrans" cxnId="{10603955-221E-426B-AD60-7D1FA3D71517}">
      <dgm:prSet/>
      <dgm:spPr/>
      <dgm:t>
        <a:bodyPr/>
        <a:lstStyle/>
        <a:p>
          <a:endParaRPr lang="en-US"/>
        </a:p>
      </dgm:t>
    </dgm:pt>
    <dgm:pt modelId="{813B4F58-E02A-424C-A965-189791A12FBC}" type="pres">
      <dgm:prSet presAssocID="{0438BAE2-C255-42A5-A918-7D291AA5BE9B}" presName="Name0" presStyleCnt="0">
        <dgm:presLayoutVars>
          <dgm:chMax val="7"/>
          <dgm:dir/>
          <dgm:resizeHandles val="exact"/>
        </dgm:presLayoutVars>
      </dgm:prSet>
      <dgm:spPr/>
    </dgm:pt>
    <dgm:pt modelId="{C82EAAB0-5D2B-4E0B-86FE-D767AFE405B0}" type="pres">
      <dgm:prSet presAssocID="{0438BAE2-C255-42A5-A918-7D291AA5BE9B}" presName="ellipse1" presStyleLbl="vennNode1" presStyleIdx="0" presStyleCnt="3" custScaleX="77393" custScaleY="79026" custLinFactNeighborX="-56997" custLinFactNeighborY="-6061">
        <dgm:presLayoutVars>
          <dgm:bulletEnabled val="1"/>
        </dgm:presLayoutVars>
      </dgm:prSet>
      <dgm:spPr/>
    </dgm:pt>
    <dgm:pt modelId="{F200116D-4DC0-4B0B-B364-BFFE32EC735D}" type="pres">
      <dgm:prSet presAssocID="{0438BAE2-C255-42A5-A918-7D291AA5BE9B}" presName="ellipse2" presStyleLbl="vennNode1" presStyleIdx="1" presStyleCnt="3" custScaleX="77393" custScaleY="79026" custLinFactNeighborX="-29181" custLinFactNeighborY="-76198">
        <dgm:presLayoutVars>
          <dgm:bulletEnabled val="1"/>
        </dgm:presLayoutVars>
      </dgm:prSet>
      <dgm:spPr/>
    </dgm:pt>
    <dgm:pt modelId="{000453A6-AC78-445E-9A2C-5EC3DBCA5453}" type="pres">
      <dgm:prSet presAssocID="{0438BAE2-C255-42A5-A918-7D291AA5BE9B}" presName="ellipse3" presStyleLbl="vennNode1" presStyleIdx="2" presStyleCnt="3" custScaleX="77393" custScaleY="79026" custLinFactNeighborX="-1511" custLinFactNeighborY="-13359">
        <dgm:presLayoutVars>
          <dgm:bulletEnabled val="1"/>
        </dgm:presLayoutVars>
      </dgm:prSet>
      <dgm:spPr/>
    </dgm:pt>
  </dgm:ptLst>
  <dgm:cxnLst>
    <dgm:cxn modelId="{61E2E302-6721-4CE9-8B9F-BDD55EE0560A}" type="presOf" srcId="{18C564B7-9603-421F-9AE7-6EE1EEB6CEAC}" destId="{C82EAAB0-5D2B-4E0B-86FE-D767AFE405B0}" srcOrd="0" destOrd="0" presId="urn:microsoft.com/office/officeart/2005/8/layout/rings+Icon"/>
    <dgm:cxn modelId="{10603955-221E-426B-AD60-7D1FA3D71517}" srcId="{0438BAE2-C255-42A5-A918-7D291AA5BE9B}" destId="{F9D30D62-760D-43A8-BD23-864ED24D76C6}" srcOrd="2" destOrd="0" parTransId="{F98A5AF3-60A0-4A13-94AB-319E27B86F72}" sibTransId="{19A3E759-D9D7-4972-B4F1-827D979E5FE1}"/>
    <dgm:cxn modelId="{C7037476-64A3-4100-A125-F8C467599982}" type="presOf" srcId="{F9D30D62-760D-43A8-BD23-864ED24D76C6}" destId="{000453A6-AC78-445E-9A2C-5EC3DBCA5453}" srcOrd="0" destOrd="0" presId="urn:microsoft.com/office/officeart/2005/8/layout/rings+Icon"/>
    <dgm:cxn modelId="{BA72AAB9-3B86-41D7-870E-450BD76A2D7C}" type="presOf" srcId="{BDD5419E-BAF3-438D-B9A6-59B671837C3F}" destId="{F200116D-4DC0-4B0B-B364-BFFE32EC735D}" srcOrd="0" destOrd="0" presId="urn:microsoft.com/office/officeart/2005/8/layout/rings+Icon"/>
    <dgm:cxn modelId="{95C5FDDB-5F35-4168-A032-3A6C9C559D48}" type="presOf" srcId="{0438BAE2-C255-42A5-A918-7D291AA5BE9B}" destId="{813B4F58-E02A-424C-A965-189791A12FBC}" srcOrd="0" destOrd="0" presId="urn:microsoft.com/office/officeart/2005/8/layout/rings+Icon"/>
    <dgm:cxn modelId="{732F76DD-FDE9-4F28-8E24-FC7C31836A8E}" srcId="{0438BAE2-C255-42A5-A918-7D291AA5BE9B}" destId="{18C564B7-9603-421F-9AE7-6EE1EEB6CEAC}" srcOrd="0" destOrd="0" parTransId="{92CC76BF-EBC6-4777-9D80-17FA1CFEC8CA}" sibTransId="{DA14233F-8CF8-4B50-B797-FE91F1D3B534}"/>
    <dgm:cxn modelId="{EDDD87F0-1393-4E17-A417-FEC32A44DF1A}" srcId="{0438BAE2-C255-42A5-A918-7D291AA5BE9B}" destId="{BDD5419E-BAF3-438D-B9A6-59B671837C3F}" srcOrd="1" destOrd="0" parTransId="{C10353A2-45F9-4F91-8C24-C61190EF315D}" sibTransId="{BFC82F03-836A-49C7-AE4C-47C124A8929C}"/>
    <dgm:cxn modelId="{024BA1E0-559D-47E5-A891-70068277ED4D}" type="presParOf" srcId="{813B4F58-E02A-424C-A965-189791A12FBC}" destId="{C82EAAB0-5D2B-4E0B-86FE-D767AFE405B0}" srcOrd="0" destOrd="0" presId="urn:microsoft.com/office/officeart/2005/8/layout/rings+Icon"/>
    <dgm:cxn modelId="{A9787916-83B1-426B-97AA-3D973540EE13}" type="presParOf" srcId="{813B4F58-E02A-424C-A965-189791A12FBC}" destId="{F200116D-4DC0-4B0B-B364-BFFE32EC735D}" srcOrd="1" destOrd="0" presId="urn:microsoft.com/office/officeart/2005/8/layout/rings+Icon"/>
    <dgm:cxn modelId="{2EF18205-645E-4358-9FE3-7B9A8492272E}" type="presParOf" srcId="{813B4F58-E02A-424C-A965-189791A12FBC}" destId="{000453A6-AC78-445E-9A2C-5EC3DBCA5453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38BAE2-C255-42A5-A918-7D291AA5BE9B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18C564B7-9603-421F-9AE7-6EE1EEB6CEAC}">
      <dgm:prSet phldrT="[Text]"/>
      <dgm:spPr/>
      <dgm:t>
        <a:bodyPr/>
        <a:lstStyle/>
        <a:p>
          <a:r>
            <a:rPr lang="en-US" dirty="0"/>
            <a:t>Religion</a:t>
          </a:r>
        </a:p>
      </dgm:t>
    </dgm:pt>
    <dgm:pt modelId="{92CC76BF-EBC6-4777-9D80-17FA1CFEC8CA}" type="parTrans" cxnId="{732F76DD-FDE9-4F28-8E24-FC7C31836A8E}">
      <dgm:prSet/>
      <dgm:spPr/>
      <dgm:t>
        <a:bodyPr/>
        <a:lstStyle/>
        <a:p>
          <a:endParaRPr lang="en-US"/>
        </a:p>
      </dgm:t>
    </dgm:pt>
    <dgm:pt modelId="{DA14233F-8CF8-4B50-B797-FE91F1D3B534}" type="sibTrans" cxnId="{732F76DD-FDE9-4F28-8E24-FC7C31836A8E}">
      <dgm:prSet/>
      <dgm:spPr/>
      <dgm:t>
        <a:bodyPr/>
        <a:lstStyle/>
        <a:p>
          <a:endParaRPr lang="en-US"/>
        </a:p>
      </dgm:t>
    </dgm:pt>
    <dgm:pt modelId="{813B4F58-E02A-424C-A965-189791A12FBC}" type="pres">
      <dgm:prSet presAssocID="{0438BAE2-C255-42A5-A918-7D291AA5BE9B}" presName="Name0" presStyleCnt="0">
        <dgm:presLayoutVars>
          <dgm:chMax val="7"/>
          <dgm:dir/>
          <dgm:resizeHandles val="exact"/>
        </dgm:presLayoutVars>
      </dgm:prSet>
      <dgm:spPr/>
    </dgm:pt>
    <dgm:pt modelId="{C82EAAB0-5D2B-4E0B-86FE-D767AFE405B0}" type="pres">
      <dgm:prSet presAssocID="{0438BAE2-C255-42A5-A918-7D291AA5BE9B}" presName="ellipse1" presStyleLbl="vennNode1" presStyleIdx="0" presStyleCnt="1" custScaleX="51793" custScaleY="54242" custLinFactNeighborX="48314" custLinFactNeighborY="-36871">
        <dgm:presLayoutVars>
          <dgm:bulletEnabled val="1"/>
        </dgm:presLayoutVars>
      </dgm:prSet>
      <dgm:spPr/>
    </dgm:pt>
  </dgm:ptLst>
  <dgm:cxnLst>
    <dgm:cxn modelId="{7F9DC05F-12FB-4DB2-92C6-71793EE53D43}" type="presOf" srcId="{18C564B7-9603-421F-9AE7-6EE1EEB6CEAC}" destId="{C82EAAB0-5D2B-4E0B-86FE-D767AFE405B0}" srcOrd="0" destOrd="0" presId="urn:microsoft.com/office/officeart/2005/8/layout/rings+Icon"/>
    <dgm:cxn modelId="{95C5FDDB-5F35-4168-A032-3A6C9C559D48}" type="presOf" srcId="{0438BAE2-C255-42A5-A918-7D291AA5BE9B}" destId="{813B4F58-E02A-424C-A965-189791A12FBC}" srcOrd="0" destOrd="0" presId="urn:microsoft.com/office/officeart/2005/8/layout/rings+Icon"/>
    <dgm:cxn modelId="{732F76DD-FDE9-4F28-8E24-FC7C31836A8E}" srcId="{0438BAE2-C255-42A5-A918-7D291AA5BE9B}" destId="{18C564B7-9603-421F-9AE7-6EE1EEB6CEAC}" srcOrd="0" destOrd="0" parTransId="{92CC76BF-EBC6-4777-9D80-17FA1CFEC8CA}" sibTransId="{DA14233F-8CF8-4B50-B797-FE91F1D3B534}"/>
    <dgm:cxn modelId="{024BA1E0-559D-47E5-A891-70068277ED4D}" type="presParOf" srcId="{813B4F58-E02A-424C-A965-189791A12FBC}" destId="{C82EAAB0-5D2B-4E0B-86FE-D767AFE405B0}" srcOrd="0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38BAE2-C255-42A5-A918-7D291AA5BE9B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813B4F58-E02A-424C-A965-189791A12FBC}" type="pres">
      <dgm:prSet presAssocID="{0438BAE2-C255-42A5-A918-7D291AA5BE9B}" presName="Name0" presStyleCnt="0">
        <dgm:presLayoutVars>
          <dgm:chMax val="7"/>
          <dgm:dir/>
          <dgm:resizeHandles val="exact"/>
        </dgm:presLayoutVars>
      </dgm:prSet>
      <dgm:spPr/>
    </dgm:pt>
  </dgm:ptLst>
  <dgm:cxnLst>
    <dgm:cxn modelId="{95C5FDDB-5F35-4168-A032-3A6C9C559D48}" type="presOf" srcId="{0438BAE2-C255-42A5-A918-7D291AA5BE9B}" destId="{813B4F58-E02A-424C-A965-189791A12FBC}" srcOrd="0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290D9C-E7AD-497B-8CC9-E99C8C9EC874}">
      <dsp:nvSpPr>
        <dsp:cNvPr id="0" name=""/>
        <dsp:cNvSpPr/>
      </dsp:nvSpPr>
      <dsp:spPr>
        <a:xfrm>
          <a:off x="1363387" y="2220679"/>
          <a:ext cx="1544614" cy="772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Transaction date</a:t>
          </a:r>
        </a:p>
      </dsp:txBody>
      <dsp:txXfrm>
        <a:off x="1386007" y="2243299"/>
        <a:ext cx="1499374" cy="727067"/>
      </dsp:txXfrm>
    </dsp:sp>
    <dsp:sp modelId="{C3BC2C5E-8BD1-41D1-8E39-892737009613}">
      <dsp:nvSpPr>
        <dsp:cNvPr id="0" name=""/>
        <dsp:cNvSpPr/>
      </dsp:nvSpPr>
      <dsp:spPr>
        <a:xfrm rot="18289469">
          <a:off x="2675965" y="2144849"/>
          <a:ext cx="108191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081919" y="1790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89877" y="2135708"/>
        <a:ext cx="54095" cy="54095"/>
      </dsp:txXfrm>
    </dsp:sp>
    <dsp:sp modelId="{AA797036-3D35-46E8-BA5F-3ABE31042E7F}">
      <dsp:nvSpPr>
        <dsp:cNvPr id="0" name=""/>
        <dsp:cNvSpPr/>
      </dsp:nvSpPr>
      <dsp:spPr>
        <a:xfrm>
          <a:off x="3525848" y="1332526"/>
          <a:ext cx="1544614" cy="772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Month</a:t>
          </a:r>
        </a:p>
      </dsp:txBody>
      <dsp:txXfrm>
        <a:off x="3548468" y="1355146"/>
        <a:ext cx="1499374" cy="727067"/>
      </dsp:txXfrm>
    </dsp:sp>
    <dsp:sp modelId="{7FEBC1CE-6DF6-4110-9DD5-18F965F5BDC3}">
      <dsp:nvSpPr>
        <dsp:cNvPr id="0" name=""/>
        <dsp:cNvSpPr/>
      </dsp:nvSpPr>
      <dsp:spPr>
        <a:xfrm rot="17692822">
          <a:off x="4645122" y="1034657"/>
          <a:ext cx="1468526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468526" y="1790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42673" y="1015851"/>
        <a:ext cx="73426" cy="73426"/>
      </dsp:txXfrm>
    </dsp:sp>
    <dsp:sp modelId="{96906CBF-A9CA-4EB7-BA20-23163A45F7AE}">
      <dsp:nvSpPr>
        <dsp:cNvPr id="0" name=""/>
        <dsp:cNvSpPr/>
      </dsp:nvSpPr>
      <dsp:spPr>
        <a:xfrm>
          <a:off x="5688309" y="296"/>
          <a:ext cx="1544614" cy="772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Winter</a:t>
          </a:r>
        </a:p>
      </dsp:txBody>
      <dsp:txXfrm>
        <a:off x="5710929" y="22916"/>
        <a:ext cx="1499374" cy="727067"/>
      </dsp:txXfrm>
    </dsp:sp>
    <dsp:sp modelId="{C60EED6C-6E84-4C6A-9389-9146D762B695}">
      <dsp:nvSpPr>
        <dsp:cNvPr id="0" name=""/>
        <dsp:cNvSpPr/>
      </dsp:nvSpPr>
      <dsp:spPr>
        <a:xfrm rot="19457599">
          <a:off x="4998946" y="1478734"/>
          <a:ext cx="76087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760879" y="1790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60364" y="1477619"/>
        <a:ext cx="38043" cy="38043"/>
      </dsp:txXfrm>
    </dsp:sp>
    <dsp:sp modelId="{A617B02F-C434-47CD-812B-B4C47994C259}">
      <dsp:nvSpPr>
        <dsp:cNvPr id="0" name=""/>
        <dsp:cNvSpPr/>
      </dsp:nvSpPr>
      <dsp:spPr>
        <a:xfrm>
          <a:off x="5688309" y="888449"/>
          <a:ext cx="1544614" cy="772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Summer	</a:t>
          </a:r>
        </a:p>
      </dsp:txBody>
      <dsp:txXfrm>
        <a:off x="5710929" y="911069"/>
        <a:ext cx="1499374" cy="727067"/>
      </dsp:txXfrm>
    </dsp:sp>
    <dsp:sp modelId="{6FBC3C07-1162-4EAF-9FC5-E80776AD26B0}">
      <dsp:nvSpPr>
        <dsp:cNvPr id="0" name=""/>
        <dsp:cNvSpPr/>
      </dsp:nvSpPr>
      <dsp:spPr>
        <a:xfrm rot="2142401">
          <a:off x="4998946" y="1922810"/>
          <a:ext cx="76087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760879" y="1790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60364" y="1921696"/>
        <a:ext cx="38043" cy="38043"/>
      </dsp:txXfrm>
    </dsp:sp>
    <dsp:sp modelId="{303F25BD-BCFA-4993-8682-3C2B5E537569}">
      <dsp:nvSpPr>
        <dsp:cNvPr id="0" name=""/>
        <dsp:cNvSpPr/>
      </dsp:nvSpPr>
      <dsp:spPr>
        <a:xfrm>
          <a:off x="5688309" y="1776603"/>
          <a:ext cx="1544614" cy="772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spring</a:t>
          </a:r>
        </a:p>
      </dsp:txBody>
      <dsp:txXfrm>
        <a:off x="5710929" y="1799223"/>
        <a:ext cx="1499374" cy="727067"/>
      </dsp:txXfrm>
    </dsp:sp>
    <dsp:sp modelId="{45827B18-6954-4D53-BECC-6E8384F40975}">
      <dsp:nvSpPr>
        <dsp:cNvPr id="0" name=""/>
        <dsp:cNvSpPr/>
      </dsp:nvSpPr>
      <dsp:spPr>
        <a:xfrm rot="3907178">
          <a:off x="4645122" y="2366887"/>
          <a:ext cx="1468526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468526" y="1790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42673" y="2348082"/>
        <a:ext cx="73426" cy="73426"/>
      </dsp:txXfrm>
    </dsp:sp>
    <dsp:sp modelId="{04D5D4AE-D0F3-4B93-B5B3-33CDCDB7C3EC}">
      <dsp:nvSpPr>
        <dsp:cNvPr id="0" name=""/>
        <dsp:cNvSpPr/>
      </dsp:nvSpPr>
      <dsp:spPr>
        <a:xfrm>
          <a:off x="5688309" y="2664756"/>
          <a:ext cx="1544614" cy="772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Autumn</a:t>
          </a:r>
        </a:p>
      </dsp:txBody>
      <dsp:txXfrm>
        <a:off x="5710929" y="2687376"/>
        <a:ext cx="1499374" cy="727067"/>
      </dsp:txXfrm>
    </dsp:sp>
    <dsp:sp modelId="{5EA4331D-FCCF-4940-9C53-D0CF879FED44}">
      <dsp:nvSpPr>
        <dsp:cNvPr id="0" name=""/>
        <dsp:cNvSpPr/>
      </dsp:nvSpPr>
      <dsp:spPr>
        <a:xfrm>
          <a:off x="2908002" y="2588925"/>
          <a:ext cx="617845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17845" y="1790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01479" y="2591387"/>
        <a:ext cx="30892" cy="30892"/>
      </dsp:txXfrm>
    </dsp:sp>
    <dsp:sp modelId="{6B354B0D-EE32-4324-AC16-9A22F2B3D705}">
      <dsp:nvSpPr>
        <dsp:cNvPr id="0" name=""/>
        <dsp:cNvSpPr/>
      </dsp:nvSpPr>
      <dsp:spPr>
        <a:xfrm>
          <a:off x="3525848" y="2220679"/>
          <a:ext cx="1544614" cy="772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 Day	</a:t>
          </a:r>
        </a:p>
      </dsp:txBody>
      <dsp:txXfrm>
        <a:off x="3548468" y="2243299"/>
        <a:ext cx="1499374" cy="727067"/>
      </dsp:txXfrm>
    </dsp:sp>
    <dsp:sp modelId="{2F6185AE-7E0F-4387-B248-403AA6D813B1}">
      <dsp:nvSpPr>
        <dsp:cNvPr id="0" name=""/>
        <dsp:cNvSpPr/>
      </dsp:nvSpPr>
      <dsp:spPr>
        <a:xfrm rot="3310531">
          <a:off x="2675965" y="3033002"/>
          <a:ext cx="108191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081919" y="1790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89877" y="3023862"/>
        <a:ext cx="54095" cy="54095"/>
      </dsp:txXfrm>
    </dsp:sp>
    <dsp:sp modelId="{27BA0910-0CC9-457B-A918-B4B3092AE4D5}">
      <dsp:nvSpPr>
        <dsp:cNvPr id="0" name=""/>
        <dsp:cNvSpPr/>
      </dsp:nvSpPr>
      <dsp:spPr>
        <a:xfrm>
          <a:off x="3525848" y="3108833"/>
          <a:ext cx="1544614" cy="772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year</a:t>
          </a:r>
        </a:p>
      </dsp:txBody>
      <dsp:txXfrm>
        <a:off x="3548468" y="3131453"/>
        <a:ext cx="1499374" cy="7270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D3EB7-5338-4F4A-B71B-50629DBCC1BD}">
      <dsp:nvSpPr>
        <dsp:cNvPr id="0" name=""/>
        <dsp:cNvSpPr/>
      </dsp:nvSpPr>
      <dsp:spPr>
        <a:xfrm>
          <a:off x="4719" y="1095826"/>
          <a:ext cx="1657751" cy="828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City</a:t>
          </a:r>
        </a:p>
      </dsp:txBody>
      <dsp:txXfrm>
        <a:off x="28996" y="1120103"/>
        <a:ext cx="1609197" cy="780321"/>
      </dsp:txXfrm>
    </dsp:sp>
    <dsp:sp modelId="{2DA60178-891C-4093-B58C-DD709C311BC2}">
      <dsp:nvSpPr>
        <dsp:cNvPr id="0" name=""/>
        <dsp:cNvSpPr/>
      </dsp:nvSpPr>
      <dsp:spPr>
        <a:xfrm>
          <a:off x="1662470" y="1485567"/>
          <a:ext cx="663100" cy="49394"/>
        </a:xfrm>
        <a:custGeom>
          <a:avLst/>
          <a:gdLst/>
          <a:ahLst/>
          <a:cxnLst/>
          <a:rect l="0" t="0" r="0" b="0"/>
          <a:pathLst>
            <a:path>
              <a:moveTo>
                <a:pt x="0" y="24697"/>
              </a:moveTo>
              <a:lnTo>
                <a:pt x="663100" y="2469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77443" y="1493686"/>
        <a:ext cx="33155" cy="33155"/>
      </dsp:txXfrm>
    </dsp:sp>
    <dsp:sp modelId="{AA5FDC55-264F-42C6-9D47-8B4D04D9D70F}">
      <dsp:nvSpPr>
        <dsp:cNvPr id="0" name=""/>
        <dsp:cNvSpPr/>
      </dsp:nvSpPr>
      <dsp:spPr>
        <a:xfrm>
          <a:off x="2325571" y="1095826"/>
          <a:ext cx="1657751" cy="828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Month</a:t>
          </a:r>
        </a:p>
      </dsp:txBody>
      <dsp:txXfrm>
        <a:off x="2349848" y="1120103"/>
        <a:ext cx="1609197" cy="780321"/>
      </dsp:txXfrm>
    </dsp:sp>
    <dsp:sp modelId="{766EA822-E82D-4EB0-A575-34011073E5F4}">
      <dsp:nvSpPr>
        <dsp:cNvPr id="0" name=""/>
        <dsp:cNvSpPr/>
      </dsp:nvSpPr>
      <dsp:spPr>
        <a:xfrm>
          <a:off x="3983322" y="1485567"/>
          <a:ext cx="663100" cy="49394"/>
        </a:xfrm>
        <a:custGeom>
          <a:avLst/>
          <a:gdLst/>
          <a:ahLst/>
          <a:cxnLst/>
          <a:rect l="0" t="0" r="0" b="0"/>
          <a:pathLst>
            <a:path>
              <a:moveTo>
                <a:pt x="0" y="24697"/>
              </a:moveTo>
              <a:lnTo>
                <a:pt x="663100" y="246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8295" y="1493686"/>
        <a:ext cx="33155" cy="33155"/>
      </dsp:txXfrm>
    </dsp:sp>
    <dsp:sp modelId="{5B688A3D-1B91-4AC3-A7B9-DD556DEE942B}">
      <dsp:nvSpPr>
        <dsp:cNvPr id="0" name=""/>
        <dsp:cNvSpPr/>
      </dsp:nvSpPr>
      <dsp:spPr>
        <a:xfrm>
          <a:off x="4646422" y="967699"/>
          <a:ext cx="2868456" cy="1085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Temperature</a:t>
          </a:r>
        </a:p>
      </dsp:txBody>
      <dsp:txXfrm>
        <a:off x="4678204" y="999481"/>
        <a:ext cx="2804892" cy="1021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EAAB0-5D2B-4E0B-86FE-D767AFE405B0}">
      <dsp:nvSpPr>
        <dsp:cNvPr id="0" name=""/>
        <dsp:cNvSpPr/>
      </dsp:nvSpPr>
      <dsp:spPr>
        <a:xfrm>
          <a:off x="333542" y="119256"/>
          <a:ext cx="2085355" cy="21293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season</a:t>
          </a:r>
        </a:p>
      </dsp:txBody>
      <dsp:txXfrm>
        <a:off x="638935" y="431089"/>
        <a:ext cx="1474569" cy="1505660"/>
      </dsp:txXfrm>
    </dsp:sp>
    <dsp:sp modelId="{F200116D-4DC0-4B0B-B364-BFFE32EC735D}">
      <dsp:nvSpPr>
        <dsp:cNvPr id="0" name=""/>
        <dsp:cNvSpPr/>
      </dsp:nvSpPr>
      <dsp:spPr>
        <a:xfrm>
          <a:off x="2469928" y="26498"/>
          <a:ext cx="2085355" cy="21293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climate</a:t>
          </a:r>
        </a:p>
      </dsp:txBody>
      <dsp:txXfrm>
        <a:off x="2775321" y="338331"/>
        <a:ext cx="1474569" cy="1505660"/>
      </dsp:txXfrm>
    </dsp:sp>
    <dsp:sp modelId="{000453A6-AC78-445E-9A2C-5EC3DBCA5453}">
      <dsp:nvSpPr>
        <dsp:cNvPr id="0" name=""/>
        <dsp:cNvSpPr/>
      </dsp:nvSpPr>
      <dsp:spPr>
        <a:xfrm>
          <a:off x="4600741" y="0"/>
          <a:ext cx="2085355" cy="21293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temperature</a:t>
          </a:r>
        </a:p>
      </dsp:txBody>
      <dsp:txXfrm>
        <a:off x="4906134" y="311833"/>
        <a:ext cx="1474569" cy="15056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EAAB0-5D2B-4E0B-86FE-D767AFE405B0}">
      <dsp:nvSpPr>
        <dsp:cNvPr id="0" name=""/>
        <dsp:cNvSpPr/>
      </dsp:nvSpPr>
      <dsp:spPr>
        <a:xfrm>
          <a:off x="5304956" y="0"/>
          <a:ext cx="2326293" cy="24362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Religion</a:t>
          </a:r>
        </a:p>
      </dsp:txBody>
      <dsp:txXfrm>
        <a:off x="5645634" y="356786"/>
        <a:ext cx="1644937" cy="17227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EC38-4FFF-49A3-8C54-9301D465E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Team-Regressor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B1314-DEDA-4438-B57C-508685340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Kanav Anand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0AA8-8D5E-4E51-85C0-BB01F186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Competitors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3C0B61-0E68-40EA-9AC7-6657B54C3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862081"/>
              </p:ext>
            </p:extLst>
          </p:nvPr>
        </p:nvGraphicFramePr>
        <p:xfrm>
          <a:off x="677863" y="2160588"/>
          <a:ext cx="85963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551041846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4178702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supermarkets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575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990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AMRITSAR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478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LUDHIANA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570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JAMSHEDPUR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5006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HUBLI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856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MADURAI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29012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7DB3FA-DF10-4D40-826F-1CD8898B7361}"/>
              </a:ext>
            </a:extLst>
          </p:cNvPr>
          <p:cNvSpPr txBox="1"/>
          <p:nvPr/>
        </p:nvSpPr>
        <p:spPr>
          <a:xfrm>
            <a:off x="1258957" y="5883965"/>
            <a:ext cx="879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give us the numbers of similar supermarket in that city</a:t>
            </a:r>
          </a:p>
        </p:txBody>
      </p:sp>
    </p:spTree>
    <p:extLst>
      <p:ext uri="{BB962C8B-B14F-4D97-AF65-F5344CB8AC3E}">
        <p14:creationId xmlns:p14="http://schemas.microsoft.com/office/powerpoint/2010/main" val="98877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1588-AEF4-4610-867D-19F0F538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Density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6565D0-6B32-4C3C-B9D8-A343D1DC51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858507"/>
              </p:ext>
            </p:extLst>
          </p:nvPr>
        </p:nvGraphicFramePr>
        <p:xfrm>
          <a:off x="677863" y="2160588"/>
          <a:ext cx="85963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48955087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491806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density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92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638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AMRITSAR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905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LUDHIANA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020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JAMSHEDPUR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462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HUBLI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925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MADURAI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726746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97D75FE-7C6D-488D-8A6A-F77D87A6FA95}"/>
              </a:ext>
            </a:extLst>
          </p:cNvPr>
          <p:cNvSpPr/>
          <p:nvPr/>
        </p:nvSpPr>
        <p:spPr>
          <a:xfrm>
            <a:off x="1325218" y="56020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will give us-</a:t>
            </a:r>
          </a:p>
          <a:p>
            <a:r>
              <a:rPr lang="en-US" dirty="0"/>
              <a:t>1)</a:t>
            </a:r>
            <a:r>
              <a:rPr lang="en-US" dirty="0" err="1"/>
              <a:t>avg</a:t>
            </a:r>
            <a:r>
              <a:rPr lang="en-US" dirty="0"/>
              <a:t> population,</a:t>
            </a:r>
          </a:p>
          <a:p>
            <a:r>
              <a:rPr lang="en-US" dirty="0"/>
              <a:t>2)measure of traffic density</a:t>
            </a:r>
          </a:p>
        </p:txBody>
      </p:sp>
    </p:spTree>
    <p:extLst>
      <p:ext uri="{BB962C8B-B14F-4D97-AF65-F5344CB8AC3E}">
        <p14:creationId xmlns:p14="http://schemas.microsoft.com/office/powerpoint/2010/main" val="112974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BEEB-05AA-4C5C-A41D-556AF1881025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Average income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854416AB-0F6F-4EF0-B2BD-A28290063C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832417"/>
              </p:ext>
            </p:extLst>
          </p:nvPr>
        </p:nvGraphicFramePr>
        <p:xfrm>
          <a:off x="677863" y="2160588"/>
          <a:ext cx="85963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48955087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491806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income(k)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92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638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AMRITSAR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905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LUDHIANA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020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JAMSHEDPUR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462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HUBLI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925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MADURAI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726746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21B27E5-2717-46CA-BA60-0460A34ADA92}"/>
              </a:ext>
            </a:extLst>
          </p:cNvPr>
          <p:cNvSpPr/>
          <p:nvPr/>
        </p:nvSpPr>
        <p:spPr>
          <a:xfrm>
            <a:off x="1325218" y="56020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will give us </a:t>
            </a:r>
            <a:r>
              <a:rPr lang="en-US" dirty="0" err="1"/>
              <a:t>avg</a:t>
            </a:r>
            <a:r>
              <a:rPr lang="en-US" dirty="0"/>
              <a:t> population income of that city</a:t>
            </a:r>
          </a:p>
        </p:txBody>
      </p:sp>
    </p:spTree>
    <p:extLst>
      <p:ext uri="{BB962C8B-B14F-4D97-AF65-F5344CB8AC3E}">
        <p14:creationId xmlns:p14="http://schemas.microsoft.com/office/powerpoint/2010/main" val="345105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9340-6889-4B74-9725-1A9A987AA1E1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Literacy rate.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6BF998F8-9FE7-410A-BCE1-516C40AF9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291954"/>
              </p:ext>
            </p:extLst>
          </p:nvPr>
        </p:nvGraphicFramePr>
        <p:xfrm>
          <a:off x="677863" y="2160588"/>
          <a:ext cx="85963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48955087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491806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literacy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92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638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AMRITSAR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905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LUDHIANA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020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JAMSHEDPUR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462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HUBLI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925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MADURAI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726746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039C947-735A-4C98-855E-090BA804C733}"/>
              </a:ext>
            </a:extLst>
          </p:cNvPr>
          <p:cNvSpPr/>
          <p:nvPr/>
        </p:nvSpPr>
        <p:spPr>
          <a:xfrm>
            <a:off x="1325218" y="56020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will give us how literate people are. Mostly literate class of people find supermarkets more feasible.</a:t>
            </a:r>
          </a:p>
        </p:txBody>
      </p:sp>
    </p:spTree>
    <p:extLst>
      <p:ext uri="{BB962C8B-B14F-4D97-AF65-F5344CB8AC3E}">
        <p14:creationId xmlns:p14="http://schemas.microsoft.com/office/powerpoint/2010/main" val="285268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6726-036E-4E34-860A-2D14DD97DEE9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Unemployment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EE5F0060-04B7-4BBD-9C93-24350AE50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553135"/>
              </p:ext>
            </p:extLst>
          </p:nvPr>
        </p:nvGraphicFramePr>
        <p:xfrm>
          <a:off x="677863" y="2160588"/>
          <a:ext cx="85963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48955087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491806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unemployment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92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638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AMRITSAR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905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LUDHIANA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020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JAMSHEDPUR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462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HUBLI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925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MADURAI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726746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C5C1257-3092-48BE-9B1D-D4F879F7EC09}"/>
              </a:ext>
            </a:extLst>
          </p:cNvPr>
          <p:cNvSpPr/>
          <p:nvPr/>
        </p:nvSpPr>
        <p:spPr>
          <a:xfrm>
            <a:off x="1325218" y="560206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This will give us </a:t>
            </a:r>
            <a:r>
              <a:rPr lang="en-US" sz="2000" dirty="0" err="1"/>
              <a:t>avg</a:t>
            </a:r>
            <a:r>
              <a:rPr lang="en-US" sz="2000" dirty="0"/>
              <a:t> population income of that city</a:t>
            </a:r>
          </a:p>
        </p:txBody>
      </p:sp>
    </p:spTree>
    <p:extLst>
      <p:ext uri="{BB962C8B-B14F-4D97-AF65-F5344CB8AC3E}">
        <p14:creationId xmlns:p14="http://schemas.microsoft.com/office/powerpoint/2010/main" val="385036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CA1C-76AA-4969-97E8-182A14424DA0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Clustering on supermarkets, Income, Literacy and Density.</a:t>
            </a:r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32038E69-543A-41E2-B32C-7B4C4BCCF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082060"/>
              </p:ext>
            </p:extLst>
          </p:nvPr>
        </p:nvGraphicFramePr>
        <p:xfrm>
          <a:off x="677863" y="2074448"/>
          <a:ext cx="8596139" cy="4491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791C080-4BDC-49B3-9BA0-B3358FC29231}"/>
              </a:ext>
            </a:extLst>
          </p:cNvPr>
          <p:cNvSpPr txBox="1"/>
          <p:nvPr/>
        </p:nvSpPr>
        <p:spPr>
          <a:xfrm>
            <a:off x="1693868" y="2981380"/>
            <a:ext cx="71453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8 clusters.</a:t>
            </a:r>
          </a:p>
          <a:p>
            <a:r>
              <a:rPr lang="en-US" sz="2400" dirty="0"/>
              <a:t>1)Cluster 2 has the people with maximum number of </a:t>
            </a:r>
            <a:r>
              <a:rPr lang="en-US" sz="2400" dirty="0" err="1"/>
              <a:t>of</a:t>
            </a:r>
            <a:r>
              <a:rPr lang="en-US" sz="2400" dirty="0"/>
              <a:t> income but number of unique customers and sales is less.</a:t>
            </a:r>
          </a:p>
          <a:p>
            <a:endParaRPr lang="en-US" sz="2400" dirty="0"/>
          </a:p>
          <a:p>
            <a:r>
              <a:rPr lang="en-US" sz="2400" dirty="0"/>
              <a:t>2)Whereas it was quite high for 1</a:t>
            </a:r>
            <a:r>
              <a:rPr lang="en-US" sz="2400" baseline="30000" dirty="0"/>
              <a:t>st</a:t>
            </a:r>
            <a:r>
              <a:rPr lang="en-US" sz="2400" dirty="0"/>
              <a:t> cluster.</a:t>
            </a:r>
          </a:p>
        </p:txBody>
      </p:sp>
    </p:spTree>
    <p:extLst>
      <p:ext uri="{BB962C8B-B14F-4D97-AF65-F5344CB8AC3E}">
        <p14:creationId xmlns:p14="http://schemas.microsoft.com/office/powerpoint/2010/main" val="144872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9421-C409-4E3D-BE85-5F791F90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clusters on whole Dataset.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7762-0FCB-40A8-B8CB-DD5DCE14C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Converting the Discount method used to one hot encoders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Doing same for the gender as well.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Now taking whole data set and removing stores from it. Lets make cluster on  them.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07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A8C1-C7AA-4E25-8D11-2F65271A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6E34FF0-45DC-4ADF-AF4B-EFFB84166C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725065"/>
              </p:ext>
            </p:extLst>
          </p:nvPr>
        </p:nvGraphicFramePr>
        <p:xfrm>
          <a:off x="677863" y="2160588"/>
          <a:ext cx="85963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7149961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770235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of users.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7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99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8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33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6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1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3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19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69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598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0E5A0E6-C51E-4E76-927B-A914B93C8B26}"/>
              </a:ext>
            </a:extLst>
          </p:cNvPr>
          <p:cNvSpPr/>
          <p:nvPr/>
        </p:nvSpPr>
        <p:spPr>
          <a:xfrm>
            <a:off x="720437" y="505301"/>
            <a:ext cx="748145" cy="706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62220C-C791-47A2-8B28-F27E851CC939}"/>
              </a:ext>
            </a:extLst>
          </p:cNvPr>
          <p:cNvSpPr/>
          <p:nvPr/>
        </p:nvSpPr>
        <p:spPr>
          <a:xfrm>
            <a:off x="720436" y="2435325"/>
            <a:ext cx="748145" cy="706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FAE0E2-B27C-4360-AC54-E6AC6C8CA585}"/>
              </a:ext>
            </a:extLst>
          </p:cNvPr>
          <p:cNvSpPr/>
          <p:nvPr/>
        </p:nvSpPr>
        <p:spPr>
          <a:xfrm>
            <a:off x="720435" y="4245718"/>
            <a:ext cx="748145" cy="706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78E64F-F7A5-4565-B2FD-449C4C461EFD}"/>
              </a:ext>
            </a:extLst>
          </p:cNvPr>
          <p:cNvSpPr/>
          <p:nvPr/>
        </p:nvSpPr>
        <p:spPr>
          <a:xfrm>
            <a:off x="7966361" y="504715"/>
            <a:ext cx="748145" cy="706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1D7069-9835-4A2C-9E8F-9FAA460EB081}"/>
              </a:ext>
            </a:extLst>
          </p:cNvPr>
          <p:cNvSpPr/>
          <p:nvPr/>
        </p:nvSpPr>
        <p:spPr>
          <a:xfrm>
            <a:off x="7966361" y="2435325"/>
            <a:ext cx="748145" cy="706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E23DF8-9F70-48E3-9759-7A1D59107013}"/>
              </a:ext>
            </a:extLst>
          </p:cNvPr>
          <p:cNvSpPr/>
          <p:nvPr/>
        </p:nvSpPr>
        <p:spPr>
          <a:xfrm>
            <a:off x="7966361" y="6151808"/>
            <a:ext cx="748145" cy="706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A55399-3A43-4B08-9E27-DF6241739EAA}"/>
              </a:ext>
            </a:extLst>
          </p:cNvPr>
          <p:cNvSpPr/>
          <p:nvPr/>
        </p:nvSpPr>
        <p:spPr>
          <a:xfrm>
            <a:off x="7966361" y="4365935"/>
            <a:ext cx="748145" cy="706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2173D1-2E60-4F2F-86C1-FE1BF1B0EC0C}"/>
              </a:ext>
            </a:extLst>
          </p:cNvPr>
          <p:cNvSpPr/>
          <p:nvPr/>
        </p:nvSpPr>
        <p:spPr>
          <a:xfrm>
            <a:off x="720436" y="6151808"/>
            <a:ext cx="748145" cy="706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C12511-5B5F-495B-9EF5-DB7AAD17EE79}"/>
              </a:ext>
            </a:extLst>
          </p:cNvPr>
          <p:cNvSpPr/>
          <p:nvPr/>
        </p:nvSpPr>
        <p:spPr>
          <a:xfrm>
            <a:off x="4918362" y="129576"/>
            <a:ext cx="748145" cy="6241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indore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167843-5BF3-427E-B408-F14ED86C86A1}"/>
              </a:ext>
            </a:extLst>
          </p:cNvPr>
          <p:cNvSpPr/>
          <p:nvPr/>
        </p:nvSpPr>
        <p:spPr>
          <a:xfrm>
            <a:off x="4918362" y="1067626"/>
            <a:ext cx="748145" cy="7061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amritsar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15348A-59EC-43E2-BE56-D297D8273BD0}"/>
              </a:ext>
            </a:extLst>
          </p:cNvPr>
          <p:cNvSpPr/>
          <p:nvPr/>
        </p:nvSpPr>
        <p:spPr>
          <a:xfrm>
            <a:off x="4918362" y="2092200"/>
            <a:ext cx="748145" cy="6278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hubli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BE8FCB-391A-40E7-9A8E-37263844D096}"/>
              </a:ext>
            </a:extLst>
          </p:cNvPr>
          <p:cNvSpPr/>
          <p:nvPr/>
        </p:nvSpPr>
        <p:spPr>
          <a:xfrm>
            <a:off x="4918362" y="3217681"/>
            <a:ext cx="748145" cy="6278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ludhiana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D3385E-212B-4296-88BE-EA0FEC29920E}"/>
              </a:ext>
            </a:extLst>
          </p:cNvPr>
          <p:cNvSpPr/>
          <p:nvPr/>
        </p:nvSpPr>
        <p:spPr>
          <a:xfrm>
            <a:off x="4918362" y="4118669"/>
            <a:ext cx="748145" cy="679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madhurai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183A66-0747-41AC-80B4-D028D351EE5E}"/>
              </a:ext>
            </a:extLst>
          </p:cNvPr>
          <p:cNvSpPr/>
          <p:nvPr/>
        </p:nvSpPr>
        <p:spPr>
          <a:xfrm>
            <a:off x="4918362" y="5201383"/>
            <a:ext cx="748145" cy="679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indore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FEF4F3-43AD-4F7C-A449-E5D31BD770D9}"/>
              </a:ext>
            </a:extLst>
          </p:cNvPr>
          <p:cNvCxnSpPr>
            <a:cxnSpLocks/>
          </p:cNvCxnSpPr>
          <p:nvPr/>
        </p:nvCxnSpPr>
        <p:spPr>
          <a:xfrm>
            <a:off x="1468581" y="748124"/>
            <a:ext cx="3449781" cy="178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92ED9D-DAF6-405A-A0E8-416DC0DF973B}"/>
              </a:ext>
            </a:extLst>
          </p:cNvPr>
          <p:cNvCxnSpPr>
            <a:cxnSpLocks/>
            <a:stCxn id="10" idx="6"/>
            <a:endCxn id="25" idx="1"/>
          </p:cNvCxnSpPr>
          <p:nvPr/>
        </p:nvCxnSpPr>
        <p:spPr>
          <a:xfrm>
            <a:off x="1468581" y="2788421"/>
            <a:ext cx="3449781" cy="166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87C128-1437-4554-B370-1A80F304C998}"/>
              </a:ext>
            </a:extLst>
          </p:cNvPr>
          <p:cNvCxnSpPr>
            <a:cxnSpLocks/>
            <a:stCxn id="12" idx="6"/>
            <a:endCxn id="22" idx="1"/>
          </p:cNvCxnSpPr>
          <p:nvPr/>
        </p:nvCxnSpPr>
        <p:spPr>
          <a:xfrm flipV="1">
            <a:off x="1468580" y="1420722"/>
            <a:ext cx="3449782" cy="317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1FA45E-1878-41C5-B6CB-854B211337A1}"/>
              </a:ext>
            </a:extLst>
          </p:cNvPr>
          <p:cNvCxnSpPr>
            <a:cxnSpLocks/>
            <a:stCxn id="12" idx="6"/>
            <a:endCxn id="24" idx="1"/>
          </p:cNvCxnSpPr>
          <p:nvPr/>
        </p:nvCxnSpPr>
        <p:spPr>
          <a:xfrm flipV="1">
            <a:off x="1468580" y="3531600"/>
            <a:ext cx="3449782" cy="106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D2C86F4-D10E-4D91-B9D4-5ACC868B741E}"/>
              </a:ext>
            </a:extLst>
          </p:cNvPr>
          <p:cNvSpPr/>
          <p:nvPr/>
        </p:nvSpPr>
        <p:spPr>
          <a:xfrm>
            <a:off x="4918362" y="6165369"/>
            <a:ext cx="748145" cy="679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jamshedpur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F1E6276-F463-41D4-BBF9-BBEA61B816B9}"/>
              </a:ext>
            </a:extLst>
          </p:cNvPr>
          <p:cNvCxnSpPr>
            <a:stCxn id="18" idx="6"/>
          </p:cNvCxnSpPr>
          <p:nvPr/>
        </p:nvCxnSpPr>
        <p:spPr>
          <a:xfrm flipV="1">
            <a:off x="1468581" y="3523819"/>
            <a:ext cx="3449781" cy="298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7FE4B74-A298-4944-BE23-BC61CF92CEA8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1468581" y="1420722"/>
            <a:ext cx="3449781" cy="508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4864456-09E7-45F5-BFA2-CEB5CEB45592}"/>
              </a:ext>
            </a:extLst>
          </p:cNvPr>
          <p:cNvCxnSpPr>
            <a:cxnSpLocks/>
            <a:stCxn id="13" idx="2"/>
            <a:endCxn id="22" idx="3"/>
          </p:cNvCxnSpPr>
          <p:nvPr/>
        </p:nvCxnSpPr>
        <p:spPr>
          <a:xfrm flipH="1">
            <a:off x="5666507" y="857811"/>
            <a:ext cx="2299854" cy="56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B6D623-9779-4F89-BD76-ABDEBBD220F8}"/>
              </a:ext>
            </a:extLst>
          </p:cNvPr>
          <p:cNvCxnSpPr>
            <a:cxnSpLocks/>
            <a:stCxn id="13" idx="2"/>
            <a:endCxn id="24" idx="3"/>
          </p:cNvCxnSpPr>
          <p:nvPr/>
        </p:nvCxnSpPr>
        <p:spPr>
          <a:xfrm flipH="1">
            <a:off x="5666507" y="857811"/>
            <a:ext cx="2299854" cy="267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DFDE95-A148-433B-8FD0-5EEA02FB7B88}"/>
              </a:ext>
            </a:extLst>
          </p:cNvPr>
          <p:cNvCxnSpPr>
            <a:cxnSpLocks/>
            <a:stCxn id="13" idx="2"/>
            <a:endCxn id="26" idx="3"/>
          </p:cNvCxnSpPr>
          <p:nvPr/>
        </p:nvCxnSpPr>
        <p:spPr>
          <a:xfrm flipH="1">
            <a:off x="5666507" y="857811"/>
            <a:ext cx="2299854" cy="468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1CED6B0-3098-40FB-B8C4-CAC9A4CBCE6A}"/>
              </a:ext>
            </a:extLst>
          </p:cNvPr>
          <p:cNvCxnSpPr>
            <a:cxnSpLocks/>
            <a:stCxn id="13" idx="2"/>
            <a:endCxn id="54" idx="3"/>
          </p:cNvCxnSpPr>
          <p:nvPr/>
        </p:nvCxnSpPr>
        <p:spPr>
          <a:xfrm flipH="1">
            <a:off x="5666507" y="857811"/>
            <a:ext cx="2299854" cy="564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4830F8-7CEC-4152-8060-5677A6FDD760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1468581" y="6504904"/>
            <a:ext cx="3449781" cy="10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B783B3F-387F-4FD1-9EE6-E1B362CDA84B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5541818" y="353096"/>
            <a:ext cx="2424543" cy="243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7375026-D2E6-469B-9A9A-2B2F968F64CB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5666507" y="2899749"/>
            <a:ext cx="2299854" cy="3605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AF0C74D-3926-4866-8CDB-14CE7049F0A2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666507" y="2925657"/>
            <a:ext cx="2299854" cy="261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371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5C8C-6D32-433C-95D6-9BB3976A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Summary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B8F496-F400-4006-B418-2AA56BEBB3D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82997851"/>
              </p:ext>
            </p:extLst>
          </p:nvPr>
        </p:nvGraphicFramePr>
        <p:xfrm>
          <a:off x="677863" y="2160588"/>
          <a:ext cx="8784792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3414">
                  <a:extLst>
                    <a:ext uri="{9D8B030D-6E8A-4147-A177-3AD203B41FA5}">
                      <a16:colId xmlns:a16="http://schemas.microsoft.com/office/drawing/2014/main" val="2780958037"/>
                    </a:ext>
                  </a:extLst>
                </a:gridCol>
                <a:gridCol w="5251378">
                  <a:extLst>
                    <a:ext uri="{9D8B030D-6E8A-4147-A177-3AD203B41FA5}">
                      <a16:colId xmlns:a16="http://schemas.microsoft.com/office/drawing/2014/main" val="2544159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Hubli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31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Madurai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5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Amritsar,Ludhiana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50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Amritsar,Ludhiana,hubli,Jamshedpur,Madurai,Indore</a:t>
                      </a:r>
                      <a:r>
                        <a:rPr lang="en-US" dirty="0"/>
                        <a:t>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55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Amritsar,Ludhiana,hubli,Jamshedpur,Madurai,Indore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M,indoreT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7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IndoreM,IndoreT,Jamshedpr,Madurai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9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IndoreM,IndoreT,Jamshedpr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38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Indorem,indoret,jamshedpur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758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31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83F6-AC99-44CB-82CF-84910895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Overveiw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33D9-ACE5-4AD4-B042-FFDABC8F2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1)Clustering </a:t>
            </a:r>
          </a:p>
          <a:p>
            <a:pPr marL="0" indent="0">
              <a:buNone/>
            </a:pPr>
            <a:r>
              <a:rPr lang="en-US" sz="2200" dirty="0"/>
              <a:t>	1.1)Feature Extraction</a:t>
            </a:r>
          </a:p>
          <a:p>
            <a:pPr marL="0" indent="0">
              <a:buNone/>
            </a:pPr>
            <a:r>
              <a:rPr lang="en-US" sz="2200" dirty="0"/>
              <a:t>      1.2)Clusters and inferences</a:t>
            </a:r>
          </a:p>
          <a:p>
            <a:pPr marL="0" indent="0">
              <a:buNone/>
            </a:pPr>
            <a:r>
              <a:rPr lang="en-US" sz="2200" dirty="0"/>
              <a:t>	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Recommender System</a:t>
            </a:r>
          </a:p>
          <a:p>
            <a:pPr marL="0" indent="0">
              <a:buNone/>
            </a:pPr>
            <a:r>
              <a:rPr lang="en-US" sz="2200" dirty="0"/>
              <a:t> 1)Building Recommender 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82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66B2-C610-42F8-A878-B59E31DD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for Cluster1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0E19D-A156-43C5-822C-298D53F54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7237"/>
            <a:ext cx="8596668" cy="4254126"/>
          </a:xfrm>
        </p:spPr>
        <p:txBody>
          <a:bodyPr>
            <a:normAutofit/>
          </a:bodyPr>
          <a:lstStyle/>
          <a:p>
            <a:r>
              <a:rPr lang="en-US" sz="2400" dirty="0"/>
              <a:t>There are most of the people from </a:t>
            </a:r>
            <a:r>
              <a:rPr lang="en-US" sz="2400" dirty="0" err="1"/>
              <a:t>hubli</a:t>
            </a:r>
            <a:r>
              <a:rPr lang="en-US" sz="2400" dirty="0"/>
              <a:t> store.</a:t>
            </a:r>
          </a:p>
          <a:p>
            <a:r>
              <a:rPr lang="en-US" sz="2400" dirty="0"/>
              <a:t>No Sikhs in this group</a:t>
            </a:r>
          </a:p>
          <a:p>
            <a:r>
              <a:rPr lang="en-US" sz="2400" dirty="0"/>
              <a:t>People  mostly prefer to buy throughout the year with very less amount  of variation.</a:t>
            </a:r>
          </a:p>
          <a:p>
            <a:r>
              <a:rPr lang="en-US" sz="2400" dirty="0"/>
              <a:t>Due to large amount of </a:t>
            </a:r>
            <a:r>
              <a:rPr lang="en-US" sz="2400" dirty="0" err="1"/>
              <a:t>hindus</a:t>
            </a:r>
            <a:r>
              <a:rPr lang="en-US" sz="2400" dirty="0"/>
              <a:t> present, Good percentage of sales was seen during that period of these their fest season.</a:t>
            </a:r>
          </a:p>
          <a:p>
            <a:r>
              <a:rPr lang="en-US" sz="2400" dirty="0"/>
              <a:t>Which is clearly depicted in data that the sale was max in Month 5 and Month 11.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58BD-2652-4068-A707-7F2B7F961582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Inference for Cluster2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8B2A9-8540-4A1F-A11D-2E39DAD84315}"/>
              </a:ext>
            </a:extLst>
          </p:cNvPr>
          <p:cNvSpPr txBox="1">
            <a:spLocks/>
          </p:cNvSpPr>
          <p:nvPr/>
        </p:nvSpPr>
        <p:spPr>
          <a:xfrm>
            <a:off x="677334" y="1787237"/>
            <a:ext cx="8596668" cy="42541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There are most of the people from </a:t>
            </a:r>
            <a:r>
              <a:rPr lang="en-US" sz="2400" dirty="0" err="1"/>
              <a:t>Madhurai</a:t>
            </a:r>
            <a:r>
              <a:rPr lang="en-US" sz="2400" dirty="0"/>
              <a:t>.</a:t>
            </a:r>
          </a:p>
          <a:p>
            <a:r>
              <a:rPr lang="en-US" sz="2400" dirty="0"/>
              <a:t>No Sikhs in this group</a:t>
            </a:r>
          </a:p>
          <a:p>
            <a:r>
              <a:rPr lang="en-US" sz="2400" dirty="0"/>
              <a:t>People  mostly prefer to buy throughout the year with very less amount  of variation.</a:t>
            </a:r>
          </a:p>
          <a:p>
            <a:r>
              <a:rPr lang="en-US" sz="2400" dirty="0"/>
              <a:t>Due to large amount of </a:t>
            </a:r>
            <a:r>
              <a:rPr lang="en-US" sz="2400" dirty="0" err="1"/>
              <a:t>hindus</a:t>
            </a:r>
            <a:r>
              <a:rPr lang="en-US" sz="2400" dirty="0"/>
              <a:t> present, Good percentage of sales was seen during that period of these their fest season.</a:t>
            </a:r>
          </a:p>
        </p:txBody>
      </p:sp>
    </p:spTree>
    <p:extLst>
      <p:ext uri="{BB962C8B-B14F-4D97-AF65-F5344CB8AC3E}">
        <p14:creationId xmlns:p14="http://schemas.microsoft.com/office/powerpoint/2010/main" val="1070699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BF89-26D2-4C65-8DAC-A1C1AF1BBDBD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Inference for Cluster3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AF6F2-4595-4B24-B879-A15895926A28}"/>
              </a:ext>
            </a:extLst>
          </p:cNvPr>
          <p:cNvSpPr txBox="1">
            <a:spLocks/>
          </p:cNvSpPr>
          <p:nvPr/>
        </p:nvSpPr>
        <p:spPr>
          <a:xfrm>
            <a:off x="677334" y="1787237"/>
            <a:ext cx="8596668" cy="425412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There are most of the people from Amritsar and Ludhiana</a:t>
            </a:r>
          </a:p>
          <a:p>
            <a:r>
              <a:rPr lang="en-US" sz="2400" dirty="0"/>
              <a:t>Well K-means is enough intelligent to catch Punjabis from data.</a:t>
            </a:r>
          </a:p>
          <a:p>
            <a:r>
              <a:rPr lang="en-US" sz="2400" dirty="0"/>
              <a:t>Due to large amount of Sikh people present, Good percentage of sales was seen during that period of these their fest season.</a:t>
            </a:r>
          </a:p>
          <a:p>
            <a:r>
              <a:rPr lang="en-US" sz="2400" dirty="0"/>
              <a:t>Sales was exceptionally high during month of season 2 and season 4.(month 4,month11). Why?</a:t>
            </a:r>
          </a:p>
          <a:p>
            <a:r>
              <a:rPr lang="en-US" sz="2400" dirty="0"/>
              <a:t>Here because these cities have extreme weather so may be people use to buy in these season.</a:t>
            </a:r>
          </a:p>
        </p:txBody>
      </p:sp>
    </p:spTree>
    <p:extLst>
      <p:ext uri="{BB962C8B-B14F-4D97-AF65-F5344CB8AC3E}">
        <p14:creationId xmlns:p14="http://schemas.microsoft.com/office/powerpoint/2010/main" val="2269556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4CFF-918B-4480-8555-4241877B1892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Inference for Cluster4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107A7-5034-4700-AEED-4C0391B7E8E3}"/>
              </a:ext>
            </a:extLst>
          </p:cNvPr>
          <p:cNvSpPr txBox="1">
            <a:spLocks/>
          </p:cNvSpPr>
          <p:nvPr/>
        </p:nvSpPr>
        <p:spPr>
          <a:xfrm>
            <a:off x="677334" y="1787237"/>
            <a:ext cx="8596668" cy="42541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There are most of the people from </a:t>
            </a:r>
            <a:r>
              <a:rPr lang="en-US" sz="2400" dirty="0" err="1"/>
              <a:t>Amritsar,Ludhiana,hubli,Jamshedpur,Madurai,Indore</a:t>
            </a:r>
            <a:r>
              <a:rPr lang="en-US" sz="2400" dirty="0"/>
              <a:t> M</a:t>
            </a:r>
          </a:p>
          <a:p>
            <a:r>
              <a:rPr lang="en-US" sz="2400" dirty="0"/>
              <a:t>Here because these cities have extreme weather so may be people use to buy in these season.</a:t>
            </a:r>
          </a:p>
          <a:p>
            <a:r>
              <a:rPr lang="en-US" sz="2400" dirty="0"/>
              <a:t>These are the states that have some amount of Sikhs and </a:t>
            </a:r>
            <a:r>
              <a:rPr lang="en-US" sz="2400" dirty="0" err="1"/>
              <a:t>also,usrs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8930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B35A-FA84-46CF-82BF-E879E06A6B06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Inference for Cluster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A0B01-2FFC-427F-B3F0-BD1CF7F6C95A}"/>
              </a:ext>
            </a:extLst>
          </p:cNvPr>
          <p:cNvSpPr txBox="1">
            <a:spLocks/>
          </p:cNvSpPr>
          <p:nvPr/>
        </p:nvSpPr>
        <p:spPr>
          <a:xfrm>
            <a:off x="677334" y="1787237"/>
            <a:ext cx="8596668" cy="42541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There are most of the people from </a:t>
            </a:r>
            <a:r>
              <a:rPr lang="en-US" sz="2400" dirty="0" err="1"/>
              <a:t>IndoreT,Indore</a:t>
            </a:r>
            <a:r>
              <a:rPr lang="en-US" sz="2400" dirty="0"/>
              <a:t> M store.</a:t>
            </a:r>
          </a:p>
          <a:p>
            <a:r>
              <a:rPr lang="en-US" sz="2400" dirty="0"/>
              <a:t>Here the people usually have high rate of employment and annual income.</a:t>
            </a:r>
          </a:p>
          <a:p>
            <a:r>
              <a:rPr lang="en-US" sz="2400" dirty="0"/>
              <a:t> In this cluster people often</a:t>
            </a:r>
          </a:p>
        </p:txBody>
      </p:sp>
    </p:spTree>
    <p:extLst>
      <p:ext uri="{BB962C8B-B14F-4D97-AF65-F5344CB8AC3E}">
        <p14:creationId xmlns:p14="http://schemas.microsoft.com/office/powerpoint/2010/main" val="1151382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C2FF0-773D-4121-AD9B-31697DE5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System	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3DB4E9-DA84-43C5-AD92-B21FA24BB797}"/>
              </a:ext>
            </a:extLst>
          </p:cNvPr>
          <p:cNvSpPr/>
          <p:nvPr/>
        </p:nvSpPr>
        <p:spPr>
          <a:xfrm>
            <a:off x="1101434" y="2045856"/>
            <a:ext cx="983672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Cluster 1</a:t>
            </a:r>
          </a:p>
          <a:p>
            <a:pPr algn="ctr"/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2565E7-7B0F-4585-8984-7551AB1BFA0F}"/>
              </a:ext>
            </a:extLst>
          </p:cNvPr>
          <p:cNvSpPr/>
          <p:nvPr/>
        </p:nvSpPr>
        <p:spPr>
          <a:xfrm>
            <a:off x="1101433" y="3315854"/>
            <a:ext cx="983673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Cluster 2</a:t>
            </a:r>
          </a:p>
          <a:p>
            <a:pPr algn="ctr"/>
            <a:endParaRPr lang="en-US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C16D00-5611-4AD4-BDC0-74FF2D976A6D}"/>
              </a:ext>
            </a:extLst>
          </p:cNvPr>
          <p:cNvSpPr/>
          <p:nvPr/>
        </p:nvSpPr>
        <p:spPr>
          <a:xfrm>
            <a:off x="1108359" y="5440217"/>
            <a:ext cx="983673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Cluster 8</a:t>
            </a:r>
          </a:p>
          <a:p>
            <a:pPr algn="ctr"/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B3180-7A7F-46FC-96EC-5F334E20481E}"/>
              </a:ext>
            </a:extLst>
          </p:cNvPr>
          <p:cNvSpPr txBox="1"/>
          <p:nvPr/>
        </p:nvSpPr>
        <p:spPr>
          <a:xfrm>
            <a:off x="1465382" y="4516887"/>
            <a:ext cx="26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A699AB-E8E4-447E-AFF3-D8C2ABD47015}"/>
              </a:ext>
            </a:extLst>
          </p:cNvPr>
          <p:cNvCxnSpPr>
            <a:stCxn id="4" idx="6"/>
          </p:cNvCxnSpPr>
          <p:nvPr/>
        </p:nvCxnSpPr>
        <p:spPr>
          <a:xfrm>
            <a:off x="2085106" y="2544620"/>
            <a:ext cx="1697185" cy="226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5A7EAD4-ABB6-43EB-B371-2C2726F303C9}"/>
              </a:ext>
            </a:extLst>
          </p:cNvPr>
          <p:cNvSpPr/>
          <p:nvPr/>
        </p:nvSpPr>
        <p:spPr>
          <a:xfrm>
            <a:off x="3643744" y="1219200"/>
            <a:ext cx="5630257" cy="472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Going in cluster 1 and recommending products using “product user based </a:t>
            </a:r>
            <a:r>
              <a:rPr lang="en-US" sz="3000" dirty="0" err="1"/>
              <a:t>recom</a:t>
            </a:r>
            <a:r>
              <a:rPr lang="en-US" sz="3000" dirty="0"/>
              <a:t> system”.</a:t>
            </a:r>
          </a:p>
        </p:txBody>
      </p:sp>
    </p:spTree>
    <p:extLst>
      <p:ext uri="{BB962C8B-B14F-4D97-AF65-F5344CB8AC3E}">
        <p14:creationId xmlns:p14="http://schemas.microsoft.com/office/powerpoint/2010/main" val="4210142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0131-CEB1-4317-BCEB-4E721D719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A6E6D-41D3-417A-986D-591C9CF33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9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F09D-005A-4916-A267-C1540AB7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Features 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58D51320-73A9-41C3-A37F-BF616575C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626534"/>
              </p:ext>
            </p:extLst>
          </p:nvPr>
        </p:nvGraphicFramePr>
        <p:xfrm>
          <a:off x="715691" y="2089183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7969E78D-655D-402F-A3FA-99B98D44056D}"/>
              </a:ext>
            </a:extLst>
          </p:cNvPr>
          <p:cNvSpPr/>
          <p:nvPr/>
        </p:nvSpPr>
        <p:spPr>
          <a:xfrm rot="1470528">
            <a:off x="5075685" y="1846867"/>
            <a:ext cx="858646" cy="4846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447FE2-B178-4C7F-8CAA-8C44E1D558F5}"/>
              </a:ext>
            </a:extLst>
          </p:cNvPr>
          <p:cNvSpPr txBox="1"/>
          <p:nvPr/>
        </p:nvSpPr>
        <p:spPr>
          <a:xfrm>
            <a:off x="3503015" y="1532738"/>
            <a:ext cx="13906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Seasons</a:t>
            </a:r>
          </a:p>
        </p:txBody>
      </p:sp>
    </p:spTree>
    <p:extLst>
      <p:ext uri="{BB962C8B-B14F-4D97-AF65-F5344CB8AC3E}">
        <p14:creationId xmlns:p14="http://schemas.microsoft.com/office/powerpoint/2010/main" val="121542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26D5-5B4A-438F-91DB-317F522B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of each Month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F52CD6-3ABA-4261-A879-EEEDF3490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405270"/>
              </p:ext>
            </p:extLst>
          </p:nvPr>
        </p:nvGraphicFramePr>
        <p:xfrm>
          <a:off x="709992" y="3942524"/>
          <a:ext cx="7519599" cy="302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2651439-A520-4460-94B3-3DC158F36F77}"/>
              </a:ext>
            </a:extLst>
          </p:cNvPr>
          <p:cNvSpPr/>
          <p:nvPr/>
        </p:nvSpPr>
        <p:spPr>
          <a:xfrm>
            <a:off x="5367127" y="2001077"/>
            <a:ext cx="2862470" cy="9850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BB-INDORE-MALHAR MEGA MALL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1F0AE6-8A7F-495E-8BF3-A9ECEA7CEF7E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591799" y="2477054"/>
            <a:ext cx="2775328" cy="1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339137-6F3E-4AD0-A753-FE55231E6B61}"/>
              </a:ext>
            </a:extLst>
          </p:cNvPr>
          <p:cNvSpPr/>
          <p:nvPr/>
        </p:nvSpPr>
        <p:spPr>
          <a:xfrm>
            <a:off x="709992" y="2001077"/>
            <a:ext cx="19083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Indore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21610B-691E-4068-A307-08AE21F4429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664148" y="2915477"/>
            <a:ext cx="1" cy="201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AAD326-9B85-4D58-915E-4445496C9448}"/>
              </a:ext>
            </a:extLst>
          </p:cNvPr>
          <p:cNvSpPr txBox="1"/>
          <p:nvPr/>
        </p:nvSpPr>
        <p:spPr>
          <a:xfrm>
            <a:off x="3697357" y="212428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Splitting</a:t>
            </a:r>
          </a:p>
        </p:txBody>
      </p:sp>
    </p:spTree>
    <p:extLst>
      <p:ext uri="{BB962C8B-B14F-4D97-AF65-F5344CB8AC3E}">
        <p14:creationId xmlns:p14="http://schemas.microsoft.com/office/powerpoint/2010/main" val="423028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8ECE-3D6C-44A5-BCB2-99E5FA0D243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B07C986F-917F-4153-8EE4-777DD1DEE0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8455724"/>
              </p:ext>
            </p:extLst>
          </p:nvPr>
        </p:nvGraphicFramePr>
        <p:xfrm>
          <a:off x="677863" y="2160588"/>
          <a:ext cx="85963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48955087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491806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temp_stat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92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extreme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638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AMRITSAR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extreme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905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LUDHIANA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extreme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020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JAMSHEDPUR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462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HUBLI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925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MADURAI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726746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B60FBA2-38F0-41F1-A9EF-67BB35988D0C}"/>
              </a:ext>
            </a:extLst>
          </p:cNvPr>
          <p:cNvSpPr/>
          <p:nvPr/>
        </p:nvSpPr>
        <p:spPr>
          <a:xfrm>
            <a:off x="1285462" y="5323773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This will help us to know that whether the climate remains extreme or moderate. Because in extreme cases there is need of replacement of several items during season change.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A25038-0728-46C6-BBC2-56A9BB9B9785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E401D1-61DA-45F0-B90A-F8176322DE1C}"/>
              </a:ext>
            </a:extLst>
          </p:cNvPr>
          <p:cNvSpPr txBox="1">
            <a:spLocks/>
          </p:cNvSpPr>
          <p:nvPr/>
        </p:nvSpPr>
        <p:spPr>
          <a:xfrm>
            <a:off x="524934" y="655313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Climate </a:t>
            </a:r>
          </a:p>
        </p:txBody>
      </p:sp>
    </p:spTree>
    <p:extLst>
      <p:ext uri="{BB962C8B-B14F-4D97-AF65-F5344CB8AC3E}">
        <p14:creationId xmlns:p14="http://schemas.microsoft.com/office/powerpoint/2010/main" val="427293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DE94-485F-4A87-8C2F-3709AC7E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Clustering on Season , temperature and climate.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5096F6E-601C-4B8B-A2B2-510722D13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520098"/>
              </p:ext>
            </p:extLst>
          </p:nvPr>
        </p:nvGraphicFramePr>
        <p:xfrm>
          <a:off x="677863" y="1550504"/>
          <a:ext cx="8596139" cy="4491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599B804-C3ED-4C61-B0DD-5D016CA24878}"/>
              </a:ext>
            </a:extLst>
          </p:cNvPr>
          <p:cNvSpPr txBox="1"/>
          <p:nvPr/>
        </p:nvSpPr>
        <p:spPr>
          <a:xfrm>
            <a:off x="2054087" y="4320209"/>
            <a:ext cx="47310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6 clusters</a:t>
            </a:r>
          </a:p>
          <a:p>
            <a:r>
              <a:rPr lang="en-US" dirty="0"/>
              <a:t>1)This will give us idea about which city to cluster during a particular season</a:t>
            </a:r>
          </a:p>
          <a:p>
            <a:r>
              <a:rPr lang="en-US" dirty="0"/>
              <a:t>Inference:</a:t>
            </a:r>
          </a:p>
          <a:p>
            <a:r>
              <a:rPr lang="en-US" dirty="0"/>
              <a:t>City Hubli has very less sale in winters.</a:t>
            </a:r>
          </a:p>
          <a:p>
            <a:r>
              <a:rPr lang="en-US" dirty="0" err="1"/>
              <a:t>Wheras</a:t>
            </a:r>
            <a:r>
              <a:rPr lang="en-US" dirty="0"/>
              <a:t> Amritsar and Ludhiana shows high </a:t>
            </a:r>
            <a:r>
              <a:rPr lang="en-US" dirty="0" err="1"/>
              <a:t>perecentages</a:t>
            </a:r>
            <a:r>
              <a:rPr lang="en-US" dirty="0"/>
              <a:t> during that season.</a:t>
            </a:r>
          </a:p>
        </p:txBody>
      </p:sp>
    </p:spTree>
    <p:extLst>
      <p:ext uri="{BB962C8B-B14F-4D97-AF65-F5344CB8AC3E}">
        <p14:creationId xmlns:p14="http://schemas.microsoft.com/office/powerpoint/2010/main" val="5628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59BE-75A2-4AAF-B682-65B2165D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percentages of different religions in a state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67D2B5-BDB7-41A3-91F3-FA148933C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169153"/>
              </p:ext>
            </p:extLst>
          </p:nvPr>
        </p:nvGraphicFramePr>
        <p:xfrm>
          <a:off x="677863" y="2160588"/>
          <a:ext cx="85963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1503827409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842203314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2102681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262420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hindu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muslim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sikh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20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03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AMRITSAR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316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LUDHIANA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111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JAMSHEDPUR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343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HUBLI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MADURAI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0122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27CE03-9474-4EA7-9D71-3E0432677140}"/>
              </a:ext>
            </a:extLst>
          </p:cNvPr>
          <p:cNvSpPr txBox="1"/>
          <p:nvPr/>
        </p:nvSpPr>
        <p:spPr>
          <a:xfrm>
            <a:off x="1258957" y="5883965"/>
            <a:ext cx="8799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give us the distribution of various religions and we can </a:t>
            </a:r>
            <a:r>
              <a:rPr lang="en-US" dirty="0" err="1"/>
              <a:t>approx</a:t>
            </a:r>
            <a:r>
              <a:rPr lang="en-US" dirty="0"/>
              <a:t> how many people of different religion are entering BB.</a:t>
            </a:r>
          </a:p>
        </p:txBody>
      </p:sp>
    </p:spTree>
    <p:extLst>
      <p:ext uri="{BB962C8B-B14F-4D97-AF65-F5344CB8AC3E}">
        <p14:creationId xmlns:p14="http://schemas.microsoft.com/office/powerpoint/2010/main" val="147464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7146-ADAB-4959-A3D2-156992F4D726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Religion wise distribution of </a:t>
            </a:r>
            <a:r>
              <a:rPr lang="en-US" dirty="0" err="1"/>
              <a:t>festivs</a:t>
            </a:r>
            <a:endParaRPr lang="en-US" dirty="0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77022E8A-6F5B-4007-B0D9-8B5C8ECAD9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180472"/>
              </p:ext>
            </p:extLst>
          </p:nvPr>
        </p:nvGraphicFramePr>
        <p:xfrm>
          <a:off x="677690" y="1666240"/>
          <a:ext cx="5418312" cy="3776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578">
                  <a:extLst>
                    <a:ext uri="{9D8B030D-6E8A-4147-A177-3AD203B41FA5}">
                      <a16:colId xmlns:a16="http://schemas.microsoft.com/office/drawing/2014/main" val="1503827409"/>
                    </a:ext>
                  </a:extLst>
                </a:gridCol>
                <a:gridCol w="1354578">
                  <a:extLst>
                    <a:ext uri="{9D8B030D-6E8A-4147-A177-3AD203B41FA5}">
                      <a16:colId xmlns:a16="http://schemas.microsoft.com/office/drawing/2014/main" val="2842203314"/>
                    </a:ext>
                  </a:extLst>
                </a:gridCol>
                <a:gridCol w="1354578">
                  <a:extLst>
                    <a:ext uri="{9D8B030D-6E8A-4147-A177-3AD203B41FA5}">
                      <a16:colId xmlns:a16="http://schemas.microsoft.com/office/drawing/2014/main" val="221026810"/>
                    </a:ext>
                  </a:extLst>
                </a:gridCol>
                <a:gridCol w="1354578">
                  <a:extLst>
                    <a:ext uri="{9D8B030D-6E8A-4147-A177-3AD203B41FA5}">
                      <a16:colId xmlns:a16="http://schemas.microsoft.com/office/drawing/2014/main" val="3262420222"/>
                    </a:ext>
                  </a:extLst>
                </a:gridCol>
              </a:tblGrid>
              <a:tr h="29156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hindu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muslim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sikh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205943"/>
                  </a:ext>
                </a:extLst>
              </a:tr>
              <a:tr h="266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hind_fest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muslim_fest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sikh_fest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031277"/>
                  </a:ext>
                </a:extLst>
              </a:tr>
              <a:tr h="2663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5938074"/>
                  </a:ext>
                </a:extLst>
              </a:tr>
              <a:tr h="2663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5243259"/>
                  </a:ext>
                </a:extLst>
              </a:tr>
              <a:tr h="2663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2253499"/>
                  </a:ext>
                </a:extLst>
              </a:tr>
              <a:tr h="2663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845969"/>
                  </a:ext>
                </a:extLst>
              </a:tr>
              <a:tr h="2663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4293586"/>
                  </a:ext>
                </a:extLst>
              </a:tr>
              <a:tr h="2663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537052"/>
                  </a:ext>
                </a:extLst>
              </a:tr>
              <a:tr h="2663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6745536"/>
                  </a:ext>
                </a:extLst>
              </a:tr>
              <a:tr h="2663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3161376"/>
                  </a:ext>
                </a:extLst>
              </a:tr>
              <a:tr h="2663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1114234"/>
                  </a:ext>
                </a:extLst>
              </a:tr>
              <a:tr h="2663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3434413"/>
                  </a:ext>
                </a:extLst>
              </a:tr>
              <a:tr h="2663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55820"/>
                  </a:ext>
                </a:extLst>
              </a:tr>
              <a:tr h="2663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0122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25656BA-F029-43AF-939F-44CC1C5E8037}"/>
              </a:ext>
            </a:extLst>
          </p:cNvPr>
          <p:cNvSpPr txBox="1"/>
          <p:nvPr/>
        </p:nvSpPr>
        <p:spPr>
          <a:xfrm>
            <a:off x="1258957" y="5883965"/>
            <a:ext cx="8799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give us the distribution of various religions and we can </a:t>
            </a:r>
            <a:r>
              <a:rPr lang="en-US" dirty="0" err="1"/>
              <a:t>approx</a:t>
            </a:r>
            <a:r>
              <a:rPr lang="en-US" dirty="0"/>
              <a:t> how many people of different religion are entering BB.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2D060-2EDB-4324-A870-CA27E6511721}"/>
              </a:ext>
            </a:extLst>
          </p:cNvPr>
          <p:cNvSpPr txBox="1"/>
          <p:nvPr/>
        </p:nvSpPr>
        <p:spPr>
          <a:xfrm>
            <a:off x="6642954" y="2106689"/>
            <a:ext cx="2853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the 0 indicates that </a:t>
            </a:r>
            <a:br>
              <a:rPr lang="en-US" dirty="0"/>
            </a:br>
            <a:r>
              <a:rPr lang="en-US" dirty="0"/>
              <a:t>this month has no fest</a:t>
            </a:r>
            <a:br>
              <a:rPr lang="en-US" dirty="0"/>
            </a:br>
            <a:r>
              <a:rPr lang="en-US" dirty="0"/>
              <a:t>of particular religion</a:t>
            </a:r>
          </a:p>
          <a:p>
            <a:r>
              <a:rPr lang="en-US" dirty="0"/>
              <a:t>Whereas 1 means it has.</a:t>
            </a:r>
          </a:p>
        </p:txBody>
      </p:sp>
    </p:spTree>
    <p:extLst>
      <p:ext uri="{BB962C8B-B14F-4D97-AF65-F5344CB8AC3E}">
        <p14:creationId xmlns:p14="http://schemas.microsoft.com/office/powerpoint/2010/main" val="322480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693A-3AFA-471D-9559-8AC2B6F407EB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Clustering on Religions</a:t>
            </a:r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3FCC8E92-66BA-4243-A59A-044551B563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954371"/>
              </p:ext>
            </p:extLst>
          </p:nvPr>
        </p:nvGraphicFramePr>
        <p:xfrm>
          <a:off x="677863" y="1550504"/>
          <a:ext cx="8596139" cy="4491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E5680B-B987-4853-91D5-346222C014DB}"/>
              </a:ext>
            </a:extLst>
          </p:cNvPr>
          <p:cNvSpPr txBox="1"/>
          <p:nvPr/>
        </p:nvSpPr>
        <p:spPr>
          <a:xfrm>
            <a:off x="1020418" y="2342278"/>
            <a:ext cx="47310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6 clusters</a:t>
            </a:r>
          </a:p>
          <a:p>
            <a:r>
              <a:rPr lang="en-US" dirty="0"/>
              <a:t>1)This will give us idea about which cluster has how many percentage of people.</a:t>
            </a:r>
          </a:p>
          <a:p>
            <a:r>
              <a:rPr lang="en-US" dirty="0"/>
              <a:t>Inference:</a:t>
            </a:r>
          </a:p>
          <a:p>
            <a:r>
              <a:rPr lang="en-US" dirty="0"/>
              <a:t>Cluster 5 had maximum percentage of </a:t>
            </a:r>
            <a:r>
              <a:rPr lang="en-US" dirty="0" err="1"/>
              <a:t>muslims</a:t>
            </a:r>
            <a:r>
              <a:rPr lang="en-US" dirty="0"/>
              <a:t>.</a:t>
            </a:r>
          </a:p>
          <a:p>
            <a:r>
              <a:rPr lang="en-US" dirty="0"/>
              <a:t>Cluster 6 had maximum percentage of </a:t>
            </a:r>
            <a:r>
              <a:rPr lang="en-US" dirty="0" err="1"/>
              <a:t>hindus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753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568</TotalTime>
  <Words>1004</Words>
  <Application>Microsoft Office PowerPoint</Application>
  <PresentationFormat>Widescreen</PresentationFormat>
  <Paragraphs>329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Trebuchet MS</vt:lpstr>
      <vt:lpstr>Wingdings 3</vt:lpstr>
      <vt:lpstr>Facet</vt:lpstr>
      <vt:lpstr>Team-Regressor</vt:lpstr>
      <vt:lpstr>Overveiw:</vt:lpstr>
      <vt:lpstr>Extracting Features </vt:lpstr>
      <vt:lpstr>Temperature of each Month</vt:lpstr>
      <vt:lpstr>PowerPoint Presentation</vt:lpstr>
      <vt:lpstr>Clustering on Season , temperature and climate.  </vt:lpstr>
      <vt:lpstr>Getting percentages of different religions in a state</vt:lpstr>
      <vt:lpstr>PowerPoint Presentation</vt:lpstr>
      <vt:lpstr>PowerPoint Presentation</vt:lpstr>
      <vt:lpstr>Our Competitors</vt:lpstr>
      <vt:lpstr>Population Density</vt:lpstr>
      <vt:lpstr>PowerPoint Presentation</vt:lpstr>
      <vt:lpstr>PowerPoint Presentation</vt:lpstr>
      <vt:lpstr>PowerPoint Presentation</vt:lpstr>
      <vt:lpstr>PowerPoint Presentation</vt:lpstr>
      <vt:lpstr>Making clusters on whole Dataset.</vt:lpstr>
      <vt:lpstr>Summary</vt:lpstr>
      <vt:lpstr>PowerPoint Presentation</vt:lpstr>
      <vt:lpstr>Cluster Summary</vt:lpstr>
      <vt:lpstr>Inference for Cluster1</vt:lpstr>
      <vt:lpstr>PowerPoint Presentation</vt:lpstr>
      <vt:lpstr>PowerPoint Presentation</vt:lpstr>
      <vt:lpstr>PowerPoint Presentation</vt:lpstr>
      <vt:lpstr>PowerPoint Presentation</vt:lpstr>
      <vt:lpstr>Recommender System </vt:lpstr>
      <vt:lpstr>Thank you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Team-Regressor</dc:title>
  <dc:creator>kanav</dc:creator>
  <cp:lastModifiedBy>kanav</cp:lastModifiedBy>
  <cp:revision>43</cp:revision>
  <dcterms:created xsi:type="dcterms:W3CDTF">2017-12-08T03:39:57Z</dcterms:created>
  <dcterms:modified xsi:type="dcterms:W3CDTF">2017-12-08T13:08:34Z</dcterms:modified>
</cp:coreProperties>
</file>