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 autoCompressPictures="0">
  <p:sldMasterIdLst>
    <p:sldMasterId id="2147483649" r:id="rId1"/>
  </p:sldMasterIdLst>
  <p:notesMasterIdLst>
    <p:notesMasterId r:id="rId20"/>
  </p:notesMasterIdLst>
  <p:handoutMasterIdLst>
    <p:handoutMasterId r:id="rId21"/>
  </p:handoutMasterIdLst>
  <p:sldIdLst>
    <p:sldId id="763" r:id="rId2"/>
    <p:sldId id="535" r:id="rId3"/>
    <p:sldId id="749" r:id="rId4"/>
    <p:sldId id="750" r:id="rId5"/>
    <p:sldId id="746" r:id="rId6"/>
    <p:sldId id="751" r:id="rId7"/>
    <p:sldId id="752" r:id="rId8"/>
    <p:sldId id="753" r:id="rId9"/>
    <p:sldId id="754" r:id="rId10"/>
    <p:sldId id="755" r:id="rId11"/>
    <p:sldId id="756" r:id="rId12"/>
    <p:sldId id="757" r:id="rId13"/>
    <p:sldId id="758" r:id="rId14"/>
    <p:sldId id="759" r:id="rId15"/>
    <p:sldId id="760" r:id="rId16"/>
    <p:sldId id="747" r:id="rId17"/>
    <p:sldId id="761" r:id="rId18"/>
    <p:sldId id="762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3200" b="1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83" autoAdjust="0"/>
    <p:restoredTop sz="94674" autoAdjust="0"/>
  </p:normalViewPr>
  <p:slideViewPr>
    <p:cSldViewPr>
      <p:cViewPr varScale="1">
        <p:scale>
          <a:sx n="124" d="100"/>
          <a:sy n="124" d="100"/>
        </p:scale>
        <p:origin x="127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0098" name="Rectangle 2">
            <a:extLst>
              <a:ext uri="{FF2B5EF4-FFF2-40B4-BE49-F238E27FC236}">
                <a16:creationId xmlns:a16="http://schemas.microsoft.com/office/drawing/2014/main" id="{4332C5BC-C354-05DC-420A-9A331CE99F52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900099" name="Rectangle 3">
            <a:extLst>
              <a:ext uri="{FF2B5EF4-FFF2-40B4-BE49-F238E27FC236}">
                <a16:creationId xmlns:a16="http://schemas.microsoft.com/office/drawing/2014/main" id="{CF4DEA93-F20F-DDF4-3613-6E37F60B9AB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900100" name="Rectangle 4">
            <a:extLst>
              <a:ext uri="{FF2B5EF4-FFF2-40B4-BE49-F238E27FC236}">
                <a16:creationId xmlns:a16="http://schemas.microsoft.com/office/drawing/2014/main" id="{F682DE67-20C2-3FBE-075F-4DB6366954CC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r>
              <a:rPr lang="en-US" altLang="en-US"/>
              <a:t>1.#</a:t>
            </a:r>
          </a:p>
        </p:txBody>
      </p:sp>
      <p:sp>
        <p:nvSpPr>
          <p:cNvPr id="900101" name="Rectangle 5">
            <a:extLst>
              <a:ext uri="{FF2B5EF4-FFF2-40B4-BE49-F238E27FC236}">
                <a16:creationId xmlns:a16="http://schemas.microsoft.com/office/drawing/2014/main" id="{7E90FD16-E18B-69EB-8B48-47EC40E3B10C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fld id="{5DCDD281-549A-1E44-905C-912CC5EDDC2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594" name="Rectangle 2">
            <a:extLst>
              <a:ext uri="{FF2B5EF4-FFF2-40B4-BE49-F238E27FC236}">
                <a16:creationId xmlns:a16="http://schemas.microsoft.com/office/drawing/2014/main" id="{A0D74817-7A0B-5E0B-40EA-1A7D437CF20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78595" name="Rectangle 3">
            <a:extLst>
              <a:ext uri="{FF2B5EF4-FFF2-40B4-BE49-F238E27FC236}">
                <a16:creationId xmlns:a16="http://schemas.microsoft.com/office/drawing/2014/main" id="{516E87B8-E510-CC5D-FBB7-F2B0AAFE18B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endParaRPr lang="en-US" altLang="en-US"/>
          </a:p>
        </p:txBody>
      </p:sp>
      <p:sp>
        <p:nvSpPr>
          <p:cNvPr id="878596" name="Rectangle 4">
            <a:extLst>
              <a:ext uri="{FF2B5EF4-FFF2-40B4-BE49-F238E27FC236}">
                <a16:creationId xmlns:a16="http://schemas.microsoft.com/office/drawing/2014/main" id="{B518E0F9-C737-8458-8F00-85F00838C0D5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878597" name="Rectangle 5">
            <a:extLst>
              <a:ext uri="{FF2B5EF4-FFF2-40B4-BE49-F238E27FC236}">
                <a16:creationId xmlns:a16="http://schemas.microsoft.com/office/drawing/2014/main" id="{C375E8D6-AC93-4BF5-1956-BF508D6CA31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878598" name="Rectangle 6">
            <a:extLst>
              <a:ext uri="{FF2B5EF4-FFF2-40B4-BE49-F238E27FC236}">
                <a16:creationId xmlns:a16="http://schemas.microsoft.com/office/drawing/2014/main" id="{5A4A92E4-B1EA-EFCF-DDAB-D800CEBE4C1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r>
              <a:rPr lang="en-US" altLang="en-US"/>
              <a:t>1.#</a:t>
            </a:r>
          </a:p>
        </p:txBody>
      </p:sp>
      <p:sp>
        <p:nvSpPr>
          <p:cNvPr id="878599" name="Rectangle 7">
            <a:extLst>
              <a:ext uri="{FF2B5EF4-FFF2-40B4-BE49-F238E27FC236}">
                <a16:creationId xmlns:a16="http://schemas.microsoft.com/office/drawing/2014/main" id="{85B7343D-5CCB-92B3-C279-9C813474ED1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>
                <a:latin typeface="Times New Roman" panose="02020603050405020304" pitchFamily="18" charset="0"/>
              </a:defRPr>
            </a:lvl1pPr>
          </a:lstStyle>
          <a:p>
            <a:fld id="{5B49A28E-144E-3E49-99D1-C66AF0865B8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6F142467-C53E-B786-53E8-FD50BCDECDB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99074" name="Rectangle 2">
            <a:extLst>
              <a:ext uri="{FF2B5EF4-FFF2-40B4-BE49-F238E27FC236}">
                <a16:creationId xmlns:a16="http://schemas.microsoft.com/office/drawing/2014/main" id="{4AC8886F-5B24-9022-FDDC-D9804295BAE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9075" name="Rectangle 3">
            <a:extLst>
              <a:ext uri="{FF2B5EF4-FFF2-40B4-BE49-F238E27FC236}">
                <a16:creationId xmlns:a16="http://schemas.microsoft.com/office/drawing/2014/main" id="{B5969568-17B4-98C4-0174-D44042BCD0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CB9025C7-B16C-AD8C-7D2D-FE5F0BDC4C3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88834" name="Rectangle 2">
            <a:extLst>
              <a:ext uri="{FF2B5EF4-FFF2-40B4-BE49-F238E27FC236}">
                <a16:creationId xmlns:a16="http://schemas.microsoft.com/office/drawing/2014/main" id="{09FB17D2-3F03-6F17-0690-936A807045BA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8835" name="Rectangle 3">
            <a:extLst>
              <a:ext uri="{FF2B5EF4-FFF2-40B4-BE49-F238E27FC236}">
                <a16:creationId xmlns:a16="http://schemas.microsoft.com/office/drawing/2014/main" id="{01544A9F-31F5-1035-0533-5C831D91F9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9302684B-09AC-0106-E88D-3F6DE208D86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89858" name="Rectangle 2">
            <a:extLst>
              <a:ext uri="{FF2B5EF4-FFF2-40B4-BE49-F238E27FC236}">
                <a16:creationId xmlns:a16="http://schemas.microsoft.com/office/drawing/2014/main" id="{9DBAD93F-3890-CF20-CC79-54C4F622278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9859" name="Rectangle 3">
            <a:extLst>
              <a:ext uri="{FF2B5EF4-FFF2-40B4-BE49-F238E27FC236}">
                <a16:creationId xmlns:a16="http://schemas.microsoft.com/office/drawing/2014/main" id="{2B9CD9E7-0FBE-BC4E-AD44-C430C8C7AA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F82A46D-527F-D126-9C9C-CCF954073DD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90882" name="Rectangle 2">
            <a:extLst>
              <a:ext uri="{FF2B5EF4-FFF2-40B4-BE49-F238E27FC236}">
                <a16:creationId xmlns:a16="http://schemas.microsoft.com/office/drawing/2014/main" id="{8155345F-A44A-48BD-769D-AD0C76DE9BE0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883" name="Rectangle 3">
            <a:extLst>
              <a:ext uri="{FF2B5EF4-FFF2-40B4-BE49-F238E27FC236}">
                <a16:creationId xmlns:a16="http://schemas.microsoft.com/office/drawing/2014/main" id="{18F8252B-45E6-683D-B1FD-8ED8328913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1452090A-6722-A3C1-7E05-89CEE1887F95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91906" name="Rectangle 2">
            <a:extLst>
              <a:ext uri="{FF2B5EF4-FFF2-40B4-BE49-F238E27FC236}">
                <a16:creationId xmlns:a16="http://schemas.microsoft.com/office/drawing/2014/main" id="{6D5B10C9-9DCD-9E87-DDBC-DCD9C0028A4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1907" name="Rectangle 3">
            <a:extLst>
              <a:ext uri="{FF2B5EF4-FFF2-40B4-BE49-F238E27FC236}">
                <a16:creationId xmlns:a16="http://schemas.microsoft.com/office/drawing/2014/main" id="{87AAE2F5-4E79-5C30-EFBC-C272141CE0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1FA8B075-7BE5-4B31-A76F-6AE2999BEF6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92930" name="Rectangle 2">
            <a:extLst>
              <a:ext uri="{FF2B5EF4-FFF2-40B4-BE49-F238E27FC236}">
                <a16:creationId xmlns:a16="http://schemas.microsoft.com/office/drawing/2014/main" id="{5A86D733-7FF0-A0A2-8083-057E63B78ED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2931" name="Rectangle 3">
            <a:extLst>
              <a:ext uri="{FF2B5EF4-FFF2-40B4-BE49-F238E27FC236}">
                <a16:creationId xmlns:a16="http://schemas.microsoft.com/office/drawing/2014/main" id="{2920C21C-AD1B-DD28-C720-1BFE363E57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5A94E6DC-5811-6651-F25D-21351F7EA53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93954" name="Rectangle 2">
            <a:extLst>
              <a:ext uri="{FF2B5EF4-FFF2-40B4-BE49-F238E27FC236}">
                <a16:creationId xmlns:a16="http://schemas.microsoft.com/office/drawing/2014/main" id="{2A5A4E63-2211-C5A8-C4DB-13BD1133D79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3955" name="Rectangle 3">
            <a:extLst>
              <a:ext uri="{FF2B5EF4-FFF2-40B4-BE49-F238E27FC236}">
                <a16:creationId xmlns:a16="http://schemas.microsoft.com/office/drawing/2014/main" id="{8AA6ACBC-3084-FC5F-6F11-56A144BA58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1FE0BC11-F8A4-AFA7-E088-A9BC34A60B5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94978" name="Rectangle 2">
            <a:extLst>
              <a:ext uri="{FF2B5EF4-FFF2-40B4-BE49-F238E27FC236}">
                <a16:creationId xmlns:a16="http://schemas.microsoft.com/office/drawing/2014/main" id="{59E30F98-02A5-8D41-EEC6-BA43F229647F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4979" name="Rectangle 3">
            <a:extLst>
              <a:ext uri="{FF2B5EF4-FFF2-40B4-BE49-F238E27FC236}">
                <a16:creationId xmlns:a16="http://schemas.microsoft.com/office/drawing/2014/main" id="{D61B5524-5B68-17AC-34D6-B010D7DE94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4048495B-A216-4E88-1685-716A84DA77E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96002" name="Rectangle 2">
            <a:extLst>
              <a:ext uri="{FF2B5EF4-FFF2-40B4-BE49-F238E27FC236}">
                <a16:creationId xmlns:a16="http://schemas.microsoft.com/office/drawing/2014/main" id="{FA824DCE-B1B7-0273-C2FB-60F9C85BE2F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6003" name="Rectangle 3">
            <a:extLst>
              <a:ext uri="{FF2B5EF4-FFF2-40B4-BE49-F238E27FC236}">
                <a16:creationId xmlns:a16="http://schemas.microsoft.com/office/drawing/2014/main" id="{94473621-FD3B-636A-EDA5-FAC816AD4F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8815EC19-0001-FB2F-1C23-CEDA0812243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97026" name="Rectangle 2">
            <a:extLst>
              <a:ext uri="{FF2B5EF4-FFF2-40B4-BE49-F238E27FC236}">
                <a16:creationId xmlns:a16="http://schemas.microsoft.com/office/drawing/2014/main" id="{5D83B8B2-2244-9B10-1A3C-6704DCD1F31C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7027" name="Rectangle 3">
            <a:extLst>
              <a:ext uri="{FF2B5EF4-FFF2-40B4-BE49-F238E27FC236}">
                <a16:creationId xmlns:a16="http://schemas.microsoft.com/office/drawing/2014/main" id="{2C6480A8-910E-2795-860F-75DF8DDB71C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16CEEF24-FEC0-7DA0-358B-84D2D2CDEA4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80642" name="Rectangle 2">
            <a:extLst>
              <a:ext uri="{FF2B5EF4-FFF2-40B4-BE49-F238E27FC236}">
                <a16:creationId xmlns:a16="http://schemas.microsoft.com/office/drawing/2014/main" id="{C5B5F065-CA6D-E1B8-E86F-5F1DA2B0D11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43" name="Rectangle 3">
            <a:extLst>
              <a:ext uri="{FF2B5EF4-FFF2-40B4-BE49-F238E27FC236}">
                <a16:creationId xmlns:a16="http://schemas.microsoft.com/office/drawing/2014/main" id="{89A78A23-3FF2-3A55-FF3C-7CB4628B09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39BA17F5-D6DE-0278-C875-E6F37147162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81666" name="Rectangle 2">
            <a:extLst>
              <a:ext uri="{FF2B5EF4-FFF2-40B4-BE49-F238E27FC236}">
                <a16:creationId xmlns:a16="http://schemas.microsoft.com/office/drawing/2014/main" id="{98F63966-A954-85E7-95F2-B81F39425DF7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1667" name="Rectangle 3">
            <a:extLst>
              <a:ext uri="{FF2B5EF4-FFF2-40B4-BE49-F238E27FC236}">
                <a16:creationId xmlns:a16="http://schemas.microsoft.com/office/drawing/2014/main" id="{E6646EAD-8BB0-9746-00DB-603B6536D7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2E0406CE-1B78-D63E-185A-8BAB39266BA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82690" name="Rectangle 2">
            <a:extLst>
              <a:ext uri="{FF2B5EF4-FFF2-40B4-BE49-F238E27FC236}">
                <a16:creationId xmlns:a16="http://schemas.microsoft.com/office/drawing/2014/main" id="{02BD7DD7-642A-B689-B25A-E38C49E040A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2691" name="Rectangle 3">
            <a:extLst>
              <a:ext uri="{FF2B5EF4-FFF2-40B4-BE49-F238E27FC236}">
                <a16:creationId xmlns:a16="http://schemas.microsoft.com/office/drawing/2014/main" id="{B60F5857-8FCA-5913-F0BB-2A213CA950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6DBA5C42-1395-B74E-7693-03CB3C886D83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83714" name="Rectangle 2">
            <a:extLst>
              <a:ext uri="{FF2B5EF4-FFF2-40B4-BE49-F238E27FC236}">
                <a16:creationId xmlns:a16="http://schemas.microsoft.com/office/drawing/2014/main" id="{58506CF0-EA45-56CF-2D06-7C6C610CCB3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3715" name="Rectangle 3">
            <a:extLst>
              <a:ext uri="{FF2B5EF4-FFF2-40B4-BE49-F238E27FC236}">
                <a16:creationId xmlns:a16="http://schemas.microsoft.com/office/drawing/2014/main" id="{A7A0D982-273D-55F9-BF76-431F692CF6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C5B3D889-5AAE-7948-623B-5B9BFE45E58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84738" name="Rectangle 2">
            <a:extLst>
              <a:ext uri="{FF2B5EF4-FFF2-40B4-BE49-F238E27FC236}">
                <a16:creationId xmlns:a16="http://schemas.microsoft.com/office/drawing/2014/main" id="{2C1404AA-0B9B-3921-1FEF-2CCC8BA890E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4739" name="Rectangle 3">
            <a:extLst>
              <a:ext uri="{FF2B5EF4-FFF2-40B4-BE49-F238E27FC236}">
                <a16:creationId xmlns:a16="http://schemas.microsoft.com/office/drawing/2014/main" id="{2F3AAA6A-1B35-23DE-4034-F744535AF5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93046628-C0C2-EDA5-E56E-301572FE528F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85762" name="Rectangle 2">
            <a:extLst>
              <a:ext uri="{FF2B5EF4-FFF2-40B4-BE49-F238E27FC236}">
                <a16:creationId xmlns:a16="http://schemas.microsoft.com/office/drawing/2014/main" id="{007B1FF2-9639-4D09-BA7E-350206FCBF4D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5763" name="Rectangle 3">
            <a:extLst>
              <a:ext uri="{FF2B5EF4-FFF2-40B4-BE49-F238E27FC236}">
                <a16:creationId xmlns:a16="http://schemas.microsoft.com/office/drawing/2014/main" id="{683B8D20-5E9C-986D-88F2-E7C723BA4C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B4436697-5BE2-3826-0146-1F271660112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86786" name="Rectangle 2">
            <a:extLst>
              <a:ext uri="{FF2B5EF4-FFF2-40B4-BE49-F238E27FC236}">
                <a16:creationId xmlns:a16="http://schemas.microsoft.com/office/drawing/2014/main" id="{230E4D42-9569-2E1C-3FFB-E00D0B1F6605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6787" name="Rectangle 3">
            <a:extLst>
              <a:ext uri="{FF2B5EF4-FFF2-40B4-BE49-F238E27FC236}">
                <a16:creationId xmlns:a16="http://schemas.microsoft.com/office/drawing/2014/main" id="{5DB239D9-FDEB-4CD0-A124-40BBFDDCB1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:a16="http://schemas.microsoft.com/office/drawing/2014/main" id="{0B96D80C-4840-EE1C-4514-561D6E2EAA5D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en-US"/>
              <a:t>1.#</a:t>
            </a:r>
          </a:p>
        </p:txBody>
      </p:sp>
      <p:sp>
        <p:nvSpPr>
          <p:cNvPr id="887810" name="Rectangle 2">
            <a:extLst>
              <a:ext uri="{FF2B5EF4-FFF2-40B4-BE49-F238E27FC236}">
                <a16:creationId xmlns:a16="http://schemas.microsoft.com/office/drawing/2014/main" id="{12D8BA45-8DAD-89F9-BBE0-8B4B2C9B23D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7811" name="Rectangle 3">
            <a:extLst>
              <a:ext uri="{FF2B5EF4-FFF2-40B4-BE49-F238E27FC236}">
                <a16:creationId xmlns:a16="http://schemas.microsoft.com/office/drawing/2014/main" id="{0E2EDEBF-68A3-9259-AFF6-213A875BF0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0946" name="Group 2">
            <a:extLst>
              <a:ext uri="{FF2B5EF4-FFF2-40B4-BE49-F238E27FC236}">
                <a16:creationId xmlns:a16="http://schemas.microsoft.com/office/drawing/2014/main" id="{CBEDAC19-0D14-2E45-16A4-AA5E1643DFB1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210947" name="Group 3">
              <a:extLst>
                <a:ext uri="{FF2B5EF4-FFF2-40B4-BE49-F238E27FC236}">
                  <a16:creationId xmlns:a16="http://schemas.microsoft.com/office/drawing/2014/main" id="{AF6A902D-F53C-3665-F0BF-5FE8F29589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210948" name="Rectangle 4">
                <a:extLst>
                  <a:ext uri="{FF2B5EF4-FFF2-40B4-BE49-F238E27FC236}">
                    <a16:creationId xmlns:a16="http://schemas.microsoft.com/office/drawing/2014/main" id="{2094887A-271F-FD60-AB5B-18FCD18CF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49" name="Rectangle 5">
                <a:extLst>
                  <a:ext uri="{FF2B5EF4-FFF2-40B4-BE49-F238E27FC236}">
                    <a16:creationId xmlns:a16="http://schemas.microsoft.com/office/drawing/2014/main" id="{6DBE8298-4055-0225-97BF-D0E2FF38BE0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0950" name="Group 6">
              <a:extLst>
                <a:ext uri="{FF2B5EF4-FFF2-40B4-BE49-F238E27FC236}">
                  <a16:creationId xmlns:a16="http://schemas.microsoft.com/office/drawing/2014/main" id="{0258F879-A31A-EEBB-5B63-0527DD970D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210951" name="Rectangle 7">
                <a:extLst>
                  <a:ext uri="{FF2B5EF4-FFF2-40B4-BE49-F238E27FC236}">
                    <a16:creationId xmlns:a16="http://schemas.microsoft.com/office/drawing/2014/main" id="{6DD2E6D2-D1B4-6461-6039-F609001F4D8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952" name="Rectangle 8">
                <a:extLst>
                  <a:ext uri="{FF2B5EF4-FFF2-40B4-BE49-F238E27FC236}">
                    <a16:creationId xmlns:a16="http://schemas.microsoft.com/office/drawing/2014/main" id="{15888BDA-BA5B-C050-78D4-F1DA47A81E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10953" name="Rectangle 9">
              <a:extLst>
                <a:ext uri="{FF2B5EF4-FFF2-40B4-BE49-F238E27FC236}">
                  <a16:creationId xmlns:a16="http://schemas.microsoft.com/office/drawing/2014/main" id="{A10C22F4-2A2A-5C15-E50C-B0ACF2AAEB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4" name="Rectangle 10">
              <a:extLst>
                <a:ext uri="{FF2B5EF4-FFF2-40B4-BE49-F238E27FC236}">
                  <a16:creationId xmlns:a16="http://schemas.microsoft.com/office/drawing/2014/main" id="{559C6EA0-818F-A471-2AC9-4B6B8BF0F5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0955" name="Rectangle 11">
              <a:extLst>
                <a:ext uri="{FF2B5EF4-FFF2-40B4-BE49-F238E27FC236}">
                  <a16:creationId xmlns:a16="http://schemas.microsoft.com/office/drawing/2014/main" id="{3AEC59FE-0EB7-F1BB-C179-ABF8CCDCBE4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0956" name="Rectangle 12">
            <a:extLst>
              <a:ext uri="{FF2B5EF4-FFF2-40B4-BE49-F238E27FC236}">
                <a16:creationId xmlns:a16="http://schemas.microsoft.com/office/drawing/2014/main" id="{3718727F-6947-2F35-4BB1-F0167CF463A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990600" y="1676400"/>
            <a:ext cx="7772400" cy="146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210957" name="Rectangle 13">
            <a:extLst>
              <a:ext uri="{FF2B5EF4-FFF2-40B4-BE49-F238E27FC236}">
                <a16:creationId xmlns:a16="http://schemas.microsoft.com/office/drawing/2014/main" id="{CB00722E-6980-FB2E-CA04-163B69BFB959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71600" y="3886200"/>
            <a:ext cx="6400800" cy="1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210958" name="Rectangle 14">
            <a:extLst>
              <a:ext uri="{FF2B5EF4-FFF2-40B4-BE49-F238E27FC236}">
                <a16:creationId xmlns:a16="http://schemas.microsoft.com/office/drawing/2014/main" id="{9A71D545-BD1E-7E60-B89A-17624DE7ECE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90600" y="62484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210959" name="Rectangle 15">
            <a:extLst>
              <a:ext uri="{FF2B5EF4-FFF2-40B4-BE49-F238E27FC236}">
                <a16:creationId xmlns:a16="http://schemas.microsoft.com/office/drawing/2014/main" id="{C1677909-9571-136D-A4FF-0E02551BD179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4290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endParaRPr lang="en-US" altLang="en-US"/>
          </a:p>
        </p:txBody>
      </p:sp>
      <p:sp>
        <p:nvSpPr>
          <p:cNvPr id="210960" name="Rectangle 16">
            <a:extLst>
              <a:ext uri="{FF2B5EF4-FFF2-40B4-BE49-F238E27FC236}">
                <a16:creationId xmlns:a16="http://schemas.microsoft.com/office/drawing/2014/main" id="{234DF549-FF0F-AE9A-0E47-854A7205713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 algn="r">
              <a:defRPr sz="1400" b="0">
                <a:solidFill>
                  <a:schemeClr val="bg2"/>
                </a:solidFill>
                <a:latin typeface="+mn-lt"/>
              </a:defRPr>
            </a:lvl1pPr>
          </a:lstStyle>
          <a:p>
            <a:fld id="{C2E6ECD0-3A1C-BD41-8D22-B11B2AC1C37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0961" name="Text Box 17">
            <a:extLst>
              <a:ext uri="{FF2B5EF4-FFF2-40B4-BE49-F238E27FC236}">
                <a16:creationId xmlns:a16="http://schemas.microsoft.com/office/drawing/2014/main" id="{79DE5CF7-65C8-495E-1318-BC1DD7B2619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6553200"/>
            <a:ext cx="22098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400" b="0">
                <a:latin typeface="McGrawHill-Italic" pitchFamily="2" charset="0"/>
              </a:rPr>
              <a:t>McGraw-Hill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  <p:sp>
        <p:nvSpPr>
          <p:cNvPr id="210962" name="Text Box 18">
            <a:extLst>
              <a:ext uri="{FF2B5EF4-FFF2-40B4-BE49-F238E27FC236}">
                <a16:creationId xmlns:a16="http://schemas.microsoft.com/office/drawing/2014/main" id="{F3F811DC-51ED-8BDC-0A35-2D0BA3BC5F98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572000" y="6553200"/>
            <a:ext cx="45720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r" eaLnBrk="1" hangingPunct="1">
              <a:spcBef>
                <a:spcPct val="50000"/>
              </a:spcBef>
              <a:buFontTx/>
              <a:buChar char="©"/>
            </a:pPr>
            <a:r>
              <a:rPr lang="en-US" altLang="en-US" sz="1400" b="0">
                <a:latin typeface="McGrawHill-Italic" pitchFamily="2" charset="0"/>
              </a:rPr>
              <a:t>The McGraw-Hill Companies, Inc., 2000</a:t>
            </a:r>
            <a:endParaRPr lang="en-US" altLang="en-US" sz="2400" b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3161B-6F07-C12C-4B52-777BBB26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F1C65D-DD28-3C9C-A7DF-CFB5EFE9C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AD268-2D43-A677-31BF-CC93EFC0EB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77B544D8-F7C9-704C-A2D3-709EFBB2689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11387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9AB99D-784C-167F-20B7-1E666543B2C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EAC5E-23F2-61C0-FA3A-EAF254AFA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F9FCA0-F95C-57A2-047A-AC49FADBDA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791A83E2-05B1-A34F-A8F1-02CD69481CA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29907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65C1E6-8E0C-EAB9-9551-894FA496944E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026165-3C63-4905-C394-A2BBC2AF1E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6CF6108B-F384-FE49-BD01-AE775C28A5B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5166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39D460-EF89-930F-E8E3-262F9ED49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AB8B8-2F2D-1BEA-26C6-270E3DCF17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1C3A2C-E194-BB9E-565B-AE071DCF74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2EA5CFBE-4143-2F4B-8BF1-9951B094CEB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5410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426397-62C4-EE70-7B04-BE0E1F4D9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E0DF86-6229-AC56-22AB-792CCEDB44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28D20E-DDAE-4CE9-6865-F2492013CA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BE296262-2811-1249-9E81-C7D4C29DAB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36254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68518-B5AC-1E67-7464-61E009D4B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1EA28-65A2-DBC2-ECE1-1450B8F114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E249B2-FF5A-E4A6-D77D-E87F7506E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692E37-BC2C-38BD-5E8E-8B02FB2A0B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AB894000-1DEC-0544-A950-648D426BC38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641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7E3BC-C867-2F4C-A1FD-CAE4A87FF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16CB9-9082-DE2A-8595-5BBBE4EAF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898B42-DD51-82BF-9114-1F40614F2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4212B2-E359-BFA3-70AA-1E4687C3C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898940-C0D9-5EDC-9601-C83C95E42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86EB1-AAFC-D02A-6A4F-A2CDA5A377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BB0854A6-3EC5-EE42-9B10-405F706CA0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62338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754A-AB99-FC93-F7F5-4005C63E5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C4C4C7-6F5C-5D88-10EB-DCD9181B00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18CAEEFB-EDFB-BD4C-BE3D-459AC5DF85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631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BFA10A-F9B5-6578-34C4-DF1FFD26FF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BA18A0B7-C8CA-D045-A5D0-F691B2ED06C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44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C5D9D-D6A3-9BD0-C211-F15C1DF26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7F939-C762-42B9-F2E0-159314D86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B50DA3-80E3-05EC-ED99-025BE1D38D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8D7CAD-B7C7-2B00-3099-D0D2EBC8C3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0B8455A7-B56B-8842-91FB-A7693494B8F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89387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EFA6C-F5D9-603E-C9C0-E87A3C426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85E2EC-5BE4-956F-9BD8-935453ED0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8B85E0-C600-5372-2306-4B2E76579E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AC1F5F-3190-49F4-DF39-386DF6CAA8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1.</a:t>
            </a:r>
            <a:fld id="{353A079D-6C2B-B548-94EF-E9C5EB8FE1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0118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33" name="Rectangle 13">
            <a:extLst>
              <a:ext uri="{FF2B5EF4-FFF2-40B4-BE49-F238E27FC236}">
                <a16:creationId xmlns:a16="http://schemas.microsoft.com/office/drawing/2014/main" id="{64273A76-342F-1CAA-3A0B-B86D0B50F81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4008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2000"/>
            </a:lvl1pPr>
          </a:lstStyle>
          <a:p>
            <a:r>
              <a:rPr lang="en-US" altLang="en-US"/>
              <a:t>1.</a:t>
            </a:r>
            <a:fld id="{CCF2BFD7-0FA0-9C43-AEA2-096198ABC71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2">
            <a:extLst>
              <a:ext uri="{FF2B5EF4-FFF2-40B4-BE49-F238E27FC236}">
                <a16:creationId xmlns:a16="http://schemas.microsoft.com/office/drawing/2014/main" id="{5EFB6A49-0B29-8ED1-B1FA-38C14D7BC7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28F8D3D0-819C-BB4C-B743-4CD230F9A4AA}" type="slidenum">
              <a:rPr lang="en-US" altLang="en-US"/>
              <a:pPr/>
              <a:t>1</a:t>
            </a:fld>
            <a:endParaRPr lang="en-US" altLang="en-US"/>
          </a:p>
        </p:txBody>
      </p:sp>
      <p:pic>
        <p:nvPicPr>
          <p:cNvPr id="898050" name="Picture 2">
            <a:extLst>
              <a:ext uri="{FF2B5EF4-FFF2-40B4-BE49-F238E27FC236}">
                <a16:creationId xmlns:a16="http://schemas.microsoft.com/office/drawing/2014/main" id="{5C0FAC52-A33A-8517-BD85-8C39A8FF77C8}"/>
              </a:ext>
            </a:extLst>
          </p:cNvPr>
          <p:cNvPicPr>
            <a:picLocks noGrp="1" noChangeAspect="1" noChangeArrowheads="1"/>
          </p:cNvPicPr>
          <p:nvPr>
            <p:ph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10969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98051" name="Rectangle 3">
            <a:extLst>
              <a:ext uri="{FF2B5EF4-FFF2-40B4-BE49-F238E27FC236}">
                <a16:creationId xmlns:a16="http://schemas.microsoft.com/office/drawing/2014/main" id="{9623745F-676F-0999-F207-9B50E4625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2514600"/>
            <a:ext cx="6858000" cy="173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en-US" altLang="en-US" sz="4400">
                <a:solidFill>
                  <a:schemeClr val="tx2"/>
                </a:solidFill>
              </a:rPr>
              <a:t>Chapter 1</a:t>
            </a:r>
          </a:p>
          <a:p>
            <a:pPr algn="ctr"/>
            <a:endParaRPr lang="en-US" altLang="en-US" sz="2000">
              <a:solidFill>
                <a:schemeClr val="tx2"/>
              </a:solidFill>
            </a:endParaRPr>
          </a:p>
          <a:p>
            <a:pPr algn="ctr"/>
            <a:r>
              <a:rPr lang="en-US" altLang="en-US" sz="4400"/>
              <a:t>Introduction</a:t>
            </a:r>
          </a:p>
        </p:txBody>
      </p:sp>
      <p:sp>
        <p:nvSpPr>
          <p:cNvPr id="898052" name="Text Box 4">
            <a:extLst>
              <a:ext uri="{FF2B5EF4-FFF2-40B4-BE49-F238E27FC236}">
                <a16:creationId xmlns:a16="http://schemas.microsoft.com/office/drawing/2014/main" id="{BC5FA227-E130-E45F-780B-70802DDD9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507163"/>
            <a:ext cx="91440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eaLnBrk="1" hangingPunct="1"/>
            <a:r>
              <a:rPr lang="en-US" altLang="en-US" sz="1200" b="0">
                <a:latin typeface="Times New Roman" panose="02020603050405020304" pitchFamily="18" charset="0"/>
              </a:rPr>
              <a:t>Copyright © The McGraw-Hill Companies, Inc. Permission required for reproduction or display.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2DCE84-99EE-8DC4-0FA6-527E25744F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DFFBFE40-7A42-574F-B2D1-EA30693F77CD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867330" name="Line 2">
            <a:extLst>
              <a:ext uri="{FF2B5EF4-FFF2-40B4-BE49-F238E27FC236}">
                <a16:creationId xmlns:a16="http://schemas.microsoft.com/office/drawing/2014/main" id="{388E56F8-35E1-3778-1F2B-DC82F7B4CED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7331" name="Line 3">
            <a:extLst>
              <a:ext uri="{FF2B5EF4-FFF2-40B4-BE49-F238E27FC236}">
                <a16:creationId xmlns:a16="http://schemas.microsoft.com/office/drawing/2014/main" id="{540B0E47-BD2A-DD10-20E6-1B07F7D288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7332" name="Text Box 4">
            <a:extLst>
              <a:ext uri="{FF2B5EF4-FFF2-40B4-BE49-F238E27FC236}">
                <a16:creationId xmlns:a16="http://schemas.microsoft.com/office/drawing/2014/main" id="{38D57EF9-4976-2E4D-E3C5-F42CB9E37D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588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1.7  </a:t>
            </a:r>
            <a:r>
              <a:rPr lang="en-US" altLang="en-US" sz="2000" i="1">
                <a:latin typeface="Times New Roman" panose="02020603050405020304" pitchFamily="18" charset="0"/>
              </a:rPr>
              <a:t>A bus topology connecting three stations</a:t>
            </a:r>
          </a:p>
        </p:txBody>
      </p:sp>
      <p:sp>
        <p:nvSpPr>
          <p:cNvPr id="867333" name="Line 5">
            <a:extLst>
              <a:ext uri="{FF2B5EF4-FFF2-40B4-BE49-F238E27FC236}">
                <a16:creationId xmlns:a16="http://schemas.microsoft.com/office/drawing/2014/main" id="{321B55E3-5188-65B3-E21E-CC72214612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7334" name="Picture 6">
            <a:extLst>
              <a:ext uri="{FF2B5EF4-FFF2-40B4-BE49-F238E27FC236}">
                <a16:creationId xmlns:a16="http://schemas.microsoft.com/office/drawing/2014/main" id="{8E07C3B2-19F2-54DD-8AAC-839C70A5B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913" y="2362200"/>
            <a:ext cx="7888287" cy="1668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396FB5-66DA-2AB2-C3E0-364B23E9F7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F7A03A7B-8355-5249-AA42-A2B431A8EC74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868354" name="Line 2">
            <a:extLst>
              <a:ext uri="{FF2B5EF4-FFF2-40B4-BE49-F238E27FC236}">
                <a16:creationId xmlns:a16="http://schemas.microsoft.com/office/drawing/2014/main" id="{FCEC2695-2AF9-14E7-1C7B-BEE7E266BA4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355" name="Line 3">
            <a:extLst>
              <a:ext uri="{FF2B5EF4-FFF2-40B4-BE49-F238E27FC236}">
                <a16:creationId xmlns:a16="http://schemas.microsoft.com/office/drawing/2014/main" id="{7F02AC73-7A2E-311F-52BB-8117322051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8356" name="Text Box 4">
            <a:extLst>
              <a:ext uri="{FF2B5EF4-FFF2-40B4-BE49-F238E27FC236}">
                <a16:creationId xmlns:a16="http://schemas.microsoft.com/office/drawing/2014/main" id="{E1B5B478-A096-2D2A-E8A7-43BC658788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5719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1.8  </a:t>
            </a:r>
            <a:r>
              <a:rPr lang="en-US" altLang="en-US" sz="2000" i="1">
                <a:latin typeface="Times New Roman" panose="02020603050405020304" pitchFamily="18" charset="0"/>
              </a:rPr>
              <a:t>A ring topology connecting six stations</a:t>
            </a:r>
          </a:p>
        </p:txBody>
      </p:sp>
      <p:sp>
        <p:nvSpPr>
          <p:cNvPr id="868357" name="Line 5">
            <a:extLst>
              <a:ext uri="{FF2B5EF4-FFF2-40B4-BE49-F238E27FC236}">
                <a16:creationId xmlns:a16="http://schemas.microsoft.com/office/drawing/2014/main" id="{82C03F66-1D3F-EDD0-98ED-6A369FB052C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8359" name="Picture 7">
            <a:extLst>
              <a:ext uri="{FF2B5EF4-FFF2-40B4-BE49-F238E27FC236}">
                <a16:creationId xmlns:a16="http://schemas.microsoft.com/office/drawing/2014/main" id="{E54986FD-77A9-5BC8-90F9-4660F21414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063" y="1922463"/>
            <a:ext cx="8593137" cy="3097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B62A76-3C33-C1F1-F7F6-8FF9CD281E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0DDAC800-88BA-FC46-9588-6312408685F7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869378" name="Line 2">
            <a:extLst>
              <a:ext uri="{FF2B5EF4-FFF2-40B4-BE49-F238E27FC236}">
                <a16:creationId xmlns:a16="http://schemas.microsoft.com/office/drawing/2014/main" id="{27503F2C-0D7C-C7B9-0596-B004B528AE41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9379" name="Line 3">
            <a:extLst>
              <a:ext uri="{FF2B5EF4-FFF2-40B4-BE49-F238E27FC236}">
                <a16:creationId xmlns:a16="http://schemas.microsoft.com/office/drawing/2014/main" id="{09820D31-9CDF-4BD0-56A4-E8F4ED3248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9380" name="Text Box 4">
            <a:extLst>
              <a:ext uri="{FF2B5EF4-FFF2-40B4-BE49-F238E27FC236}">
                <a16:creationId xmlns:a16="http://schemas.microsoft.com/office/drawing/2014/main" id="{30890C6F-BAAB-6A65-358F-D467CED11C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864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1.9  </a:t>
            </a:r>
            <a:r>
              <a:rPr lang="en-US" altLang="en-US" sz="2000" i="1">
                <a:latin typeface="Times New Roman" panose="02020603050405020304" pitchFamily="18" charset="0"/>
              </a:rPr>
              <a:t>A hybrid topology: a star backbone with three bus networks</a:t>
            </a:r>
          </a:p>
        </p:txBody>
      </p:sp>
      <p:sp>
        <p:nvSpPr>
          <p:cNvPr id="869381" name="Line 5">
            <a:extLst>
              <a:ext uri="{FF2B5EF4-FFF2-40B4-BE49-F238E27FC236}">
                <a16:creationId xmlns:a16="http://schemas.microsoft.com/office/drawing/2014/main" id="{CC567A6B-C621-4A46-7FC4-3B69F22E614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9382" name="Picture 6">
            <a:extLst>
              <a:ext uri="{FF2B5EF4-FFF2-40B4-BE49-F238E27FC236}">
                <a16:creationId xmlns:a16="http://schemas.microsoft.com/office/drawing/2014/main" id="{E3C9C784-36DE-A839-3E6C-55D0CC3908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" y="1490663"/>
            <a:ext cx="6883400" cy="41481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BD2979-CD98-3D87-5A05-96A86CAEFB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E64FAD0E-5FC4-B94A-A35C-5BFAFB2335BF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870402" name="Line 2">
            <a:extLst>
              <a:ext uri="{FF2B5EF4-FFF2-40B4-BE49-F238E27FC236}">
                <a16:creationId xmlns:a16="http://schemas.microsoft.com/office/drawing/2014/main" id="{AD6107C2-9C7F-DF60-CEB5-AF3B2B4C0D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03" name="Line 3">
            <a:extLst>
              <a:ext uri="{FF2B5EF4-FFF2-40B4-BE49-F238E27FC236}">
                <a16:creationId xmlns:a16="http://schemas.microsoft.com/office/drawing/2014/main" id="{9EB1EC7A-5497-FF5B-4049-9036D40840C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0404" name="Text Box 4">
            <a:extLst>
              <a:ext uri="{FF2B5EF4-FFF2-40B4-BE49-F238E27FC236}">
                <a16:creationId xmlns:a16="http://schemas.microsoft.com/office/drawing/2014/main" id="{D2E67316-0A2A-3E42-D65F-78935C38E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8285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1.10  </a:t>
            </a:r>
            <a:r>
              <a:rPr lang="en-US" altLang="en-US" sz="2000" i="1">
                <a:latin typeface="Times New Roman" panose="02020603050405020304" pitchFamily="18" charset="0"/>
              </a:rPr>
              <a:t>An isolated LAN connecting 12 computers to a hub in a closet</a:t>
            </a:r>
          </a:p>
        </p:txBody>
      </p:sp>
      <p:sp>
        <p:nvSpPr>
          <p:cNvPr id="870405" name="Line 5">
            <a:extLst>
              <a:ext uri="{FF2B5EF4-FFF2-40B4-BE49-F238E27FC236}">
                <a16:creationId xmlns:a16="http://schemas.microsoft.com/office/drawing/2014/main" id="{F1429599-934D-783D-8923-53931871D6F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0406" name="Picture 6">
            <a:extLst>
              <a:ext uri="{FF2B5EF4-FFF2-40B4-BE49-F238E27FC236}">
                <a16:creationId xmlns:a16="http://schemas.microsoft.com/office/drawing/2014/main" id="{267A6D6D-5A10-F2E2-233D-BE91AD568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838" y="1622425"/>
            <a:ext cx="6151562" cy="386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5EA850A-280F-5C11-BAF9-B8985C10171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BA2B3B20-1C53-D244-AA26-DD04B70C96CA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873474" name="Line 2">
            <a:extLst>
              <a:ext uri="{FF2B5EF4-FFF2-40B4-BE49-F238E27FC236}">
                <a16:creationId xmlns:a16="http://schemas.microsoft.com/office/drawing/2014/main" id="{5C3A530C-6FBB-8B7A-85FA-967AC8415C9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3475" name="Line 3">
            <a:extLst>
              <a:ext uri="{FF2B5EF4-FFF2-40B4-BE49-F238E27FC236}">
                <a16:creationId xmlns:a16="http://schemas.microsoft.com/office/drawing/2014/main" id="{A861FE6F-4F67-6EB9-374D-227FC2287C0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3476" name="Text Box 4">
            <a:extLst>
              <a:ext uri="{FF2B5EF4-FFF2-40B4-BE49-F238E27FC236}">
                <a16:creationId xmlns:a16="http://schemas.microsoft.com/office/drawing/2014/main" id="{1B00039C-A824-48ED-EB99-A9EF86BEF0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7159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1.11  </a:t>
            </a:r>
            <a:r>
              <a:rPr lang="en-US" altLang="en-US" sz="2000" i="1">
                <a:latin typeface="Times New Roman" panose="02020603050405020304" pitchFamily="18" charset="0"/>
              </a:rPr>
              <a:t>WANs: a switched WAN and a point-to-point WAN</a:t>
            </a:r>
          </a:p>
        </p:txBody>
      </p:sp>
      <p:sp>
        <p:nvSpPr>
          <p:cNvPr id="873477" name="Line 5">
            <a:extLst>
              <a:ext uri="{FF2B5EF4-FFF2-40B4-BE49-F238E27FC236}">
                <a16:creationId xmlns:a16="http://schemas.microsoft.com/office/drawing/2014/main" id="{DC29935E-6EF3-159B-F7BF-AE99219BA248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3478" name="Picture 6">
            <a:extLst>
              <a:ext uri="{FF2B5EF4-FFF2-40B4-BE49-F238E27FC236}">
                <a16:creationId xmlns:a16="http://schemas.microsoft.com/office/drawing/2014/main" id="{6A5BB442-9D19-9CD6-FA12-EF32A82393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1116013"/>
            <a:ext cx="7112000" cy="5056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E65BC4-40BD-BEFF-E1C7-94B9FFEDB4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4FC50427-AC18-4E44-ADD3-964B72A5CA8D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874498" name="Line 2">
            <a:extLst>
              <a:ext uri="{FF2B5EF4-FFF2-40B4-BE49-F238E27FC236}">
                <a16:creationId xmlns:a16="http://schemas.microsoft.com/office/drawing/2014/main" id="{C35B9A97-5248-5850-2DD2-5C950A996BF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4499" name="Line 3">
            <a:extLst>
              <a:ext uri="{FF2B5EF4-FFF2-40B4-BE49-F238E27FC236}">
                <a16:creationId xmlns:a16="http://schemas.microsoft.com/office/drawing/2014/main" id="{CC9ACA2A-CD71-05CE-2627-4189796667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8382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4500" name="Text Box 4">
            <a:extLst>
              <a:ext uri="{FF2B5EF4-FFF2-40B4-BE49-F238E27FC236}">
                <a16:creationId xmlns:a16="http://schemas.microsoft.com/office/drawing/2014/main" id="{38E2B681-A14B-9227-8A71-215E2B09BC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8191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1.12  </a:t>
            </a:r>
            <a:r>
              <a:rPr lang="en-US" altLang="en-US" sz="2000" i="1">
                <a:latin typeface="Times New Roman" panose="02020603050405020304" pitchFamily="18" charset="0"/>
              </a:rPr>
              <a:t>A heterogeneous network made of four WANs and two LANs</a:t>
            </a:r>
          </a:p>
        </p:txBody>
      </p:sp>
      <p:sp>
        <p:nvSpPr>
          <p:cNvPr id="874501" name="Line 5">
            <a:extLst>
              <a:ext uri="{FF2B5EF4-FFF2-40B4-BE49-F238E27FC236}">
                <a16:creationId xmlns:a16="http://schemas.microsoft.com/office/drawing/2014/main" id="{B947CCCD-BF3B-6EEB-EC5D-EE4A35D5A1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4502" name="Picture 6">
            <a:extLst>
              <a:ext uri="{FF2B5EF4-FFF2-40B4-BE49-F238E27FC236}">
                <a16:creationId xmlns:a16="http://schemas.microsoft.com/office/drawing/2014/main" id="{19B47BF7-9E67-7D60-DDF8-9175EF4FCD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4038" y="990600"/>
            <a:ext cx="57404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03853D6-988A-0541-C8AE-3759CB999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A4EA91E1-D348-F04B-9BE0-FBA0D649673C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859142" name="Rectangle 6">
            <a:extLst>
              <a:ext uri="{FF2B5EF4-FFF2-40B4-BE49-F238E27FC236}">
                <a16:creationId xmlns:a16="http://schemas.microsoft.com/office/drawing/2014/main" id="{D7C721A2-6141-AD12-C14D-438C65217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859139" name="Text Box 3">
            <a:extLst>
              <a:ext uri="{FF2B5EF4-FFF2-40B4-BE49-F238E27FC236}">
                <a16:creationId xmlns:a16="http://schemas.microsoft.com/office/drawing/2014/main" id="{8E0283E9-E5C0-6E99-D5A5-682CF4121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41163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1-3   THE INTERNET</a:t>
            </a:r>
          </a:p>
        </p:txBody>
      </p:sp>
      <p:sp>
        <p:nvSpPr>
          <p:cNvPr id="859140" name="Text Box 4">
            <a:extLst>
              <a:ext uri="{FF2B5EF4-FFF2-40B4-BE49-F238E27FC236}">
                <a16:creationId xmlns:a16="http://schemas.microsoft.com/office/drawing/2014/main" id="{4B6CEDAF-CADA-4B5E-C593-8BBF7182A8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859143" name="Rectangle 7">
            <a:extLst>
              <a:ext uri="{FF2B5EF4-FFF2-40B4-BE49-F238E27FC236}">
                <a16:creationId xmlns:a16="http://schemas.microsoft.com/office/drawing/2014/main" id="{0FD2CB81-04C4-76FE-BB89-C70820A47F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219200"/>
            <a:ext cx="86868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The </a:t>
            </a:r>
            <a:r>
              <a:rPr lang="en-US" alt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Internet</a:t>
            </a: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has revolutionized many aspects of our daily lives. It has affected the way we do business as well as the way we spend our leisure time. The Internet is a communication system that has brought a wealth of information to our fingertips and organized it for our use. </a:t>
            </a:r>
          </a:p>
        </p:txBody>
      </p:sp>
      <p:sp>
        <p:nvSpPr>
          <p:cNvPr id="859144" name="Rectangle 8">
            <a:extLst>
              <a:ext uri="{FF2B5EF4-FFF2-40B4-BE49-F238E27FC236}">
                <a16:creationId xmlns:a16="http://schemas.microsoft.com/office/drawing/2014/main" id="{A113D0C7-3B24-710A-3A05-8EA7B8404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045075"/>
            <a:ext cx="74676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A Brief History</a:t>
            </a:r>
          </a:p>
          <a:p>
            <a:pPr>
              <a:buClr>
                <a:schemeClr val="folHlink"/>
              </a:buClr>
              <a:buSzPct val="117000"/>
              <a:buFont typeface="Wingdings" pitchFamily="2" charset="2"/>
              <a:buNone/>
            </a:pP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The Internet Today (ISPs)</a:t>
            </a:r>
          </a:p>
        </p:txBody>
      </p:sp>
      <p:sp>
        <p:nvSpPr>
          <p:cNvPr id="859145" name="Text Box 9">
            <a:extLst>
              <a:ext uri="{FF2B5EF4-FFF2-40B4-BE49-F238E27FC236}">
                <a16:creationId xmlns:a16="http://schemas.microsoft.com/office/drawing/2014/main" id="{E7149883-E174-4C86-A20E-F1D3F4BA6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4511675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C1385B-A0AE-01F9-BD9D-A0B941B2D9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46D26A6A-7736-F846-96B8-60AA79D779E6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875522" name="Line 2">
            <a:extLst>
              <a:ext uri="{FF2B5EF4-FFF2-40B4-BE49-F238E27FC236}">
                <a16:creationId xmlns:a16="http://schemas.microsoft.com/office/drawing/2014/main" id="{A7E4B09B-9731-DCB3-7730-F0F632275B5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762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5523" name="Line 3">
            <a:extLst>
              <a:ext uri="{FF2B5EF4-FFF2-40B4-BE49-F238E27FC236}">
                <a16:creationId xmlns:a16="http://schemas.microsoft.com/office/drawing/2014/main" id="{84B02EC0-5D7A-5747-1949-07902ACBCC6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144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75524" name="Text Box 4">
            <a:extLst>
              <a:ext uri="{FF2B5EF4-FFF2-40B4-BE49-F238E27FC236}">
                <a16:creationId xmlns:a16="http://schemas.microsoft.com/office/drawing/2014/main" id="{BF58A225-961A-235F-1052-580154A777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04800"/>
            <a:ext cx="610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1.13  </a:t>
            </a:r>
            <a:r>
              <a:rPr lang="en-US" altLang="en-US" sz="2000" i="1">
                <a:latin typeface="Times New Roman" panose="02020603050405020304" pitchFamily="18" charset="0"/>
              </a:rPr>
              <a:t>Hierarchical organization of the Internet</a:t>
            </a:r>
          </a:p>
        </p:txBody>
      </p:sp>
      <p:sp>
        <p:nvSpPr>
          <p:cNvPr id="875525" name="Line 5">
            <a:extLst>
              <a:ext uri="{FF2B5EF4-FFF2-40B4-BE49-F238E27FC236}">
                <a16:creationId xmlns:a16="http://schemas.microsoft.com/office/drawing/2014/main" id="{3AC13343-E6AA-FA83-678B-8D8CC0CEACA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75526" name="Picture 6">
            <a:extLst>
              <a:ext uri="{FF2B5EF4-FFF2-40B4-BE49-F238E27FC236}">
                <a16:creationId xmlns:a16="http://schemas.microsoft.com/office/drawing/2014/main" id="{63F4A9C6-EE85-63CB-F34E-DA4CE410A7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8463" y="1095375"/>
            <a:ext cx="5494337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9C217B-C54F-7598-A116-318C92D700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7EB9152E-B111-6D4D-87CE-6DEBEAB5387B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877570" name="Rectangle 2">
            <a:extLst>
              <a:ext uri="{FF2B5EF4-FFF2-40B4-BE49-F238E27FC236}">
                <a16:creationId xmlns:a16="http://schemas.microsoft.com/office/drawing/2014/main" id="{85362840-A9B8-21F4-322A-488FDF2692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877571" name="Text Box 3">
            <a:extLst>
              <a:ext uri="{FF2B5EF4-FFF2-40B4-BE49-F238E27FC236}">
                <a16:creationId xmlns:a16="http://schemas.microsoft.com/office/drawing/2014/main" id="{1404C72A-A9FC-9B85-F938-11466C1EE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71501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1-4   PROTOCOLS AND STANDARDS</a:t>
            </a:r>
          </a:p>
        </p:txBody>
      </p:sp>
      <p:sp>
        <p:nvSpPr>
          <p:cNvPr id="877572" name="Text Box 4">
            <a:extLst>
              <a:ext uri="{FF2B5EF4-FFF2-40B4-BE49-F238E27FC236}">
                <a16:creationId xmlns:a16="http://schemas.microsoft.com/office/drawing/2014/main" id="{39D2AC37-F4D8-CDF3-2173-94ABB5CAFF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877573" name="Rectangle 5">
            <a:extLst>
              <a:ext uri="{FF2B5EF4-FFF2-40B4-BE49-F238E27FC236}">
                <a16:creationId xmlns:a16="http://schemas.microsoft.com/office/drawing/2014/main" id="{244DAC51-DA22-BD4D-05EF-8CB2C9019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295400"/>
            <a:ext cx="8686800" cy="1800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In this section, we define two widely used terms: </a:t>
            </a:r>
            <a:r>
              <a:rPr lang="en-US" alt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protocols</a:t>
            </a: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and </a:t>
            </a:r>
            <a:r>
              <a:rPr lang="en-US" alt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standards</a:t>
            </a: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. First, we define protocol, which is synonymous with rule. Then we discuss standards, which are agreed-upon rules.</a:t>
            </a:r>
          </a:p>
        </p:txBody>
      </p:sp>
      <p:sp>
        <p:nvSpPr>
          <p:cNvPr id="877574" name="Rectangle 6">
            <a:extLst>
              <a:ext uri="{FF2B5EF4-FFF2-40B4-BE49-F238E27FC236}">
                <a16:creationId xmlns:a16="http://schemas.microsoft.com/office/drawing/2014/main" id="{A4265127-391D-81A7-A5A7-C0204A98AD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495800"/>
            <a:ext cx="7467600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Protocols</a:t>
            </a:r>
            <a:b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Standards</a:t>
            </a:r>
          </a:p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Standards Organizations</a:t>
            </a:r>
            <a:b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Internet Standards</a:t>
            </a:r>
          </a:p>
        </p:txBody>
      </p:sp>
      <p:sp>
        <p:nvSpPr>
          <p:cNvPr id="877575" name="Text Box 7">
            <a:extLst>
              <a:ext uri="{FF2B5EF4-FFF2-40B4-BE49-F238E27FC236}">
                <a16:creationId xmlns:a16="http://schemas.microsoft.com/office/drawing/2014/main" id="{EC85E3FC-3CA3-DAFB-A5FE-C3AA028CD4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3962400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806B16E-B549-1085-7F4C-681902425E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28AE6FB8-2373-294C-B0D3-C80234921A53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565250" name="Rectangle 2">
            <a:extLst>
              <a:ext uri="{FF2B5EF4-FFF2-40B4-BE49-F238E27FC236}">
                <a16:creationId xmlns:a16="http://schemas.microsoft.com/office/drawing/2014/main" id="{0D5A86FF-659E-E9CC-B112-3C9BC14FD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65251" name="Text Box 3">
            <a:extLst>
              <a:ext uri="{FF2B5EF4-FFF2-40B4-BE49-F238E27FC236}">
                <a16:creationId xmlns:a16="http://schemas.microsoft.com/office/drawing/2014/main" id="{2EFF62F7-EF42-845E-2A58-A9C2EF3FCD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95263"/>
            <a:ext cx="626110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1-1   DATA COMMUNICATIONS</a:t>
            </a:r>
          </a:p>
        </p:txBody>
      </p:sp>
      <p:sp>
        <p:nvSpPr>
          <p:cNvPr id="565252" name="Text Box 4">
            <a:extLst>
              <a:ext uri="{FF2B5EF4-FFF2-40B4-BE49-F238E27FC236}">
                <a16:creationId xmlns:a16="http://schemas.microsoft.com/office/drawing/2014/main" id="{A6934828-E308-B37A-F045-3F6AD2E13F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565253" name="Rectangle 5">
            <a:extLst>
              <a:ext uri="{FF2B5EF4-FFF2-40B4-BE49-F238E27FC236}">
                <a16:creationId xmlns:a16="http://schemas.microsoft.com/office/drawing/2014/main" id="{25D65093-A653-C67C-9AEE-564437406E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990600"/>
            <a:ext cx="8610600" cy="2654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The term </a:t>
            </a:r>
            <a:r>
              <a:rPr lang="en-US" alt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telecommunication</a:t>
            </a: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means communication at a distance. The word </a:t>
            </a:r>
            <a:r>
              <a:rPr lang="en-US" alt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data</a:t>
            </a: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refers to information presented in whatever form is agreed upon by the parties creating and using the data. </a:t>
            </a:r>
            <a:r>
              <a:rPr lang="en-US" alt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Data communications</a:t>
            </a: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are the exchange of data between two devices via some form of transmission medium such as a wire cable. </a:t>
            </a:r>
          </a:p>
        </p:txBody>
      </p:sp>
      <p:sp>
        <p:nvSpPr>
          <p:cNvPr id="565279" name="Rectangle 31">
            <a:extLst>
              <a:ext uri="{FF2B5EF4-FFF2-40B4-BE49-F238E27FC236}">
                <a16:creationId xmlns:a16="http://schemas.microsoft.com/office/drawing/2014/main" id="{CDB5A8DC-C573-0171-90F6-8C0A762D98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5048250"/>
            <a:ext cx="5715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Components</a:t>
            </a:r>
          </a:p>
          <a:p>
            <a:pPr>
              <a:buClr>
                <a:schemeClr val="folHlink"/>
              </a:buClr>
              <a:buSzPct val="117000"/>
              <a:buFont typeface="Wingdings" pitchFamily="2" charset="2"/>
              <a:buNone/>
            </a:pP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Data Representation</a:t>
            </a:r>
            <a:b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Data Flow</a:t>
            </a:r>
          </a:p>
        </p:txBody>
      </p:sp>
      <p:sp>
        <p:nvSpPr>
          <p:cNvPr id="565280" name="Text Box 32">
            <a:extLst>
              <a:ext uri="{FF2B5EF4-FFF2-40B4-BE49-F238E27FC236}">
                <a16:creationId xmlns:a16="http://schemas.microsoft.com/office/drawing/2014/main" id="{832E65A9-989A-A0D0-F543-CBE4398A5A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4572000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9FFB37-BAF6-200F-F59B-7DA132AD72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A7FEF737-AE29-3949-A0BB-5539654ED229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861186" name="Line 2">
            <a:extLst>
              <a:ext uri="{FF2B5EF4-FFF2-40B4-BE49-F238E27FC236}">
                <a16:creationId xmlns:a16="http://schemas.microsoft.com/office/drawing/2014/main" id="{802997CC-D8CB-84CE-4718-70943D26EBE5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1187" name="Line 3">
            <a:extLst>
              <a:ext uri="{FF2B5EF4-FFF2-40B4-BE49-F238E27FC236}">
                <a16:creationId xmlns:a16="http://schemas.microsoft.com/office/drawing/2014/main" id="{091BB865-50B9-2281-C27E-CEA9644207A6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1188" name="Text Box 4">
            <a:extLst>
              <a:ext uri="{FF2B5EF4-FFF2-40B4-BE49-F238E27FC236}">
                <a16:creationId xmlns:a16="http://schemas.microsoft.com/office/drawing/2014/main" id="{9CD23432-D5CE-EFEF-CBCF-E3C9C8F341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5924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1.1  </a:t>
            </a:r>
            <a:r>
              <a:rPr lang="en-US" altLang="en-US" sz="2000" i="1">
                <a:latin typeface="Times New Roman" panose="02020603050405020304" pitchFamily="18" charset="0"/>
              </a:rPr>
              <a:t>Five components of data communication</a:t>
            </a:r>
          </a:p>
        </p:txBody>
      </p:sp>
      <p:sp>
        <p:nvSpPr>
          <p:cNvPr id="861189" name="Line 5">
            <a:extLst>
              <a:ext uri="{FF2B5EF4-FFF2-40B4-BE49-F238E27FC236}">
                <a16:creationId xmlns:a16="http://schemas.microsoft.com/office/drawing/2014/main" id="{301C16B9-24BC-7A2C-5472-E3B4DA31C9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1190" name="Picture 6">
            <a:extLst>
              <a:ext uri="{FF2B5EF4-FFF2-40B4-BE49-F238E27FC236}">
                <a16:creationId xmlns:a16="http://schemas.microsoft.com/office/drawing/2014/main" id="{4C0002A2-3E5E-261E-03FE-E68A4AC1B7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38" y="2593975"/>
            <a:ext cx="7065962" cy="1825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EC56B7-DBFB-CDF8-801E-F1AAFA2C4CC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7CF07C1A-453B-E446-BE1F-766B337F8F0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862210" name="Line 2">
            <a:extLst>
              <a:ext uri="{FF2B5EF4-FFF2-40B4-BE49-F238E27FC236}">
                <a16:creationId xmlns:a16="http://schemas.microsoft.com/office/drawing/2014/main" id="{4D12DD60-1889-A990-1F6D-BD007AAD50D3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2211" name="Line 3">
            <a:extLst>
              <a:ext uri="{FF2B5EF4-FFF2-40B4-BE49-F238E27FC236}">
                <a16:creationId xmlns:a16="http://schemas.microsoft.com/office/drawing/2014/main" id="{2B8A2C9D-A6E6-5723-975A-F2F6AFC187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2212" name="Text Box 4">
            <a:extLst>
              <a:ext uri="{FF2B5EF4-FFF2-40B4-BE49-F238E27FC236}">
                <a16:creationId xmlns:a16="http://schemas.microsoft.com/office/drawing/2014/main" id="{A165CEF4-C4EB-4D2F-1C70-F623A1A02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6789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1.2  </a:t>
            </a:r>
            <a:r>
              <a:rPr lang="en-US" altLang="en-US" sz="2000" i="1">
                <a:latin typeface="Times New Roman" panose="02020603050405020304" pitchFamily="18" charset="0"/>
              </a:rPr>
              <a:t>Data flow (simplex, half-duplex, and full-duplex)</a:t>
            </a:r>
          </a:p>
        </p:txBody>
      </p:sp>
      <p:sp>
        <p:nvSpPr>
          <p:cNvPr id="862213" name="Line 5">
            <a:extLst>
              <a:ext uri="{FF2B5EF4-FFF2-40B4-BE49-F238E27FC236}">
                <a16:creationId xmlns:a16="http://schemas.microsoft.com/office/drawing/2014/main" id="{F9C2FE79-874F-22D1-6A85-A550E322CD22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2214" name="Picture 6">
            <a:extLst>
              <a:ext uri="{FF2B5EF4-FFF2-40B4-BE49-F238E27FC236}">
                <a16:creationId xmlns:a16="http://schemas.microsoft.com/office/drawing/2014/main" id="{9F28F84F-2FD8-69E0-2325-F90119A71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171575"/>
            <a:ext cx="6489700" cy="4924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C8CE99-A7EF-A0C2-E503-F046D1F8A6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C4EFF6E0-63C2-F44B-8542-F02D621B6E5C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858114" name="Rectangle 2">
            <a:extLst>
              <a:ext uri="{FF2B5EF4-FFF2-40B4-BE49-F238E27FC236}">
                <a16:creationId xmlns:a16="http://schemas.microsoft.com/office/drawing/2014/main" id="{2212ECFC-80A0-0D51-AFE3-38C3BB5694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9144000" cy="990600"/>
          </a:xfrm>
          <a:prstGeom prst="rect">
            <a:avLst/>
          </a:prstGeom>
          <a:solidFill>
            <a:srgbClr val="33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858115" name="Text Box 3">
            <a:extLst>
              <a:ext uri="{FF2B5EF4-FFF2-40B4-BE49-F238E27FC236}">
                <a16:creationId xmlns:a16="http://schemas.microsoft.com/office/drawing/2014/main" id="{9E402B18-55FC-D360-6BB8-FEFA3918D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52400"/>
            <a:ext cx="34242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  <a:latin typeface="Times" pitchFamily="18" charset="0"/>
              </a:rPr>
              <a:t>1-2   NETWORKS</a:t>
            </a:r>
          </a:p>
        </p:txBody>
      </p:sp>
      <p:sp>
        <p:nvSpPr>
          <p:cNvPr id="858116" name="Text Box 4">
            <a:extLst>
              <a:ext uri="{FF2B5EF4-FFF2-40B4-BE49-F238E27FC236}">
                <a16:creationId xmlns:a16="http://schemas.microsoft.com/office/drawing/2014/main" id="{999A467D-3CA4-259B-8ACD-4C0C47B87B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640080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 sz="1800">
              <a:latin typeface="Times New Roman" panose="02020603050405020304" pitchFamily="18" charset="0"/>
            </a:endParaRPr>
          </a:p>
        </p:txBody>
      </p:sp>
      <p:sp>
        <p:nvSpPr>
          <p:cNvPr id="858118" name="Rectangle 6">
            <a:extLst>
              <a:ext uri="{FF2B5EF4-FFF2-40B4-BE49-F238E27FC236}">
                <a16:creationId xmlns:a16="http://schemas.microsoft.com/office/drawing/2014/main" id="{6341E58F-42AF-CFA6-A97D-530B60652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1143000"/>
            <a:ext cx="8610600" cy="2227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just" eaLnBrk="1" hangingPunct="1"/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 </a:t>
            </a:r>
            <a:r>
              <a:rPr lang="en-US" alt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network</a:t>
            </a: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is a set of devices (often referred to as </a:t>
            </a:r>
            <a:r>
              <a:rPr lang="en-US" alt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nodes</a:t>
            </a: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 connected by communication </a:t>
            </a:r>
            <a:r>
              <a:rPr lang="en-US" altLang="en-US" sz="2800" i="1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links</a:t>
            </a:r>
            <a:r>
              <a:rPr lang="en-US" altLang="en-US" sz="2800" i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. A node can be a computer, printer, or any other device capable of sending and/or receiving data generated by other nodes on the network.</a:t>
            </a:r>
          </a:p>
        </p:txBody>
      </p:sp>
      <p:sp>
        <p:nvSpPr>
          <p:cNvPr id="858119" name="Rectangle 7">
            <a:extLst>
              <a:ext uri="{FF2B5EF4-FFF2-40B4-BE49-F238E27FC236}">
                <a16:creationId xmlns:a16="http://schemas.microsoft.com/office/drawing/2014/main" id="{C01807FE-B9F0-C27A-F75C-CEAD4EE39D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4057650"/>
            <a:ext cx="6477000" cy="2282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buClr>
                <a:schemeClr val="tx1"/>
              </a:buClr>
              <a:buSzPct val="117000"/>
              <a:buFont typeface="Wingdings" pitchFamily="2" charset="2"/>
              <a:buNone/>
            </a:pP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Distributed Processing</a:t>
            </a:r>
          </a:p>
          <a:p>
            <a:pPr>
              <a:buClr>
                <a:schemeClr val="folHlink"/>
              </a:buClr>
              <a:buSzPct val="117000"/>
              <a:buFont typeface="Wingdings" pitchFamily="2" charset="2"/>
              <a:buNone/>
            </a:pPr>
            <a: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Network Criteria</a:t>
            </a:r>
            <a:br>
              <a:rPr lang="fr-FR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Physical Structures</a:t>
            </a:r>
            <a:b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Network Models</a:t>
            </a:r>
            <a:b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Categories of Networks</a:t>
            </a:r>
            <a:b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</a:br>
            <a:r>
              <a:rPr lang="en-US" altLang="en-US" sz="2400">
                <a:solidFill>
                  <a:srgbClr val="0033CC"/>
                </a:solidFill>
                <a:latin typeface="Times New Roman" panose="02020603050405020304" pitchFamily="18" charset="0"/>
              </a:rPr>
              <a:t>Interconnection of Networks: Internetwork</a:t>
            </a:r>
          </a:p>
        </p:txBody>
      </p:sp>
      <p:sp>
        <p:nvSpPr>
          <p:cNvPr id="858120" name="Text Box 8">
            <a:extLst>
              <a:ext uri="{FF2B5EF4-FFF2-40B4-BE49-F238E27FC236}">
                <a16:creationId xmlns:a16="http://schemas.microsoft.com/office/drawing/2014/main" id="{71ED93F9-B3C5-FF4D-7899-264DAF8EE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300" y="3581400"/>
            <a:ext cx="48625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76200" algn="ctr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sz="2800" i="1" u="sng">
                <a:solidFill>
                  <a:schemeClr val="hlink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Topics discussed in this section: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0D4E4E-2F54-1DF4-A77B-F3F52F0059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07D269EF-0C4A-544D-95AA-244403128F21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863234" name="Line 2">
            <a:extLst>
              <a:ext uri="{FF2B5EF4-FFF2-40B4-BE49-F238E27FC236}">
                <a16:creationId xmlns:a16="http://schemas.microsoft.com/office/drawing/2014/main" id="{16FDBB09-FFC5-F984-57E6-0C3CFB856B0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2286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3235" name="Line 3">
            <a:extLst>
              <a:ext uri="{FF2B5EF4-FFF2-40B4-BE49-F238E27FC236}">
                <a16:creationId xmlns:a16="http://schemas.microsoft.com/office/drawing/2014/main" id="{7A4009D0-9007-8EAF-B77C-5381C7F00AD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0668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3236" name="Text Box 4">
            <a:extLst>
              <a:ext uri="{FF2B5EF4-FFF2-40B4-BE49-F238E27FC236}">
                <a16:creationId xmlns:a16="http://schemas.microsoft.com/office/drawing/2014/main" id="{BFA0252F-D895-BBE2-F636-4826DC6625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57200"/>
            <a:ext cx="7042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1.3  </a:t>
            </a:r>
            <a:r>
              <a:rPr lang="en-US" altLang="en-US" sz="2000" i="1">
                <a:latin typeface="Times New Roman" panose="02020603050405020304" pitchFamily="18" charset="0"/>
              </a:rPr>
              <a:t>Types of connections: point-to-point and multipoint</a:t>
            </a:r>
          </a:p>
        </p:txBody>
      </p:sp>
      <p:sp>
        <p:nvSpPr>
          <p:cNvPr id="863237" name="Line 5">
            <a:extLst>
              <a:ext uri="{FF2B5EF4-FFF2-40B4-BE49-F238E27FC236}">
                <a16:creationId xmlns:a16="http://schemas.microsoft.com/office/drawing/2014/main" id="{BAE84D0F-2A0D-193C-C2A0-C997E867F469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3238" name="Picture 6">
            <a:extLst>
              <a:ext uri="{FF2B5EF4-FFF2-40B4-BE49-F238E27FC236}">
                <a16:creationId xmlns:a16="http://schemas.microsoft.com/office/drawing/2014/main" id="{532E8175-8BA8-7FE5-D3BC-CE1777931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763" y="1717675"/>
            <a:ext cx="6827837" cy="3997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C27792B-4396-2795-6664-2733D12690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9DA45C44-F9C4-4246-8023-EA5ABB9809B1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864258" name="Line 2">
            <a:extLst>
              <a:ext uri="{FF2B5EF4-FFF2-40B4-BE49-F238E27FC236}">
                <a16:creationId xmlns:a16="http://schemas.microsoft.com/office/drawing/2014/main" id="{A1135E0D-8D69-2A2E-B637-AB978B640E3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4259" name="Line 3">
            <a:extLst>
              <a:ext uri="{FF2B5EF4-FFF2-40B4-BE49-F238E27FC236}">
                <a16:creationId xmlns:a16="http://schemas.microsoft.com/office/drawing/2014/main" id="{9E939DFD-2256-FDBD-3CE9-E85974D43B8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4260" name="Text Box 4">
            <a:extLst>
              <a:ext uri="{FF2B5EF4-FFF2-40B4-BE49-F238E27FC236}">
                <a16:creationId xmlns:a16="http://schemas.microsoft.com/office/drawing/2014/main" id="{21C483EB-E677-A497-B8C2-A54AECF52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3994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1.4  </a:t>
            </a:r>
            <a:r>
              <a:rPr lang="en-US" altLang="en-US" sz="2000" i="1">
                <a:latin typeface="Times New Roman" panose="02020603050405020304" pitchFamily="18" charset="0"/>
              </a:rPr>
              <a:t>Categories of topology</a:t>
            </a:r>
          </a:p>
        </p:txBody>
      </p:sp>
      <p:sp>
        <p:nvSpPr>
          <p:cNvPr id="864261" name="Line 5">
            <a:extLst>
              <a:ext uri="{FF2B5EF4-FFF2-40B4-BE49-F238E27FC236}">
                <a16:creationId xmlns:a16="http://schemas.microsoft.com/office/drawing/2014/main" id="{9CB6CB5E-A096-B7A7-553E-DE339A612AF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4262" name="Picture 6">
            <a:extLst>
              <a:ext uri="{FF2B5EF4-FFF2-40B4-BE49-F238E27FC236}">
                <a16:creationId xmlns:a16="http://schemas.microsoft.com/office/drawing/2014/main" id="{D20E8ED6-7326-FDDE-D050-1C9B37B13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113" y="2317750"/>
            <a:ext cx="6389687" cy="2178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39609E-AFC3-B674-A1E8-10B95E56D9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ABB60046-40A0-C543-92C8-FED1D50D5750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865282" name="Line 2">
            <a:extLst>
              <a:ext uri="{FF2B5EF4-FFF2-40B4-BE49-F238E27FC236}">
                <a16:creationId xmlns:a16="http://schemas.microsoft.com/office/drawing/2014/main" id="{D46ADCA2-EFF7-B6FF-EDE0-C37D24F3298C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283" name="Line 3">
            <a:extLst>
              <a:ext uri="{FF2B5EF4-FFF2-40B4-BE49-F238E27FC236}">
                <a16:creationId xmlns:a16="http://schemas.microsoft.com/office/drawing/2014/main" id="{2B469956-356F-032D-76D1-A88C3F2C7510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5284" name="Text Box 4">
            <a:extLst>
              <a:ext uri="{FF2B5EF4-FFF2-40B4-BE49-F238E27FC236}">
                <a16:creationId xmlns:a16="http://schemas.microsoft.com/office/drawing/2014/main" id="{74A52B76-6A51-557F-D353-031CAC3A9A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64722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1.5  </a:t>
            </a:r>
            <a:r>
              <a:rPr lang="en-US" altLang="en-US" sz="2000" i="1">
                <a:latin typeface="Times New Roman" panose="02020603050405020304" pitchFamily="18" charset="0"/>
              </a:rPr>
              <a:t>A fully connected mesh topology (five devices)</a:t>
            </a:r>
          </a:p>
        </p:txBody>
      </p:sp>
      <p:sp>
        <p:nvSpPr>
          <p:cNvPr id="865285" name="Line 5">
            <a:extLst>
              <a:ext uri="{FF2B5EF4-FFF2-40B4-BE49-F238E27FC236}">
                <a16:creationId xmlns:a16="http://schemas.microsoft.com/office/drawing/2014/main" id="{8DFB2DDC-B926-9885-00C8-BA291AFDC9D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5286" name="Picture 6">
            <a:extLst>
              <a:ext uri="{FF2B5EF4-FFF2-40B4-BE49-F238E27FC236}">
                <a16:creationId xmlns:a16="http://schemas.microsoft.com/office/drawing/2014/main" id="{ADC528B1-0F76-6F14-A0C2-43356FC94B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7225" y="1652588"/>
            <a:ext cx="4854575" cy="3605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6C6BFC6-7C2F-A182-5ED0-0D54333C73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en-US"/>
              <a:t>1.</a:t>
            </a:r>
            <a:fld id="{BCFB9BE6-3065-1B4D-8E7A-638B61AB19C7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866306" name="Line 2">
            <a:extLst>
              <a:ext uri="{FF2B5EF4-FFF2-40B4-BE49-F238E27FC236}">
                <a16:creationId xmlns:a16="http://schemas.microsoft.com/office/drawing/2014/main" id="{9C456434-3C20-CE9D-EB30-7DCC23704EBE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152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6307" name="Line 3">
            <a:extLst>
              <a:ext uri="{FF2B5EF4-FFF2-40B4-BE49-F238E27FC236}">
                <a16:creationId xmlns:a16="http://schemas.microsoft.com/office/drawing/2014/main" id="{0E1D3484-CD25-67DC-A8AE-876D139124F4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990600"/>
            <a:ext cx="8763000" cy="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66308" name="Text Box 4">
            <a:extLst>
              <a:ext uri="{FF2B5EF4-FFF2-40B4-BE49-F238E27FC236}">
                <a16:creationId xmlns:a16="http://schemas.microsoft.com/office/drawing/2014/main" id="{6B301163-D987-4F1F-60CE-C09B01C475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381000"/>
            <a:ext cx="5832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folHlink"/>
                </a:solidFill>
                <a:latin typeface="Times New Roman" panose="02020603050405020304" pitchFamily="18" charset="0"/>
              </a:rPr>
              <a:t>Figure 1.6  </a:t>
            </a:r>
            <a:r>
              <a:rPr lang="en-US" altLang="en-US" sz="2000" i="1">
                <a:latin typeface="Times New Roman" panose="02020603050405020304" pitchFamily="18" charset="0"/>
              </a:rPr>
              <a:t>A star topology connecting four stations</a:t>
            </a:r>
          </a:p>
        </p:txBody>
      </p:sp>
      <p:sp>
        <p:nvSpPr>
          <p:cNvPr id="866309" name="Line 5">
            <a:extLst>
              <a:ext uri="{FF2B5EF4-FFF2-40B4-BE49-F238E27FC236}">
                <a16:creationId xmlns:a16="http://schemas.microsoft.com/office/drawing/2014/main" id="{66037924-1C56-D9DA-8A23-90F6DD4E823A}"/>
              </a:ext>
            </a:extLst>
          </p:cNvPr>
          <p:cNvSpPr>
            <a:spLocks noChangeShapeType="1"/>
          </p:cNvSpPr>
          <p:nvPr/>
        </p:nvSpPr>
        <p:spPr bwMode="auto">
          <a:xfrm>
            <a:off x="152400" y="6248400"/>
            <a:ext cx="8763000" cy="0"/>
          </a:xfrm>
          <a:prstGeom prst="line">
            <a:avLst/>
          </a:prstGeom>
          <a:noFill/>
          <a:ln w="76200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866310" name="Picture 6">
            <a:extLst>
              <a:ext uri="{FF2B5EF4-FFF2-40B4-BE49-F238E27FC236}">
                <a16:creationId xmlns:a16="http://schemas.microsoft.com/office/drawing/2014/main" id="{2B1CDFEC-EA31-5E9C-096B-89E1367CB0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00" y="1881188"/>
            <a:ext cx="5905500" cy="3148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3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2600</TotalTime>
  <Words>467</Words>
  <Application>Microsoft Macintosh PowerPoint</Application>
  <PresentationFormat>On-screen Show (4:3)</PresentationFormat>
  <Paragraphs>73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Times New Roman</vt:lpstr>
      <vt:lpstr>Tahoma</vt:lpstr>
      <vt:lpstr>Wingdings</vt:lpstr>
      <vt:lpstr>Arial</vt:lpstr>
      <vt:lpstr>McGrawHill-Italic</vt:lpstr>
      <vt:lpstr>Times</vt:lpstr>
      <vt:lpstr>Blends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Kanav Goyal</cp:lastModifiedBy>
  <cp:revision>160</cp:revision>
  <dcterms:created xsi:type="dcterms:W3CDTF">2000-01-15T04:50:39Z</dcterms:created>
  <dcterms:modified xsi:type="dcterms:W3CDTF">2025-08-23T14:52:01Z</dcterms:modified>
</cp:coreProperties>
</file>