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compatMode="1" saveSubsetFonts="1" autoCompressPictures="0">
  <p:sldMasterIdLst>
    <p:sldMasterId id="2147483649" r:id="rId1"/>
  </p:sldMasterIdLst>
  <p:notesMasterIdLst>
    <p:notesMasterId r:id="rId95"/>
  </p:notesMasterIdLst>
  <p:sldIdLst>
    <p:sldId id="840" r:id="rId2"/>
    <p:sldId id="775" r:id="rId3"/>
    <p:sldId id="535" r:id="rId4"/>
    <p:sldId id="776" r:id="rId5"/>
    <p:sldId id="750" r:id="rId6"/>
    <p:sldId id="777" r:id="rId7"/>
    <p:sldId id="751" r:id="rId8"/>
    <p:sldId id="778" r:id="rId9"/>
    <p:sldId id="752" r:id="rId10"/>
    <p:sldId id="779" r:id="rId11"/>
    <p:sldId id="780" r:id="rId12"/>
    <p:sldId id="753" r:id="rId13"/>
    <p:sldId id="746" r:id="rId14"/>
    <p:sldId id="754" r:id="rId15"/>
    <p:sldId id="807" r:id="rId16"/>
    <p:sldId id="755" r:id="rId17"/>
    <p:sldId id="808" r:id="rId18"/>
    <p:sldId id="838" r:id="rId19"/>
    <p:sldId id="799" r:id="rId20"/>
    <p:sldId id="781" r:id="rId21"/>
    <p:sldId id="756" r:id="rId22"/>
    <p:sldId id="809" r:id="rId23"/>
    <p:sldId id="832" r:id="rId24"/>
    <p:sldId id="800" r:id="rId25"/>
    <p:sldId id="782" r:id="rId26"/>
    <p:sldId id="810" r:id="rId27"/>
    <p:sldId id="783" r:id="rId28"/>
    <p:sldId id="811" r:id="rId29"/>
    <p:sldId id="812" r:id="rId30"/>
    <p:sldId id="784" r:id="rId31"/>
    <p:sldId id="813" r:id="rId32"/>
    <p:sldId id="814" r:id="rId33"/>
    <p:sldId id="757" r:id="rId34"/>
    <p:sldId id="758" r:id="rId35"/>
    <p:sldId id="785" r:id="rId36"/>
    <p:sldId id="815" r:id="rId37"/>
    <p:sldId id="747" r:id="rId38"/>
    <p:sldId id="786" r:id="rId39"/>
    <p:sldId id="816" r:id="rId40"/>
    <p:sldId id="817" r:id="rId41"/>
    <p:sldId id="787" r:id="rId42"/>
    <p:sldId id="801" r:id="rId43"/>
    <p:sldId id="759" r:id="rId44"/>
    <p:sldId id="818" r:id="rId45"/>
    <p:sldId id="833" r:id="rId46"/>
    <p:sldId id="788" r:id="rId47"/>
    <p:sldId id="789" r:id="rId48"/>
    <p:sldId id="760" r:id="rId49"/>
    <p:sldId id="836" r:id="rId50"/>
    <p:sldId id="837" r:id="rId51"/>
    <p:sldId id="802" r:id="rId52"/>
    <p:sldId id="761" r:id="rId53"/>
    <p:sldId id="803" r:id="rId54"/>
    <p:sldId id="819" r:id="rId55"/>
    <p:sldId id="820" r:id="rId56"/>
    <p:sldId id="762" r:id="rId57"/>
    <p:sldId id="748" r:id="rId58"/>
    <p:sldId id="804" r:id="rId59"/>
    <p:sldId id="763" r:id="rId60"/>
    <p:sldId id="764" r:id="rId61"/>
    <p:sldId id="765" r:id="rId62"/>
    <p:sldId id="766" r:id="rId63"/>
    <p:sldId id="767" r:id="rId64"/>
    <p:sldId id="768" r:id="rId65"/>
    <p:sldId id="769" r:id="rId66"/>
    <p:sldId id="770" r:id="rId67"/>
    <p:sldId id="771" r:id="rId68"/>
    <p:sldId id="790" r:id="rId69"/>
    <p:sldId id="791" r:id="rId70"/>
    <p:sldId id="792" r:id="rId71"/>
    <p:sldId id="793" r:id="rId72"/>
    <p:sldId id="821" r:id="rId73"/>
    <p:sldId id="772" r:id="rId74"/>
    <p:sldId id="794" r:id="rId75"/>
    <p:sldId id="822" r:id="rId76"/>
    <p:sldId id="795" r:id="rId77"/>
    <p:sldId id="796" r:id="rId78"/>
    <p:sldId id="823" r:id="rId79"/>
    <p:sldId id="839" r:id="rId80"/>
    <p:sldId id="830" r:id="rId81"/>
    <p:sldId id="806" r:id="rId82"/>
    <p:sldId id="749" r:id="rId83"/>
    <p:sldId id="824" r:id="rId84"/>
    <p:sldId id="825" r:id="rId85"/>
    <p:sldId id="826" r:id="rId86"/>
    <p:sldId id="827" r:id="rId87"/>
    <p:sldId id="834" r:id="rId88"/>
    <p:sldId id="835" r:id="rId89"/>
    <p:sldId id="773" r:id="rId90"/>
    <p:sldId id="797" r:id="rId91"/>
    <p:sldId id="798" r:id="rId92"/>
    <p:sldId id="829" r:id="rId93"/>
    <p:sldId id="774" r:id="rId94"/>
  </p:sldIdLst>
  <p:sldSz cx="9144000" cy="6858000" type="screen4x3"/>
  <p:notesSz cx="6858000" cy="9144000"/>
  <p:defaultTextStyle>
    <a:defPPr>
      <a:defRPr lang="en-US"/>
    </a:defPPr>
    <a:lvl1pPr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679" autoAdjust="0"/>
    <p:restoredTop sz="94674" autoAdjust="0"/>
  </p:normalViewPr>
  <p:slideViewPr>
    <p:cSldViewPr>
      <p:cViewPr varScale="1">
        <p:scale>
          <a:sx n="124" d="100"/>
          <a:sy n="124" d="100"/>
        </p:scale>
        <p:origin x="1336" y="16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2534"/>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52322" name="Rectangle 2">
            <a:extLst>
              <a:ext uri="{FF2B5EF4-FFF2-40B4-BE49-F238E27FC236}">
                <a16:creationId xmlns:a16="http://schemas.microsoft.com/office/drawing/2014/main" id="{A4063DBE-E45B-5B77-ED08-4741C68112E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52323" name="Rectangle 3">
            <a:extLst>
              <a:ext uri="{FF2B5EF4-FFF2-40B4-BE49-F238E27FC236}">
                <a16:creationId xmlns:a16="http://schemas.microsoft.com/office/drawing/2014/main" id="{BE409DEF-2103-F111-05E3-ADD05A475D5B}"/>
              </a:ext>
            </a:extLst>
          </p:cNvPr>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b="0">
                <a:latin typeface="Times New Roman" panose="02020603050405020304" pitchFamily="18" charset="0"/>
              </a:defRPr>
            </a:lvl1pPr>
          </a:lstStyle>
          <a:p>
            <a:endParaRPr lang="en-US" altLang="en-US"/>
          </a:p>
        </p:txBody>
      </p:sp>
      <p:sp>
        <p:nvSpPr>
          <p:cNvPr id="952324" name="Rectangle 4">
            <a:extLst>
              <a:ext uri="{FF2B5EF4-FFF2-40B4-BE49-F238E27FC236}">
                <a16:creationId xmlns:a16="http://schemas.microsoft.com/office/drawing/2014/main" id="{08D89CD5-A43D-578D-2F1D-B802A8E235D5}"/>
              </a:ext>
            </a:extLst>
          </p:cNvPr>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25" name="Rectangle 5">
            <a:extLst>
              <a:ext uri="{FF2B5EF4-FFF2-40B4-BE49-F238E27FC236}">
                <a16:creationId xmlns:a16="http://schemas.microsoft.com/office/drawing/2014/main" id="{5C16B8BD-C650-6055-787F-96F6FA4E3F22}"/>
              </a:ext>
            </a:extLst>
          </p:cNvPr>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952326" name="Rectangle 6">
            <a:extLst>
              <a:ext uri="{FF2B5EF4-FFF2-40B4-BE49-F238E27FC236}">
                <a16:creationId xmlns:a16="http://schemas.microsoft.com/office/drawing/2014/main" id="{FF24D80B-C4E1-DB76-5C74-F7F035C74162}"/>
              </a:ext>
            </a:extLst>
          </p:cNvPr>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b="0">
                <a:latin typeface="Times New Roman" panose="02020603050405020304" pitchFamily="18" charset="0"/>
              </a:defRPr>
            </a:lvl1pPr>
          </a:lstStyle>
          <a:p>
            <a:endParaRPr lang="en-US" altLang="en-US"/>
          </a:p>
        </p:txBody>
      </p:sp>
      <p:sp>
        <p:nvSpPr>
          <p:cNvPr id="952327" name="Rectangle 7">
            <a:extLst>
              <a:ext uri="{FF2B5EF4-FFF2-40B4-BE49-F238E27FC236}">
                <a16:creationId xmlns:a16="http://schemas.microsoft.com/office/drawing/2014/main" id="{96FA5D32-76C0-A65F-CC86-2BC5EC93EC72}"/>
              </a:ext>
            </a:extLst>
          </p:cNvPr>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fld id="{067B1530-F31B-B84B-9DA9-0AB79930F4D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fontAlgn="base">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0148492-19E3-DCE7-FAE5-CCD029169F6F}"/>
              </a:ext>
            </a:extLst>
          </p:cNvPr>
          <p:cNvSpPr>
            <a:spLocks noGrp="1" noChangeArrowheads="1"/>
          </p:cNvSpPr>
          <p:nvPr>
            <p:ph type="sldNum" sz="quarter" idx="5"/>
          </p:nvPr>
        </p:nvSpPr>
        <p:spPr>
          <a:ln/>
        </p:spPr>
        <p:txBody>
          <a:bodyPr/>
          <a:lstStyle/>
          <a:p>
            <a:fld id="{9CF5460C-D043-EB41-A5F7-3375005DF475}" type="slidenum">
              <a:rPr lang="en-US" altLang="en-US"/>
              <a:pPr/>
              <a:t>1</a:t>
            </a:fld>
            <a:endParaRPr lang="en-US" altLang="en-US"/>
          </a:p>
        </p:txBody>
      </p:sp>
      <p:sp>
        <p:nvSpPr>
          <p:cNvPr id="1056770" name="Rectangle 2">
            <a:extLst>
              <a:ext uri="{FF2B5EF4-FFF2-40B4-BE49-F238E27FC236}">
                <a16:creationId xmlns:a16="http://schemas.microsoft.com/office/drawing/2014/main" id="{707A0745-9180-94ED-C595-7774794CD4D8}"/>
              </a:ext>
            </a:extLst>
          </p:cNvPr>
          <p:cNvSpPr>
            <a:spLocks noRot="1" noChangeArrowheads="1" noTextEdit="1"/>
          </p:cNvSpPr>
          <p:nvPr>
            <p:ph type="sldImg"/>
          </p:nvPr>
        </p:nvSpPr>
        <p:spPr>
          <a:ln/>
        </p:spPr>
      </p:sp>
      <p:sp>
        <p:nvSpPr>
          <p:cNvPr id="1056771" name="Rectangle 3">
            <a:extLst>
              <a:ext uri="{FF2B5EF4-FFF2-40B4-BE49-F238E27FC236}">
                <a16:creationId xmlns:a16="http://schemas.microsoft.com/office/drawing/2014/main" id="{569EB84C-A767-4B9D-D494-507DCDDF9F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B8A9A3D-9453-7B1D-8F7E-1402C80F9DF8}"/>
              </a:ext>
            </a:extLst>
          </p:cNvPr>
          <p:cNvSpPr>
            <a:spLocks noGrp="1" noChangeArrowheads="1"/>
          </p:cNvSpPr>
          <p:nvPr>
            <p:ph type="sldNum" sz="quarter" idx="5"/>
          </p:nvPr>
        </p:nvSpPr>
        <p:spPr>
          <a:ln/>
        </p:spPr>
        <p:txBody>
          <a:bodyPr/>
          <a:lstStyle/>
          <a:p>
            <a:fld id="{5E5F0A4B-29A4-034F-B072-557B7D5245FB}" type="slidenum">
              <a:rPr lang="en-US" altLang="en-US"/>
              <a:pPr/>
              <a:t>10</a:t>
            </a:fld>
            <a:endParaRPr lang="en-US" altLang="en-US"/>
          </a:p>
        </p:txBody>
      </p:sp>
      <p:sp>
        <p:nvSpPr>
          <p:cNvPr id="962562" name="Rectangle 2">
            <a:extLst>
              <a:ext uri="{FF2B5EF4-FFF2-40B4-BE49-F238E27FC236}">
                <a16:creationId xmlns:a16="http://schemas.microsoft.com/office/drawing/2014/main" id="{AB7B98C5-361B-2E2F-1CA1-2E8B46F5F77E}"/>
              </a:ext>
            </a:extLst>
          </p:cNvPr>
          <p:cNvSpPr>
            <a:spLocks noRot="1" noChangeArrowheads="1" noTextEdit="1"/>
          </p:cNvSpPr>
          <p:nvPr>
            <p:ph type="sldImg"/>
          </p:nvPr>
        </p:nvSpPr>
        <p:spPr>
          <a:ln/>
        </p:spPr>
      </p:sp>
      <p:sp>
        <p:nvSpPr>
          <p:cNvPr id="962563" name="Rectangle 3">
            <a:extLst>
              <a:ext uri="{FF2B5EF4-FFF2-40B4-BE49-F238E27FC236}">
                <a16:creationId xmlns:a16="http://schemas.microsoft.com/office/drawing/2014/main" id="{C6A9071D-27AE-5971-24D0-AEF75DB3E99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1D49C1-FF8A-6D46-4149-179A97047E67}"/>
              </a:ext>
            </a:extLst>
          </p:cNvPr>
          <p:cNvSpPr>
            <a:spLocks noGrp="1" noChangeArrowheads="1"/>
          </p:cNvSpPr>
          <p:nvPr>
            <p:ph type="sldNum" sz="quarter" idx="5"/>
          </p:nvPr>
        </p:nvSpPr>
        <p:spPr>
          <a:ln/>
        </p:spPr>
        <p:txBody>
          <a:bodyPr/>
          <a:lstStyle/>
          <a:p>
            <a:fld id="{10E5E71B-2AB8-904C-8913-D8335328523B}" type="slidenum">
              <a:rPr lang="en-US" altLang="en-US"/>
              <a:pPr/>
              <a:t>11</a:t>
            </a:fld>
            <a:endParaRPr lang="en-US" altLang="en-US"/>
          </a:p>
        </p:txBody>
      </p:sp>
      <p:sp>
        <p:nvSpPr>
          <p:cNvPr id="963586" name="Rectangle 2">
            <a:extLst>
              <a:ext uri="{FF2B5EF4-FFF2-40B4-BE49-F238E27FC236}">
                <a16:creationId xmlns:a16="http://schemas.microsoft.com/office/drawing/2014/main" id="{9A4B20A4-A4FA-3871-6327-08F14C93AF57}"/>
              </a:ext>
            </a:extLst>
          </p:cNvPr>
          <p:cNvSpPr>
            <a:spLocks noRot="1" noChangeArrowheads="1" noTextEdit="1"/>
          </p:cNvSpPr>
          <p:nvPr>
            <p:ph type="sldImg"/>
          </p:nvPr>
        </p:nvSpPr>
        <p:spPr>
          <a:ln/>
        </p:spPr>
      </p:sp>
      <p:sp>
        <p:nvSpPr>
          <p:cNvPr id="963587" name="Rectangle 3">
            <a:extLst>
              <a:ext uri="{FF2B5EF4-FFF2-40B4-BE49-F238E27FC236}">
                <a16:creationId xmlns:a16="http://schemas.microsoft.com/office/drawing/2014/main" id="{2D4D3B41-5BF7-6871-A263-3AC839189BD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36FFB20-16A8-9736-BB90-D62338EC4D4F}"/>
              </a:ext>
            </a:extLst>
          </p:cNvPr>
          <p:cNvSpPr>
            <a:spLocks noGrp="1" noChangeArrowheads="1"/>
          </p:cNvSpPr>
          <p:nvPr>
            <p:ph type="sldNum" sz="quarter" idx="5"/>
          </p:nvPr>
        </p:nvSpPr>
        <p:spPr>
          <a:ln/>
        </p:spPr>
        <p:txBody>
          <a:bodyPr/>
          <a:lstStyle/>
          <a:p>
            <a:fld id="{B12884CF-192D-8143-9C21-521C5ED61D09}" type="slidenum">
              <a:rPr lang="en-US" altLang="en-US"/>
              <a:pPr/>
              <a:t>12</a:t>
            </a:fld>
            <a:endParaRPr lang="en-US" altLang="en-US"/>
          </a:p>
        </p:txBody>
      </p:sp>
      <p:sp>
        <p:nvSpPr>
          <p:cNvPr id="964610" name="Rectangle 2">
            <a:extLst>
              <a:ext uri="{FF2B5EF4-FFF2-40B4-BE49-F238E27FC236}">
                <a16:creationId xmlns:a16="http://schemas.microsoft.com/office/drawing/2014/main" id="{4D6147E2-5DA6-2FDD-8B80-1290BBB1B2A3}"/>
              </a:ext>
            </a:extLst>
          </p:cNvPr>
          <p:cNvSpPr>
            <a:spLocks noRot="1" noChangeArrowheads="1" noTextEdit="1"/>
          </p:cNvSpPr>
          <p:nvPr>
            <p:ph type="sldImg"/>
          </p:nvPr>
        </p:nvSpPr>
        <p:spPr>
          <a:ln/>
        </p:spPr>
      </p:sp>
      <p:sp>
        <p:nvSpPr>
          <p:cNvPr id="964611" name="Rectangle 3">
            <a:extLst>
              <a:ext uri="{FF2B5EF4-FFF2-40B4-BE49-F238E27FC236}">
                <a16:creationId xmlns:a16="http://schemas.microsoft.com/office/drawing/2014/main" id="{0A37E0B6-744E-AF3E-E97A-4C5C094FAD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DF73978-2B49-44C5-858D-9C1F37D15CCA}"/>
              </a:ext>
            </a:extLst>
          </p:cNvPr>
          <p:cNvSpPr>
            <a:spLocks noGrp="1" noChangeArrowheads="1"/>
          </p:cNvSpPr>
          <p:nvPr>
            <p:ph type="sldNum" sz="quarter" idx="5"/>
          </p:nvPr>
        </p:nvSpPr>
        <p:spPr>
          <a:ln/>
        </p:spPr>
        <p:txBody>
          <a:bodyPr/>
          <a:lstStyle/>
          <a:p>
            <a:fld id="{97B58DF2-49A7-FB4D-9ABE-DE5B20242575}" type="slidenum">
              <a:rPr lang="en-US" altLang="en-US"/>
              <a:pPr/>
              <a:t>13</a:t>
            </a:fld>
            <a:endParaRPr lang="en-US" altLang="en-US"/>
          </a:p>
        </p:txBody>
      </p:sp>
      <p:sp>
        <p:nvSpPr>
          <p:cNvPr id="965634" name="Rectangle 2">
            <a:extLst>
              <a:ext uri="{FF2B5EF4-FFF2-40B4-BE49-F238E27FC236}">
                <a16:creationId xmlns:a16="http://schemas.microsoft.com/office/drawing/2014/main" id="{CD523A15-86EA-1801-E6B2-32433D77E96B}"/>
              </a:ext>
            </a:extLst>
          </p:cNvPr>
          <p:cNvSpPr>
            <a:spLocks noRot="1" noChangeArrowheads="1" noTextEdit="1"/>
          </p:cNvSpPr>
          <p:nvPr>
            <p:ph type="sldImg"/>
          </p:nvPr>
        </p:nvSpPr>
        <p:spPr>
          <a:ln/>
        </p:spPr>
      </p:sp>
      <p:sp>
        <p:nvSpPr>
          <p:cNvPr id="965635" name="Rectangle 3">
            <a:extLst>
              <a:ext uri="{FF2B5EF4-FFF2-40B4-BE49-F238E27FC236}">
                <a16:creationId xmlns:a16="http://schemas.microsoft.com/office/drawing/2014/main" id="{C087DBE1-71DE-1D0F-6ED7-B93CF8EE3E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3262CB7-FDD5-E295-0801-D1086D2D31CD}"/>
              </a:ext>
            </a:extLst>
          </p:cNvPr>
          <p:cNvSpPr>
            <a:spLocks noGrp="1" noChangeArrowheads="1"/>
          </p:cNvSpPr>
          <p:nvPr>
            <p:ph type="sldNum" sz="quarter" idx="5"/>
          </p:nvPr>
        </p:nvSpPr>
        <p:spPr>
          <a:ln/>
        </p:spPr>
        <p:txBody>
          <a:bodyPr/>
          <a:lstStyle/>
          <a:p>
            <a:fld id="{011807BA-D822-8149-B812-A9D65BD7A8C3}" type="slidenum">
              <a:rPr lang="en-US" altLang="en-US"/>
              <a:pPr/>
              <a:t>14</a:t>
            </a:fld>
            <a:endParaRPr lang="en-US" altLang="en-US"/>
          </a:p>
        </p:txBody>
      </p:sp>
      <p:sp>
        <p:nvSpPr>
          <p:cNvPr id="966658" name="Rectangle 2">
            <a:extLst>
              <a:ext uri="{FF2B5EF4-FFF2-40B4-BE49-F238E27FC236}">
                <a16:creationId xmlns:a16="http://schemas.microsoft.com/office/drawing/2014/main" id="{E53A99F7-4027-35B7-C89A-F73C7FAE1A1F}"/>
              </a:ext>
            </a:extLst>
          </p:cNvPr>
          <p:cNvSpPr>
            <a:spLocks noRot="1" noChangeArrowheads="1" noTextEdit="1"/>
          </p:cNvSpPr>
          <p:nvPr>
            <p:ph type="sldImg"/>
          </p:nvPr>
        </p:nvSpPr>
        <p:spPr>
          <a:ln/>
        </p:spPr>
      </p:sp>
      <p:sp>
        <p:nvSpPr>
          <p:cNvPr id="966659" name="Rectangle 3">
            <a:extLst>
              <a:ext uri="{FF2B5EF4-FFF2-40B4-BE49-F238E27FC236}">
                <a16:creationId xmlns:a16="http://schemas.microsoft.com/office/drawing/2014/main" id="{4C177A5A-88E5-DCE0-4328-AAC27327D9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E4D768-3240-5670-B438-59B5A09324B5}"/>
              </a:ext>
            </a:extLst>
          </p:cNvPr>
          <p:cNvSpPr>
            <a:spLocks noGrp="1" noChangeArrowheads="1"/>
          </p:cNvSpPr>
          <p:nvPr>
            <p:ph type="sldNum" sz="quarter" idx="5"/>
          </p:nvPr>
        </p:nvSpPr>
        <p:spPr>
          <a:ln/>
        </p:spPr>
        <p:txBody>
          <a:bodyPr/>
          <a:lstStyle/>
          <a:p>
            <a:fld id="{EC1E16F1-F3BA-ED4B-8172-AC3A8866D288}" type="slidenum">
              <a:rPr lang="en-US" altLang="en-US"/>
              <a:pPr/>
              <a:t>15</a:t>
            </a:fld>
            <a:endParaRPr lang="en-US" altLang="en-US"/>
          </a:p>
        </p:txBody>
      </p:sp>
      <p:sp>
        <p:nvSpPr>
          <p:cNvPr id="967682" name="Rectangle 2">
            <a:extLst>
              <a:ext uri="{FF2B5EF4-FFF2-40B4-BE49-F238E27FC236}">
                <a16:creationId xmlns:a16="http://schemas.microsoft.com/office/drawing/2014/main" id="{82CE4B00-FBE5-E178-2410-D009D67D8D4E}"/>
              </a:ext>
            </a:extLst>
          </p:cNvPr>
          <p:cNvSpPr>
            <a:spLocks noRot="1" noChangeArrowheads="1" noTextEdit="1"/>
          </p:cNvSpPr>
          <p:nvPr>
            <p:ph type="sldImg"/>
          </p:nvPr>
        </p:nvSpPr>
        <p:spPr>
          <a:ln/>
        </p:spPr>
      </p:sp>
      <p:sp>
        <p:nvSpPr>
          <p:cNvPr id="967683" name="Rectangle 3">
            <a:extLst>
              <a:ext uri="{FF2B5EF4-FFF2-40B4-BE49-F238E27FC236}">
                <a16:creationId xmlns:a16="http://schemas.microsoft.com/office/drawing/2014/main" id="{FAF223E0-3A19-5652-2267-DD746D5B25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E24511-0864-78C2-7E1F-9FE74068CA03}"/>
              </a:ext>
            </a:extLst>
          </p:cNvPr>
          <p:cNvSpPr>
            <a:spLocks noGrp="1" noChangeArrowheads="1"/>
          </p:cNvSpPr>
          <p:nvPr>
            <p:ph type="sldNum" sz="quarter" idx="5"/>
          </p:nvPr>
        </p:nvSpPr>
        <p:spPr>
          <a:ln/>
        </p:spPr>
        <p:txBody>
          <a:bodyPr/>
          <a:lstStyle/>
          <a:p>
            <a:fld id="{D6EFFAB3-4073-2048-8DE1-1D9F11784C39}" type="slidenum">
              <a:rPr lang="en-US" altLang="en-US"/>
              <a:pPr/>
              <a:t>16</a:t>
            </a:fld>
            <a:endParaRPr lang="en-US" altLang="en-US"/>
          </a:p>
        </p:txBody>
      </p:sp>
      <p:sp>
        <p:nvSpPr>
          <p:cNvPr id="968706" name="Rectangle 2">
            <a:extLst>
              <a:ext uri="{FF2B5EF4-FFF2-40B4-BE49-F238E27FC236}">
                <a16:creationId xmlns:a16="http://schemas.microsoft.com/office/drawing/2014/main" id="{4BDEB52F-4385-4256-3949-17879BCA5949}"/>
              </a:ext>
            </a:extLst>
          </p:cNvPr>
          <p:cNvSpPr>
            <a:spLocks noRot="1" noChangeArrowheads="1" noTextEdit="1"/>
          </p:cNvSpPr>
          <p:nvPr>
            <p:ph type="sldImg"/>
          </p:nvPr>
        </p:nvSpPr>
        <p:spPr>
          <a:ln/>
        </p:spPr>
      </p:sp>
      <p:sp>
        <p:nvSpPr>
          <p:cNvPr id="968707" name="Rectangle 3">
            <a:extLst>
              <a:ext uri="{FF2B5EF4-FFF2-40B4-BE49-F238E27FC236}">
                <a16:creationId xmlns:a16="http://schemas.microsoft.com/office/drawing/2014/main" id="{B292CC62-6E4A-6100-DCCE-287E3728832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4A8E02E-9D47-BA14-CA6C-752658330804}"/>
              </a:ext>
            </a:extLst>
          </p:cNvPr>
          <p:cNvSpPr>
            <a:spLocks noGrp="1" noChangeArrowheads="1"/>
          </p:cNvSpPr>
          <p:nvPr>
            <p:ph type="sldNum" sz="quarter" idx="5"/>
          </p:nvPr>
        </p:nvSpPr>
        <p:spPr>
          <a:ln/>
        </p:spPr>
        <p:txBody>
          <a:bodyPr/>
          <a:lstStyle/>
          <a:p>
            <a:fld id="{C395C00B-63BE-6B41-B62B-9A7787034FFF}" type="slidenum">
              <a:rPr lang="en-US" altLang="en-US"/>
              <a:pPr/>
              <a:t>17</a:t>
            </a:fld>
            <a:endParaRPr lang="en-US" altLang="en-US"/>
          </a:p>
        </p:txBody>
      </p:sp>
      <p:sp>
        <p:nvSpPr>
          <p:cNvPr id="969730" name="Rectangle 2">
            <a:extLst>
              <a:ext uri="{FF2B5EF4-FFF2-40B4-BE49-F238E27FC236}">
                <a16:creationId xmlns:a16="http://schemas.microsoft.com/office/drawing/2014/main" id="{60A39A07-D95C-EBC5-D96B-D2B79DA7CFDE}"/>
              </a:ext>
            </a:extLst>
          </p:cNvPr>
          <p:cNvSpPr>
            <a:spLocks noRot="1" noChangeArrowheads="1" noTextEdit="1"/>
          </p:cNvSpPr>
          <p:nvPr>
            <p:ph type="sldImg"/>
          </p:nvPr>
        </p:nvSpPr>
        <p:spPr>
          <a:ln/>
        </p:spPr>
      </p:sp>
      <p:sp>
        <p:nvSpPr>
          <p:cNvPr id="969731" name="Rectangle 3">
            <a:extLst>
              <a:ext uri="{FF2B5EF4-FFF2-40B4-BE49-F238E27FC236}">
                <a16:creationId xmlns:a16="http://schemas.microsoft.com/office/drawing/2014/main" id="{D0759E35-11CB-58BC-59F0-F3350A54480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F79F6C-1024-73D5-E509-8552804C6182}"/>
              </a:ext>
            </a:extLst>
          </p:cNvPr>
          <p:cNvSpPr>
            <a:spLocks noGrp="1" noChangeArrowheads="1"/>
          </p:cNvSpPr>
          <p:nvPr>
            <p:ph type="sldNum" sz="quarter" idx="5"/>
          </p:nvPr>
        </p:nvSpPr>
        <p:spPr>
          <a:ln/>
        </p:spPr>
        <p:txBody>
          <a:bodyPr/>
          <a:lstStyle/>
          <a:p>
            <a:fld id="{0CF335DE-312D-9E46-A423-F91EA8435C27}" type="slidenum">
              <a:rPr lang="en-US" altLang="en-US"/>
              <a:pPr/>
              <a:t>18</a:t>
            </a:fld>
            <a:endParaRPr lang="en-US" altLang="en-US"/>
          </a:p>
        </p:txBody>
      </p:sp>
      <p:sp>
        <p:nvSpPr>
          <p:cNvPr id="1052674" name="Rectangle 2">
            <a:extLst>
              <a:ext uri="{FF2B5EF4-FFF2-40B4-BE49-F238E27FC236}">
                <a16:creationId xmlns:a16="http://schemas.microsoft.com/office/drawing/2014/main" id="{2F10495E-1A61-D537-1715-65198EF290DD}"/>
              </a:ext>
            </a:extLst>
          </p:cNvPr>
          <p:cNvSpPr>
            <a:spLocks noRot="1" noChangeArrowheads="1" noTextEdit="1"/>
          </p:cNvSpPr>
          <p:nvPr>
            <p:ph type="sldImg"/>
          </p:nvPr>
        </p:nvSpPr>
        <p:spPr>
          <a:ln/>
        </p:spPr>
      </p:sp>
      <p:sp>
        <p:nvSpPr>
          <p:cNvPr id="1052675" name="Rectangle 3">
            <a:extLst>
              <a:ext uri="{FF2B5EF4-FFF2-40B4-BE49-F238E27FC236}">
                <a16:creationId xmlns:a16="http://schemas.microsoft.com/office/drawing/2014/main" id="{61056935-7445-6213-5A52-C7CC3791602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ADF358-8F26-B4FD-9121-1AB2E5EA6A70}"/>
              </a:ext>
            </a:extLst>
          </p:cNvPr>
          <p:cNvSpPr>
            <a:spLocks noGrp="1" noChangeArrowheads="1"/>
          </p:cNvSpPr>
          <p:nvPr>
            <p:ph type="sldNum" sz="quarter" idx="5"/>
          </p:nvPr>
        </p:nvSpPr>
        <p:spPr>
          <a:ln/>
        </p:spPr>
        <p:txBody>
          <a:bodyPr/>
          <a:lstStyle/>
          <a:p>
            <a:fld id="{B465238F-7C31-B340-8B27-2D5637508656}" type="slidenum">
              <a:rPr lang="en-US" altLang="en-US"/>
              <a:pPr/>
              <a:t>19</a:t>
            </a:fld>
            <a:endParaRPr lang="en-US" altLang="en-US"/>
          </a:p>
        </p:txBody>
      </p:sp>
      <p:sp>
        <p:nvSpPr>
          <p:cNvPr id="970754" name="Rectangle 2">
            <a:extLst>
              <a:ext uri="{FF2B5EF4-FFF2-40B4-BE49-F238E27FC236}">
                <a16:creationId xmlns:a16="http://schemas.microsoft.com/office/drawing/2014/main" id="{C37C132F-60FF-44C3-043D-75883658EECA}"/>
              </a:ext>
            </a:extLst>
          </p:cNvPr>
          <p:cNvSpPr>
            <a:spLocks noRot="1" noChangeArrowheads="1" noTextEdit="1"/>
          </p:cNvSpPr>
          <p:nvPr>
            <p:ph type="sldImg"/>
          </p:nvPr>
        </p:nvSpPr>
        <p:spPr>
          <a:ln/>
        </p:spPr>
      </p:sp>
      <p:sp>
        <p:nvSpPr>
          <p:cNvPr id="970755" name="Rectangle 3">
            <a:extLst>
              <a:ext uri="{FF2B5EF4-FFF2-40B4-BE49-F238E27FC236}">
                <a16:creationId xmlns:a16="http://schemas.microsoft.com/office/drawing/2014/main" id="{0A06F8DD-8313-B4E2-C1DD-1E60B64F57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C288FC9-EA79-DCBF-9E45-750B9E1DAECB}"/>
              </a:ext>
            </a:extLst>
          </p:cNvPr>
          <p:cNvSpPr>
            <a:spLocks noGrp="1" noChangeArrowheads="1"/>
          </p:cNvSpPr>
          <p:nvPr>
            <p:ph type="sldNum" sz="quarter" idx="5"/>
          </p:nvPr>
        </p:nvSpPr>
        <p:spPr>
          <a:ln/>
        </p:spPr>
        <p:txBody>
          <a:bodyPr/>
          <a:lstStyle/>
          <a:p>
            <a:fld id="{7373F2CA-A898-E54A-A65E-B86EBCA31332}" type="slidenum">
              <a:rPr lang="en-US" altLang="en-US"/>
              <a:pPr/>
              <a:t>2</a:t>
            </a:fld>
            <a:endParaRPr lang="en-US" altLang="en-US"/>
          </a:p>
        </p:txBody>
      </p:sp>
      <p:sp>
        <p:nvSpPr>
          <p:cNvPr id="954370" name="Rectangle 2">
            <a:extLst>
              <a:ext uri="{FF2B5EF4-FFF2-40B4-BE49-F238E27FC236}">
                <a16:creationId xmlns:a16="http://schemas.microsoft.com/office/drawing/2014/main" id="{314A5E64-A11A-0BAC-E297-DD8A87B75EFD}"/>
              </a:ext>
            </a:extLst>
          </p:cNvPr>
          <p:cNvSpPr>
            <a:spLocks noRot="1" noChangeArrowheads="1" noTextEdit="1"/>
          </p:cNvSpPr>
          <p:nvPr>
            <p:ph type="sldImg"/>
          </p:nvPr>
        </p:nvSpPr>
        <p:spPr>
          <a:ln/>
        </p:spPr>
      </p:sp>
      <p:sp>
        <p:nvSpPr>
          <p:cNvPr id="954371" name="Rectangle 3">
            <a:extLst>
              <a:ext uri="{FF2B5EF4-FFF2-40B4-BE49-F238E27FC236}">
                <a16:creationId xmlns:a16="http://schemas.microsoft.com/office/drawing/2014/main" id="{147DAB64-1020-0301-660A-5C2B2E1C2F0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66D4C9-E5E0-3FF8-0C5C-B86AD7E3B0A9}"/>
              </a:ext>
            </a:extLst>
          </p:cNvPr>
          <p:cNvSpPr>
            <a:spLocks noGrp="1" noChangeArrowheads="1"/>
          </p:cNvSpPr>
          <p:nvPr>
            <p:ph type="sldNum" sz="quarter" idx="5"/>
          </p:nvPr>
        </p:nvSpPr>
        <p:spPr>
          <a:ln/>
        </p:spPr>
        <p:txBody>
          <a:bodyPr/>
          <a:lstStyle/>
          <a:p>
            <a:fld id="{350CE6BF-52DC-B140-932C-BCABCC762855}" type="slidenum">
              <a:rPr lang="en-US" altLang="en-US"/>
              <a:pPr/>
              <a:t>20</a:t>
            </a:fld>
            <a:endParaRPr lang="en-US" altLang="en-US"/>
          </a:p>
        </p:txBody>
      </p:sp>
      <p:sp>
        <p:nvSpPr>
          <p:cNvPr id="971778" name="Rectangle 2">
            <a:extLst>
              <a:ext uri="{FF2B5EF4-FFF2-40B4-BE49-F238E27FC236}">
                <a16:creationId xmlns:a16="http://schemas.microsoft.com/office/drawing/2014/main" id="{0B1C69AF-336F-D17F-6F1D-93BF7950E7E3}"/>
              </a:ext>
            </a:extLst>
          </p:cNvPr>
          <p:cNvSpPr>
            <a:spLocks noRot="1" noChangeArrowheads="1" noTextEdit="1"/>
          </p:cNvSpPr>
          <p:nvPr>
            <p:ph type="sldImg"/>
          </p:nvPr>
        </p:nvSpPr>
        <p:spPr>
          <a:ln/>
        </p:spPr>
      </p:sp>
      <p:sp>
        <p:nvSpPr>
          <p:cNvPr id="971779" name="Rectangle 3">
            <a:extLst>
              <a:ext uri="{FF2B5EF4-FFF2-40B4-BE49-F238E27FC236}">
                <a16:creationId xmlns:a16="http://schemas.microsoft.com/office/drawing/2014/main" id="{01E259AE-F7AC-1094-EADF-E9D91D5B0D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8BA6205-8B49-845F-1843-F63A4EA87709}"/>
              </a:ext>
            </a:extLst>
          </p:cNvPr>
          <p:cNvSpPr>
            <a:spLocks noGrp="1" noChangeArrowheads="1"/>
          </p:cNvSpPr>
          <p:nvPr>
            <p:ph type="sldNum" sz="quarter" idx="5"/>
          </p:nvPr>
        </p:nvSpPr>
        <p:spPr>
          <a:ln/>
        </p:spPr>
        <p:txBody>
          <a:bodyPr/>
          <a:lstStyle/>
          <a:p>
            <a:fld id="{36F2244A-693C-3349-B094-F40D43551EAC}" type="slidenum">
              <a:rPr lang="en-US" altLang="en-US"/>
              <a:pPr/>
              <a:t>21</a:t>
            </a:fld>
            <a:endParaRPr lang="en-US" altLang="en-US"/>
          </a:p>
        </p:txBody>
      </p:sp>
      <p:sp>
        <p:nvSpPr>
          <p:cNvPr id="972802" name="Rectangle 2">
            <a:extLst>
              <a:ext uri="{FF2B5EF4-FFF2-40B4-BE49-F238E27FC236}">
                <a16:creationId xmlns:a16="http://schemas.microsoft.com/office/drawing/2014/main" id="{5F8F8F4C-C297-0AAD-B805-83AD2F987B69}"/>
              </a:ext>
            </a:extLst>
          </p:cNvPr>
          <p:cNvSpPr>
            <a:spLocks noRot="1" noChangeArrowheads="1" noTextEdit="1"/>
          </p:cNvSpPr>
          <p:nvPr>
            <p:ph type="sldImg"/>
          </p:nvPr>
        </p:nvSpPr>
        <p:spPr>
          <a:ln/>
        </p:spPr>
      </p:sp>
      <p:sp>
        <p:nvSpPr>
          <p:cNvPr id="972803" name="Rectangle 3">
            <a:extLst>
              <a:ext uri="{FF2B5EF4-FFF2-40B4-BE49-F238E27FC236}">
                <a16:creationId xmlns:a16="http://schemas.microsoft.com/office/drawing/2014/main" id="{23922DE3-6345-59A0-9B5B-18D86CE0E0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EEF7A80-0279-6D68-878C-04B4F24BF668}"/>
              </a:ext>
            </a:extLst>
          </p:cNvPr>
          <p:cNvSpPr>
            <a:spLocks noGrp="1" noChangeArrowheads="1"/>
          </p:cNvSpPr>
          <p:nvPr>
            <p:ph type="sldNum" sz="quarter" idx="5"/>
          </p:nvPr>
        </p:nvSpPr>
        <p:spPr>
          <a:ln/>
        </p:spPr>
        <p:txBody>
          <a:bodyPr/>
          <a:lstStyle/>
          <a:p>
            <a:fld id="{1F09ADCF-607D-7841-A7B8-C9495B149290}" type="slidenum">
              <a:rPr lang="en-US" altLang="en-US"/>
              <a:pPr/>
              <a:t>22</a:t>
            </a:fld>
            <a:endParaRPr lang="en-US" altLang="en-US"/>
          </a:p>
        </p:txBody>
      </p:sp>
      <p:sp>
        <p:nvSpPr>
          <p:cNvPr id="973826" name="Rectangle 2">
            <a:extLst>
              <a:ext uri="{FF2B5EF4-FFF2-40B4-BE49-F238E27FC236}">
                <a16:creationId xmlns:a16="http://schemas.microsoft.com/office/drawing/2014/main" id="{EA19DC9D-AEAA-C0F1-673C-641CBD9C6284}"/>
              </a:ext>
            </a:extLst>
          </p:cNvPr>
          <p:cNvSpPr>
            <a:spLocks noRot="1" noChangeArrowheads="1" noTextEdit="1"/>
          </p:cNvSpPr>
          <p:nvPr>
            <p:ph type="sldImg"/>
          </p:nvPr>
        </p:nvSpPr>
        <p:spPr>
          <a:ln/>
        </p:spPr>
      </p:sp>
      <p:sp>
        <p:nvSpPr>
          <p:cNvPr id="973827" name="Rectangle 3">
            <a:extLst>
              <a:ext uri="{FF2B5EF4-FFF2-40B4-BE49-F238E27FC236}">
                <a16:creationId xmlns:a16="http://schemas.microsoft.com/office/drawing/2014/main" id="{C1B10684-81DD-1988-2AD3-9F376307378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1F2C0B2-FAEA-04A3-D77E-A024E9D848DC}"/>
              </a:ext>
            </a:extLst>
          </p:cNvPr>
          <p:cNvSpPr>
            <a:spLocks noGrp="1" noChangeArrowheads="1"/>
          </p:cNvSpPr>
          <p:nvPr>
            <p:ph type="sldNum" sz="quarter" idx="5"/>
          </p:nvPr>
        </p:nvSpPr>
        <p:spPr>
          <a:ln/>
        </p:spPr>
        <p:txBody>
          <a:bodyPr/>
          <a:lstStyle/>
          <a:p>
            <a:fld id="{BE0453DB-D994-A443-91C5-58A2773EE4D1}" type="slidenum">
              <a:rPr lang="en-US" altLang="en-US"/>
              <a:pPr/>
              <a:t>23</a:t>
            </a:fld>
            <a:endParaRPr lang="en-US" altLang="en-US"/>
          </a:p>
        </p:txBody>
      </p:sp>
      <p:sp>
        <p:nvSpPr>
          <p:cNvPr id="975874" name="Rectangle 2">
            <a:extLst>
              <a:ext uri="{FF2B5EF4-FFF2-40B4-BE49-F238E27FC236}">
                <a16:creationId xmlns:a16="http://schemas.microsoft.com/office/drawing/2014/main" id="{774E0573-041B-402B-653E-11524D06984F}"/>
              </a:ext>
            </a:extLst>
          </p:cNvPr>
          <p:cNvSpPr>
            <a:spLocks noRot="1" noChangeArrowheads="1" noTextEdit="1"/>
          </p:cNvSpPr>
          <p:nvPr>
            <p:ph type="sldImg"/>
          </p:nvPr>
        </p:nvSpPr>
        <p:spPr>
          <a:ln/>
        </p:spPr>
      </p:sp>
      <p:sp>
        <p:nvSpPr>
          <p:cNvPr id="975875" name="Rectangle 3">
            <a:extLst>
              <a:ext uri="{FF2B5EF4-FFF2-40B4-BE49-F238E27FC236}">
                <a16:creationId xmlns:a16="http://schemas.microsoft.com/office/drawing/2014/main" id="{8A2D0244-FCBF-4515-3530-D3C4308146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241B0D-E83C-2460-CD45-AB115A5FE231}"/>
              </a:ext>
            </a:extLst>
          </p:cNvPr>
          <p:cNvSpPr>
            <a:spLocks noGrp="1" noChangeArrowheads="1"/>
          </p:cNvSpPr>
          <p:nvPr>
            <p:ph type="sldNum" sz="quarter" idx="5"/>
          </p:nvPr>
        </p:nvSpPr>
        <p:spPr>
          <a:ln/>
        </p:spPr>
        <p:txBody>
          <a:bodyPr/>
          <a:lstStyle/>
          <a:p>
            <a:fld id="{724CB641-4CBA-E64D-9A03-88C9FF4DBF9C}" type="slidenum">
              <a:rPr lang="en-US" altLang="en-US"/>
              <a:pPr/>
              <a:t>24</a:t>
            </a:fld>
            <a:endParaRPr lang="en-US" altLang="en-US"/>
          </a:p>
        </p:txBody>
      </p:sp>
      <p:sp>
        <p:nvSpPr>
          <p:cNvPr id="976898" name="Rectangle 2">
            <a:extLst>
              <a:ext uri="{FF2B5EF4-FFF2-40B4-BE49-F238E27FC236}">
                <a16:creationId xmlns:a16="http://schemas.microsoft.com/office/drawing/2014/main" id="{039E8BAA-CA20-4E8B-345D-711C53A9BAC8}"/>
              </a:ext>
            </a:extLst>
          </p:cNvPr>
          <p:cNvSpPr>
            <a:spLocks noRot="1" noChangeArrowheads="1" noTextEdit="1"/>
          </p:cNvSpPr>
          <p:nvPr>
            <p:ph type="sldImg"/>
          </p:nvPr>
        </p:nvSpPr>
        <p:spPr>
          <a:ln/>
        </p:spPr>
      </p:sp>
      <p:sp>
        <p:nvSpPr>
          <p:cNvPr id="976899" name="Rectangle 3">
            <a:extLst>
              <a:ext uri="{FF2B5EF4-FFF2-40B4-BE49-F238E27FC236}">
                <a16:creationId xmlns:a16="http://schemas.microsoft.com/office/drawing/2014/main" id="{6B0CBE55-83A5-70C5-3D31-625AAAA204A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8121B47-1F36-6B68-064A-9C90A9147BE5}"/>
              </a:ext>
            </a:extLst>
          </p:cNvPr>
          <p:cNvSpPr>
            <a:spLocks noGrp="1" noChangeArrowheads="1"/>
          </p:cNvSpPr>
          <p:nvPr>
            <p:ph type="sldNum" sz="quarter" idx="5"/>
          </p:nvPr>
        </p:nvSpPr>
        <p:spPr>
          <a:ln/>
        </p:spPr>
        <p:txBody>
          <a:bodyPr/>
          <a:lstStyle/>
          <a:p>
            <a:fld id="{EAF8E11A-FD1C-5E4D-BBBA-3BBB613D5B20}" type="slidenum">
              <a:rPr lang="en-US" altLang="en-US"/>
              <a:pPr/>
              <a:t>25</a:t>
            </a:fld>
            <a:endParaRPr lang="en-US" altLang="en-US"/>
          </a:p>
        </p:txBody>
      </p:sp>
      <p:sp>
        <p:nvSpPr>
          <p:cNvPr id="977922" name="Rectangle 2">
            <a:extLst>
              <a:ext uri="{FF2B5EF4-FFF2-40B4-BE49-F238E27FC236}">
                <a16:creationId xmlns:a16="http://schemas.microsoft.com/office/drawing/2014/main" id="{5B1708F2-BEED-9563-E714-2D58E16D68A9}"/>
              </a:ext>
            </a:extLst>
          </p:cNvPr>
          <p:cNvSpPr>
            <a:spLocks noRot="1" noChangeArrowheads="1" noTextEdit="1"/>
          </p:cNvSpPr>
          <p:nvPr>
            <p:ph type="sldImg"/>
          </p:nvPr>
        </p:nvSpPr>
        <p:spPr>
          <a:ln/>
        </p:spPr>
      </p:sp>
      <p:sp>
        <p:nvSpPr>
          <p:cNvPr id="977923" name="Rectangle 3">
            <a:extLst>
              <a:ext uri="{FF2B5EF4-FFF2-40B4-BE49-F238E27FC236}">
                <a16:creationId xmlns:a16="http://schemas.microsoft.com/office/drawing/2014/main" id="{B94AD071-4503-268C-F00D-3FC73234B1B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E732E3C-39A3-A2F6-966F-BFB828C67996}"/>
              </a:ext>
            </a:extLst>
          </p:cNvPr>
          <p:cNvSpPr>
            <a:spLocks noGrp="1" noChangeArrowheads="1"/>
          </p:cNvSpPr>
          <p:nvPr>
            <p:ph type="sldNum" sz="quarter" idx="5"/>
          </p:nvPr>
        </p:nvSpPr>
        <p:spPr>
          <a:ln/>
        </p:spPr>
        <p:txBody>
          <a:bodyPr/>
          <a:lstStyle/>
          <a:p>
            <a:fld id="{E3566134-B259-5444-87B7-1ED3066D714B}" type="slidenum">
              <a:rPr lang="en-US" altLang="en-US"/>
              <a:pPr/>
              <a:t>26</a:t>
            </a:fld>
            <a:endParaRPr lang="en-US" altLang="en-US"/>
          </a:p>
        </p:txBody>
      </p:sp>
      <p:sp>
        <p:nvSpPr>
          <p:cNvPr id="978946" name="Rectangle 2">
            <a:extLst>
              <a:ext uri="{FF2B5EF4-FFF2-40B4-BE49-F238E27FC236}">
                <a16:creationId xmlns:a16="http://schemas.microsoft.com/office/drawing/2014/main" id="{17504CEA-A320-E16B-6E9C-BB53F08FE879}"/>
              </a:ext>
            </a:extLst>
          </p:cNvPr>
          <p:cNvSpPr>
            <a:spLocks noRot="1" noChangeArrowheads="1" noTextEdit="1"/>
          </p:cNvSpPr>
          <p:nvPr>
            <p:ph type="sldImg"/>
          </p:nvPr>
        </p:nvSpPr>
        <p:spPr>
          <a:ln/>
        </p:spPr>
      </p:sp>
      <p:sp>
        <p:nvSpPr>
          <p:cNvPr id="978947" name="Rectangle 3">
            <a:extLst>
              <a:ext uri="{FF2B5EF4-FFF2-40B4-BE49-F238E27FC236}">
                <a16:creationId xmlns:a16="http://schemas.microsoft.com/office/drawing/2014/main" id="{A2A195FE-6019-4A32-6B44-CFF3CB684D5F}"/>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8B81804-6007-CE5D-46BA-F168E482519A}"/>
              </a:ext>
            </a:extLst>
          </p:cNvPr>
          <p:cNvSpPr>
            <a:spLocks noGrp="1" noChangeArrowheads="1"/>
          </p:cNvSpPr>
          <p:nvPr>
            <p:ph type="sldNum" sz="quarter" idx="5"/>
          </p:nvPr>
        </p:nvSpPr>
        <p:spPr>
          <a:ln/>
        </p:spPr>
        <p:txBody>
          <a:bodyPr/>
          <a:lstStyle/>
          <a:p>
            <a:fld id="{FF27233B-68C0-DE48-A459-E7A980DD32BA}" type="slidenum">
              <a:rPr lang="en-US" altLang="en-US"/>
              <a:pPr/>
              <a:t>27</a:t>
            </a:fld>
            <a:endParaRPr lang="en-US" altLang="en-US"/>
          </a:p>
        </p:txBody>
      </p:sp>
      <p:sp>
        <p:nvSpPr>
          <p:cNvPr id="979970" name="Rectangle 2">
            <a:extLst>
              <a:ext uri="{FF2B5EF4-FFF2-40B4-BE49-F238E27FC236}">
                <a16:creationId xmlns:a16="http://schemas.microsoft.com/office/drawing/2014/main" id="{7DB8DEC3-E461-979F-EAE9-CF659EFF116C}"/>
              </a:ext>
            </a:extLst>
          </p:cNvPr>
          <p:cNvSpPr>
            <a:spLocks noRot="1" noChangeArrowheads="1" noTextEdit="1"/>
          </p:cNvSpPr>
          <p:nvPr>
            <p:ph type="sldImg"/>
          </p:nvPr>
        </p:nvSpPr>
        <p:spPr>
          <a:ln/>
        </p:spPr>
      </p:sp>
      <p:sp>
        <p:nvSpPr>
          <p:cNvPr id="979971" name="Rectangle 3">
            <a:extLst>
              <a:ext uri="{FF2B5EF4-FFF2-40B4-BE49-F238E27FC236}">
                <a16:creationId xmlns:a16="http://schemas.microsoft.com/office/drawing/2014/main" id="{206156E3-B957-8131-7BBB-E743C55CF21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4BBBBC-5A72-AA46-8225-22917B0945BE}"/>
              </a:ext>
            </a:extLst>
          </p:cNvPr>
          <p:cNvSpPr>
            <a:spLocks noGrp="1" noChangeArrowheads="1"/>
          </p:cNvSpPr>
          <p:nvPr>
            <p:ph type="sldNum" sz="quarter" idx="5"/>
          </p:nvPr>
        </p:nvSpPr>
        <p:spPr>
          <a:ln/>
        </p:spPr>
        <p:txBody>
          <a:bodyPr/>
          <a:lstStyle/>
          <a:p>
            <a:fld id="{E6AE0335-BE1E-5D45-B526-CB0A27519614}" type="slidenum">
              <a:rPr lang="en-US" altLang="en-US"/>
              <a:pPr/>
              <a:t>28</a:t>
            </a:fld>
            <a:endParaRPr lang="en-US" altLang="en-US"/>
          </a:p>
        </p:txBody>
      </p:sp>
      <p:sp>
        <p:nvSpPr>
          <p:cNvPr id="980994" name="Rectangle 2">
            <a:extLst>
              <a:ext uri="{FF2B5EF4-FFF2-40B4-BE49-F238E27FC236}">
                <a16:creationId xmlns:a16="http://schemas.microsoft.com/office/drawing/2014/main" id="{055F188E-4020-BA3B-8E07-B5A2088E719C}"/>
              </a:ext>
            </a:extLst>
          </p:cNvPr>
          <p:cNvSpPr>
            <a:spLocks noRot="1" noChangeArrowheads="1" noTextEdit="1"/>
          </p:cNvSpPr>
          <p:nvPr>
            <p:ph type="sldImg"/>
          </p:nvPr>
        </p:nvSpPr>
        <p:spPr>
          <a:ln/>
        </p:spPr>
      </p:sp>
      <p:sp>
        <p:nvSpPr>
          <p:cNvPr id="980995" name="Rectangle 3">
            <a:extLst>
              <a:ext uri="{FF2B5EF4-FFF2-40B4-BE49-F238E27FC236}">
                <a16:creationId xmlns:a16="http://schemas.microsoft.com/office/drawing/2014/main" id="{D88E167E-5129-7366-C7E9-7300B91EEAB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F5DEC9B-9A8C-F9AA-3066-5CD1EB4805E6}"/>
              </a:ext>
            </a:extLst>
          </p:cNvPr>
          <p:cNvSpPr>
            <a:spLocks noGrp="1" noChangeArrowheads="1"/>
          </p:cNvSpPr>
          <p:nvPr>
            <p:ph type="sldNum" sz="quarter" idx="5"/>
          </p:nvPr>
        </p:nvSpPr>
        <p:spPr>
          <a:ln/>
        </p:spPr>
        <p:txBody>
          <a:bodyPr/>
          <a:lstStyle/>
          <a:p>
            <a:fld id="{7D830B83-FDEB-574E-A6C2-913AB298D4FD}" type="slidenum">
              <a:rPr lang="en-US" altLang="en-US"/>
              <a:pPr/>
              <a:t>29</a:t>
            </a:fld>
            <a:endParaRPr lang="en-US" altLang="en-US"/>
          </a:p>
        </p:txBody>
      </p:sp>
      <p:sp>
        <p:nvSpPr>
          <p:cNvPr id="982018" name="Rectangle 2">
            <a:extLst>
              <a:ext uri="{FF2B5EF4-FFF2-40B4-BE49-F238E27FC236}">
                <a16:creationId xmlns:a16="http://schemas.microsoft.com/office/drawing/2014/main" id="{BC3230FB-21BC-E6FF-B540-D98AB5FFB6D5}"/>
              </a:ext>
            </a:extLst>
          </p:cNvPr>
          <p:cNvSpPr>
            <a:spLocks noRot="1" noChangeArrowheads="1" noTextEdit="1"/>
          </p:cNvSpPr>
          <p:nvPr>
            <p:ph type="sldImg"/>
          </p:nvPr>
        </p:nvSpPr>
        <p:spPr>
          <a:ln/>
        </p:spPr>
      </p:sp>
      <p:sp>
        <p:nvSpPr>
          <p:cNvPr id="982019" name="Rectangle 3">
            <a:extLst>
              <a:ext uri="{FF2B5EF4-FFF2-40B4-BE49-F238E27FC236}">
                <a16:creationId xmlns:a16="http://schemas.microsoft.com/office/drawing/2014/main" id="{1B03D465-A26A-DBE7-C979-BDCCFF99B80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07C469-634E-0977-62D3-8E84CD9871BB}"/>
              </a:ext>
            </a:extLst>
          </p:cNvPr>
          <p:cNvSpPr>
            <a:spLocks noGrp="1" noChangeArrowheads="1"/>
          </p:cNvSpPr>
          <p:nvPr>
            <p:ph type="sldNum" sz="quarter" idx="5"/>
          </p:nvPr>
        </p:nvSpPr>
        <p:spPr>
          <a:ln/>
        </p:spPr>
        <p:txBody>
          <a:bodyPr/>
          <a:lstStyle/>
          <a:p>
            <a:fld id="{CBA0F967-6228-194D-9D18-DB9C6192588A}" type="slidenum">
              <a:rPr lang="en-US" altLang="en-US"/>
              <a:pPr/>
              <a:t>3</a:t>
            </a:fld>
            <a:endParaRPr lang="en-US" altLang="en-US"/>
          </a:p>
        </p:txBody>
      </p:sp>
      <p:sp>
        <p:nvSpPr>
          <p:cNvPr id="955394" name="Rectangle 2">
            <a:extLst>
              <a:ext uri="{FF2B5EF4-FFF2-40B4-BE49-F238E27FC236}">
                <a16:creationId xmlns:a16="http://schemas.microsoft.com/office/drawing/2014/main" id="{B60657AB-485F-62DF-195C-67CAE7C9E6E6}"/>
              </a:ext>
            </a:extLst>
          </p:cNvPr>
          <p:cNvSpPr>
            <a:spLocks noRot="1" noChangeArrowheads="1" noTextEdit="1"/>
          </p:cNvSpPr>
          <p:nvPr>
            <p:ph type="sldImg"/>
          </p:nvPr>
        </p:nvSpPr>
        <p:spPr>
          <a:ln/>
        </p:spPr>
      </p:sp>
      <p:sp>
        <p:nvSpPr>
          <p:cNvPr id="955395" name="Rectangle 3">
            <a:extLst>
              <a:ext uri="{FF2B5EF4-FFF2-40B4-BE49-F238E27FC236}">
                <a16:creationId xmlns:a16="http://schemas.microsoft.com/office/drawing/2014/main" id="{44313644-9060-EC7B-013E-76C99EA8183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371ADAC-3919-0727-3223-8FC3070A0672}"/>
              </a:ext>
            </a:extLst>
          </p:cNvPr>
          <p:cNvSpPr>
            <a:spLocks noGrp="1" noChangeArrowheads="1"/>
          </p:cNvSpPr>
          <p:nvPr>
            <p:ph type="sldNum" sz="quarter" idx="5"/>
          </p:nvPr>
        </p:nvSpPr>
        <p:spPr>
          <a:ln/>
        </p:spPr>
        <p:txBody>
          <a:bodyPr/>
          <a:lstStyle/>
          <a:p>
            <a:fld id="{E18BC9DB-AD2B-8C40-AC7B-AD68D37A3572}" type="slidenum">
              <a:rPr lang="en-US" altLang="en-US"/>
              <a:pPr/>
              <a:t>30</a:t>
            </a:fld>
            <a:endParaRPr lang="en-US" altLang="en-US"/>
          </a:p>
        </p:txBody>
      </p:sp>
      <p:sp>
        <p:nvSpPr>
          <p:cNvPr id="983042" name="Rectangle 2">
            <a:extLst>
              <a:ext uri="{FF2B5EF4-FFF2-40B4-BE49-F238E27FC236}">
                <a16:creationId xmlns:a16="http://schemas.microsoft.com/office/drawing/2014/main" id="{023407BB-0B79-B3CE-27C6-340A25A77C3D}"/>
              </a:ext>
            </a:extLst>
          </p:cNvPr>
          <p:cNvSpPr>
            <a:spLocks noRot="1" noChangeArrowheads="1" noTextEdit="1"/>
          </p:cNvSpPr>
          <p:nvPr>
            <p:ph type="sldImg"/>
          </p:nvPr>
        </p:nvSpPr>
        <p:spPr>
          <a:ln/>
        </p:spPr>
      </p:sp>
      <p:sp>
        <p:nvSpPr>
          <p:cNvPr id="983043" name="Rectangle 3">
            <a:extLst>
              <a:ext uri="{FF2B5EF4-FFF2-40B4-BE49-F238E27FC236}">
                <a16:creationId xmlns:a16="http://schemas.microsoft.com/office/drawing/2014/main" id="{63CFF56F-60D8-DC81-8EFC-D149D5E2D6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6554801-C94A-C5D8-69F8-DD79721C8C12}"/>
              </a:ext>
            </a:extLst>
          </p:cNvPr>
          <p:cNvSpPr>
            <a:spLocks noGrp="1" noChangeArrowheads="1"/>
          </p:cNvSpPr>
          <p:nvPr>
            <p:ph type="sldNum" sz="quarter" idx="5"/>
          </p:nvPr>
        </p:nvSpPr>
        <p:spPr>
          <a:ln/>
        </p:spPr>
        <p:txBody>
          <a:bodyPr/>
          <a:lstStyle/>
          <a:p>
            <a:fld id="{E5E4CA58-B617-884D-B4C5-121968B09BF6}" type="slidenum">
              <a:rPr lang="en-US" altLang="en-US"/>
              <a:pPr/>
              <a:t>31</a:t>
            </a:fld>
            <a:endParaRPr lang="en-US" altLang="en-US"/>
          </a:p>
        </p:txBody>
      </p:sp>
      <p:sp>
        <p:nvSpPr>
          <p:cNvPr id="984066" name="Rectangle 2">
            <a:extLst>
              <a:ext uri="{FF2B5EF4-FFF2-40B4-BE49-F238E27FC236}">
                <a16:creationId xmlns:a16="http://schemas.microsoft.com/office/drawing/2014/main" id="{A41DD0C0-E46B-D08B-39C6-4A281450B7CD}"/>
              </a:ext>
            </a:extLst>
          </p:cNvPr>
          <p:cNvSpPr>
            <a:spLocks noRot="1" noChangeArrowheads="1" noTextEdit="1"/>
          </p:cNvSpPr>
          <p:nvPr>
            <p:ph type="sldImg"/>
          </p:nvPr>
        </p:nvSpPr>
        <p:spPr>
          <a:ln/>
        </p:spPr>
      </p:sp>
      <p:sp>
        <p:nvSpPr>
          <p:cNvPr id="984067" name="Rectangle 3">
            <a:extLst>
              <a:ext uri="{FF2B5EF4-FFF2-40B4-BE49-F238E27FC236}">
                <a16:creationId xmlns:a16="http://schemas.microsoft.com/office/drawing/2014/main" id="{FC97E297-E1B8-7370-28FF-796664DAA2C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BC95C4F-B11C-9DD7-63B4-31A75A7FAC5B}"/>
              </a:ext>
            </a:extLst>
          </p:cNvPr>
          <p:cNvSpPr>
            <a:spLocks noGrp="1" noChangeArrowheads="1"/>
          </p:cNvSpPr>
          <p:nvPr>
            <p:ph type="sldNum" sz="quarter" idx="5"/>
          </p:nvPr>
        </p:nvSpPr>
        <p:spPr>
          <a:ln/>
        </p:spPr>
        <p:txBody>
          <a:bodyPr/>
          <a:lstStyle/>
          <a:p>
            <a:fld id="{020F8CA6-C3DC-8847-9E9F-FDC6BA7CCD2D}" type="slidenum">
              <a:rPr lang="en-US" altLang="en-US"/>
              <a:pPr/>
              <a:t>32</a:t>
            </a:fld>
            <a:endParaRPr lang="en-US" altLang="en-US"/>
          </a:p>
        </p:txBody>
      </p:sp>
      <p:sp>
        <p:nvSpPr>
          <p:cNvPr id="985090" name="Rectangle 2">
            <a:extLst>
              <a:ext uri="{FF2B5EF4-FFF2-40B4-BE49-F238E27FC236}">
                <a16:creationId xmlns:a16="http://schemas.microsoft.com/office/drawing/2014/main" id="{F83C46A2-055F-8E59-BE0A-3A81E8065C99}"/>
              </a:ext>
            </a:extLst>
          </p:cNvPr>
          <p:cNvSpPr>
            <a:spLocks noRot="1" noChangeArrowheads="1" noTextEdit="1"/>
          </p:cNvSpPr>
          <p:nvPr>
            <p:ph type="sldImg"/>
          </p:nvPr>
        </p:nvSpPr>
        <p:spPr>
          <a:ln/>
        </p:spPr>
      </p:sp>
      <p:sp>
        <p:nvSpPr>
          <p:cNvPr id="985091" name="Rectangle 3">
            <a:extLst>
              <a:ext uri="{FF2B5EF4-FFF2-40B4-BE49-F238E27FC236}">
                <a16:creationId xmlns:a16="http://schemas.microsoft.com/office/drawing/2014/main" id="{5F3B2560-6B34-058F-97E0-B697B2F7B3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1422500-4042-71A8-30B6-B8E4AE89BD65}"/>
              </a:ext>
            </a:extLst>
          </p:cNvPr>
          <p:cNvSpPr>
            <a:spLocks noGrp="1" noChangeArrowheads="1"/>
          </p:cNvSpPr>
          <p:nvPr>
            <p:ph type="sldNum" sz="quarter" idx="5"/>
          </p:nvPr>
        </p:nvSpPr>
        <p:spPr>
          <a:ln/>
        </p:spPr>
        <p:txBody>
          <a:bodyPr/>
          <a:lstStyle/>
          <a:p>
            <a:fld id="{C50A4AF1-2C31-104A-AAA5-B7B549D81076}" type="slidenum">
              <a:rPr lang="en-US" altLang="en-US"/>
              <a:pPr/>
              <a:t>33</a:t>
            </a:fld>
            <a:endParaRPr lang="en-US" altLang="en-US"/>
          </a:p>
        </p:txBody>
      </p:sp>
      <p:sp>
        <p:nvSpPr>
          <p:cNvPr id="986114" name="Rectangle 2">
            <a:extLst>
              <a:ext uri="{FF2B5EF4-FFF2-40B4-BE49-F238E27FC236}">
                <a16:creationId xmlns:a16="http://schemas.microsoft.com/office/drawing/2014/main" id="{26D848B0-8C84-6951-B55E-750052E241E5}"/>
              </a:ext>
            </a:extLst>
          </p:cNvPr>
          <p:cNvSpPr>
            <a:spLocks noRot="1" noChangeArrowheads="1" noTextEdit="1"/>
          </p:cNvSpPr>
          <p:nvPr>
            <p:ph type="sldImg"/>
          </p:nvPr>
        </p:nvSpPr>
        <p:spPr>
          <a:ln/>
        </p:spPr>
      </p:sp>
      <p:sp>
        <p:nvSpPr>
          <p:cNvPr id="986115" name="Rectangle 3">
            <a:extLst>
              <a:ext uri="{FF2B5EF4-FFF2-40B4-BE49-F238E27FC236}">
                <a16:creationId xmlns:a16="http://schemas.microsoft.com/office/drawing/2014/main" id="{97E7623C-9209-D2DB-7107-C473483C93C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7DA1201-687E-6D9E-D2A6-840B9D9BF7AC}"/>
              </a:ext>
            </a:extLst>
          </p:cNvPr>
          <p:cNvSpPr>
            <a:spLocks noGrp="1" noChangeArrowheads="1"/>
          </p:cNvSpPr>
          <p:nvPr>
            <p:ph type="sldNum" sz="quarter" idx="5"/>
          </p:nvPr>
        </p:nvSpPr>
        <p:spPr>
          <a:ln/>
        </p:spPr>
        <p:txBody>
          <a:bodyPr/>
          <a:lstStyle/>
          <a:p>
            <a:fld id="{F284F66C-6216-A44E-AB30-7B4A6325FF66}" type="slidenum">
              <a:rPr lang="en-US" altLang="en-US"/>
              <a:pPr/>
              <a:t>34</a:t>
            </a:fld>
            <a:endParaRPr lang="en-US" altLang="en-US"/>
          </a:p>
        </p:txBody>
      </p:sp>
      <p:sp>
        <p:nvSpPr>
          <p:cNvPr id="987138" name="Rectangle 2">
            <a:extLst>
              <a:ext uri="{FF2B5EF4-FFF2-40B4-BE49-F238E27FC236}">
                <a16:creationId xmlns:a16="http://schemas.microsoft.com/office/drawing/2014/main" id="{41B57737-F238-3600-2BCA-13AF01DDE9F9}"/>
              </a:ext>
            </a:extLst>
          </p:cNvPr>
          <p:cNvSpPr>
            <a:spLocks noRot="1" noChangeArrowheads="1" noTextEdit="1"/>
          </p:cNvSpPr>
          <p:nvPr>
            <p:ph type="sldImg"/>
          </p:nvPr>
        </p:nvSpPr>
        <p:spPr>
          <a:ln/>
        </p:spPr>
      </p:sp>
      <p:sp>
        <p:nvSpPr>
          <p:cNvPr id="987139" name="Rectangle 3">
            <a:extLst>
              <a:ext uri="{FF2B5EF4-FFF2-40B4-BE49-F238E27FC236}">
                <a16:creationId xmlns:a16="http://schemas.microsoft.com/office/drawing/2014/main" id="{21F055B5-A24E-2672-B054-4EA977D5204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ED0BDF4-B746-55AD-AE3F-87D3D184611A}"/>
              </a:ext>
            </a:extLst>
          </p:cNvPr>
          <p:cNvSpPr>
            <a:spLocks noGrp="1" noChangeArrowheads="1"/>
          </p:cNvSpPr>
          <p:nvPr>
            <p:ph type="sldNum" sz="quarter" idx="5"/>
          </p:nvPr>
        </p:nvSpPr>
        <p:spPr>
          <a:ln/>
        </p:spPr>
        <p:txBody>
          <a:bodyPr/>
          <a:lstStyle/>
          <a:p>
            <a:fld id="{90800CB3-C3BD-C04D-83BD-AB6BB4DD232E}" type="slidenum">
              <a:rPr lang="en-US" altLang="en-US"/>
              <a:pPr/>
              <a:t>35</a:t>
            </a:fld>
            <a:endParaRPr lang="en-US" altLang="en-US"/>
          </a:p>
        </p:txBody>
      </p:sp>
      <p:sp>
        <p:nvSpPr>
          <p:cNvPr id="988162" name="Rectangle 2">
            <a:extLst>
              <a:ext uri="{FF2B5EF4-FFF2-40B4-BE49-F238E27FC236}">
                <a16:creationId xmlns:a16="http://schemas.microsoft.com/office/drawing/2014/main" id="{8DF1EBC9-DC28-1DAB-7DFB-D2F60018EF7D}"/>
              </a:ext>
            </a:extLst>
          </p:cNvPr>
          <p:cNvSpPr>
            <a:spLocks noRot="1" noChangeArrowheads="1" noTextEdit="1"/>
          </p:cNvSpPr>
          <p:nvPr>
            <p:ph type="sldImg"/>
          </p:nvPr>
        </p:nvSpPr>
        <p:spPr>
          <a:ln/>
        </p:spPr>
      </p:sp>
      <p:sp>
        <p:nvSpPr>
          <p:cNvPr id="988163" name="Rectangle 3">
            <a:extLst>
              <a:ext uri="{FF2B5EF4-FFF2-40B4-BE49-F238E27FC236}">
                <a16:creationId xmlns:a16="http://schemas.microsoft.com/office/drawing/2014/main" id="{BE5BBB7F-97AA-F332-5885-4CA1EF4C704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1244E4-16B7-0761-5BF7-CE9C4A432B09}"/>
              </a:ext>
            </a:extLst>
          </p:cNvPr>
          <p:cNvSpPr>
            <a:spLocks noGrp="1" noChangeArrowheads="1"/>
          </p:cNvSpPr>
          <p:nvPr>
            <p:ph type="sldNum" sz="quarter" idx="5"/>
          </p:nvPr>
        </p:nvSpPr>
        <p:spPr>
          <a:ln/>
        </p:spPr>
        <p:txBody>
          <a:bodyPr/>
          <a:lstStyle/>
          <a:p>
            <a:fld id="{0EA2FCE5-AFB9-C842-B7C1-A6D700016CCB}" type="slidenum">
              <a:rPr lang="en-US" altLang="en-US"/>
              <a:pPr/>
              <a:t>36</a:t>
            </a:fld>
            <a:endParaRPr lang="en-US" altLang="en-US"/>
          </a:p>
        </p:txBody>
      </p:sp>
      <p:sp>
        <p:nvSpPr>
          <p:cNvPr id="989186" name="Rectangle 2">
            <a:extLst>
              <a:ext uri="{FF2B5EF4-FFF2-40B4-BE49-F238E27FC236}">
                <a16:creationId xmlns:a16="http://schemas.microsoft.com/office/drawing/2014/main" id="{DDF78144-6110-90E3-5B57-04601A05D867}"/>
              </a:ext>
            </a:extLst>
          </p:cNvPr>
          <p:cNvSpPr>
            <a:spLocks noRot="1" noChangeArrowheads="1" noTextEdit="1"/>
          </p:cNvSpPr>
          <p:nvPr>
            <p:ph type="sldImg"/>
          </p:nvPr>
        </p:nvSpPr>
        <p:spPr>
          <a:ln/>
        </p:spPr>
      </p:sp>
      <p:sp>
        <p:nvSpPr>
          <p:cNvPr id="989187" name="Rectangle 3">
            <a:extLst>
              <a:ext uri="{FF2B5EF4-FFF2-40B4-BE49-F238E27FC236}">
                <a16:creationId xmlns:a16="http://schemas.microsoft.com/office/drawing/2014/main" id="{1D7E82B9-56DE-28AE-F97D-FB6824C2745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10B20B4-504B-8F14-2D96-485699B56279}"/>
              </a:ext>
            </a:extLst>
          </p:cNvPr>
          <p:cNvSpPr>
            <a:spLocks noGrp="1" noChangeArrowheads="1"/>
          </p:cNvSpPr>
          <p:nvPr>
            <p:ph type="sldNum" sz="quarter" idx="5"/>
          </p:nvPr>
        </p:nvSpPr>
        <p:spPr>
          <a:ln/>
        </p:spPr>
        <p:txBody>
          <a:bodyPr/>
          <a:lstStyle/>
          <a:p>
            <a:fld id="{C38C0DB0-6843-AA48-BECB-230D20550873}" type="slidenum">
              <a:rPr lang="en-US" altLang="en-US"/>
              <a:pPr/>
              <a:t>37</a:t>
            </a:fld>
            <a:endParaRPr lang="en-US" altLang="en-US"/>
          </a:p>
        </p:txBody>
      </p:sp>
      <p:sp>
        <p:nvSpPr>
          <p:cNvPr id="990210" name="Rectangle 2">
            <a:extLst>
              <a:ext uri="{FF2B5EF4-FFF2-40B4-BE49-F238E27FC236}">
                <a16:creationId xmlns:a16="http://schemas.microsoft.com/office/drawing/2014/main" id="{98BF052A-A17B-E8C2-2372-C8CBCD5DE7A1}"/>
              </a:ext>
            </a:extLst>
          </p:cNvPr>
          <p:cNvSpPr>
            <a:spLocks noRot="1" noChangeArrowheads="1" noTextEdit="1"/>
          </p:cNvSpPr>
          <p:nvPr>
            <p:ph type="sldImg"/>
          </p:nvPr>
        </p:nvSpPr>
        <p:spPr>
          <a:ln/>
        </p:spPr>
      </p:sp>
      <p:sp>
        <p:nvSpPr>
          <p:cNvPr id="990211" name="Rectangle 3">
            <a:extLst>
              <a:ext uri="{FF2B5EF4-FFF2-40B4-BE49-F238E27FC236}">
                <a16:creationId xmlns:a16="http://schemas.microsoft.com/office/drawing/2014/main" id="{C7B5383D-278A-787F-20AD-F9D5BF6546D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03BC1D7-6269-759B-EBF7-2588DE7ACAEC}"/>
              </a:ext>
            </a:extLst>
          </p:cNvPr>
          <p:cNvSpPr>
            <a:spLocks noGrp="1" noChangeArrowheads="1"/>
          </p:cNvSpPr>
          <p:nvPr>
            <p:ph type="sldNum" sz="quarter" idx="5"/>
          </p:nvPr>
        </p:nvSpPr>
        <p:spPr>
          <a:ln/>
        </p:spPr>
        <p:txBody>
          <a:bodyPr/>
          <a:lstStyle/>
          <a:p>
            <a:fld id="{68A0C443-8F94-FF4C-9DC1-2028741CE026}" type="slidenum">
              <a:rPr lang="en-US" altLang="en-US"/>
              <a:pPr/>
              <a:t>38</a:t>
            </a:fld>
            <a:endParaRPr lang="en-US" altLang="en-US"/>
          </a:p>
        </p:txBody>
      </p:sp>
      <p:sp>
        <p:nvSpPr>
          <p:cNvPr id="991234" name="Rectangle 2">
            <a:extLst>
              <a:ext uri="{FF2B5EF4-FFF2-40B4-BE49-F238E27FC236}">
                <a16:creationId xmlns:a16="http://schemas.microsoft.com/office/drawing/2014/main" id="{D44755CC-18A2-08D0-8C95-FB88559D58C4}"/>
              </a:ext>
            </a:extLst>
          </p:cNvPr>
          <p:cNvSpPr>
            <a:spLocks noRot="1" noChangeArrowheads="1" noTextEdit="1"/>
          </p:cNvSpPr>
          <p:nvPr>
            <p:ph type="sldImg"/>
          </p:nvPr>
        </p:nvSpPr>
        <p:spPr>
          <a:ln/>
        </p:spPr>
      </p:sp>
      <p:sp>
        <p:nvSpPr>
          <p:cNvPr id="991235" name="Rectangle 3">
            <a:extLst>
              <a:ext uri="{FF2B5EF4-FFF2-40B4-BE49-F238E27FC236}">
                <a16:creationId xmlns:a16="http://schemas.microsoft.com/office/drawing/2014/main" id="{7795DFAB-CBCB-338A-41D2-0F0BFAA4DAF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9445D9B-9C6F-7A85-A442-38471629653F}"/>
              </a:ext>
            </a:extLst>
          </p:cNvPr>
          <p:cNvSpPr>
            <a:spLocks noGrp="1" noChangeArrowheads="1"/>
          </p:cNvSpPr>
          <p:nvPr>
            <p:ph type="sldNum" sz="quarter" idx="5"/>
          </p:nvPr>
        </p:nvSpPr>
        <p:spPr>
          <a:ln/>
        </p:spPr>
        <p:txBody>
          <a:bodyPr/>
          <a:lstStyle/>
          <a:p>
            <a:fld id="{98C6EA6D-315B-A74B-B4AD-645DD72AC8BF}" type="slidenum">
              <a:rPr lang="en-US" altLang="en-US"/>
              <a:pPr/>
              <a:t>39</a:t>
            </a:fld>
            <a:endParaRPr lang="en-US" altLang="en-US"/>
          </a:p>
        </p:txBody>
      </p:sp>
      <p:sp>
        <p:nvSpPr>
          <p:cNvPr id="992258" name="Rectangle 2">
            <a:extLst>
              <a:ext uri="{FF2B5EF4-FFF2-40B4-BE49-F238E27FC236}">
                <a16:creationId xmlns:a16="http://schemas.microsoft.com/office/drawing/2014/main" id="{08D8AE1A-8786-5736-2CE8-D20AF7975740}"/>
              </a:ext>
            </a:extLst>
          </p:cNvPr>
          <p:cNvSpPr>
            <a:spLocks noRot="1" noChangeArrowheads="1" noTextEdit="1"/>
          </p:cNvSpPr>
          <p:nvPr>
            <p:ph type="sldImg"/>
          </p:nvPr>
        </p:nvSpPr>
        <p:spPr>
          <a:ln/>
        </p:spPr>
      </p:sp>
      <p:sp>
        <p:nvSpPr>
          <p:cNvPr id="992259" name="Rectangle 3">
            <a:extLst>
              <a:ext uri="{FF2B5EF4-FFF2-40B4-BE49-F238E27FC236}">
                <a16:creationId xmlns:a16="http://schemas.microsoft.com/office/drawing/2014/main" id="{20A6FC50-A964-640E-FD19-BF61568DFE9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D4592DD-739C-C209-FB61-D09B24A3D787}"/>
              </a:ext>
            </a:extLst>
          </p:cNvPr>
          <p:cNvSpPr>
            <a:spLocks noGrp="1" noChangeArrowheads="1"/>
          </p:cNvSpPr>
          <p:nvPr>
            <p:ph type="sldNum" sz="quarter" idx="5"/>
          </p:nvPr>
        </p:nvSpPr>
        <p:spPr>
          <a:ln/>
        </p:spPr>
        <p:txBody>
          <a:bodyPr/>
          <a:lstStyle/>
          <a:p>
            <a:fld id="{F284B901-4E74-5247-B303-8777334CB168}" type="slidenum">
              <a:rPr lang="en-US" altLang="en-US"/>
              <a:pPr/>
              <a:t>4</a:t>
            </a:fld>
            <a:endParaRPr lang="en-US" altLang="en-US"/>
          </a:p>
        </p:txBody>
      </p:sp>
      <p:sp>
        <p:nvSpPr>
          <p:cNvPr id="956418" name="Rectangle 2">
            <a:extLst>
              <a:ext uri="{FF2B5EF4-FFF2-40B4-BE49-F238E27FC236}">
                <a16:creationId xmlns:a16="http://schemas.microsoft.com/office/drawing/2014/main" id="{602F886C-3BDD-F877-F802-06C11267C6E0}"/>
              </a:ext>
            </a:extLst>
          </p:cNvPr>
          <p:cNvSpPr>
            <a:spLocks noRot="1" noChangeArrowheads="1" noTextEdit="1"/>
          </p:cNvSpPr>
          <p:nvPr>
            <p:ph type="sldImg"/>
          </p:nvPr>
        </p:nvSpPr>
        <p:spPr>
          <a:ln/>
        </p:spPr>
      </p:sp>
      <p:sp>
        <p:nvSpPr>
          <p:cNvPr id="956419" name="Rectangle 3">
            <a:extLst>
              <a:ext uri="{FF2B5EF4-FFF2-40B4-BE49-F238E27FC236}">
                <a16:creationId xmlns:a16="http://schemas.microsoft.com/office/drawing/2014/main" id="{42ABAC62-DA6D-D656-63B1-4AE741DCD68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6F83411-BE4C-7323-B5AC-78A15690C0A7}"/>
              </a:ext>
            </a:extLst>
          </p:cNvPr>
          <p:cNvSpPr>
            <a:spLocks noGrp="1" noChangeArrowheads="1"/>
          </p:cNvSpPr>
          <p:nvPr>
            <p:ph type="sldNum" sz="quarter" idx="5"/>
          </p:nvPr>
        </p:nvSpPr>
        <p:spPr>
          <a:ln/>
        </p:spPr>
        <p:txBody>
          <a:bodyPr/>
          <a:lstStyle/>
          <a:p>
            <a:fld id="{0BD28903-F615-CC4C-83C0-766E1872FD99}" type="slidenum">
              <a:rPr lang="en-US" altLang="en-US"/>
              <a:pPr/>
              <a:t>40</a:t>
            </a:fld>
            <a:endParaRPr lang="en-US" altLang="en-US"/>
          </a:p>
        </p:txBody>
      </p:sp>
      <p:sp>
        <p:nvSpPr>
          <p:cNvPr id="993282" name="Rectangle 2">
            <a:extLst>
              <a:ext uri="{FF2B5EF4-FFF2-40B4-BE49-F238E27FC236}">
                <a16:creationId xmlns:a16="http://schemas.microsoft.com/office/drawing/2014/main" id="{D16EDECD-FD1A-5643-1DBB-7126A974F2BE}"/>
              </a:ext>
            </a:extLst>
          </p:cNvPr>
          <p:cNvSpPr>
            <a:spLocks noRot="1" noChangeArrowheads="1" noTextEdit="1"/>
          </p:cNvSpPr>
          <p:nvPr>
            <p:ph type="sldImg"/>
          </p:nvPr>
        </p:nvSpPr>
        <p:spPr>
          <a:ln/>
        </p:spPr>
      </p:sp>
      <p:sp>
        <p:nvSpPr>
          <p:cNvPr id="993283" name="Rectangle 3">
            <a:extLst>
              <a:ext uri="{FF2B5EF4-FFF2-40B4-BE49-F238E27FC236}">
                <a16:creationId xmlns:a16="http://schemas.microsoft.com/office/drawing/2014/main" id="{82DB0942-EF5A-1921-CD66-7DA49A36029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B85784-49F0-409E-C9FB-A958E5616F6C}"/>
              </a:ext>
            </a:extLst>
          </p:cNvPr>
          <p:cNvSpPr>
            <a:spLocks noGrp="1" noChangeArrowheads="1"/>
          </p:cNvSpPr>
          <p:nvPr>
            <p:ph type="sldNum" sz="quarter" idx="5"/>
          </p:nvPr>
        </p:nvSpPr>
        <p:spPr>
          <a:ln/>
        </p:spPr>
        <p:txBody>
          <a:bodyPr/>
          <a:lstStyle/>
          <a:p>
            <a:fld id="{440EA5E2-CABA-414A-A5A7-E2F971DD59A2}" type="slidenum">
              <a:rPr lang="en-US" altLang="en-US"/>
              <a:pPr/>
              <a:t>41</a:t>
            </a:fld>
            <a:endParaRPr lang="en-US" altLang="en-US"/>
          </a:p>
        </p:txBody>
      </p:sp>
      <p:sp>
        <p:nvSpPr>
          <p:cNvPr id="994306" name="Rectangle 2">
            <a:extLst>
              <a:ext uri="{FF2B5EF4-FFF2-40B4-BE49-F238E27FC236}">
                <a16:creationId xmlns:a16="http://schemas.microsoft.com/office/drawing/2014/main" id="{265873D8-5DDA-4991-87BF-5A63234582CF}"/>
              </a:ext>
            </a:extLst>
          </p:cNvPr>
          <p:cNvSpPr>
            <a:spLocks noRot="1" noChangeArrowheads="1" noTextEdit="1"/>
          </p:cNvSpPr>
          <p:nvPr>
            <p:ph type="sldImg"/>
          </p:nvPr>
        </p:nvSpPr>
        <p:spPr>
          <a:ln/>
        </p:spPr>
      </p:sp>
      <p:sp>
        <p:nvSpPr>
          <p:cNvPr id="994307" name="Rectangle 3">
            <a:extLst>
              <a:ext uri="{FF2B5EF4-FFF2-40B4-BE49-F238E27FC236}">
                <a16:creationId xmlns:a16="http://schemas.microsoft.com/office/drawing/2014/main" id="{43CF3C0B-2301-1E32-F664-0D3E2AFAC8A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0F9536B-644F-4FC8-04EB-6B3B6E060AB6}"/>
              </a:ext>
            </a:extLst>
          </p:cNvPr>
          <p:cNvSpPr>
            <a:spLocks noGrp="1" noChangeArrowheads="1"/>
          </p:cNvSpPr>
          <p:nvPr>
            <p:ph type="sldNum" sz="quarter" idx="5"/>
          </p:nvPr>
        </p:nvSpPr>
        <p:spPr>
          <a:ln/>
        </p:spPr>
        <p:txBody>
          <a:bodyPr/>
          <a:lstStyle/>
          <a:p>
            <a:fld id="{DFF92764-6002-754E-B55A-01522606A05E}" type="slidenum">
              <a:rPr lang="en-US" altLang="en-US"/>
              <a:pPr/>
              <a:t>42</a:t>
            </a:fld>
            <a:endParaRPr lang="en-US" altLang="en-US"/>
          </a:p>
        </p:txBody>
      </p:sp>
      <p:sp>
        <p:nvSpPr>
          <p:cNvPr id="995330" name="Rectangle 2">
            <a:extLst>
              <a:ext uri="{FF2B5EF4-FFF2-40B4-BE49-F238E27FC236}">
                <a16:creationId xmlns:a16="http://schemas.microsoft.com/office/drawing/2014/main" id="{F2D6D9E3-CBAB-3EE0-1923-CEBFA8A9C539}"/>
              </a:ext>
            </a:extLst>
          </p:cNvPr>
          <p:cNvSpPr>
            <a:spLocks noRot="1" noChangeArrowheads="1" noTextEdit="1"/>
          </p:cNvSpPr>
          <p:nvPr>
            <p:ph type="sldImg"/>
          </p:nvPr>
        </p:nvSpPr>
        <p:spPr>
          <a:ln/>
        </p:spPr>
      </p:sp>
      <p:sp>
        <p:nvSpPr>
          <p:cNvPr id="995331" name="Rectangle 3">
            <a:extLst>
              <a:ext uri="{FF2B5EF4-FFF2-40B4-BE49-F238E27FC236}">
                <a16:creationId xmlns:a16="http://schemas.microsoft.com/office/drawing/2014/main" id="{3D728D8F-B5D6-4B5F-81E5-70D738EC0F7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1BAFD9-51EE-4A53-79B4-47D7E228DD2A}"/>
              </a:ext>
            </a:extLst>
          </p:cNvPr>
          <p:cNvSpPr>
            <a:spLocks noGrp="1" noChangeArrowheads="1"/>
          </p:cNvSpPr>
          <p:nvPr>
            <p:ph type="sldNum" sz="quarter" idx="5"/>
          </p:nvPr>
        </p:nvSpPr>
        <p:spPr>
          <a:ln/>
        </p:spPr>
        <p:txBody>
          <a:bodyPr/>
          <a:lstStyle/>
          <a:p>
            <a:fld id="{DD661D06-0B63-A84A-BBA2-E2FDDF43421F}" type="slidenum">
              <a:rPr lang="en-US" altLang="en-US"/>
              <a:pPr/>
              <a:t>43</a:t>
            </a:fld>
            <a:endParaRPr lang="en-US" altLang="en-US"/>
          </a:p>
        </p:txBody>
      </p:sp>
      <p:sp>
        <p:nvSpPr>
          <p:cNvPr id="996354" name="Rectangle 2">
            <a:extLst>
              <a:ext uri="{FF2B5EF4-FFF2-40B4-BE49-F238E27FC236}">
                <a16:creationId xmlns:a16="http://schemas.microsoft.com/office/drawing/2014/main" id="{FCD13B6C-B7EB-406A-EB39-343A15A0E5B7}"/>
              </a:ext>
            </a:extLst>
          </p:cNvPr>
          <p:cNvSpPr>
            <a:spLocks noRot="1" noChangeArrowheads="1" noTextEdit="1"/>
          </p:cNvSpPr>
          <p:nvPr>
            <p:ph type="sldImg"/>
          </p:nvPr>
        </p:nvSpPr>
        <p:spPr>
          <a:ln/>
        </p:spPr>
      </p:sp>
      <p:sp>
        <p:nvSpPr>
          <p:cNvPr id="996355" name="Rectangle 3">
            <a:extLst>
              <a:ext uri="{FF2B5EF4-FFF2-40B4-BE49-F238E27FC236}">
                <a16:creationId xmlns:a16="http://schemas.microsoft.com/office/drawing/2014/main" id="{FB5B8816-C51E-E012-7F9C-F7281465711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A8E8B79-05F3-BF8C-09E1-E3C19E94B637}"/>
              </a:ext>
            </a:extLst>
          </p:cNvPr>
          <p:cNvSpPr>
            <a:spLocks noGrp="1" noChangeArrowheads="1"/>
          </p:cNvSpPr>
          <p:nvPr>
            <p:ph type="sldNum" sz="quarter" idx="5"/>
          </p:nvPr>
        </p:nvSpPr>
        <p:spPr>
          <a:ln/>
        </p:spPr>
        <p:txBody>
          <a:bodyPr/>
          <a:lstStyle/>
          <a:p>
            <a:fld id="{238F7A33-19B9-1C4B-8774-6EA6939A6BCB}" type="slidenum">
              <a:rPr lang="en-US" altLang="en-US"/>
              <a:pPr/>
              <a:t>44</a:t>
            </a:fld>
            <a:endParaRPr lang="en-US" altLang="en-US"/>
          </a:p>
        </p:txBody>
      </p:sp>
      <p:sp>
        <p:nvSpPr>
          <p:cNvPr id="997378" name="Rectangle 2">
            <a:extLst>
              <a:ext uri="{FF2B5EF4-FFF2-40B4-BE49-F238E27FC236}">
                <a16:creationId xmlns:a16="http://schemas.microsoft.com/office/drawing/2014/main" id="{050B9B63-4F24-0A07-2E1A-3936226D9298}"/>
              </a:ext>
            </a:extLst>
          </p:cNvPr>
          <p:cNvSpPr>
            <a:spLocks noRot="1" noChangeArrowheads="1" noTextEdit="1"/>
          </p:cNvSpPr>
          <p:nvPr>
            <p:ph type="sldImg"/>
          </p:nvPr>
        </p:nvSpPr>
        <p:spPr>
          <a:ln/>
        </p:spPr>
      </p:sp>
      <p:sp>
        <p:nvSpPr>
          <p:cNvPr id="997379" name="Rectangle 3">
            <a:extLst>
              <a:ext uri="{FF2B5EF4-FFF2-40B4-BE49-F238E27FC236}">
                <a16:creationId xmlns:a16="http://schemas.microsoft.com/office/drawing/2014/main" id="{250761A7-258B-A33F-EBAA-A42CA2A609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4123762-E08D-DC02-510C-E2AC9BF7DB84}"/>
              </a:ext>
            </a:extLst>
          </p:cNvPr>
          <p:cNvSpPr>
            <a:spLocks noGrp="1" noChangeArrowheads="1"/>
          </p:cNvSpPr>
          <p:nvPr>
            <p:ph type="sldNum" sz="quarter" idx="5"/>
          </p:nvPr>
        </p:nvSpPr>
        <p:spPr>
          <a:ln/>
        </p:spPr>
        <p:txBody>
          <a:bodyPr/>
          <a:lstStyle/>
          <a:p>
            <a:fld id="{D1E42F9D-855A-4240-B874-948C3B219B1C}" type="slidenum">
              <a:rPr lang="en-US" altLang="en-US"/>
              <a:pPr/>
              <a:t>45</a:t>
            </a:fld>
            <a:endParaRPr lang="en-US" altLang="en-US"/>
          </a:p>
        </p:txBody>
      </p:sp>
      <p:sp>
        <p:nvSpPr>
          <p:cNvPr id="998402" name="Rectangle 2">
            <a:extLst>
              <a:ext uri="{FF2B5EF4-FFF2-40B4-BE49-F238E27FC236}">
                <a16:creationId xmlns:a16="http://schemas.microsoft.com/office/drawing/2014/main" id="{9C470A05-078C-6344-B138-1D1B68598C75}"/>
              </a:ext>
            </a:extLst>
          </p:cNvPr>
          <p:cNvSpPr>
            <a:spLocks noRot="1" noChangeArrowheads="1" noTextEdit="1"/>
          </p:cNvSpPr>
          <p:nvPr>
            <p:ph type="sldImg"/>
          </p:nvPr>
        </p:nvSpPr>
        <p:spPr>
          <a:ln/>
        </p:spPr>
      </p:sp>
      <p:sp>
        <p:nvSpPr>
          <p:cNvPr id="998403" name="Rectangle 3">
            <a:extLst>
              <a:ext uri="{FF2B5EF4-FFF2-40B4-BE49-F238E27FC236}">
                <a16:creationId xmlns:a16="http://schemas.microsoft.com/office/drawing/2014/main" id="{CB12D8EC-0BF8-57D6-4CC2-55CD992BD7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7B33B4-7CDE-E429-B16D-375E5B236261}"/>
              </a:ext>
            </a:extLst>
          </p:cNvPr>
          <p:cNvSpPr>
            <a:spLocks noGrp="1" noChangeArrowheads="1"/>
          </p:cNvSpPr>
          <p:nvPr>
            <p:ph type="sldNum" sz="quarter" idx="5"/>
          </p:nvPr>
        </p:nvSpPr>
        <p:spPr>
          <a:ln/>
        </p:spPr>
        <p:txBody>
          <a:bodyPr/>
          <a:lstStyle/>
          <a:p>
            <a:fld id="{D1FBF68E-F36E-3347-AC5B-4E0ECEE132BD}" type="slidenum">
              <a:rPr lang="en-US" altLang="en-US"/>
              <a:pPr/>
              <a:t>46</a:t>
            </a:fld>
            <a:endParaRPr lang="en-US" altLang="en-US"/>
          </a:p>
        </p:txBody>
      </p:sp>
      <p:sp>
        <p:nvSpPr>
          <p:cNvPr id="999426" name="Rectangle 2">
            <a:extLst>
              <a:ext uri="{FF2B5EF4-FFF2-40B4-BE49-F238E27FC236}">
                <a16:creationId xmlns:a16="http://schemas.microsoft.com/office/drawing/2014/main" id="{7C75CEBD-577C-FDA3-C8FC-249C5C40B243}"/>
              </a:ext>
            </a:extLst>
          </p:cNvPr>
          <p:cNvSpPr>
            <a:spLocks noRot="1" noChangeArrowheads="1" noTextEdit="1"/>
          </p:cNvSpPr>
          <p:nvPr>
            <p:ph type="sldImg"/>
          </p:nvPr>
        </p:nvSpPr>
        <p:spPr>
          <a:ln/>
        </p:spPr>
      </p:sp>
      <p:sp>
        <p:nvSpPr>
          <p:cNvPr id="999427" name="Rectangle 3">
            <a:extLst>
              <a:ext uri="{FF2B5EF4-FFF2-40B4-BE49-F238E27FC236}">
                <a16:creationId xmlns:a16="http://schemas.microsoft.com/office/drawing/2014/main" id="{1A88F903-4EDC-F430-F77F-F95CC0A80E9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ED03D9D-1F4C-9885-30FB-5778AB5DB03E}"/>
              </a:ext>
            </a:extLst>
          </p:cNvPr>
          <p:cNvSpPr>
            <a:spLocks noGrp="1" noChangeArrowheads="1"/>
          </p:cNvSpPr>
          <p:nvPr>
            <p:ph type="sldNum" sz="quarter" idx="5"/>
          </p:nvPr>
        </p:nvSpPr>
        <p:spPr>
          <a:ln/>
        </p:spPr>
        <p:txBody>
          <a:bodyPr/>
          <a:lstStyle/>
          <a:p>
            <a:fld id="{15264DA9-11C8-0844-AF0B-FAE0A45FE975}" type="slidenum">
              <a:rPr lang="en-US" altLang="en-US"/>
              <a:pPr/>
              <a:t>47</a:t>
            </a:fld>
            <a:endParaRPr lang="en-US" altLang="en-US"/>
          </a:p>
        </p:txBody>
      </p:sp>
      <p:sp>
        <p:nvSpPr>
          <p:cNvPr id="1000450" name="Rectangle 2">
            <a:extLst>
              <a:ext uri="{FF2B5EF4-FFF2-40B4-BE49-F238E27FC236}">
                <a16:creationId xmlns:a16="http://schemas.microsoft.com/office/drawing/2014/main" id="{E02B35C2-4531-D98F-7B2B-BD12C1C5DED2}"/>
              </a:ext>
            </a:extLst>
          </p:cNvPr>
          <p:cNvSpPr>
            <a:spLocks noRot="1" noChangeArrowheads="1" noTextEdit="1"/>
          </p:cNvSpPr>
          <p:nvPr>
            <p:ph type="sldImg"/>
          </p:nvPr>
        </p:nvSpPr>
        <p:spPr>
          <a:ln/>
        </p:spPr>
      </p:sp>
      <p:sp>
        <p:nvSpPr>
          <p:cNvPr id="1000451" name="Rectangle 3">
            <a:extLst>
              <a:ext uri="{FF2B5EF4-FFF2-40B4-BE49-F238E27FC236}">
                <a16:creationId xmlns:a16="http://schemas.microsoft.com/office/drawing/2014/main" id="{8507F7BB-2C3D-FE02-EED8-A631974E8C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A1486C-2783-DDA0-D795-542BFEAF0AAE}"/>
              </a:ext>
            </a:extLst>
          </p:cNvPr>
          <p:cNvSpPr>
            <a:spLocks noGrp="1" noChangeArrowheads="1"/>
          </p:cNvSpPr>
          <p:nvPr>
            <p:ph type="sldNum" sz="quarter" idx="5"/>
          </p:nvPr>
        </p:nvSpPr>
        <p:spPr>
          <a:ln/>
        </p:spPr>
        <p:txBody>
          <a:bodyPr/>
          <a:lstStyle/>
          <a:p>
            <a:fld id="{82C267B9-0632-1244-A587-AF731FECB323}" type="slidenum">
              <a:rPr lang="en-US" altLang="en-US"/>
              <a:pPr/>
              <a:t>48</a:t>
            </a:fld>
            <a:endParaRPr lang="en-US" altLang="en-US"/>
          </a:p>
        </p:txBody>
      </p:sp>
      <p:sp>
        <p:nvSpPr>
          <p:cNvPr id="1001474" name="Rectangle 2">
            <a:extLst>
              <a:ext uri="{FF2B5EF4-FFF2-40B4-BE49-F238E27FC236}">
                <a16:creationId xmlns:a16="http://schemas.microsoft.com/office/drawing/2014/main" id="{E28A6ECA-C2A3-98D9-B4D9-BA0DCDDA71BF}"/>
              </a:ext>
            </a:extLst>
          </p:cNvPr>
          <p:cNvSpPr>
            <a:spLocks noRot="1" noChangeArrowheads="1" noTextEdit="1"/>
          </p:cNvSpPr>
          <p:nvPr>
            <p:ph type="sldImg"/>
          </p:nvPr>
        </p:nvSpPr>
        <p:spPr>
          <a:ln/>
        </p:spPr>
      </p:sp>
      <p:sp>
        <p:nvSpPr>
          <p:cNvPr id="1001475" name="Rectangle 3">
            <a:extLst>
              <a:ext uri="{FF2B5EF4-FFF2-40B4-BE49-F238E27FC236}">
                <a16:creationId xmlns:a16="http://schemas.microsoft.com/office/drawing/2014/main" id="{FFEEDC3F-3569-DFB1-09E5-5885B988408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8DA457-88A4-6EBC-0F83-550E7A5D3FCC}"/>
              </a:ext>
            </a:extLst>
          </p:cNvPr>
          <p:cNvSpPr>
            <a:spLocks noGrp="1" noChangeArrowheads="1"/>
          </p:cNvSpPr>
          <p:nvPr>
            <p:ph type="sldNum" sz="quarter" idx="5"/>
          </p:nvPr>
        </p:nvSpPr>
        <p:spPr>
          <a:ln/>
        </p:spPr>
        <p:txBody>
          <a:bodyPr/>
          <a:lstStyle/>
          <a:p>
            <a:fld id="{BCB6CE08-D8B6-474C-9666-E32334CE1BD5}" type="slidenum">
              <a:rPr lang="en-US" altLang="en-US"/>
              <a:pPr/>
              <a:t>49</a:t>
            </a:fld>
            <a:endParaRPr lang="en-US" altLang="en-US"/>
          </a:p>
        </p:txBody>
      </p:sp>
      <p:sp>
        <p:nvSpPr>
          <p:cNvPr id="1002498" name="Rectangle 2">
            <a:extLst>
              <a:ext uri="{FF2B5EF4-FFF2-40B4-BE49-F238E27FC236}">
                <a16:creationId xmlns:a16="http://schemas.microsoft.com/office/drawing/2014/main" id="{5300F6C8-75D5-75A8-5E66-19C23F4F403D}"/>
              </a:ext>
            </a:extLst>
          </p:cNvPr>
          <p:cNvSpPr>
            <a:spLocks noRot="1" noChangeArrowheads="1" noTextEdit="1"/>
          </p:cNvSpPr>
          <p:nvPr>
            <p:ph type="sldImg"/>
          </p:nvPr>
        </p:nvSpPr>
        <p:spPr>
          <a:ln/>
        </p:spPr>
      </p:sp>
      <p:sp>
        <p:nvSpPr>
          <p:cNvPr id="1002499" name="Rectangle 3">
            <a:extLst>
              <a:ext uri="{FF2B5EF4-FFF2-40B4-BE49-F238E27FC236}">
                <a16:creationId xmlns:a16="http://schemas.microsoft.com/office/drawing/2014/main" id="{6353636F-23CE-61D5-3C65-81506D609C8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084BC34-63BE-ED43-1234-E6E79B4C1214}"/>
              </a:ext>
            </a:extLst>
          </p:cNvPr>
          <p:cNvSpPr>
            <a:spLocks noGrp="1" noChangeArrowheads="1"/>
          </p:cNvSpPr>
          <p:nvPr>
            <p:ph type="sldNum" sz="quarter" idx="5"/>
          </p:nvPr>
        </p:nvSpPr>
        <p:spPr>
          <a:ln/>
        </p:spPr>
        <p:txBody>
          <a:bodyPr/>
          <a:lstStyle/>
          <a:p>
            <a:fld id="{94213B52-CE0A-DC49-B9EA-74166BA7BFEB}" type="slidenum">
              <a:rPr lang="en-US" altLang="en-US"/>
              <a:pPr/>
              <a:t>5</a:t>
            </a:fld>
            <a:endParaRPr lang="en-US" altLang="en-US"/>
          </a:p>
        </p:txBody>
      </p:sp>
      <p:sp>
        <p:nvSpPr>
          <p:cNvPr id="957442" name="Rectangle 2">
            <a:extLst>
              <a:ext uri="{FF2B5EF4-FFF2-40B4-BE49-F238E27FC236}">
                <a16:creationId xmlns:a16="http://schemas.microsoft.com/office/drawing/2014/main" id="{BD9DB64F-CEEB-A233-9675-E913CA4BA967}"/>
              </a:ext>
            </a:extLst>
          </p:cNvPr>
          <p:cNvSpPr>
            <a:spLocks noRot="1" noChangeArrowheads="1" noTextEdit="1"/>
          </p:cNvSpPr>
          <p:nvPr>
            <p:ph type="sldImg"/>
          </p:nvPr>
        </p:nvSpPr>
        <p:spPr>
          <a:ln/>
        </p:spPr>
      </p:sp>
      <p:sp>
        <p:nvSpPr>
          <p:cNvPr id="957443" name="Rectangle 3">
            <a:extLst>
              <a:ext uri="{FF2B5EF4-FFF2-40B4-BE49-F238E27FC236}">
                <a16:creationId xmlns:a16="http://schemas.microsoft.com/office/drawing/2014/main" id="{A534F325-CAA8-D421-BA2F-CFF27F39B4A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ADB6289-C5DB-7E08-68B7-7D1D6D30BBD5}"/>
              </a:ext>
            </a:extLst>
          </p:cNvPr>
          <p:cNvSpPr>
            <a:spLocks noGrp="1" noChangeArrowheads="1"/>
          </p:cNvSpPr>
          <p:nvPr>
            <p:ph type="sldNum" sz="quarter" idx="5"/>
          </p:nvPr>
        </p:nvSpPr>
        <p:spPr>
          <a:ln/>
        </p:spPr>
        <p:txBody>
          <a:bodyPr/>
          <a:lstStyle/>
          <a:p>
            <a:fld id="{33C73673-6E17-1543-8426-D7E7D28D46C3}" type="slidenum">
              <a:rPr lang="en-US" altLang="en-US"/>
              <a:pPr/>
              <a:t>50</a:t>
            </a:fld>
            <a:endParaRPr lang="en-US" altLang="en-US"/>
          </a:p>
        </p:txBody>
      </p:sp>
      <p:sp>
        <p:nvSpPr>
          <p:cNvPr id="1003522" name="Rectangle 2">
            <a:extLst>
              <a:ext uri="{FF2B5EF4-FFF2-40B4-BE49-F238E27FC236}">
                <a16:creationId xmlns:a16="http://schemas.microsoft.com/office/drawing/2014/main" id="{F2AC558C-C16E-A120-DF96-B138D84497A1}"/>
              </a:ext>
            </a:extLst>
          </p:cNvPr>
          <p:cNvSpPr>
            <a:spLocks noRot="1" noChangeArrowheads="1" noTextEdit="1"/>
          </p:cNvSpPr>
          <p:nvPr>
            <p:ph type="sldImg"/>
          </p:nvPr>
        </p:nvSpPr>
        <p:spPr>
          <a:ln/>
        </p:spPr>
      </p:sp>
      <p:sp>
        <p:nvSpPr>
          <p:cNvPr id="1003523" name="Rectangle 3">
            <a:extLst>
              <a:ext uri="{FF2B5EF4-FFF2-40B4-BE49-F238E27FC236}">
                <a16:creationId xmlns:a16="http://schemas.microsoft.com/office/drawing/2014/main" id="{47C9EF0E-B695-325F-73B9-AAE45EE3CB0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C098959-2349-EDB0-0A5C-6C4223530A14}"/>
              </a:ext>
            </a:extLst>
          </p:cNvPr>
          <p:cNvSpPr>
            <a:spLocks noGrp="1" noChangeArrowheads="1"/>
          </p:cNvSpPr>
          <p:nvPr>
            <p:ph type="sldNum" sz="quarter" idx="5"/>
          </p:nvPr>
        </p:nvSpPr>
        <p:spPr>
          <a:ln/>
        </p:spPr>
        <p:txBody>
          <a:bodyPr/>
          <a:lstStyle/>
          <a:p>
            <a:fld id="{162D4C7F-FD6E-CD40-BD51-01B1ED64BEB5}" type="slidenum">
              <a:rPr lang="en-US" altLang="en-US"/>
              <a:pPr/>
              <a:t>51</a:t>
            </a:fld>
            <a:endParaRPr lang="en-US" altLang="en-US"/>
          </a:p>
        </p:txBody>
      </p:sp>
      <p:sp>
        <p:nvSpPr>
          <p:cNvPr id="1004546" name="Rectangle 2">
            <a:extLst>
              <a:ext uri="{FF2B5EF4-FFF2-40B4-BE49-F238E27FC236}">
                <a16:creationId xmlns:a16="http://schemas.microsoft.com/office/drawing/2014/main" id="{8045ACEA-EF94-8680-D411-85911C8988D7}"/>
              </a:ext>
            </a:extLst>
          </p:cNvPr>
          <p:cNvSpPr>
            <a:spLocks noRot="1" noChangeArrowheads="1" noTextEdit="1"/>
          </p:cNvSpPr>
          <p:nvPr>
            <p:ph type="sldImg"/>
          </p:nvPr>
        </p:nvSpPr>
        <p:spPr>
          <a:ln/>
        </p:spPr>
      </p:sp>
      <p:sp>
        <p:nvSpPr>
          <p:cNvPr id="1004547" name="Rectangle 3">
            <a:extLst>
              <a:ext uri="{FF2B5EF4-FFF2-40B4-BE49-F238E27FC236}">
                <a16:creationId xmlns:a16="http://schemas.microsoft.com/office/drawing/2014/main" id="{90BCD20B-C45F-28CC-884C-7BBB4A2D6F9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7314276-0D58-6565-657B-1D85B95C61FC}"/>
              </a:ext>
            </a:extLst>
          </p:cNvPr>
          <p:cNvSpPr>
            <a:spLocks noGrp="1" noChangeArrowheads="1"/>
          </p:cNvSpPr>
          <p:nvPr>
            <p:ph type="sldNum" sz="quarter" idx="5"/>
          </p:nvPr>
        </p:nvSpPr>
        <p:spPr>
          <a:ln/>
        </p:spPr>
        <p:txBody>
          <a:bodyPr/>
          <a:lstStyle/>
          <a:p>
            <a:fld id="{76902010-8038-BC49-8B5F-76C80851D7B3}" type="slidenum">
              <a:rPr lang="en-US" altLang="en-US"/>
              <a:pPr/>
              <a:t>52</a:t>
            </a:fld>
            <a:endParaRPr lang="en-US" altLang="en-US"/>
          </a:p>
        </p:txBody>
      </p:sp>
      <p:sp>
        <p:nvSpPr>
          <p:cNvPr id="1005570" name="Rectangle 2">
            <a:extLst>
              <a:ext uri="{FF2B5EF4-FFF2-40B4-BE49-F238E27FC236}">
                <a16:creationId xmlns:a16="http://schemas.microsoft.com/office/drawing/2014/main" id="{375C2751-CD02-52A5-200B-0B47988EA0A2}"/>
              </a:ext>
            </a:extLst>
          </p:cNvPr>
          <p:cNvSpPr>
            <a:spLocks noRot="1" noChangeArrowheads="1" noTextEdit="1"/>
          </p:cNvSpPr>
          <p:nvPr>
            <p:ph type="sldImg"/>
          </p:nvPr>
        </p:nvSpPr>
        <p:spPr>
          <a:ln/>
        </p:spPr>
      </p:sp>
      <p:sp>
        <p:nvSpPr>
          <p:cNvPr id="1005571" name="Rectangle 3">
            <a:extLst>
              <a:ext uri="{FF2B5EF4-FFF2-40B4-BE49-F238E27FC236}">
                <a16:creationId xmlns:a16="http://schemas.microsoft.com/office/drawing/2014/main" id="{D49CE156-858B-3A0E-3D15-8EDAAB069D8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47D6C7B-F540-D645-8276-D808839E8FEC}"/>
              </a:ext>
            </a:extLst>
          </p:cNvPr>
          <p:cNvSpPr>
            <a:spLocks noGrp="1" noChangeArrowheads="1"/>
          </p:cNvSpPr>
          <p:nvPr>
            <p:ph type="sldNum" sz="quarter" idx="5"/>
          </p:nvPr>
        </p:nvSpPr>
        <p:spPr>
          <a:ln/>
        </p:spPr>
        <p:txBody>
          <a:bodyPr/>
          <a:lstStyle/>
          <a:p>
            <a:fld id="{D2F2E845-D3DE-224F-A440-CECD7305C70F}" type="slidenum">
              <a:rPr lang="en-US" altLang="en-US"/>
              <a:pPr/>
              <a:t>53</a:t>
            </a:fld>
            <a:endParaRPr lang="en-US" altLang="en-US"/>
          </a:p>
        </p:txBody>
      </p:sp>
      <p:sp>
        <p:nvSpPr>
          <p:cNvPr id="1006594" name="Rectangle 2">
            <a:extLst>
              <a:ext uri="{FF2B5EF4-FFF2-40B4-BE49-F238E27FC236}">
                <a16:creationId xmlns:a16="http://schemas.microsoft.com/office/drawing/2014/main" id="{526445FD-AFD1-C75C-2CDC-42F0E3562F9E}"/>
              </a:ext>
            </a:extLst>
          </p:cNvPr>
          <p:cNvSpPr>
            <a:spLocks noRot="1" noChangeArrowheads="1" noTextEdit="1"/>
          </p:cNvSpPr>
          <p:nvPr>
            <p:ph type="sldImg"/>
          </p:nvPr>
        </p:nvSpPr>
        <p:spPr>
          <a:ln/>
        </p:spPr>
      </p:sp>
      <p:sp>
        <p:nvSpPr>
          <p:cNvPr id="1006595" name="Rectangle 3">
            <a:extLst>
              <a:ext uri="{FF2B5EF4-FFF2-40B4-BE49-F238E27FC236}">
                <a16:creationId xmlns:a16="http://schemas.microsoft.com/office/drawing/2014/main" id="{79533277-AA03-A7F5-0667-E43AB28A25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F2177A8-65BB-2C05-3DEF-0B0C874774BB}"/>
              </a:ext>
            </a:extLst>
          </p:cNvPr>
          <p:cNvSpPr>
            <a:spLocks noGrp="1" noChangeArrowheads="1"/>
          </p:cNvSpPr>
          <p:nvPr>
            <p:ph type="sldNum" sz="quarter" idx="5"/>
          </p:nvPr>
        </p:nvSpPr>
        <p:spPr>
          <a:ln/>
        </p:spPr>
        <p:txBody>
          <a:bodyPr/>
          <a:lstStyle/>
          <a:p>
            <a:fld id="{DC7A8463-8776-D749-ADA4-F2ED7F9536A8}" type="slidenum">
              <a:rPr lang="en-US" altLang="en-US"/>
              <a:pPr/>
              <a:t>54</a:t>
            </a:fld>
            <a:endParaRPr lang="en-US" altLang="en-US"/>
          </a:p>
        </p:txBody>
      </p:sp>
      <p:sp>
        <p:nvSpPr>
          <p:cNvPr id="1007618" name="Rectangle 2">
            <a:extLst>
              <a:ext uri="{FF2B5EF4-FFF2-40B4-BE49-F238E27FC236}">
                <a16:creationId xmlns:a16="http://schemas.microsoft.com/office/drawing/2014/main" id="{9C0765A2-9047-90C7-FA3E-DF1E3A7123BD}"/>
              </a:ext>
            </a:extLst>
          </p:cNvPr>
          <p:cNvSpPr>
            <a:spLocks noRot="1" noChangeArrowheads="1" noTextEdit="1"/>
          </p:cNvSpPr>
          <p:nvPr>
            <p:ph type="sldImg"/>
          </p:nvPr>
        </p:nvSpPr>
        <p:spPr>
          <a:ln/>
        </p:spPr>
      </p:sp>
      <p:sp>
        <p:nvSpPr>
          <p:cNvPr id="1007619" name="Rectangle 3">
            <a:extLst>
              <a:ext uri="{FF2B5EF4-FFF2-40B4-BE49-F238E27FC236}">
                <a16:creationId xmlns:a16="http://schemas.microsoft.com/office/drawing/2014/main" id="{87C68E96-3D32-19BC-343A-B23503ADA0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F2D4CF-0049-F5BA-275F-BFA3F007EAC3}"/>
              </a:ext>
            </a:extLst>
          </p:cNvPr>
          <p:cNvSpPr>
            <a:spLocks noGrp="1" noChangeArrowheads="1"/>
          </p:cNvSpPr>
          <p:nvPr>
            <p:ph type="sldNum" sz="quarter" idx="5"/>
          </p:nvPr>
        </p:nvSpPr>
        <p:spPr>
          <a:ln/>
        </p:spPr>
        <p:txBody>
          <a:bodyPr/>
          <a:lstStyle/>
          <a:p>
            <a:fld id="{47F4AE62-827D-D84C-9CE9-5F949C87D526}" type="slidenum">
              <a:rPr lang="en-US" altLang="en-US"/>
              <a:pPr/>
              <a:t>55</a:t>
            </a:fld>
            <a:endParaRPr lang="en-US" altLang="en-US"/>
          </a:p>
        </p:txBody>
      </p:sp>
      <p:sp>
        <p:nvSpPr>
          <p:cNvPr id="1008642" name="Rectangle 2">
            <a:extLst>
              <a:ext uri="{FF2B5EF4-FFF2-40B4-BE49-F238E27FC236}">
                <a16:creationId xmlns:a16="http://schemas.microsoft.com/office/drawing/2014/main" id="{46347F40-A632-3B7D-D1E8-5996AD1AC5AB}"/>
              </a:ext>
            </a:extLst>
          </p:cNvPr>
          <p:cNvSpPr>
            <a:spLocks noRot="1" noChangeArrowheads="1" noTextEdit="1"/>
          </p:cNvSpPr>
          <p:nvPr>
            <p:ph type="sldImg"/>
          </p:nvPr>
        </p:nvSpPr>
        <p:spPr>
          <a:ln/>
        </p:spPr>
      </p:sp>
      <p:sp>
        <p:nvSpPr>
          <p:cNvPr id="1008643" name="Rectangle 3">
            <a:extLst>
              <a:ext uri="{FF2B5EF4-FFF2-40B4-BE49-F238E27FC236}">
                <a16:creationId xmlns:a16="http://schemas.microsoft.com/office/drawing/2014/main" id="{A34DC8F8-50D1-8CFF-CBE4-24D48054D8A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84892BB-193E-0490-868A-7BCA2A941AA9}"/>
              </a:ext>
            </a:extLst>
          </p:cNvPr>
          <p:cNvSpPr>
            <a:spLocks noGrp="1" noChangeArrowheads="1"/>
          </p:cNvSpPr>
          <p:nvPr>
            <p:ph type="sldNum" sz="quarter" idx="5"/>
          </p:nvPr>
        </p:nvSpPr>
        <p:spPr>
          <a:ln/>
        </p:spPr>
        <p:txBody>
          <a:bodyPr/>
          <a:lstStyle/>
          <a:p>
            <a:fld id="{A0BB7DCB-0BD4-5D45-B51D-A2C6E79117D0}" type="slidenum">
              <a:rPr lang="en-US" altLang="en-US"/>
              <a:pPr/>
              <a:t>56</a:t>
            </a:fld>
            <a:endParaRPr lang="en-US" altLang="en-US"/>
          </a:p>
        </p:txBody>
      </p:sp>
      <p:sp>
        <p:nvSpPr>
          <p:cNvPr id="1009666" name="Rectangle 2">
            <a:extLst>
              <a:ext uri="{FF2B5EF4-FFF2-40B4-BE49-F238E27FC236}">
                <a16:creationId xmlns:a16="http://schemas.microsoft.com/office/drawing/2014/main" id="{1680714A-4ACE-0E00-308E-B04776AFC1D3}"/>
              </a:ext>
            </a:extLst>
          </p:cNvPr>
          <p:cNvSpPr>
            <a:spLocks noRot="1" noChangeArrowheads="1" noTextEdit="1"/>
          </p:cNvSpPr>
          <p:nvPr>
            <p:ph type="sldImg"/>
          </p:nvPr>
        </p:nvSpPr>
        <p:spPr>
          <a:ln/>
        </p:spPr>
      </p:sp>
      <p:sp>
        <p:nvSpPr>
          <p:cNvPr id="1009667" name="Rectangle 3">
            <a:extLst>
              <a:ext uri="{FF2B5EF4-FFF2-40B4-BE49-F238E27FC236}">
                <a16:creationId xmlns:a16="http://schemas.microsoft.com/office/drawing/2014/main" id="{AA77A022-20A8-0F53-AC63-A4F9FE92D29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84E0AA-E4CC-7AF7-267A-FA9B449AC822}"/>
              </a:ext>
            </a:extLst>
          </p:cNvPr>
          <p:cNvSpPr>
            <a:spLocks noGrp="1" noChangeArrowheads="1"/>
          </p:cNvSpPr>
          <p:nvPr>
            <p:ph type="sldNum" sz="quarter" idx="5"/>
          </p:nvPr>
        </p:nvSpPr>
        <p:spPr>
          <a:ln/>
        </p:spPr>
        <p:txBody>
          <a:bodyPr/>
          <a:lstStyle/>
          <a:p>
            <a:fld id="{489A7729-10D3-094F-BD4A-C433FD1BD962}" type="slidenum">
              <a:rPr lang="en-US" altLang="en-US"/>
              <a:pPr/>
              <a:t>57</a:t>
            </a:fld>
            <a:endParaRPr lang="en-US" altLang="en-US"/>
          </a:p>
        </p:txBody>
      </p:sp>
      <p:sp>
        <p:nvSpPr>
          <p:cNvPr id="1010690" name="Rectangle 2">
            <a:extLst>
              <a:ext uri="{FF2B5EF4-FFF2-40B4-BE49-F238E27FC236}">
                <a16:creationId xmlns:a16="http://schemas.microsoft.com/office/drawing/2014/main" id="{04BB1405-F2C0-2FB5-CFDB-17CCD749B021}"/>
              </a:ext>
            </a:extLst>
          </p:cNvPr>
          <p:cNvSpPr>
            <a:spLocks noRot="1" noChangeArrowheads="1" noTextEdit="1"/>
          </p:cNvSpPr>
          <p:nvPr>
            <p:ph type="sldImg"/>
          </p:nvPr>
        </p:nvSpPr>
        <p:spPr>
          <a:ln/>
        </p:spPr>
      </p:sp>
      <p:sp>
        <p:nvSpPr>
          <p:cNvPr id="1010691" name="Rectangle 3">
            <a:extLst>
              <a:ext uri="{FF2B5EF4-FFF2-40B4-BE49-F238E27FC236}">
                <a16:creationId xmlns:a16="http://schemas.microsoft.com/office/drawing/2014/main" id="{053B9807-F235-5D98-C622-E80ED1DFAB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63F51E3-6590-84E1-8193-A0E3D79FE2C5}"/>
              </a:ext>
            </a:extLst>
          </p:cNvPr>
          <p:cNvSpPr>
            <a:spLocks noGrp="1" noChangeArrowheads="1"/>
          </p:cNvSpPr>
          <p:nvPr>
            <p:ph type="sldNum" sz="quarter" idx="5"/>
          </p:nvPr>
        </p:nvSpPr>
        <p:spPr>
          <a:ln/>
        </p:spPr>
        <p:txBody>
          <a:bodyPr/>
          <a:lstStyle/>
          <a:p>
            <a:fld id="{FDCA0F69-4142-9448-94C3-E95A69B0D414}" type="slidenum">
              <a:rPr lang="en-US" altLang="en-US"/>
              <a:pPr/>
              <a:t>58</a:t>
            </a:fld>
            <a:endParaRPr lang="en-US" altLang="en-US"/>
          </a:p>
        </p:txBody>
      </p:sp>
      <p:sp>
        <p:nvSpPr>
          <p:cNvPr id="1011714" name="Rectangle 2">
            <a:extLst>
              <a:ext uri="{FF2B5EF4-FFF2-40B4-BE49-F238E27FC236}">
                <a16:creationId xmlns:a16="http://schemas.microsoft.com/office/drawing/2014/main" id="{7AEB3419-440E-E379-619E-51C4C5D80578}"/>
              </a:ext>
            </a:extLst>
          </p:cNvPr>
          <p:cNvSpPr>
            <a:spLocks noRot="1" noChangeArrowheads="1" noTextEdit="1"/>
          </p:cNvSpPr>
          <p:nvPr>
            <p:ph type="sldImg"/>
          </p:nvPr>
        </p:nvSpPr>
        <p:spPr>
          <a:ln/>
        </p:spPr>
      </p:sp>
      <p:sp>
        <p:nvSpPr>
          <p:cNvPr id="1011715" name="Rectangle 3">
            <a:extLst>
              <a:ext uri="{FF2B5EF4-FFF2-40B4-BE49-F238E27FC236}">
                <a16:creationId xmlns:a16="http://schemas.microsoft.com/office/drawing/2014/main" id="{D8676B29-C926-7E56-4DBD-2DBBB1EAA9D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E5EA50F-878B-030D-D441-E1874143F9B3}"/>
              </a:ext>
            </a:extLst>
          </p:cNvPr>
          <p:cNvSpPr>
            <a:spLocks noGrp="1" noChangeArrowheads="1"/>
          </p:cNvSpPr>
          <p:nvPr>
            <p:ph type="sldNum" sz="quarter" idx="5"/>
          </p:nvPr>
        </p:nvSpPr>
        <p:spPr>
          <a:ln/>
        </p:spPr>
        <p:txBody>
          <a:bodyPr/>
          <a:lstStyle/>
          <a:p>
            <a:fld id="{33C1C715-C1B0-0B4F-8363-BEC271F9F167}" type="slidenum">
              <a:rPr lang="en-US" altLang="en-US"/>
              <a:pPr/>
              <a:t>59</a:t>
            </a:fld>
            <a:endParaRPr lang="en-US" altLang="en-US"/>
          </a:p>
        </p:txBody>
      </p:sp>
      <p:sp>
        <p:nvSpPr>
          <p:cNvPr id="1012738" name="Rectangle 2">
            <a:extLst>
              <a:ext uri="{FF2B5EF4-FFF2-40B4-BE49-F238E27FC236}">
                <a16:creationId xmlns:a16="http://schemas.microsoft.com/office/drawing/2014/main" id="{A04CC7FF-6217-6EBB-FA25-DDFA94A22112}"/>
              </a:ext>
            </a:extLst>
          </p:cNvPr>
          <p:cNvSpPr>
            <a:spLocks noRot="1" noChangeArrowheads="1" noTextEdit="1"/>
          </p:cNvSpPr>
          <p:nvPr>
            <p:ph type="sldImg"/>
          </p:nvPr>
        </p:nvSpPr>
        <p:spPr>
          <a:ln/>
        </p:spPr>
      </p:sp>
      <p:sp>
        <p:nvSpPr>
          <p:cNvPr id="1012739" name="Rectangle 3">
            <a:extLst>
              <a:ext uri="{FF2B5EF4-FFF2-40B4-BE49-F238E27FC236}">
                <a16:creationId xmlns:a16="http://schemas.microsoft.com/office/drawing/2014/main" id="{93CC2CC5-722B-B939-099B-E6AB65B181D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0244FD6B-5162-A2B9-B9D9-77EAE8EEC0C1}"/>
              </a:ext>
            </a:extLst>
          </p:cNvPr>
          <p:cNvSpPr>
            <a:spLocks noGrp="1" noChangeArrowheads="1"/>
          </p:cNvSpPr>
          <p:nvPr>
            <p:ph type="sldNum" sz="quarter" idx="5"/>
          </p:nvPr>
        </p:nvSpPr>
        <p:spPr>
          <a:ln/>
        </p:spPr>
        <p:txBody>
          <a:bodyPr/>
          <a:lstStyle/>
          <a:p>
            <a:fld id="{1DC7E0AF-123F-DF49-95BE-02F73234A203}" type="slidenum">
              <a:rPr lang="en-US" altLang="en-US"/>
              <a:pPr/>
              <a:t>6</a:t>
            </a:fld>
            <a:endParaRPr lang="en-US" altLang="en-US"/>
          </a:p>
        </p:txBody>
      </p:sp>
      <p:sp>
        <p:nvSpPr>
          <p:cNvPr id="958466" name="Rectangle 2">
            <a:extLst>
              <a:ext uri="{FF2B5EF4-FFF2-40B4-BE49-F238E27FC236}">
                <a16:creationId xmlns:a16="http://schemas.microsoft.com/office/drawing/2014/main" id="{020A2178-97E1-C685-3950-CFDCAF4B69B0}"/>
              </a:ext>
            </a:extLst>
          </p:cNvPr>
          <p:cNvSpPr>
            <a:spLocks noRot="1" noChangeArrowheads="1" noTextEdit="1"/>
          </p:cNvSpPr>
          <p:nvPr>
            <p:ph type="sldImg"/>
          </p:nvPr>
        </p:nvSpPr>
        <p:spPr>
          <a:ln/>
        </p:spPr>
      </p:sp>
      <p:sp>
        <p:nvSpPr>
          <p:cNvPr id="958467" name="Rectangle 3">
            <a:extLst>
              <a:ext uri="{FF2B5EF4-FFF2-40B4-BE49-F238E27FC236}">
                <a16:creationId xmlns:a16="http://schemas.microsoft.com/office/drawing/2014/main" id="{65D6DEB8-454E-1F81-C995-A80F2BDA25E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4AC7BA1-C588-2F7B-5F45-1F2D22AF3615}"/>
              </a:ext>
            </a:extLst>
          </p:cNvPr>
          <p:cNvSpPr>
            <a:spLocks noGrp="1" noChangeArrowheads="1"/>
          </p:cNvSpPr>
          <p:nvPr>
            <p:ph type="sldNum" sz="quarter" idx="5"/>
          </p:nvPr>
        </p:nvSpPr>
        <p:spPr>
          <a:ln/>
        </p:spPr>
        <p:txBody>
          <a:bodyPr/>
          <a:lstStyle/>
          <a:p>
            <a:fld id="{F51C9F7C-A4B3-A940-B5AB-F3CF7A4B4170}" type="slidenum">
              <a:rPr lang="en-US" altLang="en-US"/>
              <a:pPr/>
              <a:t>60</a:t>
            </a:fld>
            <a:endParaRPr lang="en-US" altLang="en-US"/>
          </a:p>
        </p:txBody>
      </p:sp>
      <p:sp>
        <p:nvSpPr>
          <p:cNvPr id="1013762" name="Rectangle 2">
            <a:extLst>
              <a:ext uri="{FF2B5EF4-FFF2-40B4-BE49-F238E27FC236}">
                <a16:creationId xmlns:a16="http://schemas.microsoft.com/office/drawing/2014/main" id="{8274C592-CDB9-1FCB-10AE-7A176A574A94}"/>
              </a:ext>
            </a:extLst>
          </p:cNvPr>
          <p:cNvSpPr>
            <a:spLocks noRot="1" noChangeArrowheads="1" noTextEdit="1"/>
          </p:cNvSpPr>
          <p:nvPr>
            <p:ph type="sldImg"/>
          </p:nvPr>
        </p:nvSpPr>
        <p:spPr>
          <a:ln/>
        </p:spPr>
      </p:sp>
      <p:sp>
        <p:nvSpPr>
          <p:cNvPr id="1013763" name="Rectangle 3">
            <a:extLst>
              <a:ext uri="{FF2B5EF4-FFF2-40B4-BE49-F238E27FC236}">
                <a16:creationId xmlns:a16="http://schemas.microsoft.com/office/drawing/2014/main" id="{20E53A2E-C428-6BA2-5DF5-FEC2DED2BCE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1BB72A6-EC11-A499-4357-A5831D7D3A0D}"/>
              </a:ext>
            </a:extLst>
          </p:cNvPr>
          <p:cNvSpPr>
            <a:spLocks noGrp="1" noChangeArrowheads="1"/>
          </p:cNvSpPr>
          <p:nvPr>
            <p:ph type="sldNum" sz="quarter" idx="5"/>
          </p:nvPr>
        </p:nvSpPr>
        <p:spPr>
          <a:ln/>
        </p:spPr>
        <p:txBody>
          <a:bodyPr/>
          <a:lstStyle/>
          <a:p>
            <a:fld id="{AB4E34B6-8867-C947-9605-FCC57E1CD3A7}" type="slidenum">
              <a:rPr lang="en-US" altLang="en-US"/>
              <a:pPr/>
              <a:t>61</a:t>
            </a:fld>
            <a:endParaRPr lang="en-US" altLang="en-US"/>
          </a:p>
        </p:txBody>
      </p:sp>
      <p:sp>
        <p:nvSpPr>
          <p:cNvPr id="1014786" name="Rectangle 2">
            <a:extLst>
              <a:ext uri="{FF2B5EF4-FFF2-40B4-BE49-F238E27FC236}">
                <a16:creationId xmlns:a16="http://schemas.microsoft.com/office/drawing/2014/main" id="{6838AE4C-D2E6-A535-F5BE-95A26708CB9B}"/>
              </a:ext>
            </a:extLst>
          </p:cNvPr>
          <p:cNvSpPr>
            <a:spLocks noRot="1" noChangeArrowheads="1" noTextEdit="1"/>
          </p:cNvSpPr>
          <p:nvPr>
            <p:ph type="sldImg"/>
          </p:nvPr>
        </p:nvSpPr>
        <p:spPr>
          <a:ln/>
        </p:spPr>
      </p:sp>
      <p:sp>
        <p:nvSpPr>
          <p:cNvPr id="1014787" name="Rectangle 3">
            <a:extLst>
              <a:ext uri="{FF2B5EF4-FFF2-40B4-BE49-F238E27FC236}">
                <a16:creationId xmlns:a16="http://schemas.microsoft.com/office/drawing/2014/main" id="{87B049E8-C5C1-C33B-2B32-154D5CD7F75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4E4CBD5-D95E-901F-6E97-759418D0D16E}"/>
              </a:ext>
            </a:extLst>
          </p:cNvPr>
          <p:cNvSpPr>
            <a:spLocks noGrp="1" noChangeArrowheads="1"/>
          </p:cNvSpPr>
          <p:nvPr>
            <p:ph type="sldNum" sz="quarter" idx="5"/>
          </p:nvPr>
        </p:nvSpPr>
        <p:spPr>
          <a:ln/>
        </p:spPr>
        <p:txBody>
          <a:bodyPr/>
          <a:lstStyle/>
          <a:p>
            <a:fld id="{481E096E-8937-4B47-9AAB-EB8BADFE61BC}" type="slidenum">
              <a:rPr lang="en-US" altLang="en-US"/>
              <a:pPr/>
              <a:t>62</a:t>
            </a:fld>
            <a:endParaRPr lang="en-US" altLang="en-US"/>
          </a:p>
        </p:txBody>
      </p:sp>
      <p:sp>
        <p:nvSpPr>
          <p:cNvPr id="1015810" name="Rectangle 2">
            <a:extLst>
              <a:ext uri="{FF2B5EF4-FFF2-40B4-BE49-F238E27FC236}">
                <a16:creationId xmlns:a16="http://schemas.microsoft.com/office/drawing/2014/main" id="{84C85571-CF35-EB99-496F-D9344121C775}"/>
              </a:ext>
            </a:extLst>
          </p:cNvPr>
          <p:cNvSpPr>
            <a:spLocks noRot="1" noChangeArrowheads="1" noTextEdit="1"/>
          </p:cNvSpPr>
          <p:nvPr>
            <p:ph type="sldImg"/>
          </p:nvPr>
        </p:nvSpPr>
        <p:spPr>
          <a:ln/>
        </p:spPr>
      </p:sp>
      <p:sp>
        <p:nvSpPr>
          <p:cNvPr id="1015811" name="Rectangle 3">
            <a:extLst>
              <a:ext uri="{FF2B5EF4-FFF2-40B4-BE49-F238E27FC236}">
                <a16:creationId xmlns:a16="http://schemas.microsoft.com/office/drawing/2014/main" id="{A1E6E966-09D8-EA42-2A6B-4530BBF3507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A54E00B-0866-2798-F880-6657BB2E1D35}"/>
              </a:ext>
            </a:extLst>
          </p:cNvPr>
          <p:cNvSpPr>
            <a:spLocks noGrp="1" noChangeArrowheads="1"/>
          </p:cNvSpPr>
          <p:nvPr>
            <p:ph type="sldNum" sz="quarter" idx="5"/>
          </p:nvPr>
        </p:nvSpPr>
        <p:spPr>
          <a:ln/>
        </p:spPr>
        <p:txBody>
          <a:bodyPr/>
          <a:lstStyle/>
          <a:p>
            <a:fld id="{6C4110FE-04EF-9D4B-A001-44255BD3003A}" type="slidenum">
              <a:rPr lang="en-US" altLang="en-US"/>
              <a:pPr/>
              <a:t>63</a:t>
            </a:fld>
            <a:endParaRPr lang="en-US" altLang="en-US"/>
          </a:p>
        </p:txBody>
      </p:sp>
      <p:sp>
        <p:nvSpPr>
          <p:cNvPr id="1016834" name="Rectangle 2">
            <a:extLst>
              <a:ext uri="{FF2B5EF4-FFF2-40B4-BE49-F238E27FC236}">
                <a16:creationId xmlns:a16="http://schemas.microsoft.com/office/drawing/2014/main" id="{C3FED429-3CBC-8B4B-AE42-F876B2D4C93D}"/>
              </a:ext>
            </a:extLst>
          </p:cNvPr>
          <p:cNvSpPr>
            <a:spLocks noRot="1" noChangeArrowheads="1" noTextEdit="1"/>
          </p:cNvSpPr>
          <p:nvPr>
            <p:ph type="sldImg"/>
          </p:nvPr>
        </p:nvSpPr>
        <p:spPr>
          <a:ln/>
        </p:spPr>
      </p:sp>
      <p:sp>
        <p:nvSpPr>
          <p:cNvPr id="1016835" name="Rectangle 3">
            <a:extLst>
              <a:ext uri="{FF2B5EF4-FFF2-40B4-BE49-F238E27FC236}">
                <a16:creationId xmlns:a16="http://schemas.microsoft.com/office/drawing/2014/main" id="{3EEF3595-3CBD-A25A-9123-FF0B0F02E2CC}"/>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0FEF735-7686-2DF0-10DA-014E8AEC0FBA}"/>
              </a:ext>
            </a:extLst>
          </p:cNvPr>
          <p:cNvSpPr>
            <a:spLocks noGrp="1" noChangeArrowheads="1"/>
          </p:cNvSpPr>
          <p:nvPr>
            <p:ph type="sldNum" sz="quarter" idx="5"/>
          </p:nvPr>
        </p:nvSpPr>
        <p:spPr>
          <a:ln/>
        </p:spPr>
        <p:txBody>
          <a:bodyPr/>
          <a:lstStyle/>
          <a:p>
            <a:fld id="{970D2319-6317-614D-886B-2C9E46F1C475}" type="slidenum">
              <a:rPr lang="en-US" altLang="en-US"/>
              <a:pPr/>
              <a:t>64</a:t>
            </a:fld>
            <a:endParaRPr lang="en-US" altLang="en-US"/>
          </a:p>
        </p:txBody>
      </p:sp>
      <p:sp>
        <p:nvSpPr>
          <p:cNvPr id="1017858" name="Rectangle 2">
            <a:extLst>
              <a:ext uri="{FF2B5EF4-FFF2-40B4-BE49-F238E27FC236}">
                <a16:creationId xmlns:a16="http://schemas.microsoft.com/office/drawing/2014/main" id="{82BB98B8-19C0-E2C6-E677-BCE4C7926A3E}"/>
              </a:ext>
            </a:extLst>
          </p:cNvPr>
          <p:cNvSpPr>
            <a:spLocks noRot="1" noChangeArrowheads="1" noTextEdit="1"/>
          </p:cNvSpPr>
          <p:nvPr>
            <p:ph type="sldImg"/>
          </p:nvPr>
        </p:nvSpPr>
        <p:spPr>
          <a:ln/>
        </p:spPr>
      </p:sp>
      <p:sp>
        <p:nvSpPr>
          <p:cNvPr id="1017859" name="Rectangle 3">
            <a:extLst>
              <a:ext uri="{FF2B5EF4-FFF2-40B4-BE49-F238E27FC236}">
                <a16:creationId xmlns:a16="http://schemas.microsoft.com/office/drawing/2014/main" id="{8C16DBF4-CB38-EA6B-AD3C-ACA732AD7BF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89C1CF2-137D-A1E5-9142-382AFC33C372}"/>
              </a:ext>
            </a:extLst>
          </p:cNvPr>
          <p:cNvSpPr>
            <a:spLocks noGrp="1" noChangeArrowheads="1"/>
          </p:cNvSpPr>
          <p:nvPr>
            <p:ph type="sldNum" sz="quarter" idx="5"/>
          </p:nvPr>
        </p:nvSpPr>
        <p:spPr>
          <a:ln/>
        </p:spPr>
        <p:txBody>
          <a:bodyPr/>
          <a:lstStyle/>
          <a:p>
            <a:fld id="{B50EAA75-82D5-2546-B909-DC744A2E27D7}" type="slidenum">
              <a:rPr lang="en-US" altLang="en-US"/>
              <a:pPr/>
              <a:t>65</a:t>
            </a:fld>
            <a:endParaRPr lang="en-US" altLang="en-US"/>
          </a:p>
        </p:txBody>
      </p:sp>
      <p:sp>
        <p:nvSpPr>
          <p:cNvPr id="1018882" name="Rectangle 2">
            <a:extLst>
              <a:ext uri="{FF2B5EF4-FFF2-40B4-BE49-F238E27FC236}">
                <a16:creationId xmlns:a16="http://schemas.microsoft.com/office/drawing/2014/main" id="{DEA6829F-8FF9-86AC-B24B-2DF7373B4037}"/>
              </a:ext>
            </a:extLst>
          </p:cNvPr>
          <p:cNvSpPr>
            <a:spLocks noRot="1" noChangeArrowheads="1" noTextEdit="1"/>
          </p:cNvSpPr>
          <p:nvPr>
            <p:ph type="sldImg"/>
          </p:nvPr>
        </p:nvSpPr>
        <p:spPr>
          <a:ln/>
        </p:spPr>
      </p:sp>
      <p:sp>
        <p:nvSpPr>
          <p:cNvPr id="1018883" name="Rectangle 3">
            <a:extLst>
              <a:ext uri="{FF2B5EF4-FFF2-40B4-BE49-F238E27FC236}">
                <a16:creationId xmlns:a16="http://schemas.microsoft.com/office/drawing/2014/main" id="{2E55F1B0-E861-DBA9-735B-B5B4758D8BE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10F3429-07F6-D327-E050-CC28FCC5BD0B}"/>
              </a:ext>
            </a:extLst>
          </p:cNvPr>
          <p:cNvSpPr>
            <a:spLocks noGrp="1" noChangeArrowheads="1"/>
          </p:cNvSpPr>
          <p:nvPr>
            <p:ph type="sldNum" sz="quarter" idx="5"/>
          </p:nvPr>
        </p:nvSpPr>
        <p:spPr>
          <a:ln/>
        </p:spPr>
        <p:txBody>
          <a:bodyPr/>
          <a:lstStyle/>
          <a:p>
            <a:fld id="{6DBDA84C-4552-644F-A6F3-6D9B51E76CB3}" type="slidenum">
              <a:rPr lang="en-US" altLang="en-US"/>
              <a:pPr/>
              <a:t>66</a:t>
            </a:fld>
            <a:endParaRPr lang="en-US" altLang="en-US"/>
          </a:p>
        </p:txBody>
      </p:sp>
      <p:sp>
        <p:nvSpPr>
          <p:cNvPr id="1019906" name="Rectangle 2">
            <a:extLst>
              <a:ext uri="{FF2B5EF4-FFF2-40B4-BE49-F238E27FC236}">
                <a16:creationId xmlns:a16="http://schemas.microsoft.com/office/drawing/2014/main" id="{6EE5A444-4B0D-D9A5-32D9-E6582CF1B0AC}"/>
              </a:ext>
            </a:extLst>
          </p:cNvPr>
          <p:cNvSpPr>
            <a:spLocks noRot="1" noChangeArrowheads="1" noTextEdit="1"/>
          </p:cNvSpPr>
          <p:nvPr>
            <p:ph type="sldImg"/>
          </p:nvPr>
        </p:nvSpPr>
        <p:spPr>
          <a:ln/>
        </p:spPr>
      </p:sp>
      <p:sp>
        <p:nvSpPr>
          <p:cNvPr id="1019907" name="Rectangle 3">
            <a:extLst>
              <a:ext uri="{FF2B5EF4-FFF2-40B4-BE49-F238E27FC236}">
                <a16:creationId xmlns:a16="http://schemas.microsoft.com/office/drawing/2014/main" id="{5290D58A-E8C2-6A51-6DBB-B785E4BB451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57C837C-1A92-6592-C72B-C62B54DE03E3}"/>
              </a:ext>
            </a:extLst>
          </p:cNvPr>
          <p:cNvSpPr>
            <a:spLocks noGrp="1" noChangeArrowheads="1"/>
          </p:cNvSpPr>
          <p:nvPr>
            <p:ph type="sldNum" sz="quarter" idx="5"/>
          </p:nvPr>
        </p:nvSpPr>
        <p:spPr>
          <a:ln/>
        </p:spPr>
        <p:txBody>
          <a:bodyPr/>
          <a:lstStyle/>
          <a:p>
            <a:fld id="{B908CB96-293D-2640-B95B-C5E4F8C008DE}" type="slidenum">
              <a:rPr lang="en-US" altLang="en-US"/>
              <a:pPr/>
              <a:t>67</a:t>
            </a:fld>
            <a:endParaRPr lang="en-US" altLang="en-US"/>
          </a:p>
        </p:txBody>
      </p:sp>
      <p:sp>
        <p:nvSpPr>
          <p:cNvPr id="1020930" name="Rectangle 2">
            <a:extLst>
              <a:ext uri="{FF2B5EF4-FFF2-40B4-BE49-F238E27FC236}">
                <a16:creationId xmlns:a16="http://schemas.microsoft.com/office/drawing/2014/main" id="{69865635-12CA-A267-7C97-DA0725AF8444}"/>
              </a:ext>
            </a:extLst>
          </p:cNvPr>
          <p:cNvSpPr>
            <a:spLocks noRot="1" noChangeArrowheads="1" noTextEdit="1"/>
          </p:cNvSpPr>
          <p:nvPr>
            <p:ph type="sldImg"/>
          </p:nvPr>
        </p:nvSpPr>
        <p:spPr>
          <a:ln/>
        </p:spPr>
      </p:sp>
      <p:sp>
        <p:nvSpPr>
          <p:cNvPr id="1020931" name="Rectangle 3">
            <a:extLst>
              <a:ext uri="{FF2B5EF4-FFF2-40B4-BE49-F238E27FC236}">
                <a16:creationId xmlns:a16="http://schemas.microsoft.com/office/drawing/2014/main" id="{AAC589C6-00EB-5858-F8C5-C85ED12ECDF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77FC73-B781-303C-6568-57B3D3256377}"/>
              </a:ext>
            </a:extLst>
          </p:cNvPr>
          <p:cNvSpPr>
            <a:spLocks noGrp="1" noChangeArrowheads="1"/>
          </p:cNvSpPr>
          <p:nvPr>
            <p:ph type="sldNum" sz="quarter" idx="5"/>
          </p:nvPr>
        </p:nvSpPr>
        <p:spPr>
          <a:ln/>
        </p:spPr>
        <p:txBody>
          <a:bodyPr/>
          <a:lstStyle/>
          <a:p>
            <a:fld id="{9662EAB7-5D3D-D54E-A6A6-D28530F29E6D}" type="slidenum">
              <a:rPr lang="en-US" altLang="en-US"/>
              <a:pPr/>
              <a:t>68</a:t>
            </a:fld>
            <a:endParaRPr lang="en-US" altLang="en-US"/>
          </a:p>
        </p:txBody>
      </p:sp>
      <p:sp>
        <p:nvSpPr>
          <p:cNvPr id="1021954" name="Rectangle 2">
            <a:extLst>
              <a:ext uri="{FF2B5EF4-FFF2-40B4-BE49-F238E27FC236}">
                <a16:creationId xmlns:a16="http://schemas.microsoft.com/office/drawing/2014/main" id="{FBA9597C-2929-B766-75FD-B5C3A75B671D}"/>
              </a:ext>
            </a:extLst>
          </p:cNvPr>
          <p:cNvSpPr>
            <a:spLocks noRot="1" noChangeArrowheads="1" noTextEdit="1"/>
          </p:cNvSpPr>
          <p:nvPr>
            <p:ph type="sldImg"/>
          </p:nvPr>
        </p:nvSpPr>
        <p:spPr>
          <a:ln/>
        </p:spPr>
      </p:sp>
      <p:sp>
        <p:nvSpPr>
          <p:cNvPr id="1021955" name="Rectangle 3">
            <a:extLst>
              <a:ext uri="{FF2B5EF4-FFF2-40B4-BE49-F238E27FC236}">
                <a16:creationId xmlns:a16="http://schemas.microsoft.com/office/drawing/2014/main" id="{4410103C-9E87-860B-1D1E-E4A7D47E6F4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2BCBFAE-1186-24CF-3573-54AB0D1745A8}"/>
              </a:ext>
            </a:extLst>
          </p:cNvPr>
          <p:cNvSpPr>
            <a:spLocks noGrp="1" noChangeArrowheads="1"/>
          </p:cNvSpPr>
          <p:nvPr>
            <p:ph type="sldNum" sz="quarter" idx="5"/>
          </p:nvPr>
        </p:nvSpPr>
        <p:spPr>
          <a:ln/>
        </p:spPr>
        <p:txBody>
          <a:bodyPr/>
          <a:lstStyle/>
          <a:p>
            <a:fld id="{F263A3B2-0AF3-2447-B063-19C1B3D63DF6}" type="slidenum">
              <a:rPr lang="en-US" altLang="en-US"/>
              <a:pPr/>
              <a:t>69</a:t>
            </a:fld>
            <a:endParaRPr lang="en-US" altLang="en-US"/>
          </a:p>
        </p:txBody>
      </p:sp>
      <p:sp>
        <p:nvSpPr>
          <p:cNvPr id="1022978" name="Rectangle 2">
            <a:extLst>
              <a:ext uri="{FF2B5EF4-FFF2-40B4-BE49-F238E27FC236}">
                <a16:creationId xmlns:a16="http://schemas.microsoft.com/office/drawing/2014/main" id="{4CFE9C04-A846-26D4-74B0-EAFAE516F274}"/>
              </a:ext>
            </a:extLst>
          </p:cNvPr>
          <p:cNvSpPr>
            <a:spLocks noRot="1" noChangeArrowheads="1" noTextEdit="1"/>
          </p:cNvSpPr>
          <p:nvPr>
            <p:ph type="sldImg"/>
          </p:nvPr>
        </p:nvSpPr>
        <p:spPr>
          <a:ln/>
        </p:spPr>
      </p:sp>
      <p:sp>
        <p:nvSpPr>
          <p:cNvPr id="1022979" name="Rectangle 3">
            <a:extLst>
              <a:ext uri="{FF2B5EF4-FFF2-40B4-BE49-F238E27FC236}">
                <a16:creationId xmlns:a16="http://schemas.microsoft.com/office/drawing/2014/main" id="{FC4C405F-CC2E-E2E0-6EAF-50DF7BB7089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5873A37-2B04-6E84-2135-7D4300BE95C4}"/>
              </a:ext>
            </a:extLst>
          </p:cNvPr>
          <p:cNvSpPr>
            <a:spLocks noGrp="1" noChangeArrowheads="1"/>
          </p:cNvSpPr>
          <p:nvPr>
            <p:ph type="sldNum" sz="quarter" idx="5"/>
          </p:nvPr>
        </p:nvSpPr>
        <p:spPr>
          <a:ln/>
        </p:spPr>
        <p:txBody>
          <a:bodyPr/>
          <a:lstStyle/>
          <a:p>
            <a:fld id="{F6909029-9BCB-F04A-9C35-3732606DD834}" type="slidenum">
              <a:rPr lang="en-US" altLang="en-US"/>
              <a:pPr/>
              <a:t>7</a:t>
            </a:fld>
            <a:endParaRPr lang="en-US" altLang="en-US"/>
          </a:p>
        </p:txBody>
      </p:sp>
      <p:sp>
        <p:nvSpPr>
          <p:cNvPr id="959490" name="Rectangle 2">
            <a:extLst>
              <a:ext uri="{FF2B5EF4-FFF2-40B4-BE49-F238E27FC236}">
                <a16:creationId xmlns:a16="http://schemas.microsoft.com/office/drawing/2014/main" id="{5E2B6151-A22F-832D-C410-C570F804E334}"/>
              </a:ext>
            </a:extLst>
          </p:cNvPr>
          <p:cNvSpPr>
            <a:spLocks noRot="1" noChangeArrowheads="1" noTextEdit="1"/>
          </p:cNvSpPr>
          <p:nvPr>
            <p:ph type="sldImg"/>
          </p:nvPr>
        </p:nvSpPr>
        <p:spPr>
          <a:ln/>
        </p:spPr>
      </p:sp>
      <p:sp>
        <p:nvSpPr>
          <p:cNvPr id="959491" name="Rectangle 3">
            <a:extLst>
              <a:ext uri="{FF2B5EF4-FFF2-40B4-BE49-F238E27FC236}">
                <a16:creationId xmlns:a16="http://schemas.microsoft.com/office/drawing/2014/main" id="{4F9FE729-2FE1-DC0D-9683-FD9174C86F3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4D71A14-CE3F-9912-970C-BDD53525AA6A}"/>
              </a:ext>
            </a:extLst>
          </p:cNvPr>
          <p:cNvSpPr>
            <a:spLocks noGrp="1" noChangeArrowheads="1"/>
          </p:cNvSpPr>
          <p:nvPr>
            <p:ph type="sldNum" sz="quarter" idx="5"/>
          </p:nvPr>
        </p:nvSpPr>
        <p:spPr>
          <a:ln/>
        </p:spPr>
        <p:txBody>
          <a:bodyPr/>
          <a:lstStyle/>
          <a:p>
            <a:fld id="{5D0C1882-D513-F84C-B4AB-977D69DA5836}" type="slidenum">
              <a:rPr lang="en-US" altLang="en-US"/>
              <a:pPr/>
              <a:t>70</a:t>
            </a:fld>
            <a:endParaRPr lang="en-US" altLang="en-US"/>
          </a:p>
        </p:txBody>
      </p:sp>
      <p:sp>
        <p:nvSpPr>
          <p:cNvPr id="1024002" name="Rectangle 2">
            <a:extLst>
              <a:ext uri="{FF2B5EF4-FFF2-40B4-BE49-F238E27FC236}">
                <a16:creationId xmlns:a16="http://schemas.microsoft.com/office/drawing/2014/main" id="{2F1636F5-27E5-8731-4E4A-D05C98EB9780}"/>
              </a:ext>
            </a:extLst>
          </p:cNvPr>
          <p:cNvSpPr>
            <a:spLocks noRot="1" noChangeArrowheads="1" noTextEdit="1"/>
          </p:cNvSpPr>
          <p:nvPr>
            <p:ph type="sldImg"/>
          </p:nvPr>
        </p:nvSpPr>
        <p:spPr>
          <a:ln/>
        </p:spPr>
      </p:sp>
      <p:sp>
        <p:nvSpPr>
          <p:cNvPr id="1024003" name="Rectangle 3">
            <a:extLst>
              <a:ext uri="{FF2B5EF4-FFF2-40B4-BE49-F238E27FC236}">
                <a16:creationId xmlns:a16="http://schemas.microsoft.com/office/drawing/2014/main" id="{EFFB77D3-CFC9-9003-8E61-E29446536AC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DA92D25C-DF41-66AA-AAA4-5E3036D62FA4}"/>
              </a:ext>
            </a:extLst>
          </p:cNvPr>
          <p:cNvSpPr>
            <a:spLocks noGrp="1" noChangeArrowheads="1"/>
          </p:cNvSpPr>
          <p:nvPr>
            <p:ph type="sldNum" sz="quarter" idx="5"/>
          </p:nvPr>
        </p:nvSpPr>
        <p:spPr>
          <a:ln/>
        </p:spPr>
        <p:txBody>
          <a:bodyPr/>
          <a:lstStyle/>
          <a:p>
            <a:fld id="{D40D6533-A87F-4843-8FFF-EBE909BC8A20}" type="slidenum">
              <a:rPr lang="en-US" altLang="en-US"/>
              <a:pPr/>
              <a:t>71</a:t>
            </a:fld>
            <a:endParaRPr lang="en-US" altLang="en-US"/>
          </a:p>
        </p:txBody>
      </p:sp>
      <p:sp>
        <p:nvSpPr>
          <p:cNvPr id="1025026" name="Rectangle 2">
            <a:extLst>
              <a:ext uri="{FF2B5EF4-FFF2-40B4-BE49-F238E27FC236}">
                <a16:creationId xmlns:a16="http://schemas.microsoft.com/office/drawing/2014/main" id="{4C436508-B7B4-3132-A182-88559EC13828}"/>
              </a:ext>
            </a:extLst>
          </p:cNvPr>
          <p:cNvSpPr>
            <a:spLocks noRot="1" noChangeArrowheads="1" noTextEdit="1"/>
          </p:cNvSpPr>
          <p:nvPr>
            <p:ph type="sldImg"/>
          </p:nvPr>
        </p:nvSpPr>
        <p:spPr>
          <a:ln/>
        </p:spPr>
      </p:sp>
      <p:sp>
        <p:nvSpPr>
          <p:cNvPr id="1025027" name="Rectangle 3">
            <a:extLst>
              <a:ext uri="{FF2B5EF4-FFF2-40B4-BE49-F238E27FC236}">
                <a16:creationId xmlns:a16="http://schemas.microsoft.com/office/drawing/2014/main" id="{1B081CB9-89F1-35E0-CD93-3348CC675E5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C75CF2D-3527-9CDA-8E5F-A7915A47088B}"/>
              </a:ext>
            </a:extLst>
          </p:cNvPr>
          <p:cNvSpPr>
            <a:spLocks noGrp="1" noChangeArrowheads="1"/>
          </p:cNvSpPr>
          <p:nvPr>
            <p:ph type="sldNum" sz="quarter" idx="5"/>
          </p:nvPr>
        </p:nvSpPr>
        <p:spPr>
          <a:ln/>
        </p:spPr>
        <p:txBody>
          <a:bodyPr/>
          <a:lstStyle/>
          <a:p>
            <a:fld id="{3ACA0411-FD04-174F-A0AE-9C5EB1E123E2}" type="slidenum">
              <a:rPr lang="en-US" altLang="en-US"/>
              <a:pPr/>
              <a:t>72</a:t>
            </a:fld>
            <a:endParaRPr lang="en-US" altLang="en-US"/>
          </a:p>
        </p:txBody>
      </p:sp>
      <p:sp>
        <p:nvSpPr>
          <p:cNvPr id="1026050" name="Rectangle 2">
            <a:extLst>
              <a:ext uri="{FF2B5EF4-FFF2-40B4-BE49-F238E27FC236}">
                <a16:creationId xmlns:a16="http://schemas.microsoft.com/office/drawing/2014/main" id="{922F09C6-7D3F-1373-4350-1E1827884B4F}"/>
              </a:ext>
            </a:extLst>
          </p:cNvPr>
          <p:cNvSpPr>
            <a:spLocks noRot="1" noChangeArrowheads="1" noTextEdit="1"/>
          </p:cNvSpPr>
          <p:nvPr>
            <p:ph type="sldImg"/>
          </p:nvPr>
        </p:nvSpPr>
        <p:spPr>
          <a:ln/>
        </p:spPr>
      </p:sp>
      <p:sp>
        <p:nvSpPr>
          <p:cNvPr id="1026051" name="Rectangle 3">
            <a:extLst>
              <a:ext uri="{FF2B5EF4-FFF2-40B4-BE49-F238E27FC236}">
                <a16:creationId xmlns:a16="http://schemas.microsoft.com/office/drawing/2014/main" id="{0567FE74-04F6-A485-1B70-5F4707B4A65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9595DFF7-03D4-FD00-39F2-A5ABAEC6746B}"/>
              </a:ext>
            </a:extLst>
          </p:cNvPr>
          <p:cNvSpPr>
            <a:spLocks noGrp="1" noChangeArrowheads="1"/>
          </p:cNvSpPr>
          <p:nvPr>
            <p:ph type="sldNum" sz="quarter" idx="5"/>
          </p:nvPr>
        </p:nvSpPr>
        <p:spPr>
          <a:ln/>
        </p:spPr>
        <p:txBody>
          <a:bodyPr/>
          <a:lstStyle/>
          <a:p>
            <a:fld id="{455AE752-2D0C-F34C-A348-A9B239148F99}" type="slidenum">
              <a:rPr lang="en-US" altLang="en-US"/>
              <a:pPr/>
              <a:t>73</a:t>
            </a:fld>
            <a:endParaRPr lang="en-US" altLang="en-US"/>
          </a:p>
        </p:txBody>
      </p:sp>
      <p:sp>
        <p:nvSpPr>
          <p:cNvPr id="1027074" name="Rectangle 2">
            <a:extLst>
              <a:ext uri="{FF2B5EF4-FFF2-40B4-BE49-F238E27FC236}">
                <a16:creationId xmlns:a16="http://schemas.microsoft.com/office/drawing/2014/main" id="{F7E5AA26-2ACC-0BD6-38A4-5A1C8A7D903D}"/>
              </a:ext>
            </a:extLst>
          </p:cNvPr>
          <p:cNvSpPr>
            <a:spLocks noRot="1" noChangeArrowheads="1" noTextEdit="1"/>
          </p:cNvSpPr>
          <p:nvPr>
            <p:ph type="sldImg"/>
          </p:nvPr>
        </p:nvSpPr>
        <p:spPr>
          <a:ln/>
        </p:spPr>
      </p:sp>
      <p:sp>
        <p:nvSpPr>
          <p:cNvPr id="1027075" name="Rectangle 3">
            <a:extLst>
              <a:ext uri="{FF2B5EF4-FFF2-40B4-BE49-F238E27FC236}">
                <a16:creationId xmlns:a16="http://schemas.microsoft.com/office/drawing/2014/main" id="{E7367997-3232-B49C-84D1-62F09E19980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225FDFA-A1C6-C6B1-7E21-D1E0E04DECA0}"/>
              </a:ext>
            </a:extLst>
          </p:cNvPr>
          <p:cNvSpPr>
            <a:spLocks noGrp="1" noChangeArrowheads="1"/>
          </p:cNvSpPr>
          <p:nvPr>
            <p:ph type="sldNum" sz="quarter" idx="5"/>
          </p:nvPr>
        </p:nvSpPr>
        <p:spPr>
          <a:ln/>
        </p:spPr>
        <p:txBody>
          <a:bodyPr/>
          <a:lstStyle/>
          <a:p>
            <a:fld id="{AF58DCFD-F7DB-9B46-A36B-D8C84DDAC74A}" type="slidenum">
              <a:rPr lang="en-US" altLang="en-US"/>
              <a:pPr/>
              <a:t>74</a:t>
            </a:fld>
            <a:endParaRPr lang="en-US" altLang="en-US"/>
          </a:p>
        </p:txBody>
      </p:sp>
      <p:sp>
        <p:nvSpPr>
          <p:cNvPr id="1028098" name="Rectangle 2">
            <a:extLst>
              <a:ext uri="{FF2B5EF4-FFF2-40B4-BE49-F238E27FC236}">
                <a16:creationId xmlns:a16="http://schemas.microsoft.com/office/drawing/2014/main" id="{4079E3E2-7F69-18B0-6CAB-6B958A68F7BF}"/>
              </a:ext>
            </a:extLst>
          </p:cNvPr>
          <p:cNvSpPr>
            <a:spLocks noRot="1" noChangeArrowheads="1" noTextEdit="1"/>
          </p:cNvSpPr>
          <p:nvPr>
            <p:ph type="sldImg"/>
          </p:nvPr>
        </p:nvSpPr>
        <p:spPr>
          <a:ln/>
        </p:spPr>
      </p:sp>
      <p:sp>
        <p:nvSpPr>
          <p:cNvPr id="1028099" name="Rectangle 3">
            <a:extLst>
              <a:ext uri="{FF2B5EF4-FFF2-40B4-BE49-F238E27FC236}">
                <a16:creationId xmlns:a16="http://schemas.microsoft.com/office/drawing/2014/main" id="{C74CE9B5-A720-B201-5337-6CF6C89F3A3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43030A34-F02A-80DA-1AA8-FD54A4136178}"/>
              </a:ext>
            </a:extLst>
          </p:cNvPr>
          <p:cNvSpPr>
            <a:spLocks noGrp="1" noChangeArrowheads="1"/>
          </p:cNvSpPr>
          <p:nvPr>
            <p:ph type="sldNum" sz="quarter" idx="5"/>
          </p:nvPr>
        </p:nvSpPr>
        <p:spPr>
          <a:ln/>
        </p:spPr>
        <p:txBody>
          <a:bodyPr/>
          <a:lstStyle/>
          <a:p>
            <a:fld id="{D4B8C453-EDD3-E143-B636-BAF1F41D184D}" type="slidenum">
              <a:rPr lang="en-US" altLang="en-US"/>
              <a:pPr/>
              <a:t>75</a:t>
            </a:fld>
            <a:endParaRPr lang="en-US" altLang="en-US"/>
          </a:p>
        </p:txBody>
      </p:sp>
      <p:sp>
        <p:nvSpPr>
          <p:cNvPr id="1029122" name="Rectangle 2">
            <a:extLst>
              <a:ext uri="{FF2B5EF4-FFF2-40B4-BE49-F238E27FC236}">
                <a16:creationId xmlns:a16="http://schemas.microsoft.com/office/drawing/2014/main" id="{31CE8DB9-D768-0097-2FE4-BC6846EBF754}"/>
              </a:ext>
            </a:extLst>
          </p:cNvPr>
          <p:cNvSpPr>
            <a:spLocks noRot="1" noChangeArrowheads="1" noTextEdit="1"/>
          </p:cNvSpPr>
          <p:nvPr>
            <p:ph type="sldImg"/>
          </p:nvPr>
        </p:nvSpPr>
        <p:spPr>
          <a:ln/>
        </p:spPr>
      </p:sp>
      <p:sp>
        <p:nvSpPr>
          <p:cNvPr id="1029123" name="Rectangle 3">
            <a:extLst>
              <a:ext uri="{FF2B5EF4-FFF2-40B4-BE49-F238E27FC236}">
                <a16:creationId xmlns:a16="http://schemas.microsoft.com/office/drawing/2014/main" id="{8734033D-39A8-CA0B-1C16-5D075D46942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DF5B72D-809A-900E-8E15-0D48CFDF67F2}"/>
              </a:ext>
            </a:extLst>
          </p:cNvPr>
          <p:cNvSpPr>
            <a:spLocks noGrp="1" noChangeArrowheads="1"/>
          </p:cNvSpPr>
          <p:nvPr>
            <p:ph type="sldNum" sz="quarter" idx="5"/>
          </p:nvPr>
        </p:nvSpPr>
        <p:spPr>
          <a:ln/>
        </p:spPr>
        <p:txBody>
          <a:bodyPr/>
          <a:lstStyle/>
          <a:p>
            <a:fld id="{F6A7883B-DD89-8643-8E0E-CBB29DE177B5}" type="slidenum">
              <a:rPr lang="en-US" altLang="en-US"/>
              <a:pPr/>
              <a:t>76</a:t>
            </a:fld>
            <a:endParaRPr lang="en-US" altLang="en-US"/>
          </a:p>
        </p:txBody>
      </p:sp>
      <p:sp>
        <p:nvSpPr>
          <p:cNvPr id="1030146" name="Rectangle 2">
            <a:extLst>
              <a:ext uri="{FF2B5EF4-FFF2-40B4-BE49-F238E27FC236}">
                <a16:creationId xmlns:a16="http://schemas.microsoft.com/office/drawing/2014/main" id="{A39BC043-E9EB-9F66-CDAC-8CAE46B755F2}"/>
              </a:ext>
            </a:extLst>
          </p:cNvPr>
          <p:cNvSpPr>
            <a:spLocks noRot="1" noChangeArrowheads="1" noTextEdit="1"/>
          </p:cNvSpPr>
          <p:nvPr>
            <p:ph type="sldImg"/>
          </p:nvPr>
        </p:nvSpPr>
        <p:spPr>
          <a:ln/>
        </p:spPr>
      </p:sp>
      <p:sp>
        <p:nvSpPr>
          <p:cNvPr id="1030147" name="Rectangle 3">
            <a:extLst>
              <a:ext uri="{FF2B5EF4-FFF2-40B4-BE49-F238E27FC236}">
                <a16:creationId xmlns:a16="http://schemas.microsoft.com/office/drawing/2014/main" id="{10BA25D5-FE1F-FBD4-A26E-BED89D242BB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2C969349-CE54-CABC-E02C-B86E6F389B5F}"/>
              </a:ext>
            </a:extLst>
          </p:cNvPr>
          <p:cNvSpPr>
            <a:spLocks noGrp="1" noChangeArrowheads="1"/>
          </p:cNvSpPr>
          <p:nvPr>
            <p:ph type="sldNum" sz="quarter" idx="5"/>
          </p:nvPr>
        </p:nvSpPr>
        <p:spPr>
          <a:ln/>
        </p:spPr>
        <p:txBody>
          <a:bodyPr/>
          <a:lstStyle/>
          <a:p>
            <a:fld id="{9D1533A7-4197-1A4C-BD13-AF432AE70EA2}" type="slidenum">
              <a:rPr lang="en-US" altLang="en-US"/>
              <a:pPr/>
              <a:t>77</a:t>
            </a:fld>
            <a:endParaRPr lang="en-US" altLang="en-US"/>
          </a:p>
        </p:txBody>
      </p:sp>
      <p:sp>
        <p:nvSpPr>
          <p:cNvPr id="1031170" name="Rectangle 2">
            <a:extLst>
              <a:ext uri="{FF2B5EF4-FFF2-40B4-BE49-F238E27FC236}">
                <a16:creationId xmlns:a16="http://schemas.microsoft.com/office/drawing/2014/main" id="{9EECE4D0-22F2-1482-412D-9BE318D43C23}"/>
              </a:ext>
            </a:extLst>
          </p:cNvPr>
          <p:cNvSpPr>
            <a:spLocks noRot="1" noChangeArrowheads="1" noTextEdit="1"/>
          </p:cNvSpPr>
          <p:nvPr>
            <p:ph type="sldImg"/>
          </p:nvPr>
        </p:nvSpPr>
        <p:spPr>
          <a:ln/>
        </p:spPr>
      </p:sp>
      <p:sp>
        <p:nvSpPr>
          <p:cNvPr id="1031171" name="Rectangle 3">
            <a:extLst>
              <a:ext uri="{FF2B5EF4-FFF2-40B4-BE49-F238E27FC236}">
                <a16:creationId xmlns:a16="http://schemas.microsoft.com/office/drawing/2014/main" id="{E16728E8-3968-0A0E-87FB-EF5AD6E573C8}"/>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788B7498-4FD8-2EC9-C68C-6D55137D3B8C}"/>
              </a:ext>
            </a:extLst>
          </p:cNvPr>
          <p:cNvSpPr>
            <a:spLocks noGrp="1" noChangeArrowheads="1"/>
          </p:cNvSpPr>
          <p:nvPr>
            <p:ph type="sldNum" sz="quarter" idx="5"/>
          </p:nvPr>
        </p:nvSpPr>
        <p:spPr>
          <a:ln/>
        </p:spPr>
        <p:txBody>
          <a:bodyPr/>
          <a:lstStyle/>
          <a:p>
            <a:fld id="{51985586-60BC-BD4A-96CF-F1A69E080989}" type="slidenum">
              <a:rPr lang="en-US" altLang="en-US"/>
              <a:pPr/>
              <a:t>78</a:t>
            </a:fld>
            <a:endParaRPr lang="en-US" altLang="en-US"/>
          </a:p>
        </p:txBody>
      </p:sp>
      <p:sp>
        <p:nvSpPr>
          <p:cNvPr id="1032194" name="Rectangle 2">
            <a:extLst>
              <a:ext uri="{FF2B5EF4-FFF2-40B4-BE49-F238E27FC236}">
                <a16:creationId xmlns:a16="http://schemas.microsoft.com/office/drawing/2014/main" id="{86B70333-CF08-004B-402F-FC084937BC5E}"/>
              </a:ext>
            </a:extLst>
          </p:cNvPr>
          <p:cNvSpPr>
            <a:spLocks noRot="1" noChangeArrowheads="1" noTextEdit="1"/>
          </p:cNvSpPr>
          <p:nvPr>
            <p:ph type="sldImg"/>
          </p:nvPr>
        </p:nvSpPr>
        <p:spPr>
          <a:ln/>
        </p:spPr>
      </p:sp>
      <p:sp>
        <p:nvSpPr>
          <p:cNvPr id="1032195" name="Rectangle 3">
            <a:extLst>
              <a:ext uri="{FF2B5EF4-FFF2-40B4-BE49-F238E27FC236}">
                <a16:creationId xmlns:a16="http://schemas.microsoft.com/office/drawing/2014/main" id="{BC3EC208-E3EC-1AB8-4F64-F2A1AAE2F5B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B014A674-3ABC-22EC-EEFE-A5447C6192CF}"/>
              </a:ext>
            </a:extLst>
          </p:cNvPr>
          <p:cNvSpPr>
            <a:spLocks noGrp="1" noChangeArrowheads="1"/>
          </p:cNvSpPr>
          <p:nvPr>
            <p:ph type="sldNum" sz="quarter" idx="5"/>
          </p:nvPr>
        </p:nvSpPr>
        <p:spPr>
          <a:ln/>
        </p:spPr>
        <p:txBody>
          <a:bodyPr/>
          <a:lstStyle/>
          <a:p>
            <a:fld id="{0AA2FCF9-E493-9E4D-A9BC-13D497FC1BF1}" type="slidenum">
              <a:rPr lang="en-US" altLang="en-US"/>
              <a:pPr/>
              <a:t>79</a:t>
            </a:fld>
            <a:endParaRPr lang="en-US" altLang="en-US"/>
          </a:p>
        </p:txBody>
      </p:sp>
      <p:sp>
        <p:nvSpPr>
          <p:cNvPr id="1054722" name="Rectangle 2">
            <a:extLst>
              <a:ext uri="{FF2B5EF4-FFF2-40B4-BE49-F238E27FC236}">
                <a16:creationId xmlns:a16="http://schemas.microsoft.com/office/drawing/2014/main" id="{5E12EE13-28A5-89D1-CE86-D23143908EC0}"/>
              </a:ext>
            </a:extLst>
          </p:cNvPr>
          <p:cNvSpPr>
            <a:spLocks noRot="1" noChangeArrowheads="1" noTextEdit="1"/>
          </p:cNvSpPr>
          <p:nvPr>
            <p:ph type="sldImg"/>
          </p:nvPr>
        </p:nvSpPr>
        <p:spPr>
          <a:ln/>
        </p:spPr>
      </p:sp>
      <p:sp>
        <p:nvSpPr>
          <p:cNvPr id="1054723" name="Rectangle 3">
            <a:extLst>
              <a:ext uri="{FF2B5EF4-FFF2-40B4-BE49-F238E27FC236}">
                <a16:creationId xmlns:a16="http://schemas.microsoft.com/office/drawing/2014/main" id="{8F183932-8E7A-F9E6-98BD-46D6E75606A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3A40EA46-BFA5-5022-5248-7C10D8C68315}"/>
              </a:ext>
            </a:extLst>
          </p:cNvPr>
          <p:cNvSpPr>
            <a:spLocks noGrp="1" noChangeArrowheads="1"/>
          </p:cNvSpPr>
          <p:nvPr>
            <p:ph type="sldNum" sz="quarter" idx="5"/>
          </p:nvPr>
        </p:nvSpPr>
        <p:spPr>
          <a:ln/>
        </p:spPr>
        <p:txBody>
          <a:bodyPr/>
          <a:lstStyle/>
          <a:p>
            <a:fld id="{429DEC05-1CA9-D44C-98AE-764D21025AAC}" type="slidenum">
              <a:rPr lang="en-US" altLang="en-US"/>
              <a:pPr/>
              <a:t>8</a:t>
            </a:fld>
            <a:endParaRPr lang="en-US" altLang="en-US"/>
          </a:p>
        </p:txBody>
      </p:sp>
      <p:sp>
        <p:nvSpPr>
          <p:cNvPr id="960514" name="Rectangle 2">
            <a:extLst>
              <a:ext uri="{FF2B5EF4-FFF2-40B4-BE49-F238E27FC236}">
                <a16:creationId xmlns:a16="http://schemas.microsoft.com/office/drawing/2014/main" id="{882D0997-FFB5-D765-138A-AFF5B5F37ED7}"/>
              </a:ext>
            </a:extLst>
          </p:cNvPr>
          <p:cNvSpPr>
            <a:spLocks noRot="1" noChangeArrowheads="1" noTextEdit="1"/>
          </p:cNvSpPr>
          <p:nvPr>
            <p:ph type="sldImg"/>
          </p:nvPr>
        </p:nvSpPr>
        <p:spPr>
          <a:ln/>
        </p:spPr>
      </p:sp>
      <p:sp>
        <p:nvSpPr>
          <p:cNvPr id="960515" name="Rectangle 3">
            <a:extLst>
              <a:ext uri="{FF2B5EF4-FFF2-40B4-BE49-F238E27FC236}">
                <a16:creationId xmlns:a16="http://schemas.microsoft.com/office/drawing/2014/main" id="{E100AF3B-A5F8-5DC0-BBC6-33C54D26016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6CED5C7-FCBB-DF42-20B0-CBF81AB69769}"/>
              </a:ext>
            </a:extLst>
          </p:cNvPr>
          <p:cNvSpPr>
            <a:spLocks noGrp="1" noChangeArrowheads="1"/>
          </p:cNvSpPr>
          <p:nvPr>
            <p:ph type="sldNum" sz="quarter" idx="5"/>
          </p:nvPr>
        </p:nvSpPr>
        <p:spPr>
          <a:ln/>
        </p:spPr>
        <p:txBody>
          <a:bodyPr/>
          <a:lstStyle/>
          <a:p>
            <a:fld id="{EA850E02-D730-214E-AF92-86898E3C9E37}" type="slidenum">
              <a:rPr lang="en-US" altLang="en-US"/>
              <a:pPr/>
              <a:t>80</a:t>
            </a:fld>
            <a:endParaRPr lang="en-US" altLang="en-US"/>
          </a:p>
        </p:txBody>
      </p:sp>
      <p:sp>
        <p:nvSpPr>
          <p:cNvPr id="1033218" name="Rectangle 2">
            <a:extLst>
              <a:ext uri="{FF2B5EF4-FFF2-40B4-BE49-F238E27FC236}">
                <a16:creationId xmlns:a16="http://schemas.microsoft.com/office/drawing/2014/main" id="{9D80B40D-738A-051A-AC60-0F24BA709DBE}"/>
              </a:ext>
            </a:extLst>
          </p:cNvPr>
          <p:cNvSpPr>
            <a:spLocks noRot="1" noChangeArrowheads="1" noTextEdit="1"/>
          </p:cNvSpPr>
          <p:nvPr>
            <p:ph type="sldImg"/>
          </p:nvPr>
        </p:nvSpPr>
        <p:spPr>
          <a:ln/>
        </p:spPr>
      </p:sp>
      <p:sp>
        <p:nvSpPr>
          <p:cNvPr id="1033219" name="Rectangle 3">
            <a:extLst>
              <a:ext uri="{FF2B5EF4-FFF2-40B4-BE49-F238E27FC236}">
                <a16:creationId xmlns:a16="http://schemas.microsoft.com/office/drawing/2014/main" id="{1661026F-265A-D1CE-0C16-F8657FA3DE6B}"/>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2DD1098-DEA2-A4C2-2DE2-B1A0D24DC270}"/>
              </a:ext>
            </a:extLst>
          </p:cNvPr>
          <p:cNvSpPr>
            <a:spLocks noGrp="1" noChangeArrowheads="1"/>
          </p:cNvSpPr>
          <p:nvPr>
            <p:ph type="sldNum" sz="quarter" idx="5"/>
          </p:nvPr>
        </p:nvSpPr>
        <p:spPr>
          <a:ln/>
        </p:spPr>
        <p:txBody>
          <a:bodyPr/>
          <a:lstStyle/>
          <a:p>
            <a:fld id="{CFD65524-17AD-9A4F-9B97-886B8501EE2A}" type="slidenum">
              <a:rPr lang="en-US" altLang="en-US"/>
              <a:pPr/>
              <a:t>81</a:t>
            </a:fld>
            <a:endParaRPr lang="en-US" altLang="en-US"/>
          </a:p>
        </p:txBody>
      </p:sp>
      <p:sp>
        <p:nvSpPr>
          <p:cNvPr id="1034242" name="Rectangle 2">
            <a:extLst>
              <a:ext uri="{FF2B5EF4-FFF2-40B4-BE49-F238E27FC236}">
                <a16:creationId xmlns:a16="http://schemas.microsoft.com/office/drawing/2014/main" id="{6CD10B97-D454-3E73-E7B0-6B449DE24B84}"/>
              </a:ext>
            </a:extLst>
          </p:cNvPr>
          <p:cNvSpPr>
            <a:spLocks noRot="1" noChangeArrowheads="1" noTextEdit="1"/>
          </p:cNvSpPr>
          <p:nvPr>
            <p:ph type="sldImg"/>
          </p:nvPr>
        </p:nvSpPr>
        <p:spPr>
          <a:ln/>
        </p:spPr>
      </p:sp>
      <p:sp>
        <p:nvSpPr>
          <p:cNvPr id="1034243" name="Rectangle 3">
            <a:extLst>
              <a:ext uri="{FF2B5EF4-FFF2-40B4-BE49-F238E27FC236}">
                <a16:creationId xmlns:a16="http://schemas.microsoft.com/office/drawing/2014/main" id="{C752C460-0D68-3F0E-5C87-1FFFDC989902}"/>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A7E4E71-20F5-3507-4DA0-235FB7C31B03}"/>
              </a:ext>
            </a:extLst>
          </p:cNvPr>
          <p:cNvSpPr>
            <a:spLocks noGrp="1" noChangeArrowheads="1"/>
          </p:cNvSpPr>
          <p:nvPr>
            <p:ph type="sldNum" sz="quarter" idx="5"/>
          </p:nvPr>
        </p:nvSpPr>
        <p:spPr>
          <a:ln/>
        </p:spPr>
        <p:txBody>
          <a:bodyPr/>
          <a:lstStyle/>
          <a:p>
            <a:fld id="{7FFAFFEC-0DDA-D849-9118-98FF2C0CE276}" type="slidenum">
              <a:rPr lang="en-US" altLang="en-US"/>
              <a:pPr/>
              <a:t>82</a:t>
            </a:fld>
            <a:endParaRPr lang="en-US" altLang="en-US"/>
          </a:p>
        </p:txBody>
      </p:sp>
      <p:sp>
        <p:nvSpPr>
          <p:cNvPr id="1035266" name="Rectangle 2">
            <a:extLst>
              <a:ext uri="{FF2B5EF4-FFF2-40B4-BE49-F238E27FC236}">
                <a16:creationId xmlns:a16="http://schemas.microsoft.com/office/drawing/2014/main" id="{AA347812-41B5-8EE6-BFEA-0D7B54502E83}"/>
              </a:ext>
            </a:extLst>
          </p:cNvPr>
          <p:cNvSpPr>
            <a:spLocks noRot="1" noChangeArrowheads="1" noTextEdit="1"/>
          </p:cNvSpPr>
          <p:nvPr>
            <p:ph type="sldImg"/>
          </p:nvPr>
        </p:nvSpPr>
        <p:spPr>
          <a:ln/>
        </p:spPr>
      </p:sp>
      <p:sp>
        <p:nvSpPr>
          <p:cNvPr id="1035267" name="Rectangle 3">
            <a:extLst>
              <a:ext uri="{FF2B5EF4-FFF2-40B4-BE49-F238E27FC236}">
                <a16:creationId xmlns:a16="http://schemas.microsoft.com/office/drawing/2014/main" id="{B6B8FA37-9696-8EA3-37E4-1222FBF95896}"/>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3890287-34D0-1CB7-7F61-3EDC6ADAE812}"/>
              </a:ext>
            </a:extLst>
          </p:cNvPr>
          <p:cNvSpPr>
            <a:spLocks noGrp="1" noChangeArrowheads="1"/>
          </p:cNvSpPr>
          <p:nvPr>
            <p:ph type="sldNum" sz="quarter" idx="5"/>
          </p:nvPr>
        </p:nvSpPr>
        <p:spPr>
          <a:ln/>
        </p:spPr>
        <p:txBody>
          <a:bodyPr/>
          <a:lstStyle/>
          <a:p>
            <a:fld id="{36E25190-B128-B84F-BE0E-57770BCB4328}" type="slidenum">
              <a:rPr lang="en-US" altLang="en-US"/>
              <a:pPr/>
              <a:t>83</a:t>
            </a:fld>
            <a:endParaRPr lang="en-US" altLang="en-US"/>
          </a:p>
        </p:txBody>
      </p:sp>
      <p:sp>
        <p:nvSpPr>
          <p:cNvPr id="1036290" name="Rectangle 2">
            <a:extLst>
              <a:ext uri="{FF2B5EF4-FFF2-40B4-BE49-F238E27FC236}">
                <a16:creationId xmlns:a16="http://schemas.microsoft.com/office/drawing/2014/main" id="{B9C65B94-764D-99F0-2C4E-B13B1EE5ABDE}"/>
              </a:ext>
            </a:extLst>
          </p:cNvPr>
          <p:cNvSpPr>
            <a:spLocks noRot="1" noChangeArrowheads="1" noTextEdit="1"/>
          </p:cNvSpPr>
          <p:nvPr>
            <p:ph type="sldImg"/>
          </p:nvPr>
        </p:nvSpPr>
        <p:spPr>
          <a:ln/>
        </p:spPr>
      </p:sp>
      <p:sp>
        <p:nvSpPr>
          <p:cNvPr id="1036291" name="Rectangle 3">
            <a:extLst>
              <a:ext uri="{FF2B5EF4-FFF2-40B4-BE49-F238E27FC236}">
                <a16:creationId xmlns:a16="http://schemas.microsoft.com/office/drawing/2014/main" id="{4592D681-8867-E910-B1D0-6567F70B1FCD}"/>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6B72A51C-DDCB-193D-359D-FC6C09524A9D}"/>
              </a:ext>
            </a:extLst>
          </p:cNvPr>
          <p:cNvSpPr>
            <a:spLocks noGrp="1" noChangeArrowheads="1"/>
          </p:cNvSpPr>
          <p:nvPr>
            <p:ph type="sldNum" sz="quarter" idx="5"/>
          </p:nvPr>
        </p:nvSpPr>
        <p:spPr>
          <a:ln/>
        </p:spPr>
        <p:txBody>
          <a:bodyPr/>
          <a:lstStyle/>
          <a:p>
            <a:fld id="{27230936-DF55-0A4D-BC0C-64B2C984C449}" type="slidenum">
              <a:rPr lang="en-US" altLang="en-US"/>
              <a:pPr/>
              <a:t>84</a:t>
            </a:fld>
            <a:endParaRPr lang="en-US" altLang="en-US"/>
          </a:p>
        </p:txBody>
      </p:sp>
      <p:sp>
        <p:nvSpPr>
          <p:cNvPr id="1037314" name="Rectangle 2">
            <a:extLst>
              <a:ext uri="{FF2B5EF4-FFF2-40B4-BE49-F238E27FC236}">
                <a16:creationId xmlns:a16="http://schemas.microsoft.com/office/drawing/2014/main" id="{5ED6E47B-8B44-3693-646D-E77F22DE404F}"/>
              </a:ext>
            </a:extLst>
          </p:cNvPr>
          <p:cNvSpPr>
            <a:spLocks noRot="1" noChangeArrowheads="1" noTextEdit="1"/>
          </p:cNvSpPr>
          <p:nvPr>
            <p:ph type="sldImg"/>
          </p:nvPr>
        </p:nvSpPr>
        <p:spPr>
          <a:ln/>
        </p:spPr>
      </p:sp>
      <p:sp>
        <p:nvSpPr>
          <p:cNvPr id="1037315" name="Rectangle 3">
            <a:extLst>
              <a:ext uri="{FF2B5EF4-FFF2-40B4-BE49-F238E27FC236}">
                <a16:creationId xmlns:a16="http://schemas.microsoft.com/office/drawing/2014/main" id="{592A95CB-B498-975E-B5AD-DFB6336E822E}"/>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B9A6EAE-8748-3DC9-E788-37565192F319}"/>
              </a:ext>
            </a:extLst>
          </p:cNvPr>
          <p:cNvSpPr>
            <a:spLocks noGrp="1" noChangeArrowheads="1"/>
          </p:cNvSpPr>
          <p:nvPr>
            <p:ph type="sldNum" sz="quarter" idx="5"/>
          </p:nvPr>
        </p:nvSpPr>
        <p:spPr>
          <a:ln/>
        </p:spPr>
        <p:txBody>
          <a:bodyPr/>
          <a:lstStyle/>
          <a:p>
            <a:fld id="{E8055134-4A47-A64F-8898-86F62943E4A9}" type="slidenum">
              <a:rPr lang="en-US" altLang="en-US"/>
              <a:pPr/>
              <a:t>85</a:t>
            </a:fld>
            <a:endParaRPr lang="en-US" altLang="en-US"/>
          </a:p>
        </p:txBody>
      </p:sp>
      <p:sp>
        <p:nvSpPr>
          <p:cNvPr id="1038338" name="Rectangle 2">
            <a:extLst>
              <a:ext uri="{FF2B5EF4-FFF2-40B4-BE49-F238E27FC236}">
                <a16:creationId xmlns:a16="http://schemas.microsoft.com/office/drawing/2014/main" id="{959E160B-9243-024C-7F4A-B8B8F975595F}"/>
              </a:ext>
            </a:extLst>
          </p:cNvPr>
          <p:cNvSpPr>
            <a:spLocks noRot="1" noChangeArrowheads="1" noTextEdit="1"/>
          </p:cNvSpPr>
          <p:nvPr>
            <p:ph type="sldImg"/>
          </p:nvPr>
        </p:nvSpPr>
        <p:spPr>
          <a:ln/>
        </p:spPr>
      </p:sp>
      <p:sp>
        <p:nvSpPr>
          <p:cNvPr id="1038339" name="Rectangle 3">
            <a:extLst>
              <a:ext uri="{FF2B5EF4-FFF2-40B4-BE49-F238E27FC236}">
                <a16:creationId xmlns:a16="http://schemas.microsoft.com/office/drawing/2014/main" id="{FB43E8F8-BC93-A400-E029-1DF0035C9553}"/>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CCF9A8E0-0E78-D432-BDA8-66A134E23D1E}"/>
              </a:ext>
            </a:extLst>
          </p:cNvPr>
          <p:cNvSpPr>
            <a:spLocks noGrp="1" noChangeArrowheads="1"/>
          </p:cNvSpPr>
          <p:nvPr>
            <p:ph type="sldNum" sz="quarter" idx="5"/>
          </p:nvPr>
        </p:nvSpPr>
        <p:spPr>
          <a:ln/>
        </p:spPr>
        <p:txBody>
          <a:bodyPr/>
          <a:lstStyle/>
          <a:p>
            <a:fld id="{AF3F7106-705F-1340-8B2E-168395F0158D}" type="slidenum">
              <a:rPr lang="en-US" altLang="en-US"/>
              <a:pPr/>
              <a:t>86</a:t>
            </a:fld>
            <a:endParaRPr lang="en-US" altLang="en-US"/>
          </a:p>
        </p:txBody>
      </p:sp>
      <p:sp>
        <p:nvSpPr>
          <p:cNvPr id="1039362" name="Rectangle 2">
            <a:extLst>
              <a:ext uri="{FF2B5EF4-FFF2-40B4-BE49-F238E27FC236}">
                <a16:creationId xmlns:a16="http://schemas.microsoft.com/office/drawing/2014/main" id="{087A1076-990A-4429-E831-C273DD135E5A}"/>
              </a:ext>
            </a:extLst>
          </p:cNvPr>
          <p:cNvSpPr>
            <a:spLocks noRot="1" noChangeArrowheads="1" noTextEdit="1"/>
          </p:cNvSpPr>
          <p:nvPr>
            <p:ph type="sldImg"/>
          </p:nvPr>
        </p:nvSpPr>
        <p:spPr>
          <a:ln/>
        </p:spPr>
      </p:sp>
      <p:sp>
        <p:nvSpPr>
          <p:cNvPr id="1039363" name="Rectangle 3">
            <a:extLst>
              <a:ext uri="{FF2B5EF4-FFF2-40B4-BE49-F238E27FC236}">
                <a16:creationId xmlns:a16="http://schemas.microsoft.com/office/drawing/2014/main" id="{B7DE4394-6C37-C83A-834B-8AA15F1DAE81}"/>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EA6A58A4-F50E-A9CC-BAC1-20A6E221B1D1}"/>
              </a:ext>
            </a:extLst>
          </p:cNvPr>
          <p:cNvSpPr>
            <a:spLocks noGrp="1" noChangeArrowheads="1"/>
          </p:cNvSpPr>
          <p:nvPr>
            <p:ph type="sldNum" sz="quarter" idx="5"/>
          </p:nvPr>
        </p:nvSpPr>
        <p:spPr>
          <a:ln/>
        </p:spPr>
        <p:txBody>
          <a:bodyPr/>
          <a:lstStyle/>
          <a:p>
            <a:fld id="{E70FA32B-B8A8-3443-9863-1DFE6162B3A4}" type="slidenum">
              <a:rPr lang="en-US" altLang="en-US"/>
              <a:pPr/>
              <a:t>87</a:t>
            </a:fld>
            <a:endParaRPr lang="en-US" altLang="en-US"/>
          </a:p>
        </p:txBody>
      </p:sp>
      <p:sp>
        <p:nvSpPr>
          <p:cNvPr id="1040386" name="Rectangle 2">
            <a:extLst>
              <a:ext uri="{FF2B5EF4-FFF2-40B4-BE49-F238E27FC236}">
                <a16:creationId xmlns:a16="http://schemas.microsoft.com/office/drawing/2014/main" id="{4E2C9994-8A32-CE47-D7C3-68C7A58F97FA}"/>
              </a:ext>
            </a:extLst>
          </p:cNvPr>
          <p:cNvSpPr>
            <a:spLocks noRot="1" noChangeArrowheads="1" noTextEdit="1"/>
          </p:cNvSpPr>
          <p:nvPr>
            <p:ph type="sldImg"/>
          </p:nvPr>
        </p:nvSpPr>
        <p:spPr>
          <a:ln/>
        </p:spPr>
      </p:sp>
      <p:sp>
        <p:nvSpPr>
          <p:cNvPr id="1040387" name="Rectangle 3">
            <a:extLst>
              <a:ext uri="{FF2B5EF4-FFF2-40B4-BE49-F238E27FC236}">
                <a16:creationId xmlns:a16="http://schemas.microsoft.com/office/drawing/2014/main" id="{28B11D2A-D507-62E1-265B-EF303495DCA5}"/>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106938CF-0979-8A9C-A63F-DD33E238CCA8}"/>
              </a:ext>
            </a:extLst>
          </p:cNvPr>
          <p:cNvSpPr>
            <a:spLocks noGrp="1" noChangeArrowheads="1"/>
          </p:cNvSpPr>
          <p:nvPr>
            <p:ph type="sldNum" sz="quarter" idx="5"/>
          </p:nvPr>
        </p:nvSpPr>
        <p:spPr>
          <a:ln/>
        </p:spPr>
        <p:txBody>
          <a:bodyPr/>
          <a:lstStyle/>
          <a:p>
            <a:fld id="{37F8BFDC-FAFC-204B-B59C-80D7F0D16463}" type="slidenum">
              <a:rPr lang="en-US" altLang="en-US"/>
              <a:pPr/>
              <a:t>88</a:t>
            </a:fld>
            <a:endParaRPr lang="en-US" altLang="en-US"/>
          </a:p>
        </p:txBody>
      </p:sp>
      <p:sp>
        <p:nvSpPr>
          <p:cNvPr id="1041410" name="Rectangle 2">
            <a:extLst>
              <a:ext uri="{FF2B5EF4-FFF2-40B4-BE49-F238E27FC236}">
                <a16:creationId xmlns:a16="http://schemas.microsoft.com/office/drawing/2014/main" id="{D7BE7E27-DBFD-D125-5D10-C0A2973F069B}"/>
              </a:ext>
            </a:extLst>
          </p:cNvPr>
          <p:cNvSpPr>
            <a:spLocks noRot="1" noChangeArrowheads="1" noTextEdit="1"/>
          </p:cNvSpPr>
          <p:nvPr>
            <p:ph type="sldImg"/>
          </p:nvPr>
        </p:nvSpPr>
        <p:spPr>
          <a:ln/>
        </p:spPr>
      </p:sp>
      <p:sp>
        <p:nvSpPr>
          <p:cNvPr id="1041411" name="Rectangle 3">
            <a:extLst>
              <a:ext uri="{FF2B5EF4-FFF2-40B4-BE49-F238E27FC236}">
                <a16:creationId xmlns:a16="http://schemas.microsoft.com/office/drawing/2014/main" id="{0A635A4C-924C-1EE9-427F-8BEC5524BD39}"/>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7FFCF45-0184-713A-9F14-0B1CD44E0801}"/>
              </a:ext>
            </a:extLst>
          </p:cNvPr>
          <p:cNvSpPr>
            <a:spLocks noGrp="1" noChangeArrowheads="1"/>
          </p:cNvSpPr>
          <p:nvPr>
            <p:ph type="sldNum" sz="quarter" idx="5"/>
          </p:nvPr>
        </p:nvSpPr>
        <p:spPr>
          <a:ln/>
        </p:spPr>
        <p:txBody>
          <a:bodyPr/>
          <a:lstStyle/>
          <a:p>
            <a:fld id="{332E9B13-3A3B-4C4C-AD61-3C3FE5737081}" type="slidenum">
              <a:rPr lang="en-US" altLang="en-US"/>
              <a:pPr/>
              <a:t>89</a:t>
            </a:fld>
            <a:endParaRPr lang="en-US" altLang="en-US"/>
          </a:p>
        </p:txBody>
      </p:sp>
      <p:sp>
        <p:nvSpPr>
          <p:cNvPr id="1042434" name="Rectangle 2">
            <a:extLst>
              <a:ext uri="{FF2B5EF4-FFF2-40B4-BE49-F238E27FC236}">
                <a16:creationId xmlns:a16="http://schemas.microsoft.com/office/drawing/2014/main" id="{58532AC5-A47D-79D8-3BDB-D857888D9A6B}"/>
              </a:ext>
            </a:extLst>
          </p:cNvPr>
          <p:cNvSpPr>
            <a:spLocks noRot="1" noChangeArrowheads="1" noTextEdit="1"/>
          </p:cNvSpPr>
          <p:nvPr>
            <p:ph type="sldImg"/>
          </p:nvPr>
        </p:nvSpPr>
        <p:spPr>
          <a:ln/>
        </p:spPr>
      </p:sp>
      <p:sp>
        <p:nvSpPr>
          <p:cNvPr id="1042435" name="Rectangle 3">
            <a:extLst>
              <a:ext uri="{FF2B5EF4-FFF2-40B4-BE49-F238E27FC236}">
                <a16:creationId xmlns:a16="http://schemas.microsoft.com/office/drawing/2014/main" id="{D859618E-B393-676F-23E0-157B8590A26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88AF6697-D044-636F-63C1-F914E451A48D}"/>
              </a:ext>
            </a:extLst>
          </p:cNvPr>
          <p:cNvSpPr>
            <a:spLocks noGrp="1" noChangeArrowheads="1"/>
          </p:cNvSpPr>
          <p:nvPr>
            <p:ph type="sldNum" sz="quarter" idx="5"/>
          </p:nvPr>
        </p:nvSpPr>
        <p:spPr>
          <a:ln/>
        </p:spPr>
        <p:txBody>
          <a:bodyPr/>
          <a:lstStyle/>
          <a:p>
            <a:fld id="{8221F8CF-73D7-4B4D-B3A6-EEFECE43A79B}" type="slidenum">
              <a:rPr lang="en-US" altLang="en-US"/>
              <a:pPr/>
              <a:t>9</a:t>
            </a:fld>
            <a:endParaRPr lang="en-US" altLang="en-US"/>
          </a:p>
        </p:txBody>
      </p:sp>
      <p:sp>
        <p:nvSpPr>
          <p:cNvPr id="961538" name="Rectangle 2">
            <a:extLst>
              <a:ext uri="{FF2B5EF4-FFF2-40B4-BE49-F238E27FC236}">
                <a16:creationId xmlns:a16="http://schemas.microsoft.com/office/drawing/2014/main" id="{7A26A2E6-3CA2-32E8-D675-43AF54A0BDCE}"/>
              </a:ext>
            </a:extLst>
          </p:cNvPr>
          <p:cNvSpPr>
            <a:spLocks noRot="1" noChangeArrowheads="1" noTextEdit="1"/>
          </p:cNvSpPr>
          <p:nvPr>
            <p:ph type="sldImg"/>
          </p:nvPr>
        </p:nvSpPr>
        <p:spPr>
          <a:ln/>
        </p:spPr>
      </p:sp>
      <p:sp>
        <p:nvSpPr>
          <p:cNvPr id="961539" name="Rectangle 3">
            <a:extLst>
              <a:ext uri="{FF2B5EF4-FFF2-40B4-BE49-F238E27FC236}">
                <a16:creationId xmlns:a16="http://schemas.microsoft.com/office/drawing/2014/main" id="{B5D15226-F906-5CCC-32D2-7557C207D1F7}"/>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565DE726-A65A-B14E-5983-FE4E479388C0}"/>
              </a:ext>
            </a:extLst>
          </p:cNvPr>
          <p:cNvSpPr>
            <a:spLocks noGrp="1" noChangeArrowheads="1"/>
          </p:cNvSpPr>
          <p:nvPr>
            <p:ph type="sldNum" sz="quarter" idx="5"/>
          </p:nvPr>
        </p:nvSpPr>
        <p:spPr>
          <a:ln/>
        </p:spPr>
        <p:txBody>
          <a:bodyPr/>
          <a:lstStyle/>
          <a:p>
            <a:fld id="{A7874CB2-75CB-1545-B80D-995F5FB2FFD4}" type="slidenum">
              <a:rPr lang="en-US" altLang="en-US"/>
              <a:pPr/>
              <a:t>90</a:t>
            </a:fld>
            <a:endParaRPr lang="en-US" altLang="en-US"/>
          </a:p>
        </p:txBody>
      </p:sp>
      <p:sp>
        <p:nvSpPr>
          <p:cNvPr id="1043458" name="Rectangle 2">
            <a:extLst>
              <a:ext uri="{FF2B5EF4-FFF2-40B4-BE49-F238E27FC236}">
                <a16:creationId xmlns:a16="http://schemas.microsoft.com/office/drawing/2014/main" id="{A34AB3E1-9053-615F-F685-4D7B2E2C7019}"/>
              </a:ext>
            </a:extLst>
          </p:cNvPr>
          <p:cNvSpPr>
            <a:spLocks noRot="1" noChangeArrowheads="1" noTextEdit="1"/>
          </p:cNvSpPr>
          <p:nvPr>
            <p:ph type="sldImg"/>
          </p:nvPr>
        </p:nvSpPr>
        <p:spPr>
          <a:ln/>
        </p:spPr>
      </p:sp>
      <p:sp>
        <p:nvSpPr>
          <p:cNvPr id="1043459" name="Rectangle 3">
            <a:extLst>
              <a:ext uri="{FF2B5EF4-FFF2-40B4-BE49-F238E27FC236}">
                <a16:creationId xmlns:a16="http://schemas.microsoft.com/office/drawing/2014/main" id="{9DD8B3EB-4910-D671-2C02-DC95A52D6884}"/>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E3F4308-0CE1-B3F6-4BA1-8F61BBB112B3}"/>
              </a:ext>
            </a:extLst>
          </p:cNvPr>
          <p:cNvSpPr>
            <a:spLocks noGrp="1" noChangeArrowheads="1"/>
          </p:cNvSpPr>
          <p:nvPr>
            <p:ph type="sldNum" sz="quarter" idx="5"/>
          </p:nvPr>
        </p:nvSpPr>
        <p:spPr>
          <a:ln/>
        </p:spPr>
        <p:txBody>
          <a:bodyPr/>
          <a:lstStyle/>
          <a:p>
            <a:fld id="{CD985FCC-CB81-7742-B21C-AB94AC7D8B93}" type="slidenum">
              <a:rPr lang="en-US" altLang="en-US"/>
              <a:pPr/>
              <a:t>91</a:t>
            </a:fld>
            <a:endParaRPr lang="en-US" altLang="en-US"/>
          </a:p>
        </p:txBody>
      </p:sp>
      <p:sp>
        <p:nvSpPr>
          <p:cNvPr id="1044482" name="Rectangle 2">
            <a:extLst>
              <a:ext uri="{FF2B5EF4-FFF2-40B4-BE49-F238E27FC236}">
                <a16:creationId xmlns:a16="http://schemas.microsoft.com/office/drawing/2014/main" id="{F1C0423E-9612-A6BD-002A-5A6C64BD99E4}"/>
              </a:ext>
            </a:extLst>
          </p:cNvPr>
          <p:cNvSpPr>
            <a:spLocks noRot="1" noChangeArrowheads="1" noTextEdit="1"/>
          </p:cNvSpPr>
          <p:nvPr>
            <p:ph type="sldImg"/>
          </p:nvPr>
        </p:nvSpPr>
        <p:spPr>
          <a:ln/>
        </p:spPr>
      </p:sp>
      <p:sp>
        <p:nvSpPr>
          <p:cNvPr id="1044483" name="Rectangle 3">
            <a:extLst>
              <a:ext uri="{FF2B5EF4-FFF2-40B4-BE49-F238E27FC236}">
                <a16:creationId xmlns:a16="http://schemas.microsoft.com/office/drawing/2014/main" id="{34280E96-9833-CA1B-DBA6-781228F2F2F0}"/>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6BB2693-72EC-1294-B48C-EEAE28819F3E}"/>
              </a:ext>
            </a:extLst>
          </p:cNvPr>
          <p:cNvSpPr>
            <a:spLocks noGrp="1" noChangeArrowheads="1"/>
          </p:cNvSpPr>
          <p:nvPr>
            <p:ph type="sldNum" sz="quarter" idx="5"/>
          </p:nvPr>
        </p:nvSpPr>
        <p:spPr>
          <a:ln/>
        </p:spPr>
        <p:txBody>
          <a:bodyPr/>
          <a:lstStyle/>
          <a:p>
            <a:fld id="{46602933-DA71-1241-AD3B-59B35E5C44A4}" type="slidenum">
              <a:rPr lang="en-US" altLang="en-US"/>
              <a:pPr/>
              <a:t>92</a:t>
            </a:fld>
            <a:endParaRPr lang="en-US" altLang="en-US"/>
          </a:p>
        </p:txBody>
      </p:sp>
      <p:sp>
        <p:nvSpPr>
          <p:cNvPr id="1045506" name="Rectangle 2">
            <a:extLst>
              <a:ext uri="{FF2B5EF4-FFF2-40B4-BE49-F238E27FC236}">
                <a16:creationId xmlns:a16="http://schemas.microsoft.com/office/drawing/2014/main" id="{0F9FD6B2-5264-6A1B-AD9F-1D0F20DBCF7D}"/>
              </a:ext>
            </a:extLst>
          </p:cNvPr>
          <p:cNvSpPr>
            <a:spLocks noRot="1" noChangeArrowheads="1" noTextEdit="1"/>
          </p:cNvSpPr>
          <p:nvPr>
            <p:ph type="sldImg"/>
          </p:nvPr>
        </p:nvSpPr>
        <p:spPr>
          <a:ln/>
        </p:spPr>
      </p:sp>
      <p:sp>
        <p:nvSpPr>
          <p:cNvPr id="1045507" name="Rectangle 3">
            <a:extLst>
              <a:ext uri="{FF2B5EF4-FFF2-40B4-BE49-F238E27FC236}">
                <a16:creationId xmlns:a16="http://schemas.microsoft.com/office/drawing/2014/main" id="{03E51E21-2CF0-31CD-6A9B-92CD90AF4ECA}"/>
              </a:ext>
            </a:extLst>
          </p:cNvPr>
          <p:cNvSpPr>
            <a:spLocks noGrp="1" noChangeArrowheads="1"/>
          </p:cNvSpPr>
          <p:nvPr>
            <p:ph type="body" idx="1"/>
          </p:nvPr>
        </p:nvSpPr>
        <p:spPr/>
        <p:txBody>
          <a:bodyPr/>
          <a:lstStyle/>
          <a:p>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F0BEE132-2799-71D7-AB0A-7067ACF07F03}"/>
              </a:ext>
            </a:extLst>
          </p:cNvPr>
          <p:cNvSpPr>
            <a:spLocks noGrp="1" noChangeArrowheads="1"/>
          </p:cNvSpPr>
          <p:nvPr>
            <p:ph type="sldNum" sz="quarter" idx="5"/>
          </p:nvPr>
        </p:nvSpPr>
        <p:spPr>
          <a:ln/>
        </p:spPr>
        <p:txBody>
          <a:bodyPr/>
          <a:lstStyle/>
          <a:p>
            <a:fld id="{2F6CB7EF-C768-6D44-9AAD-9989028C5B78}" type="slidenum">
              <a:rPr lang="en-US" altLang="en-US"/>
              <a:pPr/>
              <a:t>93</a:t>
            </a:fld>
            <a:endParaRPr lang="en-US" altLang="en-US"/>
          </a:p>
        </p:txBody>
      </p:sp>
      <p:sp>
        <p:nvSpPr>
          <p:cNvPr id="1046530" name="Rectangle 2">
            <a:extLst>
              <a:ext uri="{FF2B5EF4-FFF2-40B4-BE49-F238E27FC236}">
                <a16:creationId xmlns:a16="http://schemas.microsoft.com/office/drawing/2014/main" id="{28FF46D7-E1CC-6AF8-F408-CE84C3C7A20E}"/>
              </a:ext>
            </a:extLst>
          </p:cNvPr>
          <p:cNvSpPr>
            <a:spLocks noRot="1" noChangeArrowheads="1" noTextEdit="1"/>
          </p:cNvSpPr>
          <p:nvPr>
            <p:ph type="sldImg"/>
          </p:nvPr>
        </p:nvSpPr>
        <p:spPr>
          <a:ln/>
        </p:spPr>
      </p:sp>
      <p:sp>
        <p:nvSpPr>
          <p:cNvPr id="1046531" name="Rectangle 3">
            <a:extLst>
              <a:ext uri="{FF2B5EF4-FFF2-40B4-BE49-F238E27FC236}">
                <a16:creationId xmlns:a16="http://schemas.microsoft.com/office/drawing/2014/main" id="{C03CDCB5-45E9-54E1-54BB-0BE0E920FCC6}"/>
              </a:ext>
            </a:extLst>
          </p:cNvPr>
          <p:cNvSpPr>
            <a:spLocks noGrp="1" noChangeArrowheads="1"/>
          </p:cNvSpPr>
          <p:nvPr>
            <p:ph type="body" idx="1"/>
          </p:nvPr>
        </p:nvSpPr>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210946" name="Group 2">
            <a:extLst>
              <a:ext uri="{FF2B5EF4-FFF2-40B4-BE49-F238E27FC236}">
                <a16:creationId xmlns:a16="http://schemas.microsoft.com/office/drawing/2014/main" id="{CC895415-9FC4-F383-681B-0D1EA6C9FA38}"/>
              </a:ext>
            </a:extLst>
          </p:cNvPr>
          <p:cNvGrpSpPr>
            <a:grpSpLocks/>
          </p:cNvGrpSpPr>
          <p:nvPr/>
        </p:nvGrpSpPr>
        <p:grpSpPr bwMode="auto">
          <a:xfrm>
            <a:off x="0" y="2438400"/>
            <a:ext cx="9009063" cy="1052513"/>
            <a:chOff x="0" y="1536"/>
            <a:chExt cx="5675" cy="663"/>
          </a:xfrm>
        </p:grpSpPr>
        <p:grpSp>
          <p:nvGrpSpPr>
            <p:cNvPr id="210947" name="Group 3">
              <a:extLst>
                <a:ext uri="{FF2B5EF4-FFF2-40B4-BE49-F238E27FC236}">
                  <a16:creationId xmlns:a16="http://schemas.microsoft.com/office/drawing/2014/main" id="{1FE854C9-5433-8C20-05B2-5EEC290934F4}"/>
                </a:ext>
              </a:extLst>
            </p:cNvPr>
            <p:cNvGrpSpPr>
              <a:grpSpLocks/>
            </p:cNvGrpSpPr>
            <p:nvPr/>
          </p:nvGrpSpPr>
          <p:grpSpPr bwMode="auto">
            <a:xfrm>
              <a:off x="183" y="1604"/>
              <a:ext cx="448" cy="299"/>
              <a:chOff x="720" y="336"/>
              <a:chExt cx="624" cy="432"/>
            </a:xfrm>
          </p:grpSpPr>
          <p:sp>
            <p:nvSpPr>
              <p:cNvPr id="210948" name="Rectangle 4">
                <a:extLst>
                  <a:ext uri="{FF2B5EF4-FFF2-40B4-BE49-F238E27FC236}">
                    <a16:creationId xmlns:a16="http://schemas.microsoft.com/office/drawing/2014/main" id="{D35E6FA5-DDA7-C5C8-9B0D-7B1475CA3653}"/>
                  </a:ext>
                </a:extLst>
              </p:cNvPr>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49" name="Rectangle 5">
                <a:extLst>
                  <a:ext uri="{FF2B5EF4-FFF2-40B4-BE49-F238E27FC236}">
                    <a16:creationId xmlns:a16="http://schemas.microsoft.com/office/drawing/2014/main" id="{D8B456CE-7E88-0B23-FD0B-E47BDABCEB9B}"/>
                  </a:ext>
                </a:extLst>
              </p:cNvPr>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210950" name="Group 6">
              <a:extLst>
                <a:ext uri="{FF2B5EF4-FFF2-40B4-BE49-F238E27FC236}">
                  <a16:creationId xmlns:a16="http://schemas.microsoft.com/office/drawing/2014/main" id="{1B210239-AA39-F19C-3C80-5B7BFC3BFDFE}"/>
                </a:ext>
              </a:extLst>
            </p:cNvPr>
            <p:cNvGrpSpPr>
              <a:grpSpLocks/>
            </p:cNvGrpSpPr>
            <p:nvPr/>
          </p:nvGrpSpPr>
          <p:grpSpPr bwMode="auto">
            <a:xfrm>
              <a:off x="261" y="1870"/>
              <a:ext cx="465" cy="299"/>
              <a:chOff x="912" y="2640"/>
              <a:chExt cx="672" cy="432"/>
            </a:xfrm>
          </p:grpSpPr>
          <p:sp>
            <p:nvSpPr>
              <p:cNvPr id="210951" name="Rectangle 7">
                <a:extLst>
                  <a:ext uri="{FF2B5EF4-FFF2-40B4-BE49-F238E27FC236}">
                    <a16:creationId xmlns:a16="http://schemas.microsoft.com/office/drawing/2014/main" id="{06AC1ABF-5C2D-A4FA-09FF-83D5C0C1BCAC}"/>
                  </a:ext>
                </a:extLst>
              </p:cNvPr>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2" name="Rectangle 8">
                <a:extLst>
                  <a:ext uri="{FF2B5EF4-FFF2-40B4-BE49-F238E27FC236}">
                    <a16:creationId xmlns:a16="http://schemas.microsoft.com/office/drawing/2014/main" id="{65D8CAE0-AD72-6FA5-ED3C-14C3E1C3A49E}"/>
                  </a:ext>
                </a:extLst>
              </p:cNvPr>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3" name="Rectangle 9">
              <a:extLst>
                <a:ext uri="{FF2B5EF4-FFF2-40B4-BE49-F238E27FC236}">
                  <a16:creationId xmlns:a16="http://schemas.microsoft.com/office/drawing/2014/main" id="{542CEF59-9D15-7D83-230B-37BF6F47BBA6}"/>
                </a:ext>
              </a:extLst>
            </p:cNvPr>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4" name="Rectangle 10">
              <a:extLst>
                <a:ext uri="{FF2B5EF4-FFF2-40B4-BE49-F238E27FC236}">
                  <a16:creationId xmlns:a16="http://schemas.microsoft.com/office/drawing/2014/main" id="{8A7C2AF3-7FEF-1CD9-94D9-A074D0A83538}"/>
                </a:ext>
              </a:extLst>
            </p:cNvPr>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0955" name="Rectangle 11">
              <a:extLst>
                <a:ext uri="{FF2B5EF4-FFF2-40B4-BE49-F238E27FC236}">
                  <a16:creationId xmlns:a16="http://schemas.microsoft.com/office/drawing/2014/main" id="{24002552-C084-7377-F740-336895F40A0D}"/>
                </a:ext>
              </a:extLst>
            </p:cNvPr>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10956" name="Rectangle 12">
            <a:extLst>
              <a:ext uri="{FF2B5EF4-FFF2-40B4-BE49-F238E27FC236}">
                <a16:creationId xmlns:a16="http://schemas.microsoft.com/office/drawing/2014/main" id="{8412F0B9-3F91-702D-D2FC-09D365F802C5}"/>
              </a:ext>
            </a:extLst>
          </p:cNvPr>
          <p:cNvSpPr>
            <a:spLocks noGrp="1" noChangeArrowheads="1"/>
          </p:cNvSpPr>
          <p:nvPr>
            <p:ph type="ctrTitle"/>
          </p:nvPr>
        </p:nvSpPr>
        <p:spPr bwMode="auto">
          <a:xfrm>
            <a:off x="990600" y="1676400"/>
            <a:ext cx="7772400" cy="14620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a:lvl1pPr>
          </a:lstStyle>
          <a:p>
            <a:pPr lvl="0"/>
            <a:r>
              <a:rPr lang="en-US" altLang="en-US" noProof="0"/>
              <a:t>Click to edit Master title style</a:t>
            </a:r>
          </a:p>
        </p:txBody>
      </p:sp>
      <p:sp>
        <p:nvSpPr>
          <p:cNvPr id="210957" name="Rectangle 13">
            <a:extLst>
              <a:ext uri="{FF2B5EF4-FFF2-40B4-BE49-F238E27FC236}">
                <a16:creationId xmlns:a16="http://schemas.microsoft.com/office/drawing/2014/main" id="{AAF6FEC7-1796-8414-A987-A0DA14FA7174}"/>
              </a:ext>
            </a:extLst>
          </p:cNvPr>
          <p:cNvSpPr>
            <a:spLocks noGrp="1" noChangeArrowheads="1"/>
          </p:cNvSpPr>
          <p:nvPr>
            <p:ph type="subTitle" idx="1"/>
          </p:nvPr>
        </p:nvSpPr>
        <p:spPr bwMode="auto">
          <a:xfrm>
            <a:off x="1371600" y="3886200"/>
            <a:ext cx="6400800" cy="17526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0" indent="0" algn="ctr">
              <a:buFont typeface="Wingdings" pitchFamily="2" charset="2"/>
              <a:buNone/>
              <a:defRPr/>
            </a:lvl1pPr>
          </a:lstStyle>
          <a:p>
            <a:pPr lvl="0"/>
            <a:r>
              <a:rPr lang="en-US" altLang="en-US" noProof="0"/>
              <a:t>Click to edit Master subtitle style</a:t>
            </a:r>
          </a:p>
        </p:txBody>
      </p:sp>
      <p:sp>
        <p:nvSpPr>
          <p:cNvPr id="210958" name="Rectangle 14">
            <a:extLst>
              <a:ext uri="{FF2B5EF4-FFF2-40B4-BE49-F238E27FC236}">
                <a16:creationId xmlns:a16="http://schemas.microsoft.com/office/drawing/2014/main" id="{F35F01D0-CDDE-A1EC-D027-D342A1F7A057}"/>
              </a:ext>
            </a:extLst>
          </p:cNvPr>
          <p:cNvSpPr>
            <a:spLocks noGrp="1" noChangeArrowheads="1"/>
          </p:cNvSpPr>
          <p:nvPr>
            <p:ph type="dt" sz="half" idx="2"/>
          </p:nvPr>
        </p:nvSpPr>
        <p:spPr bwMode="auto">
          <a:xfrm>
            <a:off x="990600" y="6248400"/>
            <a:ext cx="19050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b="0">
                <a:solidFill>
                  <a:schemeClr val="bg2"/>
                </a:solidFill>
                <a:latin typeface="+mn-lt"/>
              </a:defRPr>
            </a:lvl1pPr>
          </a:lstStyle>
          <a:p>
            <a:endParaRPr lang="en-US" altLang="en-US"/>
          </a:p>
        </p:txBody>
      </p:sp>
      <p:sp>
        <p:nvSpPr>
          <p:cNvPr id="210959" name="Rectangle 15">
            <a:extLst>
              <a:ext uri="{FF2B5EF4-FFF2-40B4-BE49-F238E27FC236}">
                <a16:creationId xmlns:a16="http://schemas.microsoft.com/office/drawing/2014/main" id="{EE9DF00B-9F9C-1EC2-EBA5-30A17FDA7ACD}"/>
              </a:ext>
            </a:extLst>
          </p:cNvPr>
          <p:cNvSpPr>
            <a:spLocks noGrp="1" noChangeArrowheads="1"/>
          </p:cNvSpPr>
          <p:nvPr>
            <p:ph type="ftr" sz="quarter" idx="3"/>
          </p:nvPr>
        </p:nvSpPr>
        <p:spPr bwMode="auto">
          <a:xfrm>
            <a:off x="3429000" y="6248400"/>
            <a:ext cx="2895600" cy="45720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b="0">
                <a:solidFill>
                  <a:schemeClr val="bg2"/>
                </a:solidFill>
                <a:latin typeface="+mn-lt"/>
              </a:defRPr>
            </a:lvl1pPr>
          </a:lstStyle>
          <a:p>
            <a:endParaRPr lang="en-US" altLang="en-US"/>
          </a:p>
        </p:txBody>
      </p:sp>
      <p:sp>
        <p:nvSpPr>
          <p:cNvPr id="210960" name="Rectangle 16">
            <a:extLst>
              <a:ext uri="{FF2B5EF4-FFF2-40B4-BE49-F238E27FC236}">
                <a16:creationId xmlns:a16="http://schemas.microsoft.com/office/drawing/2014/main" id="{17801D41-2AB1-532E-1A21-CFB39627EEBD}"/>
              </a:ext>
            </a:extLst>
          </p:cNvPr>
          <p:cNvSpPr>
            <a:spLocks noGrp="1" noChangeArrowheads="1"/>
          </p:cNvSpPr>
          <p:nvPr>
            <p:ph type="sldNum" sz="quarter" idx="4"/>
          </p:nvPr>
        </p:nvSpPr>
        <p:spPr>
          <a:xfrm>
            <a:off x="6858000" y="6248400"/>
            <a:ext cx="1905000" cy="457200"/>
          </a:xfrm>
        </p:spPr>
        <p:txBody>
          <a:bodyPr/>
          <a:lstStyle>
            <a:lvl1pPr algn="r">
              <a:defRPr sz="1400" b="0">
                <a:latin typeface="+mn-lt"/>
              </a:defRPr>
            </a:lvl1pPr>
          </a:lstStyle>
          <a:p>
            <a:fld id="{DAB00191-03CA-0249-90AE-4E7B2334A1DF}" type="slidenum">
              <a:rPr lang="en-US" altLang="en-US"/>
              <a:pPr/>
              <a:t>‹#›</a:t>
            </a:fld>
            <a:endParaRPr lang="en-US" altLang="en-US"/>
          </a:p>
        </p:txBody>
      </p:sp>
      <p:sp>
        <p:nvSpPr>
          <p:cNvPr id="210961" name="Text Box 17">
            <a:extLst>
              <a:ext uri="{FF2B5EF4-FFF2-40B4-BE49-F238E27FC236}">
                <a16:creationId xmlns:a16="http://schemas.microsoft.com/office/drawing/2014/main" id="{8F47873D-B4E7-680D-D627-6DF5F9BCB86B}"/>
              </a:ext>
            </a:extLst>
          </p:cNvPr>
          <p:cNvSpPr txBox="1">
            <a:spLocks noChangeArrowheads="1"/>
          </p:cNvSpPr>
          <p:nvPr userDrawn="1"/>
        </p:nvSpPr>
        <p:spPr bwMode="auto">
          <a:xfrm>
            <a:off x="0" y="6553200"/>
            <a:ext cx="2209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1" hangingPunct="1">
              <a:spcBef>
                <a:spcPct val="50000"/>
              </a:spcBef>
            </a:pPr>
            <a:r>
              <a:rPr lang="en-US" altLang="en-US" sz="1400" b="0">
                <a:latin typeface="McGrawHill-Italic" pitchFamily="2" charset="0"/>
              </a:rPr>
              <a:t>McGraw-Hill</a:t>
            </a:r>
            <a:endParaRPr lang="en-US" altLang="en-US" sz="2400" b="0">
              <a:latin typeface="Times New Roman" panose="02020603050405020304" pitchFamily="18" charset="0"/>
            </a:endParaRPr>
          </a:p>
        </p:txBody>
      </p:sp>
      <p:sp>
        <p:nvSpPr>
          <p:cNvPr id="210962" name="Text Box 18">
            <a:extLst>
              <a:ext uri="{FF2B5EF4-FFF2-40B4-BE49-F238E27FC236}">
                <a16:creationId xmlns:a16="http://schemas.microsoft.com/office/drawing/2014/main" id="{B1D79F61-C8A9-82C2-895C-B2F6A31C4B2E}"/>
              </a:ext>
            </a:extLst>
          </p:cNvPr>
          <p:cNvSpPr txBox="1">
            <a:spLocks noChangeArrowheads="1"/>
          </p:cNvSpPr>
          <p:nvPr userDrawn="1"/>
        </p:nvSpPr>
        <p:spPr bwMode="auto">
          <a:xfrm>
            <a:off x="4572000" y="6553200"/>
            <a:ext cx="4572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r" eaLnBrk="1" hangingPunct="1">
              <a:spcBef>
                <a:spcPct val="50000"/>
              </a:spcBef>
              <a:buFontTx/>
              <a:buChar char="©"/>
            </a:pPr>
            <a:r>
              <a:rPr lang="en-US" altLang="en-US" sz="1400" b="0">
                <a:latin typeface="McGrawHill-Italic" pitchFamily="2" charset="0"/>
              </a:rPr>
              <a:t>The McGraw-Hill Companies, Inc., 2000</a:t>
            </a:r>
            <a:endParaRPr lang="en-US" altLang="en-US" sz="2400" b="0">
              <a:latin typeface="Times New Roman" panose="02020603050405020304" pitchFamily="18"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89121-EA39-B74E-2AC4-67748F503784}"/>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3595B31-22F5-CF08-814D-FDDC6CC99056}"/>
              </a:ext>
            </a:extLst>
          </p:cNvPr>
          <p:cNvSpPr>
            <a:spLocks noGrp="1"/>
          </p:cNvSpPr>
          <p:nvPr>
            <p:ph type="body" orient="vert" idx="1"/>
          </p:nvPr>
        </p:nvSpPr>
        <p:spPr>
          <a:xfrm>
            <a:off x="628650" y="1825625"/>
            <a:ext cx="78867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B4BDE92E-FB57-535E-C676-6FAD727E4507}"/>
              </a:ext>
            </a:extLst>
          </p:cNvPr>
          <p:cNvSpPr>
            <a:spLocks noGrp="1"/>
          </p:cNvSpPr>
          <p:nvPr>
            <p:ph type="sldNum" sz="quarter" idx="10"/>
          </p:nvPr>
        </p:nvSpPr>
        <p:spPr/>
        <p:txBody>
          <a:bodyPr/>
          <a:lstStyle>
            <a:lvl1pPr>
              <a:defRPr/>
            </a:lvl1pPr>
          </a:lstStyle>
          <a:p>
            <a:r>
              <a:rPr lang="en-US" altLang="en-US"/>
              <a:t>10.</a:t>
            </a:r>
            <a:fld id="{6BFF8C1A-FE3E-8D40-8FF3-6160A75B02FE}" type="slidenum">
              <a:rPr lang="en-US" altLang="en-US"/>
              <a:pPr/>
              <a:t>‹#›</a:t>
            </a:fld>
            <a:endParaRPr lang="en-US" altLang="en-US"/>
          </a:p>
        </p:txBody>
      </p:sp>
    </p:spTree>
    <p:extLst>
      <p:ext uri="{BB962C8B-B14F-4D97-AF65-F5344CB8AC3E}">
        <p14:creationId xmlns:p14="http://schemas.microsoft.com/office/powerpoint/2010/main" val="36631818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77B239-AD7F-B24E-BC58-ADC58B1AF96E}"/>
              </a:ext>
            </a:extLst>
          </p:cNvPr>
          <p:cNvSpPr>
            <a:spLocks noGrp="1"/>
          </p:cNvSpPr>
          <p:nvPr>
            <p:ph type="title" orient="vert"/>
          </p:nvPr>
        </p:nvSpPr>
        <p:spPr>
          <a:xfrm>
            <a:off x="6543675" y="365125"/>
            <a:ext cx="1971675"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75ACE7-E5E9-2069-62E4-B4F8162CC1FB}"/>
              </a:ext>
            </a:extLst>
          </p:cNvPr>
          <p:cNvSpPr>
            <a:spLocks noGrp="1"/>
          </p:cNvSpPr>
          <p:nvPr>
            <p:ph type="body" orient="vert" idx="1"/>
          </p:nvPr>
        </p:nvSpPr>
        <p:spPr>
          <a:xfrm>
            <a:off x="628650" y="365125"/>
            <a:ext cx="5762625"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909F152B-E9BB-F781-8659-107A8BA6C070}"/>
              </a:ext>
            </a:extLst>
          </p:cNvPr>
          <p:cNvSpPr>
            <a:spLocks noGrp="1"/>
          </p:cNvSpPr>
          <p:nvPr>
            <p:ph type="sldNum" sz="quarter" idx="10"/>
          </p:nvPr>
        </p:nvSpPr>
        <p:spPr/>
        <p:txBody>
          <a:bodyPr/>
          <a:lstStyle>
            <a:lvl1pPr>
              <a:defRPr/>
            </a:lvl1pPr>
          </a:lstStyle>
          <a:p>
            <a:r>
              <a:rPr lang="en-US" altLang="en-US"/>
              <a:t>10.</a:t>
            </a:r>
            <a:fld id="{86FF7F2C-AEB5-BF4D-B7EF-2379C0DCA7F7}" type="slidenum">
              <a:rPr lang="en-US" altLang="en-US"/>
              <a:pPr/>
              <a:t>‹#›</a:t>
            </a:fld>
            <a:endParaRPr lang="en-US" altLang="en-US"/>
          </a:p>
        </p:txBody>
      </p:sp>
    </p:spTree>
    <p:extLst>
      <p:ext uri="{BB962C8B-B14F-4D97-AF65-F5344CB8AC3E}">
        <p14:creationId xmlns:p14="http://schemas.microsoft.com/office/powerpoint/2010/main" val="35499422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A3BE31-1BBF-F87C-8CBA-1CE6470A5682}"/>
              </a:ext>
            </a:extLst>
          </p:cNvPr>
          <p:cNvSpPr>
            <a:spLocks noGrp="1"/>
          </p:cNvSpPr>
          <p:nvPr>
            <p:ph/>
          </p:nvPr>
        </p:nvSpPr>
        <p:spPr>
          <a:xfrm>
            <a:off x="628650" y="365125"/>
            <a:ext cx="7886700" cy="58118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Slide Number Placeholder 2">
            <a:extLst>
              <a:ext uri="{FF2B5EF4-FFF2-40B4-BE49-F238E27FC236}">
                <a16:creationId xmlns:a16="http://schemas.microsoft.com/office/drawing/2014/main" id="{3322AC9E-E870-A9E6-59F1-1314B5195767}"/>
              </a:ext>
            </a:extLst>
          </p:cNvPr>
          <p:cNvSpPr>
            <a:spLocks noGrp="1"/>
          </p:cNvSpPr>
          <p:nvPr>
            <p:ph type="sldNum" sz="quarter" idx="10"/>
          </p:nvPr>
        </p:nvSpPr>
        <p:spPr>
          <a:xfrm>
            <a:off x="-76200" y="6400800"/>
            <a:ext cx="1905000" cy="457200"/>
          </a:xfrm>
        </p:spPr>
        <p:txBody>
          <a:bodyPr/>
          <a:lstStyle>
            <a:lvl1pPr>
              <a:defRPr/>
            </a:lvl1pPr>
          </a:lstStyle>
          <a:p>
            <a:r>
              <a:rPr lang="en-US" altLang="en-US"/>
              <a:t>10.</a:t>
            </a:r>
            <a:fld id="{8B797544-E9DD-C542-B884-0B10B1FD60B3}" type="slidenum">
              <a:rPr lang="en-US" altLang="en-US"/>
              <a:pPr/>
              <a:t>‹#›</a:t>
            </a:fld>
            <a:endParaRPr lang="en-US" altLang="en-US"/>
          </a:p>
        </p:txBody>
      </p:sp>
    </p:spTree>
    <p:extLst>
      <p:ext uri="{BB962C8B-B14F-4D97-AF65-F5344CB8AC3E}">
        <p14:creationId xmlns:p14="http://schemas.microsoft.com/office/powerpoint/2010/main" val="17168019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F70E1-3DFE-3661-B03A-67FD22CEBBC0}"/>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FDBCC0A3-393A-B70B-B849-1CDD78B76D6C}"/>
              </a:ext>
            </a:extLst>
          </p:cNvPr>
          <p:cNvSpPr>
            <a:spLocks noGrp="1"/>
          </p:cNvSpPr>
          <p:nvPr>
            <p:ph idx="1"/>
          </p:nvPr>
        </p:nvSpPr>
        <p:spPr>
          <a:xfrm>
            <a:off x="628650" y="1825625"/>
            <a:ext cx="78867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a:extLst>
              <a:ext uri="{FF2B5EF4-FFF2-40B4-BE49-F238E27FC236}">
                <a16:creationId xmlns:a16="http://schemas.microsoft.com/office/drawing/2014/main" id="{179AE946-4697-BE50-9E0F-DB171E53F9A8}"/>
              </a:ext>
            </a:extLst>
          </p:cNvPr>
          <p:cNvSpPr>
            <a:spLocks noGrp="1"/>
          </p:cNvSpPr>
          <p:nvPr>
            <p:ph type="sldNum" sz="quarter" idx="10"/>
          </p:nvPr>
        </p:nvSpPr>
        <p:spPr/>
        <p:txBody>
          <a:bodyPr/>
          <a:lstStyle>
            <a:lvl1pPr>
              <a:defRPr/>
            </a:lvl1pPr>
          </a:lstStyle>
          <a:p>
            <a:r>
              <a:rPr lang="en-US" altLang="en-US"/>
              <a:t>10.</a:t>
            </a:r>
            <a:fld id="{5AD1A825-966C-E445-8F94-3B7A0E92BA8F}" type="slidenum">
              <a:rPr lang="en-US" altLang="en-US"/>
              <a:pPr/>
              <a:t>‹#›</a:t>
            </a:fld>
            <a:endParaRPr lang="en-US" altLang="en-US"/>
          </a:p>
        </p:txBody>
      </p:sp>
    </p:spTree>
    <p:extLst>
      <p:ext uri="{BB962C8B-B14F-4D97-AF65-F5344CB8AC3E}">
        <p14:creationId xmlns:p14="http://schemas.microsoft.com/office/powerpoint/2010/main" val="9575678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1E8ED-4C55-79C5-AFB6-455ABBB18B5C}"/>
              </a:ext>
            </a:extLst>
          </p:cNvPr>
          <p:cNvSpPr>
            <a:spLocks noGrp="1"/>
          </p:cNvSpPr>
          <p:nvPr>
            <p:ph type="title"/>
          </p:nvPr>
        </p:nvSpPr>
        <p:spPr>
          <a:xfrm>
            <a:off x="623888" y="1709738"/>
            <a:ext cx="78867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0EA41E4-6DF5-D3CF-B3A7-95173112A0C6}"/>
              </a:ext>
            </a:extLst>
          </p:cNvPr>
          <p:cNvSpPr>
            <a:spLocks noGrp="1"/>
          </p:cNvSpPr>
          <p:nvPr>
            <p:ph type="body" idx="1"/>
          </p:nvPr>
        </p:nvSpPr>
        <p:spPr>
          <a:xfrm>
            <a:off x="623888" y="4589463"/>
            <a:ext cx="7886700" cy="1500187"/>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FA0EEEF2-D436-D22A-81A2-17C8F65C0C4D}"/>
              </a:ext>
            </a:extLst>
          </p:cNvPr>
          <p:cNvSpPr>
            <a:spLocks noGrp="1"/>
          </p:cNvSpPr>
          <p:nvPr>
            <p:ph type="sldNum" sz="quarter" idx="10"/>
          </p:nvPr>
        </p:nvSpPr>
        <p:spPr/>
        <p:txBody>
          <a:bodyPr/>
          <a:lstStyle>
            <a:lvl1pPr>
              <a:defRPr/>
            </a:lvl1pPr>
          </a:lstStyle>
          <a:p>
            <a:r>
              <a:rPr lang="en-US" altLang="en-US"/>
              <a:t>10.</a:t>
            </a:r>
            <a:fld id="{75965D35-3235-4A44-9C05-F90C26F02D28}" type="slidenum">
              <a:rPr lang="en-US" altLang="en-US"/>
              <a:pPr/>
              <a:t>‹#›</a:t>
            </a:fld>
            <a:endParaRPr lang="en-US" altLang="en-US"/>
          </a:p>
        </p:txBody>
      </p:sp>
    </p:spTree>
    <p:extLst>
      <p:ext uri="{BB962C8B-B14F-4D97-AF65-F5344CB8AC3E}">
        <p14:creationId xmlns:p14="http://schemas.microsoft.com/office/powerpoint/2010/main" val="20338859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06EF3-B7B0-BDA4-CDDC-7F7946F62D33}"/>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5D5C5B52-8AE7-8956-75A8-134FE16CB933}"/>
              </a:ext>
            </a:extLst>
          </p:cNvPr>
          <p:cNvSpPr>
            <a:spLocks noGrp="1"/>
          </p:cNvSpPr>
          <p:nvPr>
            <p:ph sz="half" idx="1"/>
          </p:nvPr>
        </p:nvSpPr>
        <p:spPr>
          <a:xfrm>
            <a:off x="62865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29BED0-8D30-EADA-7591-D0CE050C1328}"/>
              </a:ext>
            </a:extLst>
          </p:cNvPr>
          <p:cNvSpPr>
            <a:spLocks noGrp="1"/>
          </p:cNvSpPr>
          <p:nvPr>
            <p:ph sz="half" idx="2"/>
          </p:nvPr>
        </p:nvSpPr>
        <p:spPr>
          <a:xfrm>
            <a:off x="4648200" y="1825625"/>
            <a:ext cx="386715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a:extLst>
              <a:ext uri="{FF2B5EF4-FFF2-40B4-BE49-F238E27FC236}">
                <a16:creationId xmlns:a16="http://schemas.microsoft.com/office/drawing/2014/main" id="{EE4AAC64-A8D7-E22C-6B2E-42E29E503EB5}"/>
              </a:ext>
            </a:extLst>
          </p:cNvPr>
          <p:cNvSpPr>
            <a:spLocks noGrp="1"/>
          </p:cNvSpPr>
          <p:nvPr>
            <p:ph type="sldNum" sz="quarter" idx="10"/>
          </p:nvPr>
        </p:nvSpPr>
        <p:spPr/>
        <p:txBody>
          <a:bodyPr/>
          <a:lstStyle>
            <a:lvl1pPr>
              <a:defRPr/>
            </a:lvl1pPr>
          </a:lstStyle>
          <a:p>
            <a:r>
              <a:rPr lang="en-US" altLang="en-US"/>
              <a:t>10.</a:t>
            </a:r>
            <a:fld id="{05080093-441D-2847-9894-3F32E3529629}" type="slidenum">
              <a:rPr lang="en-US" altLang="en-US"/>
              <a:pPr/>
              <a:t>‹#›</a:t>
            </a:fld>
            <a:endParaRPr lang="en-US" altLang="en-US"/>
          </a:p>
        </p:txBody>
      </p:sp>
    </p:spTree>
    <p:extLst>
      <p:ext uri="{BB962C8B-B14F-4D97-AF65-F5344CB8AC3E}">
        <p14:creationId xmlns:p14="http://schemas.microsoft.com/office/powerpoint/2010/main" val="21806604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5878E-6F85-4C99-7DD9-97DC966D6AB4}"/>
              </a:ext>
            </a:extLst>
          </p:cNvPr>
          <p:cNvSpPr>
            <a:spLocks noGrp="1"/>
          </p:cNvSpPr>
          <p:nvPr>
            <p:ph type="title"/>
          </p:nvPr>
        </p:nvSpPr>
        <p:spPr>
          <a:xfrm>
            <a:off x="630238" y="365125"/>
            <a:ext cx="78867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0B118651-7289-E120-2A33-ABF79B4EDB0B}"/>
              </a:ext>
            </a:extLst>
          </p:cNvPr>
          <p:cNvSpPr>
            <a:spLocks noGrp="1"/>
          </p:cNvSpPr>
          <p:nvPr>
            <p:ph type="body" idx="1"/>
          </p:nvPr>
        </p:nvSpPr>
        <p:spPr>
          <a:xfrm>
            <a:off x="630238" y="1681163"/>
            <a:ext cx="386873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DBCD821-0068-2167-E07A-9FA6E70297BA}"/>
              </a:ext>
            </a:extLst>
          </p:cNvPr>
          <p:cNvSpPr>
            <a:spLocks noGrp="1"/>
          </p:cNvSpPr>
          <p:nvPr>
            <p:ph sz="half" idx="2"/>
          </p:nvPr>
        </p:nvSpPr>
        <p:spPr>
          <a:xfrm>
            <a:off x="630238" y="2505075"/>
            <a:ext cx="386873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3D1CBC7-8D29-D6A7-A808-2291CF0AD0AF}"/>
              </a:ext>
            </a:extLst>
          </p:cNvPr>
          <p:cNvSpPr>
            <a:spLocks noGrp="1"/>
          </p:cNvSpPr>
          <p:nvPr>
            <p:ph type="body" sz="quarter" idx="3"/>
          </p:nvPr>
        </p:nvSpPr>
        <p:spPr>
          <a:xfrm>
            <a:off x="4629150" y="1681163"/>
            <a:ext cx="38877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0B6D795-B983-0293-DF29-76B7B33D5B21}"/>
              </a:ext>
            </a:extLst>
          </p:cNvPr>
          <p:cNvSpPr>
            <a:spLocks noGrp="1"/>
          </p:cNvSpPr>
          <p:nvPr>
            <p:ph sz="quarter" idx="4"/>
          </p:nvPr>
        </p:nvSpPr>
        <p:spPr>
          <a:xfrm>
            <a:off x="4629150" y="2505075"/>
            <a:ext cx="38877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a:extLst>
              <a:ext uri="{FF2B5EF4-FFF2-40B4-BE49-F238E27FC236}">
                <a16:creationId xmlns:a16="http://schemas.microsoft.com/office/drawing/2014/main" id="{D296BEF5-71AD-7692-9A5C-A254B8382FAF}"/>
              </a:ext>
            </a:extLst>
          </p:cNvPr>
          <p:cNvSpPr>
            <a:spLocks noGrp="1"/>
          </p:cNvSpPr>
          <p:nvPr>
            <p:ph type="sldNum" sz="quarter" idx="10"/>
          </p:nvPr>
        </p:nvSpPr>
        <p:spPr/>
        <p:txBody>
          <a:bodyPr/>
          <a:lstStyle>
            <a:lvl1pPr>
              <a:defRPr/>
            </a:lvl1pPr>
          </a:lstStyle>
          <a:p>
            <a:r>
              <a:rPr lang="en-US" altLang="en-US"/>
              <a:t>10.</a:t>
            </a:r>
            <a:fld id="{7EB0C92F-BEFB-7D43-9D26-8B72610874E5}" type="slidenum">
              <a:rPr lang="en-US" altLang="en-US"/>
              <a:pPr/>
              <a:t>‹#›</a:t>
            </a:fld>
            <a:endParaRPr lang="en-US" altLang="en-US"/>
          </a:p>
        </p:txBody>
      </p:sp>
    </p:spTree>
    <p:extLst>
      <p:ext uri="{BB962C8B-B14F-4D97-AF65-F5344CB8AC3E}">
        <p14:creationId xmlns:p14="http://schemas.microsoft.com/office/powerpoint/2010/main" val="4232437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0CED7-5F64-DCB0-7903-AA4DDFC1FA6A}"/>
              </a:ext>
            </a:extLst>
          </p:cNvPr>
          <p:cNvSpPr>
            <a:spLocks noGrp="1"/>
          </p:cNvSpPr>
          <p:nvPr>
            <p:ph type="title"/>
          </p:nvPr>
        </p:nvSpPr>
        <p:spPr>
          <a:xfrm>
            <a:off x="628650" y="365125"/>
            <a:ext cx="7886700" cy="1325563"/>
          </a:xfrm>
          <a:prstGeom prst="rect">
            <a:avLst/>
          </a:prstGeo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DC86472-B5A5-AAA6-89AE-A88607B91121}"/>
              </a:ext>
            </a:extLst>
          </p:cNvPr>
          <p:cNvSpPr>
            <a:spLocks noGrp="1"/>
          </p:cNvSpPr>
          <p:nvPr>
            <p:ph type="sldNum" sz="quarter" idx="10"/>
          </p:nvPr>
        </p:nvSpPr>
        <p:spPr/>
        <p:txBody>
          <a:bodyPr/>
          <a:lstStyle>
            <a:lvl1pPr>
              <a:defRPr/>
            </a:lvl1pPr>
          </a:lstStyle>
          <a:p>
            <a:r>
              <a:rPr lang="en-US" altLang="en-US"/>
              <a:t>10.</a:t>
            </a:r>
            <a:fld id="{8E8D6484-774C-344D-B78C-85996BB0E42E}" type="slidenum">
              <a:rPr lang="en-US" altLang="en-US"/>
              <a:pPr/>
              <a:t>‹#›</a:t>
            </a:fld>
            <a:endParaRPr lang="en-US" altLang="en-US"/>
          </a:p>
        </p:txBody>
      </p:sp>
    </p:spTree>
    <p:extLst>
      <p:ext uri="{BB962C8B-B14F-4D97-AF65-F5344CB8AC3E}">
        <p14:creationId xmlns:p14="http://schemas.microsoft.com/office/powerpoint/2010/main" val="22875418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218DA47-5374-B61B-320E-B4D7E5267DE6}"/>
              </a:ext>
            </a:extLst>
          </p:cNvPr>
          <p:cNvSpPr>
            <a:spLocks noGrp="1"/>
          </p:cNvSpPr>
          <p:nvPr>
            <p:ph type="sldNum" sz="quarter" idx="10"/>
          </p:nvPr>
        </p:nvSpPr>
        <p:spPr/>
        <p:txBody>
          <a:bodyPr/>
          <a:lstStyle>
            <a:lvl1pPr>
              <a:defRPr/>
            </a:lvl1pPr>
          </a:lstStyle>
          <a:p>
            <a:r>
              <a:rPr lang="en-US" altLang="en-US"/>
              <a:t>10.</a:t>
            </a:r>
            <a:fld id="{52749761-6C96-3E4C-8761-6C382A462EC9}" type="slidenum">
              <a:rPr lang="en-US" altLang="en-US"/>
              <a:pPr/>
              <a:t>‹#›</a:t>
            </a:fld>
            <a:endParaRPr lang="en-US" altLang="en-US"/>
          </a:p>
        </p:txBody>
      </p:sp>
    </p:spTree>
    <p:extLst>
      <p:ext uri="{BB962C8B-B14F-4D97-AF65-F5344CB8AC3E}">
        <p14:creationId xmlns:p14="http://schemas.microsoft.com/office/powerpoint/2010/main" val="15975794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22485-F616-E7D1-626E-94CC79263C78}"/>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811D3DF-A25B-8AB2-B2F8-F0CC69C3F554}"/>
              </a:ext>
            </a:extLst>
          </p:cNvPr>
          <p:cNvSpPr>
            <a:spLocks noGrp="1"/>
          </p:cNvSpPr>
          <p:nvPr>
            <p:ph idx="1"/>
          </p:nvPr>
        </p:nvSpPr>
        <p:spPr>
          <a:xfrm>
            <a:off x="3887788" y="987425"/>
            <a:ext cx="462915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2C9D95C-C0EF-A15D-A861-0EC0B7E8864D}"/>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2D852559-FB60-B1D6-9267-A256ACF11627}"/>
              </a:ext>
            </a:extLst>
          </p:cNvPr>
          <p:cNvSpPr>
            <a:spLocks noGrp="1"/>
          </p:cNvSpPr>
          <p:nvPr>
            <p:ph type="sldNum" sz="quarter" idx="10"/>
          </p:nvPr>
        </p:nvSpPr>
        <p:spPr/>
        <p:txBody>
          <a:bodyPr/>
          <a:lstStyle>
            <a:lvl1pPr>
              <a:defRPr/>
            </a:lvl1pPr>
          </a:lstStyle>
          <a:p>
            <a:r>
              <a:rPr lang="en-US" altLang="en-US"/>
              <a:t>10.</a:t>
            </a:r>
            <a:fld id="{C8874937-9C2D-3B4B-883F-EBDE1A56E957}" type="slidenum">
              <a:rPr lang="en-US" altLang="en-US"/>
              <a:pPr/>
              <a:t>‹#›</a:t>
            </a:fld>
            <a:endParaRPr lang="en-US" altLang="en-US"/>
          </a:p>
        </p:txBody>
      </p:sp>
    </p:spTree>
    <p:extLst>
      <p:ext uri="{BB962C8B-B14F-4D97-AF65-F5344CB8AC3E}">
        <p14:creationId xmlns:p14="http://schemas.microsoft.com/office/powerpoint/2010/main" val="35273360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23DCA-13F6-79DD-EF2F-E9DF4D5C3A94}"/>
              </a:ext>
            </a:extLst>
          </p:cNvPr>
          <p:cNvSpPr>
            <a:spLocks noGrp="1"/>
          </p:cNvSpPr>
          <p:nvPr>
            <p:ph type="title"/>
          </p:nvPr>
        </p:nvSpPr>
        <p:spPr>
          <a:xfrm>
            <a:off x="630238" y="457200"/>
            <a:ext cx="2949575"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8DB02B5-54C6-EE10-2F1A-69A53A7FB518}"/>
              </a:ext>
            </a:extLst>
          </p:cNvPr>
          <p:cNvSpPr>
            <a:spLocks noGrp="1"/>
          </p:cNvSpPr>
          <p:nvPr>
            <p:ph type="pic" idx="1"/>
          </p:nvPr>
        </p:nvSpPr>
        <p:spPr>
          <a:xfrm>
            <a:off x="3887788" y="987425"/>
            <a:ext cx="462915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6FC42A3-C9D9-11E5-227A-56D692A02646}"/>
              </a:ext>
            </a:extLst>
          </p:cNvPr>
          <p:cNvSpPr>
            <a:spLocks noGrp="1"/>
          </p:cNvSpPr>
          <p:nvPr>
            <p:ph type="body" sz="half" idx="2"/>
          </p:nvPr>
        </p:nvSpPr>
        <p:spPr>
          <a:xfrm>
            <a:off x="630238" y="2057400"/>
            <a:ext cx="2949575"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074C13A4-C42F-A5DC-6CBC-EC9E78BD1ACD}"/>
              </a:ext>
            </a:extLst>
          </p:cNvPr>
          <p:cNvSpPr>
            <a:spLocks noGrp="1"/>
          </p:cNvSpPr>
          <p:nvPr>
            <p:ph type="sldNum" sz="quarter" idx="10"/>
          </p:nvPr>
        </p:nvSpPr>
        <p:spPr/>
        <p:txBody>
          <a:bodyPr/>
          <a:lstStyle>
            <a:lvl1pPr>
              <a:defRPr/>
            </a:lvl1pPr>
          </a:lstStyle>
          <a:p>
            <a:r>
              <a:rPr lang="en-US" altLang="en-US"/>
              <a:t>10.</a:t>
            </a:r>
            <a:fld id="{86C5A9F9-7A04-2A4C-95D8-B7F911EFAB11}" type="slidenum">
              <a:rPr lang="en-US" altLang="en-US"/>
              <a:pPr/>
              <a:t>‹#›</a:t>
            </a:fld>
            <a:endParaRPr lang="en-US" altLang="en-US"/>
          </a:p>
        </p:txBody>
      </p:sp>
    </p:spTree>
    <p:extLst>
      <p:ext uri="{BB962C8B-B14F-4D97-AF65-F5344CB8AC3E}">
        <p14:creationId xmlns:p14="http://schemas.microsoft.com/office/powerpoint/2010/main" val="3054289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9936" name="Rectangle 16">
            <a:extLst>
              <a:ext uri="{FF2B5EF4-FFF2-40B4-BE49-F238E27FC236}">
                <a16:creationId xmlns:a16="http://schemas.microsoft.com/office/drawing/2014/main" id="{EAE6CA5D-55D9-0C7A-8560-6EE3275EB1FA}"/>
              </a:ext>
            </a:extLst>
          </p:cNvPr>
          <p:cNvSpPr>
            <a:spLocks noGrp="1" noChangeArrowheads="1"/>
          </p:cNvSpPr>
          <p:nvPr>
            <p:ph type="sldNum" sz="quarter" idx="4"/>
          </p:nvPr>
        </p:nvSpPr>
        <p:spPr bwMode="auto">
          <a:xfrm>
            <a:off x="-762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2000">
                <a:solidFill>
                  <a:schemeClr val="bg2"/>
                </a:solidFill>
              </a:defRPr>
            </a:lvl1pPr>
          </a:lstStyle>
          <a:p>
            <a:r>
              <a:rPr lang="en-US" altLang="en-US"/>
              <a:t>10.</a:t>
            </a:r>
            <a:fld id="{F9D991E3-EF77-C84C-B032-4B185FAEA218}"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hf hdr="0" ftr="0" dt="0"/>
  <p:txStyles>
    <p:titleStyle>
      <a:lvl1pPr algn="l" rtl="0" fontAlgn="base">
        <a:spcBef>
          <a:spcPct val="0"/>
        </a:spcBef>
        <a:spcAft>
          <a:spcPct val="0"/>
        </a:spcAft>
        <a:defRPr sz="4400" kern="1200">
          <a:solidFill>
            <a:schemeClr val="tx2"/>
          </a:solidFill>
          <a:latin typeface="+mj-lt"/>
          <a:ea typeface="+mj-ea"/>
          <a:cs typeface="+mj-cs"/>
        </a:defRPr>
      </a:lvl1pPr>
      <a:lvl2pPr algn="l" rtl="0" fontAlgn="base">
        <a:spcBef>
          <a:spcPct val="0"/>
        </a:spcBef>
        <a:spcAft>
          <a:spcPct val="0"/>
        </a:spcAft>
        <a:defRPr sz="4400">
          <a:solidFill>
            <a:schemeClr val="tx2"/>
          </a:solidFill>
          <a:latin typeface="Tahoma" panose="020B0604030504040204" pitchFamily="34" charset="0"/>
        </a:defRPr>
      </a:lvl2pPr>
      <a:lvl3pPr algn="l" rtl="0" fontAlgn="base">
        <a:spcBef>
          <a:spcPct val="0"/>
        </a:spcBef>
        <a:spcAft>
          <a:spcPct val="0"/>
        </a:spcAft>
        <a:defRPr sz="4400">
          <a:solidFill>
            <a:schemeClr val="tx2"/>
          </a:solidFill>
          <a:latin typeface="Tahoma" panose="020B0604030504040204" pitchFamily="34" charset="0"/>
        </a:defRPr>
      </a:lvl3pPr>
      <a:lvl4pPr algn="l" rtl="0" fontAlgn="base">
        <a:spcBef>
          <a:spcPct val="0"/>
        </a:spcBef>
        <a:spcAft>
          <a:spcPct val="0"/>
        </a:spcAft>
        <a:defRPr sz="4400">
          <a:solidFill>
            <a:schemeClr val="tx2"/>
          </a:solidFill>
          <a:latin typeface="Tahoma" panose="020B0604030504040204" pitchFamily="34" charset="0"/>
        </a:defRPr>
      </a:lvl4pPr>
      <a:lvl5pPr algn="l" rtl="0" fontAlgn="base">
        <a:spcBef>
          <a:spcPct val="0"/>
        </a:spcBef>
        <a:spcAft>
          <a:spcPct val="0"/>
        </a:spcAft>
        <a:defRPr sz="4400">
          <a:solidFill>
            <a:schemeClr val="tx2"/>
          </a:solidFill>
          <a:latin typeface="Tahoma" panose="020B0604030504040204" pitchFamily="34" charset="0"/>
        </a:defRPr>
      </a:lvl5pPr>
      <a:lvl6pPr marL="457200" algn="l" rtl="0" fontAlgn="base">
        <a:spcBef>
          <a:spcPct val="0"/>
        </a:spcBef>
        <a:spcAft>
          <a:spcPct val="0"/>
        </a:spcAft>
        <a:defRPr sz="4400">
          <a:solidFill>
            <a:schemeClr val="tx2"/>
          </a:solidFill>
          <a:latin typeface="Tahoma" panose="020B0604030504040204" pitchFamily="34" charset="0"/>
        </a:defRPr>
      </a:lvl6pPr>
      <a:lvl7pPr marL="914400" algn="l" rtl="0" fontAlgn="base">
        <a:spcBef>
          <a:spcPct val="0"/>
        </a:spcBef>
        <a:spcAft>
          <a:spcPct val="0"/>
        </a:spcAft>
        <a:defRPr sz="4400">
          <a:solidFill>
            <a:schemeClr val="tx2"/>
          </a:solidFill>
          <a:latin typeface="Tahoma" panose="020B0604030504040204" pitchFamily="34" charset="0"/>
        </a:defRPr>
      </a:lvl7pPr>
      <a:lvl8pPr marL="1371600" algn="l" rtl="0" fontAlgn="base">
        <a:spcBef>
          <a:spcPct val="0"/>
        </a:spcBef>
        <a:spcAft>
          <a:spcPct val="0"/>
        </a:spcAft>
        <a:defRPr sz="4400">
          <a:solidFill>
            <a:schemeClr val="tx2"/>
          </a:solidFill>
          <a:latin typeface="Tahoma" panose="020B0604030504040204" pitchFamily="34" charset="0"/>
        </a:defRPr>
      </a:lvl8pPr>
      <a:lvl9pPr marL="1828800" algn="l" rtl="0" fontAlgn="base">
        <a:spcBef>
          <a:spcPct val="0"/>
        </a:spcBef>
        <a:spcAft>
          <a:spcPct val="0"/>
        </a:spcAft>
        <a:defRPr sz="4400">
          <a:solidFill>
            <a:schemeClr val="tx2"/>
          </a:solidFill>
          <a:latin typeface="Tahoma" panose="020B0604030504040204" pitchFamily="34" charset="0"/>
        </a:defRPr>
      </a:lvl9pPr>
    </p:titleStyle>
    <p:bodyStyle>
      <a:lvl1pPr marL="342900" indent="-342900" algn="l" rtl="0" fontAlgn="base">
        <a:spcBef>
          <a:spcPct val="20000"/>
        </a:spcBef>
        <a:spcAft>
          <a:spcPct val="0"/>
        </a:spcAft>
        <a:buClr>
          <a:schemeClr val="folHlink"/>
        </a:buClr>
        <a:buSzPct val="60000"/>
        <a:buFont typeface="Wingdings" pitchFamily="2" charset="2"/>
        <a:buChar char="n"/>
        <a:defRPr sz="3200" kern="1200">
          <a:solidFill>
            <a:schemeClr val="tx1"/>
          </a:solidFill>
          <a:latin typeface="+mn-lt"/>
          <a:ea typeface="+mn-ea"/>
          <a:cs typeface="+mn-cs"/>
        </a:defRPr>
      </a:lvl1pPr>
      <a:lvl2pPr marL="742950" indent="-285750" algn="l" rtl="0" fontAlgn="base">
        <a:spcBef>
          <a:spcPct val="20000"/>
        </a:spcBef>
        <a:spcAft>
          <a:spcPct val="0"/>
        </a:spcAft>
        <a:buClr>
          <a:schemeClr val="hlink"/>
        </a:buClr>
        <a:buSzPct val="55000"/>
        <a:buFont typeface="Wingdings" pitchFamily="2" charset="2"/>
        <a:buChar char="n"/>
        <a:defRPr sz="2800" kern="1200">
          <a:solidFill>
            <a:schemeClr val="tx1"/>
          </a:solidFill>
          <a:latin typeface="+mn-lt"/>
          <a:ea typeface="+mn-ea"/>
          <a:cs typeface="+mn-cs"/>
        </a:defRPr>
      </a:lvl2pPr>
      <a:lvl3pPr marL="1143000" indent="-228600" algn="l" rtl="0" fontAlgn="base">
        <a:spcBef>
          <a:spcPct val="20000"/>
        </a:spcBef>
        <a:spcAft>
          <a:spcPct val="0"/>
        </a:spcAft>
        <a:buClr>
          <a:schemeClr val="folHlink"/>
        </a:buClr>
        <a:buSzPct val="50000"/>
        <a:buFont typeface="Wingdings" pitchFamily="2" charset="2"/>
        <a:buChar char="n"/>
        <a:defRPr sz="2400" kern="1200">
          <a:solidFill>
            <a:schemeClr val="tx1"/>
          </a:solidFill>
          <a:latin typeface="+mn-lt"/>
          <a:ea typeface="+mn-ea"/>
          <a:cs typeface="+mn-cs"/>
        </a:defRPr>
      </a:lvl3pPr>
      <a:lvl4pPr marL="1600200" indent="-228600" algn="l" rtl="0" fontAlgn="base">
        <a:spcBef>
          <a:spcPct val="20000"/>
        </a:spcBef>
        <a:spcAft>
          <a:spcPct val="0"/>
        </a:spcAft>
        <a:buClr>
          <a:schemeClr val="accent2"/>
        </a:buClr>
        <a:buSzPct val="55000"/>
        <a:buFont typeface="Wingdings" pitchFamily="2" charset="2"/>
        <a:buChar char="n"/>
        <a:defRPr sz="2000" kern="1200">
          <a:solidFill>
            <a:schemeClr val="tx1"/>
          </a:solidFill>
          <a:latin typeface="+mn-lt"/>
          <a:ea typeface="+mn-ea"/>
          <a:cs typeface="+mn-cs"/>
        </a:defRPr>
      </a:lvl4pPr>
      <a:lvl5pPr marL="2057400" indent="-228600" algn="l" rtl="0" fontAlgn="base">
        <a:spcBef>
          <a:spcPct val="20000"/>
        </a:spcBef>
        <a:spcAft>
          <a:spcPct val="0"/>
        </a:spcAft>
        <a:buClr>
          <a:schemeClr val="accent1"/>
        </a:buClr>
        <a:buSzPct val="50000"/>
        <a:buFont typeface="Wingdings" pitchFamily="2" charset="2"/>
        <a:buChar char="n"/>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6.xml"/><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2">
            <a:extLst>
              <a:ext uri="{FF2B5EF4-FFF2-40B4-BE49-F238E27FC236}">
                <a16:creationId xmlns:a16="http://schemas.microsoft.com/office/drawing/2014/main" id="{01B1C4D3-07D7-4D54-3389-15DF34D79BC7}"/>
              </a:ext>
            </a:extLst>
          </p:cNvPr>
          <p:cNvSpPr>
            <a:spLocks noGrp="1"/>
          </p:cNvSpPr>
          <p:nvPr>
            <p:ph type="sldNum" sz="quarter" idx="10"/>
          </p:nvPr>
        </p:nvSpPr>
        <p:spPr/>
        <p:txBody>
          <a:bodyPr/>
          <a:lstStyle/>
          <a:p>
            <a:r>
              <a:rPr lang="en-US" altLang="en-US"/>
              <a:t>10.</a:t>
            </a:r>
            <a:fld id="{5C948F0F-2885-AB4D-B4F4-D2069CEAC7A1}" type="slidenum">
              <a:rPr lang="en-US" altLang="en-US"/>
              <a:pPr/>
              <a:t>1</a:t>
            </a:fld>
            <a:endParaRPr lang="en-US" altLang="en-US"/>
          </a:p>
        </p:txBody>
      </p:sp>
      <p:pic>
        <p:nvPicPr>
          <p:cNvPr id="1055746" name="Picture 2">
            <a:extLst>
              <a:ext uri="{FF2B5EF4-FFF2-40B4-BE49-F238E27FC236}">
                <a16:creationId xmlns:a16="http://schemas.microsoft.com/office/drawing/2014/main" id="{8675DDCD-EFB2-5081-6614-F9C23871D979}"/>
              </a:ext>
            </a:extLst>
          </p:cNvPr>
          <p:cNvPicPr>
            <a:picLocks noGrp="1" noChangeAspect="1" noChangeArrowheads="1"/>
          </p:cNvPicPr>
          <p:nvPr>
            <p:ph/>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1096963"/>
          </a:xfr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55747" name="Rectangle 3">
            <a:extLst>
              <a:ext uri="{FF2B5EF4-FFF2-40B4-BE49-F238E27FC236}">
                <a16:creationId xmlns:a16="http://schemas.microsoft.com/office/drawing/2014/main" id="{ACAE028C-F57C-F2EF-72AF-33A54277C9A0}"/>
              </a:ext>
            </a:extLst>
          </p:cNvPr>
          <p:cNvSpPr>
            <a:spLocks noChangeArrowheads="1"/>
          </p:cNvSpPr>
          <p:nvPr/>
        </p:nvSpPr>
        <p:spPr bwMode="auto">
          <a:xfrm>
            <a:off x="1143000" y="2514600"/>
            <a:ext cx="6858000" cy="3076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sz="4400">
                <a:solidFill>
                  <a:schemeClr val="tx2"/>
                </a:solidFill>
              </a:rPr>
              <a:t>Chapter 10</a:t>
            </a:r>
          </a:p>
          <a:p>
            <a:pPr algn="ctr"/>
            <a:endParaRPr lang="en-US" altLang="en-US" sz="2000">
              <a:solidFill>
                <a:schemeClr val="tx2"/>
              </a:solidFill>
            </a:endParaRPr>
          </a:p>
          <a:p>
            <a:pPr algn="ctr"/>
            <a:r>
              <a:rPr lang="en-US" altLang="en-US" sz="4400"/>
              <a:t>Error Detection </a:t>
            </a:r>
            <a:br>
              <a:rPr lang="en-US" altLang="en-US" sz="4400"/>
            </a:br>
            <a:r>
              <a:rPr lang="en-US" altLang="en-US" sz="4400"/>
              <a:t>and </a:t>
            </a:r>
            <a:br>
              <a:rPr lang="en-US" altLang="en-US" sz="4400"/>
            </a:br>
            <a:r>
              <a:rPr lang="en-US" altLang="en-US" sz="4400"/>
              <a:t>Correction</a:t>
            </a:r>
          </a:p>
        </p:txBody>
      </p:sp>
      <p:sp>
        <p:nvSpPr>
          <p:cNvPr id="1055748" name="Text Box 4">
            <a:extLst>
              <a:ext uri="{FF2B5EF4-FFF2-40B4-BE49-F238E27FC236}">
                <a16:creationId xmlns:a16="http://schemas.microsoft.com/office/drawing/2014/main" id="{0E10FC99-97FE-14F6-CE6D-01037EC403D0}"/>
              </a:ext>
            </a:extLst>
          </p:cNvPr>
          <p:cNvSpPr txBox="1">
            <a:spLocks noChangeArrowheads="1"/>
          </p:cNvSpPr>
          <p:nvPr/>
        </p:nvSpPr>
        <p:spPr bwMode="auto">
          <a:xfrm>
            <a:off x="0" y="6507163"/>
            <a:ext cx="9144000" cy="27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1" hangingPunct="1"/>
            <a:r>
              <a:rPr lang="en-US" altLang="en-US" sz="1200" b="0">
                <a:latin typeface="Times New Roman" panose="02020603050405020304" pitchFamily="18" charset="0"/>
              </a:rPr>
              <a:t>Copyright © The McGraw-Hill Companies, Inc. Permission required for reproduction or display.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AB3A6F-CF89-F993-3230-7A8A63FCDDB2}"/>
              </a:ext>
            </a:extLst>
          </p:cNvPr>
          <p:cNvSpPr>
            <a:spLocks noGrp="1"/>
          </p:cNvSpPr>
          <p:nvPr>
            <p:ph type="sldNum" sz="quarter" idx="10"/>
          </p:nvPr>
        </p:nvSpPr>
        <p:spPr/>
        <p:txBody>
          <a:bodyPr/>
          <a:lstStyle/>
          <a:p>
            <a:r>
              <a:rPr lang="en-US" altLang="en-US"/>
              <a:t>10.</a:t>
            </a:r>
            <a:fld id="{FDB3CB7F-D873-B542-A11D-D4ABFFD3BD28}" type="slidenum">
              <a:rPr lang="en-US" altLang="en-US"/>
              <a:pPr/>
              <a:t>10</a:t>
            </a:fld>
            <a:endParaRPr lang="en-US" altLang="en-US"/>
          </a:p>
        </p:txBody>
      </p:sp>
      <p:sp>
        <p:nvSpPr>
          <p:cNvPr id="891906" name="Rectangle 2">
            <a:extLst>
              <a:ext uri="{FF2B5EF4-FFF2-40B4-BE49-F238E27FC236}">
                <a16:creationId xmlns:a16="http://schemas.microsoft.com/office/drawing/2014/main" id="{14426C57-B115-E551-80A5-5FCEB95CA59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7" name="Rectangle 3">
            <a:extLst>
              <a:ext uri="{FF2B5EF4-FFF2-40B4-BE49-F238E27FC236}">
                <a16:creationId xmlns:a16="http://schemas.microsoft.com/office/drawing/2014/main" id="{A14F2DA8-85FA-2007-6B34-19157DC1091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8" name="Rectangle 4">
            <a:extLst>
              <a:ext uri="{FF2B5EF4-FFF2-40B4-BE49-F238E27FC236}">
                <a16:creationId xmlns:a16="http://schemas.microsoft.com/office/drawing/2014/main" id="{C5A4111C-5281-7831-BABF-B9142937CBD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09" name="Rectangle 5">
            <a:extLst>
              <a:ext uri="{FF2B5EF4-FFF2-40B4-BE49-F238E27FC236}">
                <a16:creationId xmlns:a16="http://schemas.microsoft.com/office/drawing/2014/main" id="{41E20DAE-F9E5-BB8C-9AD2-79F84898E94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0" name="Rectangle 6">
            <a:extLst>
              <a:ext uri="{FF2B5EF4-FFF2-40B4-BE49-F238E27FC236}">
                <a16:creationId xmlns:a16="http://schemas.microsoft.com/office/drawing/2014/main" id="{BAECA044-DAC6-9D7D-03A0-A1224F015C1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1" name="Rectangle 7">
            <a:extLst>
              <a:ext uri="{FF2B5EF4-FFF2-40B4-BE49-F238E27FC236}">
                <a16:creationId xmlns:a16="http://schemas.microsoft.com/office/drawing/2014/main" id="{1FD3A7A8-650A-217E-AF5C-29F63F26224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2" name="Rectangle 8">
            <a:extLst>
              <a:ext uri="{FF2B5EF4-FFF2-40B4-BE49-F238E27FC236}">
                <a16:creationId xmlns:a16="http://schemas.microsoft.com/office/drawing/2014/main" id="{1BC0BBFA-0EB6-96BC-E838-A4D98077333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1913" name="Line 9">
            <a:extLst>
              <a:ext uri="{FF2B5EF4-FFF2-40B4-BE49-F238E27FC236}">
                <a16:creationId xmlns:a16="http://schemas.microsoft.com/office/drawing/2014/main" id="{C0515623-81F1-C968-06FC-2CA6EDA029A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4" name="Line 10">
            <a:extLst>
              <a:ext uri="{FF2B5EF4-FFF2-40B4-BE49-F238E27FC236}">
                <a16:creationId xmlns:a16="http://schemas.microsoft.com/office/drawing/2014/main" id="{1F04680C-857C-99CA-7824-1CC60964756B}"/>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1915" name="Rectangle 11">
            <a:extLst>
              <a:ext uri="{FF2B5EF4-FFF2-40B4-BE49-F238E27FC236}">
                <a16:creationId xmlns:a16="http://schemas.microsoft.com/office/drawing/2014/main" id="{74E357E1-060D-6A52-FC9A-C5D5AA8B4D9E}"/>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this book, we concentrate on block codes; we leave convolution codes </a:t>
            </a:r>
            <a:br>
              <a:rPr lang="en-US" altLang="en-US"/>
            </a:br>
            <a:r>
              <a:rPr lang="en-US" altLang="en-US"/>
              <a:t>to advanced texts.</a:t>
            </a:r>
          </a:p>
        </p:txBody>
      </p:sp>
      <p:grpSp>
        <p:nvGrpSpPr>
          <p:cNvPr id="891916" name="Group 12">
            <a:extLst>
              <a:ext uri="{FF2B5EF4-FFF2-40B4-BE49-F238E27FC236}">
                <a16:creationId xmlns:a16="http://schemas.microsoft.com/office/drawing/2014/main" id="{789986C0-AF8E-2437-3C43-0614FC25E75F}"/>
              </a:ext>
            </a:extLst>
          </p:cNvPr>
          <p:cNvGrpSpPr>
            <a:grpSpLocks/>
          </p:cNvGrpSpPr>
          <p:nvPr/>
        </p:nvGrpSpPr>
        <p:grpSpPr bwMode="auto">
          <a:xfrm>
            <a:off x="533400" y="2024063"/>
            <a:ext cx="1143000" cy="566737"/>
            <a:chOff x="1200" y="1248"/>
            <a:chExt cx="720" cy="357"/>
          </a:xfrm>
        </p:grpSpPr>
        <p:pic>
          <p:nvPicPr>
            <p:cNvPr id="891917" name="Picture 13">
              <a:extLst>
                <a:ext uri="{FF2B5EF4-FFF2-40B4-BE49-F238E27FC236}">
                  <a16:creationId xmlns:a16="http://schemas.microsoft.com/office/drawing/2014/main" id="{5973DCA7-F50E-3FC4-CEFA-C45CBA17E5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1918" name="Text Box 14">
              <a:extLst>
                <a:ext uri="{FF2B5EF4-FFF2-40B4-BE49-F238E27FC236}">
                  <a16:creationId xmlns:a16="http://schemas.microsoft.com/office/drawing/2014/main" id="{0587A13B-BAF9-9A18-8F19-F9DF61436F11}"/>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4D073F-8B18-02B0-35BD-72B655AD2EA3}"/>
              </a:ext>
            </a:extLst>
          </p:cNvPr>
          <p:cNvSpPr>
            <a:spLocks noGrp="1"/>
          </p:cNvSpPr>
          <p:nvPr>
            <p:ph type="sldNum" sz="quarter" idx="10"/>
          </p:nvPr>
        </p:nvSpPr>
        <p:spPr/>
        <p:txBody>
          <a:bodyPr/>
          <a:lstStyle/>
          <a:p>
            <a:r>
              <a:rPr lang="en-US" altLang="en-US"/>
              <a:t>10.</a:t>
            </a:r>
            <a:fld id="{B37B4481-0FCB-6D44-ACC3-8ADFB6B0465D}" type="slidenum">
              <a:rPr lang="en-US" altLang="en-US"/>
              <a:pPr/>
              <a:t>11</a:t>
            </a:fld>
            <a:endParaRPr lang="en-US" altLang="en-US"/>
          </a:p>
        </p:txBody>
      </p:sp>
      <p:sp>
        <p:nvSpPr>
          <p:cNvPr id="892930" name="Rectangle 2">
            <a:extLst>
              <a:ext uri="{FF2B5EF4-FFF2-40B4-BE49-F238E27FC236}">
                <a16:creationId xmlns:a16="http://schemas.microsoft.com/office/drawing/2014/main" id="{DD904FC2-03F9-8FF2-F045-12C0715A852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1" name="Rectangle 3">
            <a:extLst>
              <a:ext uri="{FF2B5EF4-FFF2-40B4-BE49-F238E27FC236}">
                <a16:creationId xmlns:a16="http://schemas.microsoft.com/office/drawing/2014/main" id="{F8A02D99-5EE7-3816-90BF-6DCAD9B1741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2" name="Rectangle 4">
            <a:extLst>
              <a:ext uri="{FF2B5EF4-FFF2-40B4-BE49-F238E27FC236}">
                <a16:creationId xmlns:a16="http://schemas.microsoft.com/office/drawing/2014/main" id="{D28320B2-AF03-DAF9-ABBE-F796EA369A0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3" name="Rectangle 5">
            <a:extLst>
              <a:ext uri="{FF2B5EF4-FFF2-40B4-BE49-F238E27FC236}">
                <a16:creationId xmlns:a16="http://schemas.microsoft.com/office/drawing/2014/main" id="{E993178D-C825-D528-4112-8A4553240AF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4" name="Rectangle 6">
            <a:extLst>
              <a:ext uri="{FF2B5EF4-FFF2-40B4-BE49-F238E27FC236}">
                <a16:creationId xmlns:a16="http://schemas.microsoft.com/office/drawing/2014/main" id="{A3D43E8F-72FA-CC83-D5E7-1D287176735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5" name="Rectangle 7">
            <a:extLst>
              <a:ext uri="{FF2B5EF4-FFF2-40B4-BE49-F238E27FC236}">
                <a16:creationId xmlns:a16="http://schemas.microsoft.com/office/drawing/2014/main" id="{9E80C30A-33CE-B480-BDA2-C617E833606F}"/>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6" name="Rectangle 8">
            <a:extLst>
              <a:ext uri="{FF2B5EF4-FFF2-40B4-BE49-F238E27FC236}">
                <a16:creationId xmlns:a16="http://schemas.microsoft.com/office/drawing/2014/main" id="{8690C821-8EF5-3CF6-C708-82C3A2B7BFA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2937" name="Line 9">
            <a:extLst>
              <a:ext uri="{FF2B5EF4-FFF2-40B4-BE49-F238E27FC236}">
                <a16:creationId xmlns:a16="http://schemas.microsoft.com/office/drawing/2014/main" id="{91CE6FF7-666A-55AF-9995-76D4B358703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8" name="Line 10">
            <a:extLst>
              <a:ext uri="{FF2B5EF4-FFF2-40B4-BE49-F238E27FC236}">
                <a16:creationId xmlns:a16="http://schemas.microsoft.com/office/drawing/2014/main" id="{65DF2ED5-30A5-E63D-BE06-6700FEE7BC6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2939" name="Rectangle 11">
            <a:extLst>
              <a:ext uri="{FF2B5EF4-FFF2-40B4-BE49-F238E27FC236}">
                <a16:creationId xmlns:a16="http://schemas.microsoft.com/office/drawing/2014/main" id="{21F09721-93D7-D7DE-5659-5AD1A3050E7D}"/>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modulo-N arithmetic, we use only the integers in the range 0 to N −1, inclusive.</a:t>
            </a:r>
          </a:p>
        </p:txBody>
      </p:sp>
      <p:grpSp>
        <p:nvGrpSpPr>
          <p:cNvPr id="892940" name="Group 12">
            <a:extLst>
              <a:ext uri="{FF2B5EF4-FFF2-40B4-BE49-F238E27FC236}">
                <a16:creationId xmlns:a16="http://schemas.microsoft.com/office/drawing/2014/main" id="{E915C989-096B-7E8C-81BF-203B3C2FE175}"/>
              </a:ext>
            </a:extLst>
          </p:cNvPr>
          <p:cNvGrpSpPr>
            <a:grpSpLocks/>
          </p:cNvGrpSpPr>
          <p:nvPr/>
        </p:nvGrpSpPr>
        <p:grpSpPr bwMode="auto">
          <a:xfrm>
            <a:off x="533400" y="2024063"/>
            <a:ext cx="1143000" cy="566737"/>
            <a:chOff x="1200" y="1248"/>
            <a:chExt cx="720" cy="357"/>
          </a:xfrm>
        </p:grpSpPr>
        <p:pic>
          <p:nvPicPr>
            <p:cNvPr id="892941" name="Picture 13">
              <a:extLst>
                <a:ext uri="{FF2B5EF4-FFF2-40B4-BE49-F238E27FC236}">
                  <a16:creationId xmlns:a16="http://schemas.microsoft.com/office/drawing/2014/main" id="{D4FD48A1-4E24-BD1B-F508-281A9BB9E7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2942" name="Text Box 14">
              <a:extLst>
                <a:ext uri="{FF2B5EF4-FFF2-40B4-BE49-F238E27FC236}">
                  <a16:creationId xmlns:a16="http://schemas.microsoft.com/office/drawing/2014/main" id="{72E62336-B1A8-17CD-CDEC-0E7F6B94976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E0CCCA1-2DA0-1309-CCA7-9FEA6F267DEB}"/>
              </a:ext>
            </a:extLst>
          </p:cNvPr>
          <p:cNvSpPr>
            <a:spLocks noGrp="1"/>
          </p:cNvSpPr>
          <p:nvPr>
            <p:ph type="sldNum" sz="quarter" idx="10"/>
          </p:nvPr>
        </p:nvSpPr>
        <p:spPr/>
        <p:txBody>
          <a:bodyPr/>
          <a:lstStyle/>
          <a:p>
            <a:r>
              <a:rPr lang="en-US" altLang="en-US"/>
              <a:t>10.</a:t>
            </a:r>
            <a:fld id="{E1DA3879-FE8B-7C46-9BD6-A34E47D3A2AA}" type="slidenum">
              <a:rPr lang="en-US" altLang="en-US"/>
              <a:pPr/>
              <a:t>12</a:t>
            </a:fld>
            <a:endParaRPr lang="en-US" altLang="en-US"/>
          </a:p>
        </p:txBody>
      </p:sp>
      <p:sp>
        <p:nvSpPr>
          <p:cNvPr id="865282" name="Line 2">
            <a:extLst>
              <a:ext uri="{FF2B5EF4-FFF2-40B4-BE49-F238E27FC236}">
                <a16:creationId xmlns:a16="http://schemas.microsoft.com/office/drawing/2014/main" id="{5C0F911C-C66D-A737-80B1-98A5F2EAA05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3" name="Line 3">
            <a:extLst>
              <a:ext uri="{FF2B5EF4-FFF2-40B4-BE49-F238E27FC236}">
                <a16:creationId xmlns:a16="http://schemas.microsoft.com/office/drawing/2014/main" id="{1CF54516-2669-FCF8-0AE5-CABB407BC557}"/>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5284" name="Text Box 4">
            <a:extLst>
              <a:ext uri="{FF2B5EF4-FFF2-40B4-BE49-F238E27FC236}">
                <a16:creationId xmlns:a16="http://schemas.microsoft.com/office/drawing/2014/main" id="{C26E42E7-D6A8-FCCD-9D6C-E7E81F9B061B}"/>
              </a:ext>
            </a:extLst>
          </p:cNvPr>
          <p:cNvSpPr txBox="1">
            <a:spLocks noChangeArrowheads="1"/>
          </p:cNvSpPr>
          <p:nvPr/>
        </p:nvSpPr>
        <p:spPr bwMode="auto">
          <a:xfrm>
            <a:off x="304800" y="762000"/>
            <a:ext cx="5889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10.4  </a:t>
            </a:r>
            <a:r>
              <a:rPr lang="en-US" altLang="en-US" sz="2000" i="1">
                <a:latin typeface="Times New Roman" panose="02020603050405020304" pitchFamily="18" charset="0"/>
              </a:rPr>
              <a:t>XORing of two single bits or two words</a:t>
            </a:r>
          </a:p>
        </p:txBody>
      </p:sp>
      <p:sp>
        <p:nvSpPr>
          <p:cNvPr id="865285" name="Line 5">
            <a:extLst>
              <a:ext uri="{FF2B5EF4-FFF2-40B4-BE49-F238E27FC236}">
                <a16:creationId xmlns:a16="http://schemas.microsoft.com/office/drawing/2014/main" id="{FD723445-693D-DCF7-2C9C-BD08354638C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5286" name="Picture 6">
            <a:extLst>
              <a:ext uri="{FF2B5EF4-FFF2-40B4-BE49-F238E27FC236}">
                <a16:creationId xmlns:a16="http://schemas.microsoft.com/office/drawing/2014/main" id="{FC15941A-FF63-44BF-557D-9D7D743BD7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9713" y="2373313"/>
            <a:ext cx="8675687" cy="2122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FB76A4-E5D4-CC8F-A9E8-5F1670CE3EFF}"/>
              </a:ext>
            </a:extLst>
          </p:cNvPr>
          <p:cNvSpPr>
            <a:spLocks noGrp="1"/>
          </p:cNvSpPr>
          <p:nvPr>
            <p:ph type="sldNum" sz="quarter" idx="10"/>
          </p:nvPr>
        </p:nvSpPr>
        <p:spPr/>
        <p:txBody>
          <a:bodyPr/>
          <a:lstStyle/>
          <a:p>
            <a:r>
              <a:rPr lang="en-US" altLang="en-US"/>
              <a:t>10.</a:t>
            </a:r>
            <a:fld id="{B9096F13-28CE-2C4F-B340-C8E41BB3BE29}" type="slidenum">
              <a:rPr lang="en-US" altLang="en-US"/>
              <a:pPr/>
              <a:t>13</a:t>
            </a:fld>
            <a:endParaRPr lang="en-US" altLang="en-US"/>
          </a:p>
        </p:txBody>
      </p:sp>
      <p:sp>
        <p:nvSpPr>
          <p:cNvPr id="858114" name="Rectangle 2">
            <a:extLst>
              <a:ext uri="{FF2B5EF4-FFF2-40B4-BE49-F238E27FC236}">
                <a16:creationId xmlns:a16="http://schemas.microsoft.com/office/drawing/2014/main" id="{89B8E15D-81B3-C545-EFF6-79F2D37C5CA0}"/>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8115" name="Text Box 3">
            <a:extLst>
              <a:ext uri="{FF2B5EF4-FFF2-40B4-BE49-F238E27FC236}">
                <a16:creationId xmlns:a16="http://schemas.microsoft.com/office/drawing/2014/main" id="{6B45518F-DB28-038A-F72D-834F6D1F09A8}"/>
              </a:ext>
            </a:extLst>
          </p:cNvPr>
          <p:cNvSpPr txBox="1">
            <a:spLocks noChangeArrowheads="1"/>
          </p:cNvSpPr>
          <p:nvPr/>
        </p:nvSpPr>
        <p:spPr bwMode="auto">
          <a:xfrm>
            <a:off x="228600" y="406400"/>
            <a:ext cx="44751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10-2   BLOCK CODING</a:t>
            </a:r>
          </a:p>
        </p:txBody>
      </p:sp>
      <p:sp>
        <p:nvSpPr>
          <p:cNvPr id="858116" name="Text Box 4">
            <a:extLst>
              <a:ext uri="{FF2B5EF4-FFF2-40B4-BE49-F238E27FC236}">
                <a16:creationId xmlns:a16="http://schemas.microsoft.com/office/drawing/2014/main" id="{19C7D063-DA97-ACE3-C9DD-959E1E9B15EF}"/>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8117" name="Rectangle 5">
            <a:extLst>
              <a:ext uri="{FF2B5EF4-FFF2-40B4-BE49-F238E27FC236}">
                <a16:creationId xmlns:a16="http://schemas.microsoft.com/office/drawing/2014/main" id="{A682EC3C-68E0-D06B-93B8-D52281409DC0}"/>
              </a:ext>
            </a:extLst>
          </p:cNvPr>
          <p:cNvSpPr>
            <a:spLocks noChangeArrowheads="1"/>
          </p:cNvSpPr>
          <p:nvPr/>
        </p:nvSpPr>
        <p:spPr bwMode="auto">
          <a:xfrm>
            <a:off x="304800" y="137795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In block coding, we divide our message into blocks, each of k bits, called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datawords</a:t>
            </a:r>
            <a:r>
              <a:rPr lang="en-US" altLang="en-US" sz="2800" i="1">
                <a:effectLst>
                  <a:outerShdw blurRad="38100" dist="38100" dir="2700000" algn="tl">
                    <a:srgbClr val="C0C0C0"/>
                  </a:outerShdw>
                </a:effectLst>
                <a:latin typeface="Times New Roman" panose="02020603050405020304" pitchFamily="18" charset="0"/>
              </a:rPr>
              <a:t>. We add r redundant bits to each block to make the length n = k + r. The resulting n-bit blocks are called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codewords</a:t>
            </a:r>
            <a:r>
              <a:rPr lang="en-US" altLang="en-US" sz="2800" i="1">
                <a:effectLst>
                  <a:outerShdw blurRad="38100" dist="38100" dir="2700000" algn="tl">
                    <a:srgbClr val="C0C0C0"/>
                  </a:outerShdw>
                </a:effectLst>
                <a:latin typeface="Times New Roman" panose="02020603050405020304" pitchFamily="18" charset="0"/>
              </a:rPr>
              <a:t>.</a:t>
            </a:r>
          </a:p>
        </p:txBody>
      </p:sp>
      <p:sp>
        <p:nvSpPr>
          <p:cNvPr id="858118" name="Rectangle 6">
            <a:extLst>
              <a:ext uri="{FF2B5EF4-FFF2-40B4-BE49-F238E27FC236}">
                <a16:creationId xmlns:a16="http://schemas.microsoft.com/office/drawing/2014/main" id="{0245D85C-C9DE-34E9-44BF-A0D435618A41}"/>
              </a:ext>
            </a:extLst>
          </p:cNvPr>
          <p:cNvSpPr>
            <a:spLocks noChangeArrowheads="1"/>
          </p:cNvSpPr>
          <p:nvPr/>
        </p:nvSpPr>
        <p:spPr bwMode="auto">
          <a:xfrm>
            <a:off x="152400" y="4679950"/>
            <a:ext cx="6705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Error Detection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Error Correction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Hamming Distance</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Minimum Hamming Distance</a:t>
            </a:r>
          </a:p>
        </p:txBody>
      </p:sp>
      <p:sp>
        <p:nvSpPr>
          <p:cNvPr id="858119" name="Text Box 7">
            <a:extLst>
              <a:ext uri="{FF2B5EF4-FFF2-40B4-BE49-F238E27FC236}">
                <a16:creationId xmlns:a16="http://schemas.microsoft.com/office/drawing/2014/main" id="{C0CAF966-4CCE-9EC7-42C0-51D3C3796481}"/>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32D48E3-B3D2-9A80-2332-0AAB70CBBD30}"/>
              </a:ext>
            </a:extLst>
          </p:cNvPr>
          <p:cNvSpPr>
            <a:spLocks noGrp="1"/>
          </p:cNvSpPr>
          <p:nvPr>
            <p:ph type="sldNum" sz="quarter" idx="10"/>
          </p:nvPr>
        </p:nvSpPr>
        <p:spPr/>
        <p:txBody>
          <a:bodyPr/>
          <a:lstStyle/>
          <a:p>
            <a:r>
              <a:rPr lang="en-US" altLang="en-US"/>
              <a:t>10.</a:t>
            </a:r>
            <a:fld id="{7B2893AA-DD00-8640-8F3A-947FE958CB84}" type="slidenum">
              <a:rPr lang="en-US" altLang="en-US"/>
              <a:pPr/>
              <a:t>14</a:t>
            </a:fld>
            <a:endParaRPr lang="en-US" altLang="en-US"/>
          </a:p>
        </p:txBody>
      </p:sp>
      <p:sp>
        <p:nvSpPr>
          <p:cNvPr id="866306" name="Line 2">
            <a:extLst>
              <a:ext uri="{FF2B5EF4-FFF2-40B4-BE49-F238E27FC236}">
                <a16:creationId xmlns:a16="http://schemas.microsoft.com/office/drawing/2014/main" id="{57FB804A-385C-CF6D-779E-70B629B5DC5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7" name="Line 3">
            <a:extLst>
              <a:ext uri="{FF2B5EF4-FFF2-40B4-BE49-F238E27FC236}">
                <a16:creationId xmlns:a16="http://schemas.microsoft.com/office/drawing/2014/main" id="{BE086053-BC81-551E-D5C1-9BB75C76CB79}"/>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6308" name="Text Box 4">
            <a:extLst>
              <a:ext uri="{FF2B5EF4-FFF2-40B4-BE49-F238E27FC236}">
                <a16:creationId xmlns:a16="http://schemas.microsoft.com/office/drawing/2014/main" id="{F148F363-87E1-FA3F-9375-D5A916D7964C}"/>
              </a:ext>
            </a:extLst>
          </p:cNvPr>
          <p:cNvSpPr txBox="1">
            <a:spLocks noChangeArrowheads="1"/>
          </p:cNvSpPr>
          <p:nvPr/>
        </p:nvSpPr>
        <p:spPr bwMode="auto">
          <a:xfrm>
            <a:off x="304800" y="762000"/>
            <a:ext cx="622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10.5  </a:t>
            </a:r>
            <a:r>
              <a:rPr lang="en-US" altLang="en-US" sz="2000" i="1">
                <a:latin typeface="Times New Roman" panose="02020603050405020304" pitchFamily="18" charset="0"/>
              </a:rPr>
              <a:t>Datawords and codewords in block coding</a:t>
            </a:r>
          </a:p>
        </p:txBody>
      </p:sp>
      <p:sp>
        <p:nvSpPr>
          <p:cNvPr id="866309" name="Line 5">
            <a:extLst>
              <a:ext uri="{FF2B5EF4-FFF2-40B4-BE49-F238E27FC236}">
                <a16:creationId xmlns:a16="http://schemas.microsoft.com/office/drawing/2014/main" id="{F4F13E4D-4A09-C127-8022-C1375A64018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6310" name="Picture 6">
            <a:extLst>
              <a:ext uri="{FF2B5EF4-FFF2-40B4-BE49-F238E27FC236}">
                <a16:creationId xmlns:a16="http://schemas.microsoft.com/office/drawing/2014/main" id="{80866ABB-2994-FC84-D238-F66F83A553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5988" y="2479675"/>
            <a:ext cx="7085012" cy="2625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DAF3BAE-9B5B-993C-E427-3EEEA54C87DC}"/>
              </a:ext>
            </a:extLst>
          </p:cNvPr>
          <p:cNvSpPr>
            <a:spLocks noGrp="1"/>
          </p:cNvSpPr>
          <p:nvPr>
            <p:ph type="sldNum" sz="quarter" idx="10"/>
          </p:nvPr>
        </p:nvSpPr>
        <p:spPr/>
        <p:txBody>
          <a:bodyPr/>
          <a:lstStyle/>
          <a:p>
            <a:r>
              <a:rPr lang="en-US" altLang="en-US"/>
              <a:t>10.</a:t>
            </a:r>
            <a:fld id="{FC5829DA-6F39-5641-8376-D8AA2E25B82C}" type="slidenum">
              <a:rPr lang="en-US" altLang="en-US"/>
              <a:pPr/>
              <a:t>15</a:t>
            </a:fld>
            <a:endParaRPr lang="en-US" altLang="en-US"/>
          </a:p>
        </p:txBody>
      </p:sp>
      <p:sp>
        <p:nvSpPr>
          <p:cNvPr id="920578" name="Rectangle 2">
            <a:extLst>
              <a:ext uri="{FF2B5EF4-FFF2-40B4-BE49-F238E27FC236}">
                <a16:creationId xmlns:a16="http://schemas.microsoft.com/office/drawing/2014/main" id="{41D5D89E-9856-86A2-3C71-17E102209E9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79" name="Rectangle 3">
            <a:extLst>
              <a:ext uri="{FF2B5EF4-FFF2-40B4-BE49-F238E27FC236}">
                <a16:creationId xmlns:a16="http://schemas.microsoft.com/office/drawing/2014/main" id="{1825D791-524A-894E-05FA-AB4DD2F8F9B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0" name="Rectangle 4">
            <a:extLst>
              <a:ext uri="{FF2B5EF4-FFF2-40B4-BE49-F238E27FC236}">
                <a16:creationId xmlns:a16="http://schemas.microsoft.com/office/drawing/2014/main" id="{886909CB-9B84-11EF-8A6C-2403D424CBD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1" name="Rectangle 5">
            <a:extLst>
              <a:ext uri="{FF2B5EF4-FFF2-40B4-BE49-F238E27FC236}">
                <a16:creationId xmlns:a16="http://schemas.microsoft.com/office/drawing/2014/main" id="{87C73676-B0BE-5635-D230-638DEF15C70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2" name="Rectangle 6">
            <a:extLst>
              <a:ext uri="{FF2B5EF4-FFF2-40B4-BE49-F238E27FC236}">
                <a16:creationId xmlns:a16="http://schemas.microsoft.com/office/drawing/2014/main" id="{82CA0484-5783-74A6-38C5-9507AE6F82E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3" name="Rectangle 7">
            <a:extLst>
              <a:ext uri="{FF2B5EF4-FFF2-40B4-BE49-F238E27FC236}">
                <a16:creationId xmlns:a16="http://schemas.microsoft.com/office/drawing/2014/main" id="{4DA34A7B-CBEF-C0ED-B589-226CA4F86EA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4" name="Rectangle 8">
            <a:extLst>
              <a:ext uri="{FF2B5EF4-FFF2-40B4-BE49-F238E27FC236}">
                <a16:creationId xmlns:a16="http://schemas.microsoft.com/office/drawing/2014/main" id="{76EB8CC5-7CAD-D217-9DD9-B90F310FD90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0585" name="Rectangle 9">
            <a:extLst>
              <a:ext uri="{FF2B5EF4-FFF2-40B4-BE49-F238E27FC236}">
                <a16:creationId xmlns:a16="http://schemas.microsoft.com/office/drawing/2014/main" id="{312BAEB8-D8F3-2F26-39DF-60E0C8EBF209}"/>
              </a:ext>
            </a:extLst>
          </p:cNvPr>
          <p:cNvSpPr>
            <a:spLocks noChangeArrowheads="1"/>
          </p:cNvSpPr>
          <p:nvPr/>
        </p:nvSpPr>
        <p:spPr bwMode="auto">
          <a:xfrm>
            <a:off x="228600" y="1143000"/>
            <a:ext cx="8686800" cy="26543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4B/5B block coding discussed in Chapter 4 is a good example of this type of coding. In this coding scheme, </a:t>
            </a:r>
            <a:br>
              <a:rPr lang="en-US" altLang="en-US" sz="2800" i="1">
                <a:latin typeface="Times New Roman" panose="02020603050405020304" pitchFamily="18" charset="0"/>
              </a:rPr>
            </a:br>
            <a:r>
              <a:rPr lang="en-US" altLang="en-US" sz="2800" i="1">
                <a:latin typeface="Times New Roman" panose="02020603050405020304" pitchFamily="18" charset="0"/>
              </a:rPr>
              <a:t>k = 4 and n = 5. As we saw, we have 2</a:t>
            </a:r>
            <a:r>
              <a:rPr lang="en-US" altLang="en-US" sz="2800" i="1" baseline="30000">
                <a:latin typeface="Times New Roman" panose="02020603050405020304" pitchFamily="18" charset="0"/>
              </a:rPr>
              <a:t>k</a:t>
            </a:r>
            <a:r>
              <a:rPr lang="en-US" altLang="en-US" sz="2800" i="1">
                <a:latin typeface="Times New Roman" panose="02020603050405020304" pitchFamily="18" charset="0"/>
              </a:rPr>
              <a:t> = 16 datawords and 2</a:t>
            </a:r>
            <a:r>
              <a:rPr lang="en-US" altLang="en-US" sz="2800" i="1" baseline="30000">
                <a:latin typeface="Times New Roman" panose="02020603050405020304" pitchFamily="18" charset="0"/>
              </a:rPr>
              <a:t>n</a:t>
            </a:r>
            <a:r>
              <a:rPr lang="en-US" altLang="en-US" sz="2800" i="1">
                <a:latin typeface="Times New Roman" panose="02020603050405020304" pitchFamily="18" charset="0"/>
              </a:rPr>
              <a:t> = 32 codewords. We saw that 16 out of 32 codewords are used for message transfer and the rest are either used for other purposes or unused.</a:t>
            </a:r>
          </a:p>
        </p:txBody>
      </p:sp>
      <p:sp>
        <p:nvSpPr>
          <p:cNvPr id="920587" name="Text Box 11">
            <a:extLst>
              <a:ext uri="{FF2B5EF4-FFF2-40B4-BE49-F238E27FC236}">
                <a16:creationId xmlns:a16="http://schemas.microsoft.com/office/drawing/2014/main" id="{7B6869D0-BC48-8F38-6561-44E86E7E0EBE}"/>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E2959B-BD2B-AC34-07B5-9726E57D68F2}"/>
              </a:ext>
            </a:extLst>
          </p:cNvPr>
          <p:cNvSpPr>
            <a:spLocks noGrp="1"/>
          </p:cNvSpPr>
          <p:nvPr>
            <p:ph type="sldNum" sz="quarter" idx="10"/>
          </p:nvPr>
        </p:nvSpPr>
        <p:spPr/>
        <p:txBody>
          <a:bodyPr/>
          <a:lstStyle/>
          <a:p>
            <a:r>
              <a:rPr lang="en-US" altLang="en-US"/>
              <a:t>10.</a:t>
            </a:r>
            <a:fld id="{775F6018-7637-4B4E-9228-0E13B55F8807}" type="slidenum">
              <a:rPr lang="en-US" altLang="en-US"/>
              <a:pPr/>
              <a:t>16</a:t>
            </a:fld>
            <a:endParaRPr lang="en-US" altLang="en-US"/>
          </a:p>
        </p:txBody>
      </p:sp>
      <p:sp>
        <p:nvSpPr>
          <p:cNvPr id="867330" name="Line 2">
            <a:extLst>
              <a:ext uri="{FF2B5EF4-FFF2-40B4-BE49-F238E27FC236}">
                <a16:creationId xmlns:a16="http://schemas.microsoft.com/office/drawing/2014/main" id="{90B8B5FC-C7FB-82C8-F697-68B8E21CC50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1" name="Line 3">
            <a:extLst>
              <a:ext uri="{FF2B5EF4-FFF2-40B4-BE49-F238E27FC236}">
                <a16:creationId xmlns:a16="http://schemas.microsoft.com/office/drawing/2014/main" id="{95ECABBF-9018-ADA4-5A8E-22144C91CE0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7332" name="Text Box 4">
            <a:extLst>
              <a:ext uri="{FF2B5EF4-FFF2-40B4-BE49-F238E27FC236}">
                <a16:creationId xmlns:a16="http://schemas.microsoft.com/office/drawing/2014/main" id="{D2E38555-4BAA-FD3C-F924-CB626D2FDEB3}"/>
              </a:ext>
            </a:extLst>
          </p:cNvPr>
          <p:cNvSpPr txBox="1">
            <a:spLocks noChangeArrowheads="1"/>
          </p:cNvSpPr>
          <p:nvPr/>
        </p:nvSpPr>
        <p:spPr bwMode="auto">
          <a:xfrm>
            <a:off x="304800" y="762000"/>
            <a:ext cx="6161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10.6  </a:t>
            </a:r>
            <a:r>
              <a:rPr lang="en-US" altLang="en-US" sz="2000" i="1">
                <a:latin typeface="Times New Roman" panose="02020603050405020304" pitchFamily="18" charset="0"/>
              </a:rPr>
              <a:t>Process of error detection in block coding</a:t>
            </a:r>
          </a:p>
        </p:txBody>
      </p:sp>
      <p:sp>
        <p:nvSpPr>
          <p:cNvPr id="867333" name="Line 5">
            <a:extLst>
              <a:ext uri="{FF2B5EF4-FFF2-40B4-BE49-F238E27FC236}">
                <a16:creationId xmlns:a16="http://schemas.microsoft.com/office/drawing/2014/main" id="{6D9E515F-B00C-F428-7653-EE72CD99F9B3}"/>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7334" name="Picture 6">
            <a:extLst>
              <a:ext uri="{FF2B5EF4-FFF2-40B4-BE49-F238E27FC236}">
                <a16:creationId xmlns:a16="http://schemas.microsoft.com/office/drawing/2014/main" id="{D443FC92-EF3F-E634-2062-4E78451BDE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8913" y="1873250"/>
            <a:ext cx="8802687"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BAAD98E-8B34-1F49-3BE2-2FAD122E4841}"/>
              </a:ext>
            </a:extLst>
          </p:cNvPr>
          <p:cNvSpPr>
            <a:spLocks noGrp="1"/>
          </p:cNvSpPr>
          <p:nvPr>
            <p:ph type="sldNum" sz="quarter" idx="10"/>
          </p:nvPr>
        </p:nvSpPr>
        <p:spPr/>
        <p:txBody>
          <a:bodyPr/>
          <a:lstStyle/>
          <a:p>
            <a:r>
              <a:rPr lang="en-US" altLang="en-US"/>
              <a:t>10.</a:t>
            </a:r>
            <a:fld id="{2AFF0CBC-B8E8-3E45-89F9-9E873EC57746}" type="slidenum">
              <a:rPr lang="en-US" altLang="en-US"/>
              <a:pPr/>
              <a:t>17</a:t>
            </a:fld>
            <a:endParaRPr lang="en-US" altLang="en-US"/>
          </a:p>
        </p:txBody>
      </p:sp>
      <p:sp>
        <p:nvSpPr>
          <p:cNvPr id="921602" name="Rectangle 2">
            <a:extLst>
              <a:ext uri="{FF2B5EF4-FFF2-40B4-BE49-F238E27FC236}">
                <a16:creationId xmlns:a16="http://schemas.microsoft.com/office/drawing/2014/main" id="{365E8B3A-D241-6C6D-4A3D-0D779211369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3" name="Rectangle 3">
            <a:extLst>
              <a:ext uri="{FF2B5EF4-FFF2-40B4-BE49-F238E27FC236}">
                <a16:creationId xmlns:a16="http://schemas.microsoft.com/office/drawing/2014/main" id="{0E483F99-6C2A-55FC-C263-B5E940CB0B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4" name="Rectangle 4">
            <a:extLst>
              <a:ext uri="{FF2B5EF4-FFF2-40B4-BE49-F238E27FC236}">
                <a16:creationId xmlns:a16="http://schemas.microsoft.com/office/drawing/2014/main" id="{FFDD7C19-9E7B-C2A4-B416-45A5E4332F4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5" name="Rectangle 5">
            <a:extLst>
              <a:ext uri="{FF2B5EF4-FFF2-40B4-BE49-F238E27FC236}">
                <a16:creationId xmlns:a16="http://schemas.microsoft.com/office/drawing/2014/main" id="{70CDDDA1-CC53-8F9B-55C7-C774F47D781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6" name="Rectangle 6">
            <a:extLst>
              <a:ext uri="{FF2B5EF4-FFF2-40B4-BE49-F238E27FC236}">
                <a16:creationId xmlns:a16="http://schemas.microsoft.com/office/drawing/2014/main" id="{879448F7-4D41-FEAF-1C87-31621BAAD25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7" name="Rectangle 7">
            <a:extLst>
              <a:ext uri="{FF2B5EF4-FFF2-40B4-BE49-F238E27FC236}">
                <a16:creationId xmlns:a16="http://schemas.microsoft.com/office/drawing/2014/main" id="{5FD10231-F9EC-03DE-0F1B-5FCA3453CB9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8" name="Rectangle 8">
            <a:extLst>
              <a:ext uri="{FF2B5EF4-FFF2-40B4-BE49-F238E27FC236}">
                <a16:creationId xmlns:a16="http://schemas.microsoft.com/office/drawing/2014/main" id="{87E0FC9C-E3B3-D5A0-213F-43C85C601B8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1609" name="Rectangle 9">
            <a:extLst>
              <a:ext uri="{FF2B5EF4-FFF2-40B4-BE49-F238E27FC236}">
                <a16:creationId xmlns:a16="http://schemas.microsoft.com/office/drawing/2014/main" id="{350F484C-06C5-B323-EF74-DB0EE45152AA}"/>
              </a:ext>
            </a:extLst>
          </p:cNvPr>
          <p:cNvSpPr>
            <a:spLocks noChangeArrowheads="1"/>
          </p:cNvSpPr>
          <p:nvPr/>
        </p:nvSpPr>
        <p:spPr bwMode="auto">
          <a:xfrm>
            <a:off x="228600" y="1143000"/>
            <a:ext cx="8686800" cy="43624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a:t>Let us assume that k = 2 and n = 3. Table 10.1 shows the list of datawords and codewords. Later, we will see how to derive a codeword from a dataword. </a:t>
            </a:r>
          </a:p>
          <a:p>
            <a:pPr algn="just"/>
            <a:endParaRPr lang="en-US" altLang="en-US" sz="2800" i="1"/>
          </a:p>
          <a:p>
            <a:pPr algn="just"/>
            <a:endParaRPr lang="en-US" altLang="en-US" sz="2800" i="1"/>
          </a:p>
          <a:p>
            <a:pPr algn="just"/>
            <a:r>
              <a:rPr lang="en-US" altLang="en-US" sz="2800" i="1"/>
              <a:t>Assume the sender encodes the dataword 01 as 011 and</a:t>
            </a:r>
          </a:p>
          <a:p>
            <a:pPr algn="just"/>
            <a:r>
              <a:rPr lang="en-US" altLang="en-US" sz="2800" i="1"/>
              <a:t>sends it to the receiver. Consider the following cases:</a:t>
            </a:r>
          </a:p>
          <a:p>
            <a:pPr algn="just"/>
            <a:endParaRPr lang="en-US" altLang="en-US" sz="2800" i="1"/>
          </a:p>
          <a:p>
            <a:pPr algn="just"/>
            <a:r>
              <a:rPr lang="en-US" altLang="en-US" sz="2800" i="1">
                <a:solidFill>
                  <a:schemeClr val="hlink"/>
                </a:solidFill>
              </a:rPr>
              <a:t>1.</a:t>
            </a:r>
            <a:r>
              <a:rPr lang="en-US" altLang="en-US" sz="2800" i="1"/>
              <a:t> The receiver receives 011. It is a valid codeword. The   </a:t>
            </a:r>
            <a:br>
              <a:rPr lang="en-US" altLang="en-US" sz="2800" i="1"/>
            </a:br>
            <a:r>
              <a:rPr lang="en-US" altLang="en-US" sz="2800" i="1"/>
              <a:t>receiver extracts the dataword 01 from it.</a:t>
            </a:r>
          </a:p>
        </p:txBody>
      </p:sp>
      <p:sp>
        <p:nvSpPr>
          <p:cNvPr id="921611" name="Text Box 11">
            <a:extLst>
              <a:ext uri="{FF2B5EF4-FFF2-40B4-BE49-F238E27FC236}">
                <a16:creationId xmlns:a16="http://schemas.microsoft.com/office/drawing/2014/main" id="{E1F344BE-DC98-2F0A-C47F-B0781FD9015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37D945E-A6D0-2FB4-07CE-2F785D3ECBFA}"/>
              </a:ext>
            </a:extLst>
          </p:cNvPr>
          <p:cNvSpPr>
            <a:spLocks noGrp="1"/>
          </p:cNvSpPr>
          <p:nvPr>
            <p:ph type="sldNum" sz="quarter" idx="10"/>
          </p:nvPr>
        </p:nvSpPr>
        <p:spPr/>
        <p:txBody>
          <a:bodyPr/>
          <a:lstStyle/>
          <a:p>
            <a:r>
              <a:rPr lang="en-US" altLang="en-US"/>
              <a:t>10.</a:t>
            </a:r>
            <a:fld id="{00DF5FF7-ECF4-C04D-BAF0-2B11B03B9388}" type="slidenum">
              <a:rPr lang="en-US" altLang="en-US"/>
              <a:pPr/>
              <a:t>18</a:t>
            </a:fld>
            <a:endParaRPr lang="en-US" altLang="en-US"/>
          </a:p>
        </p:txBody>
      </p:sp>
      <p:sp>
        <p:nvSpPr>
          <p:cNvPr id="1051650" name="Rectangle 2">
            <a:extLst>
              <a:ext uri="{FF2B5EF4-FFF2-40B4-BE49-F238E27FC236}">
                <a16:creationId xmlns:a16="http://schemas.microsoft.com/office/drawing/2014/main" id="{99A6D921-18FA-C464-2A09-59935808451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1" name="Rectangle 3">
            <a:extLst>
              <a:ext uri="{FF2B5EF4-FFF2-40B4-BE49-F238E27FC236}">
                <a16:creationId xmlns:a16="http://schemas.microsoft.com/office/drawing/2014/main" id="{23A8801F-E84A-3B9B-67D5-55E1F5EE419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2" name="Rectangle 4">
            <a:extLst>
              <a:ext uri="{FF2B5EF4-FFF2-40B4-BE49-F238E27FC236}">
                <a16:creationId xmlns:a16="http://schemas.microsoft.com/office/drawing/2014/main" id="{5ACDE67A-E95E-E9C7-CFAF-02A54285AD8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3" name="Rectangle 5">
            <a:extLst>
              <a:ext uri="{FF2B5EF4-FFF2-40B4-BE49-F238E27FC236}">
                <a16:creationId xmlns:a16="http://schemas.microsoft.com/office/drawing/2014/main" id="{3110FA16-D230-07CE-CBAE-3B8C4226612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4" name="Rectangle 6">
            <a:extLst>
              <a:ext uri="{FF2B5EF4-FFF2-40B4-BE49-F238E27FC236}">
                <a16:creationId xmlns:a16="http://schemas.microsoft.com/office/drawing/2014/main" id="{A4E7893B-A844-AD06-8BA3-E839625F034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5" name="Rectangle 7">
            <a:extLst>
              <a:ext uri="{FF2B5EF4-FFF2-40B4-BE49-F238E27FC236}">
                <a16:creationId xmlns:a16="http://schemas.microsoft.com/office/drawing/2014/main" id="{E89D4DED-69D5-38E4-4429-E0B456B2192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6" name="Rectangle 8">
            <a:extLst>
              <a:ext uri="{FF2B5EF4-FFF2-40B4-BE49-F238E27FC236}">
                <a16:creationId xmlns:a16="http://schemas.microsoft.com/office/drawing/2014/main" id="{42A92753-36D3-1083-F22E-7BE9726380E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1657" name="Rectangle 9">
            <a:extLst>
              <a:ext uri="{FF2B5EF4-FFF2-40B4-BE49-F238E27FC236}">
                <a16:creationId xmlns:a16="http://schemas.microsoft.com/office/drawing/2014/main" id="{804927F6-3FAE-B47C-06D0-444859899D1B}"/>
              </a:ext>
            </a:extLst>
          </p:cNvPr>
          <p:cNvSpPr>
            <a:spLocks noChangeArrowheads="1"/>
          </p:cNvSpPr>
          <p:nvPr/>
        </p:nvSpPr>
        <p:spPr bwMode="auto">
          <a:xfrm>
            <a:off x="228600" y="1143000"/>
            <a:ext cx="8686800" cy="350837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The codeword is corrupted during transmission, and</a:t>
            </a:r>
            <a:br>
              <a:rPr lang="en-US" altLang="en-US" sz="2800" i="1">
                <a:latin typeface="Times New Roman" panose="02020603050405020304" pitchFamily="18" charset="0"/>
              </a:rPr>
            </a:br>
            <a:r>
              <a:rPr lang="en-US" altLang="en-US" sz="2800" i="1">
                <a:latin typeface="Times New Roman" panose="02020603050405020304" pitchFamily="18" charset="0"/>
              </a:rPr>
              <a:t>     111 is received. This is not a valid codeword and is</a:t>
            </a:r>
            <a:br>
              <a:rPr lang="en-US" altLang="en-US" sz="2800" i="1">
                <a:latin typeface="Times New Roman" panose="02020603050405020304" pitchFamily="18" charset="0"/>
              </a:rPr>
            </a:br>
            <a:r>
              <a:rPr lang="en-US" altLang="en-US" sz="2800" i="1">
                <a:latin typeface="Times New Roman" panose="02020603050405020304" pitchFamily="18" charset="0"/>
              </a:rPr>
              <a:t>     discarded.</a:t>
            </a:r>
          </a:p>
          <a:p>
            <a:pPr algn="just"/>
            <a:endParaRPr lang="en-US" altLang="en-US" sz="2800" i="1">
              <a:latin typeface="Times New Roman" panose="02020603050405020304" pitchFamily="18" charset="0"/>
            </a:endParaRPr>
          </a:p>
          <a:p>
            <a:pPr algn="just"/>
            <a:r>
              <a:rPr lang="en-US" altLang="en-US" sz="2800" i="1">
                <a:solidFill>
                  <a:schemeClr val="hlink"/>
                </a:solidFill>
                <a:latin typeface="Times New Roman" panose="02020603050405020304" pitchFamily="18" charset="0"/>
              </a:rPr>
              <a:t>3.</a:t>
            </a:r>
            <a:r>
              <a:rPr lang="en-US" altLang="en-US" sz="2800" i="1">
                <a:latin typeface="Times New Roman" panose="02020603050405020304" pitchFamily="18" charset="0"/>
              </a:rPr>
              <a:t> The codeword is corrupted during transmission, and</a:t>
            </a:r>
            <a:br>
              <a:rPr lang="en-US" altLang="en-US" sz="2800" i="1">
                <a:latin typeface="Times New Roman" panose="02020603050405020304" pitchFamily="18" charset="0"/>
              </a:rPr>
            </a:br>
            <a:r>
              <a:rPr lang="en-US" altLang="en-US" sz="2800" i="1">
                <a:latin typeface="Times New Roman" panose="02020603050405020304" pitchFamily="18" charset="0"/>
              </a:rPr>
              <a:t>     000 is received. This is a valid codeword. The receiver</a:t>
            </a:r>
            <a:br>
              <a:rPr lang="en-US" altLang="en-US" sz="2800" i="1">
                <a:latin typeface="Times New Roman" panose="02020603050405020304" pitchFamily="18" charset="0"/>
              </a:rPr>
            </a:br>
            <a:r>
              <a:rPr lang="en-US" altLang="en-US" sz="2800" i="1">
                <a:latin typeface="Times New Roman" panose="02020603050405020304" pitchFamily="18" charset="0"/>
              </a:rPr>
              <a:t>     incorrectly extracts the dataword 00. Two corrupted</a:t>
            </a:r>
            <a:br>
              <a:rPr lang="en-US" altLang="en-US" sz="2800" i="1">
                <a:latin typeface="Times New Roman" panose="02020603050405020304" pitchFamily="18" charset="0"/>
              </a:rPr>
            </a:br>
            <a:r>
              <a:rPr lang="en-US" altLang="en-US" sz="2800" i="1">
                <a:latin typeface="Times New Roman" panose="02020603050405020304" pitchFamily="18" charset="0"/>
              </a:rPr>
              <a:t>     bits have made the error undetectable.</a:t>
            </a:r>
          </a:p>
        </p:txBody>
      </p:sp>
      <p:sp>
        <p:nvSpPr>
          <p:cNvPr id="1051658" name="Text Box 10">
            <a:extLst>
              <a:ext uri="{FF2B5EF4-FFF2-40B4-BE49-F238E27FC236}">
                <a16:creationId xmlns:a16="http://schemas.microsoft.com/office/drawing/2014/main" id="{0425697E-99D0-F06F-A268-3B9926A8205C}"/>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 (continued)</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12DD55-1FD7-7D9D-5442-521A0C664D61}"/>
              </a:ext>
            </a:extLst>
          </p:cNvPr>
          <p:cNvSpPr>
            <a:spLocks noGrp="1"/>
          </p:cNvSpPr>
          <p:nvPr>
            <p:ph type="sldNum" sz="quarter" idx="10"/>
          </p:nvPr>
        </p:nvSpPr>
        <p:spPr/>
        <p:txBody>
          <a:bodyPr/>
          <a:lstStyle/>
          <a:p>
            <a:r>
              <a:rPr lang="en-US" altLang="en-US"/>
              <a:t>10.</a:t>
            </a:r>
            <a:fld id="{318353AA-709A-3F4A-9E84-34F8A1B03018}" type="slidenum">
              <a:rPr lang="en-US" altLang="en-US"/>
              <a:pPr/>
              <a:t>19</a:t>
            </a:fld>
            <a:endParaRPr lang="en-US" altLang="en-US"/>
          </a:p>
        </p:txBody>
      </p:sp>
      <p:sp>
        <p:nvSpPr>
          <p:cNvPr id="912386" name="Text Box 2">
            <a:extLst>
              <a:ext uri="{FF2B5EF4-FFF2-40B4-BE49-F238E27FC236}">
                <a16:creationId xmlns:a16="http://schemas.microsoft.com/office/drawing/2014/main" id="{4878FBDE-F453-AA9E-C1EB-FBA78EF6DF79}"/>
              </a:ext>
            </a:extLst>
          </p:cNvPr>
          <p:cNvSpPr txBox="1">
            <a:spLocks noChangeArrowheads="1"/>
          </p:cNvSpPr>
          <p:nvPr/>
        </p:nvSpPr>
        <p:spPr bwMode="auto">
          <a:xfrm>
            <a:off x="654050" y="914400"/>
            <a:ext cx="605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10.1  </a:t>
            </a:r>
            <a:r>
              <a:rPr lang="en-US" altLang="en-US" sz="2000" i="1">
                <a:latin typeface="Times New Roman" panose="02020603050405020304" pitchFamily="18" charset="0"/>
              </a:rPr>
              <a:t>A code for error detection (Example 10.2)</a:t>
            </a:r>
          </a:p>
        </p:txBody>
      </p:sp>
      <p:pic>
        <p:nvPicPr>
          <p:cNvPr id="912388" name="Picture 4">
            <a:extLst>
              <a:ext uri="{FF2B5EF4-FFF2-40B4-BE49-F238E27FC236}">
                <a16:creationId xmlns:a16="http://schemas.microsoft.com/office/drawing/2014/main" id="{00388F3F-72EC-0C20-314B-434C25C6FB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425" y="1374775"/>
            <a:ext cx="8537575" cy="3536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C4FE183-562F-3C81-91A6-64772D069BF0}"/>
              </a:ext>
            </a:extLst>
          </p:cNvPr>
          <p:cNvSpPr>
            <a:spLocks noGrp="1"/>
          </p:cNvSpPr>
          <p:nvPr>
            <p:ph type="sldNum" sz="quarter" idx="10"/>
          </p:nvPr>
        </p:nvSpPr>
        <p:spPr/>
        <p:txBody>
          <a:bodyPr/>
          <a:lstStyle/>
          <a:p>
            <a:r>
              <a:rPr lang="en-US" altLang="en-US"/>
              <a:t>10.</a:t>
            </a:r>
            <a:fld id="{B9ED57BF-B6E8-C94F-90D8-5135E63BC405}" type="slidenum">
              <a:rPr lang="en-US" altLang="en-US"/>
              <a:pPr/>
              <a:t>2</a:t>
            </a:fld>
            <a:endParaRPr lang="en-US" altLang="en-US"/>
          </a:p>
        </p:txBody>
      </p:sp>
      <p:sp>
        <p:nvSpPr>
          <p:cNvPr id="887810" name="Rectangle 2">
            <a:extLst>
              <a:ext uri="{FF2B5EF4-FFF2-40B4-BE49-F238E27FC236}">
                <a16:creationId xmlns:a16="http://schemas.microsoft.com/office/drawing/2014/main" id="{B3E04CB4-936C-E74E-6E17-13933AB8AB2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1" name="Rectangle 3">
            <a:extLst>
              <a:ext uri="{FF2B5EF4-FFF2-40B4-BE49-F238E27FC236}">
                <a16:creationId xmlns:a16="http://schemas.microsoft.com/office/drawing/2014/main" id="{6393AE1C-6C56-7D0E-5E75-043CEDAEF81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2" name="Rectangle 4">
            <a:extLst>
              <a:ext uri="{FF2B5EF4-FFF2-40B4-BE49-F238E27FC236}">
                <a16:creationId xmlns:a16="http://schemas.microsoft.com/office/drawing/2014/main" id="{01F46641-7E08-25B5-9EF0-250A093F9DE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3" name="Rectangle 5">
            <a:extLst>
              <a:ext uri="{FF2B5EF4-FFF2-40B4-BE49-F238E27FC236}">
                <a16:creationId xmlns:a16="http://schemas.microsoft.com/office/drawing/2014/main" id="{C6FF5730-FF88-4653-A414-4B6B8168EB9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4" name="Rectangle 6">
            <a:extLst>
              <a:ext uri="{FF2B5EF4-FFF2-40B4-BE49-F238E27FC236}">
                <a16:creationId xmlns:a16="http://schemas.microsoft.com/office/drawing/2014/main" id="{B01D180A-29D9-02E2-D866-92B9A1F671A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5" name="Rectangle 7">
            <a:extLst>
              <a:ext uri="{FF2B5EF4-FFF2-40B4-BE49-F238E27FC236}">
                <a16:creationId xmlns:a16="http://schemas.microsoft.com/office/drawing/2014/main" id="{13674BEA-FFDE-DEFD-C276-AC66A27C6F7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6" name="Rectangle 8">
            <a:extLst>
              <a:ext uri="{FF2B5EF4-FFF2-40B4-BE49-F238E27FC236}">
                <a16:creationId xmlns:a16="http://schemas.microsoft.com/office/drawing/2014/main" id="{D7E9EFD3-AD2A-7F3F-DA88-9CF0A249274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7817" name="Line 9">
            <a:extLst>
              <a:ext uri="{FF2B5EF4-FFF2-40B4-BE49-F238E27FC236}">
                <a16:creationId xmlns:a16="http://schemas.microsoft.com/office/drawing/2014/main" id="{5556C117-3717-5802-4115-1E01B5150C3E}"/>
              </a:ext>
            </a:extLst>
          </p:cNvPr>
          <p:cNvSpPr>
            <a:spLocks noChangeShapeType="1"/>
          </p:cNvSpPr>
          <p:nvPr/>
        </p:nvSpPr>
        <p:spPr bwMode="auto">
          <a:xfrm>
            <a:off x="531813" y="1981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8" name="Line 10">
            <a:extLst>
              <a:ext uri="{FF2B5EF4-FFF2-40B4-BE49-F238E27FC236}">
                <a16:creationId xmlns:a16="http://schemas.microsoft.com/office/drawing/2014/main" id="{22EBD599-F3FE-BB97-7601-79F735E0FB80}"/>
              </a:ext>
            </a:extLst>
          </p:cNvPr>
          <p:cNvSpPr>
            <a:spLocks noChangeShapeType="1"/>
          </p:cNvSpPr>
          <p:nvPr/>
        </p:nvSpPr>
        <p:spPr bwMode="auto">
          <a:xfrm>
            <a:off x="533400" y="4724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7819" name="Rectangle 11">
            <a:extLst>
              <a:ext uri="{FF2B5EF4-FFF2-40B4-BE49-F238E27FC236}">
                <a16:creationId xmlns:a16="http://schemas.microsoft.com/office/drawing/2014/main" id="{602AF6FB-2DD5-7FFA-0CDA-9D5C02A9D23A}"/>
              </a:ext>
            </a:extLst>
          </p:cNvPr>
          <p:cNvSpPr>
            <a:spLocks noChangeArrowheads="1"/>
          </p:cNvSpPr>
          <p:nvPr/>
        </p:nvSpPr>
        <p:spPr bwMode="auto">
          <a:xfrm>
            <a:off x="569913" y="20732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Data can be corrupted </a:t>
            </a:r>
            <a:br>
              <a:rPr lang="en-US" altLang="en-US"/>
            </a:br>
            <a:r>
              <a:rPr lang="en-US" altLang="en-US"/>
              <a:t>during transmission.</a:t>
            </a:r>
            <a:br>
              <a:rPr lang="en-US" altLang="en-US"/>
            </a:br>
            <a:endParaRPr lang="en-US" altLang="en-US"/>
          </a:p>
          <a:p>
            <a:pPr algn="ctr"/>
            <a:r>
              <a:rPr lang="en-US" altLang="en-US"/>
              <a:t>Some applications require that </a:t>
            </a:r>
            <a:br>
              <a:rPr lang="en-US" altLang="en-US"/>
            </a:br>
            <a:r>
              <a:rPr lang="en-US" altLang="en-US"/>
              <a:t>errors be detected and corrected.</a:t>
            </a:r>
          </a:p>
        </p:txBody>
      </p:sp>
      <p:grpSp>
        <p:nvGrpSpPr>
          <p:cNvPr id="887820" name="Group 12">
            <a:extLst>
              <a:ext uri="{FF2B5EF4-FFF2-40B4-BE49-F238E27FC236}">
                <a16:creationId xmlns:a16="http://schemas.microsoft.com/office/drawing/2014/main" id="{F0147A3D-B4EB-0434-C899-F5AA01D7888D}"/>
              </a:ext>
            </a:extLst>
          </p:cNvPr>
          <p:cNvGrpSpPr>
            <a:grpSpLocks/>
          </p:cNvGrpSpPr>
          <p:nvPr/>
        </p:nvGrpSpPr>
        <p:grpSpPr bwMode="auto">
          <a:xfrm>
            <a:off x="533400" y="1338263"/>
            <a:ext cx="1143000" cy="566737"/>
            <a:chOff x="1200" y="1248"/>
            <a:chExt cx="720" cy="357"/>
          </a:xfrm>
        </p:grpSpPr>
        <p:pic>
          <p:nvPicPr>
            <p:cNvPr id="887821" name="Picture 13">
              <a:extLst>
                <a:ext uri="{FF2B5EF4-FFF2-40B4-BE49-F238E27FC236}">
                  <a16:creationId xmlns:a16="http://schemas.microsoft.com/office/drawing/2014/main" id="{3D242396-2D27-B915-3B88-4F03EB540B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7822" name="Text Box 14">
              <a:extLst>
                <a:ext uri="{FF2B5EF4-FFF2-40B4-BE49-F238E27FC236}">
                  <a16:creationId xmlns:a16="http://schemas.microsoft.com/office/drawing/2014/main" id="{2F604CA4-E0C4-198F-F95A-AAF7C891A03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47785C1-3AF0-27FF-43F0-3B4033C20DD4}"/>
              </a:ext>
            </a:extLst>
          </p:cNvPr>
          <p:cNvSpPr>
            <a:spLocks noGrp="1"/>
          </p:cNvSpPr>
          <p:nvPr>
            <p:ph type="sldNum" sz="quarter" idx="10"/>
          </p:nvPr>
        </p:nvSpPr>
        <p:spPr/>
        <p:txBody>
          <a:bodyPr/>
          <a:lstStyle/>
          <a:p>
            <a:r>
              <a:rPr lang="en-US" altLang="en-US"/>
              <a:t>10.</a:t>
            </a:r>
            <a:fld id="{0773B356-A2D7-8048-9D51-EAB5C07DC5EB}" type="slidenum">
              <a:rPr lang="en-US" altLang="en-US"/>
              <a:pPr/>
              <a:t>20</a:t>
            </a:fld>
            <a:endParaRPr lang="en-US" altLang="en-US"/>
          </a:p>
        </p:txBody>
      </p:sp>
      <p:sp>
        <p:nvSpPr>
          <p:cNvPr id="893954" name="Rectangle 2">
            <a:extLst>
              <a:ext uri="{FF2B5EF4-FFF2-40B4-BE49-F238E27FC236}">
                <a16:creationId xmlns:a16="http://schemas.microsoft.com/office/drawing/2014/main" id="{90C37CA2-2589-C15E-61BC-7972E0485B7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5" name="Rectangle 3">
            <a:extLst>
              <a:ext uri="{FF2B5EF4-FFF2-40B4-BE49-F238E27FC236}">
                <a16:creationId xmlns:a16="http://schemas.microsoft.com/office/drawing/2014/main" id="{26063E70-7D65-97E6-88FC-89ECB2D6633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6" name="Rectangle 4">
            <a:extLst>
              <a:ext uri="{FF2B5EF4-FFF2-40B4-BE49-F238E27FC236}">
                <a16:creationId xmlns:a16="http://schemas.microsoft.com/office/drawing/2014/main" id="{2E0AFBBC-BC93-4C3D-A50F-1F4DE4AE205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7" name="Rectangle 5">
            <a:extLst>
              <a:ext uri="{FF2B5EF4-FFF2-40B4-BE49-F238E27FC236}">
                <a16:creationId xmlns:a16="http://schemas.microsoft.com/office/drawing/2014/main" id="{BF27DA72-573E-7E14-CF60-8228C57CAC0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8" name="Rectangle 6">
            <a:extLst>
              <a:ext uri="{FF2B5EF4-FFF2-40B4-BE49-F238E27FC236}">
                <a16:creationId xmlns:a16="http://schemas.microsoft.com/office/drawing/2014/main" id="{E2074A29-B908-5675-411D-D0333A79E8C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59" name="Rectangle 7">
            <a:extLst>
              <a:ext uri="{FF2B5EF4-FFF2-40B4-BE49-F238E27FC236}">
                <a16:creationId xmlns:a16="http://schemas.microsoft.com/office/drawing/2014/main" id="{C07879A5-16AB-6B20-2B3D-40C0553B68F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0" name="Rectangle 8">
            <a:extLst>
              <a:ext uri="{FF2B5EF4-FFF2-40B4-BE49-F238E27FC236}">
                <a16:creationId xmlns:a16="http://schemas.microsoft.com/office/drawing/2014/main" id="{CDF9C3EE-C5A0-A6E0-0DAC-26ABA32A6A1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3961" name="Line 9">
            <a:extLst>
              <a:ext uri="{FF2B5EF4-FFF2-40B4-BE49-F238E27FC236}">
                <a16:creationId xmlns:a16="http://schemas.microsoft.com/office/drawing/2014/main" id="{23159FB3-BC5F-E237-FCD1-584FED366540}"/>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2" name="Line 10">
            <a:extLst>
              <a:ext uri="{FF2B5EF4-FFF2-40B4-BE49-F238E27FC236}">
                <a16:creationId xmlns:a16="http://schemas.microsoft.com/office/drawing/2014/main" id="{FF4C937C-E764-08F8-2824-8E6C2ECA75C6}"/>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3963" name="Rectangle 11">
            <a:extLst>
              <a:ext uri="{FF2B5EF4-FFF2-40B4-BE49-F238E27FC236}">
                <a16:creationId xmlns:a16="http://schemas.microsoft.com/office/drawing/2014/main" id="{C61963D4-A272-B890-B855-5DEAF2394538}"/>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An error-detecting code can detect </a:t>
            </a:r>
            <a:br>
              <a:rPr lang="en-US" altLang="en-US"/>
            </a:br>
            <a:r>
              <a:rPr lang="en-US" altLang="en-US"/>
              <a:t>only the types of errors for which it is designed; other types of errors may remain undetected.</a:t>
            </a:r>
          </a:p>
        </p:txBody>
      </p:sp>
      <p:grpSp>
        <p:nvGrpSpPr>
          <p:cNvPr id="893964" name="Group 12">
            <a:extLst>
              <a:ext uri="{FF2B5EF4-FFF2-40B4-BE49-F238E27FC236}">
                <a16:creationId xmlns:a16="http://schemas.microsoft.com/office/drawing/2014/main" id="{D31B0FFE-F336-F618-0508-44308915BA87}"/>
              </a:ext>
            </a:extLst>
          </p:cNvPr>
          <p:cNvGrpSpPr>
            <a:grpSpLocks/>
          </p:cNvGrpSpPr>
          <p:nvPr/>
        </p:nvGrpSpPr>
        <p:grpSpPr bwMode="auto">
          <a:xfrm>
            <a:off x="533400" y="2024063"/>
            <a:ext cx="1143000" cy="566737"/>
            <a:chOff x="1200" y="1248"/>
            <a:chExt cx="720" cy="357"/>
          </a:xfrm>
        </p:grpSpPr>
        <p:pic>
          <p:nvPicPr>
            <p:cNvPr id="893965" name="Picture 13">
              <a:extLst>
                <a:ext uri="{FF2B5EF4-FFF2-40B4-BE49-F238E27FC236}">
                  <a16:creationId xmlns:a16="http://schemas.microsoft.com/office/drawing/2014/main" id="{46FC9055-9107-2089-46B9-6CEAEEF25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3966" name="Text Box 14">
              <a:extLst>
                <a:ext uri="{FF2B5EF4-FFF2-40B4-BE49-F238E27FC236}">
                  <a16:creationId xmlns:a16="http://schemas.microsoft.com/office/drawing/2014/main" id="{892361AC-E12D-9D71-B5E6-0FF1BFFD33F9}"/>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4D58CD-6064-12C5-4907-4CC608B366B2}"/>
              </a:ext>
            </a:extLst>
          </p:cNvPr>
          <p:cNvSpPr>
            <a:spLocks noGrp="1"/>
          </p:cNvSpPr>
          <p:nvPr>
            <p:ph type="sldNum" sz="quarter" idx="10"/>
          </p:nvPr>
        </p:nvSpPr>
        <p:spPr/>
        <p:txBody>
          <a:bodyPr/>
          <a:lstStyle/>
          <a:p>
            <a:r>
              <a:rPr lang="en-US" altLang="en-US"/>
              <a:t>10.</a:t>
            </a:r>
            <a:fld id="{FFD36174-B90B-2C4A-9490-040F0762F704}" type="slidenum">
              <a:rPr lang="en-US" altLang="en-US"/>
              <a:pPr/>
              <a:t>21</a:t>
            </a:fld>
            <a:endParaRPr lang="en-US" altLang="en-US"/>
          </a:p>
        </p:txBody>
      </p:sp>
      <p:sp>
        <p:nvSpPr>
          <p:cNvPr id="868354" name="Line 2">
            <a:extLst>
              <a:ext uri="{FF2B5EF4-FFF2-40B4-BE49-F238E27FC236}">
                <a16:creationId xmlns:a16="http://schemas.microsoft.com/office/drawing/2014/main" id="{676E2B34-362B-F55F-9863-20170D7EC5E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5" name="Line 3">
            <a:extLst>
              <a:ext uri="{FF2B5EF4-FFF2-40B4-BE49-F238E27FC236}">
                <a16:creationId xmlns:a16="http://schemas.microsoft.com/office/drawing/2014/main" id="{0D0492BB-748C-0A46-E702-DBF6E78FFE0F}"/>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8356" name="Text Box 4">
            <a:extLst>
              <a:ext uri="{FF2B5EF4-FFF2-40B4-BE49-F238E27FC236}">
                <a16:creationId xmlns:a16="http://schemas.microsoft.com/office/drawing/2014/main" id="{29EAD139-5720-3A89-95F0-8AB3C50EEB42}"/>
              </a:ext>
            </a:extLst>
          </p:cNvPr>
          <p:cNvSpPr txBox="1">
            <a:spLocks noChangeArrowheads="1"/>
          </p:cNvSpPr>
          <p:nvPr/>
        </p:nvSpPr>
        <p:spPr bwMode="auto">
          <a:xfrm>
            <a:off x="304800" y="762000"/>
            <a:ext cx="73104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10.7  </a:t>
            </a:r>
            <a:r>
              <a:rPr lang="en-US" altLang="en-US" sz="2000" i="1">
                <a:latin typeface="Times New Roman" panose="02020603050405020304" pitchFamily="18" charset="0"/>
              </a:rPr>
              <a:t>Structure of encoder and decoder in error correction</a:t>
            </a:r>
          </a:p>
        </p:txBody>
      </p:sp>
      <p:sp>
        <p:nvSpPr>
          <p:cNvPr id="868357" name="Line 5">
            <a:extLst>
              <a:ext uri="{FF2B5EF4-FFF2-40B4-BE49-F238E27FC236}">
                <a16:creationId xmlns:a16="http://schemas.microsoft.com/office/drawing/2014/main" id="{73A688D4-EF1C-F381-D3C6-153068C242B8}"/>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8358" name="Picture 6">
            <a:extLst>
              <a:ext uri="{FF2B5EF4-FFF2-40B4-BE49-F238E27FC236}">
                <a16:creationId xmlns:a16="http://schemas.microsoft.com/office/drawing/2014/main" id="{4A57B151-924C-30FB-7142-212EC6794C1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981200"/>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A5B9FBE-3B84-FB09-C5A6-FA59CC5D0B8F}"/>
              </a:ext>
            </a:extLst>
          </p:cNvPr>
          <p:cNvSpPr>
            <a:spLocks noGrp="1"/>
          </p:cNvSpPr>
          <p:nvPr>
            <p:ph type="sldNum" sz="quarter" idx="10"/>
          </p:nvPr>
        </p:nvSpPr>
        <p:spPr/>
        <p:txBody>
          <a:bodyPr/>
          <a:lstStyle/>
          <a:p>
            <a:r>
              <a:rPr lang="en-US" altLang="en-US"/>
              <a:t>10.</a:t>
            </a:r>
            <a:fld id="{C59BAE28-622F-2841-BF56-1D260C240731}" type="slidenum">
              <a:rPr lang="en-US" altLang="en-US"/>
              <a:pPr/>
              <a:t>22</a:t>
            </a:fld>
            <a:endParaRPr lang="en-US" altLang="en-US"/>
          </a:p>
        </p:txBody>
      </p:sp>
      <p:sp>
        <p:nvSpPr>
          <p:cNvPr id="922626" name="Rectangle 2">
            <a:extLst>
              <a:ext uri="{FF2B5EF4-FFF2-40B4-BE49-F238E27FC236}">
                <a16:creationId xmlns:a16="http://schemas.microsoft.com/office/drawing/2014/main" id="{94D4D594-C865-2C0F-9CF7-6050EBB85A8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27" name="Rectangle 3">
            <a:extLst>
              <a:ext uri="{FF2B5EF4-FFF2-40B4-BE49-F238E27FC236}">
                <a16:creationId xmlns:a16="http://schemas.microsoft.com/office/drawing/2014/main" id="{0433A3EF-836C-D7AC-0954-3B8EA2F63F3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28" name="Rectangle 4">
            <a:extLst>
              <a:ext uri="{FF2B5EF4-FFF2-40B4-BE49-F238E27FC236}">
                <a16:creationId xmlns:a16="http://schemas.microsoft.com/office/drawing/2014/main" id="{7ECF08A1-5EB7-415D-330C-129A0B1AF36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29" name="Rectangle 5">
            <a:extLst>
              <a:ext uri="{FF2B5EF4-FFF2-40B4-BE49-F238E27FC236}">
                <a16:creationId xmlns:a16="http://schemas.microsoft.com/office/drawing/2014/main" id="{FBF2A757-3C0D-3CB7-A900-A2F9BD3710AC}"/>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30" name="Rectangle 6">
            <a:extLst>
              <a:ext uri="{FF2B5EF4-FFF2-40B4-BE49-F238E27FC236}">
                <a16:creationId xmlns:a16="http://schemas.microsoft.com/office/drawing/2014/main" id="{0F68DE48-BD36-5FD3-CE7B-F2CCD3D2278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31" name="Rectangle 7">
            <a:extLst>
              <a:ext uri="{FF2B5EF4-FFF2-40B4-BE49-F238E27FC236}">
                <a16:creationId xmlns:a16="http://schemas.microsoft.com/office/drawing/2014/main" id="{1B64F320-BA28-A1EB-BC6F-CCD179D58FD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32" name="Rectangle 8">
            <a:extLst>
              <a:ext uri="{FF2B5EF4-FFF2-40B4-BE49-F238E27FC236}">
                <a16:creationId xmlns:a16="http://schemas.microsoft.com/office/drawing/2014/main" id="{3A560B21-0D40-4921-C9D5-DC139C7E241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2633" name="Rectangle 9">
            <a:extLst>
              <a:ext uri="{FF2B5EF4-FFF2-40B4-BE49-F238E27FC236}">
                <a16:creationId xmlns:a16="http://schemas.microsoft.com/office/drawing/2014/main" id="{296A1765-781A-FC2F-AA51-69BCE1B94757}"/>
              </a:ext>
            </a:extLst>
          </p:cNvPr>
          <p:cNvSpPr>
            <a:spLocks noChangeArrowheads="1"/>
          </p:cNvSpPr>
          <p:nvPr/>
        </p:nvSpPr>
        <p:spPr bwMode="auto">
          <a:xfrm>
            <a:off x="228600" y="1143000"/>
            <a:ext cx="8686800" cy="47894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add more redundant bits to Example 10.2 to see if the receiver can correct an error without knowing what was actually sent. We add 3 redundant bits to the 2-bit dataword to make 5-bit codewords. Table 10.2 shows the datawords and codewords. Assume the dataword is 01. The sender creates the codeword 01011. The codeword is corrupted during transmission, and 01001 is received. First, the receiver finds that the received codeword is not in the table. This means an error has occurred. The receiver, assuming that there is only 1 bit corrupted, uses the following strategy to guess the correct dataword.</a:t>
            </a:r>
          </a:p>
        </p:txBody>
      </p:sp>
      <p:sp>
        <p:nvSpPr>
          <p:cNvPr id="922635" name="Text Box 11">
            <a:extLst>
              <a:ext uri="{FF2B5EF4-FFF2-40B4-BE49-F238E27FC236}">
                <a16:creationId xmlns:a16="http://schemas.microsoft.com/office/drawing/2014/main" id="{CCE65285-6A43-36F3-0AE8-F2F23EF6FE53}"/>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10.3</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F003B3B-BF81-0594-7531-4C4A687896D6}"/>
              </a:ext>
            </a:extLst>
          </p:cNvPr>
          <p:cNvSpPr>
            <a:spLocks noGrp="1"/>
          </p:cNvSpPr>
          <p:nvPr>
            <p:ph type="sldNum" sz="quarter" idx="10"/>
          </p:nvPr>
        </p:nvSpPr>
        <p:spPr/>
        <p:txBody>
          <a:bodyPr/>
          <a:lstStyle/>
          <a:p>
            <a:r>
              <a:rPr lang="en-US" altLang="en-US"/>
              <a:t>10.</a:t>
            </a:r>
            <a:fld id="{0ACF680F-13F5-3F4A-A25B-E61E3636CF0F}" type="slidenum">
              <a:rPr lang="en-US" altLang="en-US"/>
              <a:pPr/>
              <a:t>23</a:t>
            </a:fld>
            <a:endParaRPr lang="en-US" altLang="en-US"/>
          </a:p>
        </p:txBody>
      </p:sp>
      <p:sp>
        <p:nvSpPr>
          <p:cNvPr id="946178" name="Rectangle 2">
            <a:extLst>
              <a:ext uri="{FF2B5EF4-FFF2-40B4-BE49-F238E27FC236}">
                <a16:creationId xmlns:a16="http://schemas.microsoft.com/office/drawing/2014/main" id="{99ADC124-F136-DB38-1169-AB3E95F1A6F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79" name="Rectangle 3">
            <a:extLst>
              <a:ext uri="{FF2B5EF4-FFF2-40B4-BE49-F238E27FC236}">
                <a16:creationId xmlns:a16="http://schemas.microsoft.com/office/drawing/2014/main" id="{4F5E095A-63E8-5879-4DE7-F369294E8DF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80" name="Rectangle 4">
            <a:extLst>
              <a:ext uri="{FF2B5EF4-FFF2-40B4-BE49-F238E27FC236}">
                <a16:creationId xmlns:a16="http://schemas.microsoft.com/office/drawing/2014/main" id="{4BE3367B-C60C-FD8E-1B74-67F2525BC07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81" name="Rectangle 5">
            <a:extLst>
              <a:ext uri="{FF2B5EF4-FFF2-40B4-BE49-F238E27FC236}">
                <a16:creationId xmlns:a16="http://schemas.microsoft.com/office/drawing/2014/main" id="{ED468657-ABF2-501F-E714-17A09C3C251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82" name="Rectangle 6">
            <a:extLst>
              <a:ext uri="{FF2B5EF4-FFF2-40B4-BE49-F238E27FC236}">
                <a16:creationId xmlns:a16="http://schemas.microsoft.com/office/drawing/2014/main" id="{4061BA63-8F6E-B2F4-7D75-FC371B98B2E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83" name="Rectangle 7">
            <a:extLst>
              <a:ext uri="{FF2B5EF4-FFF2-40B4-BE49-F238E27FC236}">
                <a16:creationId xmlns:a16="http://schemas.microsoft.com/office/drawing/2014/main" id="{A02A1A33-A4AB-2DFF-527E-04CD87BC79E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84" name="Rectangle 8">
            <a:extLst>
              <a:ext uri="{FF2B5EF4-FFF2-40B4-BE49-F238E27FC236}">
                <a16:creationId xmlns:a16="http://schemas.microsoft.com/office/drawing/2014/main" id="{4F54FCF7-C9F8-9D5A-A034-67917C85131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6185" name="Rectangle 9">
            <a:extLst>
              <a:ext uri="{FF2B5EF4-FFF2-40B4-BE49-F238E27FC236}">
                <a16:creationId xmlns:a16="http://schemas.microsoft.com/office/drawing/2014/main" id="{64C59FF6-AADC-DE7F-6EC7-638F20DF1F2D}"/>
              </a:ext>
            </a:extLst>
          </p:cNvPr>
          <p:cNvSpPr>
            <a:spLocks noChangeArrowheads="1"/>
          </p:cNvSpPr>
          <p:nvPr/>
        </p:nvSpPr>
        <p:spPr bwMode="auto">
          <a:xfrm>
            <a:off x="228600" y="762000"/>
            <a:ext cx="8686800" cy="56435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sz="2400">
                <a:solidFill>
                  <a:schemeClr val="tx1"/>
                </a:solidFill>
                <a:latin typeface="Times New Roman" panose="02020603050405020304" pitchFamily="18" charset="0"/>
              </a:defRPr>
            </a:lvl1pPr>
            <a:lvl2pPr marL="914400" indent="-457200">
              <a:defRPr sz="2400">
                <a:solidFill>
                  <a:schemeClr val="tx1"/>
                </a:solidFill>
                <a:latin typeface="Times New Roman" panose="02020603050405020304" pitchFamily="18" charset="0"/>
              </a:defRPr>
            </a:lvl2pPr>
            <a:lvl3pPr marL="1371600" indent="-457200">
              <a:defRPr sz="2400">
                <a:solidFill>
                  <a:schemeClr val="tx1"/>
                </a:solidFill>
                <a:latin typeface="Times New Roman" panose="02020603050405020304" pitchFamily="18" charset="0"/>
              </a:defRPr>
            </a:lvl3pPr>
            <a:lvl4pPr marL="1828800" indent="-457200">
              <a:defRPr sz="2400">
                <a:solidFill>
                  <a:schemeClr val="tx1"/>
                </a:solidFill>
                <a:latin typeface="Times New Roman" panose="02020603050405020304" pitchFamily="18" charset="0"/>
              </a:defRPr>
            </a:lvl4pPr>
            <a:lvl5pPr marL="2286000" indent="-457200">
              <a:defRPr sz="2400">
                <a:solidFill>
                  <a:schemeClr val="tx1"/>
                </a:solidFill>
                <a:latin typeface="Times New Roman" panose="02020603050405020304" pitchFamily="18" charset="0"/>
              </a:defRPr>
            </a:lvl5pPr>
            <a:lvl6pPr marL="2743200" indent="-457200" fontAlgn="base">
              <a:spcBef>
                <a:spcPct val="0"/>
              </a:spcBef>
              <a:spcAft>
                <a:spcPct val="0"/>
              </a:spcAft>
              <a:defRPr sz="2400">
                <a:solidFill>
                  <a:schemeClr val="tx1"/>
                </a:solidFill>
                <a:latin typeface="Times New Roman" panose="02020603050405020304" pitchFamily="18" charset="0"/>
              </a:defRPr>
            </a:lvl6pPr>
            <a:lvl7pPr marL="3200400" indent="-457200" fontAlgn="base">
              <a:spcBef>
                <a:spcPct val="0"/>
              </a:spcBef>
              <a:spcAft>
                <a:spcPct val="0"/>
              </a:spcAft>
              <a:defRPr sz="2400">
                <a:solidFill>
                  <a:schemeClr val="tx1"/>
                </a:solidFill>
                <a:latin typeface="Times New Roman" panose="02020603050405020304" pitchFamily="18" charset="0"/>
              </a:defRPr>
            </a:lvl7pPr>
            <a:lvl8pPr marL="3657600" indent="-457200" fontAlgn="base">
              <a:spcBef>
                <a:spcPct val="0"/>
              </a:spcBef>
              <a:spcAft>
                <a:spcPct val="0"/>
              </a:spcAft>
              <a:defRPr sz="2400">
                <a:solidFill>
                  <a:schemeClr val="tx1"/>
                </a:solidFill>
                <a:latin typeface="Times New Roman" panose="02020603050405020304" pitchFamily="18" charset="0"/>
              </a:defRPr>
            </a:lvl8pPr>
            <a:lvl9pPr marL="4114800" indent="-457200" fontAlgn="base">
              <a:spcBef>
                <a:spcPct val="0"/>
              </a:spcBef>
              <a:spcAft>
                <a:spcPct val="0"/>
              </a:spcAft>
              <a:defRPr sz="2400">
                <a:solidFill>
                  <a:schemeClr val="tx1"/>
                </a:solidFill>
                <a:latin typeface="Times New Roman" panose="02020603050405020304" pitchFamily="18" charset="0"/>
              </a:defRPr>
            </a:lvl9pPr>
          </a:lstStyle>
          <a:p>
            <a:pPr algn="just"/>
            <a:r>
              <a:rPr lang="en-US" altLang="en-US" sz="2800" i="1">
                <a:solidFill>
                  <a:schemeClr val="hlink"/>
                </a:solidFill>
              </a:rPr>
              <a:t>1.</a:t>
            </a:r>
            <a:r>
              <a:rPr lang="en-US" altLang="en-US" sz="2800" i="1"/>
              <a:t> Comparing the received codeword with the first codeword in the table (01001 versus 00000), the receiver decides that the first codeword is not the one that was sent because there are two different bits.</a:t>
            </a:r>
          </a:p>
          <a:p>
            <a:pPr algn="just">
              <a:buFontTx/>
              <a:buChar char="•"/>
            </a:pPr>
            <a:endParaRPr lang="en-US" altLang="en-US" sz="2800" i="1"/>
          </a:p>
          <a:p>
            <a:pPr algn="just"/>
            <a:r>
              <a:rPr lang="en-US" altLang="en-US" sz="2800" i="1">
                <a:solidFill>
                  <a:schemeClr val="hlink"/>
                </a:solidFill>
              </a:rPr>
              <a:t>2.</a:t>
            </a:r>
            <a:r>
              <a:rPr lang="en-US" altLang="en-US" sz="2800" i="1"/>
              <a:t> By the same reasoning, the original codeword cannot be the third or fourth one in the table.</a:t>
            </a:r>
          </a:p>
          <a:p>
            <a:pPr algn="just"/>
            <a:endParaRPr lang="en-US" altLang="en-US" sz="2800" i="1"/>
          </a:p>
          <a:p>
            <a:pPr algn="just"/>
            <a:r>
              <a:rPr lang="en-US" altLang="en-US" sz="2800" i="1">
                <a:solidFill>
                  <a:schemeClr val="hlink"/>
                </a:solidFill>
              </a:rPr>
              <a:t>3.</a:t>
            </a:r>
            <a:r>
              <a:rPr lang="en-US" altLang="en-US" sz="2800" i="1"/>
              <a:t> The original codeword must be the second one in the table because this is the only one that differs from the received codeword by 1 bit. The receiver replaces 01001 with 01011 and consults the table to find the dataword  01.</a:t>
            </a:r>
          </a:p>
        </p:txBody>
      </p:sp>
      <p:sp>
        <p:nvSpPr>
          <p:cNvPr id="946186" name="Text Box 10">
            <a:extLst>
              <a:ext uri="{FF2B5EF4-FFF2-40B4-BE49-F238E27FC236}">
                <a16:creationId xmlns:a16="http://schemas.microsoft.com/office/drawing/2014/main" id="{9F082969-9A24-53C1-2515-DA60EC292FB5}"/>
              </a:ext>
            </a:extLst>
          </p:cNvPr>
          <p:cNvSpPr txBox="1">
            <a:spLocks noChangeArrowheads="1"/>
          </p:cNvSpPr>
          <p:nvPr/>
        </p:nvSpPr>
        <p:spPr bwMode="auto">
          <a:xfrm>
            <a:off x="1143000" y="0"/>
            <a:ext cx="45291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10.3 (continued)</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965A13C-25E0-476C-9BCE-2A8972F2C092}"/>
              </a:ext>
            </a:extLst>
          </p:cNvPr>
          <p:cNvSpPr>
            <a:spLocks noGrp="1"/>
          </p:cNvSpPr>
          <p:nvPr>
            <p:ph type="sldNum" sz="quarter" idx="10"/>
          </p:nvPr>
        </p:nvSpPr>
        <p:spPr/>
        <p:txBody>
          <a:bodyPr/>
          <a:lstStyle/>
          <a:p>
            <a:r>
              <a:rPr lang="en-US" altLang="en-US"/>
              <a:t>10.</a:t>
            </a:r>
            <a:fld id="{18BDABE6-212B-4E44-B591-878B855B0289}" type="slidenum">
              <a:rPr lang="en-US" altLang="en-US"/>
              <a:pPr/>
              <a:t>24</a:t>
            </a:fld>
            <a:endParaRPr lang="en-US" altLang="en-US"/>
          </a:p>
        </p:txBody>
      </p:sp>
      <p:sp>
        <p:nvSpPr>
          <p:cNvPr id="913410" name="Text Box 2">
            <a:extLst>
              <a:ext uri="{FF2B5EF4-FFF2-40B4-BE49-F238E27FC236}">
                <a16:creationId xmlns:a16="http://schemas.microsoft.com/office/drawing/2014/main" id="{5F83B053-596D-02A5-5BE1-A9E874B76674}"/>
              </a:ext>
            </a:extLst>
          </p:cNvPr>
          <p:cNvSpPr txBox="1">
            <a:spLocks noChangeArrowheads="1"/>
          </p:cNvSpPr>
          <p:nvPr/>
        </p:nvSpPr>
        <p:spPr bwMode="auto">
          <a:xfrm>
            <a:off x="533400" y="1295400"/>
            <a:ext cx="6178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10.2  </a:t>
            </a:r>
            <a:r>
              <a:rPr lang="en-US" altLang="en-US" sz="2000" i="1">
                <a:latin typeface="Times New Roman" panose="02020603050405020304" pitchFamily="18" charset="0"/>
              </a:rPr>
              <a:t>A code for error correction (Example 10.3)</a:t>
            </a:r>
          </a:p>
        </p:txBody>
      </p:sp>
      <p:pic>
        <p:nvPicPr>
          <p:cNvPr id="913412" name="Picture 4">
            <a:extLst>
              <a:ext uri="{FF2B5EF4-FFF2-40B4-BE49-F238E27FC236}">
                <a16:creationId xmlns:a16="http://schemas.microsoft.com/office/drawing/2014/main" id="{6FB6CD43-235A-B4DA-D900-175777DBEE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225" y="1728788"/>
            <a:ext cx="8410575" cy="3148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D2D24AA-CE9C-2E55-0B9D-A7B237F4515A}"/>
              </a:ext>
            </a:extLst>
          </p:cNvPr>
          <p:cNvSpPr>
            <a:spLocks noGrp="1"/>
          </p:cNvSpPr>
          <p:nvPr>
            <p:ph type="sldNum" sz="quarter" idx="10"/>
          </p:nvPr>
        </p:nvSpPr>
        <p:spPr/>
        <p:txBody>
          <a:bodyPr/>
          <a:lstStyle/>
          <a:p>
            <a:r>
              <a:rPr lang="en-US" altLang="en-US"/>
              <a:t>10.</a:t>
            </a:r>
            <a:fld id="{25A09751-4CEC-DA4A-9A23-A7E1B13658DF}" type="slidenum">
              <a:rPr lang="en-US" altLang="en-US"/>
              <a:pPr/>
              <a:t>25</a:t>
            </a:fld>
            <a:endParaRPr lang="en-US" altLang="en-US"/>
          </a:p>
        </p:txBody>
      </p:sp>
      <p:sp>
        <p:nvSpPr>
          <p:cNvPr id="894978" name="Rectangle 2">
            <a:extLst>
              <a:ext uri="{FF2B5EF4-FFF2-40B4-BE49-F238E27FC236}">
                <a16:creationId xmlns:a16="http://schemas.microsoft.com/office/drawing/2014/main" id="{D57129A9-78D0-35C4-59B5-0B853BB8E8D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79" name="Rectangle 3">
            <a:extLst>
              <a:ext uri="{FF2B5EF4-FFF2-40B4-BE49-F238E27FC236}">
                <a16:creationId xmlns:a16="http://schemas.microsoft.com/office/drawing/2014/main" id="{7AE26C05-710A-D16E-65C2-305CACD8CF2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0" name="Rectangle 4">
            <a:extLst>
              <a:ext uri="{FF2B5EF4-FFF2-40B4-BE49-F238E27FC236}">
                <a16:creationId xmlns:a16="http://schemas.microsoft.com/office/drawing/2014/main" id="{14FC6B9B-E259-4FA7-5187-DF3C5CB1149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1" name="Rectangle 5">
            <a:extLst>
              <a:ext uri="{FF2B5EF4-FFF2-40B4-BE49-F238E27FC236}">
                <a16:creationId xmlns:a16="http://schemas.microsoft.com/office/drawing/2014/main" id="{8FF4F039-EE03-2560-FF55-BEF81F8734B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2" name="Rectangle 6">
            <a:extLst>
              <a:ext uri="{FF2B5EF4-FFF2-40B4-BE49-F238E27FC236}">
                <a16:creationId xmlns:a16="http://schemas.microsoft.com/office/drawing/2014/main" id="{FF443595-D47B-065E-BDC5-B2F80D82FA7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3" name="Rectangle 7">
            <a:extLst>
              <a:ext uri="{FF2B5EF4-FFF2-40B4-BE49-F238E27FC236}">
                <a16:creationId xmlns:a16="http://schemas.microsoft.com/office/drawing/2014/main" id="{2FFA588C-91F6-7D99-E692-32BE4E5B824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4" name="Rectangle 8">
            <a:extLst>
              <a:ext uri="{FF2B5EF4-FFF2-40B4-BE49-F238E27FC236}">
                <a16:creationId xmlns:a16="http://schemas.microsoft.com/office/drawing/2014/main" id="{E61730FF-91C3-750C-2F65-CA89B4B9775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4985" name="Line 9">
            <a:extLst>
              <a:ext uri="{FF2B5EF4-FFF2-40B4-BE49-F238E27FC236}">
                <a16:creationId xmlns:a16="http://schemas.microsoft.com/office/drawing/2014/main" id="{9C1CDF04-7EB8-20FB-ED5E-2A2FD3BD7CA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6" name="Line 10">
            <a:extLst>
              <a:ext uri="{FF2B5EF4-FFF2-40B4-BE49-F238E27FC236}">
                <a16:creationId xmlns:a16="http://schemas.microsoft.com/office/drawing/2014/main" id="{C9305AB3-A0BF-D2B8-14A3-4970CB590A56}"/>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4987" name="Rectangle 11">
            <a:extLst>
              <a:ext uri="{FF2B5EF4-FFF2-40B4-BE49-F238E27FC236}">
                <a16:creationId xmlns:a16="http://schemas.microsoft.com/office/drawing/2014/main" id="{E983ED79-AD1B-7708-492C-7C02CCECC9BC}"/>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Hamming distance between two words is the number of differences between corresponding bits.</a:t>
            </a:r>
          </a:p>
        </p:txBody>
      </p:sp>
      <p:grpSp>
        <p:nvGrpSpPr>
          <p:cNvPr id="894988" name="Group 12">
            <a:extLst>
              <a:ext uri="{FF2B5EF4-FFF2-40B4-BE49-F238E27FC236}">
                <a16:creationId xmlns:a16="http://schemas.microsoft.com/office/drawing/2014/main" id="{576A6ACB-20B7-07CD-D1EB-A2AEBF958FDB}"/>
              </a:ext>
            </a:extLst>
          </p:cNvPr>
          <p:cNvGrpSpPr>
            <a:grpSpLocks/>
          </p:cNvGrpSpPr>
          <p:nvPr/>
        </p:nvGrpSpPr>
        <p:grpSpPr bwMode="auto">
          <a:xfrm>
            <a:off x="533400" y="2024063"/>
            <a:ext cx="1143000" cy="566737"/>
            <a:chOff x="1200" y="1248"/>
            <a:chExt cx="720" cy="357"/>
          </a:xfrm>
        </p:grpSpPr>
        <p:pic>
          <p:nvPicPr>
            <p:cNvPr id="894989" name="Picture 13">
              <a:extLst>
                <a:ext uri="{FF2B5EF4-FFF2-40B4-BE49-F238E27FC236}">
                  <a16:creationId xmlns:a16="http://schemas.microsoft.com/office/drawing/2014/main" id="{FAE3E302-8F3B-CD39-4694-918F0FB59E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4990" name="Text Box 14">
              <a:extLst>
                <a:ext uri="{FF2B5EF4-FFF2-40B4-BE49-F238E27FC236}">
                  <a16:creationId xmlns:a16="http://schemas.microsoft.com/office/drawing/2014/main" id="{8943BC06-26F7-6E38-CCF6-14DA72B57BD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5CAF59C-F2C5-8943-FE84-1B18C2851ABB}"/>
              </a:ext>
            </a:extLst>
          </p:cNvPr>
          <p:cNvSpPr>
            <a:spLocks noGrp="1"/>
          </p:cNvSpPr>
          <p:nvPr>
            <p:ph type="sldNum" sz="quarter" idx="10"/>
          </p:nvPr>
        </p:nvSpPr>
        <p:spPr/>
        <p:txBody>
          <a:bodyPr/>
          <a:lstStyle/>
          <a:p>
            <a:r>
              <a:rPr lang="en-US" altLang="en-US"/>
              <a:t>10.</a:t>
            </a:r>
            <a:fld id="{58399772-1325-E941-9DC2-E6FF6170BCC2}" type="slidenum">
              <a:rPr lang="en-US" altLang="en-US"/>
              <a:pPr/>
              <a:t>26</a:t>
            </a:fld>
            <a:endParaRPr lang="en-US" altLang="en-US"/>
          </a:p>
        </p:txBody>
      </p:sp>
      <p:sp>
        <p:nvSpPr>
          <p:cNvPr id="923650" name="Rectangle 2">
            <a:extLst>
              <a:ext uri="{FF2B5EF4-FFF2-40B4-BE49-F238E27FC236}">
                <a16:creationId xmlns:a16="http://schemas.microsoft.com/office/drawing/2014/main" id="{6A11986D-69F9-3D55-8B79-065BF0A1805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1" name="Rectangle 3">
            <a:extLst>
              <a:ext uri="{FF2B5EF4-FFF2-40B4-BE49-F238E27FC236}">
                <a16:creationId xmlns:a16="http://schemas.microsoft.com/office/drawing/2014/main" id="{D9F7ABEF-8E8B-BB2D-7671-0C260DD5925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2" name="Rectangle 4">
            <a:extLst>
              <a:ext uri="{FF2B5EF4-FFF2-40B4-BE49-F238E27FC236}">
                <a16:creationId xmlns:a16="http://schemas.microsoft.com/office/drawing/2014/main" id="{15D86796-CE60-8E2D-8B29-2F91375E6B0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3" name="Rectangle 5">
            <a:extLst>
              <a:ext uri="{FF2B5EF4-FFF2-40B4-BE49-F238E27FC236}">
                <a16:creationId xmlns:a16="http://schemas.microsoft.com/office/drawing/2014/main" id="{A6A4135C-6175-57D4-E3A2-CCDD84C6D46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4" name="Rectangle 6">
            <a:extLst>
              <a:ext uri="{FF2B5EF4-FFF2-40B4-BE49-F238E27FC236}">
                <a16:creationId xmlns:a16="http://schemas.microsoft.com/office/drawing/2014/main" id="{88634363-96FB-AB39-18FE-09924FBC8ED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5" name="Rectangle 7">
            <a:extLst>
              <a:ext uri="{FF2B5EF4-FFF2-40B4-BE49-F238E27FC236}">
                <a16:creationId xmlns:a16="http://schemas.microsoft.com/office/drawing/2014/main" id="{31D12DEB-4065-652E-2679-565ACE20A58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6" name="Rectangle 8">
            <a:extLst>
              <a:ext uri="{FF2B5EF4-FFF2-40B4-BE49-F238E27FC236}">
                <a16:creationId xmlns:a16="http://schemas.microsoft.com/office/drawing/2014/main" id="{473F0A5B-CB40-88E0-24BE-034BA3DFE61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3657" name="Rectangle 9">
            <a:extLst>
              <a:ext uri="{FF2B5EF4-FFF2-40B4-BE49-F238E27FC236}">
                <a16:creationId xmlns:a16="http://schemas.microsoft.com/office/drawing/2014/main" id="{564D89A3-6620-C3E7-8E35-182075AB8623}"/>
              </a:ext>
            </a:extLst>
          </p:cNvPr>
          <p:cNvSpPr>
            <a:spLocks noChangeArrowheads="1"/>
          </p:cNvSpPr>
          <p:nvPr/>
        </p:nvSpPr>
        <p:spPr bwMode="auto">
          <a:xfrm>
            <a:off x="228600" y="1143000"/>
            <a:ext cx="8686800" cy="222726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find the Hamming distance between two pairs of words.</a:t>
            </a:r>
          </a:p>
          <a:p>
            <a:pPr algn="just"/>
            <a:endParaRPr lang="en-US" altLang="en-US" sz="2800" i="1">
              <a:latin typeface="Times New Roman" panose="02020603050405020304" pitchFamily="18" charset="0"/>
            </a:endParaRPr>
          </a:p>
          <a:p>
            <a:pPr algn="just"/>
            <a:r>
              <a:rPr lang="en-US" altLang="en-US" sz="2800" i="1">
                <a:solidFill>
                  <a:schemeClr val="hlink"/>
                </a:solidFill>
                <a:latin typeface="Times New Roman" panose="02020603050405020304" pitchFamily="18" charset="0"/>
              </a:rPr>
              <a:t>1</a:t>
            </a:r>
            <a:r>
              <a:rPr lang="en-US" altLang="en-US" sz="2800" i="1">
                <a:latin typeface="Times New Roman" panose="02020603050405020304" pitchFamily="18" charset="0"/>
              </a:rPr>
              <a:t>. The Hamming distance d(000, 011) is 2 because </a:t>
            </a:r>
            <a:br>
              <a:rPr lang="en-US" altLang="en-US" sz="2800" i="1">
                <a:latin typeface="Times New Roman" panose="02020603050405020304" pitchFamily="18" charset="0"/>
              </a:rPr>
            </a:br>
            <a:r>
              <a:rPr lang="en-US" altLang="en-US" sz="2800" i="1">
                <a:latin typeface="Times New Roman" panose="02020603050405020304" pitchFamily="18" charset="0"/>
              </a:rPr>
              <a:t>    </a:t>
            </a:r>
          </a:p>
        </p:txBody>
      </p:sp>
      <p:sp>
        <p:nvSpPr>
          <p:cNvPr id="923659" name="Text Box 11">
            <a:extLst>
              <a:ext uri="{FF2B5EF4-FFF2-40B4-BE49-F238E27FC236}">
                <a16:creationId xmlns:a16="http://schemas.microsoft.com/office/drawing/2014/main" id="{C2275A22-E960-3FAE-C37E-D4FBB468A956}"/>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10.4</a:t>
            </a:r>
          </a:p>
        </p:txBody>
      </p:sp>
      <p:sp>
        <p:nvSpPr>
          <p:cNvPr id="923661" name="Rectangle 13">
            <a:extLst>
              <a:ext uri="{FF2B5EF4-FFF2-40B4-BE49-F238E27FC236}">
                <a16:creationId xmlns:a16="http://schemas.microsoft.com/office/drawing/2014/main" id="{D5765517-A057-25B6-0C72-62A506D4C1C7}"/>
              </a:ext>
            </a:extLst>
          </p:cNvPr>
          <p:cNvSpPr>
            <a:spLocks noChangeArrowheads="1"/>
          </p:cNvSpPr>
          <p:nvPr/>
        </p:nvSpPr>
        <p:spPr bwMode="auto">
          <a:xfrm>
            <a:off x="304800" y="4114800"/>
            <a:ext cx="8686800" cy="51911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The Hamming distance d(10101, 11110) is 3 because</a:t>
            </a:r>
          </a:p>
        </p:txBody>
      </p:sp>
      <p:pic>
        <p:nvPicPr>
          <p:cNvPr id="923663" name="Picture 15">
            <a:extLst>
              <a:ext uri="{FF2B5EF4-FFF2-40B4-BE49-F238E27FC236}">
                <a16:creationId xmlns:a16="http://schemas.microsoft.com/office/drawing/2014/main" id="{D0EDDAE1-68D7-9E66-97BB-F1C9D0DD27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89288" y="3257550"/>
            <a:ext cx="2906712" cy="341313"/>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3664" name="Picture 16">
            <a:extLst>
              <a:ext uri="{FF2B5EF4-FFF2-40B4-BE49-F238E27FC236}">
                <a16:creationId xmlns:a16="http://schemas.microsoft.com/office/drawing/2014/main" id="{EDFA6EB3-4386-D616-E250-F7951FBA9E0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7000" y="5027613"/>
            <a:ext cx="3811588" cy="307975"/>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977E8B7-B73F-75AA-367D-5C3233DC88F8}"/>
              </a:ext>
            </a:extLst>
          </p:cNvPr>
          <p:cNvSpPr>
            <a:spLocks noGrp="1"/>
          </p:cNvSpPr>
          <p:nvPr>
            <p:ph type="sldNum" sz="quarter" idx="10"/>
          </p:nvPr>
        </p:nvSpPr>
        <p:spPr/>
        <p:txBody>
          <a:bodyPr/>
          <a:lstStyle/>
          <a:p>
            <a:r>
              <a:rPr lang="en-US" altLang="en-US"/>
              <a:t>10.</a:t>
            </a:r>
            <a:fld id="{B3281650-6366-A44C-8F57-4AEE7EF428B8}" type="slidenum">
              <a:rPr lang="en-US" altLang="en-US"/>
              <a:pPr/>
              <a:t>27</a:t>
            </a:fld>
            <a:endParaRPr lang="en-US" altLang="en-US"/>
          </a:p>
        </p:txBody>
      </p:sp>
      <p:sp>
        <p:nvSpPr>
          <p:cNvPr id="896002" name="Rectangle 2">
            <a:extLst>
              <a:ext uri="{FF2B5EF4-FFF2-40B4-BE49-F238E27FC236}">
                <a16:creationId xmlns:a16="http://schemas.microsoft.com/office/drawing/2014/main" id="{BB9D53AB-041B-5DA0-1E31-DC0E3E42045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3" name="Rectangle 3">
            <a:extLst>
              <a:ext uri="{FF2B5EF4-FFF2-40B4-BE49-F238E27FC236}">
                <a16:creationId xmlns:a16="http://schemas.microsoft.com/office/drawing/2014/main" id="{402D567E-5B79-0AE3-9A19-C10C929662D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4" name="Rectangle 4">
            <a:extLst>
              <a:ext uri="{FF2B5EF4-FFF2-40B4-BE49-F238E27FC236}">
                <a16:creationId xmlns:a16="http://schemas.microsoft.com/office/drawing/2014/main" id="{BC4E6809-2C5F-A908-7853-C4ACDE5947B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5" name="Rectangle 5">
            <a:extLst>
              <a:ext uri="{FF2B5EF4-FFF2-40B4-BE49-F238E27FC236}">
                <a16:creationId xmlns:a16="http://schemas.microsoft.com/office/drawing/2014/main" id="{40CE89A5-FB36-6C57-3332-EB2AFC45348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6" name="Rectangle 6">
            <a:extLst>
              <a:ext uri="{FF2B5EF4-FFF2-40B4-BE49-F238E27FC236}">
                <a16:creationId xmlns:a16="http://schemas.microsoft.com/office/drawing/2014/main" id="{8EA6D82E-63E5-2820-E46D-261E2AE5C80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7" name="Rectangle 7">
            <a:extLst>
              <a:ext uri="{FF2B5EF4-FFF2-40B4-BE49-F238E27FC236}">
                <a16:creationId xmlns:a16="http://schemas.microsoft.com/office/drawing/2014/main" id="{7F933044-6E37-55AC-96BC-E20EEB2FC55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8" name="Rectangle 8">
            <a:extLst>
              <a:ext uri="{FF2B5EF4-FFF2-40B4-BE49-F238E27FC236}">
                <a16:creationId xmlns:a16="http://schemas.microsoft.com/office/drawing/2014/main" id="{224D4FB1-A5DD-A5AD-AB91-C979BAB1C6D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6009" name="Line 9">
            <a:extLst>
              <a:ext uri="{FF2B5EF4-FFF2-40B4-BE49-F238E27FC236}">
                <a16:creationId xmlns:a16="http://schemas.microsoft.com/office/drawing/2014/main" id="{50EECF0A-7422-82B8-30A2-7BFF3AB415A9}"/>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0" name="Line 10">
            <a:extLst>
              <a:ext uri="{FF2B5EF4-FFF2-40B4-BE49-F238E27FC236}">
                <a16:creationId xmlns:a16="http://schemas.microsoft.com/office/drawing/2014/main" id="{922D39A4-E76D-6BF4-4BAD-93FDF1A870C4}"/>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6011" name="Rectangle 11">
            <a:extLst>
              <a:ext uri="{FF2B5EF4-FFF2-40B4-BE49-F238E27FC236}">
                <a16:creationId xmlns:a16="http://schemas.microsoft.com/office/drawing/2014/main" id="{8CDD50A3-B71A-1AAC-B826-C77E164297CF}"/>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minimum Hamming distance is the smallest Hamming distance between</a:t>
            </a:r>
            <a:br>
              <a:rPr lang="en-US" altLang="en-US"/>
            </a:br>
            <a:r>
              <a:rPr lang="en-US" altLang="en-US"/>
              <a:t> all possible pairs in a set of words.</a:t>
            </a:r>
          </a:p>
        </p:txBody>
      </p:sp>
      <p:grpSp>
        <p:nvGrpSpPr>
          <p:cNvPr id="896012" name="Group 12">
            <a:extLst>
              <a:ext uri="{FF2B5EF4-FFF2-40B4-BE49-F238E27FC236}">
                <a16:creationId xmlns:a16="http://schemas.microsoft.com/office/drawing/2014/main" id="{C3066A75-3C20-C3E8-5B4F-E051BB5380FD}"/>
              </a:ext>
            </a:extLst>
          </p:cNvPr>
          <p:cNvGrpSpPr>
            <a:grpSpLocks/>
          </p:cNvGrpSpPr>
          <p:nvPr/>
        </p:nvGrpSpPr>
        <p:grpSpPr bwMode="auto">
          <a:xfrm>
            <a:off x="533400" y="2024063"/>
            <a:ext cx="1143000" cy="566737"/>
            <a:chOff x="1200" y="1248"/>
            <a:chExt cx="720" cy="357"/>
          </a:xfrm>
        </p:grpSpPr>
        <p:pic>
          <p:nvPicPr>
            <p:cNvPr id="896013" name="Picture 13">
              <a:extLst>
                <a:ext uri="{FF2B5EF4-FFF2-40B4-BE49-F238E27FC236}">
                  <a16:creationId xmlns:a16="http://schemas.microsoft.com/office/drawing/2014/main" id="{1342BF29-5D0C-1368-90B8-973290E098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6014" name="Text Box 14">
              <a:extLst>
                <a:ext uri="{FF2B5EF4-FFF2-40B4-BE49-F238E27FC236}">
                  <a16:creationId xmlns:a16="http://schemas.microsoft.com/office/drawing/2014/main" id="{754DD534-DA02-2179-B8B7-545AD3477C2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05C41B-7AA2-D927-BD7B-4C2069F8F0A6}"/>
              </a:ext>
            </a:extLst>
          </p:cNvPr>
          <p:cNvSpPr>
            <a:spLocks noGrp="1"/>
          </p:cNvSpPr>
          <p:nvPr>
            <p:ph type="sldNum" sz="quarter" idx="10"/>
          </p:nvPr>
        </p:nvSpPr>
        <p:spPr/>
        <p:txBody>
          <a:bodyPr/>
          <a:lstStyle/>
          <a:p>
            <a:r>
              <a:rPr lang="en-US" altLang="en-US"/>
              <a:t>10.</a:t>
            </a:r>
            <a:fld id="{26A17B5C-C157-834F-8E54-BB9BA35DAD2A}" type="slidenum">
              <a:rPr lang="en-US" altLang="en-US"/>
              <a:pPr/>
              <a:t>28</a:t>
            </a:fld>
            <a:endParaRPr lang="en-US" altLang="en-US"/>
          </a:p>
        </p:txBody>
      </p:sp>
      <p:sp>
        <p:nvSpPr>
          <p:cNvPr id="924674" name="Rectangle 2">
            <a:extLst>
              <a:ext uri="{FF2B5EF4-FFF2-40B4-BE49-F238E27FC236}">
                <a16:creationId xmlns:a16="http://schemas.microsoft.com/office/drawing/2014/main" id="{EB3D9919-60D0-40DC-3A92-B9EC44406EF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75" name="Rectangle 3">
            <a:extLst>
              <a:ext uri="{FF2B5EF4-FFF2-40B4-BE49-F238E27FC236}">
                <a16:creationId xmlns:a16="http://schemas.microsoft.com/office/drawing/2014/main" id="{9F9458F5-150D-FE55-7BD4-1B8AD568279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76" name="Rectangle 4">
            <a:extLst>
              <a:ext uri="{FF2B5EF4-FFF2-40B4-BE49-F238E27FC236}">
                <a16:creationId xmlns:a16="http://schemas.microsoft.com/office/drawing/2014/main" id="{07BE51DB-202A-4360-D964-04EA6ABE476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77" name="Rectangle 5">
            <a:extLst>
              <a:ext uri="{FF2B5EF4-FFF2-40B4-BE49-F238E27FC236}">
                <a16:creationId xmlns:a16="http://schemas.microsoft.com/office/drawing/2014/main" id="{296A970A-5464-72FF-7CEE-66105A7FBC5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78" name="Rectangle 6">
            <a:extLst>
              <a:ext uri="{FF2B5EF4-FFF2-40B4-BE49-F238E27FC236}">
                <a16:creationId xmlns:a16="http://schemas.microsoft.com/office/drawing/2014/main" id="{D22F253B-70DB-A758-2FBD-861898B9E5A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79" name="Rectangle 7">
            <a:extLst>
              <a:ext uri="{FF2B5EF4-FFF2-40B4-BE49-F238E27FC236}">
                <a16:creationId xmlns:a16="http://schemas.microsoft.com/office/drawing/2014/main" id="{319467E2-BB1D-CA82-82D8-AF9023C1921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80" name="Rectangle 8">
            <a:extLst>
              <a:ext uri="{FF2B5EF4-FFF2-40B4-BE49-F238E27FC236}">
                <a16:creationId xmlns:a16="http://schemas.microsoft.com/office/drawing/2014/main" id="{B7193723-EFAC-1EA0-B950-A8EBEF1F153F}"/>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4681" name="Rectangle 9">
            <a:extLst>
              <a:ext uri="{FF2B5EF4-FFF2-40B4-BE49-F238E27FC236}">
                <a16:creationId xmlns:a16="http://schemas.microsoft.com/office/drawing/2014/main" id="{D445D6E9-17AB-D8CC-0EE3-3D1C76F5C366}"/>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minimum Hamming distance of the coding scheme in Table 10.1.</a:t>
            </a:r>
          </a:p>
        </p:txBody>
      </p:sp>
      <p:sp>
        <p:nvSpPr>
          <p:cNvPr id="924682" name="Rectangle 10">
            <a:extLst>
              <a:ext uri="{FF2B5EF4-FFF2-40B4-BE49-F238E27FC236}">
                <a16:creationId xmlns:a16="http://schemas.microsoft.com/office/drawing/2014/main" id="{1B4F3502-391A-388D-73AD-D337E656F03F}"/>
              </a:ext>
            </a:extLst>
          </p:cNvPr>
          <p:cNvSpPr>
            <a:spLocks noChangeArrowheads="1"/>
          </p:cNvSpPr>
          <p:nvPr/>
        </p:nvSpPr>
        <p:spPr bwMode="auto">
          <a:xfrm>
            <a:off x="228600" y="22098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We first find all Hamming distances.</a:t>
            </a:r>
          </a:p>
        </p:txBody>
      </p:sp>
      <p:sp>
        <p:nvSpPr>
          <p:cNvPr id="924685" name="Text Box 13">
            <a:extLst>
              <a:ext uri="{FF2B5EF4-FFF2-40B4-BE49-F238E27FC236}">
                <a16:creationId xmlns:a16="http://schemas.microsoft.com/office/drawing/2014/main" id="{0779F01E-706E-B34C-A08A-245A6086A7A1}"/>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10.5</a:t>
            </a:r>
          </a:p>
        </p:txBody>
      </p:sp>
      <p:pic>
        <p:nvPicPr>
          <p:cNvPr id="924687" name="Picture 15">
            <a:extLst>
              <a:ext uri="{FF2B5EF4-FFF2-40B4-BE49-F238E27FC236}">
                <a16:creationId xmlns:a16="http://schemas.microsoft.com/office/drawing/2014/main" id="{16C2679B-AF40-824B-2DE8-F1225C7F8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2100" y="3341688"/>
            <a:ext cx="8558213" cy="620712"/>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24688" name="Rectangle 16">
            <a:extLst>
              <a:ext uri="{FF2B5EF4-FFF2-40B4-BE49-F238E27FC236}">
                <a16:creationId xmlns:a16="http://schemas.microsoft.com/office/drawing/2014/main" id="{E5D18649-CDE1-DF92-9625-C96E133CDD1E}"/>
              </a:ext>
            </a:extLst>
          </p:cNvPr>
          <p:cNvSpPr>
            <a:spLocks noChangeArrowheads="1"/>
          </p:cNvSpPr>
          <p:nvPr/>
        </p:nvSpPr>
        <p:spPr bwMode="auto">
          <a:xfrm>
            <a:off x="228600" y="4267200"/>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pitchFamily="18" charset="0"/>
              </a:rPr>
              <a:t>The d</a:t>
            </a:r>
            <a:r>
              <a:rPr lang="en-US" altLang="en-US" sz="2800" i="1" baseline="-25000">
                <a:latin typeface="Times" pitchFamily="18" charset="0"/>
              </a:rPr>
              <a:t>min</a:t>
            </a:r>
            <a:r>
              <a:rPr lang="en-US" altLang="en-US" sz="2800" i="1">
                <a:latin typeface="Times" pitchFamily="18" charset="0"/>
              </a:rPr>
              <a:t> in this case is 2.</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9B38500-3B36-2BE5-7CB0-677F66960B49}"/>
              </a:ext>
            </a:extLst>
          </p:cNvPr>
          <p:cNvSpPr>
            <a:spLocks noGrp="1"/>
          </p:cNvSpPr>
          <p:nvPr>
            <p:ph type="sldNum" sz="quarter" idx="10"/>
          </p:nvPr>
        </p:nvSpPr>
        <p:spPr/>
        <p:txBody>
          <a:bodyPr/>
          <a:lstStyle/>
          <a:p>
            <a:r>
              <a:rPr lang="en-US" altLang="en-US"/>
              <a:t>10.</a:t>
            </a:r>
            <a:fld id="{F0CF425F-E35C-2743-8140-D91AFCEBF74A}" type="slidenum">
              <a:rPr lang="en-US" altLang="en-US"/>
              <a:pPr/>
              <a:t>29</a:t>
            </a:fld>
            <a:endParaRPr lang="en-US" altLang="en-US"/>
          </a:p>
        </p:txBody>
      </p:sp>
      <p:sp>
        <p:nvSpPr>
          <p:cNvPr id="925698" name="Rectangle 2">
            <a:extLst>
              <a:ext uri="{FF2B5EF4-FFF2-40B4-BE49-F238E27FC236}">
                <a16:creationId xmlns:a16="http://schemas.microsoft.com/office/drawing/2014/main" id="{6DBC0F72-A273-7920-BA70-9408EBA9503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699" name="Rectangle 3">
            <a:extLst>
              <a:ext uri="{FF2B5EF4-FFF2-40B4-BE49-F238E27FC236}">
                <a16:creationId xmlns:a16="http://schemas.microsoft.com/office/drawing/2014/main" id="{C6494218-48B0-D4C3-0E1A-D360A5F2372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700" name="Rectangle 4">
            <a:extLst>
              <a:ext uri="{FF2B5EF4-FFF2-40B4-BE49-F238E27FC236}">
                <a16:creationId xmlns:a16="http://schemas.microsoft.com/office/drawing/2014/main" id="{C9256013-D325-AC83-58C2-64BC36399F0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701" name="Rectangle 5">
            <a:extLst>
              <a:ext uri="{FF2B5EF4-FFF2-40B4-BE49-F238E27FC236}">
                <a16:creationId xmlns:a16="http://schemas.microsoft.com/office/drawing/2014/main" id="{48B39722-38B4-A14F-70C4-FD43DFA1818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702" name="Rectangle 6">
            <a:extLst>
              <a:ext uri="{FF2B5EF4-FFF2-40B4-BE49-F238E27FC236}">
                <a16:creationId xmlns:a16="http://schemas.microsoft.com/office/drawing/2014/main" id="{552A995E-41CF-60C1-F2C7-6FC615B6EC6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703" name="Rectangle 7">
            <a:extLst>
              <a:ext uri="{FF2B5EF4-FFF2-40B4-BE49-F238E27FC236}">
                <a16:creationId xmlns:a16="http://schemas.microsoft.com/office/drawing/2014/main" id="{3492CEE3-A2B2-59B5-70F5-920A69B2E44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704" name="Rectangle 8">
            <a:extLst>
              <a:ext uri="{FF2B5EF4-FFF2-40B4-BE49-F238E27FC236}">
                <a16:creationId xmlns:a16="http://schemas.microsoft.com/office/drawing/2014/main" id="{5A16D925-BB9B-4C8E-194B-3C1A1D8A4D1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5705" name="Rectangle 9">
            <a:extLst>
              <a:ext uri="{FF2B5EF4-FFF2-40B4-BE49-F238E27FC236}">
                <a16:creationId xmlns:a16="http://schemas.microsoft.com/office/drawing/2014/main" id="{A46C4A26-21E3-1A08-0298-25BCCAA179E3}"/>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minimum Hamming distance of the coding scheme in Table 10.2.</a:t>
            </a:r>
          </a:p>
        </p:txBody>
      </p:sp>
      <p:sp>
        <p:nvSpPr>
          <p:cNvPr id="925706" name="Rectangle 10">
            <a:extLst>
              <a:ext uri="{FF2B5EF4-FFF2-40B4-BE49-F238E27FC236}">
                <a16:creationId xmlns:a16="http://schemas.microsoft.com/office/drawing/2014/main" id="{A593BEBA-0C01-3525-7CA4-2A8E425CB2F2}"/>
              </a:ext>
            </a:extLst>
          </p:cNvPr>
          <p:cNvSpPr>
            <a:spLocks noChangeArrowheads="1"/>
          </p:cNvSpPr>
          <p:nvPr/>
        </p:nvSpPr>
        <p:spPr bwMode="auto">
          <a:xfrm>
            <a:off x="228600" y="2438400"/>
            <a:ext cx="8686800" cy="94615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We first find all the Hamming distances.</a:t>
            </a:r>
          </a:p>
        </p:txBody>
      </p:sp>
      <p:sp>
        <p:nvSpPr>
          <p:cNvPr id="925708" name="Rectangle 12">
            <a:extLst>
              <a:ext uri="{FF2B5EF4-FFF2-40B4-BE49-F238E27FC236}">
                <a16:creationId xmlns:a16="http://schemas.microsoft.com/office/drawing/2014/main" id="{7070C025-02A2-AFF1-8970-425351CF0905}"/>
              </a:ext>
            </a:extLst>
          </p:cNvPr>
          <p:cNvSpPr>
            <a:spLocks noChangeArrowheads="1"/>
          </p:cNvSpPr>
          <p:nvPr/>
        </p:nvSpPr>
        <p:spPr bwMode="auto">
          <a:xfrm>
            <a:off x="304800" y="4724400"/>
            <a:ext cx="8686800" cy="5191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The d</a:t>
            </a:r>
            <a:r>
              <a:rPr lang="en-US" altLang="en-US" sz="2800" i="1" baseline="-25000">
                <a:latin typeface="Times New Roman" panose="02020603050405020304" pitchFamily="18" charset="0"/>
              </a:rPr>
              <a:t>min</a:t>
            </a:r>
            <a:r>
              <a:rPr lang="en-US" altLang="en-US" sz="2800" i="1">
                <a:latin typeface="Times New Roman" panose="02020603050405020304" pitchFamily="18" charset="0"/>
              </a:rPr>
              <a:t> in this case is 3.</a:t>
            </a:r>
          </a:p>
        </p:txBody>
      </p:sp>
      <p:sp>
        <p:nvSpPr>
          <p:cNvPr id="925709" name="Text Box 13">
            <a:extLst>
              <a:ext uri="{FF2B5EF4-FFF2-40B4-BE49-F238E27FC236}">
                <a16:creationId xmlns:a16="http://schemas.microsoft.com/office/drawing/2014/main" id="{CCCDD001-33ED-F171-9C26-77714137845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10.6</a:t>
            </a:r>
          </a:p>
        </p:txBody>
      </p:sp>
      <p:pic>
        <p:nvPicPr>
          <p:cNvPr id="925710" name="Picture 14">
            <a:extLst>
              <a:ext uri="{FF2B5EF4-FFF2-40B4-BE49-F238E27FC236}">
                <a16:creationId xmlns:a16="http://schemas.microsoft.com/office/drawing/2014/main" id="{E868E225-74EF-57DF-E6F9-1561CE28F8B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8488" y="3771900"/>
            <a:ext cx="7945437" cy="647700"/>
          </a:xfrm>
          <a:prstGeom prst="rect">
            <a:avLst/>
          </a:prstGeom>
          <a:noFill/>
          <a:ln w="57150" cmpd="thickThin">
            <a:solidFill>
              <a:schemeClr val="folHlink"/>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D8461F4-AD46-6640-AB25-455277C84193}"/>
              </a:ext>
            </a:extLst>
          </p:cNvPr>
          <p:cNvSpPr>
            <a:spLocks noGrp="1"/>
          </p:cNvSpPr>
          <p:nvPr>
            <p:ph type="sldNum" sz="quarter" idx="10"/>
          </p:nvPr>
        </p:nvSpPr>
        <p:spPr/>
        <p:txBody>
          <a:bodyPr/>
          <a:lstStyle/>
          <a:p>
            <a:r>
              <a:rPr lang="en-US" altLang="en-US"/>
              <a:t>10.</a:t>
            </a:r>
            <a:fld id="{9ABC7AAC-5B7D-6348-A7EC-542EF75B06AB}" type="slidenum">
              <a:rPr lang="en-US" altLang="en-US"/>
              <a:pPr/>
              <a:t>3</a:t>
            </a:fld>
            <a:endParaRPr lang="en-US" altLang="en-US"/>
          </a:p>
        </p:txBody>
      </p:sp>
      <p:sp>
        <p:nvSpPr>
          <p:cNvPr id="565250" name="Rectangle 2">
            <a:extLst>
              <a:ext uri="{FF2B5EF4-FFF2-40B4-BE49-F238E27FC236}">
                <a16:creationId xmlns:a16="http://schemas.microsoft.com/office/drawing/2014/main" id="{98C1F924-0D3E-149B-BA49-BF1E38EFF054}"/>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565251" name="Text Box 3">
            <a:extLst>
              <a:ext uri="{FF2B5EF4-FFF2-40B4-BE49-F238E27FC236}">
                <a16:creationId xmlns:a16="http://schemas.microsoft.com/office/drawing/2014/main" id="{52790888-BA8F-E431-740F-9B8EE38526DB}"/>
              </a:ext>
            </a:extLst>
          </p:cNvPr>
          <p:cNvSpPr txBox="1">
            <a:spLocks noChangeArrowheads="1"/>
          </p:cNvSpPr>
          <p:nvPr/>
        </p:nvSpPr>
        <p:spPr bwMode="auto">
          <a:xfrm>
            <a:off x="228600" y="406400"/>
            <a:ext cx="448786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10-1   INTRODUCTION</a:t>
            </a:r>
          </a:p>
        </p:txBody>
      </p:sp>
      <p:sp>
        <p:nvSpPr>
          <p:cNvPr id="565252" name="Text Box 4">
            <a:extLst>
              <a:ext uri="{FF2B5EF4-FFF2-40B4-BE49-F238E27FC236}">
                <a16:creationId xmlns:a16="http://schemas.microsoft.com/office/drawing/2014/main" id="{80DF97D8-D2A7-B691-1586-2A054250053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565253" name="Rectangle 5">
            <a:extLst>
              <a:ext uri="{FF2B5EF4-FFF2-40B4-BE49-F238E27FC236}">
                <a16:creationId xmlns:a16="http://schemas.microsoft.com/office/drawing/2014/main" id="{36759580-7F51-4BBA-F377-5E6045331056}"/>
              </a:ext>
            </a:extLst>
          </p:cNvPr>
          <p:cNvSpPr>
            <a:spLocks noChangeArrowheads="1"/>
          </p:cNvSpPr>
          <p:nvPr/>
        </p:nvSpPr>
        <p:spPr bwMode="auto">
          <a:xfrm>
            <a:off x="304800" y="1600200"/>
            <a:ext cx="8229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Let us first discuss some issues related, directly or indirectly, to error detection and correction.</a:t>
            </a:r>
          </a:p>
        </p:txBody>
      </p:sp>
      <p:sp>
        <p:nvSpPr>
          <p:cNvPr id="565277" name="Rectangle 29">
            <a:extLst>
              <a:ext uri="{FF2B5EF4-FFF2-40B4-BE49-F238E27FC236}">
                <a16:creationId xmlns:a16="http://schemas.microsoft.com/office/drawing/2014/main" id="{B1103759-A149-1A20-9559-B97BD33B02E4}"/>
              </a:ext>
            </a:extLst>
          </p:cNvPr>
          <p:cNvSpPr>
            <a:spLocks noChangeArrowheads="1"/>
          </p:cNvSpPr>
          <p:nvPr/>
        </p:nvSpPr>
        <p:spPr bwMode="auto">
          <a:xfrm>
            <a:off x="152400" y="3371850"/>
            <a:ext cx="83820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Types of Errors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Redundancy</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Detection Versus Correction</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Forward Error Correction Versus Retransmission</a:t>
            </a:r>
            <a:br>
              <a:rPr lang="en-US"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Coding</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Modular Arithmetic</a:t>
            </a:r>
          </a:p>
        </p:txBody>
      </p:sp>
      <p:sp>
        <p:nvSpPr>
          <p:cNvPr id="565278" name="Text Box 30">
            <a:extLst>
              <a:ext uri="{FF2B5EF4-FFF2-40B4-BE49-F238E27FC236}">
                <a16:creationId xmlns:a16="http://schemas.microsoft.com/office/drawing/2014/main" id="{A11C929F-033D-9F51-415F-32559BBA13F1}"/>
              </a:ext>
            </a:extLst>
          </p:cNvPr>
          <p:cNvSpPr txBox="1">
            <a:spLocks noChangeArrowheads="1"/>
          </p:cNvSpPr>
          <p:nvPr/>
        </p:nvSpPr>
        <p:spPr bwMode="auto">
          <a:xfrm>
            <a:off x="165100" y="28956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A28C412-CA3D-5256-269F-AF60D485B988}"/>
              </a:ext>
            </a:extLst>
          </p:cNvPr>
          <p:cNvSpPr>
            <a:spLocks noGrp="1"/>
          </p:cNvSpPr>
          <p:nvPr>
            <p:ph type="sldNum" sz="quarter" idx="10"/>
          </p:nvPr>
        </p:nvSpPr>
        <p:spPr/>
        <p:txBody>
          <a:bodyPr/>
          <a:lstStyle/>
          <a:p>
            <a:r>
              <a:rPr lang="en-US" altLang="en-US"/>
              <a:t>10.</a:t>
            </a:r>
            <a:fld id="{C1570EDA-D43D-3847-B572-2BCF5E5C776A}" type="slidenum">
              <a:rPr lang="en-US" altLang="en-US"/>
              <a:pPr/>
              <a:t>30</a:t>
            </a:fld>
            <a:endParaRPr lang="en-US" altLang="en-US"/>
          </a:p>
        </p:txBody>
      </p:sp>
      <p:sp>
        <p:nvSpPr>
          <p:cNvPr id="897026" name="Rectangle 2">
            <a:extLst>
              <a:ext uri="{FF2B5EF4-FFF2-40B4-BE49-F238E27FC236}">
                <a16:creationId xmlns:a16="http://schemas.microsoft.com/office/drawing/2014/main" id="{CE1F370B-10CC-8A7F-EECC-FB0F0612AA9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7" name="Rectangle 3">
            <a:extLst>
              <a:ext uri="{FF2B5EF4-FFF2-40B4-BE49-F238E27FC236}">
                <a16:creationId xmlns:a16="http://schemas.microsoft.com/office/drawing/2014/main" id="{F3E8F451-3493-5ACD-F8FB-04139476394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8" name="Rectangle 4">
            <a:extLst>
              <a:ext uri="{FF2B5EF4-FFF2-40B4-BE49-F238E27FC236}">
                <a16:creationId xmlns:a16="http://schemas.microsoft.com/office/drawing/2014/main" id="{A0204422-38F9-9DDB-1C95-87DB61190A5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29" name="Rectangle 5">
            <a:extLst>
              <a:ext uri="{FF2B5EF4-FFF2-40B4-BE49-F238E27FC236}">
                <a16:creationId xmlns:a16="http://schemas.microsoft.com/office/drawing/2014/main" id="{C171BCC6-791E-ED66-6973-DEDC7B64008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0" name="Rectangle 6">
            <a:extLst>
              <a:ext uri="{FF2B5EF4-FFF2-40B4-BE49-F238E27FC236}">
                <a16:creationId xmlns:a16="http://schemas.microsoft.com/office/drawing/2014/main" id="{76235451-1A9D-60A2-972C-6179F939372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1" name="Rectangle 7">
            <a:extLst>
              <a:ext uri="{FF2B5EF4-FFF2-40B4-BE49-F238E27FC236}">
                <a16:creationId xmlns:a16="http://schemas.microsoft.com/office/drawing/2014/main" id="{59D35A3E-4244-9E61-F074-6BE46820C66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2" name="Rectangle 8">
            <a:extLst>
              <a:ext uri="{FF2B5EF4-FFF2-40B4-BE49-F238E27FC236}">
                <a16:creationId xmlns:a16="http://schemas.microsoft.com/office/drawing/2014/main" id="{6A24CF35-6871-A0BC-5DBF-68CED67609A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7033" name="Line 9">
            <a:extLst>
              <a:ext uri="{FF2B5EF4-FFF2-40B4-BE49-F238E27FC236}">
                <a16:creationId xmlns:a16="http://schemas.microsoft.com/office/drawing/2014/main" id="{8169B7EA-3021-4DA8-ED05-75217EDDA77F}"/>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4" name="Line 10">
            <a:extLst>
              <a:ext uri="{FF2B5EF4-FFF2-40B4-BE49-F238E27FC236}">
                <a16:creationId xmlns:a16="http://schemas.microsoft.com/office/drawing/2014/main" id="{38934F20-929D-4970-1C97-9A7DC4A20021}"/>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7035" name="Rectangle 11">
            <a:extLst>
              <a:ext uri="{FF2B5EF4-FFF2-40B4-BE49-F238E27FC236}">
                <a16:creationId xmlns:a16="http://schemas.microsoft.com/office/drawing/2014/main" id="{BB186516-6262-2FD0-3F0F-B6BD5219D1B4}"/>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To guarantee the detection of up to s errors in all cases, the minimum</a:t>
            </a:r>
          </a:p>
          <a:p>
            <a:pPr algn="ctr"/>
            <a:r>
              <a:rPr lang="en-US" altLang="en-US"/>
              <a:t>Hamming distance in a block </a:t>
            </a:r>
            <a:br>
              <a:rPr lang="en-US" altLang="en-US"/>
            </a:br>
            <a:r>
              <a:rPr lang="en-US" altLang="en-US"/>
              <a:t>code must be d</a:t>
            </a:r>
            <a:r>
              <a:rPr lang="en-US" altLang="en-US" baseline="-18000"/>
              <a:t>min</a:t>
            </a:r>
            <a:r>
              <a:rPr lang="en-US" altLang="en-US"/>
              <a:t> = s + 1.</a:t>
            </a:r>
          </a:p>
        </p:txBody>
      </p:sp>
      <p:grpSp>
        <p:nvGrpSpPr>
          <p:cNvPr id="897036" name="Group 12">
            <a:extLst>
              <a:ext uri="{FF2B5EF4-FFF2-40B4-BE49-F238E27FC236}">
                <a16:creationId xmlns:a16="http://schemas.microsoft.com/office/drawing/2014/main" id="{11213E5E-88AD-0005-E457-2D61C6B7D706}"/>
              </a:ext>
            </a:extLst>
          </p:cNvPr>
          <p:cNvGrpSpPr>
            <a:grpSpLocks/>
          </p:cNvGrpSpPr>
          <p:nvPr/>
        </p:nvGrpSpPr>
        <p:grpSpPr bwMode="auto">
          <a:xfrm>
            <a:off x="533400" y="2024063"/>
            <a:ext cx="1143000" cy="566737"/>
            <a:chOff x="1200" y="1248"/>
            <a:chExt cx="720" cy="357"/>
          </a:xfrm>
        </p:grpSpPr>
        <p:pic>
          <p:nvPicPr>
            <p:cNvPr id="897037" name="Picture 13">
              <a:extLst>
                <a:ext uri="{FF2B5EF4-FFF2-40B4-BE49-F238E27FC236}">
                  <a16:creationId xmlns:a16="http://schemas.microsoft.com/office/drawing/2014/main" id="{A9CB49FF-CC6B-1392-81EE-A202D43D41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7038" name="Text Box 14">
              <a:extLst>
                <a:ext uri="{FF2B5EF4-FFF2-40B4-BE49-F238E27FC236}">
                  <a16:creationId xmlns:a16="http://schemas.microsoft.com/office/drawing/2014/main" id="{2AAB8B2E-2A98-668E-AB40-E259E04DFBE5}"/>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FED255-0430-25E5-DDF4-7B5C577D0228}"/>
              </a:ext>
            </a:extLst>
          </p:cNvPr>
          <p:cNvSpPr>
            <a:spLocks noGrp="1"/>
          </p:cNvSpPr>
          <p:nvPr>
            <p:ph type="sldNum" sz="quarter" idx="10"/>
          </p:nvPr>
        </p:nvSpPr>
        <p:spPr/>
        <p:txBody>
          <a:bodyPr/>
          <a:lstStyle/>
          <a:p>
            <a:r>
              <a:rPr lang="en-US" altLang="en-US"/>
              <a:t>10.</a:t>
            </a:r>
            <a:fld id="{A03BF9F4-7542-4440-9936-981D31A9C677}" type="slidenum">
              <a:rPr lang="en-US" altLang="en-US"/>
              <a:pPr/>
              <a:t>31</a:t>
            </a:fld>
            <a:endParaRPr lang="en-US" altLang="en-US"/>
          </a:p>
        </p:txBody>
      </p:sp>
      <p:sp>
        <p:nvSpPr>
          <p:cNvPr id="926722" name="Rectangle 2">
            <a:extLst>
              <a:ext uri="{FF2B5EF4-FFF2-40B4-BE49-F238E27FC236}">
                <a16:creationId xmlns:a16="http://schemas.microsoft.com/office/drawing/2014/main" id="{68DBF571-60AA-3CA7-637C-D1E721BE273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3" name="Rectangle 3">
            <a:extLst>
              <a:ext uri="{FF2B5EF4-FFF2-40B4-BE49-F238E27FC236}">
                <a16:creationId xmlns:a16="http://schemas.microsoft.com/office/drawing/2014/main" id="{0112C288-ACC8-E583-11C4-DF12BF7399C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4" name="Rectangle 4">
            <a:extLst>
              <a:ext uri="{FF2B5EF4-FFF2-40B4-BE49-F238E27FC236}">
                <a16:creationId xmlns:a16="http://schemas.microsoft.com/office/drawing/2014/main" id="{C20DFA1E-4C61-B719-0BA4-219DA84B59F9}"/>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5" name="Rectangle 5">
            <a:extLst>
              <a:ext uri="{FF2B5EF4-FFF2-40B4-BE49-F238E27FC236}">
                <a16:creationId xmlns:a16="http://schemas.microsoft.com/office/drawing/2014/main" id="{574AC925-9ECD-9091-3FDC-EE4B43DD544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6" name="Rectangle 6">
            <a:extLst>
              <a:ext uri="{FF2B5EF4-FFF2-40B4-BE49-F238E27FC236}">
                <a16:creationId xmlns:a16="http://schemas.microsoft.com/office/drawing/2014/main" id="{74783B53-F366-E83E-DC8F-F7C1A041D25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7" name="Rectangle 7">
            <a:extLst>
              <a:ext uri="{FF2B5EF4-FFF2-40B4-BE49-F238E27FC236}">
                <a16:creationId xmlns:a16="http://schemas.microsoft.com/office/drawing/2014/main" id="{7FA90B50-332F-5141-EC9B-60A396BDB7C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8" name="Rectangle 8">
            <a:extLst>
              <a:ext uri="{FF2B5EF4-FFF2-40B4-BE49-F238E27FC236}">
                <a16:creationId xmlns:a16="http://schemas.microsoft.com/office/drawing/2014/main" id="{C521A658-3919-17EC-D665-E4C1DB0A96F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6729" name="Rectangle 9">
            <a:extLst>
              <a:ext uri="{FF2B5EF4-FFF2-40B4-BE49-F238E27FC236}">
                <a16:creationId xmlns:a16="http://schemas.microsoft.com/office/drawing/2014/main" id="{77A7ABFC-AA4F-1F33-F551-9DF3670F9F93}"/>
              </a:ext>
            </a:extLst>
          </p:cNvPr>
          <p:cNvSpPr>
            <a:spLocks noChangeArrowheads="1"/>
          </p:cNvSpPr>
          <p:nvPr/>
        </p:nvSpPr>
        <p:spPr bwMode="auto">
          <a:xfrm>
            <a:off x="228600" y="1143000"/>
            <a:ext cx="8686800" cy="308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minimum Hamming distance for our first code scheme (Table 10.1) is 2. This code guarantees detection of only a single error. For example, if the third codeword (101) is sent and one error occurs, the received codeword does not match any valid codeword. If two errors occur, however, the received codeword may match a valid codeword and the errors are not detected.</a:t>
            </a:r>
          </a:p>
        </p:txBody>
      </p:sp>
      <p:sp>
        <p:nvSpPr>
          <p:cNvPr id="926731" name="Text Box 11">
            <a:extLst>
              <a:ext uri="{FF2B5EF4-FFF2-40B4-BE49-F238E27FC236}">
                <a16:creationId xmlns:a16="http://schemas.microsoft.com/office/drawing/2014/main" id="{F9D2465F-53EB-4A03-2F38-2305B3351814}"/>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10.7</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81B4B0-34E4-5528-1F20-2A1BF49DCAB2}"/>
              </a:ext>
            </a:extLst>
          </p:cNvPr>
          <p:cNvSpPr>
            <a:spLocks noGrp="1"/>
          </p:cNvSpPr>
          <p:nvPr>
            <p:ph type="sldNum" sz="quarter" idx="10"/>
          </p:nvPr>
        </p:nvSpPr>
        <p:spPr/>
        <p:txBody>
          <a:bodyPr/>
          <a:lstStyle/>
          <a:p>
            <a:r>
              <a:rPr lang="en-US" altLang="en-US"/>
              <a:t>10.</a:t>
            </a:r>
            <a:fld id="{56C862C5-09EA-3B4E-8EB6-3478878EB090}" type="slidenum">
              <a:rPr lang="en-US" altLang="en-US"/>
              <a:pPr/>
              <a:t>32</a:t>
            </a:fld>
            <a:endParaRPr lang="en-US" altLang="en-US"/>
          </a:p>
        </p:txBody>
      </p:sp>
      <p:sp>
        <p:nvSpPr>
          <p:cNvPr id="927746" name="Rectangle 2">
            <a:extLst>
              <a:ext uri="{FF2B5EF4-FFF2-40B4-BE49-F238E27FC236}">
                <a16:creationId xmlns:a16="http://schemas.microsoft.com/office/drawing/2014/main" id="{E0D3101D-D0D5-1354-173E-14EFA9C64B5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47" name="Rectangle 3">
            <a:extLst>
              <a:ext uri="{FF2B5EF4-FFF2-40B4-BE49-F238E27FC236}">
                <a16:creationId xmlns:a16="http://schemas.microsoft.com/office/drawing/2014/main" id="{28EFF089-CD42-E730-0FD7-FBB4E35634E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48" name="Rectangle 4">
            <a:extLst>
              <a:ext uri="{FF2B5EF4-FFF2-40B4-BE49-F238E27FC236}">
                <a16:creationId xmlns:a16="http://schemas.microsoft.com/office/drawing/2014/main" id="{26CDECC8-D9FD-1239-3EDB-7898570D645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49" name="Rectangle 5">
            <a:extLst>
              <a:ext uri="{FF2B5EF4-FFF2-40B4-BE49-F238E27FC236}">
                <a16:creationId xmlns:a16="http://schemas.microsoft.com/office/drawing/2014/main" id="{136E3722-111F-1192-90DF-F3944CA6B804}"/>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50" name="Rectangle 6">
            <a:extLst>
              <a:ext uri="{FF2B5EF4-FFF2-40B4-BE49-F238E27FC236}">
                <a16:creationId xmlns:a16="http://schemas.microsoft.com/office/drawing/2014/main" id="{9C5D3246-6B46-3906-475D-A869981B6CEE}"/>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51" name="Rectangle 7">
            <a:extLst>
              <a:ext uri="{FF2B5EF4-FFF2-40B4-BE49-F238E27FC236}">
                <a16:creationId xmlns:a16="http://schemas.microsoft.com/office/drawing/2014/main" id="{4AB1B1B0-A86C-AFDB-1D82-839981189BA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52" name="Rectangle 8">
            <a:extLst>
              <a:ext uri="{FF2B5EF4-FFF2-40B4-BE49-F238E27FC236}">
                <a16:creationId xmlns:a16="http://schemas.microsoft.com/office/drawing/2014/main" id="{867C61D0-57AE-1273-7CC0-65071751E4E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7753" name="Rectangle 9">
            <a:extLst>
              <a:ext uri="{FF2B5EF4-FFF2-40B4-BE49-F238E27FC236}">
                <a16:creationId xmlns:a16="http://schemas.microsoft.com/office/drawing/2014/main" id="{D9B9DC8C-6DDC-27A1-DF44-00CA0E1AEE50}"/>
              </a:ext>
            </a:extLst>
          </p:cNvPr>
          <p:cNvSpPr>
            <a:spLocks noChangeArrowheads="1"/>
          </p:cNvSpPr>
          <p:nvPr/>
        </p:nvSpPr>
        <p:spPr bwMode="auto">
          <a:xfrm>
            <a:off x="228600" y="1143000"/>
            <a:ext cx="8686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Our second block code scheme (Table 10.2) has d</a:t>
            </a:r>
            <a:r>
              <a:rPr lang="en-US" altLang="en-US" sz="2800" i="1" baseline="-25000">
                <a:latin typeface="Times New Roman" panose="02020603050405020304" pitchFamily="18" charset="0"/>
              </a:rPr>
              <a:t>min</a:t>
            </a:r>
            <a:r>
              <a:rPr lang="en-US" altLang="en-US" sz="2800" i="1">
                <a:latin typeface="Times New Roman" panose="02020603050405020304" pitchFamily="18" charset="0"/>
              </a:rPr>
              <a:t> = 3. This code can detect up to two errors. Again, we see that when any of the valid codewords is sent, two errors create a codeword which is not in the table of valid codewords. The receiver cannot be fooled. </a:t>
            </a:r>
          </a:p>
          <a:p>
            <a:pPr algn="just"/>
            <a:endParaRPr lang="en-US" altLang="en-US" sz="2800" i="1">
              <a:latin typeface="Times New Roman" panose="02020603050405020304" pitchFamily="18" charset="0"/>
            </a:endParaRPr>
          </a:p>
          <a:p>
            <a:pPr algn="just"/>
            <a:r>
              <a:rPr lang="en-US" altLang="en-US" sz="2800" i="1">
                <a:latin typeface="Times New Roman" panose="02020603050405020304" pitchFamily="18" charset="0"/>
              </a:rPr>
              <a:t>However, some combinations of three errors change a valid codeword to another valid codeword. The receiver accepts the received codeword and the errors are undetected.</a:t>
            </a:r>
          </a:p>
        </p:txBody>
      </p:sp>
      <p:sp>
        <p:nvSpPr>
          <p:cNvPr id="927755" name="Text Box 11">
            <a:extLst>
              <a:ext uri="{FF2B5EF4-FFF2-40B4-BE49-F238E27FC236}">
                <a16:creationId xmlns:a16="http://schemas.microsoft.com/office/drawing/2014/main" id="{C30E642B-4063-6E0B-1CEB-41A29DCE393D}"/>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10.8</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853BD58-2882-6801-FB43-5337F1CF60BF}"/>
              </a:ext>
            </a:extLst>
          </p:cNvPr>
          <p:cNvSpPr>
            <a:spLocks noGrp="1"/>
          </p:cNvSpPr>
          <p:nvPr>
            <p:ph type="sldNum" sz="quarter" idx="10"/>
          </p:nvPr>
        </p:nvSpPr>
        <p:spPr/>
        <p:txBody>
          <a:bodyPr/>
          <a:lstStyle/>
          <a:p>
            <a:r>
              <a:rPr lang="en-US" altLang="en-US"/>
              <a:t>10.</a:t>
            </a:r>
            <a:fld id="{98FEC45B-1F13-DA41-9023-996A94A8596C}" type="slidenum">
              <a:rPr lang="en-US" altLang="en-US"/>
              <a:pPr/>
              <a:t>33</a:t>
            </a:fld>
            <a:endParaRPr lang="en-US" altLang="en-US"/>
          </a:p>
        </p:txBody>
      </p:sp>
      <p:sp>
        <p:nvSpPr>
          <p:cNvPr id="869378" name="Line 2">
            <a:extLst>
              <a:ext uri="{FF2B5EF4-FFF2-40B4-BE49-F238E27FC236}">
                <a16:creationId xmlns:a16="http://schemas.microsoft.com/office/drawing/2014/main" id="{36729B30-BB42-9949-7A0F-E9546032EF7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79" name="Line 3">
            <a:extLst>
              <a:ext uri="{FF2B5EF4-FFF2-40B4-BE49-F238E27FC236}">
                <a16:creationId xmlns:a16="http://schemas.microsoft.com/office/drawing/2014/main" id="{EEE1CBC4-F2BC-4B2D-3DF8-3B2DBE8711C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9380" name="Text Box 4">
            <a:extLst>
              <a:ext uri="{FF2B5EF4-FFF2-40B4-BE49-F238E27FC236}">
                <a16:creationId xmlns:a16="http://schemas.microsoft.com/office/drawing/2014/main" id="{2A8FE62D-1A90-1A03-7787-F117B212E9E4}"/>
              </a:ext>
            </a:extLst>
          </p:cNvPr>
          <p:cNvSpPr txBox="1">
            <a:spLocks noChangeArrowheads="1"/>
          </p:cNvSpPr>
          <p:nvPr/>
        </p:nvSpPr>
        <p:spPr bwMode="auto">
          <a:xfrm>
            <a:off x="304800" y="762000"/>
            <a:ext cx="7292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10.8  </a:t>
            </a:r>
            <a:r>
              <a:rPr lang="en-US" altLang="en-US" sz="2000" i="1">
                <a:latin typeface="Times New Roman" panose="02020603050405020304" pitchFamily="18" charset="0"/>
              </a:rPr>
              <a:t>Geometric concept for finding d</a:t>
            </a:r>
            <a:r>
              <a:rPr lang="en-US" altLang="en-US" sz="2000" i="1" baseline="-14000">
                <a:latin typeface="Times New Roman" panose="02020603050405020304" pitchFamily="18" charset="0"/>
              </a:rPr>
              <a:t>min</a:t>
            </a:r>
            <a:r>
              <a:rPr lang="en-US" altLang="en-US" sz="2000" i="1">
                <a:latin typeface="Times New Roman" panose="02020603050405020304" pitchFamily="18" charset="0"/>
              </a:rPr>
              <a:t> in error detection</a:t>
            </a:r>
          </a:p>
        </p:txBody>
      </p:sp>
      <p:sp>
        <p:nvSpPr>
          <p:cNvPr id="869381" name="Line 5">
            <a:extLst>
              <a:ext uri="{FF2B5EF4-FFF2-40B4-BE49-F238E27FC236}">
                <a16:creationId xmlns:a16="http://schemas.microsoft.com/office/drawing/2014/main" id="{3BF6705F-0B52-080B-DECA-2FBF88916197}"/>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9383" name="Picture 7">
            <a:extLst>
              <a:ext uri="{FF2B5EF4-FFF2-40B4-BE49-F238E27FC236}">
                <a16:creationId xmlns:a16="http://schemas.microsoft.com/office/drawing/2014/main" id="{B974E277-66AB-AD16-3F99-450866455A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971675"/>
            <a:ext cx="8510588" cy="3743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A90D6D9-DBFA-D2FA-EFE5-50D31E0B80EA}"/>
              </a:ext>
            </a:extLst>
          </p:cNvPr>
          <p:cNvSpPr>
            <a:spLocks noGrp="1"/>
          </p:cNvSpPr>
          <p:nvPr>
            <p:ph type="sldNum" sz="quarter" idx="10"/>
          </p:nvPr>
        </p:nvSpPr>
        <p:spPr/>
        <p:txBody>
          <a:bodyPr/>
          <a:lstStyle/>
          <a:p>
            <a:r>
              <a:rPr lang="en-US" altLang="en-US"/>
              <a:t>10.</a:t>
            </a:r>
            <a:fld id="{EB277ADA-2DD6-9C40-AE55-4203EC408964}" type="slidenum">
              <a:rPr lang="en-US" altLang="en-US"/>
              <a:pPr/>
              <a:t>34</a:t>
            </a:fld>
            <a:endParaRPr lang="en-US" altLang="en-US"/>
          </a:p>
        </p:txBody>
      </p:sp>
      <p:sp>
        <p:nvSpPr>
          <p:cNvPr id="870402" name="Line 2">
            <a:extLst>
              <a:ext uri="{FF2B5EF4-FFF2-40B4-BE49-F238E27FC236}">
                <a16:creationId xmlns:a16="http://schemas.microsoft.com/office/drawing/2014/main" id="{8FB88D03-73A0-16AB-F580-8F6FC78ED602}"/>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3" name="Line 3">
            <a:extLst>
              <a:ext uri="{FF2B5EF4-FFF2-40B4-BE49-F238E27FC236}">
                <a16:creationId xmlns:a16="http://schemas.microsoft.com/office/drawing/2014/main" id="{D96F80F4-957A-C7B2-9F31-384E517C8BBC}"/>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0404" name="Text Box 4">
            <a:extLst>
              <a:ext uri="{FF2B5EF4-FFF2-40B4-BE49-F238E27FC236}">
                <a16:creationId xmlns:a16="http://schemas.microsoft.com/office/drawing/2014/main" id="{1F7DE9FE-A6C2-B427-4C9B-97FC7D615174}"/>
              </a:ext>
            </a:extLst>
          </p:cNvPr>
          <p:cNvSpPr txBox="1">
            <a:spLocks noChangeArrowheads="1"/>
          </p:cNvSpPr>
          <p:nvPr/>
        </p:nvSpPr>
        <p:spPr bwMode="auto">
          <a:xfrm>
            <a:off x="304800" y="762000"/>
            <a:ext cx="74199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10.9  </a:t>
            </a:r>
            <a:r>
              <a:rPr lang="en-US" altLang="en-US" sz="2000" i="1">
                <a:latin typeface="Times New Roman" panose="02020603050405020304" pitchFamily="18" charset="0"/>
              </a:rPr>
              <a:t>Geometric concept for finding d</a:t>
            </a:r>
            <a:r>
              <a:rPr lang="en-US" altLang="en-US" sz="2000" i="1" baseline="-12000">
                <a:latin typeface="Times New Roman" panose="02020603050405020304" pitchFamily="18" charset="0"/>
              </a:rPr>
              <a:t>min</a:t>
            </a:r>
            <a:r>
              <a:rPr lang="en-US" altLang="en-US" sz="2000" i="1">
                <a:latin typeface="Times New Roman" panose="02020603050405020304" pitchFamily="18" charset="0"/>
              </a:rPr>
              <a:t> in error correction</a:t>
            </a:r>
          </a:p>
        </p:txBody>
      </p:sp>
      <p:sp>
        <p:nvSpPr>
          <p:cNvPr id="870405" name="Line 5">
            <a:extLst>
              <a:ext uri="{FF2B5EF4-FFF2-40B4-BE49-F238E27FC236}">
                <a16:creationId xmlns:a16="http://schemas.microsoft.com/office/drawing/2014/main" id="{CF79241A-8DFB-2074-DB60-6D19E740798D}"/>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0406" name="Picture 6">
            <a:extLst>
              <a:ext uri="{FF2B5EF4-FFF2-40B4-BE49-F238E27FC236}">
                <a16:creationId xmlns:a16="http://schemas.microsoft.com/office/drawing/2014/main" id="{C398218A-2E0F-2410-5805-5A4A73D5B5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151063"/>
            <a:ext cx="8610600" cy="3106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52CF57-CFB4-EE1F-02D4-1C5D1947CB91}"/>
              </a:ext>
            </a:extLst>
          </p:cNvPr>
          <p:cNvSpPr>
            <a:spLocks noGrp="1"/>
          </p:cNvSpPr>
          <p:nvPr>
            <p:ph type="sldNum" sz="quarter" idx="10"/>
          </p:nvPr>
        </p:nvSpPr>
        <p:spPr/>
        <p:txBody>
          <a:bodyPr/>
          <a:lstStyle/>
          <a:p>
            <a:r>
              <a:rPr lang="en-US" altLang="en-US"/>
              <a:t>10.</a:t>
            </a:r>
            <a:fld id="{3CC689BE-1E3C-B246-BAEE-3118EFD32EB5}" type="slidenum">
              <a:rPr lang="en-US" altLang="en-US"/>
              <a:pPr/>
              <a:t>35</a:t>
            </a:fld>
            <a:endParaRPr lang="en-US" altLang="en-US"/>
          </a:p>
        </p:txBody>
      </p:sp>
      <p:sp>
        <p:nvSpPr>
          <p:cNvPr id="898050" name="Rectangle 2">
            <a:extLst>
              <a:ext uri="{FF2B5EF4-FFF2-40B4-BE49-F238E27FC236}">
                <a16:creationId xmlns:a16="http://schemas.microsoft.com/office/drawing/2014/main" id="{85D438BB-523E-E1B6-7C97-35363EEF3F0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1" name="Rectangle 3">
            <a:extLst>
              <a:ext uri="{FF2B5EF4-FFF2-40B4-BE49-F238E27FC236}">
                <a16:creationId xmlns:a16="http://schemas.microsoft.com/office/drawing/2014/main" id="{CECAC427-0392-8A11-4618-A91C9B6ECAF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2" name="Rectangle 4">
            <a:extLst>
              <a:ext uri="{FF2B5EF4-FFF2-40B4-BE49-F238E27FC236}">
                <a16:creationId xmlns:a16="http://schemas.microsoft.com/office/drawing/2014/main" id="{F45AB837-C523-CFF6-DB0F-C17924C0B87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3" name="Rectangle 5">
            <a:extLst>
              <a:ext uri="{FF2B5EF4-FFF2-40B4-BE49-F238E27FC236}">
                <a16:creationId xmlns:a16="http://schemas.microsoft.com/office/drawing/2014/main" id="{32A87E4E-718B-950A-BF07-BEE9EEC3F2A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4" name="Rectangle 6">
            <a:extLst>
              <a:ext uri="{FF2B5EF4-FFF2-40B4-BE49-F238E27FC236}">
                <a16:creationId xmlns:a16="http://schemas.microsoft.com/office/drawing/2014/main" id="{F1F1AD70-C0E2-2564-C1B6-07B543D8E20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5" name="Rectangle 7">
            <a:extLst>
              <a:ext uri="{FF2B5EF4-FFF2-40B4-BE49-F238E27FC236}">
                <a16:creationId xmlns:a16="http://schemas.microsoft.com/office/drawing/2014/main" id="{13431E60-4284-0974-8873-5D187B91150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6" name="Rectangle 8">
            <a:extLst>
              <a:ext uri="{FF2B5EF4-FFF2-40B4-BE49-F238E27FC236}">
                <a16:creationId xmlns:a16="http://schemas.microsoft.com/office/drawing/2014/main" id="{2F9032C5-0A57-6EE9-0FFE-17920EBBC9A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8057" name="Line 9">
            <a:extLst>
              <a:ext uri="{FF2B5EF4-FFF2-40B4-BE49-F238E27FC236}">
                <a16:creationId xmlns:a16="http://schemas.microsoft.com/office/drawing/2014/main" id="{85B8992B-D22F-70E1-59D8-756929E99317}"/>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8" name="Line 10">
            <a:extLst>
              <a:ext uri="{FF2B5EF4-FFF2-40B4-BE49-F238E27FC236}">
                <a16:creationId xmlns:a16="http://schemas.microsoft.com/office/drawing/2014/main" id="{B973BDE3-51A3-1BF0-6627-46DADFEE0728}"/>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8059" name="Rectangle 11">
            <a:extLst>
              <a:ext uri="{FF2B5EF4-FFF2-40B4-BE49-F238E27FC236}">
                <a16:creationId xmlns:a16="http://schemas.microsoft.com/office/drawing/2014/main" id="{F2E83B60-4007-15B3-4967-61C076731F8D}"/>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To guarantee correction of up to </a:t>
            </a:r>
            <a:r>
              <a:rPr lang="en-US" altLang="en-US" i="1"/>
              <a:t>t</a:t>
            </a:r>
            <a:r>
              <a:rPr lang="en-US" altLang="en-US"/>
              <a:t> errors in all cases, the minimum Hamming distance in a block code </a:t>
            </a:r>
            <a:br>
              <a:rPr lang="en-US" altLang="en-US"/>
            </a:br>
            <a:r>
              <a:rPr lang="en-US" altLang="en-US"/>
              <a:t>must be d</a:t>
            </a:r>
            <a:r>
              <a:rPr lang="en-US" altLang="en-US" baseline="-18000"/>
              <a:t>min</a:t>
            </a:r>
            <a:r>
              <a:rPr lang="en-US" altLang="en-US"/>
              <a:t> = 2</a:t>
            </a:r>
            <a:r>
              <a:rPr lang="en-US" altLang="en-US" i="1"/>
              <a:t>t</a:t>
            </a:r>
            <a:r>
              <a:rPr lang="en-US" altLang="en-US"/>
              <a:t> + 1.</a:t>
            </a:r>
          </a:p>
        </p:txBody>
      </p:sp>
      <p:grpSp>
        <p:nvGrpSpPr>
          <p:cNvPr id="898060" name="Group 12">
            <a:extLst>
              <a:ext uri="{FF2B5EF4-FFF2-40B4-BE49-F238E27FC236}">
                <a16:creationId xmlns:a16="http://schemas.microsoft.com/office/drawing/2014/main" id="{6FF4CA4C-32DC-BC06-E246-E207AC3BD06E}"/>
              </a:ext>
            </a:extLst>
          </p:cNvPr>
          <p:cNvGrpSpPr>
            <a:grpSpLocks/>
          </p:cNvGrpSpPr>
          <p:nvPr/>
        </p:nvGrpSpPr>
        <p:grpSpPr bwMode="auto">
          <a:xfrm>
            <a:off x="533400" y="1947863"/>
            <a:ext cx="1143000" cy="566737"/>
            <a:chOff x="1200" y="1248"/>
            <a:chExt cx="720" cy="357"/>
          </a:xfrm>
        </p:grpSpPr>
        <p:pic>
          <p:nvPicPr>
            <p:cNvPr id="898061" name="Picture 13">
              <a:extLst>
                <a:ext uri="{FF2B5EF4-FFF2-40B4-BE49-F238E27FC236}">
                  <a16:creationId xmlns:a16="http://schemas.microsoft.com/office/drawing/2014/main" id="{6869D9DE-6AE8-9654-396F-A2E95755FE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8062" name="Text Box 14">
              <a:extLst>
                <a:ext uri="{FF2B5EF4-FFF2-40B4-BE49-F238E27FC236}">
                  <a16:creationId xmlns:a16="http://schemas.microsoft.com/office/drawing/2014/main" id="{17B24C8D-7FF5-EA3D-3B3B-C2D1F7F1291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961FE39-C4C2-B68C-42A8-5C14E876093C}"/>
              </a:ext>
            </a:extLst>
          </p:cNvPr>
          <p:cNvSpPr>
            <a:spLocks noGrp="1"/>
          </p:cNvSpPr>
          <p:nvPr>
            <p:ph type="sldNum" sz="quarter" idx="10"/>
          </p:nvPr>
        </p:nvSpPr>
        <p:spPr/>
        <p:txBody>
          <a:bodyPr/>
          <a:lstStyle/>
          <a:p>
            <a:r>
              <a:rPr lang="en-US" altLang="en-US"/>
              <a:t>10.</a:t>
            </a:r>
            <a:fld id="{C5EFAD4A-9B8F-2C43-8F6A-CF7028D32020}" type="slidenum">
              <a:rPr lang="en-US" altLang="en-US"/>
              <a:pPr/>
              <a:t>36</a:t>
            </a:fld>
            <a:endParaRPr lang="en-US" altLang="en-US"/>
          </a:p>
        </p:txBody>
      </p:sp>
      <p:sp>
        <p:nvSpPr>
          <p:cNvPr id="928770" name="Rectangle 2">
            <a:extLst>
              <a:ext uri="{FF2B5EF4-FFF2-40B4-BE49-F238E27FC236}">
                <a16:creationId xmlns:a16="http://schemas.microsoft.com/office/drawing/2014/main" id="{57458095-1A34-7F3C-BA64-EF4669AB0FC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1" name="Rectangle 3">
            <a:extLst>
              <a:ext uri="{FF2B5EF4-FFF2-40B4-BE49-F238E27FC236}">
                <a16:creationId xmlns:a16="http://schemas.microsoft.com/office/drawing/2014/main" id="{6547C3D3-A6E3-0CBC-FB25-73FDC998C09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2" name="Rectangle 4">
            <a:extLst>
              <a:ext uri="{FF2B5EF4-FFF2-40B4-BE49-F238E27FC236}">
                <a16:creationId xmlns:a16="http://schemas.microsoft.com/office/drawing/2014/main" id="{2EB7E098-00C9-AA9D-CA28-4496BE07C97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3" name="Rectangle 5">
            <a:extLst>
              <a:ext uri="{FF2B5EF4-FFF2-40B4-BE49-F238E27FC236}">
                <a16:creationId xmlns:a16="http://schemas.microsoft.com/office/drawing/2014/main" id="{E40278C5-B3FC-E880-9BDF-4B0D4C2D951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4" name="Rectangle 6">
            <a:extLst>
              <a:ext uri="{FF2B5EF4-FFF2-40B4-BE49-F238E27FC236}">
                <a16:creationId xmlns:a16="http://schemas.microsoft.com/office/drawing/2014/main" id="{11DF017F-A2EA-1082-F010-82E3FEF76BC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5" name="Rectangle 7">
            <a:extLst>
              <a:ext uri="{FF2B5EF4-FFF2-40B4-BE49-F238E27FC236}">
                <a16:creationId xmlns:a16="http://schemas.microsoft.com/office/drawing/2014/main" id="{B8E8C097-CBB6-D1B8-210A-5A0DE017569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6" name="Rectangle 8">
            <a:extLst>
              <a:ext uri="{FF2B5EF4-FFF2-40B4-BE49-F238E27FC236}">
                <a16:creationId xmlns:a16="http://schemas.microsoft.com/office/drawing/2014/main" id="{6CCF45C4-46EE-2151-079D-3505C7D5D7E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8777" name="Rectangle 9">
            <a:extLst>
              <a:ext uri="{FF2B5EF4-FFF2-40B4-BE49-F238E27FC236}">
                <a16:creationId xmlns:a16="http://schemas.microsoft.com/office/drawing/2014/main" id="{EC153B16-8752-AB82-EA37-59E94B25BB84}"/>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A code scheme has a Hamming distance d</a:t>
            </a:r>
            <a:r>
              <a:rPr lang="en-US" altLang="en-US" sz="2800" i="1" baseline="-12000">
                <a:latin typeface="Times New Roman" panose="02020603050405020304" pitchFamily="18" charset="0"/>
              </a:rPr>
              <a:t>min</a:t>
            </a:r>
            <a:r>
              <a:rPr lang="en-US" altLang="en-US" sz="2800" i="1">
                <a:latin typeface="Times New Roman" panose="02020603050405020304" pitchFamily="18" charset="0"/>
              </a:rPr>
              <a:t> = 4. What is the error detection and correction capability of this scheme?</a:t>
            </a:r>
          </a:p>
        </p:txBody>
      </p:sp>
      <p:sp>
        <p:nvSpPr>
          <p:cNvPr id="928778" name="Rectangle 10">
            <a:extLst>
              <a:ext uri="{FF2B5EF4-FFF2-40B4-BE49-F238E27FC236}">
                <a16:creationId xmlns:a16="http://schemas.microsoft.com/office/drawing/2014/main" id="{428D9BFA-ACA6-1EC0-018C-4DAB755E8429}"/>
              </a:ext>
            </a:extLst>
          </p:cNvPr>
          <p:cNvSpPr>
            <a:spLocks noChangeArrowheads="1"/>
          </p:cNvSpPr>
          <p:nvPr/>
        </p:nvSpPr>
        <p:spPr bwMode="auto">
          <a:xfrm>
            <a:off x="152400" y="3106738"/>
            <a:ext cx="8915400" cy="2654300"/>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This code guarantees the detection of up to </a:t>
            </a:r>
            <a:r>
              <a:rPr lang="en-US" altLang="en-US" sz="2800" i="1">
                <a:solidFill>
                  <a:schemeClr val="hlink"/>
                </a:solidFill>
                <a:latin typeface="Times" pitchFamily="18" charset="0"/>
              </a:rPr>
              <a:t>three</a:t>
            </a:r>
            <a:r>
              <a:rPr lang="en-US" altLang="en-US" sz="2800" i="1">
                <a:latin typeface="Times" pitchFamily="18" charset="0"/>
              </a:rPr>
              <a:t> errors</a:t>
            </a:r>
            <a:br>
              <a:rPr lang="en-US" altLang="en-US" sz="2800" i="1">
                <a:latin typeface="Times" pitchFamily="18" charset="0"/>
              </a:rPr>
            </a:br>
            <a:r>
              <a:rPr lang="en-US" altLang="en-US" sz="2800" i="1">
                <a:latin typeface="Times" pitchFamily="18" charset="0"/>
              </a:rPr>
              <a:t>(s = 3), but it can correct up to </a:t>
            </a:r>
            <a:r>
              <a:rPr lang="en-US" altLang="en-US" sz="2800" i="1">
                <a:solidFill>
                  <a:schemeClr val="hlink"/>
                </a:solidFill>
                <a:latin typeface="Times" pitchFamily="18" charset="0"/>
              </a:rPr>
              <a:t>one</a:t>
            </a:r>
            <a:r>
              <a:rPr lang="en-US" altLang="en-US" sz="2800" i="1">
                <a:latin typeface="Times" pitchFamily="18" charset="0"/>
              </a:rPr>
              <a:t> error. In other words, </a:t>
            </a:r>
            <a:br>
              <a:rPr lang="en-US" altLang="en-US" sz="2800" i="1">
                <a:latin typeface="Times" pitchFamily="18" charset="0"/>
              </a:rPr>
            </a:br>
            <a:r>
              <a:rPr lang="en-US" altLang="en-US" sz="2800" i="1">
                <a:latin typeface="Times" pitchFamily="18" charset="0"/>
              </a:rPr>
              <a:t>if this code is used for error correction, part of its capability is wasted. Error correction codes need to have an odd minimum distance (3, 5, 7, . . . ). </a:t>
            </a:r>
          </a:p>
        </p:txBody>
      </p:sp>
      <p:sp>
        <p:nvSpPr>
          <p:cNvPr id="928779" name="Text Box 11">
            <a:extLst>
              <a:ext uri="{FF2B5EF4-FFF2-40B4-BE49-F238E27FC236}">
                <a16:creationId xmlns:a16="http://schemas.microsoft.com/office/drawing/2014/main" id="{F2D4BC58-EE85-92AD-295B-ECB2B836C5A8}"/>
              </a:ext>
            </a:extLst>
          </p:cNvPr>
          <p:cNvSpPr txBox="1">
            <a:spLocks noChangeArrowheads="1"/>
          </p:cNvSpPr>
          <p:nvPr/>
        </p:nvSpPr>
        <p:spPr bwMode="auto">
          <a:xfrm>
            <a:off x="1143000" y="0"/>
            <a:ext cx="24876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10.9</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2572234-5540-5885-6745-9DDCCC080173}"/>
              </a:ext>
            </a:extLst>
          </p:cNvPr>
          <p:cNvSpPr>
            <a:spLocks noGrp="1"/>
          </p:cNvSpPr>
          <p:nvPr>
            <p:ph type="sldNum" sz="quarter" idx="10"/>
          </p:nvPr>
        </p:nvSpPr>
        <p:spPr/>
        <p:txBody>
          <a:bodyPr/>
          <a:lstStyle/>
          <a:p>
            <a:r>
              <a:rPr lang="en-US" altLang="en-US"/>
              <a:t>10.</a:t>
            </a:r>
            <a:fld id="{7A5211E6-71B1-A04E-A8C7-70EEB13134F1}" type="slidenum">
              <a:rPr lang="en-US" altLang="en-US"/>
              <a:pPr/>
              <a:t>37</a:t>
            </a:fld>
            <a:endParaRPr lang="en-US" altLang="en-US"/>
          </a:p>
        </p:txBody>
      </p:sp>
      <p:sp>
        <p:nvSpPr>
          <p:cNvPr id="859138" name="Rectangle 2">
            <a:extLst>
              <a:ext uri="{FF2B5EF4-FFF2-40B4-BE49-F238E27FC236}">
                <a16:creationId xmlns:a16="http://schemas.microsoft.com/office/drawing/2014/main" id="{12395F35-15E3-0C46-6192-D7B9D5F26651}"/>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59139" name="Text Box 3">
            <a:extLst>
              <a:ext uri="{FF2B5EF4-FFF2-40B4-BE49-F238E27FC236}">
                <a16:creationId xmlns:a16="http://schemas.microsoft.com/office/drawing/2014/main" id="{6BDB0BC0-1426-1802-8DCA-1F15F1CA8DCA}"/>
              </a:ext>
            </a:extLst>
          </p:cNvPr>
          <p:cNvSpPr txBox="1">
            <a:spLocks noChangeArrowheads="1"/>
          </p:cNvSpPr>
          <p:nvPr/>
        </p:nvSpPr>
        <p:spPr bwMode="auto">
          <a:xfrm>
            <a:off x="228600" y="406400"/>
            <a:ext cx="58880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10-3   LINEAR BLOCK CODES</a:t>
            </a:r>
          </a:p>
        </p:txBody>
      </p:sp>
      <p:sp>
        <p:nvSpPr>
          <p:cNvPr id="859140" name="Text Box 4">
            <a:extLst>
              <a:ext uri="{FF2B5EF4-FFF2-40B4-BE49-F238E27FC236}">
                <a16:creationId xmlns:a16="http://schemas.microsoft.com/office/drawing/2014/main" id="{EF51A08D-36CC-2224-200E-5510C608C420}"/>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59141" name="Rectangle 5">
            <a:extLst>
              <a:ext uri="{FF2B5EF4-FFF2-40B4-BE49-F238E27FC236}">
                <a16:creationId xmlns:a16="http://schemas.microsoft.com/office/drawing/2014/main" id="{48EA50C8-E64D-4D0B-B14D-4156F21060E7}"/>
              </a:ext>
            </a:extLst>
          </p:cNvPr>
          <p:cNvSpPr>
            <a:spLocks noChangeArrowheads="1"/>
          </p:cNvSpPr>
          <p:nvPr/>
        </p:nvSpPr>
        <p:spPr bwMode="auto">
          <a:xfrm>
            <a:off x="228600" y="1447800"/>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Almost all block codes used today belong to a subset called </a:t>
            </a:r>
            <a:r>
              <a:rPr lang="en-US" altLang="en-US" sz="2800" i="1">
                <a:solidFill>
                  <a:schemeClr val="hlink"/>
                </a:solidFill>
                <a:effectLst>
                  <a:outerShdw blurRad="38100" dist="38100" dir="2700000" algn="tl">
                    <a:srgbClr val="C0C0C0"/>
                  </a:outerShdw>
                </a:effectLst>
                <a:latin typeface="Times New Roman" panose="02020603050405020304" pitchFamily="18" charset="0"/>
              </a:rPr>
              <a:t>linear block codes</a:t>
            </a:r>
            <a:r>
              <a:rPr lang="en-US" altLang="en-US" sz="2800" i="1">
                <a:effectLst>
                  <a:outerShdw blurRad="38100" dist="38100" dir="2700000" algn="tl">
                    <a:srgbClr val="C0C0C0"/>
                  </a:outerShdw>
                </a:effectLst>
                <a:latin typeface="Times New Roman" panose="02020603050405020304" pitchFamily="18" charset="0"/>
              </a:rPr>
              <a:t>. A linear block code is a code in which the exclusive OR (addition modulo-2) of two valid codewords creates another valid codeword.</a:t>
            </a:r>
          </a:p>
        </p:txBody>
      </p:sp>
      <p:sp>
        <p:nvSpPr>
          <p:cNvPr id="859142" name="Rectangle 6">
            <a:extLst>
              <a:ext uri="{FF2B5EF4-FFF2-40B4-BE49-F238E27FC236}">
                <a16:creationId xmlns:a16="http://schemas.microsoft.com/office/drawing/2014/main" id="{2A12B50A-08DC-956B-5BA1-8BBE1A18E636}"/>
              </a:ext>
            </a:extLst>
          </p:cNvPr>
          <p:cNvSpPr>
            <a:spLocks noChangeArrowheads="1"/>
          </p:cNvSpPr>
          <p:nvPr/>
        </p:nvSpPr>
        <p:spPr bwMode="auto">
          <a:xfrm>
            <a:off x="152400" y="4679950"/>
            <a:ext cx="67056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Minimum Distance for Linear Block Codes</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Some Linear Block Codes</a:t>
            </a:r>
            <a:endParaRPr lang="en-US" altLang="en-US" sz="2400">
              <a:solidFill>
                <a:srgbClr val="0033CC"/>
              </a:solidFill>
              <a:latin typeface="Times New Roman" panose="02020603050405020304" pitchFamily="18" charset="0"/>
            </a:endParaRPr>
          </a:p>
        </p:txBody>
      </p:sp>
      <p:sp>
        <p:nvSpPr>
          <p:cNvPr id="859143" name="Text Box 7">
            <a:extLst>
              <a:ext uri="{FF2B5EF4-FFF2-40B4-BE49-F238E27FC236}">
                <a16:creationId xmlns:a16="http://schemas.microsoft.com/office/drawing/2014/main" id="{F1B9BFE1-DB26-A924-D03C-F4F101618139}"/>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7DA2AC-6DEC-2ADA-23F9-09F7C8880792}"/>
              </a:ext>
            </a:extLst>
          </p:cNvPr>
          <p:cNvSpPr>
            <a:spLocks noGrp="1"/>
          </p:cNvSpPr>
          <p:nvPr>
            <p:ph type="sldNum" sz="quarter" idx="10"/>
          </p:nvPr>
        </p:nvSpPr>
        <p:spPr/>
        <p:txBody>
          <a:bodyPr/>
          <a:lstStyle/>
          <a:p>
            <a:r>
              <a:rPr lang="en-US" altLang="en-US"/>
              <a:t>10.</a:t>
            </a:r>
            <a:fld id="{09028BC2-4BFA-AE45-8E33-3AEDCFAC5452}" type="slidenum">
              <a:rPr lang="en-US" altLang="en-US"/>
              <a:pPr/>
              <a:t>38</a:t>
            </a:fld>
            <a:endParaRPr lang="en-US" altLang="en-US"/>
          </a:p>
        </p:txBody>
      </p:sp>
      <p:sp>
        <p:nvSpPr>
          <p:cNvPr id="899074" name="Rectangle 2">
            <a:extLst>
              <a:ext uri="{FF2B5EF4-FFF2-40B4-BE49-F238E27FC236}">
                <a16:creationId xmlns:a16="http://schemas.microsoft.com/office/drawing/2014/main" id="{125A6C6C-F44C-BFBA-DF05-8C72A759F31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5" name="Rectangle 3">
            <a:extLst>
              <a:ext uri="{FF2B5EF4-FFF2-40B4-BE49-F238E27FC236}">
                <a16:creationId xmlns:a16="http://schemas.microsoft.com/office/drawing/2014/main" id="{B7C2AFF5-EAFB-225A-C568-300E8289F52A}"/>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6" name="Rectangle 4">
            <a:extLst>
              <a:ext uri="{FF2B5EF4-FFF2-40B4-BE49-F238E27FC236}">
                <a16:creationId xmlns:a16="http://schemas.microsoft.com/office/drawing/2014/main" id="{47E08CEF-48C3-098A-D379-95A82789351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7" name="Rectangle 5">
            <a:extLst>
              <a:ext uri="{FF2B5EF4-FFF2-40B4-BE49-F238E27FC236}">
                <a16:creationId xmlns:a16="http://schemas.microsoft.com/office/drawing/2014/main" id="{496D1F55-B3FA-B65F-3EFD-BE255E1F6AB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8" name="Rectangle 6">
            <a:extLst>
              <a:ext uri="{FF2B5EF4-FFF2-40B4-BE49-F238E27FC236}">
                <a16:creationId xmlns:a16="http://schemas.microsoft.com/office/drawing/2014/main" id="{C228EB94-47CE-F235-230B-4E30C4CBC2C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79" name="Rectangle 7">
            <a:extLst>
              <a:ext uri="{FF2B5EF4-FFF2-40B4-BE49-F238E27FC236}">
                <a16:creationId xmlns:a16="http://schemas.microsoft.com/office/drawing/2014/main" id="{3A1938EF-0284-F17D-E099-340B249319C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0" name="Rectangle 8">
            <a:extLst>
              <a:ext uri="{FF2B5EF4-FFF2-40B4-BE49-F238E27FC236}">
                <a16:creationId xmlns:a16="http://schemas.microsoft.com/office/drawing/2014/main" id="{80379085-9F37-D8E5-5273-E44DC0B2CE3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9081" name="Line 9">
            <a:extLst>
              <a:ext uri="{FF2B5EF4-FFF2-40B4-BE49-F238E27FC236}">
                <a16:creationId xmlns:a16="http://schemas.microsoft.com/office/drawing/2014/main" id="{FA05C59F-2931-06A3-0FB0-C020B1287292}"/>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2" name="Line 10">
            <a:extLst>
              <a:ext uri="{FF2B5EF4-FFF2-40B4-BE49-F238E27FC236}">
                <a16:creationId xmlns:a16="http://schemas.microsoft.com/office/drawing/2014/main" id="{0898EA13-7189-C642-5260-3B376C20BA7F}"/>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9083" name="Rectangle 11">
            <a:extLst>
              <a:ext uri="{FF2B5EF4-FFF2-40B4-BE49-F238E27FC236}">
                <a16:creationId xmlns:a16="http://schemas.microsoft.com/office/drawing/2014/main" id="{8DC2A4C4-2B01-6393-18CF-3264AF7DCE82}"/>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a linear block code, the exclusive OR (XOR) of any two valid codewords creates another valid codeword.</a:t>
            </a:r>
          </a:p>
        </p:txBody>
      </p:sp>
      <p:grpSp>
        <p:nvGrpSpPr>
          <p:cNvPr id="899084" name="Group 12">
            <a:extLst>
              <a:ext uri="{FF2B5EF4-FFF2-40B4-BE49-F238E27FC236}">
                <a16:creationId xmlns:a16="http://schemas.microsoft.com/office/drawing/2014/main" id="{17D6035B-89E6-6825-5E67-D1718F2E49B7}"/>
              </a:ext>
            </a:extLst>
          </p:cNvPr>
          <p:cNvGrpSpPr>
            <a:grpSpLocks/>
          </p:cNvGrpSpPr>
          <p:nvPr/>
        </p:nvGrpSpPr>
        <p:grpSpPr bwMode="auto">
          <a:xfrm>
            <a:off x="533400" y="2024063"/>
            <a:ext cx="1143000" cy="566737"/>
            <a:chOff x="1200" y="1248"/>
            <a:chExt cx="720" cy="357"/>
          </a:xfrm>
        </p:grpSpPr>
        <p:pic>
          <p:nvPicPr>
            <p:cNvPr id="899085" name="Picture 13">
              <a:extLst>
                <a:ext uri="{FF2B5EF4-FFF2-40B4-BE49-F238E27FC236}">
                  <a16:creationId xmlns:a16="http://schemas.microsoft.com/office/drawing/2014/main" id="{7AA54B12-B1EE-3728-6EAD-56F8CEF9E6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9086" name="Text Box 14">
              <a:extLst>
                <a:ext uri="{FF2B5EF4-FFF2-40B4-BE49-F238E27FC236}">
                  <a16:creationId xmlns:a16="http://schemas.microsoft.com/office/drawing/2014/main" id="{18556062-D472-75BD-AC6F-87D8D05E0D1D}"/>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E0D8D51-9CCA-235F-163F-E6F387D657B3}"/>
              </a:ext>
            </a:extLst>
          </p:cNvPr>
          <p:cNvSpPr>
            <a:spLocks noGrp="1"/>
          </p:cNvSpPr>
          <p:nvPr>
            <p:ph type="sldNum" sz="quarter" idx="10"/>
          </p:nvPr>
        </p:nvSpPr>
        <p:spPr/>
        <p:txBody>
          <a:bodyPr/>
          <a:lstStyle/>
          <a:p>
            <a:r>
              <a:rPr lang="en-US" altLang="en-US"/>
              <a:t>10.</a:t>
            </a:r>
            <a:fld id="{33A55F19-811B-A940-BB90-FE42EB4EBBAA}" type="slidenum">
              <a:rPr lang="en-US" altLang="en-US"/>
              <a:pPr/>
              <a:t>39</a:t>
            </a:fld>
            <a:endParaRPr lang="en-US" altLang="en-US"/>
          </a:p>
        </p:txBody>
      </p:sp>
      <p:sp>
        <p:nvSpPr>
          <p:cNvPr id="929794" name="Rectangle 2">
            <a:extLst>
              <a:ext uri="{FF2B5EF4-FFF2-40B4-BE49-F238E27FC236}">
                <a16:creationId xmlns:a16="http://schemas.microsoft.com/office/drawing/2014/main" id="{AA17F86D-7F7A-0F77-9043-7A3D4F0AE91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795" name="Rectangle 3">
            <a:extLst>
              <a:ext uri="{FF2B5EF4-FFF2-40B4-BE49-F238E27FC236}">
                <a16:creationId xmlns:a16="http://schemas.microsoft.com/office/drawing/2014/main" id="{CD407979-1DE4-125F-B0D5-888FDDDB290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796" name="Rectangle 4">
            <a:extLst>
              <a:ext uri="{FF2B5EF4-FFF2-40B4-BE49-F238E27FC236}">
                <a16:creationId xmlns:a16="http://schemas.microsoft.com/office/drawing/2014/main" id="{CF54019E-9258-CB50-997A-9773C9832A2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797" name="Rectangle 5">
            <a:extLst>
              <a:ext uri="{FF2B5EF4-FFF2-40B4-BE49-F238E27FC236}">
                <a16:creationId xmlns:a16="http://schemas.microsoft.com/office/drawing/2014/main" id="{5E172C0C-C68E-C5DE-40F0-1A769E8060B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798" name="Rectangle 6">
            <a:extLst>
              <a:ext uri="{FF2B5EF4-FFF2-40B4-BE49-F238E27FC236}">
                <a16:creationId xmlns:a16="http://schemas.microsoft.com/office/drawing/2014/main" id="{EF4F7993-889F-68DD-E599-AFDE2B98608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799" name="Rectangle 7">
            <a:extLst>
              <a:ext uri="{FF2B5EF4-FFF2-40B4-BE49-F238E27FC236}">
                <a16:creationId xmlns:a16="http://schemas.microsoft.com/office/drawing/2014/main" id="{9EB444B5-3462-F852-B9F4-BCE37C920D5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800" name="Rectangle 8">
            <a:extLst>
              <a:ext uri="{FF2B5EF4-FFF2-40B4-BE49-F238E27FC236}">
                <a16:creationId xmlns:a16="http://schemas.microsoft.com/office/drawing/2014/main" id="{A07B059D-5B9C-EB35-4E65-C4F12C55544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29801" name="Rectangle 9">
            <a:extLst>
              <a:ext uri="{FF2B5EF4-FFF2-40B4-BE49-F238E27FC236}">
                <a16:creationId xmlns:a16="http://schemas.microsoft.com/office/drawing/2014/main" id="{E8130723-C62F-5DEE-0D89-41A52AB58A96}"/>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see if the two codes we defined in Table 10.1 and Table 10.2 belong to the class of linear block codes.</a:t>
            </a:r>
          </a:p>
          <a:p>
            <a:pPr algn="just"/>
            <a:endParaRPr lang="en-US" altLang="en-US" sz="2800" i="1">
              <a:latin typeface="Times New Roman" panose="02020603050405020304" pitchFamily="18" charset="0"/>
            </a:endParaRPr>
          </a:p>
          <a:p>
            <a:pPr algn="just"/>
            <a:r>
              <a:rPr lang="en-US" altLang="en-US" sz="2800" i="1">
                <a:solidFill>
                  <a:schemeClr val="hlink"/>
                </a:solidFill>
                <a:latin typeface="Times New Roman" panose="02020603050405020304" pitchFamily="18" charset="0"/>
              </a:rPr>
              <a:t>1.</a:t>
            </a:r>
            <a:r>
              <a:rPr lang="en-US" altLang="en-US" sz="2800" i="1">
                <a:latin typeface="Times New Roman" panose="02020603050405020304" pitchFamily="18" charset="0"/>
              </a:rPr>
              <a:t> The scheme in Table 10.1 is a linear block code</a:t>
            </a:r>
            <a:br>
              <a:rPr lang="en-US" altLang="en-US" sz="2800" i="1">
                <a:latin typeface="Times New Roman" panose="02020603050405020304" pitchFamily="18" charset="0"/>
              </a:rPr>
            </a:br>
            <a:r>
              <a:rPr lang="en-US" altLang="en-US" sz="2800" i="1">
                <a:latin typeface="Times New Roman" panose="02020603050405020304" pitchFamily="18" charset="0"/>
              </a:rPr>
              <a:t>     because the result of XORing any codeword with any</a:t>
            </a:r>
            <a:br>
              <a:rPr lang="en-US" altLang="en-US" sz="2800" i="1">
                <a:latin typeface="Times New Roman" panose="02020603050405020304" pitchFamily="18" charset="0"/>
              </a:rPr>
            </a:br>
            <a:r>
              <a:rPr lang="en-US" altLang="en-US" sz="2800" i="1">
                <a:latin typeface="Times New Roman" panose="02020603050405020304" pitchFamily="18" charset="0"/>
              </a:rPr>
              <a:t>     other codeword is a valid codeword. For example, the</a:t>
            </a:r>
            <a:br>
              <a:rPr lang="en-US" altLang="en-US" sz="2800" i="1">
                <a:latin typeface="Times New Roman" panose="02020603050405020304" pitchFamily="18" charset="0"/>
              </a:rPr>
            </a:br>
            <a:r>
              <a:rPr lang="en-US" altLang="en-US" sz="2800" i="1">
                <a:latin typeface="Times New Roman" panose="02020603050405020304" pitchFamily="18" charset="0"/>
              </a:rPr>
              <a:t>     XORing of the second and third codewords creates the</a:t>
            </a:r>
            <a:br>
              <a:rPr lang="en-US" altLang="en-US" sz="2800" i="1">
                <a:latin typeface="Times New Roman" panose="02020603050405020304" pitchFamily="18" charset="0"/>
              </a:rPr>
            </a:br>
            <a:r>
              <a:rPr lang="en-US" altLang="en-US" sz="2800" i="1">
                <a:latin typeface="Times New Roman" panose="02020603050405020304" pitchFamily="18" charset="0"/>
              </a:rPr>
              <a:t>     fourth one.</a:t>
            </a:r>
          </a:p>
          <a:p>
            <a:pPr algn="just"/>
            <a:endParaRPr lang="en-US" altLang="en-US" sz="2800" i="1">
              <a:latin typeface="Times New Roman" panose="02020603050405020304" pitchFamily="18" charset="0"/>
            </a:endParaRPr>
          </a:p>
          <a:p>
            <a:pPr algn="just"/>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The scheme in Table 10.2 is also a linear block code.</a:t>
            </a:r>
            <a:br>
              <a:rPr lang="en-US" altLang="en-US" sz="2800" i="1">
                <a:latin typeface="Times New Roman" panose="02020603050405020304" pitchFamily="18" charset="0"/>
              </a:rPr>
            </a:br>
            <a:r>
              <a:rPr lang="en-US" altLang="en-US" sz="2800" i="1">
                <a:latin typeface="Times New Roman" panose="02020603050405020304" pitchFamily="18" charset="0"/>
              </a:rPr>
              <a:t>     We can create all four codewords by XORing two</a:t>
            </a:r>
            <a:br>
              <a:rPr lang="en-US" altLang="en-US" sz="2800" i="1">
                <a:latin typeface="Times New Roman" panose="02020603050405020304" pitchFamily="18" charset="0"/>
              </a:rPr>
            </a:br>
            <a:r>
              <a:rPr lang="en-US" altLang="en-US" sz="2800" i="1">
                <a:latin typeface="Times New Roman" panose="02020603050405020304" pitchFamily="18" charset="0"/>
              </a:rPr>
              <a:t>     other codewords.</a:t>
            </a:r>
          </a:p>
        </p:txBody>
      </p:sp>
      <p:sp>
        <p:nvSpPr>
          <p:cNvPr id="929803" name="Text Box 11">
            <a:extLst>
              <a:ext uri="{FF2B5EF4-FFF2-40B4-BE49-F238E27FC236}">
                <a16:creationId xmlns:a16="http://schemas.microsoft.com/office/drawing/2014/main" id="{03303C68-4EED-36B1-A58B-CA1A580F664E}"/>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10.10</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9BDEE9-4821-A811-5DDA-70CD72FAE9C2}"/>
              </a:ext>
            </a:extLst>
          </p:cNvPr>
          <p:cNvSpPr>
            <a:spLocks noGrp="1"/>
          </p:cNvSpPr>
          <p:nvPr>
            <p:ph type="sldNum" sz="quarter" idx="10"/>
          </p:nvPr>
        </p:nvSpPr>
        <p:spPr/>
        <p:txBody>
          <a:bodyPr/>
          <a:lstStyle/>
          <a:p>
            <a:r>
              <a:rPr lang="en-US" altLang="en-US"/>
              <a:t>10.</a:t>
            </a:r>
            <a:fld id="{A40EFC20-08F3-554E-8AB0-2BF86452A411}" type="slidenum">
              <a:rPr lang="en-US" altLang="en-US"/>
              <a:pPr/>
              <a:t>4</a:t>
            </a:fld>
            <a:endParaRPr lang="en-US" altLang="en-US"/>
          </a:p>
        </p:txBody>
      </p:sp>
      <p:sp>
        <p:nvSpPr>
          <p:cNvPr id="888834" name="Rectangle 2">
            <a:extLst>
              <a:ext uri="{FF2B5EF4-FFF2-40B4-BE49-F238E27FC236}">
                <a16:creationId xmlns:a16="http://schemas.microsoft.com/office/drawing/2014/main" id="{A1B04C2C-B5D5-A959-BE25-91EE0237721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5" name="Rectangle 3">
            <a:extLst>
              <a:ext uri="{FF2B5EF4-FFF2-40B4-BE49-F238E27FC236}">
                <a16:creationId xmlns:a16="http://schemas.microsoft.com/office/drawing/2014/main" id="{1FD0D35F-65C4-171F-457E-6CB09772E55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6" name="Rectangle 4">
            <a:extLst>
              <a:ext uri="{FF2B5EF4-FFF2-40B4-BE49-F238E27FC236}">
                <a16:creationId xmlns:a16="http://schemas.microsoft.com/office/drawing/2014/main" id="{1E1E3EC7-A30C-3EF1-F998-9C666F791A5F}"/>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7" name="Rectangle 5">
            <a:extLst>
              <a:ext uri="{FF2B5EF4-FFF2-40B4-BE49-F238E27FC236}">
                <a16:creationId xmlns:a16="http://schemas.microsoft.com/office/drawing/2014/main" id="{3BAC8D0F-9041-0311-7750-CF98EC5F00B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8" name="Rectangle 6">
            <a:extLst>
              <a:ext uri="{FF2B5EF4-FFF2-40B4-BE49-F238E27FC236}">
                <a16:creationId xmlns:a16="http://schemas.microsoft.com/office/drawing/2014/main" id="{20EFB331-2C8A-119D-70B8-7ED00C054CC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39" name="Rectangle 7">
            <a:extLst>
              <a:ext uri="{FF2B5EF4-FFF2-40B4-BE49-F238E27FC236}">
                <a16:creationId xmlns:a16="http://schemas.microsoft.com/office/drawing/2014/main" id="{EBA7299C-9268-E28D-FE5D-C767617003E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0" name="Rectangle 8">
            <a:extLst>
              <a:ext uri="{FF2B5EF4-FFF2-40B4-BE49-F238E27FC236}">
                <a16:creationId xmlns:a16="http://schemas.microsoft.com/office/drawing/2014/main" id="{FD1EEDD5-4880-B3CE-F4A7-7FBA3BF6B1D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8841" name="Line 9">
            <a:extLst>
              <a:ext uri="{FF2B5EF4-FFF2-40B4-BE49-F238E27FC236}">
                <a16:creationId xmlns:a16="http://schemas.microsoft.com/office/drawing/2014/main" id="{4B05808F-CC75-694C-028F-4FB6D97D89E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2" name="Line 10">
            <a:extLst>
              <a:ext uri="{FF2B5EF4-FFF2-40B4-BE49-F238E27FC236}">
                <a16:creationId xmlns:a16="http://schemas.microsoft.com/office/drawing/2014/main" id="{E8CF786D-93AA-7FA8-2CA5-C4D0774624C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8843" name="Rectangle 11">
            <a:extLst>
              <a:ext uri="{FF2B5EF4-FFF2-40B4-BE49-F238E27FC236}">
                <a16:creationId xmlns:a16="http://schemas.microsoft.com/office/drawing/2014/main" id="{35568E69-5791-51C4-91B6-C893A269964A}"/>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a single-bit error, only 1 bit in the data unit has changed.</a:t>
            </a:r>
          </a:p>
        </p:txBody>
      </p:sp>
      <p:grpSp>
        <p:nvGrpSpPr>
          <p:cNvPr id="888844" name="Group 12">
            <a:extLst>
              <a:ext uri="{FF2B5EF4-FFF2-40B4-BE49-F238E27FC236}">
                <a16:creationId xmlns:a16="http://schemas.microsoft.com/office/drawing/2014/main" id="{1C5907C7-CB9E-6B0C-D4D2-053C3089DB7C}"/>
              </a:ext>
            </a:extLst>
          </p:cNvPr>
          <p:cNvGrpSpPr>
            <a:grpSpLocks/>
          </p:cNvGrpSpPr>
          <p:nvPr/>
        </p:nvGrpSpPr>
        <p:grpSpPr bwMode="auto">
          <a:xfrm>
            <a:off x="533400" y="1947863"/>
            <a:ext cx="1143000" cy="566737"/>
            <a:chOff x="1200" y="1248"/>
            <a:chExt cx="720" cy="357"/>
          </a:xfrm>
        </p:grpSpPr>
        <p:pic>
          <p:nvPicPr>
            <p:cNvPr id="888845" name="Picture 13">
              <a:extLst>
                <a:ext uri="{FF2B5EF4-FFF2-40B4-BE49-F238E27FC236}">
                  <a16:creationId xmlns:a16="http://schemas.microsoft.com/office/drawing/2014/main" id="{791B4B55-17E7-276B-F3BD-99FE5C262ED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8846" name="Text Box 14">
              <a:extLst>
                <a:ext uri="{FF2B5EF4-FFF2-40B4-BE49-F238E27FC236}">
                  <a16:creationId xmlns:a16="http://schemas.microsoft.com/office/drawing/2014/main" id="{E845ADFB-7F90-9BE9-406A-F9161722027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AE88905-9FE5-4196-D185-A301F8A0049B}"/>
              </a:ext>
            </a:extLst>
          </p:cNvPr>
          <p:cNvSpPr>
            <a:spLocks noGrp="1"/>
          </p:cNvSpPr>
          <p:nvPr>
            <p:ph type="sldNum" sz="quarter" idx="10"/>
          </p:nvPr>
        </p:nvSpPr>
        <p:spPr/>
        <p:txBody>
          <a:bodyPr/>
          <a:lstStyle/>
          <a:p>
            <a:r>
              <a:rPr lang="en-US" altLang="en-US"/>
              <a:t>10.</a:t>
            </a:r>
            <a:fld id="{CCFF03C6-F120-D64A-9370-52B2DE112765}" type="slidenum">
              <a:rPr lang="en-US" altLang="en-US"/>
              <a:pPr/>
              <a:t>40</a:t>
            </a:fld>
            <a:endParaRPr lang="en-US" altLang="en-US"/>
          </a:p>
        </p:txBody>
      </p:sp>
      <p:sp>
        <p:nvSpPr>
          <p:cNvPr id="930818" name="Rectangle 2">
            <a:extLst>
              <a:ext uri="{FF2B5EF4-FFF2-40B4-BE49-F238E27FC236}">
                <a16:creationId xmlns:a16="http://schemas.microsoft.com/office/drawing/2014/main" id="{6DA0B9F9-1DAA-1A4F-64D1-BE9F828991C8}"/>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19" name="Rectangle 3">
            <a:extLst>
              <a:ext uri="{FF2B5EF4-FFF2-40B4-BE49-F238E27FC236}">
                <a16:creationId xmlns:a16="http://schemas.microsoft.com/office/drawing/2014/main" id="{4BD6E716-7786-7A53-AC03-5B0F6D61109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20" name="Rectangle 4">
            <a:extLst>
              <a:ext uri="{FF2B5EF4-FFF2-40B4-BE49-F238E27FC236}">
                <a16:creationId xmlns:a16="http://schemas.microsoft.com/office/drawing/2014/main" id="{C18B4747-C641-83DB-9433-CBC85DB735B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21" name="Rectangle 5">
            <a:extLst>
              <a:ext uri="{FF2B5EF4-FFF2-40B4-BE49-F238E27FC236}">
                <a16:creationId xmlns:a16="http://schemas.microsoft.com/office/drawing/2014/main" id="{DE2AE6F3-C3DA-88CA-A8ED-4A46CF6AC41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22" name="Rectangle 6">
            <a:extLst>
              <a:ext uri="{FF2B5EF4-FFF2-40B4-BE49-F238E27FC236}">
                <a16:creationId xmlns:a16="http://schemas.microsoft.com/office/drawing/2014/main" id="{724D4299-8418-BF8B-E928-E751CAE521A1}"/>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23" name="Rectangle 7">
            <a:extLst>
              <a:ext uri="{FF2B5EF4-FFF2-40B4-BE49-F238E27FC236}">
                <a16:creationId xmlns:a16="http://schemas.microsoft.com/office/drawing/2014/main" id="{0D310DFD-4EEE-B266-1B16-D1368B9DAB9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24" name="Rectangle 8">
            <a:extLst>
              <a:ext uri="{FF2B5EF4-FFF2-40B4-BE49-F238E27FC236}">
                <a16:creationId xmlns:a16="http://schemas.microsoft.com/office/drawing/2014/main" id="{172DC013-D010-7C6C-BDC8-0737C8332F2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0825" name="Rectangle 9">
            <a:extLst>
              <a:ext uri="{FF2B5EF4-FFF2-40B4-BE49-F238E27FC236}">
                <a16:creationId xmlns:a16="http://schemas.microsoft.com/office/drawing/2014/main" id="{DFD44586-F394-B75E-BCF9-39A588C96B01}"/>
              </a:ext>
            </a:extLst>
          </p:cNvPr>
          <p:cNvSpPr>
            <a:spLocks noChangeArrowheads="1"/>
          </p:cNvSpPr>
          <p:nvPr/>
        </p:nvSpPr>
        <p:spPr bwMode="auto">
          <a:xfrm>
            <a:off x="228600" y="1143000"/>
            <a:ext cx="86868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In our first code (Table 10.1), the numbers of 1s in the nonzero codewords are 2, 2, and 2. So the minimum Hamming distance is d</a:t>
            </a:r>
            <a:r>
              <a:rPr lang="en-US" altLang="en-US" sz="2800" i="1" baseline="-18000">
                <a:latin typeface="Times New Roman" panose="02020603050405020304" pitchFamily="18" charset="0"/>
              </a:rPr>
              <a:t>min</a:t>
            </a:r>
            <a:r>
              <a:rPr lang="en-US" altLang="en-US" sz="2800" i="1">
                <a:latin typeface="Times New Roman" panose="02020603050405020304" pitchFamily="18" charset="0"/>
              </a:rPr>
              <a:t> = 2. In our second code (Table 10.2), the numbers of 1s in the nonzero codewords are 3, 3, and 4. So in this code we have d</a:t>
            </a:r>
            <a:r>
              <a:rPr lang="en-US" altLang="en-US" sz="2800" i="1" baseline="-25000">
                <a:latin typeface="Times New Roman" panose="02020603050405020304" pitchFamily="18" charset="0"/>
              </a:rPr>
              <a:t>min</a:t>
            </a:r>
            <a:r>
              <a:rPr lang="en-US" altLang="en-US" sz="2800" i="1">
                <a:latin typeface="Times New Roman" panose="02020603050405020304" pitchFamily="18" charset="0"/>
              </a:rPr>
              <a:t> = 3.</a:t>
            </a:r>
          </a:p>
        </p:txBody>
      </p:sp>
      <p:sp>
        <p:nvSpPr>
          <p:cNvPr id="930827" name="Text Box 11">
            <a:extLst>
              <a:ext uri="{FF2B5EF4-FFF2-40B4-BE49-F238E27FC236}">
                <a16:creationId xmlns:a16="http://schemas.microsoft.com/office/drawing/2014/main" id="{B3216B92-35EB-894F-7F93-6645F5220B61}"/>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10.11</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2543D18-602F-DA87-EDF0-7E46033C0D5B}"/>
              </a:ext>
            </a:extLst>
          </p:cNvPr>
          <p:cNvSpPr>
            <a:spLocks noGrp="1"/>
          </p:cNvSpPr>
          <p:nvPr>
            <p:ph type="sldNum" sz="quarter" idx="10"/>
          </p:nvPr>
        </p:nvSpPr>
        <p:spPr/>
        <p:txBody>
          <a:bodyPr/>
          <a:lstStyle/>
          <a:p>
            <a:r>
              <a:rPr lang="en-US" altLang="en-US"/>
              <a:t>10.</a:t>
            </a:r>
            <a:fld id="{92EB0CFF-C175-674A-BB18-8641475CC9F6}" type="slidenum">
              <a:rPr lang="en-US" altLang="en-US"/>
              <a:pPr/>
              <a:t>41</a:t>
            </a:fld>
            <a:endParaRPr lang="en-US" altLang="en-US"/>
          </a:p>
        </p:txBody>
      </p:sp>
      <p:sp>
        <p:nvSpPr>
          <p:cNvPr id="900098" name="Rectangle 2">
            <a:extLst>
              <a:ext uri="{FF2B5EF4-FFF2-40B4-BE49-F238E27FC236}">
                <a16:creationId xmlns:a16="http://schemas.microsoft.com/office/drawing/2014/main" id="{74C28878-A3A2-B22D-737F-E7D4A5DB56A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099" name="Rectangle 3">
            <a:extLst>
              <a:ext uri="{FF2B5EF4-FFF2-40B4-BE49-F238E27FC236}">
                <a16:creationId xmlns:a16="http://schemas.microsoft.com/office/drawing/2014/main" id="{44B77D22-A94C-4904-85FE-065DA0F7347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0" name="Rectangle 4">
            <a:extLst>
              <a:ext uri="{FF2B5EF4-FFF2-40B4-BE49-F238E27FC236}">
                <a16:creationId xmlns:a16="http://schemas.microsoft.com/office/drawing/2014/main" id="{E595246C-C3DA-E1CD-EEC0-1226EBB6BBB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1" name="Rectangle 5">
            <a:extLst>
              <a:ext uri="{FF2B5EF4-FFF2-40B4-BE49-F238E27FC236}">
                <a16:creationId xmlns:a16="http://schemas.microsoft.com/office/drawing/2014/main" id="{EC47D198-3515-5BCE-41D4-848B1C18E59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2" name="Rectangle 6">
            <a:extLst>
              <a:ext uri="{FF2B5EF4-FFF2-40B4-BE49-F238E27FC236}">
                <a16:creationId xmlns:a16="http://schemas.microsoft.com/office/drawing/2014/main" id="{731A5675-5FA5-AA0B-E472-DAC85518B3F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3" name="Rectangle 7">
            <a:extLst>
              <a:ext uri="{FF2B5EF4-FFF2-40B4-BE49-F238E27FC236}">
                <a16:creationId xmlns:a16="http://schemas.microsoft.com/office/drawing/2014/main" id="{078E766A-2A4F-A397-744A-8405823BF94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4" name="Rectangle 8">
            <a:extLst>
              <a:ext uri="{FF2B5EF4-FFF2-40B4-BE49-F238E27FC236}">
                <a16:creationId xmlns:a16="http://schemas.microsoft.com/office/drawing/2014/main" id="{C41605CD-582B-9AAA-87C7-B980AF86698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0105" name="Line 9">
            <a:extLst>
              <a:ext uri="{FF2B5EF4-FFF2-40B4-BE49-F238E27FC236}">
                <a16:creationId xmlns:a16="http://schemas.microsoft.com/office/drawing/2014/main" id="{B8441981-9830-B6D1-2F61-2BF82CEA9F1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6" name="Line 10">
            <a:extLst>
              <a:ext uri="{FF2B5EF4-FFF2-40B4-BE49-F238E27FC236}">
                <a16:creationId xmlns:a16="http://schemas.microsoft.com/office/drawing/2014/main" id="{A9476269-5EF4-070D-0829-620F041EDD7B}"/>
              </a:ext>
            </a:extLst>
          </p:cNvPr>
          <p:cNvSpPr>
            <a:spLocks noChangeShapeType="1"/>
          </p:cNvSpPr>
          <p:nvPr/>
        </p:nvSpPr>
        <p:spPr bwMode="auto">
          <a:xfrm>
            <a:off x="458788" y="4876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0107" name="Rectangle 11">
            <a:extLst>
              <a:ext uri="{FF2B5EF4-FFF2-40B4-BE49-F238E27FC236}">
                <a16:creationId xmlns:a16="http://schemas.microsoft.com/office/drawing/2014/main" id="{63A47E96-4BFA-1D68-A40D-397CE9749405}"/>
              </a:ext>
            </a:extLst>
          </p:cNvPr>
          <p:cNvSpPr>
            <a:spLocks noChangeArrowheads="1"/>
          </p:cNvSpPr>
          <p:nvPr/>
        </p:nvSpPr>
        <p:spPr bwMode="auto">
          <a:xfrm>
            <a:off x="495300" y="2759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simple parity-check code is a </a:t>
            </a:r>
            <a:br>
              <a:rPr lang="en-US" altLang="en-US"/>
            </a:br>
            <a:r>
              <a:rPr lang="en-US" altLang="en-US"/>
              <a:t>single-bit error-detecting </a:t>
            </a:r>
            <a:br>
              <a:rPr lang="en-US" altLang="en-US"/>
            </a:br>
            <a:r>
              <a:rPr lang="en-US" altLang="en-US"/>
              <a:t>code in which </a:t>
            </a:r>
            <a:br>
              <a:rPr lang="en-US" altLang="en-US"/>
            </a:br>
            <a:r>
              <a:rPr lang="en-US" altLang="en-US" i="1"/>
              <a:t>n</a:t>
            </a:r>
            <a:r>
              <a:rPr lang="en-US" altLang="en-US"/>
              <a:t> = </a:t>
            </a:r>
            <a:r>
              <a:rPr lang="en-US" altLang="en-US" i="1"/>
              <a:t>k</a:t>
            </a:r>
            <a:r>
              <a:rPr lang="en-US" altLang="en-US"/>
              <a:t> + 1 with </a:t>
            </a:r>
            <a:r>
              <a:rPr lang="en-US" altLang="en-US" i="1"/>
              <a:t>d</a:t>
            </a:r>
            <a:r>
              <a:rPr lang="en-US" altLang="en-US" baseline="-18000"/>
              <a:t>min</a:t>
            </a:r>
            <a:r>
              <a:rPr lang="en-US" altLang="en-US"/>
              <a:t> = 2.</a:t>
            </a:r>
          </a:p>
        </p:txBody>
      </p:sp>
      <p:grpSp>
        <p:nvGrpSpPr>
          <p:cNvPr id="900108" name="Group 12">
            <a:extLst>
              <a:ext uri="{FF2B5EF4-FFF2-40B4-BE49-F238E27FC236}">
                <a16:creationId xmlns:a16="http://schemas.microsoft.com/office/drawing/2014/main" id="{38C59125-BE2B-E0F1-6147-BACAAA42CD69}"/>
              </a:ext>
            </a:extLst>
          </p:cNvPr>
          <p:cNvGrpSpPr>
            <a:grpSpLocks/>
          </p:cNvGrpSpPr>
          <p:nvPr/>
        </p:nvGrpSpPr>
        <p:grpSpPr bwMode="auto">
          <a:xfrm>
            <a:off x="533400" y="2024063"/>
            <a:ext cx="1143000" cy="566737"/>
            <a:chOff x="1200" y="1248"/>
            <a:chExt cx="720" cy="357"/>
          </a:xfrm>
        </p:grpSpPr>
        <p:pic>
          <p:nvPicPr>
            <p:cNvPr id="900109" name="Picture 13">
              <a:extLst>
                <a:ext uri="{FF2B5EF4-FFF2-40B4-BE49-F238E27FC236}">
                  <a16:creationId xmlns:a16="http://schemas.microsoft.com/office/drawing/2014/main" id="{D5ED6363-D3CC-FE17-9440-E8A9AC1C36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0110" name="Text Box 14">
              <a:extLst>
                <a:ext uri="{FF2B5EF4-FFF2-40B4-BE49-F238E27FC236}">
                  <a16:creationId xmlns:a16="http://schemas.microsoft.com/office/drawing/2014/main" id="{9B8D8478-41DA-13A2-E082-1EEEBAE07C8C}"/>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6751A0-BDCF-139C-2D9A-FC9E06BF9C54}"/>
              </a:ext>
            </a:extLst>
          </p:cNvPr>
          <p:cNvSpPr>
            <a:spLocks noGrp="1"/>
          </p:cNvSpPr>
          <p:nvPr>
            <p:ph type="sldNum" sz="quarter" idx="10"/>
          </p:nvPr>
        </p:nvSpPr>
        <p:spPr/>
        <p:txBody>
          <a:bodyPr/>
          <a:lstStyle/>
          <a:p>
            <a:r>
              <a:rPr lang="en-US" altLang="en-US"/>
              <a:t>10.</a:t>
            </a:r>
            <a:fld id="{4D8A7A1E-6DC1-B54F-BFBD-F030FC729330}" type="slidenum">
              <a:rPr lang="en-US" altLang="en-US"/>
              <a:pPr/>
              <a:t>42</a:t>
            </a:fld>
            <a:endParaRPr lang="en-US" altLang="en-US"/>
          </a:p>
        </p:txBody>
      </p:sp>
      <p:sp>
        <p:nvSpPr>
          <p:cNvPr id="914434" name="Text Box 2">
            <a:extLst>
              <a:ext uri="{FF2B5EF4-FFF2-40B4-BE49-F238E27FC236}">
                <a16:creationId xmlns:a16="http://schemas.microsoft.com/office/drawing/2014/main" id="{6C5790B4-4E2B-3630-EA54-259473AAD808}"/>
              </a:ext>
            </a:extLst>
          </p:cNvPr>
          <p:cNvSpPr txBox="1">
            <a:spLocks noChangeArrowheads="1"/>
          </p:cNvSpPr>
          <p:nvPr/>
        </p:nvSpPr>
        <p:spPr bwMode="auto">
          <a:xfrm>
            <a:off x="381000" y="914400"/>
            <a:ext cx="5092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10.3  </a:t>
            </a:r>
            <a:r>
              <a:rPr lang="en-US" altLang="en-US" sz="2000" i="1">
                <a:latin typeface="Times New Roman" panose="02020603050405020304" pitchFamily="18" charset="0"/>
              </a:rPr>
              <a:t>Simple parity-check code C(5, 4)</a:t>
            </a:r>
          </a:p>
        </p:txBody>
      </p:sp>
      <p:pic>
        <p:nvPicPr>
          <p:cNvPr id="914436" name="Picture 4">
            <a:extLst>
              <a:ext uri="{FF2B5EF4-FFF2-40B4-BE49-F238E27FC236}">
                <a16:creationId xmlns:a16="http://schemas.microsoft.com/office/drawing/2014/main" id="{284CC21D-A1C8-1BA3-31DB-D7383C556C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9088" y="1303338"/>
            <a:ext cx="8520112" cy="4149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B4BD58D-3883-259D-B826-243864EFF073}"/>
              </a:ext>
            </a:extLst>
          </p:cNvPr>
          <p:cNvSpPr>
            <a:spLocks noGrp="1"/>
          </p:cNvSpPr>
          <p:nvPr>
            <p:ph type="sldNum" sz="quarter" idx="10"/>
          </p:nvPr>
        </p:nvSpPr>
        <p:spPr/>
        <p:txBody>
          <a:bodyPr/>
          <a:lstStyle/>
          <a:p>
            <a:r>
              <a:rPr lang="en-US" altLang="en-US"/>
              <a:t>10.</a:t>
            </a:r>
            <a:fld id="{A4184215-CAC8-1942-AE24-F847749B374F}" type="slidenum">
              <a:rPr lang="en-US" altLang="en-US"/>
              <a:pPr/>
              <a:t>43</a:t>
            </a:fld>
            <a:endParaRPr lang="en-US" altLang="en-US"/>
          </a:p>
        </p:txBody>
      </p:sp>
      <p:sp>
        <p:nvSpPr>
          <p:cNvPr id="871426" name="Line 2">
            <a:extLst>
              <a:ext uri="{FF2B5EF4-FFF2-40B4-BE49-F238E27FC236}">
                <a16:creationId xmlns:a16="http://schemas.microsoft.com/office/drawing/2014/main" id="{53F8E2CE-7FC8-350A-2924-7804BE047EF0}"/>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7" name="Line 3">
            <a:extLst>
              <a:ext uri="{FF2B5EF4-FFF2-40B4-BE49-F238E27FC236}">
                <a16:creationId xmlns:a16="http://schemas.microsoft.com/office/drawing/2014/main" id="{03125E42-1754-C69E-CC10-93CE04526FF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1428" name="Text Box 4">
            <a:extLst>
              <a:ext uri="{FF2B5EF4-FFF2-40B4-BE49-F238E27FC236}">
                <a16:creationId xmlns:a16="http://schemas.microsoft.com/office/drawing/2014/main" id="{39893A52-F719-690E-45A7-EC7736F5ED38}"/>
              </a:ext>
            </a:extLst>
          </p:cNvPr>
          <p:cNvSpPr txBox="1">
            <a:spLocks noChangeArrowheads="1"/>
          </p:cNvSpPr>
          <p:nvPr/>
        </p:nvSpPr>
        <p:spPr bwMode="auto">
          <a:xfrm>
            <a:off x="304800" y="762000"/>
            <a:ext cx="7202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10.10  </a:t>
            </a:r>
            <a:r>
              <a:rPr lang="en-US" altLang="en-US" sz="2000" i="1">
                <a:latin typeface="Times New Roman" panose="02020603050405020304" pitchFamily="18" charset="0"/>
              </a:rPr>
              <a:t>Encoder and decoder for simple parity-check code</a:t>
            </a:r>
          </a:p>
        </p:txBody>
      </p:sp>
      <p:sp>
        <p:nvSpPr>
          <p:cNvPr id="871429" name="Line 5">
            <a:extLst>
              <a:ext uri="{FF2B5EF4-FFF2-40B4-BE49-F238E27FC236}">
                <a16:creationId xmlns:a16="http://schemas.microsoft.com/office/drawing/2014/main" id="{611EEC7C-DBAD-B3FC-1735-75E86B6A65B1}"/>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1430" name="Picture 6">
            <a:extLst>
              <a:ext uri="{FF2B5EF4-FFF2-40B4-BE49-F238E27FC236}">
                <a16:creationId xmlns:a16="http://schemas.microsoft.com/office/drawing/2014/main" id="{325A7455-99D8-754B-70C1-EDEFDF003A8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75" y="1474788"/>
            <a:ext cx="8099425" cy="4373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439644-EB5C-7244-BB12-5E3A397DE14F}"/>
              </a:ext>
            </a:extLst>
          </p:cNvPr>
          <p:cNvSpPr>
            <a:spLocks noGrp="1"/>
          </p:cNvSpPr>
          <p:nvPr>
            <p:ph type="sldNum" sz="quarter" idx="10"/>
          </p:nvPr>
        </p:nvSpPr>
        <p:spPr/>
        <p:txBody>
          <a:bodyPr/>
          <a:lstStyle/>
          <a:p>
            <a:r>
              <a:rPr lang="en-US" altLang="en-US"/>
              <a:t>10.</a:t>
            </a:r>
            <a:fld id="{F873DF51-ABC5-C840-8A70-65C639D9D329}" type="slidenum">
              <a:rPr lang="en-US" altLang="en-US"/>
              <a:pPr/>
              <a:t>44</a:t>
            </a:fld>
            <a:endParaRPr lang="en-US" altLang="en-US"/>
          </a:p>
        </p:txBody>
      </p:sp>
      <p:sp>
        <p:nvSpPr>
          <p:cNvPr id="931842" name="Rectangle 2">
            <a:extLst>
              <a:ext uri="{FF2B5EF4-FFF2-40B4-BE49-F238E27FC236}">
                <a16:creationId xmlns:a16="http://schemas.microsoft.com/office/drawing/2014/main" id="{BDBB2C85-B6D7-7694-2EA9-9466123E14D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3" name="Rectangle 3">
            <a:extLst>
              <a:ext uri="{FF2B5EF4-FFF2-40B4-BE49-F238E27FC236}">
                <a16:creationId xmlns:a16="http://schemas.microsoft.com/office/drawing/2014/main" id="{36EB948D-BC27-B112-D42F-9AC3F7BD5A9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4" name="Rectangle 4">
            <a:extLst>
              <a:ext uri="{FF2B5EF4-FFF2-40B4-BE49-F238E27FC236}">
                <a16:creationId xmlns:a16="http://schemas.microsoft.com/office/drawing/2014/main" id="{04D4941A-60A8-AADD-41D7-219A57DC14A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5" name="Rectangle 5">
            <a:extLst>
              <a:ext uri="{FF2B5EF4-FFF2-40B4-BE49-F238E27FC236}">
                <a16:creationId xmlns:a16="http://schemas.microsoft.com/office/drawing/2014/main" id="{FA8A5729-CD04-BED2-C149-48A4A6D1E98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6" name="Rectangle 6">
            <a:extLst>
              <a:ext uri="{FF2B5EF4-FFF2-40B4-BE49-F238E27FC236}">
                <a16:creationId xmlns:a16="http://schemas.microsoft.com/office/drawing/2014/main" id="{822FD2FA-BE43-A928-E5CE-0590629E20A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7" name="Rectangle 7">
            <a:extLst>
              <a:ext uri="{FF2B5EF4-FFF2-40B4-BE49-F238E27FC236}">
                <a16:creationId xmlns:a16="http://schemas.microsoft.com/office/drawing/2014/main" id="{3DF405BD-0C0F-49A6-4FB2-2904AF05DB6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8" name="Rectangle 8">
            <a:extLst>
              <a:ext uri="{FF2B5EF4-FFF2-40B4-BE49-F238E27FC236}">
                <a16:creationId xmlns:a16="http://schemas.microsoft.com/office/drawing/2014/main" id="{DCFA52E2-4B0F-5308-CD38-E33ECE3EC74B}"/>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1849" name="Rectangle 9">
            <a:extLst>
              <a:ext uri="{FF2B5EF4-FFF2-40B4-BE49-F238E27FC236}">
                <a16:creationId xmlns:a16="http://schemas.microsoft.com/office/drawing/2014/main" id="{CE4CCC41-16DA-ABFF-9CF2-C50D70DFA02C}"/>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look at some transmission scenarios. Assume the sender sends the dataword 1011. The codeword created from this dataword is 10111, which is sent to the receiver. We examine five cases:</a:t>
            </a:r>
          </a:p>
          <a:p>
            <a:pPr algn="just"/>
            <a:endParaRPr lang="en-US" altLang="en-US" sz="2800" i="1">
              <a:latin typeface="Times New Roman" panose="02020603050405020304" pitchFamily="18" charset="0"/>
            </a:endParaRPr>
          </a:p>
          <a:p>
            <a:r>
              <a:rPr lang="en-US" altLang="en-US" sz="2800" i="1">
                <a:solidFill>
                  <a:schemeClr val="hlink"/>
                </a:solidFill>
                <a:latin typeface="Times New Roman" panose="02020603050405020304" pitchFamily="18" charset="0"/>
              </a:rPr>
              <a:t>1.</a:t>
            </a:r>
            <a:r>
              <a:rPr lang="en-US" altLang="en-US" sz="2800" i="1">
                <a:latin typeface="Times New Roman" panose="02020603050405020304" pitchFamily="18" charset="0"/>
              </a:rPr>
              <a:t>  No error occurs; the received codeword is 10111. The</a:t>
            </a:r>
            <a:br>
              <a:rPr lang="en-US" altLang="en-US" sz="2800" i="1">
                <a:latin typeface="Times New Roman" panose="02020603050405020304" pitchFamily="18" charset="0"/>
              </a:rPr>
            </a:br>
            <a:r>
              <a:rPr lang="en-US" altLang="en-US" sz="2800" i="1">
                <a:latin typeface="Times New Roman" panose="02020603050405020304" pitchFamily="18" charset="0"/>
              </a:rPr>
              <a:t>      syndrome is 0. The dataword 1011 is created.</a:t>
            </a:r>
          </a:p>
          <a:p>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One single-bit error changes a</a:t>
            </a:r>
            <a:r>
              <a:rPr lang="en-US" altLang="en-US" sz="2800" i="1" baseline="-14000">
                <a:latin typeface="Times New Roman" panose="02020603050405020304" pitchFamily="18" charset="0"/>
              </a:rPr>
              <a:t>1 </a:t>
            </a:r>
            <a:r>
              <a:rPr lang="en-US" altLang="en-US" sz="2800" i="1">
                <a:latin typeface="Times New Roman" panose="02020603050405020304" pitchFamily="18" charset="0"/>
              </a:rPr>
              <a:t>. The received</a:t>
            </a:r>
            <a:br>
              <a:rPr lang="en-US" altLang="en-US" sz="2800" i="1">
                <a:latin typeface="Times New Roman" panose="02020603050405020304" pitchFamily="18" charset="0"/>
              </a:rPr>
            </a:br>
            <a:r>
              <a:rPr lang="en-US" altLang="en-US" sz="2800" i="1">
                <a:latin typeface="Times New Roman" panose="02020603050405020304" pitchFamily="18" charset="0"/>
              </a:rPr>
              <a:t>     codeword is 10011. The syndrome is 1. No dataword</a:t>
            </a:r>
            <a:br>
              <a:rPr lang="en-US" altLang="en-US" sz="2800" i="1">
                <a:latin typeface="Times New Roman" panose="02020603050405020304" pitchFamily="18" charset="0"/>
              </a:rPr>
            </a:br>
            <a:r>
              <a:rPr lang="en-US" altLang="en-US" sz="2800" i="1">
                <a:latin typeface="Times New Roman" panose="02020603050405020304" pitchFamily="18" charset="0"/>
              </a:rPr>
              <a:t>     is created.</a:t>
            </a:r>
          </a:p>
          <a:p>
            <a:r>
              <a:rPr lang="en-US" altLang="en-US" sz="2800" i="1">
                <a:solidFill>
                  <a:schemeClr val="hlink"/>
                </a:solidFill>
                <a:latin typeface="Times New Roman" panose="02020603050405020304" pitchFamily="18" charset="0"/>
              </a:rPr>
              <a:t>3.</a:t>
            </a:r>
            <a:r>
              <a:rPr lang="en-US" altLang="en-US" sz="2800" i="1">
                <a:latin typeface="Times New Roman" panose="02020603050405020304" pitchFamily="18" charset="0"/>
              </a:rPr>
              <a:t> One single-bit error changes r</a:t>
            </a:r>
            <a:r>
              <a:rPr lang="en-US" altLang="en-US" sz="2800" i="1" baseline="-14000">
                <a:latin typeface="Times New Roman" panose="02020603050405020304" pitchFamily="18" charset="0"/>
              </a:rPr>
              <a:t>0 </a:t>
            </a:r>
            <a:r>
              <a:rPr lang="en-US" altLang="en-US" sz="2800" i="1">
                <a:latin typeface="Times New Roman" panose="02020603050405020304" pitchFamily="18" charset="0"/>
              </a:rPr>
              <a:t>. The received codeword</a:t>
            </a:r>
            <a:br>
              <a:rPr lang="en-US" altLang="en-US" sz="2800" i="1">
                <a:latin typeface="Times New Roman" panose="02020603050405020304" pitchFamily="18" charset="0"/>
              </a:rPr>
            </a:br>
            <a:r>
              <a:rPr lang="en-US" altLang="en-US" sz="2800" i="1">
                <a:latin typeface="Times New Roman" panose="02020603050405020304" pitchFamily="18" charset="0"/>
              </a:rPr>
              <a:t>     is 10110. The syndrome is 1. No dataword is created. </a:t>
            </a:r>
          </a:p>
        </p:txBody>
      </p:sp>
      <p:sp>
        <p:nvSpPr>
          <p:cNvPr id="931851" name="Text Box 11">
            <a:extLst>
              <a:ext uri="{FF2B5EF4-FFF2-40B4-BE49-F238E27FC236}">
                <a16:creationId xmlns:a16="http://schemas.microsoft.com/office/drawing/2014/main" id="{2A084EB6-FDB4-1827-4086-4B2E5D55D88A}"/>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10.12</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2A5BA38-1D8F-5DC6-B074-B1AED65E9506}"/>
              </a:ext>
            </a:extLst>
          </p:cNvPr>
          <p:cNvSpPr>
            <a:spLocks noGrp="1"/>
          </p:cNvSpPr>
          <p:nvPr>
            <p:ph type="sldNum" sz="quarter" idx="10"/>
          </p:nvPr>
        </p:nvSpPr>
        <p:spPr/>
        <p:txBody>
          <a:bodyPr/>
          <a:lstStyle/>
          <a:p>
            <a:r>
              <a:rPr lang="en-US" altLang="en-US"/>
              <a:t>10.</a:t>
            </a:r>
            <a:fld id="{59435623-F8F0-C942-9B71-1AA5090E98CB}" type="slidenum">
              <a:rPr lang="en-US" altLang="en-US"/>
              <a:pPr/>
              <a:t>45</a:t>
            </a:fld>
            <a:endParaRPr lang="en-US" altLang="en-US"/>
          </a:p>
        </p:txBody>
      </p:sp>
      <p:sp>
        <p:nvSpPr>
          <p:cNvPr id="947202" name="Rectangle 2">
            <a:extLst>
              <a:ext uri="{FF2B5EF4-FFF2-40B4-BE49-F238E27FC236}">
                <a16:creationId xmlns:a16="http://schemas.microsoft.com/office/drawing/2014/main" id="{2046DFC5-E6E5-7E29-4981-A22E4CA55F7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3" name="Rectangle 3">
            <a:extLst>
              <a:ext uri="{FF2B5EF4-FFF2-40B4-BE49-F238E27FC236}">
                <a16:creationId xmlns:a16="http://schemas.microsoft.com/office/drawing/2014/main" id="{533191EC-E5AA-1E5C-436D-FFC73465C97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4" name="Rectangle 4">
            <a:extLst>
              <a:ext uri="{FF2B5EF4-FFF2-40B4-BE49-F238E27FC236}">
                <a16:creationId xmlns:a16="http://schemas.microsoft.com/office/drawing/2014/main" id="{A9C541DD-08EB-E1AE-4180-1AF73862D4B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5" name="Rectangle 5">
            <a:extLst>
              <a:ext uri="{FF2B5EF4-FFF2-40B4-BE49-F238E27FC236}">
                <a16:creationId xmlns:a16="http://schemas.microsoft.com/office/drawing/2014/main" id="{DB08091A-C252-48C1-F9CD-3259134EF7C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6" name="Rectangle 6">
            <a:extLst>
              <a:ext uri="{FF2B5EF4-FFF2-40B4-BE49-F238E27FC236}">
                <a16:creationId xmlns:a16="http://schemas.microsoft.com/office/drawing/2014/main" id="{6ACE766C-3EFE-4600-C959-21436EF9673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7" name="Rectangle 7">
            <a:extLst>
              <a:ext uri="{FF2B5EF4-FFF2-40B4-BE49-F238E27FC236}">
                <a16:creationId xmlns:a16="http://schemas.microsoft.com/office/drawing/2014/main" id="{05206067-566D-479E-DC09-31E1088825D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8" name="Rectangle 8">
            <a:extLst>
              <a:ext uri="{FF2B5EF4-FFF2-40B4-BE49-F238E27FC236}">
                <a16:creationId xmlns:a16="http://schemas.microsoft.com/office/drawing/2014/main" id="{9E4C0FEC-1741-90EA-55BB-F6CB449115C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7209" name="Rectangle 9">
            <a:extLst>
              <a:ext uri="{FF2B5EF4-FFF2-40B4-BE49-F238E27FC236}">
                <a16:creationId xmlns:a16="http://schemas.microsoft.com/office/drawing/2014/main" id="{0B8ADCDB-C905-7BFF-2D17-EC600E7329C7}"/>
              </a:ext>
            </a:extLst>
          </p:cNvPr>
          <p:cNvSpPr>
            <a:spLocks noChangeArrowheads="1"/>
          </p:cNvSpPr>
          <p:nvPr/>
        </p:nvSpPr>
        <p:spPr bwMode="auto">
          <a:xfrm>
            <a:off x="228600" y="1143000"/>
            <a:ext cx="87630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4</a:t>
            </a:r>
            <a:r>
              <a:rPr lang="en-US" altLang="en-US" sz="2800" i="1">
                <a:latin typeface="Times New Roman" panose="02020603050405020304" pitchFamily="18" charset="0"/>
              </a:rPr>
              <a:t>. An error changes r</a:t>
            </a:r>
            <a:r>
              <a:rPr lang="en-US" altLang="en-US" sz="2800" i="1" baseline="-14000">
                <a:latin typeface="Times New Roman" panose="02020603050405020304" pitchFamily="18" charset="0"/>
              </a:rPr>
              <a:t>0</a:t>
            </a:r>
            <a:r>
              <a:rPr lang="en-US" altLang="en-US" sz="2800" i="1">
                <a:latin typeface="Times New Roman" panose="02020603050405020304" pitchFamily="18" charset="0"/>
              </a:rPr>
              <a:t> and a second error changes a</a:t>
            </a:r>
            <a:r>
              <a:rPr lang="en-US" altLang="en-US" sz="2800" i="1" baseline="-14000">
                <a:latin typeface="Times New Roman" panose="02020603050405020304" pitchFamily="18" charset="0"/>
              </a:rPr>
              <a:t>3 </a:t>
            </a:r>
            <a:r>
              <a:rPr lang="en-US" altLang="en-US" sz="2800" i="1">
                <a:latin typeface="Times New Roman" panose="02020603050405020304" pitchFamily="18" charset="0"/>
              </a:rPr>
              <a:t>.</a:t>
            </a:r>
          </a:p>
          <a:p>
            <a:r>
              <a:rPr lang="en-US" altLang="en-US" sz="2800" i="1">
                <a:latin typeface="Times New Roman" panose="02020603050405020304" pitchFamily="18" charset="0"/>
              </a:rPr>
              <a:t>    The received codeword is 00110. The syndrome is 0.</a:t>
            </a:r>
            <a:br>
              <a:rPr lang="en-US" altLang="en-US" sz="2800" i="1">
                <a:latin typeface="Times New Roman" panose="02020603050405020304" pitchFamily="18" charset="0"/>
              </a:rPr>
            </a:br>
            <a:r>
              <a:rPr lang="en-US" altLang="en-US" sz="2800" i="1">
                <a:latin typeface="Times New Roman" panose="02020603050405020304" pitchFamily="18" charset="0"/>
              </a:rPr>
              <a:t>    The dataword 0011 is created at the receiver. Note that</a:t>
            </a:r>
          </a:p>
          <a:p>
            <a:r>
              <a:rPr lang="en-US" altLang="en-US" sz="2800" i="1">
                <a:latin typeface="Times New Roman" panose="02020603050405020304" pitchFamily="18" charset="0"/>
              </a:rPr>
              <a:t>    here the dataword is  wrongly created due to the</a:t>
            </a:r>
          </a:p>
          <a:p>
            <a:r>
              <a:rPr lang="en-US" altLang="en-US" sz="2800" i="1">
                <a:latin typeface="Times New Roman" panose="02020603050405020304" pitchFamily="18" charset="0"/>
              </a:rPr>
              <a:t>    syndrome value. </a:t>
            </a:r>
          </a:p>
          <a:p>
            <a:r>
              <a:rPr lang="en-US" altLang="en-US" sz="2800" i="1">
                <a:solidFill>
                  <a:schemeClr val="hlink"/>
                </a:solidFill>
                <a:latin typeface="Times New Roman" panose="02020603050405020304" pitchFamily="18" charset="0"/>
              </a:rPr>
              <a:t>5</a:t>
            </a:r>
            <a:r>
              <a:rPr lang="en-US" altLang="en-US" sz="2800" i="1">
                <a:latin typeface="Times New Roman" panose="02020603050405020304" pitchFamily="18" charset="0"/>
              </a:rPr>
              <a:t>. Three bits—a</a:t>
            </a:r>
            <a:r>
              <a:rPr lang="en-US" altLang="en-US" sz="2800" i="1" baseline="-14000">
                <a:latin typeface="Times New Roman" panose="02020603050405020304" pitchFamily="18" charset="0"/>
              </a:rPr>
              <a:t>3</a:t>
            </a:r>
            <a:r>
              <a:rPr lang="en-US" altLang="en-US" sz="2800" i="1">
                <a:latin typeface="Times New Roman" panose="02020603050405020304" pitchFamily="18" charset="0"/>
              </a:rPr>
              <a:t>, a</a:t>
            </a:r>
            <a:r>
              <a:rPr lang="en-US" altLang="en-US" sz="2800" i="1" baseline="-14000">
                <a:latin typeface="Times New Roman" panose="02020603050405020304" pitchFamily="18" charset="0"/>
              </a:rPr>
              <a:t>2</a:t>
            </a:r>
            <a:r>
              <a:rPr lang="en-US" altLang="en-US" sz="2800" i="1">
                <a:latin typeface="Times New Roman" panose="02020603050405020304" pitchFamily="18" charset="0"/>
              </a:rPr>
              <a:t>, and a</a:t>
            </a:r>
            <a:r>
              <a:rPr lang="en-US" altLang="en-US" sz="2800" i="1" baseline="-14000">
                <a:latin typeface="Times New Roman" panose="02020603050405020304" pitchFamily="18" charset="0"/>
              </a:rPr>
              <a:t>1</a:t>
            </a:r>
            <a:r>
              <a:rPr lang="en-US" altLang="en-US" sz="2800" i="1">
                <a:latin typeface="Times New Roman" panose="02020603050405020304" pitchFamily="18" charset="0"/>
              </a:rPr>
              <a:t>—are changed by errors.</a:t>
            </a:r>
            <a:br>
              <a:rPr lang="en-US" altLang="en-US" sz="2800" i="1">
                <a:latin typeface="Times New Roman" panose="02020603050405020304" pitchFamily="18" charset="0"/>
              </a:rPr>
            </a:br>
            <a:r>
              <a:rPr lang="en-US" altLang="en-US" sz="2800" i="1">
                <a:latin typeface="Times New Roman" panose="02020603050405020304" pitchFamily="18" charset="0"/>
              </a:rPr>
              <a:t>    The received codeword is 01011. The syndrome is 1.</a:t>
            </a:r>
            <a:br>
              <a:rPr lang="en-US" altLang="en-US" sz="2800" i="1">
                <a:latin typeface="Times New Roman" panose="02020603050405020304" pitchFamily="18" charset="0"/>
              </a:rPr>
            </a:br>
            <a:r>
              <a:rPr lang="en-US" altLang="en-US" sz="2800" i="1">
                <a:latin typeface="Times New Roman" panose="02020603050405020304" pitchFamily="18" charset="0"/>
              </a:rPr>
              <a:t>    The dataword is not created. This shows that the simple</a:t>
            </a:r>
            <a:br>
              <a:rPr lang="en-US" altLang="en-US" sz="2800" i="1">
                <a:latin typeface="Times New Roman" panose="02020603050405020304" pitchFamily="18" charset="0"/>
              </a:rPr>
            </a:br>
            <a:r>
              <a:rPr lang="en-US" altLang="en-US" sz="2800" i="1">
                <a:latin typeface="Times New Roman" panose="02020603050405020304" pitchFamily="18" charset="0"/>
              </a:rPr>
              <a:t>    parity check, guaranteed to detect one single error, can</a:t>
            </a:r>
            <a:br>
              <a:rPr lang="en-US" altLang="en-US" sz="2800" i="1">
                <a:latin typeface="Times New Roman" panose="02020603050405020304" pitchFamily="18" charset="0"/>
              </a:rPr>
            </a:br>
            <a:r>
              <a:rPr lang="en-US" altLang="en-US" sz="2800" i="1">
                <a:latin typeface="Times New Roman" panose="02020603050405020304" pitchFamily="18" charset="0"/>
              </a:rPr>
              <a:t>    also find any odd number of errors.</a:t>
            </a:r>
          </a:p>
        </p:txBody>
      </p:sp>
      <p:sp>
        <p:nvSpPr>
          <p:cNvPr id="947210" name="Text Box 10">
            <a:extLst>
              <a:ext uri="{FF2B5EF4-FFF2-40B4-BE49-F238E27FC236}">
                <a16:creationId xmlns:a16="http://schemas.microsoft.com/office/drawing/2014/main" id="{3DBFA0A8-40A3-4871-0C7D-A9DB2D04771B}"/>
              </a:ext>
            </a:extLst>
          </p:cNvPr>
          <p:cNvSpPr txBox="1">
            <a:spLocks noChangeArrowheads="1"/>
          </p:cNvSpPr>
          <p:nvPr/>
        </p:nvSpPr>
        <p:spPr bwMode="auto">
          <a:xfrm>
            <a:off x="1143000" y="0"/>
            <a:ext cx="48339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10.12  (continued)</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C86DD05-5F41-626A-5844-8582000091EB}"/>
              </a:ext>
            </a:extLst>
          </p:cNvPr>
          <p:cNvSpPr>
            <a:spLocks noGrp="1"/>
          </p:cNvSpPr>
          <p:nvPr>
            <p:ph type="sldNum" sz="quarter" idx="10"/>
          </p:nvPr>
        </p:nvSpPr>
        <p:spPr/>
        <p:txBody>
          <a:bodyPr/>
          <a:lstStyle/>
          <a:p>
            <a:r>
              <a:rPr lang="en-US" altLang="en-US"/>
              <a:t>10.</a:t>
            </a:r>
            <a:fld id="{4C6B032A-4AEB-8743-AC73-D17477886FB5}" type="slidenum">
              <a:rPr lang="en-US" altLang="en-US"/>
              <a:pPr/>
              <a:t>46</a:t>
            </a:fld>
            <a:endParaRPr lang="en-US" altLang="en-US"/>
          </a:p>
        </p:txBody>
      </p:sp>
      <p:sp>
        <p:nvSpPr>
          <p:cNvPr id="901122" name="Rectangle 2">
            <a:extLst>
              <a:ext uri="{FF2B5EF4-FFF2-40B4-BE49-F238E27FC236}">
                <a16:creationId xmlns:a16="http://schemas.microsoft.com/office/drawing/2014/main" id="{20018BA1-D1F7-378D-E6F8-CEBCA2D0024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3" name="Rectangle 3">
            <a:extLst>
              <a:ext uri="{FF2B5EF4-FFF2-40B4-BE49-F238E27FC236}">
                <a16:creationId xmlns:a16="http://schemas.microsoft.com/office/drawing/2014/main" id="{2894558A-8401-0945-D01B-B69E4CE71068}"/>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4" name="Rectangle 4">
            <a:extLst>
              <a:ext uri="{FF2B5EF4-FFF2-40B4-BE49-F238E27FC236}">
                <a16:creationId xmlns:a16="http://schemas.microsoft.com/office/drawing/2014/main" id="{6E5FCED8-D9C5-F6F6-2504-A7B5D043994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5" name="Rectangle 5">
            <a:extLst>
              <a:ext uri="{FF2B5EF4-FFF2-40B4-BE49-F238E27FC236}">
                <a16:creationId xmlns:a16="http://schemas.microsoft.com/office/drawing/2014/main" id="{66D8B121-4547-8B54-B01F-11BB6E5BA8C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6" name="Rectangle 6">
            <a:extLst>
              <a:ext uri="{FF2B5EF4-FFF2-40B4-BE49-F238E27FC236}">
                <a16:creationId xmlns:a16="http://schemas.microsoft.com/office/drawing/2014/main" id="{D6B42BF1-47B5-E46F-794E-122701F2E55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7" name="Rectangle 7">
            <a:extLst>
              <a:ext uri="{FF2B5EF4-FFF2-40B4-BE49-F238E27FC236}">
                <a16:creationId xmlns:a16="http://schemas.microsoft.com/office/drawing/2014/main" id="{C1C0C4C8-99A9-0F4B-B55F-18BF308238BD}"/>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8" name="Rectangle 8">
            <a:extLst>
              <a:ext uri="{FF2B5EF4-FFF2-40B4-BE49-F238E27FC236}">
                <a16:creationId xmlns:a16="http://schemas.microsoft.com/office/drawing/2014/main" id="{780A4184-76D0-CFD3-D748-332A5C35807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1129" name="Line 9">
            <a:extLst>
              <a:ext uri="{FF2B5EF4-FFF2-40B4-BE49-F238E27FC236}">
                <a16:creationId xmlns:a16="http://schemas.microsoft.com/office/drawing/2014/main" id="{B5A8DD5F-676C-58D9-D0F8-8BF9AAE9E98E}"/>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0" name="Line 10">
            <a:extLst>
              <a:ext uri="{FF2B5EF4-FFF2-40B4-BE49-F238E27FC236}">
                <a16:creationId xmlns:a16="http://schemas.microsoft.com/office/drawing/2014/main" id="{E4C70816-5B49-3188-4A12-428BA40D130D}"/>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1131" name="Rectangle 11">
            <a:extLst>
              <a:ext uri="{FF2B5EF4-FFF2-40B4-BE49-F238E27FC236}">
                <a16:creationId xmlns:a16="http://schemas.microsoft.com/office/drawing/2014/main" id="{46F8E799-1615-D13D-7698-0A9C771A82BF}"/>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simple parity-check code can detect an odd number of errors.</a:t>
            </a:r>
          </a:p>
        </p:txBody>
      </p:sp>
      <p:grpSp>
        <p:nvGrpSpPr>
          <p:cNvPr id="901132" name="Group 12">
            <a:extLst>
              <a:ext uri="{FF2B5EF4-FFF2-40B4-BE49-F238E27FC236}">
                <a16:creationId xmlns:a16="http://schemas.microsoft.com/office/drawing/2014/main" id="{DB7AB4AF-BCD9-839F-EA08-630B467E1356}"/>
              </a:ext>
            </a:extLst>
          </p:cNvPr>
          <p:cNvGrpSpPr>
            <a:grpSpLocks/>
          </p:cNvGrpSpPr>
          <p:nvPr/>
        </p:nvGrpSpPr>
        <p:grpSpPr bwMode="auto">
          <a:xfrm>
            <a:off x="533400" y="2024063"/>
            <a:ext cx="1143000" cy="566737"/>
            <a:chOff x="1200" y="1248"/>
            <a:chExt cx="720" cy="357"/>
          </a:xfrm>
        </p:grpSpPr>
        <p:pic>
          <p:nvPicPr>
            <p:cNvPr id="901133" name="Picture 13">
              <a:extLst>
                <a:ext uri="{FF2B5EF4-FFF2-40B4-BE49-F238E27FC236}">
                  <a16:creationId xmlns:a16="http://schemas.microsoft.com/office/drawing/2014/main" id="{CAA295C9-3C3D-3E42-0F1B-2B331032F4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1134" name="Text Box 14">
              <a:extLst>
                <a:ext uri="{FF2B5EF4-FFF2-40B4-BE49-F238E27FC236}">
                  <a16:creationId xmlns:a16="http://schemas.microsoft.com/office/drawing/2014/main" id="{5A2F4D51-28AF-5D40-4745-72A41D7B282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507B1C-D833-48E4-E758-0DAAF8C645B5}"/>
              </a:ext>
            </a:extLst>
          </p:cNvPr>
          <p:cNvSpPr>
            <a:spLocks noGrp="1"/>
          </p:cNvSpPr>
          <p:nvPr>
            <p:ph type="sldNum" sz="quarter" idx="10"/>
          </p:nvPr>
        </p:nvSpPr>
        <p:spPr/>
        <p:txBody>
          <a:bodyPr/>
          <a:lstStyle/>
          <a:p>
            <a:r>
              <a:rPr lang="en-US" altLang="en-US"/>
              <a:t>10.</a:t>
            </a:r>
            <a:fld id="{5318B1DA-8ACB-DC49-B719-A3925C48A4E1}" type="slidenum">
              <a:rPr lang="en-US" altLang="en-US"/>
              <a:pPr/>
              <a:t>47</a:t>
            </a:fld>
            <a:endParaRPr lang="en-US" altLang="en-US"/>
          </a:p>
        </p:txBody>
      </p:sp>
      <p:sp>
        <p:nvSpPr>
          <p:cNvPr id="902146" name="Rectangle 2">
            <a:extLst>
              <a:ext uri="{FF2B5EF4-FFF2-40B4-BE49-F238E27FC236}">
                <a16:creationId xmlns:a16="http://schemas.microsoft.com/office/drawing/2014/main" id="{3AA546CC-B916-ACC9-9A7F-ADFF0E5E20EE}"/>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7" name="Rectangle 3">
            <a:extLst>
              <a:ext uri="{FF2B5EF4-FFF2-40B4-BE49-F238E27FC236}">
                <a16:creationId xmlns:a16="http://schemas.microsoft.com/office/drawing/2014/main" id="{FFD45064-3C95-D5DB-169E-493957168B8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8" name="Rectangle 4">
            <a:extLst>
              <a:ext uri="{FF2B5EF4-FFF2-40B4-BE49-F238E27FC236}">
                <a16:creationId xmlns:a16="http://schemas.microsoft.com/office/drawing/2014/main" id="{3EF7B5BD-7F7A-C961-0BC4-8CBDD4BE24B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49" name="Rectangle 5">
            <a:extLst>
              <a:ext uri="{FF2B5EF4-FFF2-40B4-BE49-F238E27FC236}">
                <a16:creationId xmlns:a16="http://schemas.microsoft.com/office/drawing/2014/main" id="{D51E383C-99D3-A870-8ECD-0EC80AFEEB0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0" name="Rectangle 6">
            <a:extLst>
              <a:ext uri="{FF2B5EF4-FFF2-40B4-BE49-F238E27FC236}">
                <a16:creationId xmlns:a16="http://schemas.microsoft.com/office/drawing/2014/main" id="{A0DA31FA-3AF6-8C3B-B5FA-776904E4533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1" name="Rectangle 7">
            <a:extLst>
              <a:ext uri="{FF2B5EF4-FFF2-40B4-BE49-F238E27FC236}">
                <a16:creationId xmlns:a16="http://schemas.microsoft.com/office/drawing/2014/main" id="{6DF5139C-1169-FBBC-D51E-B696480889A0}"/>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2" name="Rectangle 8">
            <a:extLst>
              <a:ext uri="{FF2B5EF4-FFF2-40B4-BE49-F238E27FC236}">
                <a16:creationId xmlns:a16="http://schemas.microsoft.com/office/drawing/2014/main" id="{172B2F3A-1837-421A-F1D1-50606899132E}"/>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2153" name="Line 9">
            <a:extLst>
              <a:ext uri="{FF2B5EF4-FFF2-40B4-BE49-F238E27FC236}">
                <a16:creationId xmlns:a16="http://schemas.microsoft.com/office/drawing/2014/main" id="{5DBB2A48-E8C2-2DC0-DC78-E3DD72E7C234}"/>
              </a:ext>
            </a:extLst>
          </p:cNvPr>
          <p:cNvSpPr>
            <a:spLocks noChangeShapeType="1"/>
          </p:cNvSpPr>
          <p:nvPr/>
        </p:nvSpPr>
        <p:spPr bwMode="auto">
          <a:xfrm>
            <a:off x="457200" y="20574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4" name="Line 10">
            <a:extLst>
              <a:ext uri="{FF2B5EF4-FFF2-40B4-BE49-F238E27FC236}">
                <a16:creationId xmlns:a16="http://schemas.microsoft.com/office/drawing/2014/main" id="{EF2B0082-F97D-95AF-0A9B-AE0793319C64}"/>
              </a:ext>
            </a:extLst>
          </p:cNvPr>
          <p:cNvSpPr>
            <a:spLocks noChangeShapeType="1"/>
          </p:cNvSpPr>
          <p:nvPr/>
        </p:nvSpPr>
        <p:spPr bwMode="auto">
          <a:xfrm>
            <a:off x="458788" y="4800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2155" name="Rectangle 11">
            <a:extLst>
              <a:ext uri="{FF2B5EF4-FFF2-40B4-BE49-F238E27FC236}">
                <a16:creationId xmlns:a16="http://schemas.microsoft.com/office/drawing/2014/main" id="{C478CDE5-6CAA-BAD3-0DBB-B1767C06F6AE}"/>
              </a:ext>
            </a:extLst>
          </p:cNvPr>
          <p:cNvSpPr>
            <a:spLocks noChangeArrowheads="1"/>
          </p:cNvSpPr>
          <p:nvPr/>
        </p:nvSpPr>
        <p:spPr bwMode="auto">
          <a:xfrm>
            <a:off x="495300" y="2149475"/>
            <a:ext cx="8077200" cy="252888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All Hamming codes discussed in this book have d</a:t>
            </a:r>
            <a:r>
              <a:rPr lang="en-US" altLang="en-US" baseline="-18000"/>
              <a:t>min</a:t>
            </a:r>
            <a:r>
              <a:rPr lang="en-US" altLang="en-US"/>
              <a:t> = 3.</a:t>
            </a:r>
            <a:br>
              <a:rPr lang="en-US" altLang="en-US"/>
            </a:br>
            <a:endParaRPr lang="en-US" altLang="en-US"/>
          </a:p>
          <a:p>
            <a:pPr algn="ctr"/>
            <a:r>
              <a:rPr lang="en-US" altLang="en-US"/>
              <a:t>The relationship between </a:t>
            </a:r>
            <a:r>
              <a:rPr lang="en-US" altLang="en-US" i="1"/>
              <a:t>m</a:t>
            </a:r>
            <a:r>
              <a:rPr lang="en-US" altLang="en-US"/>
              <a:t> and </a:t>
            </a:r>
            <a:r>
              <a:rPr lang="en-US" altLang="en-US" i="1"/>
              <a:t>n</a:t>
            </a:r>
            <a:r>
              <a:rPr lang="en-US" altLang="en-US"/>
              <a:t> in these codes is </a:t>
            </a:r>
            <a:r>
              <a:rPr lang="en-US" altLang="en-US" i="1"/>
              <a:t>n</a:t>
            </a:r>
            <a:r>
              <a:rPr lang="en-US" altLang="en-US"/>
              <a:t> = 2</a:t>
            </a:r>
            <a:r>
              <a:rPr lang="en-US" altLang="en-US" i="1"/>
              <a:t>m</a:t>
            </a:r>
            <a:r>
              <a:rPr lang="en-US" altLang="en-US"/>
              <a:t> − 1.</a:t>
            </a:r>
          </a:p>
        </p:txBody>
      </p:sp>
      <p:grpSp>
        <p:nvGrpSpPr>
          <p:cNvPr id="902156" name="Group 12">
            <a:extLst>
              <a:ext uri="{FF2B5EF4-FFF2-40B4-BE49-F238E27FC236}">
                <a16:creationId xmlns:a16="http://schemas.microsoft.com/office/drawing/2014/main" id="{2BF29219-E7A9-166B-7C41-F312E910A9C7}"/>
              </a:ext>
            </a:extLst>
          </p:cNvPr>
          <p:cNvGrpSpPr>
            <a:grpSpLocks/>
          </p:cNvGrpSpPr>
          <p:nvPr/>
        </p:nvGrpSpPr>
        <p:grpSpPr bwMode="auto">
          <a:xfrm>
            <a:off x="533400" y="1371600"/>
            <a:ext cx="1143000" cy="566738"/>
            <a:chOff x="1200" y="1248"/>
            <a:chExt cx="720" cy="357"/>
          </a:xfrm>
        </p:grpSpPr>
        <p:pic>
          <p:nvPicPr>
            <p:cNvPr id="902157" name="Picture 13">
              <a:extLst>
                <a:ext uri="{FF2B5EF4-FFF2-40B4-BE49-F238E27FC236}">
                  <a16:creationId xmlns:a16="http://schemas.microsoft.com/office/drawing/2014/main" id="{ABC3D4A1-4201-645D-DB99-B46396C1C8F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2158" name="Text Box 14">
              <a:extLst>
                <a:ext uri="{FF2B5EF4-FFF2-40B4-BE49-F238E27FC236}">
                  <a16:creationId xmlns:a16="http://schemas.microsoft.com/office/drawing/2014/main" id="{5DE18185-0FFA-4357-D838-1346DBBA399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E2DA13F-7AC7-4EB3-E530-FF9D9A1A3387}"/>
              </a:ext>
            </a:extLst>
          </p:cNvPr>
          <p:cNvSpPr>
            <a:spLocks noGrp="1"/>
          </p:cNvSpPr>
          <p:nvPr>
            <p:ph type="sldNum" sz="quarter" idx="10"/>
          </p:nvPr>
        </p:nvSpPr>
        <p:spPr/>
        <p:txBody>
          <a:bodyPr/>
          <a:lstStyle/>
          <a:p>
            <a:r>
              <a:rPr lang="en-US" altLang="en-US"/>
              <a:t>10.</a:t>
            </a:r>
            <a:fld id="{D663ED06-3E84-8048-A203-A4A6D2A78DCF}" type="slidenum">
              <a:rPr lang="en-US" altLang="en-US"/>
              <a:pPr/>
              <a:t>48</a:t>
            </a:fld>
            <a:endParaRPr lang="en-US" altLang="en-US"/>
          </a:p>
        </p:txBody>
      </p:sp>
      <p:sp>
        <p:nvSpPr>
          <p:cNvPr id="872450" name="Line 2">
            <a:extLst>
              <a:ext uri="{FF2B5EF4-FFF2-40B4-BE49-F238E27FC236}">
                <a16:creationId xmlns:a16="http://schemas.microsoft.com/office/drawing/2014/main" id="{A3EF728F-4791-4BCF-4200-2B20284F00AA}"/>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1" name="Line 3">
            <a:extLst>
              <a:ext uri="{FF2B5EF4-FFF2-40B4-BE49-F238E27FC236}">
                <a16:creationId xmlns:a16="http://schemas.microsoft.com/office/drawing/2014/main" id="{8DB17671-7E76-9796-4988-B6E2D306BCD1}"/>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2452" name="Text Box 4">
            <a:extLst>
              <a:ext uri="{FF2B5EF4-FFF2-40B4-BE49-F238E27FC236}">
                <a16:creationId xmlns:a16="http://schemas.microsoft.com/office/drawing/2014/main" id="{B7598DA1-D7BE-F19F-5F6C-417C54E444C9}"/>
              </a:ext>
            </a:extLst>
          </p:cNvPr>
          <p:cNvSpPr txBox="1">
            <a:spLocks noChangeArrowheads="1"/>
          </p:cNvSpPr>
          <p:nvPr/>
        </p:nvSpPr>
        <p:spPr bwMode="auto">
          <a:xfrm>
            <a:off x="304800"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10.11  </a:t>
            </a:r>
            <a:r>
              <a:rPr lang="en-US" altLang="en-US" sz="2000" i="1">
                <a:latin typeface="Times New Roman" panose="02020603050405020304" pitchFamily="18" charset="0"/>
              </a:rPr>
              <a:t>Two-dimensional parity-check code</a:t>
            </a:r>
          </a:p>
        </p:txBody>
      </p:sp>
      <p:sp>
        <p:nvSpPr>
          <p:cNvPr id="872453" name="Line 5">
            <a:extLst>
              <a:ext uri="{FF2B5EF4-FFF2-40B4-BE49-F238E27FC236}">
                <a16:creationId xmlns:a16="http://schemas.microsoft.com/office/drawing/2014/main" id="{854E4847-CCD2-1F5B-BF17-F754A3493C9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2457" name="Picture 9">
            <a:extLst>
              <a:ext uri="{FF2B5EF4-FFF2-40B4-BE49-F238E27FC236}">
                <a16:creationId xmlns:a16="http://schemas.microsoft.com/office/drawing/2014/main" id="{20A5427D-864D-AD59-68A2-CD721CE73E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41550" y="2209800"/>
            <a:ext cx="438785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77B4930-8922-3F3B-B45A-77AD35478C27}"/>
              </a:ext>
            </a:extLst>
          </p:cNvPr>
          <p:cNvSpPr>
            <a:spLocks noGrp="1"/>
          </p:cNvSpPr>
          <p:nvPr>
            <p:ph type="sldNum" sz="quarter" idx="10"/>
          </p:nvPr>
        </p:nvSpPr>
        <p:spPr/>
        <p:txBody>
          <a:bodyPr/>
          <a:lstStyle/>
          <a:p>
            <a:r>
              <a:rPr lang="en-US" altLang="en-US"/>
              <a:t>10.</a:t>
            </a:r>
            <a:fld id="{F0B45029-F8EB-E144-AA00-A0122AFC11F8}" type="slidenum">
              <a:rPr lang="en-US" altLang="en-US"/>
              <a:pPr/>
              <a:t>49</a:t>
            </a:fld>
            <a:endParaRPr lang="en-US" altLang="en-US"/>
          </a:p>
        </p:txBody>
      </p:sp>
      <p:sp>
        <p:nvSpPr>
          <p:cNvPr id="950274" name="Line 2">
            <a:extLst>
              <a:ext uri="{FF2B5EF4-FFF2-40B4-BE49-F238E27FC236}">
                <a16:creationId xmlns:a16="http://schemas.microsoft.com/office/drawing/2014/main" id="{E9A860CB-580F-AD2E-E538-BC77D059CE25}"/>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275" name="Line 3">
            <a:extLst>
              <a:ext uri="{FF2B5EF4-FFF2-40B4-BE49-F238E27FC236}">
                <a16:creationId xmlns:a16="http://schemas.microsoft.com/office/drawing/2014/main" id="{5C85F62B-F57D-97A1-CB9B-06247106671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0276" name="Text Box 4">
            <a:extLst>
              <a:ext uri="{FF2B5EF4-FFF2-40B4-BE49-F238E27FC236}">
                <a16:creationId xmlns:a16="http://schemas.microsoft.com/office/drawing/2014/main" id="{10C6BCB9-9F75-7995-EBFA-3C353427D367}"/>
              </a:ext>
            </a:extLst>
          </p:cNvPr>
          <p:cNvSpPr txBox="1">
            <a:spLocks noChangeArrowheads="1"/>
          </p:cNvSpPr>
          <p:nvPr/>
        </p:nvSpPr>
        <p:spPr bwMode="auto">
          <a:xfrm>
            <a:off x="304800"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10.11  </a:t>
            </a:r>
            <a:r>
              <a:rPr lang="en-US" altLang="en-US" sz="2000" i="1">
                <a:latin typeface="Times New Roman" panose="02020603050405020304" pitchFamily="18" charset="0"/>
              </a:rPr>
              <a:t>Two-dimensional parity-check code</a:t>
            </a:r>
          </a:p>
        </p:txBody>
      </p:sp>
      <p:sp>
        <p:nvSpPr>
          <p:cNvPr id="950277" name="Line 5">
            <a:extLst>
              <a:ext uri="{FF2B5EF4-FFF2-40B4-BE49-F238E27FC236}">
                <a16:creationId xmlns:a16="http://schemas.microsoft.com/office/drawing/2014/main" id="{62E9894E-623B-CABD-0FD3-66EBFD3F8EA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50280" name="Picture 8">
            <a:extLst>
              <a:ext uri="{FF2B5EF4-FFF2-40B4-BE49-F238E27FC236}">
                <a16:creationId xmlns:a16="http://schemas.microsoft.com/office/drawing/2014/main" id="{97A4C008-B6D5-10A4-BF0A-CE5624CFD3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247900"/>
            <a:ext cx="8547100" cy="284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E14FC8E-04B0-F47C-1419-53B9F735C71C}"/>
              </a:ext>
            </a:extLst>
          </p:cNvPr>
          <p:cNvSpPr>
            <a:spLocks noGrp="1"/>
          </p:cNvSpPr>
          <p:nvPr>
            <p:ph type="sldNum" sz="quarter" idx="10"/>
          </p:nvPr>
        </p:nvSpPr>
        <p:spPr/>
        <p:txBody>
          <a:bodyPr/>
          <a:lstStyle/>
          <a:p>
            <a:r>
              <a:rPr lang="en-US" altLang="en-US"/>
              <a:t>10.</a:t>
            </a:r>
            <a:fld id="{3D092F4D-90E9-E241-AE3A-BAE2696735E7}" type="slidenum">
              <a:rPr lang="en-US" altLang="en-US"/>
              <a:pPr/>
              <a:t>5</a:t>
            </a:fld>
            <a:endParaRPr lang="en-US" altLang="en-US"/>
          </a:p>
        </p:txBody>
      </p:sp>
      <p:sp>
        <p:nvSpPr>
          <p:cNvPr id="862210" name="Line 2">
            <a:extLst>
              <a:ext uri="{FF2B5EF4-FFF2-40B4-BE49-F238E27FC236}">
                <a16:creationId xmlns:a16="http://schemas.microsoft.com/office/drawing/2014/main" id="{7D083AC7-7B44-56FA-6EA5-9C675A9FCD9C}"/>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1" name="Line 3">
            <a:extLst>
              <a:ext uri="{FF2B5EF4-FFF2-40B4-BE49-F238E27FC236}">
                <a16:creationId xmlns:a16="http://schemas.microsoft.com/office/drawing/2014/main" id="{F9932AFD-677C-5911-AAE5-539980523B8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2212" name="Text Box 4">
            <a:extLst>
              <a:ext uri="{FF2B5EF4-FFF2-40B4-BE49-F238E27FC236}">
                <a16:creationId xmlns:a16="http://schemas.microsoft.com/office/drawing/2014/main" id="{4CDACC50-FFD6-0083-6D8E-048784E7764C}"/>
              </a:ext>
            </a:extLst>
          </p:cNvPr>
          <p:cNvSpPr txBox="1">
            <a:spLocks noChangeArrowheads="1"/>
          </p:cNvSpPr>
          <p:nvPr/>
        </p:nvSpPr>
        <p:spPr bwMode="auto">
          <a:xfrm>
            <a:off x="304800" y="762000"/>
            <a:ext cx="341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  </a:t>
            </a:r>
            <a:r>
              <a:rPr lang="en-US" altLang="en-US" sz="2000" i="1">
                <a:latin typeface="Times New Roman" panose="02020603050405020304" pitchFamily="18" charset="0"/>
              </a:rPr>
              <a:t>Single-bit error</a:t>
            </a:r>
          </a:p>
        </p:txBody>
      </p:sp>
      <p:sp>
        <p:nvSpPr>
          <p:cNvPr id="862213" name="Line 5">
            <a:extLst>
              <a:ext uri="{FF2B5EF4-FFF2-40B4-BE49-F238E27FC236}">
                <a16:creationId xmlns:a16="http://schemas.microsoft.com/office/drawing/2014/main" id="{B8E6DB9B-0B57-A549-79C0-1D71F6D9F8F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2214" name="Picture 6">
            <a:extLst>
              <a:ext uri="{FF2B5EF4-FFF2-40B4-BE49-F238E27FC236}">
                <a16:creationId xmlns:a16="http://schemas.microsoft.com/office/drawing/2014/main" id="{B3579088-908C-16A0-4C70-64A6403417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300" y="2587625"/>
            <a:ext cx="81534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679255A-5450-2639-7B4D-EF96D2F06924}"/>
              </a:ext>
            </a:extLst>
          </p:cNvPr>
          <p:cNvSpPr>
            <a:spLocks noGrp="1"/>
          </p:cNvSpPr>
          <p:nvPr>
            <p:ph type="sldNum" sz="quarter" idx="10"/>
          </p:nvPr>
        </p:nvSpPr>
        <p:spPr/>
        <p:txBody>
          <a:bodyPr/>
          <a:lstStyle/>
          <a:p>
            <a:r>
              <a:rPr lang="en-US" altLang="en-US"/>
              <a:t>10.</a:t>
            </a:r>
            <a:fld id="{EFD78282-1A5D-C946-964A-94DD108F013C}" type="slidenum">
              <a:rPr lang="en-US" altLang="en-US"/>
              <a:pPr/>
              <a:t>50</a:t>
            </a:fld>
            <a:endParaRPr lang="en-US" altLang="en-US"/>
          </a:p>
        </p:txBody>
      </p:sp>
      <p:sp>
        <p:nvSpPr>
          <p:cNvPr id="951298" name="Line 2">
            <a:extLst>
              <a:ext uri="{FF2B5EF4-FFF2-40B4-BE49-F238E27FC236}">
                <a16:creationId xmlns:a16="http://schemas.microsoft.com/office/drawing/2014/main" id="{F1863E5E-45F2-9192-C2C1-63A63FAC117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299" name="Line 3">
            <a:extLst>
              <a:ext uri="{FF2B5EF4-FFF2-40B4-BE49-F238E27FC236}">
                <a16:creationId xmlns:a16="http://schemas.microsoft.com/office/drawing/2014/main" id="{32320C89-A342-4985-66AE-137464C10012}"/>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51300" name="Text Box 4">
            <a:extLst>
              <a:ext uri="{FF2B5EF4-FFF2-40B4-BE49-F238E27FC236}">
                <a16:creationId xmlns:a16="http://schemas.microsoft.com/office/drawing/2014/main" id="{FBF37363-378D-6FB5-71EC-733C64E5D97A}"/>
              </a:ext>
            </a:extLst>
          </p:cNvPr>
          <p:cNvSpPr txBox="1">
            <a:spLocks noChangeArrowheads="1"/>
          </p:cNvSpPr>
          <p:nvPr/>
        </p:nvSpPr>
        <p:spPr bwMode="auto">
          <a:xfrm>
            <a:off x="304800" y="762000"/>
            <a:ext cx="5680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10.11  </a:t>
            </a:r>
            <a:r>
              <a:rPr lang="en-US" altLang="en-US" sz="2000" i="1">
                <a:latin typeface="Times New Roman" panose="02020603050405020304" pitchFamily="18" charset="0"/>
              </a:rPr>
              <a:t>Two-dimensional parity-check code</a:t>
            </a:r>
          </a:p>
        </p:txBody>
      </p:sp>
      <p:sp>
        <p:nvSpPr>
          <p:cNvPr id="951301" name="Line 5">
            <a:extLst>
              <a:ext uri="{FF2B5EF4-FFF2-40B4-BE49-F238E27FC236}">
                <a16:creationId xmlns:a16="http://schemas.microsoft.com/office/drawing/2014/main" id="{130FD81B-0919-FE5D-7FDB-FE99F9D90FBA}"/>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951303" name="Picture 7">
            <a:extLst>
              <a:ext uri="{FF2B5EF4-FFF2-40B4-BE49-F238E27FC236}">
                <a16:creationId xmlns:a16="http://schemas.microsoft.com/office/drawing/2014/main" id="{CFF5ECF9-F649-8D74-5511-082B281C07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 y="2189163"/>
            <a:ext cx="8547100" cy="2840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A3139BD-AD31-3237-4CFF-AF59640F2DBE}"/>
              </a:ext>
            </a:extLst>
          </p:cNvPr>
          <p:cNvSpPr>
            <a:spLocks noGrp="1"/>
          </p:cNvSpPr>
          <p:nvPr>
            <p:ph type="sldNum" sz="quarter" idx="10"/>
          </p:nvPr>
        </p:nvSpPr>
        <p:spPr/>
        <p:txBody>
          <a:bodyPr/>
          <a:lstStyle/>
          <a:p>
            <a:r>
              <a:rPr lang="en-US" altLang="en-US"/>
              <a:t>10.</a:t>
            </a:r>
            <a:fld id="{BE96EAE6-D8A9-684C-ADF4-47BAB1869DA5}" type="slidenum">
              <a:rPr lang="en-US" altLang="en-US"/>
              <a:pPr/>
              <a:t>51</a:t>
            </a:fld>
            <a:endParaRPr lang="en-US" altLang="en-US"/>
          </a:p>
        </p:txBody>
      </p:sp>
      <p:sp>
        <p:nvSpPr>
          <p:cNvPr id="915458" name="Text Box 2">
            <a:extLst>
              <a:ext uri="{FF2B5EF4-FFF2-40B4-BE49-F238E27FC236}">
                <a16:creationId xmlns:a16="http://schemas.microsoft.com/office/drawing/2014/main" id="{07C22374-3F3D-7856-E0E2-A97B7EC9AC02}"/>
              </a:ext>
            </a:extLst>
          </p:cNvPr>
          <p:cNvSpPr txBox="1">
            <a:spLocks noChangeArrowheads="1"/>
          </p:cNvSpPr>
          <p:nvPr/>
        </p:nvSpPr>
        <p:spPr bwMode="auto">
          <a:xfrm>
            <a:off x="457200" y="838200"/>
            <a:ext cx="4071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10.4  </a:t>
            </a:r>
            <a:r>
              <a:rPr lang="en-US" altLang="en-US" sz="2000" i="1">
                <a:latin typeface="Times New Roman" panose="02020603050405020304" pitchFamily="18" charset="0"/>
              </a:rPr>
              <a:t>Hamming code C(7, 4)</a:t>
            </a:r>
          </a:p>
        </p:txBody>
      </p:sp>
      <p:pic>
        <p:nvPicPr>
          <p:cNvPr id="915460" name="Picture 4">
            <a:extLst>
              <a:ext uri="{FF2B5EF4-FFF2-40B4-BE49-F238E27FC236}">
                <a16:creationId xmlns:a16="http://schemas.microsoft.com/office/drawing/2014/main" id="{2D1184E8-DD46-25E2-BCAD-0B60E4888B2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813" y="1308100"/>
            <a:ext cx="8637587" cy="410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86C3DCC-70B5-5948-C729-EAC3E53F322D}"/>
              </a:ext>
            </a:extLst>
          </p:cNvPr>
          <p:cNvSpPr>
            <a:spLocks noGrp="1"/>
          </p:cNvSpPr>
          <p:nvPr>
            <p:ph type="sldNum" sz="quarter" idx="10"/>
          </p:nvPr>
        </p:nvSpPr>
        <p:spPr/>
        <p:txBody>
          <a:bodyPr/>
          <a:lstStyle/>
          <a:p>
            <a:r>
              <a:rPr lang="en-US" altLang="en-US"/>
              <a:t>10.</a:t>
            </a:r>
            <a:fld id="{A25004D1-A71D-CA4F-BBEB-A7D9A5B5742F}" type="slidenum">
              <a:rPr lang="en-US" altLang="en-US"/>
              <a:pPr/>
              <a:t>52</a:t>
            </a:fld>
            <a:endParaRPr lang="en-US" altLang="en-US"/>
          </a:p>
        </p:txBody>
      </p:sp>
      <p:sp>
        <p:nvSpPr>
          <p:cNvPr id="873474" name="Line 2">
            <a:extLst>
              <a:ext uri="{FF2B5EF4-FFF2-40B4-BE49-F238E27FC236}">
                <a16:creationId xmlns:a16="http://schemas.microsoft.com/office/drawing/2014/main" id="{87E19112-9BC3-1E6F-648F-A8282632852E}"/>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5" name="Line 3">
            <a:extLst>
              <a:ext uri="{FF2B5EF4-FFF2-40B4-BE49-F238E27FC236}">
                <a16:creationId xmlns:a16="http://schemas.microsoft.com/office/drawing/2014/main" id="{30AFD081-1F28-7E86-8926-D018A5122AB7}"/>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3476" name="Text Box 4">
            <a:extLst>
              <a:ext uri="{FF2B5EF4-FFF2-40B4-BE49-F238E27FC236}">
                <a16:creationId xmlns:a16="http://schemas.microsoft.com/office/drawing/2014/main" id="{E35E870D-953C-CD66-5370-75B616FD7281}"/>
              </a:ext>
            </a:extLst>
          </p:cNvPr>
          <p:cNvSpPr txBox="1">
            <a:spLocks noChangeArrowheads="1"/>
          </p:cNvSpPr>
          <p:nvPr/>
        </p:nvSpPr>
        <p:spPr bwMode="auto">
          <a:xfrm>
            <a:off x="304800" y="381000"/>
            <a:ext cx="84994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10.12  </a:t>
            </a:r>
            <a:r>
              <a:rPr lang="en-US" altLang="en-US" sz="2000" i="1">
                <a:latin typeface="Times New Roman" panose="02020603050405020304" pitchFamily="18" charset="0"/>
              </a:rPr>
              <a:t>The structure of the encoder and decoder for a Hamming code</a:t>
            </a:r>
          </a:p>
        </p:txBody>
      </p:sp>
      <p:sp>
        <p:nvSpPr>
          <p:cNvPr id="873477" name="Line 5">
            <a:extLst>
              <a:ext uri="{FF2B5EF4-FFF2-40B4-BE49-F238E27FC236}">
                <a16:creationId xmlns:a16="http://schemas.microsoft.com/office/drawing/2014/main" id="{6D259BE4-BB51-3E4B-DB3A-168F7D4CD1E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3478" name="Picture 6">
            <a:extLst>
              <a:ext uri="{FF2B5EF4-FFF2-40B4-BE49-F238E27FC236}">
                <a16:creationId xmlns:a16="http://schemas.microsoft.com/office/drawing/2014/main" id="{567383EA-B28B-7889-37C3-B8F546A517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8763" y="1306513"/>
            <a:ext cx="8656637"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849500-09F3-DF94-8EDF-BB63924806B3}"/>
              </a:ext>
            </a:extLst>
          </p:cNvPr>
          <p:cNvSpPr>
            <a:spLocks noGrp="1"/>
          </p:cNvSpPr>
          <p:nvPr>
            <p:ph type="sldNum" sz="quarter" idx="10"/>
          </p:nvPr>
        </p:nvSpPr>
        <p:spPr/>
        <p:txBody>
          <a:bodyPr/>
          <a:lstStyle/>
          <a:p>
            <a:r>
              <a:rPr lang="en-US" altLang="en-US"/>
              <a:t>10.</a:t>
            </a:r>
            <a:fld id="{73880FB6-C5DC-EF47-9870-74C6E61C933B}" type="slidenum">
              <a:rPr lang="en-US" altLang="en-US"/>
              <a:pPr/>
              <a:t>53</a:t>
            </a:fld>
            <a:endParaRPr lang="en-US" altLang="en-US"/>
          </a:p>
        </p:txBody>
      </p:sp>
      <p:sp>
        <p:nvSpPr>
          <p:cNvPr id="916482" name="Text Box 2">
            <a:extLst>
              <a:ext uri="{FF2B5EF4-FFF2-40B4-BE49-F238E27FC236}">
                <a16:creationId xmlns:a16="http://schemas.microsoft.com/office/drawing/2014/main" id="{F1048316-5D73-66E5-3CAA-124B15E00EE8}"/>
              </a:ext>
            </a:extLst>
          </p:cNvPr>
          <p:cNvSpPr txBox="1">
            <a:spLocks noChangeArrowheads="1"/>
          </p:cNvSpPr>
          <p:nvPr/>
        </p:nvSpPr>
        <p:spPr bwMode="auto">
          <a:xfrm>
            <a:off x="228600" y="2133600"/>
            <a:ext cx="737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10.5  </a:t>
            </a:r>
            <a:r>
              <a:rPr lang="en-US" altLang="en-US" sz="2000" i="1">
                <a:latin typeface="Times New Roman" panose="02020603050405020304" pitchFamily="18" charset="0"/>
              </a:rPr>
              <a:t>Logical decision made by the correction logic analyzer</a:t>
            </a:r>
          </a:p>
        </p:txBody>
      </p:sp>
      <p:pic>
        <p:nvPicPr>
          <p:cNvPr id="916484" name="Picture 4">
            <a:extLst>
              <a:ext uri="{FF2B5EF4-FFF2-40B4-BE49-F238E27FC236}">
                <a16:creationId xmlns:a16="http://schemas.microsoft.com/office/drawing/2014/main" id="{17D85872-A5E5-19FF-F3FA-CFD7AA4A0D2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75" y="2686050"/>
            <a:ext cx="8912225" cy="97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0972409D-954C-22A5-B681-F3D23937CA1B}"/>
              </a:ext>
            </a:extLst>
          </p:cNvPr>
          <p:cNvSpPr>
            <a:spLocks noGrp="1"/>
          </p:cNvSpPr>
          <p:nvPr>
            <p:ph type="sldNum" sz="quarter" idx="10"/>
          </p:nvPr>
        </p:nvSpPr>
        <p:spPr/>
        <p:txBody>
          <a:bodyPr/>
          <a:lstStyle/>
          <a:p>
            <a:r>
              <a:rPr lang="en-US" altLang="en-US"/>
              <a:t>10.</a:t>
            </a:r>
            <a:fld id="{B3CC2EAB-FC2D-2243-9455-935C7BE407EC}" type="slidenum">
              <a:rPr lang="en-US" altLang="en-US"/>
              <a:pPr/>
              <a:t>54</a:t>
            </a:fld>
            <a:endParaRPr lang="en-US" altLang="en-US"/>
          </a:p>
        </p:txBody>
      </p:sp>
      <p:sp>
        <p:nvSpPr>
          <p:cNvPr id="932866" name="Rectangle 2">
            <a:extLst>
              <a:ext uri="{FF2B5EF4-FFF2-40B4-BE49-F238E27FC236}">
                <a16:creationId xmlns:a16="http://schemas.microsoft.com/office/drawing/2014/main" id="{8E8A27A8-EC30-F8EA-961F-65DC25372DB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67" name="Rectangle 3">
            <a:extLst>
              <a:ext uri="{FF2B5EF4-FFF2-40B4-BE49-F238E27FC236}">
                <a16:creationId xmlns:a16="http://schemas.microsoft.com/office/drawing/2014/main" id="{B320B381-E721-2172-77FE-213392B4E72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68" name="Rectangle 4">
            <a:extLst>
              <a:ext uri="{FF2B5EF4-FFF2-40B4-BE49-F238E27FC236}">
                <a16:creationId xmlns:a16="http://schemas.microsoft.com/office/drawing/2014/main" id="{B8114539-05DC-0F34-8FF3-E2184FCA782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69" name="Rectangle 5">
            <a:extLst>
              <a:ext uri="{FF2B5EF4-FFF2-40B4-BE49-F238E27FC236}">
                <a16:creationId xmlns:a16="http://schemas.microsoft.com/office/drawing/2014/main" id="{EEEA716C-4766-AAB7-E677-CC203F6CCE2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70" name="Rectangle 6">
            <a:extLst>
              <a:ext uri="{FF2B5EF4-FFF2-40B4-BE49-F238E27FC236}">
                <a16:creationId xmlns:a16="http://schemas.microsoft.com/office/drawing/2014/main" id="{482D7745-FBF4-ADC1-1A36-617435614FD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71" name="Rectangle 7">
            <a:extLst>
              <a:ext uri="{FF2B5EF4-FFF2-40B4-BE49-F238E27FC236}">
                <a16:creationId xmlns:a16="http://schemas.microsoft.com/office/drawing/2014/main" id="{A14D8199-F818-51DE-E47C-CEDC87E971D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72" name="Rectangle 8">
            <a:extLst>
              <a:ext uri="{FF2B5EF4-FFF2-40B4-BE49-F238E27FC236}">
                <a16:creationId xmlns:a16="http://schemas.microsoft.com/office/drawing/2014/main" id="{8EB783A0-4BEC-D44E-32BA-C0165707862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2873" name="Rectangle 9">
            <a:extLst>
              <a:ext uri="{FF2B5EF4-FFF2-40B4-BE49-F238E27FC236}">
                <a16:creationId xmlns:a16="http://schemas.microsoft.com/office/drawing/2014/main" id="{D25417FD-1371-F0BE-FEEA-D552AE81DE00}"/>
              </a:ext>
            </a:extLst>
          </p:cNvPr>
          <p:cNvSpPr>
            <a:spLocks noChangeArrowheads="1"/>
          </p:cNvSpPr>
          <p:nvPr/>
        </p:nvSpPr>
        <p:spPr bwMode="auto">
          <a:xfrm>
            <a:off x="228600" y="1143000"/>
            <a:ext cx="86868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Let us trace the path of three datawords from the sender to the destination:</a:t>
            </a:r>
          </a:p>
          <a:p>
            <a:r>
              <a:rPr lang="en-US" altLang="en-US" sz="2800" i="1">
                <a:solidFill>
                  <a:schemeClr val="hlink"/>
                </a:solidFill>
                <a:latin typeface="Times New Roman" panose="02020603050405020304" pitchFamily="18" charset="0"/>
              </a:rPr>
              <a:t>1.</a:t>
            </a:r>
            <a:r>
              <a:rPr lang="en-US" altLang="en-US" sz="2800" i="1">
                <a:latin typeface="Times New Roman" panose="02020603050405020304" pitchFamily="18" charset="0"/>
              </a:rPr>
              <a:t> The dataword 0100 becomes the codeword 0100011.</a:t>
            </a:r>
            <a:br>
              <a:rPr lang="en-US" altLang="en-US" sz="2800" i="1">
                <a:latin typeface="Times New Roman" panose="02020603050405020304" pitchFamily="18" charset="0"/>
              </a:rPr>
            </a:br>
            <a:r>
              <a:rPr lang="en-US" altLang="en-US" sz="2800" i="1">
                <a:latin typeface="Times New Roman" panose="02020603050405020304" pitchFamily="18" charset="0"/>
              </a:rPr>
              <a:t>     The codeword 0100011 is received. The syndrome is</a:t>
            </a:r>
            <a:br>
              <a:rPr lang="en-US" altLang="en-US" sz="2800" i="1">
                <a:latin typeface="Times New Roman" panose="02020603050405020304" pitchFamily="18" charset="0"/>
              </a:rPr>
            </a:br>
            <a:r>
              <a:rPr lang="en-US" altLang="en-US" sz="2800" i="1">
                <a:latin typeface="Times New Roman" panose="02020603050405020304" pitchFamily="18" charset="0"/>
              </a:rPr>
              <a:t>     000, the final dataword is 0100.</a:t>
            </a:r>
          </a:p>
          <a:p>
            <a:r>
              <a:rPr lang="en-US" altLang="en-US" sz="2800" i="1">
                <a:solidFill>
                  <a:schemeClr val="hlink"/>
                </a:solidFill>
                <a:latin typeface="Times New Roman" panose="02020603050405020304" pitchFamily="18" charset="0"/>
              </a:rPr>
              <a:t>2.</a:t>
            </a:r>
            <a:r>
              <a:rPr lang="en-US" altLang="en-US" sz="2800" i="1">
                <a:latin typeface="Times New Roman" panose="02020603050405020304" pitchFamily="18" charset="0"/>
              </a:rPr>
              <a:t> The dataword 0111 becomes the codeword 0111001.</a:t>
            </a:r>
            <a:br>
              <a:rPr lang="en-US" altLang="en-US" sz="2800" i="1">
                <a:latin typeface="Times New Roman" panose="02020603050405020304" pitchFamily="18" charset="0"/>
              </a:rPr>
            </a:br>
            <a:r>
              <a:rPr lang="en-US" altLang="en-US" sz="2800" i="1">
                <a:latin typeface="Times New Roman" panose="02020603050405020304" pitchFamily="18" charset="0"/>
              </a:rPr>
              <a:t>    The syndrome is 011. After  flipping b</a:t>
            </a:r>
            <a:r>
              <a:rPr lang="en-US" altLang="en-US" sz="2800" i="1" baseline="-14000">
                <a:latin typeface="Times New Roman" panose="02020603050405020304" pitchFamily="18" charset="0"/>
              </a:rPr>
              <a:t>2</a:t>
            </a:r>
            <a:r>
              <a:rPr lang="en-US" altLang="en-US" sz="2800" i="1">
                <a:latin typeface="Times New Roman" panose="02020603050405020304" pitchFamily="18" charset="0"/>
              </a:rPr>
              <a:t> (changing the 1</a:t>
            </a:r>
            <a:br>
              <a:rPr lang="en-US" altLang="en-US" sz="2800" i="1">
                <a:latin typeface="Times New Roman" panose="02020603050405020304" pitchFamily="18" charset="0"/>
              </a:rPr>
            </a:br>
            <a:r>
              <a:rPr lang="en-US" altLang="en-US" sz="2800" i="1">
                <a:latin typeface="Times New Roman" panose="02020603050405020304" pitchFamily="18" charset="0"/>
              </a:rPr>
              <a:t>     to 0), the final dataword is 0111.</a:t>
            </a:r>
          </a:p>
          <a:p>
            <a:r>
              <a:rPr lang="en-US" altLang="en-US" sz="2800" i="1">
                <a:solidFill>
                  <a:schemeClr val="hlink"/>
                </a:solidFill>
                <a:latin typeface="Times New Roman" panose="02020603050405020304" pitchFamily="18" charset="0"/>
              </a:rPr>
              <a:t>3.</a:t>
            </a:r>
            <a:r>
              <a:rPr lang="en-US" altLang="en-US" sz="2800" i="1">
                <a:latin typeface="Times New Roman" panose="02020603050405020304" pitchFamily="18" charset="0"/>
              </a:rPr>
              <a:t> The dataword 1101 becomes the codeword 1101000.</a:t>
            </a:r>
            <a:br>
              <a:rPr lang="en-US" altLang="en-US" sz="2800" i="1">
                <a:latin typeface="Times New Roman" panose="02020603050405020304" pitchFamily="18" charset="0"/>
              </a:rPr>
            </a:br>
            <a:r>
              <a:rPr lang="en-US" altLang="en-US" sz="2800" i="1">
                <a:latin typeface="Times New Roman" panose="02020603050405020304" pitchFamily="18" charset="0"/>
              </a:rPr>
              <a:t>    The syndrome is 101. After flipping b</a:t>
            </a:r>
            <a:r>
              <a:rPr lang="en-US" altLang="en-US" sz="2800" i="1" baseline="-14000">
                <a:latin typeface="Times New Roman" panose="02020603050405020304" pitchFamily="18" charset="0"/>
              </a:rPr>
              <a:t>0</a:t>
            </a:r>
            <a:r>
              <a:rPr lang="en-US" altLang="en-US" sz="2800" i="1">
                <a:latin typeface="Times New Roman" panose="02020603050405020304" pitchFamily="18" charset="0"/>
              </a:rPr>
              <a:t>, we get 0000,</a:t>
            </a:r>
            <a:br>
              <a:rPr lang="en-US" altLang="en-US" sz="2800" i="1">
                <a:latin typeface="Times New Roman" panose="02020603050405020304" pitchFamily="18" charset="0"/>
              </a:rPr>
            </a:br>
            <a:r>
              <a:rPr lang="en-US" altLang="en-US" sz="2800" i="1">
                <a:latin typeface="Times New Roman" panose="02020603050405020304" pitchFamily="18" charset="0"/>
              </a:rPr>
              <a:t>    the wrong dataword. This shows that our code cannot</a:t>
            </a:r>
            <a:br>
              <a:rPr lang="en-US" altLang="en-US" sz="2800" i="1">
                <a:latin typeface="Times New Roman" panose="02020603050405020304" pitchFamily="18" charset="0"/>
              </a:rPr>
            </a:br>
            <a:r>
              <a:rPr lang="en-US" altLang="en-US" sz="2800" i="1">
                <a:latin typeface="Times New Roman" panose="02020603050405020304" pitchFamily="18" charset="0"/>
              </a:rPr>
              <a:t>    correct two errors.</a:t>
            </a:r>
          </a:p>
        </p:txBody>
      </p:sp>
      <p:sp>
        <p:nvSpPr>
          <p:cNvPr id="932875" name="Text Box 11">
            <a:extLst>
              <a:ext uri="{FF2B5EF4-FFF2-40B4-BE49-F238E27FC236}">
                <a16:creationId xmlns:a16="http://schemas.microsoft.com/office/drawing/2014/main" id="{8289E971-7E0E-5792-AC5B-681E79ABA6FE}"/>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10.13</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74A4C3-34E6-883F-E71C-6C76FE610FD5}"/>
              </a:ext>
            </a:extLst>
          </p:cNvPr>
          <p:cNvSpPr>
            <a:spLocks noGrp="1"/>
          </p:cNvSpPr>
          <p:nvPr>
            <p:ph type="sldNum" sz="quarter" idx="10"/>
          </p:nvPr>
        </p:nvSpPr>
        <p:spPr/>
        <p:txBody>
          <a:bodyPr/>
          <a:lstStyle/>
          <a:p>
            <a:r>
              <a:rPr lang="en-US" altLang="en-US"/>
              <a:t>10.</a:t>
            </a:r>
            <a:fld id="{2542F1F2-4059-8C4C-AA71-578F9F40B2C2}" type="slidenum">
              <a:rPr lang="en-US" altLang="en-US"/>
              <a:pPr/>
              <a:t>55</a:t>
            </a:fld>
            <a:endParaRPr lang="en-US" altLang="en-US"/>
          </a:p>
        </p:txBody>
      </p:sp>
      <p:sp>
        <p:nvSpPr>
          <p:cNvPr id="933890" name="Rectangle 2">
            <a:extLst>
              <a:ext uri="{FF2B5EF4-FFF2-40B4-BE49-F238E27FC236}">
                <a16:creationId xmlns:a16="http://schemas.microsoft.com/office/drawing/2014/main" id="{422295BD-DC65-9B68-89B9-6AAB82904EA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1" name="Rectangle 3">
            <a:extLst>
              <a:ext uri="{FF2B5EF4-FFF2-40B4-BE49-F238E27FC236}">
                <a16:creationId xmlns:a16="http://schemas.microsoft.com/office/drawing/2014/main" id="{A54E285B-5480-0BF8-DB3A-292F7F6CD00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2" name="Rectangle 4">
            <a:extLst>
              <a:ext uri="{FF2B5EF4-FFF2-40B4-BE49-F238E27FC236}">
                <a16:creationId xmlns:a16="http://schemas.microsoft.com/office/drawing/2014/main" id="{A481EDBD-435E-DCE0-CC73-35FA93FBC5C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3" name="Rectangle 5">
            <a:extLst>
              <a:ext uri="{FF2B5EF4-FFF2-40B4-BE49-F238E27FC236}">
                <a16:creationId xmlns:a16="http://schemas.microsoft.com/office/drawing/2014/main" id="{6B14FC7E-F5A4-96E1-BFDC-08C31DBA25F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4" name="Rectangle 6">
            <a:extLst>
              <a:ext uri="{FF2B5EF4-FFF2-40B4-BE49-F238E27FC236}">
                <a16:creationId xmlns:a16="http://schemas.microsoft.com/office/drawing/2014/main" id="{2E4E75E4-FD7A-918F-2622-990256B7B50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5" name="Rectangle 7">
            <a:extLst>
              <a:ext uri="{FF2B5EF4-FFF2-40B4-BE49-F238E27FC236}">
                <a16:creationId xmlns:a16="http://schemas.microsoft.com/office/drawing/2014/main" id="{00DBF7D6-D2C0-D708-610C-6DD9FAA40F7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6" name="Rectangle 8">
            <a:extLst>
              <a:ext uri="{FF2B5EF4-FFF2-40B4-BE49-F238E27FC236}">
                <a16:creationId xmlns:a16="http://schemas.microsoft.com/office/drawing/2014/main" id="{08C7BB69-765F-7FD3-A57A-43FE7436735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3897" name="Rectangle 9">
            <a:extLst>
              <a:ext uri="{FF2B5EF4-FFF2-40B4-BE49-F238E27FC236}">
                <a16:creationId xmlns:a16="http://schemas.microsoft.com/office/drawing/2014/main" id="{0FD85D65-158A-2C02-2D52-8F9E323BB5D1}"/>
              </a:ext>
            </a:extLst>
          </p:cNvPr>
          <p:cNvSpPr>
            <a:spLocks noChangeArrowheads="1"/>
          </p:cNvSpPr>
          <p:nvPr/>
        </p:nvSpPr>
        <p:spPr bwMode="auto">
          <a:xfrm>
            <a:off x="228600" y="1143000"/>
            <a:ext cx="8686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need a dataword of at least 7 bits. Calculate values of k and n that satisfy this requirement.</a:t>
            </a:r>
          </a:p>
        </p:txBody>
      </p:sp>
      <p:sp>
        <p:nvSpPr>
          <p:cNvPr id="933898" name="Rectangle 10">
            <a:extLst>
              <a:ext uri="{FF2B5EF4-FFF2-40B4-BE49-F238E27FC236}">
                <a16:creationId xmlns:a16="http://schemas.microsoft.com/office/drawing/2014/main" id="{D6C328BC-D220-AAB5-9191-70DF3B74C5CC}"/>
              </a:ext>
            </a:extLst>
          </p:cNvPr>
          <p:cNvSpPr>
            <a:spLocks noChangeArrowheads="1"/>
          </p:cNvSpPr>
          <p:nvPr/>
        </p:nvSpPr>
        <p:spPr bwMode="auto">
          <a:xfrm>
            <a:off x="228600" y="2130425"/>
            <a:ext cx="8686800" cy="3081338"/>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latin typeface="Times" pitchFamily="18" charset="0"/>
              </a:rPr>
              <a:t>We need to make k = n − m greater than or equal to 7, or  2m − 1 − m ≥ 7.</a:t>
            </a:r>
          </a:p>
          <a:p>
            <a:r>
              <a:rPr lang="en-US" altLang="en-US" sz="2800" i="1">
                <a:solidFill>
                  <a:schemeClr val="hlink"/>
                </a:solidFill>
                <a:latin typeface="Times" pitchFamily="18" charset="0"/>
              </a:rPr>
              <a:t>1</a:t>
            </a:r>
            <a:r>
              <a:rPr lang="en-US" altLang="en-US" sz="2800" i="1">
                <a:latin typeface="Times" pitchFamily="18" charset="0"/>
              </a:rPr>
              <a:t>. If we set m = 3, the result is n = 23 − 1 and k = 7 − 3,</a:t>
            </a:r>
            <a:br>
              <a:rPr lang="en-US" altLang="en-US" sz="2800" i="1">
                <a:latin typeface="Times" pitchFamily="18" charset="0"/>
              </a:rPr>
            </a:br>
            <a:r>
              <a:rPr lang="en-US" altLang="en-US" sz="2800" i="1">
                <a:latin typeface="Times" pitchFamily="18" charset="0"/>
              </a:rPr>
              <a:t>    or 4, which is not acceptable.</a:t>
            </a:r>
          </a:p>
          <a:p>
            <a:r>
              <a:rPr lang="en-US" altLang="en-US" sz="2800" i="1">
                <a:solidFill>
                  <a:schemeClr val="hlink"/>
                </a:solidFill>
                <a:latin typeface="Times" pitchFamily="18" charset="0"/>
              </a:rPr>
              <a:t>2</a:t>
            </a:r>
            <a:r>
              <a:rPr lang="en-US" altLang="en-US" sz="2800" i="1">
                <a:latin typeface="Times" pitchFamily="18" charset="0"/>
              </a:rPr>
              <a:t>. If we set m = 4, then n = 24 − 1 = 15 and k = 15 − 4 =</a:t>
            </a:r>
            <a:br>
              <a:rPr lang="en-US" altLang="en-US" sz="2800" i="1">
                <a:latin typeface="Times" pitchFamily="18" charset="0"/>
              </a:rPr>
            </a:br>
            <a:r>
              <a:rPr lang="en-US" altLang="en-US" sz="2800" i="1">
                <a:latin typeface="Times" pitchFamily="18" charset="0"/>
              </a:rPr>
              <a:t>    11, which satisfies the condition. So the code is</a:t>
            </a:r>
          </a:p>
        </p:txBody>
      </p:sp>
      <p:sp>
        <p:nvSpPr>
          <p:cNvPr id="933899" name="Text Box 11">
            <a:extLst>
              <a:ext uri="{FF2B5EF4-FFF2-40B4-BE49-F238E27FC236}">
                <a16:creationId xmlns:a16="http://schemas.microsoft.com/office/drawing/2014/main" id="{9D9F41DA-22AC-337A-E4F8-D9796C6C8DBB}"/>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10.14</a:t>
            </a:r>
          </a:p>
        </p:txBody>
      </p:sp>
      <p:sp>
        <p:nvSpPr>
          <p:cNvPr id="933900" name="Rectangle 12">
            <a:extLst>
              <a:ext uri="{FF2B5EF4-FFF2-40B4-BE49-F238E27FC236}">
                <a16:creationId xmlns:a16="http://schemas.microsoft.com/office/drawing/2014/main" id="{57E48B9C-F836-B933-175E-36AD518D1581}"/>
              </a:ext>
            </a:extLst>
          </p:cNvPr>
          <p:cNvSpPr>
            <a:spLocks noChangeArrowheads="1"/>
          </p:cNvSpPr>
          <p:nvPr/>
        </p:nvSpPr>
        <p:spPr bwMode="auto">
          <a:xfrm>
            <a:off x="3276600" y="5334000"/>
            <a:ext cx="1676400" cy="576263"/>
          </a:xfrm>
          <a:prstGeom prst="rect">
            <a:avLst/>
          </a:prstGeom>
          <a:solidFill>
            <a:srgbClr val="FFFF00"/>
          </a:solidFill>
          <a:ln w="57150" cmpd="thickThin">
            <a:solidFill>
              <a:schemeClr val="fo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pitchFamily="18" charset="0"/>
              </a:rPr>
              <a:t>C(15, 11) </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5CF863F-47E6-F2DC-A2DE-55AD3F8E80A5}"/>
              </a:ext>
            </a:extLst>
          </p:cNvPr>
          <p:cNvSpPr>
            <a:spLocks noGrp="1"/>
          </p:cNvSpPr>
          <p:nvPr>
            <p:ph type="sldNum" sz="quarter" idx="10"/>
          </p:nvPr>
        </p:nvSpPr>
        <p:spPr/>
        <p:txBody>
          <a:bodyPr/>
          <a:lstStyle/>
          <a:p>
            <a:r>
              <a:rPr lang="en-US" altLang="en-US"/>
              <a:t>10.</a:t>
            </a:r>
            <a:fld id="{4C0109A7-5EC9-554D-A635-1C0F42C34F6B}" type="slidenum">
              <a:rPr lang="en-US" altLang="en-US"/>
              <a:pPr/>
              <a:t>56</a:t>
            </a:fld>
            <a:endParaRPr lang="en-US" altLang="en-US"/>
          </a:p>
        </p:txBody>
      </p:sp>
      <p:sp>
        <p:nvSpPr>
          <p:cNvPr id="874498" name="Line 2">
            <a:extLst>
              <a:ext uri="{FF2B5EF4-FFF2-40B4-BE49-F238E27FC236}">
                <a16:creationId xmlns:a16="http://schemas.microsoft.com/office/drawing/2014/main" id="{90A164E3-42AE-ECED-FC40-21B8D2262F88}"/>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499" name="Line 3">
            <a:extLst>
              <a:ext uri="{FF2B5EF4-FFF2-40B4-BE49-F238E27FC236}">
                <a16:creationId xmlns:a16="http://schemas.microsoft.com/office/drawing/2014/main" id="{E6084529-F023-0D88-F05E-75B50DF76670}"/>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4500" name="Text Box 4">
            <a:extLst>
              <a:ext uri="{FF2B5EF4-FFF2-40B4-BE49-F238E27FC236}">
                <a16:creationId xmlns:a16="http://schemas.microsoft.com/office/drawing/2014/main" id="{BFD47ABC-7DB8-23E6-8432-E1AD37CF8B99}"/>
              </a:ext>
            </a:extLst>
          </p:cNvPr>
          <p:cNvSpPr txBox="1">
            <a:spLocks noChangeArrowheads="1"/>
          </p:cNvSpPr>
          <p:nvPr/>
        </p:nvSpPr>
        <p:spPr bwMode="auto">
          <a:xfrm>
            <a:off x="304800" y="381000"/>
            <a:ext cx="6573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10.13  </a:t>
            </a:r>
            <a:r>
              <a:rPr lang="en-US" altLang="en-US" sz="2000" i="1">
                <a:latin typeface="Times New Roman" panose="02020603050405020304" pitchFamily="18" charset="0"/>
              </a:rPr>
              <a:t>Burst error correction using Hamming code</a:t>
            </a:r>
          </a:p>
        </p:txBody>
      </p:sp>
      <p:sp>
        <p:nvSpPr>
          <p:cNvPr id="874501" name="Line 5">
            <a:extLst>
              <a:ext uri="{FF2B5EF4-FFF2-40B4-BE49-F238E27FC236}">
                <a16:creationId xmlns:a16="http://schemas.microsoft.com/office/drawing/2014/main" id="{8AFEAE0A-9455-D5C9-9453-9B2D7D8B9927}"/>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4502" name="Picture 6">
            <a:extLst>
              <a:ext uri="{FF2B5EF4-FFF2-40B4-BE49-F238E27FC236}">
                <a16:creationId xmlns:a16="http://schemas.microsoft.com/office/drawing/2014/main" id="{9C6DF5C5-DB61-8D6A-91A0-0FF899C04F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3425" y="1066800"/>
            <a:ext cx="7724775" cy="51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DDAF62C-478A-A0A1-4720-37A5BBDE5470}"/>
              </a:ext>
            </a:extLst>
          </p:cNvPr>
          <p:cNvSpPr>
            <a:spLocks noGrp="1"/>
          </p:cNvSpPr>
          <p:nvPr>
            <p:ph type="sldNum" sz="quarter" idx="10"/>
          </p:nvPr>
        </p:nvSpPr>
        <p:spPr/>
        <p:txBody>
          <a:bodyPr/>
          <a:lstStyle/>
          <a:p>
            <a:r>
              <a:rPr lang="en-US" altLang="en-US"/>
              <a:t>10.</a:t>
            </a:r>
            <a:fld id="{842A7690-B9E6-1847-AD51-BCF6D759AAD7}" type="slidenum">
              <a:rPr lang="en-US" altLang="en-US"/>
              <a:pPr/>
              <a:t>57</a:t>
            </a:fld>
            <a:endParaRPr lang="en-US" altLang="en-US"/>
          </a:p>
        </p:txBody>
      </p:sp>
      <p:sp>
        <p:nvSpPr>
          <p:cNvPr id="860162" name="Rectangle 2">
            <a:extLst>
              <a:ext uri="{FF2B5EF4-FFF2-40B4-BE49-F238E27FC236}">
                <a16:creationId xmlns:a16="http://schemas.microsoft.com/office/drawing/2014/main" id="{750E0BE4-10B4-24D0-E92B-56EDDFFF41F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0163" name="Text Box 3">
            <a:extLst>
              <a:ext uri="{FF2B5EF4-FFF2-40B4-BE49-F238E27FC236}">
                <a16:creationId xmlns:a16="http://schemas.microsoft.com/office/drawing/2014/main" id="{A5A53D8A-CFB3-4537-4525-B0711259EEBB}"/>
              </a:ext>
            </a:extLst>
          </p:cNvPr>
          <p:cNvSpPr txBox="1">
            <a:spLocks noChangeArrowheads="1"/>
          </p:cNvSpPr>
          <p:nvPr/>
        </p:nvSpPr>
        <p:spPr bwMode="auto">
          <a:xfrm>
            <a:off x="228600" y="406400"/>
            <a:ext cx="43402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10-4   CYCLIC CODES</a:t>
            </a:r>
          </a:p>
        </p:txBody>
      </p:sp>
      <p:sp>
        <p:nvSpPr>
          <p:cNvPr id="860164" name="Text Box 4">
            <a:extLst>
              <a:ext uri="{FF2B5EF4-FFF2-40B4-BE49-F238E27FC236}">
                <a16:creationId xmlns:a16="http://schemas.microsoft.com/office/drawing/2014/main" id="{488DC533-657E-D0DE-5046-10A113C8114A}"/>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0165" name="Rectangle 5">
            <a:extLst>
              <a:ext uri="{FF2B5EF4-FFF2-40B4-BE49-F238E27FC236}">
                <a16:creationId xmlns:a16="http://schemas.microsoft.com/office/drawing/2014/main" id="{F4D9C1CB-78AA-42C2-D0F7-01AA91456A39}"/>
              </a:ext>
            </a:extLst>
          </p:cNvPr>
          <p:cNvSpPr>
            <a:spLocks noChangeArrowheads="1"/>
          </p:cNvSpPr>
          <p:nvPr/>
        </p:nvSpPr>
        <p:spPr bwMode="auto">
          <a:xfrm>
            <a:off x="304800" y="1476375"/>
            <a:ext cx="8229600"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solidFill>
                  <a:schemeClr val="hlink"/>
                </a:solidFill>
                <a:effectLst>
                  <a:outerShdw blurRad="38100" dist="38100" dir="2700000" algn="tl">
                    <a:srgbClr val="C0C0C0"/>
                  </a:outerShdw>
                </a:effectLst>
                <a:latin typeface="Times New Roman" panose="02020603050405020304" pitchFamily="18" charset="0"/>
              </a:rPr>
              <a:t>Cyclic codes</a:t>
            </a:r>
            <a:r>
              <a:rPr lang="en-US" altLang="en-US" sz="2800" i="1">
                <a:effectLst>
                  <a:outerShdw blurRad="38100" dist="38100" dir="2700000" algn="tl">
                    <a:srgbClr val="C0C0C0"/>
                  </a:outerShdw>
                </a:effectLst>
                <a:latin typeface="Times New Roman" panose="02020603050405020304" pitchFamily="18" charset="0"/>
              </a:rPr>
              <a:t> are special linear block codes with one extra property. In a cyclic code, if a codeword is cyclically shifted (rotated), the result is another codeword.</a:t>
            </a:r>
          </a:p>
        </p:txBody>
      </p:sp>
      <p:sp>
        <p:nvSpPr>
          <p:cNvPr id="860166" name="Rectangle 6">
            <a:extLst>
              <a:ext uri="{FF2B5EF4-FFF2-40B4-BE49-F238E27FC236}">
                <a16:creationId xmlns:a16="http://schemas.microsoft.com/office/drawing/2014/main" id="{DF96C933-F535-10D6-7347-FD664259B599}"/>
              </a:ext>
            </a:extLst>
          </p:cNvPr>
          <p:cNvSpPr>
            <a:spLocks noChangeArrowheads="1"/>
          </p:cNvSpPr>
          <p:nvPr/>
        </p:nvSpPr>
        <p:spPr bwMode="auto">
          <a:xfrm>
            <a:off x="304800" y="3981450"/>
            <a:ext cx="6705600" cy="2282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Cyclic Redundancy Check</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Hardware Implementation</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Polynomials</a:t>
            </a:r>
            <a:br>
              <a:rPr lang="fr-FR"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Cyclic Code Analysis</a:t>
            </a:r>
          </a:p>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Advantages of Cyclic Codes</a:t>
            </a:r>
            <a:br>
              <a:rPr lang="en-US" altLang="en-US" sz="2400">
                <a:solidFill>
                  <a:srgbClr val="0033CC"/>
                </a:solidFill>
                <a:latin typeface="Times New Roman" panose="02020603050405020304" pitchFamily="18" charset="0"/>
              </a:rPr>
            </a:br>
            <a:r>
              <a:rPr lang="en-US" altLang="en-US" sz="2400">
                <a:solidFill>
                  <a:srgbClr val="0033CC"/>
                </a:solidFill>
                <a:latin typeface="Times New Roman" panose="02020603050405020304" pitchFamily="18" charset="0"/>
              </a:rPr>
              <a:t>Other Cyclic Codes</a:t>
            </a:r>
          </a:p>
        </p:txBody>
      </p:sp>
      <p:sp>
        <p:nvSpPr>
          <p:cNvPr id="860167" name="Text Box 7">
            <a:extLst>
              <a:ext uri="{FF2B5EF4-FFF2-40B4-BE49-F238E27FC236}">
                <a16:creationId xmlns:a16="http://schemas.microsoft.com/office/drawing/2014/main" id="{19710CE9-580E-3E10-A533-7D0AFD60B354}"/>
              </a:ext>
            </a:extLst>
          </p:cNvPr>
          <p:cNvSpPr txBox="1">
            <a:spLocks noChangeArrowheads="1"/>
          </p:cNvSpPr>
          <p:nvPr/>
        </p:nvSpPr>
        <p:spPr bwMode="auto">
          <a:xfrm>
            <a:off x="317500" y="35052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BEBA363-2ADC-91A3-F563-7057BC10D652}"/>
              </a:ext>
            </a:extLst>
          </p:cNvPr>
          <p:cNvSpPr>
            <a:spLocks noGrp="1"/>
          </p:cNvSpPr>
          <p:nvPr>
            <p:ph type="sldNum" sz="quarter" idx="10"/>
          </p:nvPr>
        </p:nvSpPr>
        <p:spPr/>
        <p:txBody>
          <a:bodyPr/>
          <a:lstStyle/>
          <a:p>
            <a:r>
              <a:rPr lang="en-US" altLang="en-US"/>
              <a:t>10.</a:t>
            </a:r>
            <a:fld id="{57876114-9B2A-7145-A8CE-91489C1D0862}" type="slidenum">
              <a:rPr lang="en-US" altLang="en-US"/>
              <a:pPr/>
              <a:t>58</a:t>
            </a:fld>
            <a:endParaRPr lang="en-US" altLang="en-US"/>
          </a:p>
        </p:txBody>
      </p:sp>
      <p:sp>
        <p:nvSpPr>
          <p:cNvPr id="917506" name="Text Box 2">
            <a:extLst>
              <a:ext uri="{FF2B5EF4-FFF2-40B4-BE49-F238E27FC236}">
                <a16:creationId xmlns:a16="http://schemas.microsoft.com/office/drawing/2014/main" id="{F3634D96-1D6E-8B75-AB11-088D32199E14}"/>
              </a:ext>
            </a:extLst>
          </p:cNvPr>
          <p:cNvSpPr txBox="1">
            <a:spLocks noChangeArrowheads="1"/>
          </p:cNvSpPr>
          <p:nvPr/>
        </p:nvSpPr>
        <p:spPr bwMode="auto">
          <a:xfrm>
            <a:off x="533400" y="685800"/>
            <a:ext cx="4273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10.6  </a:t>
            </a:r>
            <a:r>
              <a:rPr lang="en-US" altLang="en-US" sz="2000" i="1">
                <a:latin typeface="Times New Roman" panose="02020603050405020304" pitchFamily="18" charset="0"/>
              </a:rPr>
              <a:t>A CRC code with C(7, 4)</a:t>
            </a:r>
          </a:p>
        </p:txBody>
      </p:sp>
      <p:pic>
        <p:nvPicPr>
          <p:cNvPr id="917510" name="Picture 6">
            <a:extLst>
              <a:ext uri="{FF2B5EF4-FFF2-40B4-BE49-F238E27FC236}">
                <a16:creationId xmlns:a16="http://schemas.microsoft.com/office/drawing/2014/main" id="{6B6BFE8B-C081-0B83-578A-177AA2D806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613" y="1201738"/>
            <a:ext cx="8739187" cy="42846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241D100-DBB3-5947-B67F-020C0DF2193B}"/>
              </a:ext>
            </a:extLst>
          </p:cNvPr>
          <p:cNvSpPr>
            <a:spLocks noGrp="1"/>
          </p:cNvSpPr>
          <p:nvPr>
            <p:ph type="sldNum" sz="quarter" idx="10"/>
          </p:nvPr>
        </p:nvSpPr>
        <p:spPr/>
        <p:txBody>
          <a:bodyPr/>
          <a:lstStyle/>
          <a:p>
            <a:r>
              <a:rPr lang="en-US" altLang="en-US"/>
              <a:t>10.</a:t>
            </a:r>
            <a:fld id="{3A8A03E3-B47B-C149-9AD0-F17C1C50EEC8}" type="slidenum">
              <a:rPr lang="en-US" altLang="en-US"/>
              <a:pPr/>
              <a:t>59</a:t>
            </a:fld>
            <a:endParaRPr lang="en-US" altLang="en-US"/>
          </a:p>
        </p:txBody>
      </p:sp>
      <p:sp>
        <p:nvSpPr>
          <p:cNvPr id="875522" name="Line 2">
            <a:extLst>
              <a:ext uri="{FF2B5EF4-FFF2-40B4-BE49-F238E27FC236}">
                <a16:creationId xmlns:a16="http://schemas.microsoft.com/office/drawing/2014/main" id="{A1ED73D8-337E-3D18-8778-6030ABB1A487}"/>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3" name="Line 3">
            <a:extLst>
              <a:ext uri="{FF2B5EF4-FFF2-40B4-BE49-F238E27FC236}">
                <a16:creationId xmlns:a16="http://schemas.microsoft.com/office/drawing/2014/main" id="{516E883C-46EB-BFED-AE2A-084B17B4E1F8}"/>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5524" name="Text Box 4">
            <a:extLst>
              <a:ext uri="{FF2B5EF4-FFF2-40B4-BE49-F238E27FC236}">
                <a16:creationId xmlns:a16="http://schemas.microsoft.com/office/drawing/2014/main" id="{01253EBD-0403-7BBB-4B02-97AE130DA23B}"/>
              </a:ext>
            </a:extLst>
          </p:cNvPr>
          <p:cNvSpPr txBox="1">
            <a:spLocks noChangeArrowheads="1"/>
          </p:cNvSpPr>
          <p:nvPr/>
        </p:nvSpPr>
        <p:spPr bwMode="auto">
          <a:xfrm>
            <a:off x="304800" y="381000"/>
            <a:ext cx="470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10.14  </a:t>
            </a:r>
            <a:r>
              <a:rPr lang="en-US" altLang="en-US" sz="2000" i="1">
                <a:latin typeface="Times New Roman" panose="02020603050405020304" pitchFamily="18" charset="0"/>
              </a:rPr>
              <a:t>CRC encoder and decoder</a:t>
            </a:r>
          </a:p>
        </p:txBody>
      </p:sp>
      <p:sp>
        <p:nvSpPr>
          <p:cNvPr id="875525" name="Line 5">
            <a:extLst>
              <a:ext uri="{FF2B5EF4-FFF2-40B4-BE49-F238E27FC236}">
                <a16:creationId xmlns:a16="http://schemas.microsoft.com/office/drawing/2014/main" id="{2CD3A837-A36F-7757-167C-E1BB8CB76C1E}"/>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5526" name="Picture 6">
            <a:extLst>
              <a:ext uri="{FF2B5EF4-FFF2-40B4-BE49-F238E27FC236}">
                <a16:creationId xmlns:a16="http://schemas.microsoft.com/office/drawing/2014/main" id="{FC19A2D3-2853-DAC2-7DA2-D774588F0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 y="1557338"/>
            <a:ext cx="8355013" cy="438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04C4E2C-AAA9-2311-31AB-334ABD3DD024}"/>
              </a:ext>
            </a:extLst>
          </p:cNvPr>
          <p:cNvSpPr>
            <a:spLocks noGrp="1"/>
          </p:cNvSpPr>
          <p:nvPr>
            <p:ph type="sldNum" sz="quarter" idx="10"/>
          </p:nvPr>
        </p:nvSpPr>
        <p:spPr/>
        <p:txBody>
          <a:bodyPr/>
          <a:lstStyle/>
          <a:p>
            <a:r>
              <a:rPr lang="en-US" altLang="en-US"/>
              <a:t>10.</a:t>
            </a:r>
            <a:fld id="{EA045369-B708-2A4A-BF57-A1C2260C1DF0}" type="slidenum">
              <a:rPr lang="en-US" altLang="en-US"/>
              <a:pPr/>
              <a:t>6</a:t>
            </a:fld>
            <a:endParaRPr lang="en-US" altLang="en-US"/>
          </a:p>
        </p:txBody>
      </p:sp>
      <p:sp>
        <p:nvSpPr>
          <p:cNvPr id="889858" name="Rectangle 2">
            <a:extLst>
              <a:ext uri="{FF2B5EF4-FFF2-40B4-BE49-F238E27FC236}">
                <a16:creationId xmlns:a16="http://schemas.microsoft.com/office/drawing/2014/main" id="{4AB865F4-787C-4C53-F3D5-F54D91955E61}"/>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59" name="Rectangle 3">
            <a:extLst>
              <a:ext uri="{FF2B5EF4-FFF2-40B4-BE49-F238E27FC236}">
                <a16:creationId xmlns:a16="http://schemas.microsoft.com/office/drawing/2014/main" id="{5FE80587-2996-4C59-5F3B-F3AF6D19E92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0" name="Rectangle 4">
            <a:extLst>
              <a:ext uri="{FF2B5EF4-FFF2-40B4-BE49-F238E27FC236}">
                <a16:creationId xmlns:a16="http://schemas.microsoft.com/office/drawing/2014/main" id="{9B5A5327-CEA3-F70D-283F-31659085759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1" name="Rectangle 5">
            <a:extLst>
              <a:ext uri="{FF2B5EF4-FFF2-40B4-BE49-F238E27FC236}">
                <a16:creationId xmlns:a16="http://schemas.microsoft.com/office/drawing/2014/main" id="{9ED5DBD6-4E77-5296-BE49-51915CB2431F}"/>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2" name="Rectangle 6">
            <a:extLst>
              <a:ext uri="{FF2B5EF4-FFF2-40B4-BE49-F238E27FC236}">
                <a16:creationId xmlns:a16="http://schemas.microsoft.com/office/drawing/2014/main" id="{E4A54637-E3B1-9158-F176-8FA750D6BA75}"/>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3" name="Rectangle 7">
            <a:extLst>
              <a:ext uri="{FF2B5EF4-FFF2-40B4-BE49-F238E27FC236}">
                <a16:creationId xmlns:a16="http://schemas.microsoft.com/office/drawing/2014/main" id="{A88FDC0E-A92D-19FB-25B2-A8788469A23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4" name="Rectangle 8">
            <a:extLst>
              <a:ext uri="{FF2B5EF4-FFF2-40B4-BE49-F238E27FC236}">
                <a16:creationId xmlns:a16="http://schemas.microsoft.com/office/drawing/2014/main" id="{7D40E4FA-4481-C6BF-5346-0370E729F8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89865" name="Line 9">
            <a:extLst>
              <a:ext uri="{FF2B5EF4-FFF2-40B4-BE49-F238E27FC236}">
                <a16:creationId xmlns:a16="http://schemas.microsoft.com/office/drawing/2014/main" id="{F71F8FF4-21BB-3AC9-629B-6C65C238FB36}"/>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6" name="Line 10">
            <a:extLst>
              <a:ext uri="{FF2B5EF4-FFF2-40B4-BE49-F238E27FC236}">
                <a16:creationId xmlns:a16="http://schemas.microsoft.com/office/drawing/2014/main" id="{AAD2C7FA-F554-121B-1D2A-F70D5E9C9A0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9867" name="Rectangle 11">
            <a:extLst>
              <a:ext uri="{FF2B5EF4-FFF2-40B4-BE49-F238E27FC236}">
                <a16:creationId xmlns:a16="http://schemas.microsoft.com/office/drawing/2014/main" id="{64E97619-73B8-2A93-C4C3-0313F4F2FF8A}"/>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burst error means that 2 or more bits in the data unit have changed.</a:t>
            </a:r>
          </a:p>
        </p:txBody>
      </p:sp>
      <p:grpSp>
        <p:nvGrpSpPr>
          <p:cNvPr id="889868" name="Group 12">
            <a:extLst>
              <a:ext uri="{FF2B5EF4-FFF2-40B4-BE49-F238E27FC236}">
                <a16:creationId xmlns:a16="http://schemas.microsoft.com/office/drawing/2014/main" id="{B6A2205A-DA11-AF00-92B4-B95E67038206}"/>
              </a:ext>
            </a:extLst>
          </p:cNvPr>
          <p:cNvGrpSpPr>
            <a:grpSpLocks/>
          </p:cNvGrpSpPr>
          <p:nvPr/>
        </p:nvGrpSpPr>
        <p:grpSpPr bwMode="auto">
          <a:xfrm>
            <a:off x="533400" y="2024063"/>
            <a:ext cx="1143000" cy="566737"/>
            <a:chOff x="1200" y="1248"/>
            <a:chExt cx="720" cy="357"/>
          </a:xfrm>
        </p:grpSpPr>
        <p:pic>
          <p:nvPicPr>
            <p:cNvPr id="889869" name="Picture 13">
              <a:extLst>
                <a:ext uri="{FF2B5EF4-FFF2-40B4-BE49-F238E27FC236}">
                  <a16:creationId xmlns:a16="http://schemas.microsoft.com/office/drawing/2014/main" id="{DF5FC4DD-FEF1-4FFE-663D-5C42B6B5AD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89870" name="Text Box 14">
              <a:extLst>
                <a:ext uri="{FF2B5EF4-FFF2-40B4-BE49-F238E27FC236}">
                  <a16:creationId xmlns:a16="http://schemas.microsoft.com/office/drawing/2014/main" id="{435BBA9E-9262-BC40-2308-11FC4441EF5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2D5397A-FD16-3102-B2D3-BC49A1BCB803}"/>
              </a:ext>
            </a:extLst>
          </p:cNvPr>
          <p:cNvSpPr>
            <a:spLocks noGrp="1"/>
          </p:cNvSpPr>
          <p:nvPr>
            <p:ph type="sldNum" sz="quarter" idx="10"/>
          </p:nvPr>
        </p:nvSpPr>
        <p:spPr/>
        <p:txBody>
          <a:bodyPr/>
          <a:lstStyle/>
          <a:p>
            <a:r>
              <a:rPr lang="en-US" altLang="en-US"/>
              <a:t>10.</a:t>
            </a:r>
            <a:fld id="{B943AD66-D216-5941-887B-16B0EB96F21A}" type="slidenum">
              <a:rPr lang="en-US" altLang="en-US"/>
              <a:pPr/>
              <a:t>60</a:t>
            </a:fld>
            <a:endParaRPr lang="en-US" altLang="en-US"/>
          </a:p>
        </p:txBody>
      </p:sp>
      <p:sp>
        <p:nvSpPr>
          <p:cNvPr id="876546" name="Line 2">
            <a:extLst>
              <a:ext uri="{FF2B5EF4-FFF2-40B4-BE49-F238E27FC236}">
                <a16:creationId xmlns:a16="http://schemas.microsoft.com/office/drawing/2014/main" id="{0FE4CD81-C287-9F74-1219-879571EF2A59}"/>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7" name="Line 3">
            <a:extLst>
              <a:ext uri="{FF2B5EF4-FFF2-40B4-BE49-F238E27FC236}">
                <a16:creationId xmlns:a16="http://schemas.microsoft.com/office/drawing/2014/main" id="{F8CAF40F-028B-3E9E-ACC7-D4C834505A64}"/>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6548" name="Text Box 4">
            <a:extLst>
              <a:ext uri="{FF2B5EF4-FFF2-40B4-BE49-F238E27FC236}">
                <a16:creationId xmlns:a16="http://schemas.microsoft.com/office/drawing/2014/main" id="{20D15182-4DEE-D01A-9F7E-66A005BA75BC}"/>
              </a:ext>
            </a:extLst>
          </p:cNvPr>
          <p:cNvSpPr txBox="1">
            <a:spLocks noChangeArrowheads="1"/>
          </p:cNvSpPr>
          <p:nvPr/>
        </p:nvSpPr>
        <p:spPr bwMode="auto">
          <a:xfrm>
            <a:off x="304800" y="304800"/>
            <a:ext cx="4576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10.15  </a:t>
            </a:r>
            <a:r>
              <a:rPr lang="en-US" altLang="en-US" sz="2000" i="1">
                <a:latin typeface="Times New Roman" panose="02020603050405020304" pitchFamily="18" charset="0"/>
              </a:rPr>
              <a:t>Division in CRC encoder</a:t>
            </a:r>
          </a:p>
        </p:txBody>
      </p:sp>
      <p:sp>
        <p:nvSpPr>
          <p:cNvPr id="876549" name="Line 5">
            <a:extLst>
              <a:ext uri="{FF2B5EF4-FFF2-40B4-BE49-F238E27FC236}">
                <a16:creationId xmlns:a16="http://schemas.microsoft.com/office/drawing/2014/main" id="{7D691C5D-9E20-4FA1-0846-EC8083EAFC2C}"/>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6550" name="Picture 6">
            <a:extLst>
              <a:ext uri="{FF2B5EF4-FFF2-40B4-BE49-F238E27FC236}">
                <a16:creationId xmlns:a16="http://schemas.microsoft.com/office/drawing/2014/main" id="{9BE97ACE-0C33-AF25-C065-12AAC2FEF19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25" y="1000125"/>
            <a:ext cx="4854575" cy="501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699068-BD9B-66CB-733B-91CAECC3263D}"/>
              </a:ext>
            </a:extLst>
          </p:cNvPr>
          <p:cNvSpPr>
            <a:spLocks noGrp="1"/>
          </p:cNvSpPr>
          <p:nvPr>
            <p:ph type="sldNum" sz="quarter" idx="10"/>
          </p:nvPr>
        </p:nvSpPr>
        <p:spPr/>
        <p:txBody>
          <a:bodyPr/>
          <a:lstStyle/>
          <a:p>
            <a:r>
              <a:rPr lang="en-US" altLang="en-US"/>
              <a:t>10.</a:t>
            </a:r>
            <a:fld id="{67DFC89D-AC93-A94A-826A-D5F1A927015F}" type="slidenum">
              <a:rPr lang="en-US" altLang="en-US"/>
              <a:pPr/>
              <a:t>61</a:t>
            </a:fld>
            <a:endParaRPr lang="en-US" altLang="en-US"/>
          </a:p>
        </p:txBody>
      </p:sp>
      <p:sp>
        <p:nvSpPr>
          <p:cNvPr id="877570" name="Line 2">
            <a:extLst>
              <a:ext uri="{FF2B5EF4-FFF2-40B4-BE49-F238E27FC236}">
                <a16:creationId xmlns:a16="http://schemas.microsoft.com/office/drawing/2014/main" id="{3144FD0A-5037-AE8C-23A9-36D0E4B5DE49}"/>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1" name="Line 3">
            <a:extLst>
              <a:ext uri="{FF2B5EF4-FFF2-40B4-BE49-F238E27FC236}">
                <a16:creationId xmlns:a16="http://schemas.microsoft.com/office/drawing/2014/main" id="{D1509328-C643-5E0C-6E31-93EC7EB2B3B3}"/>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7572" name="Text Box 4">
            <a:extLst>
              <a:ext uri="{FF2B5EF4-FFF2-40B4-BE49-F238E27FC236}">
                <a16:creationId xmlns:a16="http://schemas.microsoft.com/office/drawing/2014/main" id="{EDF82769-1DC1-ED07-7874-35012F4C703D}"/>
              </a:ext>
            </a:extLst>
          </p:cNvPr>
          <p:cNvSpPr txBox="1">
            <a:spLocks noChangeArrowheads="1"/>
          </p:cNvSpPr>
          <p:nvPr/>
        </p:nvSpPr>
        <p:spPr bwMode="auto">
          <a:xfrm>
            <a:off x="304800" y="762000"/>
            <a:ext cx="6365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10.16  </a:t>
            </a:r>
            <a:r>
              <a:rPr lang="en-US" altLang="en-US" sz="2000" i="1">
                <a:latin typeface="Times New Roman" panose="02020603050405020304" pitchFamily="18" charset="0"/>
              </a:rPr>
              <a:t>Division in the CRC decoder for two cases</a:t>
            </a:r>
          </a:p>
        </p:txBody>
      </p:sp>
      <p:sp>
        <p:nvSpPr>
          <p:cNvPr id="877573" name="Line 5">
            <a:extLst>
              <a:ext uri="{FF2B5EF4-FFF2-40B4-BE49-F238E27FC236}">
                <a16:creationId xmlns:a16="http://schemas.microsoft.com/office/drawing/2014/main" id="{5EE4EB34-02D0-00A5-C574-7E7B932B17DB}"/>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7574" name="Picture 6">
            <a:extLst>
              <a:ext uri="{FF2B5EF4-FFF2-40B4-BE49-F238E27FC236}">
                <a16:creationId xmlns:a16="http://schemas.microsoft.com/office/drawing/2014/main" id="{4B766D89-BBBC-FD4C-45E4-E52FCBAC73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713" y="1550988"/>
            <a:ext cx="7659687" cy="45450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C594042-64C8-A81D-D09F-F146FC9E0EEA}"/>
              </a:ext>
            </a:extLst>
          </p:cNvPr>
          <p:cNvSpPr>
            <a:spLocks noGrp="1"/>
          </p:cNvSpPr>
          <p:nvPr>
            <p:ph type="sldNum" sz="quarter" idx="10"/>
          </p:nvPr>
        </p:nvSpPr>
        <p:spPr/>
        <p:txBody>
          <a:bodyPr/>
          <a:lstStyle/>
          <a:p>
            <a:r>
              <a:rPr lang="en-US" altLang="en-US"/>
              <a:t>10.</a:t>
            </a:r>
            <a:fld id="{54832370-7DC7-EB4C-BB95-86B5AE80857B}" type="slidenum">
              <a:rPr lang="en-US" altLang="en-US"/>
              <a:pPr/>
              <a:t>62</a:t>
            </a:fld>
            <a:endParaRPr lang="en-US" altLang="en-US"/>
          </a:p>
        </p:txBody>
      </p:sp>
      <p:sp>
        <p:nvSpPr>
          <p:cNvPr id="878594" name="Line 2">
            <a:extLst>
              <a:ext uri="{FF2B5EF4-FFF2-40B4-BE49-F238E27FC236}">
                <a16:creationId xmlns:a16="http://schemas.microsoft.com/office/drawing/2014/main" id="{237EE5DC-7C9A-635A-2946-F1778E661BEB}"/>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5" name="Line 3">
            <a:extLst>
              <a:ext uri="{FF2B5EF4-FFF2-40B4-BE49-F238E27FC236}">
                <a16:creationId xmlns:a16="http://schemas.microsoft.com/office/drawing/2014/main" id="{50570040-B5DA-E365-0C55-7EE123EB614F}"/>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8596" name="Text Box 4">
            <a:extLst>
              <a:ext uri="{FF2B5EF4-FFF2-40B4-BE49-F238E27FC236}">
                <a16:creationId xmlns:a16="http://schemas.microsoft.com/office/drawing/2014/main" id="{A75B902E-7D6D-F99A-2A9E-50B92FF96D12}"/>
              </a:ext>
            </a:extLst>
          </p:cNvPr>
          <p:cNvSpPr txBox="1">
            <a:spLocks noChangeArrowheads="1"/>
          </p:cNvSpPr>
          <p:nvPr/>
        </p:nvSpPr>
        <p:spPr bwMode="auto">
          <a:xfrm>
            <a:off x="304800" y="381000"/>
            <a:ext cx="61039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10.17  </a:t>
            </a:r>
            <a:r>
              <a:rPr lang="en-US" altLang="en-US" sz="2000" i="1">
                <a:latin typeface="Times New Roman" panose="02020603050405020304" pitchFamily="18" charset="0"/>
              </a:rPr>
              <a:t>Hardwired design of the divisor in CRC</a:t>
            </a:r>
          </a:p>
        </p:txBody>
      </p:sp>
      <p:sp>
        <p:nvSpPr>
          <p:cNvPr id="878597" name="Line 5">
            <a:extLst>
              <a:ext uri="{FF2B5EF4-FFF2-40B4-BE49-F238E27FC236}">
                <a16:creationId xmlns:a16="http://schemas.microsoft.com/office/drawing/2014/main" id="{9AB7DBA2-991C-BA48-2D15-A3126DD9B595}"/>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8598" name="Picture 6">
            <a:extLst>
              <a:ext uri="{FF2B5EF4-FFF2-40B4-BE49-F238E27FC236}">
                <a16:creationId xmlns:a16="http://schemas.microsoft.com/office/drawing/2014/main" id="{A7DAC347-E5F6-F7B7-6346-F262D0AEF8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905000"/>
            <a:ext cx="7467600" cy="2871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AC70E4-128A-E1C0-E770-98A86AC2D1CA}"/>
              </a:ext>
            </a:extLst>
          </p:cNvPr>
          <p:cNvSpPr>
            <a:spLocks noGrp="1"/>
          </p:cNvSpPr>
          <p:nvPr>
            <p:ph type="sldNum" sz="quarter" idx="10"/>
          </p:nvPr>
        </p:nvSpPr>
        <p:spPr/>
        <p:txBody>
          <a:bodyPr/>
          <a:lstStyle/>
          <a:p>
            <a:r>
              <a:rPr lang="en-US" altLang="en-US"/>
              <a:t>10.</a:t>
            </a:r>
            <a:fld id="{A7DF7B0B-7598-C047-8795-975E6AB3A017}" type="slidenum">
              <a:rPr lang="en-US" altLang="en-US"/>
              <a:pPr/>
              <a:t>63</a:t>
            </a:fld>
            <a:endParaRPr lang="en-US" altLang="en-US"/>
          </a:p>
        </p:txBody>
      </p:sp>
      <p:sp>
        <p:nvSpPr>
          <p:cNvPr id="879618" name="Line 2">
            <a:extLst>
              <a:ext uri="{FF2B5EF4-FFF2-40B4-BE49-F238E27FC236}">
                <a16:creationId xmlns:a16="http://schemas.microsoft.com/office/drawing/2014/main" id="{815EB248-9EAF-8F9B-4E04-C08BFCC29629}"/>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19" name="Line 3">
            <a:extLst>
              <a:ext uri="{FF2B5EF4-FFF2-40B4-BE49-F238E27FC236}">
                <a16:creationId xmlns:a16="http://schemas.microsoft.com/office/drawing/2014/main" id="{8F1E97DF-73F9-0E53-A30C-228F207B3607}"/>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79620" name="Text Box 4">
            <a:extLst>
              <a:ext uri="{FF2B5EF4-FFF2-40B4-BE49-F238E27FC236}">
                <a16:creationId xmlns:a16="http://schemas.microsoft.com/office/drawing/2014/main" id="{31F59E81-5453-3D3C-9494-F76206FE9A21}"/>
              </a:ext>
            </a:extLst>
          </p:cNvPr>
          <p:cNvSpPr txBox="1">
            <a:spLocks noChangeArrowheads="1"/>
          </p:cNvSpPr>
          <p:nvPr/>
        </p:nvSpPr>
        <p:spPr bwMode="auto">
          <a:xfrm>
            <a:off x="304800" y="304800"/>
            <a:ext cx="6011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10.18  </a:t>
            </a:r>
            <a:r>
              <a:rPr lang="en-US" altLang="en-US" sz="2000" i="1">
                <a:latin typeface="Times New Roman" panose="02020603050405020304" pitchFamily="18" charset="0"/>
              </a:rPr>
              <a:t>Simulation of division in CRC encoder</a:t>
            </a:r>
          </a:p>
        </p:txBody>
      </p:sp>
      <p:sp>
        <p:nvSpPr>
          <p:cNvPr id="879621" name="Line 5">
            <a:extLst>
              <a:ext uri="{FF2B5EF4-FFF2-40B4-BE49-F238E27FC236}">
                <a16:creationId xmlns:a16="http://schemas.microsoft.com/office/drawing/2014/main" id="{44D3AF94-6BAD-0C44-6E6E-FC6B1A99F084}"/>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79622" name="Picture 6">
            <a:extLst>
              <a:ext uri="{FF2B5EF4-FFF2-40B4-BE49-F238E27FC236}">
                <a16:creationId xmlns:a16="http://schemas.microsoft.com/office/drawing/2014/main" id="{1CC611D0-A9E5-329A-6D10-1DAC3AD86E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87525" y="1093788"/>
            <a:ext cx="6069013" cy="5078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C651A1E-C2B2-57A2-431E-D4524D036571}"/>
              </a:ext>
            </a:extLst>
          </p:cNvPr>
          <p:cNvSpPr>
            <a:spLocks noGrp="1"/>
          </p:cNvSpPr>
          <p:nvPr>
            <p:ph type="sldNum" sz="quarter" idx="10"/>
          </p:nvPr>
        </p:nvSpPr>
        <p:spPr/>
        <p:txBody>
          <a:bodyPr/>
          <a:lstStyle/>
          <a:p>
            <a:r>
              <a:rPr lang="en-US" altLang="en-US"/>
              <a:t>10.</a:t>
            </a:r>
            <a:fld id="{2B4DD294-01D0-9743-B194-16D558B4BD3E}" type="slidenum">
              <a:rPr lang="en-US" altLang="en-US"/>
              <a:pPr/>
              <a:t>64</a:t>
            </a:fld>
            <a:endParaRPr lang="en-US" altLang="en-US"/>
          </a:p>
        </p:txBody>
      </p:sp>
      <p:sp>
        <p:nvSpPr>
          <p:cNvPr id="880642" name="Line 2">
            <a:extLst>
              <a:ext uri="{FF2B5EF4-FFF2-40B4-BE49-F238E27FC236}">
                <a16:creationId xmlns:a16="http://schemas.microsoft.com/office/drawing/2014/main" id="{0AC2A52D-3CF1-14BF-CB47-5606F5392C97}"/>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3" name="Line 3">
            <a:extLst>
              <a:ext uri="{FF2B5EF4-FFF2-40B4-BE49-F238E27FC236}">
                <a16:creationId xmlns:a16="http://schemas.microsoft.com/office/drawing/2014/main" id="{663FAF17-D4EE-E575-4650-40E9AFE85B0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0644" name="Text Box 4">
            <a:extLst>
              <a:ext uri="{FF2B5EF4-FFF2-40B4-BE49-F238E27FC236}">
                <a16:creationId xmlns:a16="http://schemas.microsoft.com/office/drawing/2014/main" id="{EFE85F47-DE56-DEBA-EBE1-98D59121428B}"/>
              </a:ext>
            </a:extLst>
          </p:cNvPr>
          <p:cNvSpPr txBox="1">
            <a:spLocks noChangeArrowheads="1"/>
          </p:cNvSpPr>
          <p:nvPr/>
        </p:nvSpPr>
        <p:spPr bwMode="auto">
          <a:xfrm>
            <a:off x="304800" y="762000"/>
            <a:ext cx="6696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10.19  </a:t>
            </a:r>
            <a:r>
              <a:rPr lang="en-US" altLang="en-US" sz="2000" i="1">
                <a:latin typeface="Times New Roman" panose="02020603050405020304" pitchFamily="18" charset="0"/>
              </a:rPr>
              <a:t>The CRC encoder design using shift registers</a:t>
            </a:r>
          </a:p>
        </p:txBody>
      </p:sp>
      <p:sp>
        <p:nvSpPr>
          <p:cNvPr id="880645" name="Line 5">
            <a:extLst>
              <a:ext uri="{FF2B5EF4-FFF2-40B4-BE49-F238E27FC236}">
                <a16:creationId xmlns:a16="http://schemas.microsoft.com/office/drawing/2014/main" id="{867B6E94-18A3-EC0F-8DF1-CCE71964A5BE}"/>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0646" name="Picture 6">
            <a:extLst>
              <a:ext uri="{FF2B5EF4-FFF2-40B4-BE49-F238E27FC236}">
                <a16:creationId xmlns:a16="http://schemas.microsoft.com/office/drawing/2014/main" id="{8686F85A-6B21-BCF7-DF94-43FC4D9E11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 y="2954338"/>
            <a:ext cx="7413625" cy="5699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7385B64-944A-49E1-8EC7-BA7F993169B1}"/>
              </a:ext>
            </a:extLst>
          </p:cNvPr>
          <p:cNvSpPr>
            <a:spLocks noGrp="1"/>
          </p:cNvSpPr>
          <p:nvPr>
            <p:ph type="sldNum" sz="quarter" idx="10"/>
          </p:nvPr>
        </p:nvSpPr>
        <p:spPr/>
        <p:txBody>
          <a:bodyPr/>
          <a:lstStyle/>
          <a:p>
            <a:r>
              <a:rPr lang="en-US" altLang="en-US"/>
              <a:t>10.</a:t>
            </a:r>
            <a:fld id="{31794525-835A-A54D-BCCA-2CF946ED170D}" type="slidenum">
              <a:rPr lang="en-US" altLang="en-US"/>
              <a:pPr/>
              <a:t>65</a:t>
            </a:fld>
            <a:endParaRPr lang="en-US" altLang="en-US"/>
          </a:p>
        </p:txBody>
      </p:sp>
      <p:sp>
        <p:nvSpPr>
          <p:cNvPr id="881666" name="Line 2">
            <a:extLst>
              <a:ext uri="{FF2B5EF4-FFF2-40B4-BE49-F238E27FC236}">
                <a16:creationId xmlns:a16="http://schemas.microsoft.com/office/drawing/2014/main" id="{6DA8C2DE-2D5D-1F32-9282-A6041C552145}"/>
              </a:ext>
            </a:extLst>
          </p:cNvPr>
          <p:cNvSpPr>
            <a:spLocks noChangeShapeType="1"/>
          </p:cNvSpPr>
          <p:nvPr/>
        </p:nvSpPr>
        <p:spPr bwMode="auto">
          <a:xfrm>
            <a:off x="152400" y="228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7" name="Line 3">
            <a:extLst>
              <a:ext uri="{FF2B5EF4-FFF2-40B4-BE49-F238E27FC236}">
                <a16:creationId xmlns:a16="http://schemas.microsoft.com/office/drawing/2014/main" id="{594225E6-F4D5-FEF9-7B45-E5A0022667B2}"/>
              </a:ext>
            </a:extLst>
          </p:cNvPr>
          <p:cNvSpPr>
            <a:spLocks noChangeShapeType="1"/>
          </p:cNvSpPr>
          <p:nvPr/>
        </p:nvSpPr>
        <p:spPr bwMode="auto">
          <a:xfrm>
            <a:off x="152400" y="10668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1668" name="Text Box 4">
            <a:extLst>
              <a:ext uri="{FF2B5EF4-FFF2-40B4-BE49-F238E27FC236}">
                <a16:creationId xmlns:a16="http://schemas.microsoft.com/office/drawing/2014/main" id="{C72399B7-80ED-B9D0-37E3-FD669580DB55}"/>
              </a:ext>
            </a:extLst>
          </p:cNvPr>
          <p:cNvSpPr txBox="1">
            <a:spLocks noChangeArrowheads="1"/>
          </p:cNvSpPr>
          <p:nvPr/>
        </p:nvSpPr>
        <p:spPr bwMode="auto">
          <a:xfrm>
            <a:off x="304800" y="457200"/>
            <a:ext cx="76374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10.20  </a:t>
            </a:r>
            <a:r>
              <a:rPr lang="en-US" altLang="en-US" sz="2000" i="1">
                <a:latin typeface="Times New Roman" panose="02020603050405020304" pitchFamily="18" charset="0"/>
              </a:rPr>
              <a:t>General design of encoder and decoder of a CRC code</a:t>
            </a:r>
          </a:p>
        </p:txBody>
      </p:sp>
      <p:sp>
        <p:nvSpPr>
          <p:cNvPr id="881669" name="Line 5">
            <a:extLst>
              <a:ext uri="{FF2B5EF4-FFF2-40B4-BE49-F238E27FC236}">
                <a16:creationId xmlns:a16="http://schemas.microsoft.com/office/drawing/2014/main" id="{0C1AC3EF-964A-D4E2-B114-A24DCC05B350}"/>
              </a:ext>
            </a:extLst>
          </p:cNvPr>
          <p:cNvSpPr>
            <a:spLocks noChangeShapeType="1"/>
          </p:cNvSpPr>
          <p:nvPr/>
        </p:nvSpPr>
        <p:spPr bwMode="auto">
          <a:xfrm>
            <a:off x="152400" y="63246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1670" name="Picture 6">
            <a:extLst>
              <a:ext uri="{FF2B5EF4-FFF2-40B4-BE49-F238E27FC236}">
                <a16:creationId xmlns:a16="http://schemas.microsoft.com/office/drawing/2014/main" id="{5FAC62F7-3349-82AD-13C7-37C1CFEB79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3338" y="1371600"/>
            <a:ext cx="6545262" cy="4549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3A75412-E2F9-B608-73CE-CE6E18675DD1}"/>
              </a:ext>
            </a:extLst>
          </p:cNvPr>
          <p:cNvSpPr>
            <a:spLocks noGrp="1"/>
          </p:cNvSpPr>
          <p:nvPr>
            <p:ph type="sldNum" sz="quarter" idx="10"/>
          </p:nvPr>
        </p:nvSpPr>
        <p:spPr/>
        <p:txBody>
          <a:bodyPr/>
          <a:lstStyle/>
          <a:p>
            <a:r>
              <a:rPr lang="en-US" altLang="en-US"/>
              <a:t>10.</a:t>
            </a:r>
            <a:fld id="{70C60356-A842-C149-A362-FAE3DAF42640}" type="slidenum">
              <a:rPr lang="en-US" altLang="en-US"/>
              <a:pPr/>
              <a:t>66</a:t>
            </a:fld>
            <a:endParaRPr lang="en-US" altLang="en-US"/>
          </a:p>
        </p:txBody>
      </p:sp>
      <p:sp>
        <p:nvSpPr>
          <p:cNvPr id="882690" name="Line 2">
            <a:extLst>
              <a:ext uri="{FF2B5EF4-FFF2-40B4-BE49-F238E27FC236}">
                <a16:creationId xmlns:a16="http://schemas.microsoft.com/office/drawing/2014/main" id="{15F544E3-8E98-D9BF-0553-293AD664DC78}"/>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1" name="Line 3">
            <a:extLst>
              <a:ext uri="{FF2B5EF4-FFF2-40B4-BE49-F238E27FC236}">
                <a16:creationId xmlns:a16="http://schemas.microsoft.com/office/drawing/2014/main" id="{6DA68D48-7674-1C4E-2F45-7D6C03FB61A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2692" name="Text Box 4">
            <a:extLst>
              <a:ext uri="{FF2B5EF4-FFF2-40B4-BE49-F238E27FC236}">
                <a16:creationId xmlns:a16="http://schemas.microsoft.com/office/drawing/2014/main" id="{2F1EF15A-ABDD-A900-6177-07FB1BD1A571}"/>
              </a:ext>
            </a:extLst>
          </p:cNvPr>
          <p:cNvSpPr txBox="1">
            <a:spLocks noChangeArrowheads="1"/>
          </p:cNvSpPr>
          <p:nvPr/>
        </p:nvSpPr>
        <p:spPr bwMode="auto">
          <a:xfrm>
            <a:off x="304800" y="762000"/>
            <a:ext cx="62960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10.21   </a:t>
            </a:r>
            <a:r>
              <a:rPr lang="en-US" altLang="en-US" sz="2400" i="1">
                <a:solidFill>
                  <a:schemeClr val="folHlink"/>
                </a:solidFill>
                <a:latin typeface="Times New Roman" panose="02020603050405020304" pitchFamily="18" charset="0"/>
              </a:rPr>
              <a:t>A</a:t>
            </a:r>
            <a:r>
              <a:rPr lang="en-US" altLang="en-US" sz="2400">
                <a:solidFill>
                  <a:schemeClr val="folHlink"/>
                </a:solidFill>
                <a:latin typeface="Times New Roman" panose="02020603050405020304" pitchFamily="18" charset="0"/>
              </a:rPr>
              <a:t> </a:t>
            </a:r>
            <a:r>
              <a:rPr lang="en-US" altLang="en-US" sz="2000" i="1">
                <a:latin typeface="Times New Roman" panose="02020603050405020304" pitchFamily="18" charset="0"/>
              </a:rPr>
              <a:t>polynomial to represent a binary word</a:t>
            </a:r>
          </a:p>
        </p:txBody>
      </p:sp>
      <p:sp>
        <p:nvSpPr>
          <p:cNvPr id="882693" name="Line 5">
            <a:extLst>
              <a:ext uri="{FF2B5EF4-FFF2-40B4-BE49-F238E27FC236}">
                <a16:creationId xmlns:a16="http://schemas.microsoft.com/office/drawing/2014/main" id="{FF85D721-3D95-9645-D920-A60790C9CC39}"/>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2694" name="Picture 6">
            <a:extLst>
              <a:ext uri="{FF2B5EF4-FFF2-40B4-BE49-F238E27FC236}">
                <a16:creationId xmlns:a16="http://schemas.microsoft.com/office/drawing/2014/main" id="{300E7002-4E07-BA5B-7CB0-CC6AEFF0A09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00" y="2560638"/>
            <a:ext cx="8848725" cy="2392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6386B7B-1DC9-4FBB-A4D3-65A94B7CF6A6}"/>
              </a:ext>
            </a:extLst>
          </p:cNvPr>
          <p:cNvSpPr>
            <a:spLocks noGrp="1"/>
          </p:cNvSpPr>
          <p:nvPr>
            <p:ph type="sldNum" sz="quarter" idx="10"/>
          </p:nvPr>
        </p:nvSpPr>
        <p:spPr/>
        <p:txBody>
          <a:bodyPr/>
          <a:lstStyle/>
          <a:p>
            <a:r>
              <a:rPr lang="en-US" altLang="en-US"/>
              <a:t>10.</a:t>
            </a:r>
            <a:fld id="{21B77906-EC52-AE43-9AF9-B129CDEE4095}" type="slidenum">
              <a:rPr lang="en-US" altLang="en-US"/>
              <a:pPr/>
              <a:t>67</a:t>
            </a:fld>
            <a:endParaRPr lang="en-US" altLang="en-US"/>
          </a:p>
        </p:txBody>
      </p:sp>
      <p:sp>
        <p:nvSpPr>
          <p:cNvPr id="883714" name="Line 2">
            <a:extLst>
              <a:ext uri="{FF2B5EF4-FFF2-40B4-BE49-F238E27FC236}">
                <a16:creationId xmlns:a16="http://schemas.microsoft.com/office/drawing/2014/main" id="{F8BFF723-429C-A5D4-6A60-B377F066E256}"/>
              </a:ext>
            </a:extLst>
          </p:cNvPr>
          <p:cNvSpPr>
            <a:spLocks noChangeShapeType="1"/>
          </p:cNvSpPr>
          <p:nvPr/>
        </p:nvSpPr>
        <p:spPr bwMode="auto">
          <a:xfrm>
            <a:off x="152400" y="152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5" name="Line 3">
            <a:extLst>
              <a:ext uri="{FF2B5EF4-FFF2-40B4-BE49-F238E27FC236}">
                <a16:creationId xmlns:a16="http://schemas.microsoft.com/office/drawing/2014/main" id="{82532493-A6C9-26BD-503A-C0E88EA10DDB}"/>
              </a:ext>
            </a:extLst>
          </p:cNvPr>
          <p:cNvSpPr>
            <a:spLocks noChangeShapeType="1"/>
          </p:cNvSpPr>
          <p:nvPr/>
        </p:nvSpPr>
        <p:spPr bwMode="auto">
          <a:xfrm>
            <a:off x="152400" y="990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3716" name="Text Box 4">
            <a:extLst>
              <a:ext uri="{FF2B5EF4-FFF2-40B4-BE49-F238E27FC236}">
                <a16:creationId xmlns:a16="http://schemas.microsoft.com/office/drawing/2014/main" id="{36AEC250-72B0-7927-45FA-F8554ED4634F}"/>
              </a:ext>
            </a:extLst>
          </p:cNvPr>
          <p:cNvSpPr txBox="1">
            <a:spLocks noChangeArrowheads="1"/>
          </p:cNvSpPr>
          <p:nvPr/>
        </p:nvSpPr>
        <p:spPr bwMode="auto">
          <a:xfrm>
            <a:off x="304800" y="381000"/>
            <a:ext cx="53213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10.22  </a:t>
            </a:r>
            <a:r>
              <a:rPr lang="en-US" altLang="en-US" sz="2000" i="1">
                <a:latin typeface="Times New Roman" panose="02020603050405020304" pitchFamily="18" charset="0"/>
              </a:rPr>
              <a:t>CRC division using polynomials</a:t>
            </a:r>
          </a:p>
        </p:txBody>
      </p:sp>
      <p:sp>
        <p:nvSpPr>
          <p:cNvPr id="883717" name="Line 5">
            <a:extLst>
              <a:ext uri="{FF2B5EF4-FFF2-40B4-BE49-F238E27FC236}">
                <a16:creationId xmlns:a16="http://schemas.microsoft.com/office/drawing/2014/main" id="{34DB1FD8-5C92-D809-E08D-E93C0A9F8CF5}"/>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3718" name="Picture 6">
            <a:extLst>
              <a:ext uri="{FF2B5EF4-FFF2-40B4-BE49-F238E27FC236}">
                <a16:creationId xmlns:a16="http://schemas.microsoft.com/office/drawing/2014/main" id="{475EDFA5-BD8B-21C8-F858-0194664E56F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6213" y="1524000"/>
            <a:ext cx="6097587" cy="4297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AF02CD-9700-9B45-B5B4-A5437423C2FD}"/>
              </a:ext>
            </a:extLst>
          </p:cNvPr>
          <p:cNvSpPr>
            <a:spLocks noGrp="1"/>
          </p:cNvSpPr>
          <p:nvPr>
            <p:ph type="sldNum" sz="quarter" idx="10"/>
          </p:nvPr>
        </p:nvSpPr>
        <p:spPr/>
        <p:txBody>
          <a:bodyPr/>
          <a:lstStyle/>
          <a:p>
            <a:r>
              <a:rPr lang="en-US" altLang="en-US"/>
              <a:t>10.</a:t>
            </a:r>
            <a:fld id="{02F0F904-2FA8-074A-ABF2-7082885B6EA7}" type="slidenum">
              <a:rPr lang="en-US" altLang="en-US"/>
              <a:pPr/>
              <a:t>68</a:t>
            </a:fld>
            <a:endParaRPr lang="en-US" altLang="en-US"/>
          </a:p>
        </p:txBody>
      </p:sp>
      <p:sp>
        <p:nvSpPr>
          <p:cNvPr id="903170" name="Rectangle 2">
            <a:extLst>
              <a:ext uri="{FF2B5EF4-FFF2-40B4-BE49-F238E27FC236}">
                <a16:creationId xmlns:a16="http://schemas.microsoft.com/office/drawing/2014/main" id="{BA05A762-B3A0-9F90-9034-D986FFD83D1F}"/>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1" name="Rectangle 3">
            <a:extLst>
              <a:ext uri="{FF2B5EF4-FFF2-40B4-BE49-F238E27FC236}">
                <a16:creationId xmlns:a16="http://schemas.microsoft.com/office/drawing/2014/main" id="{B29B92FA-2E34-F01D-9129-50AE8671447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2" name="Rectangle 4">
            <a:extLst>
              <a:ext uri="{FF2B5EF4-FFF2-40B4-BE49-F238E27FC236}">
                <a16:creationId xmlns:a16="http://schemas.microsoft.com/office/drawing/2014/main" id="{0FB984AE-EB11-0546-16C1-6B5021A0C06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3" name="Rectangle 5">
            <a:extLst>
              <a:ext uri="{FF2B5EF4-FFF2-40B4-BE49-F238E27FC236}">
                <a16:creationId xmlns:a16="http://schemas.microsoft.com/office/drawing/2014/main" id="{7C080D3F-7A7A-22F5-0855-186EB82A92B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4" name="Rectangle 6">
            <a:extLst>
              <a:ext uri="{FF2B5EF4-FFF2-40B4-BE49-F238E27FC236}">
                <a16:creationId xmlns:a16="http://schemas.microsoft.com/office/drawing/2014/main" id="{3474CBFF-9E2A-F60D-BBB1-8A1A6585862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5" name="Rectangle 7">
            <a:extLst>
              <a:ext uri="{FF2B5EF4-FFF2-40B4-BE49-F238E27FC236}">
                <a16:creationId xmlns:a16="http://schemas.microsoft.com/office/drawing/2014/main" id="{15646160-F028-91A6-77F4-2CE0519417E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6" name="Rectangle 8">
            <a:extLst>
              <a:ext uri="{FF2B5EF4-FFF2-40B4-BE49-F238E27FC236}">
                <a16:creationId xmlns:a16="http://schemas.microsoft.com/office/drawing/2014/main" id="{EC8337D0-7DFB-B1EC-2F28-681F6723D43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3177" name="Line 9">
            <a:extLst>
              <a:ext uri="{FF2B5EF4-FFF2-40B4-BE49-F238E27FC236}">
                <a16:creationId xmlns:a16="http://schemas.microsoft.com/office/drawing/2014/main" id="{DA225427-C0B4-3B44-4777-70F9A9302E7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8" name="Line 10">
            <a:extLst>
              <a:ext uri="{FF2B5EF4-FFF2-40B4-BE49-F238E27FC236}">
                <a16:creationId xmlns:a16="http://schemas.microsoft.com/office/drawing/2014/main" id="{876ABCFD-84C8-77F2-1CB1-1AE1BED6C3E8}"/>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3179" name="Rectangle 11">
            <a:extLst>
              <a:ext uri="{FF2B5EF4-FFF2-40B4-BE49-F238E27FC236}">
                <a16:creationId xmlns:a16="http://schemas.microsoft.com/office/drawing/2014/main" id="{E2A3939E-C3A4-348F-028A-A979B04F5A28}"/>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The divisor in a cyclic code is normally called the generator polynomial</a:t>
            </a:r>
          </a:p>
          <a:p>
            <a:pPr algn="ctr"/>
            <a:r>
              <a:rPr lang="en-US" altLang="en-US"/>
              <a:t>or simply the generator.</a:t>
            </a:r>
          </a:p>
        </p:txBody>
      </p:sp>
      <p:grpSp>
        <p:nvGrpSpPr>
          <p:cNvPr id="903180" name="Group 12">
            <a:extLst>
              <a:ext uri="{FF2B5EF4-FFF2-40B4-BE49-F238E27FC236}">
                <a16:creationId xmlns:a16="http://schemas.microsoft.com/office/drawing/2014/main" id="{15375EE1-735C-0157-BAA2-2123C64AF0C3}"/>
              </a:ext>
            </a:extLst>
          </p:cNvPr>
          <p:cNvGrpSpPr>
            <a:grpSpLocks/>
          </p:cNvGrpSpPr>
          <p:nvPr/>
        </p:nvGrpSpPr>
        <p:grpSpPr bwMode="auto">
          <a:xfrm>
            <a:off x="533400" y="2024063"/>
            <a:ext cx="1143000" cy="566737"/>
            <a:chOff x="1200" y="1248"/>
            <a:chExt cx="720" cy="357"/>
          </a:xfrm>
        </p:grpSpPr>
        <p:pic>
          <p:nvPicPr>
            <p:cNvPr id="903181" name="Picture 13">
              <a:extLst>
                <a:ext uri="{FF2B5EF4-FFF2-40B4-BE49-F238E27FC236}">
                  <a16:creationId xmlns:a16="http://schemas.microsoft.com/office/drawing/2014/main" id="{7F41B002-67D5-31DF-839C-FBA02B84D5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3182" name="Text Box 14">
              <a:extLst>
                <a:ext uri="{FF2B5EF4-FFF2-40B4-BE49-F238E27FC236}">
                  <a16:creationId xmlns:a16="http://schemas.microsoft.com/office/drawing/2014/main" id="{E9FD01FE-079E-AE04-D81B-C4AE6AE884F8}"/>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002D7D1-A64C-BC6E-3417-7AC63FFD85BE}"/>
              </a:ext>
            </a:extLst>
          </p:cNvPr>
          <p:cNvSpPr>
            <a:spLocks noGrp="1"/>
          </p:cNvSpPr>
          <p:nvPr>
            <p:ph type="sldNum" sz="quarter" idx="10"/>
          </p:nvPr>
        </p:nvSpPr>
        <p:spPr/>
        <p:txBody>
          <a:bodyPr/>
          <a:lstStyle/>
          <a:p>
            <a:r>
              <a:rPr lang="en-US" altLang="en-US"/>
              <a:t>10.</a:t>
            </a:r>
            <a:fld id="{DDFFFA3A-C6B8-5745-8053-9C0534934E74}" type="slidenum">
              <a:rPr lang="en-US" altLang="en-US"/>
              <a:pPr/>
              <a:t>69</a:t>
            </a:fld>
            <a:endParaRPr lang="en-US" altLang="en-US"/>
          </a:p>
        </p:txBody>
      </p:sp>
      <p:sp>
        <p:nvSpPr>
          <p:cNvPr id="904194" name="Rectangle 2">
            <a:extLst>
              <a:ext uri="{FF2B5EF4-FFF2-40B4-BE49-F238E27FC236}">
                <a16:creationId xmlns:a16="http://schemas.microsoft.com/office/drawing/2014/main" id="{7BD951D6-EA1B-1E48-15FF-D72B68415C1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5" name="Rectangle 3">
            <a:extLst>
              <a:ext uri="{FF2B5EF4-FFF2-40B4-BE49-F238E27FC236}">
                <a16:creationId xmlns:a16="http://schemas.microsoft.com/office/drawing/2014/main" id="{64544FEC-FB0A-8951-E0E3-949A120C12E7}"/>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6" name="Rectangle 4">
            <a:extLst>
              <a:ext uri="{FF2B5EF4-FFF2-40B4-BE49-F238E27FC236}">
                <a16:creationId xmlns:a16="http://schemas.microsoft.com/office/drawing/2014/main" id="{1FBEF2D8-ABC0-3F26-B835-ABEA312E1C7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7" name="Rectangle 5">
            <a:extLst>
              <a:ext uri="{FF2B5EF4-FFF2-40B4-BE49-F238E27FC236}">
                <a16:creationId xmlns:a16="http://schemas.microsoft.com/office/drawing/2014/main" id="{0BB35182-74B2-CC61-F208-F06C58C553A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8" name="Rectangle 6">
            <a:extLst>
              <a:ext uri="{FF2B5EF4-FFF2-40B4-BE49-F238E27FC236}">
                <a16:creationId xmlns:a16="http://schemas.microsoft.com/office/drawing/2014/main" id="{2DCA0336-53BB-A3A3-17A6-3D7104E5DF04}"/>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199" name="Rectangle 7">
            <a:extLst>
              <a:ext uri="{FF2B5EF4-FFF2-40B4-BE49-F238E27FC236}">
                <a16:creationId xmlns:a16="http://schemas.microsoft.com/office/drawing/2014/main" id="{52843792-2BCF-7BB7-D977-D810BA3E38D8}"/>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4200" name="Rectangle 8">
            <a:extLst>
              <a:ext uri="{FF2B5EF4-FFF2-40B4-BE49-F238E27FC236}">
                <a16:creationId xmlns:a16="http://schemas.microsoft.com/office/drawing/2014/main" id="{1BC96BEE-55D1-B930-5762-2C94F8E2351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904204" name="Group 12">
            <a:extLst>
              <a:ext uri="{FF2B5EF4-FFF2-40B4-BE49-F238E27FC236}">
                <a16:creationId xmlns:a16="http://schemas.microsoft.com/office/drawing/2014/main" id="{124AD898-64D4-1268-5063-535E43D31835}"/>
              </a:ext>
            </a:extLst>
          </p:cNvPr>
          <p:cNvGrpSpPr>
            <a:grpSpLocks/>
          </p:cNvGrpSpPr>
          <p:nvPr/>
        </p:nvGrpSpPr>
        <p:grpSpPr bwMode="auto">
          <a:xfrm>
            <a:off x="228600" y="2057400"/>
            <a:ext cx="8686800" cy="3657600"/>
            <a:chOff x="192" y="1440"/>
            <a:chExt cx="5137" cy="2016"/>
          </a:xfrm>
        </p:grpSpPr>
        <p:sp>
          <p:nvSpPr>
            <p:cNvPr id="904201" name="Line 9">
              <a:extLst>
                <a:ext uri="{FF2B5EF4-FFF2-40B4-BE49-F238E27FC236}">
                  <a16:creationId xmlns:a16="http://schemas.microsoft.com/office/drawing/2014/main" id="{4F8F9E4B-DDD9-CF69-78C7-5DB5AA23E009}"/>
                </a:ext>
              </a:extLst>
            </p:cNvPr>
            <p:cNvSpPr>
              <a:spLocks noChangeShapeType="1"/>
            </p:cNvSpPr>
            <p:nvPr/>
          </p:nvSpPr>
          <p:spPr bwMode="auto">
            <a:xfrm>
              <a:off x="192" y="1440"/>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4202" name="Line 10">
              <a:extLst>
                <a:ext uri="{FF2B5EF4-FFF2-40B4-BE49-F238E27FC236}">
                  <a16:creationId xmlns:a16="http://schemas.microsoft.com/office/drawing/2014/main" id="{0B10C942-897A-1C49-2221-BC3D80EC2CE8}"/>
                </a:ext>
              </a:extLst>
            </p:cNvPr>
            <p:cNvSpPr>
              <a:spLocks noChangeShapeType="1"/>
            </p:cNvSpPr>
            <p:nvPr/>
          </p:nvSpPr>
          <p:spPr bwMode="auto">
            <a:xfrm>
              <a:off x="193" y="3456"/>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04203" name="Rectangle 11">
            <a:extLst>
              <a:ext uri="{FF2B5EF4-FFF2-40B4-BE49-F238E27FC236}">
                <a16:creationId xmlns:a16="http://schemas.microsoft.com/office/drawing/2014/main" id="{76E3A9D7-0E0D-4004-0DFE-7F908E6F8F78}"/>
              </a:ext>
            </a:extLst>
          </p:cNvPr>
          <p:cNvSpPr>
            <a:spLocks noChangeArrowheads="1"/>
          </p:cNvSpPr>
          <p:nvPr/>
        </p:nvSpPr>
        <p:spPr bwMode="auto">
          <a:xfrm>
            <a:off x="342900" y="2149475"/>
            <a:ext cx="8496300" cy="350361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a cyclic code,</a:t>
            </a:r>
          </a:p>
          <a:p>
            <a:r>
              <a:rPr lang="en-US" altLang="en-US"/>
              <a:t>If </a:t>
            </a:r>
            <a:r>
              <a:rPr lang="en-US" altLang="en-US" i="1"/>
              <a:t>s</a:t>
            </a:r>
            <a:r>
              <a:rPr lang="en-US" altLang="en-US"/>
              <a:t>(x) ≠ 0, one or more bits is corrupted.</a:t>
            </a:r>
          </a:p>
          <a:p>
            <a:r>
              <a:rPr lang="en-US" altLang="en-US"/>
              <a:t>If </a:t>
            </a:r>
            <a:r>
              <a:rPr lang="en-US" altLang="en-US" i="1"/>
              <a:t>s</a:t>
            </a:r>
            <a:r>
              <a:rPr lang="en-US" altLang="en-US"/>
              <a:t>(x) = 0, either</a:t>
            </a:r>
            <a:br>
              <a:rPr lang="en-US" altLang="en-US"/>
            </a:br>
            <a:endParaRPr lang="en-US" altLang="en-US"/>
          </a:p>
          <a:p>
            <a:r>
              <a:rPr lang="en-US" altLang="en-US"/>
              <a:t>   </a:t>
            </a:r>
            <a:r>
              <a:rPr lang="en-US" altLang="en-US">
                <a:solidFill>
                  <a:schemeClr val="hlink"/>
                </a:solidFill>
              </a:rPr>
              <a:t>a.</a:t>
            </a:r>
            <a:r>
              <a:rPr lang="en-US" altLang="en-US"/>
              <a:t> No bit is corrupted. or</a:t>
            </a:r>
          </a:p>
          <a:p>
            <a:r>
              <a:rPr lang="en-US" altLang="en-US"/>
              <a:t>   </a:t>
            </a:r>
            <a:r>
              <a:rPr lang="en-US" altLang="en-US">
                <a:solidFill>
                  <a:schemeClr val="hlink"/>
                </a:solidFill>
              </a:rPr>
              <a:t>b.</a:t>
            </a:r>
            <a:r>
              <a:rPr lang="en-US" altLang="en-US"/>
              <a:t> Some bits are corrupted, but the</a:t>
            </a:r>
            <a:br>
              <a:rPr lang="en-US" altLang="en-US"/>
            </a:br>
            <a:r>
              <a:rPr lang="en-US" altLang="en-US"/>
              <a:t>       decoder failed to detect them.</a:t>
            </a:r>
          </a:p>
        </p:txBody>
      </p:sp>
      <p:grpSp>
        <p:nvGrpSpPr>
          <p:cNvPr id="904205" name="Group 13">
            <a:extLst>
              <a:ext uri="{FF2B5EF4-FFF2-40B4-BE49-F238E27FC236}">
                <a16:creationId xmlns:a16="http://schemas.microsoft.com/office/drawing/2014/main" id="{A852F463-B54A-70E0-0AED-BCB46419F9B7}"/>
              </a:ext>
            </a:extLst>
          </p:cNvPr>
          <p:cNvGrpSpPr>
            <a:grpSpLocks/>
          </p:cNvGrpSpPr>
          <p:nvPr/>
        </p:nvGrpSpPr>
        <p:grpSpPr bwMode="auto">
          <a:xfrm>
            <a:off x="304800" y="1371600"/>
            <a:ext cx="1143000" cy="566738"/>
            <a:chOff x="1200" y="1248"/>
            <a:chExt cx="720" cy="357"/>
          </a:xfrm>
        </p:grpSpPr>
        <p:pic>
          <p:nvPicPr>
            <p:cNvPr id="904206" name="Picture 14">
              <a:extLst>
                <a:ext uri="{FF2B5EF4-FFF2-40B4-BE49-F238E27FC236}">
                  <a16:creationId xmlns:a16="http://schemas.microsoft.com/office/drawing/2014/main" id="{E0C9D3F0-F5B8-3E75-2856-162F2359C9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4207" name="Text Box 15">
              <a:extLst>
                <a:ext uri="{FF2B5EF4-FFF2-40B4-BE49-F238E27FC236}">
                  <a16:creationId xmlns:a16="http://schemas.microsoft.com/office/drawing/2014/main" id="{57BFEAD7-B0E5-E1CD-F25E-A7F9E1C7BDAF}"/>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54144746-C321-3320-B25A-90E38EB97046}"/>
              </a:ext>
            </a:extLst>
          </p:cNvPr>
          <p:cNvSpPr>
            <a:spLocks noGrp="1"/>
          </p:cNvSpPr>
          <p:nvPr>
            <p:ph type="sldNum" sz="quarter" idx="10"/>
          </p:nvPr>
        </p:nvSpPr>
        <p:spPr/>
        <p:txBody>
          <a:bodyPr/>
          <a:lstStyle/>
          <a:p>
            <a:r>
              <a:rPr lang="en-US" altLang="en-US"/>
              <a:t>10.</a:t>
            </a:r>
            <a:fld id="{C398DAEE-DCCE-CD40-B89A-0C3F8635A4F7}" type="slidenum">
              <a:rPr lang="en-US" altLang="en-US"/>
              <a:pPr/>
              <a:t>7</a:t>
            </a:fld>
            <a:endParaRPr lang="en-US" altLang="en-US"/>
          </a:p>
        </p:txBody>
      </p:sp>
      <p:sp>
        <p:nvSpPr>
          <p:cNvPr id="863234" name="Line 2">
            <a:extLst>
              <a:ext uri="{FF2B5EF4-FFF2-40B4-BE49-F238E27FC236}">
                <a16:creationId xmlns:a16="http://schemas.microsoft.com/office/drawing/2014/main" id="{478B23B3-2B85-323D-5DBE-9E13567078B3}"/>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5" name="Line 3">
            <a:extLst>
              <a:ext uri="{FF2B5EF4-FFF2-40B4-BE49-F238E27FC236}">
                <a16:creationId xmlns:a16="http://schemas.microsoft.com/office/drawing/2014/main" id="{901C600D-13CF-F780-9E9D-07639AA63B68}"/>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3236" name="Text Box 4">
            <a:extLst>
              <a:ext uri="{FF2B5EF4-FFF2-40B4-BE49-F238E27FC236}">
                <a16:creationId xmlns:a16="http://schemas.microsoft.com/office/drawing/2014/main" id="{B5E1C411-D5AE-102F-E1DD-9E2FEF0118FB}"/>
              </a:ext>
            </a:extLst>
          </p:cNvPr>
          <p:cNvSpPr txBox="1">
            <a:spLocks noChangeArrowheads="1"/>
          </p:cNvSpPr>
          <p:nvPr/>
        </p:nvSpPr>
        <p:spPr bwMode="auto">
          <a:xfrm>
            <a:off x="304800" y="762000"/>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  </a:t>
            </a:r>
            <a:r>
              <a:rPr lang="en-US" altLang="en-US" sz="2000" i="1">
                <a:latin typeface="Times New Roman" panose="02020603050405020304" pitchFamily="18" charset="0"/>
              </a:rPr>
              <a:t>Burst error of length 8</a:t>
            </a:r>
          </a:p>
        </p:txBody>
      </p:sp>
      <p:sp>
        <p:nvSpPr>
          <p:cNvPr id="863237" name="Line 5">
            <a:extLst>
              <a:ext uri="{FF2B5EF4-FFF2-40B4-BE49-F238E27FC236}">
                <a16:creationId xmlns:a16="http://schemas.microsoft.com/office/drawing/2014/main" id="{80F3CB7B-5AB5-3990-F5F8-490693A9B4E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3238" name="Picture 6">
            <a:extLst>
              <a:ext uri="{FF2B5EF4-FFF2-40B4-BE49-F238E27FC236}">
                <a16:creationId xmlns:a16="http://schemas.microsoft.com/office/drawing/2014/main" id="{4EB9564F-EEF2-1A0E-EEA5-1FCB8CBDC3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7425" y="1698625"/>
            <a:ext cx="7167563" cy="3459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803B07-8C94-13F4-9BBA-3A70B7469225}"/>
              </a:ext>
            </a:extLst>
          </p:cNvPr>
          <p:cNvSpPr>
            <a:spLocks noGrp="1"/>
          </p:cNvSpPr>
          <p:nvPr>
            <p:ph type="sldNum" sz="quarter" idx="10"/>
          </p:nvPr>
        </p:nvSpPr>
        <p:spPr/>
        <p:txBody>
          <a:bodyPr/>
          <a:lstStyle/>
          <a:p>
            <a:r>
              <a:rPr lang="en-US" altLang="en-US"/>
              <a:t>10.</a:t>
            </a:r>
            <a:fld id="{1BCA43C3-8E87-EC4A-8815-28E5FDE065C4}" type="slidenum">
              <a:rPr lang="en-US" altLang="en-US"/>
              <a:pPr/>
              <a:t>70</a:t>
            </a:fld>
            <a:endParaRPr lang="en-US" altLang="en-US"/>
          </a:p>
        </p:txBody>
      </p:sp>
      <p:sp>
        <p:nvSpPr>
          <p:cNvPr id="905218" name="Rectangle 2">
            <a:extLst>
              <a:ext uri="{FF2B5EF4-FFF2-40B4-BE49-F238E27FC236}">
                <a16:creationId xmlns:a16="http://schemas.microsoft.com/office/drawing/2014/main" id="{6FE0F30E-B9F3-94C7-ECFD-B577A5A39749}"/>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19" name="Rectangle 3">
            <a:extLst>
              <a:ext uri="{FF2B5EF4-FFF2-40B4-BE49-F238E27FC236}">
                <a16:creationId xmlns:a16="http://schemas.microsoft.com/office/drawing/2014/main" id="{1876AE17-CE11-5B74-0280-4A19278467F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0" name="Rectangle 4">
            <a:extLst>
              <a:ext uri="{FF2B5EF4-FFF2-40B4-BE49-F238E27FC236}">
                <a16:creationId xmlns:a16="http://schemas.microsoft.com/office/drawing/2014/main" id="{AE8DEB23-37EC-93A1-929E-213A0C349A25}"/>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1" name="Rectangle 5">
            <a:extLst>
              <a:ext uri="{FF2B5EF4-FFF2-40B4-BE49-F238E27FC236}">
                <a16:creationId xmlns:a16="http://schemas.microsoft.com/office/drawing/2014/main" id="{2EBF05BB-4265-46F0-24E6-23404EA7FC1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2" name="Rectangle 6">
            <a:extLst>
              <a:ext uri="{FF2B5EF4-FFF2-40B4-BE49-F238E27FC236}">
                <a16:creationId xmlns:a16="http://schemas.microsoft.com/office/drawing/2014/main" id="{4A7FE2F5-E1A6-C7DE-9688-4686721F7D5F}"/>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3" name="Rectangle 7">
            <a:extLst>
              <a:ext uri="{FF2B5EF4-FFF2-40B4-BE49-F238E27FC236}">
                <a16:creationId xmlns:a16="http://schemas.microsoft.com/office/drawing/2014/main" id="{FBC35A80-EACE-7A57-9101-1209B9082F04}"/>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4" name="Rectangle 8">
            <a:extLst>
              <a:ext uri="{FF2B5EF4-FFF2-40B4-BE49-F238E27FC236}">
                <a16:creationId xmlns:a16="http://schemas.microsoft.com/office/drawing/2014/main" id="{C8B70686-31F3-739F-CF72-04FD43F77AF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5225" name="Line 9">
            <a:extLst>
              <a:ext uri="{FF2B5EF4-FFF2-40B4-BE49-F238E27FC236}">
                <a16:creationId xmlns:a16="http://schemas.microsoft.com/office/drawing/2014/main" id="{08752F51-1C3B-6B2C-3264-D47540B9BA53}"/>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5226" name="Line 10">
            <a:extLst>
              <a:ext uri="{FF2B5EF4-FFF2-40B4-BE49-F238E27FC236}">
                <a16:creationId xmlns:a16="http://schemas.microsoft.com/office/drawing/2014/main" id="{93959D53-1B13-365C-D6CE-34E1518D9C63}"/>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5227" name="Rectangle 11">
            <a:extLst>
              <a:ext uri="{FF2B5EF4-FFF2-40B4-BE49-F238E27FC236}">
                <a16:creationId xmlns:a16="http://schemas.microsoft.com/office/drawing/2014/main" id="{F8CE1589-C4E3-F1B9-E0E9-1B0BEBAD2AEE}"/>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In a cyclic code, those </a:t>
            </a:r>
            <a:r>
              <a:rPr lang="en-US" altLang="en-US" i="1"/>
              <a:t>e</a:t>
            </a:r>
            <a:r>
              <a:rPr lang="en-US" altLang="en-US"/>
              <a:t>(x) errors that are divisible by </a:t>
            </a:r>
            <a:r>
              <a:rPr lang="en-US" altLang="en-US" i="1"/>
              <a:t>g</a:t>
            </a:r>
            <a:r>
              <a:rPr lang="en-US" altLang="en-US"/>
              <a:t>(x) are not caught.</a:t>
            </a:r>
          </a:p>
        </p:txBody>
      </p:sp>
      <p:grpSp>
        <p:nvGrpSpPr>
          <p:cNvPr id="905228" name="Group 12">
            <a:extLst>
              <a:ext uri="{FF2B5EF4-FFF2-40B4-BE49-F238E27FC236}">
                <a16:creationId xmlns:a16="http://schemas.microsoft.com/office/drawing/2014/main" id="{3ED6C463-9BA3-E579-C056-250418878DA7}"/>
              </a:ext>
            </a:extLst>
          </p:cNvPr>
          <p:cNvGrpSpPr>
            <a:grpSpLocks/>
          </p:cNvGrpSpPr>
          <p:nvPr/>
        </p:nvGrpSpPr>
        <p:grpSpPr bwMode="auto">
          <a:xfrm>
            <a:off x="533400" y="2024063"/>
            <a:ext cx="1143000" cy="566737"/>
            <a:chOff x="1200" y="1248"/>
            <a:chExt cx="720" cy="357"/>
          </a:xfrm>
        </p:grpSpPr>
        <p:pic>
          <p:nvPicPr>
            <p:cNvPr id="905229" name="Picture 13">
              <a:extLst>
                <a:ext uri="{FF2B5EF4-FFF2-40B4-BE49-F238E27FC236}">
                  <a16:creationId xmlns:a16="http://schemas.microsoft.com/office/drawing/2014/main" id="{0D93DB1F-ED52-8694-73D3-1C199F69E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5230" name="Text Box 14">
              <a:extLst>
                <a:ext uri="{FF2B5EF4-FFF2-40B4-BE49-F238E27FC236}">
                  <a16:creationId xmlns:a16="http://schemas.microsoft.com/office/drawing/2014/main" id="{34F8A71A-686D-743F-A3EC-26AAE8BEF287}"/>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7D4E29F-A41F-C1AD-E8FF-B56675C70F55}"/>
              </a:ext>
            </a:extLst>
          </p:cNvPr>
          <p:cNvSpPr>
            <a:spLocks noGrp="1"/>
          </p:cNvSpPr>
          <p:nvPr>
            <p:ph type="sldNum" sz="quarter" idx="10"/>
          </p:nvPr>
        </p:nvSpPr>
        <p:spPr/>
        <p:txBody>
          <a:bodyPr/>
          <a:lstStyle/>
          <a:p>
            <a:r>
              <a:rPr lang="en-US" altLang="en-US"/>
              <a:t>10.</a:t>
            </a:r>
            <a:fld id="{B6B8C536-7165-A245-ADBF-2CBFC1E9D1CB}" type="slidenum">
              <a:rPr lang="en-US" altLang="en-US"/>
              <a:pPr/>
              <a:t>71</a:t>
            </a:fld>
            <a:endParaRPr lang="en-US" altLang="en-US"/>
          </a:p>
        </p:txBody>
      </p:sp>
      <p:sp>
        <p:nvSpPr>
          <p:cNvPr id="906242" name="Rectangle 2">
            <a:extLst>
              <a:ext uri="{FF2B5EF4-FFF2-40B4-BE49-F238E27FC236}">
                <a16:creationId xmlns:a16="http://schemas.microsoft.com/office/drawing/2014/main" id="{A9205BC1-6B89-62A4-8C43-F65B7943974C}"/>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3" name="Rectangle 3">
            <a:extLst>
              <a:ext uri="{FF2B5EF4-FFF2-40B4-BE49-F238E27FC236}">
                <a16:creationId xmlns:a16="http://schemas.microsoft.com/office/drawing/2014/main" id="{25B6918D-E4CE-E69B-D26C-F62B5914E03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4" name="Rectangle 4">
            <a:extLst>
              <a:ext uri="{FF2B5EF4-FFF2-40B4-BE49-F238E27FC236}">
                <a16:creationId xmlns:a16="http://schemas.microsoft.com/office/drawing/2014/main" id="{78BE4942-A13A-F9DF-347B-56F66AA1438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5" name="Rectangle 5">
            <a:extLst>
              <a:ext uri="{FF2B5EF4-FFF2-40B4-BE49-F238E27FC236}">
                <a16:creationId xmlns:a16="http://schemas.microsoft.com/office/drawing/2014/main" id="{7CEB5B88-041A-658A-871C-25B464A454BB}"/>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6" name="Rectangle 6">
            <a:extLst>
              <a:ext uri="{FF2B5EF4-FFF2-40B4-BE49-F238E27FC236}">
                <a16:creationId xmlns:a16="http://schemas.microsoft.com/office/drawing/2014/main" id="{D679D441-DE46-184E-58AA-E71905CE115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7" name="Rectangle 7">
            <a:extLst>
              <a:ext uri="{FF2B5EF4-FFF2-40B4-BE49-F238E27FC236}">
                <a16:creationId xmlns:a16="http://schemas.microsoft.com/office/drawing/2014/main" id="{CCC2EC5F-36A2-0CA3-F945-71590FA8626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8" name="Rectangle 8">
            <a:extLst>
              <a:ext uri="{FF2B5EF4-FFF2-40B4-BE49-F238E27FC236}">
                <a16:creationId xmlns:a16="http://schemas.microsoft.com/office/drawing/2014/main" id="{8BC58999-005C-E5D3-96FB-C53931AD1525}"/>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6249" name="Line 9">
            <a:extLst>
              <a:ext uri="{FF2B5EF4-FFF2-40B4-BE49-F238E27FC236}">
                <a16:creationId xmlns:a16="http://schemas.microsoft.com/office/drawing/2014/main" id="{1BB454F9-76D8-6E01-7DDD-673FAA51C25B}"/>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6250" name="Line 10">
            <a:extLst>
              <a:ext uri="{FF2B5EF4-FFF2-40B4-BE49-F238E27FC236}">
                <a16:creationId xmlns:a16="http://schemas.microsoft.com/office/drawing/2014/main" id="{FCDDDE02-81EB-6A0A-434D-463B538BEC44}"/>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6251" name="Rectangle 11">
            <a:extLst>
              <a:ext uri="{FF2B5EF4-FFF2-40B4-BE49-F238E27FC236}">
                <a16:creationId xmlns:a16="http://schemas.microsoft.com/office/drawing/2014/main" id="{6D0C1F02-AFC5-C405-FDF7-5512434999E2}"/>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If the generator has more than one term and the coefficient of x</a:t>
            </a:r>
            <a:r>
              <a:rPr lang="en-US" altLang="en-US" baseline="30000"/>
              <a:t>0</a:t>
            </a:r>
            <a:r>
              <a:rPr lang="en-US" altLang="en-US"/>
              <a:t> is 1, </a:t>
            </a:r>
            <a:br>
              <a:rPr lang="en-US" altLang="en-US"/>
            </a:br>
            <a:r>
              <a:rPr lang="en-US" altLang="en-US"/>
              <a:t>all single errors can be caught.</a:t>
            </a:r>
          </a:p>
        </p:txBody>
      </p:sp>
      <p:grpSp>
        <p:nvGrpSpPr>
          <p:cNvPr id="906252" name="Group 12">
            <a:extLst>
              <a:ext uri="{FF2B5EF4-FFF2-40B4-BE49-F238E27FC236}">
                <a16:creationId xmlns:a16="http://schemas.microsoft.com/office/drawing/2014/main" id="{629EB0AE-9D38-EB97-B001-8AB3BF6FA2F4}"/>
              </a:ext>
            </a:extLst>
          </p:cNvPr>
          <p:cNvGrpSpPr>
            <a:grpSpLocks/>
          </p:cNvGrpSpPr>
          <p:nvPr/>
        </p:nvGrpSpPr>
        <p:grpSpPr bwMode="auto">
          <a:xfrm>
            <a:off x="533400" y="2024063"/>
            <a:ext cx="1143000" cy="566737"/>
            <a:chOff x="1200" y="1248"/>
            <a:chExt cx="720" cy="357"/>
          </a:xfrm>
        </p:grpSpPr>
        <p:pic>
          <p:nvPicPr>
            <p:cNvPr id="906253" name="Picture 13">
              <a:extLst>
                <a:ext uri="{FF2B5EF4-FFF2-40B4-BE49-F238E27FC236}">
                  <a16:creationId xmlns:a16="http://schemas.microsoft.com/office/drawing/2014/main" id="{DA5003D4-9EF3-CCCC-CB13-A38AA3D364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6254" name="Text Box 14">
              <a:extLst>
                <a:ext uri="{FF2B5EF4-FFF2-40B4-BE49-F238E27FC236}">
                  <a16:creationId xmlns:a16="http://schemas.microsoft.com/office/drawing/2014/main" id="{4F22EA00-CCC1-D8E9-CA1B-1413320E13C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73E527B-E9A5-018B-A920-D1B694E502B4}"/>
              </a:ext>
            </a:extLst>
          </p:cNvPr>
          <p:cNvSpPr>
            <a:spLocks noGrp="1"/>
          </p:cNvSpPr>
          <p:nvPr>
            <p:ph type="sldNum" sz="quarter" idx="10"/>
          </p:nvPr>
        </p:nvSpPr>
        <p:spPr/>
        <p:txBody>
          <a:bodyPr/>
          <a:lstStyle/>
          <a:p>
            <a:r>
              <a:rPr lang="en-US" altLang="en-US"/>
              <a:t>10.</a:t>
            </a:r>
            <a:fld id="{8D53978F-AD0D-044F-9A60-69D165C164E2}" type="slidenum">
              <a:rPr lang="en-US" altLang="en-US"/>
              <a:pPr/>
              <a:t>72</a:t>
            </a:fld>
            <a:endParaRPr lang="en-US" altLang="en-US"/>
          </a:p>
        </p:txBody>
      </p:sp>
      <p:sp>
        <p:nvSpPr>
          <p:cNvPr id="934914" name="Rectangle 2">
            <a:extLst>
              <a:ext uri="{FF2B5EF4-FFF2-40B4-BE49-F238E27FC236}">
                <a16:creationId xmlns:a16="http://schemas.microsoft.com/office/drawing/2014/main" id="{DAB689BD-BB90-69D8-EFD6-200846F6B1A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15" name="Rectangle 3">
            <a:extLst>
              <a:ext uri="{FF2B5EF4-FFF2-40B4-BE49-F238E27FC236}">
                <a16:creationId xmlns:a16="http://schemas.microsoft.com/office/drawing/2014/main" id="{3354E83E-2798-2E07-862F-570FE2C7DB9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16" name="Rectangle 4">
            <a:extLst>
              <a:ext uri="{FF2B5EF4-FFF2-40B4-BE49-F238E27FC236}">
                <a16:creationId xmlns:a16="http://schemas.microsoft.com/office/drawing/2014/main" id="{619EB38B-C274-B6E0-609A-A1A936ACF0AA}"/>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17" name="Rectangle 5">
            <a:extLst>
              <a:ext uri="{FF2B5EF4-FFF2-40B4-BE49-F238E27FC236}">
                <a16:creationId xmlns:a16="http://schemas.microsoft.com/office/drawing/2014/main" id="{00521834-F429-736B-3A27-F780E094E0FE}"/>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18" name="Rectangle 6">
            <a:extLst>
              <a:ext uri="{FF2B5EF4-FFF2-40B4-BE49-F238E27FC236}">
                <a16:creationId xmlns:a16="http://schemas.microsoft.com/office/drawing/2014/main" id="{1343FFCB-BBE3-26E9-2B1A-24000A67C09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19" name="Rectangle 7">
            <a:extLst>
              <a:ext uri="{FF2B5EF4-FFF2-40B4-BE49-F238E27FC236}">
                <a16:creationId xmlns:a16="http://schemas.microsoft.com/office/drawing/2014/main" id="{393F9FF8-C053-1258-4D0A-5882EC78135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20" name="Rectangle 8">
            <a:extLst>
              <a:ext uri="{FF2B5EF4-FFF2-40B4-BE49-F238E27FC236}">
                <a16:creationId xmlns:a16="http://schemas.microsoft.com/office/drawing/2014/main" id="{7607F09E-2C44-BEDE-0D4C-AD6B641E61C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4921" name="Rectangle 9">
            <a:extLst>
              <a:ext uri="{FF2B5EF4-FFF2-40B4-BE49-F238E27FC236}">
                <a16:creationId xmlns:a16="http://schemas.microsoft.com/office/drawing/2014/main" id="{CA0E2D88-E127-7B94-3CEE-7EFA6BD4A956}"/>
              </a:ext>
            </a:extLst>
          </p:cNvPr>
          <p:cNvSpPr>
            <a:spLocks noChangeArrowheads="1"/>
          </p:cNvSpPr>
          <p:nvPr/>
        </p:nvSpPr>
        <p:spPr bwMode="auto">
          <a:xfrm>
            <a:off x="228600" y="1077913"/>
            <a:ext cx="8686800" cy="1800225"/>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Which of the following g(x) values guarantees that a single-bit error is caught? For each case, what is the error that cannot be caught?</a:t>
            </a:r>
          </a:p>
          <a:p>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x +</a:t>
            </a:r>
            <a:r>
              <a:rPr lang="en-US" altLang="en-US" sz="2800">
                <a:latin typeface="Times New Roman" panose="02020603050405020304" pitchFamily="18" charset="0"/>
              </a:rPr>
              <a:t> </a:t>
            </a:r>
            <a:r>
              <a:rPr lang="en-US" altLang="en-US" sz="2800" i="1">
                <a:latin typeface="Times New Roman" panose="02020603050405020304" pitchFamily="18" charset="0"/>
              </a:rPr>
              <a:t>1</a:t>
            </a:r>
            <a:r>
              <a:rPr lang="en-US" altLang="en-US" sz="2800">
                <a:latin typeface="Times New Roman" panose="02020603050405020304" pitchFamily="18" charset="0"/>
              </a:rPr>
              <a:t>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x</a:t>
            </a:r>
            <a:r>
              <a:rPr lang="en-US" altLang="en-US" sz="2800" baseline="30000">
                <a:latin typeface="Times New Roman" panose="02020603050405020304" pitchFamily="18" charset="0"/>
              </a:rPr>
              <a:t>3</a:t>
            </a:r>
            <a:r>
              <a:rPr lang="en-US" altLang="en-US" sz="2800">
                <a:latin typeface="Times New Roman" panose="02020603050405020304" pitchFamily="18" charset="0"/>
              </a:rPr>
              <a:t>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1</a:t>
            </a:r>
          </a:p>
        </p:txBody>
      </p:sp>
      <p:sp>
        <p:nvSpPr>
          <p:cNvPr id="934922" name="Rectangle 10">
            <a:extLst>
              <a:ext uri="{FF2B5EF4-FFF2-40B4-BE49-F238E27FC236}">
                <a16:creationId xmlns:a16="http://schemas.microsoft.com/office/drawing/2014/main" id="{4619A43B-F5C7-B1C3-CC19-3AA978FD5DE4}"/>
              </a:ext>
            </a:extLst>
          </p:cNvPr>
          <p:cNvSpPr>
            <a:spLocks noChangeArrowheads="1"/>
          </p:cNvSpPr>
          <p:nvPr/>
        </p:nvSpPr>
        <p:spPr bwMode="auto">
          <a:xfrm>
            <a:off x="228600" y="3014663"/>
            <a:ext cx="8686800" cy="3081337"/>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solidFill>
                  <a:schemeClr val="hlink"/>
                </a:solidFill>
                <a:latin typeface="Times" pitchFamily="18" charset="0"/>
              </a:rPr>
              <a:t>a.</a:t>
            </a:r>
            <a:r>
              <a:rPr lang="en-US" altLang="en-US" sz="2800" i="1">
                <a:latin typeface="Times" pitchFamily="18" charset="0"/>
              </a:rPr>
              <a:t> No x</a:t>
            </a:r>
            <a:r>
              <a:rPr lang="en-US" altLang="en-US" sz="2800" i="1" baseline="30000">
                <a:latin typeface="Times" pitchFamily="18" charset="0"/>
              </a:rPr>
              <a:t>i</a:t>
            </a:r>
            <a:r>
              <a:rPr lang="en-US" altLang="en-US" sz="2800" i="1">
                <a:latin typeface="Times" pitchFamily="18" charset="0"/>
              </a:rPr>
              <a:t> can be divisible by x + 1. Any single-bit error can</a:t>
            </a:r>
            <a:br>
              <a:rPr lang="en-US" altLang="en-US" sz="2800" i="1">
                <a:latin typeface="Times" pitchFamily="18" charset="0"/>
              </a:rPr>
            </a:br>
            <a:r>
              <a:rPr lang="en-US" altLang="en-US" sz="2800" i="1">
                <a:latin typeface="Times" pitchFamily="18" charset="0"/>
              </a:rPr>
              <a:t>    be caught.</a:t>
            </a:r>
          </a:p>
          <a:p>
            <a:r>
              <a:rPr lang="en-US" altLang="en-US" sz="2800" i="1">
                <a:solidFill>
                  <a:schemeClr val="hlink"/>
                </a:solidFill>
                <a:latin typeface="Times" pitchFamily="18" charset="0"/>
              </a:rPr>
              <a:t>b.</a:t>
            </a:r>
            <a:r>
              <a:rPr lang="en-US" altLang="en-US" sz="2800" i="1">
                <a:latin typeface="Times" pitchFamily="18" charset="0"/>
              </a:rPr>
              <a:t> If i is equal to or greater than 3, x</a:t>
            </a:r>
            <a:r>
              <a:rPr lang="en-US" altLang="en-US" sz="2800" i="1" baseline="30000">
                <a:latin typeface="Times" pitchFamily="18" charset="0"/>
              </a:rPr>
              <a:t>i </a:t>
            </a:r>
            <a:r>
              <a:rPr lang="en-US" altLang="en-US" sz="2800" i="1">
                <a:latin typeface="Times" pitchFamily="18" charset="0"/>
              </a:rPr>
              <a:t>is divisible by g(x).</a:t>
            </a:r>
            <a:br>
              <a:rPr lang="en-US" altLang="en-US" sz="2800" i="1">
                <a:latin typeface="Times" pitchFamily="18" charset="0"/>
              </a:rPr>
            </a:br>
            <a:r>
              <a:rPr lang="en-US" altLang="en-US" sz="2800" i="1">
                <a:latin typeface="Times" pitchFamily="18" charset="0"/>
              </a:rPr>
              <a:t>   All single-bit errors in positions 1 to 3 are caught.</a:t>
            </a:r>
          </a:p>
          <a:p>
            <a:r>
              <a:rPr lang="en-US" altLang="en-US" sz="2800" i="1">
                <a:solidFill>
                  <a:schemeClr val="hlink"/>
                </a:solidFill>
                <a:latin typeface="Times" pitchFamily="18" charset="0"/>
              </a:rPr>
              <a:t>c.</a:t>
            </a:r>
            <a:r>
              <a:rPr lang="en-US" altLang="en-US" sz="2800" i="1">
                <a:latin typeface="Times" pitchFamily="18" charset="0"/>
              </a:rPr>
              <a:t> All values of i make x</a:t>
            </a:r>
            <a:r>
              <a:rPr lang="en-US" altLang="en-US" sz="2800" i="1" baseline="30000">
                <a:latin typeface="Times" pitchFamily="18" charset="0"/>
              </a:rPr>
              <a:t>i</a:t>
            </a:r>
            <a:r>
              <a:rPr lang="en-US" altLang="en-US" sz="2800" i="1">
                <a:latin typeface="Times" pitchFamily="18" charset="0"/>
              </a:rPr>
              <a:t> divisible by g(x). No single-bit</a:t>
            </a:r>
            <a:br>
              <a:rPr lang="en-US" altLang="en-US" sz="2800" i="1">
                <a:latin typeface="Times" pitchFamily="18" charset="0"/>
              </a:rPr>
            </a:br>
            <a:r>
              <a:rPr lang="en-US" altLang="en-US" sz="2800" i="1">
                <a:latin typeface="Times" pitchFamily="18" charset="0"/>
              </a:rPr>
              <a:t>    error can be caught. This  g(x) is useless.</a:t>
            </a:r>
          </a:p>
        </p:txBody>
      </p:sp>
      <p:sp>
        <p:nvSpPr>
          <p:cNvPr id="934923" name="Text Box 11">
            <a:extLst>
              <a:ext uri="{FF2B5EF4-FFF2-40B4-BE49-F238E27FC236}">
                <a16:creationId xmlns:a16="http://schemas.microsoft.com/office/drawing/2014/main" id="{FE7B43D5-DB7C-36B6-5D27-BFD726EC3C3E}"/>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10.15</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4F9411A-AA22-A8C9-FAEB-FEBF38D47F39}"/>
              </a:ext>
            </a:extLst>
          </p:cNvPr>
          <p:cNvSpPr>
            <a:spLocks noGrp="1"/>
          </p:cNvSpPr>
          <p:nvPr>
            <p:ph type="sldNum" sz="quarter" idx="10"/>
          </p:nvPr>
        </p:nvSpPr>
        <p:spPr/>
        <p:txBody>
          <a:bodyPr/>
          <a:lstStyle/>
          <a:p>
            <a:r>
              <a:rPr lang="en-US" altLang="en-US"/>
              <a:t>10.</a:t>
            </a:r>
            <a:fld id="{15433D05-3269-854D-84BD-7CA042196D58}" type="slidenum">
              <a:rPr lang="en-US" altLang="en-US"/>
              <a:pPr/>
              <a:t>73</a:t>
            </a:fld>
            <a:endParaRPr lang="en-US" altLang="en-US"/>
          </a:p>
        </p:txBody>
      </p:sp>
      <p:sp>
        <p:nvSpPr>
          <p:cNvPr id="884738" name="Line 2">
            <a:extLst>
              <a:ext uri="{FF2B5EF4-FFF2-40B4-BE49-F238E27FC236}">
                <a16:creationId xmlns:a16="http://schemas.microsoft.com/office/drawing/2014/main" id="{E2647281-9DBE-7B7C-B6B0-17A159D9FC8E}"/>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39" name="Line 3">
            <a:extLst>
              <a:ext uri="{FF2B5EF4-FFF2-40B4-BE49-F238E27FC236}">
                <a16:creationId xmlns:a16="http://schemas.microsoft.com/office/drawing/2014/main" id="{A172540B-1227-6596-7C2E-BBC6D3E11E45}"/>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4740" name="Text Box 4">
            <a:extLst>
              <a:ext uri="{FF2B5EF4-FFF2-40B4-BE49-F238E27FC236}">
                <a16:creationId xmlns:a16="http://schemas.microsoft.com/office/drawing/2014/main" id="{ECB0A6BC-8B2F-396E-189F-FA8CAB92C187}"/>
              </a:ext>
            </a:extLst>
          </p:cNvPr>
          <p:cNvSpPr txBox="1">
            <a:spLocks noChangeArrowheads="1"/>
          </p:cNvSpPr>
          <p:nvPr/>
        </p:nvSpPr>
        <p:spPr bwMode="auto">
          <a:xfrm>
            <a:off x="304800" y="762000"/>
            <a:ext cx="88106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10.23  </a:t>
            </a:r>
            <a:r>
              <a:rPr lang="en-US" altLang="en-US" sz="2000" i="1">
                <a:latin typeface="Times New Roman" panose="02020603050405020304" pitchFamily="18" charset="0"/>
              </a:rPr>
              <a:t>Representation of two isolated single-bit errors using polynomials</a:t>
            </a:r>
          </a:p>
        </p:txBody>
      </p:sp>
      <p:sp>
        <p:nvSpPr>
          <p:cNvPr id="884741" name="Line 5">
            <a:extLst>
              <a:ext uri="{FF2B5EF4-FFF2-40B4-BE49-F238E27FC236}">
                <a16:creationId xmlns:a16="http://schemas.microsoft.com/office/drawing/2014/main" id="{CDC0449D-E352-99C6-2EC4-5A23215637B2}"/>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4742" name="Picture 6">
            <a:extLst>
              <a:ext uri="{FF2B5EF4-FFF2-40B4-BE49-F238E27FC236}">
                <a16:creationId xmlns:a16="http://schemas.microsoft.com/office/drawing/2014/main" id="{1EE02697-B9A0-7B72-08F3-D8247BB6857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6950" y="2587625"/>
            <a:ext cx="7148513"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56D12D5-D3B2-42CB-724B-69FD4AE44345}"/>
              </a:ext>
            </a:extLst>
          </p:cNvPr>
          <p:cNvSpPr>
            <a:spLocks noGrp="1"/>
          </p:cNvSpPr>
          <p:nvPr>
            <p:ph type="sldNum" sz="quarter" idx="10"/>
          </p:nvPr>
        </p:nvSpPr>
        <p:spPr/>
        <p:txBody>
          <a:bodyPr/>
          <a:lstStyle/>
          <a:p>
            <a:r>
              <a:rPr lang="en-US" altLang="en-US"/>
              <a:t>10.</a:t>
            </a:r>
            <a:fld id="{D3BF2FF4-016B-F449-A0F2-287AE237D20F}" type="slidenum">
              <a:rPr lang="en-US" altLang="en-US"/>
              <a:pPr/>
              <a:t>74</a:t>
            </a:fld>
            <a:endParaRPr lang="en-US" altLang="en-US"/>
          </a:p>
        </p:txBody>
      </p:sp>
      <p:sp>
        <p:nvSpPr>
          <p:cNvPr id="907266" name="Rectangle 2">
            <a:extLst>
              <a:ext uri="{FF2B5EF4-FFF2-40B4-BE49-F238E27FC236}">
                <a16:creationId xmlns:a16="http://schemas.microsoft.com/office/drawing/2014/main" id="{B2716AEE-EBFB-2924-1FCB-26E15EB62C4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7" name="Rectangle 3">
            <a:extLst>
              <a:ext uri="{FF2B5EF4-FFF2-40B4-BE49-F238E27FC236}">
                <a16:creationId xmlns:a16="http://schemas.microsoft.com/office/drawing/2014/main" id="{DE7C9C9E-B2CE-DC18-2B3A-690263FC2DF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8" name="Rectangle 4">
            <a:extLst>
              <a:ext uri="{FF2B5EF4-FFF2-40B4-BE49-F238E27FC236}">
                <a16:creationId xmlns:a16="http://schemas.microsoft.com/office/drawing/2014/main" id="{0CC4F394-7281-5476-3BE2-BC46CCC4911E}"/>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69" name="Rectangle 5">
            <a:extLst>
              <a:ext uri="{FF2B5EF4-FFF2-40B4-BE49-F238E27FC236}">
                <a16:creationId xmlns:a16="http://schemas.microsoft.com/office/drawing/2014/main" id="{8C2AA252-3813-4AA5-08EC-BFA6137DEE36}"/>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0" name="Rectangle 6">
            <a:extLst>
              <a:ext uri="{FF2B5EF4-FFF2-40B4-BE49-F238E27FC236}">
                <a16:creationId xmlns:a16="http://schemas.microsoft.com/office/drawing/2014/main" id="{E81E5E20-3C72-1F72-22CF-A92219AB184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1" name="Rectangle 7">
            <a:extLst>
              <a:ext uri="{FF2B5EF4-FFF2-40B4-BE49-F238E27FC236}">
                <a16:creationId xmlns:a16="http://schemas.microsoft.com/office/drawing/2014/main" id="{34C7431B-48FE-8DC6-45F0-8400D2733F8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2" name="Rectangle 8">
            <a:extLst>
              <a:ext uri="{FF2B5EF4-FFF2-40B4-BE49-F238E27FC236}">
                <a16:creationId xmlns:a16="http://schemas.microsoft.com/office/drawing/2014/main" id="{0541A76A-1848-0222-68B8-4960A9826FB4}"/>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7273" name="Line 9">
            <a:extLst>
              <a:ext uri="{FF2B5EF4-FFF2-40B4-BE49-F238E27FC236}">
                <a16:creationId xmlns:a16="http://schemas.microsoft.com/office/drawing/2014/main" id="{22118483-0CD0-91B0-BA68-6A8A82D926F2}"/>
              </a:ext>
            </a:extLst>
          </p:cNvPr>
          <p:cNvSpPr>
            <a:spLocks noChangeShapeType="1"/>
          </p:cNvSpPr>
          <p:nvPr/>
        </p:nvSpPr>
        <p:spPr bwMode="auto">
          <a:xfrm>
            <a:off x="457200" y="228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4" name="Line 10">
            <a:extLst>
              <a:ext uri="{FF2B5EF4-FFF2-40B4-BE49-F238E27FC236}">
                <a16:creationId xmlns:a16="http://schemas.microsoft.com/office/drawing/2014/main" id="{BF50122A-3CB8-E6BC-9153-3550D96C5EA6}"/>
              </a:ext>
            </a:extLst>
          </p:cNvPr>
          <p:cNvSpPr>
            <a:spLocks noChangeShapeType="1"/>
          </p:cNvSpPr>
          <p:nvPr/>
        </p:nvSpPr>
        <p:spPr bwMode="auto">
          <a:xfrm>
            <a:off x="458788" y="4495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7275" name="Rectangle 11">
            <a:extLst>
              <a:ext uri="{FF2B5EF4-FFF2-40B4-BE49-F238E27FC236}">
                <a16:creationId xmlns:a16="http://schemas.microsoft.com/office/drawing/2014/main" id="{6F936E8A-9354-9239-F98C-FDF2272DC258}"/>
              </a:ext>
            </a:extLst>
          </p:cNvPr>
          <p:cNvSpPr>
            <a:spLocks noChangeArrowheads="1"/>
          </p:cNvSpPr>
          <p:nvPr/>
        </p:nvSpPr>
        <p:spPr bwMode="auto">
          <a:xfrm>
            <a:off x="495300" y="2378075"/>
            <a:ext cx="8077200" cy="204152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If a generator cannot divide x</a:t>
            </a:r>
            <a:r>
              <a:rPr lang="en-US" altLang="en-US" baseline="30000"/>
              <a:t>t</a:t>
            </a:r>
            <a:r>
              <a:rPr lang="en-US" altLang="en-US"/>
              <a:t> + 1 </a:t>
            </a:r>
            <a:br>
              <a:rPr lang="en-US" altLang="en-US"/>
            </a:br>
            <a:r>
              <a:rPr lang="en-US" altLang="en-US"/>
              <a:t>(t between 0 and n – 1),</a:t>
            </a:r>
          </a:p>
          <a:p>
            <a:pPr algn="ctr"/>
            <a:r>
              <a:rPr lang="en-US" altLang="en-US"/>
              <a:t>then all isolated double errors </a:t>
            </a:r>
            <a:br>
              <a:rPr lang="en-US" altLang="en-US"/>
            </a:br>
            <a:r>
              <a:rPr lang="en-US" altLang="en-US"/>
              <a:t>can be detected.</a:t>
            </a:r>
          </a:p>
        </p:txBody>
      </p:sp>
      <p:grpSp>
        <p:nvGrpSpPr>
          <p:cNvPr id="907276" name="Group 12">
            <a:extLst>
              <a:ext uri="{FF2B5EF4-FFF2-40B4-BE49-F238E27FC236}">
                <a16:creationId xmlns:a16="http://schemas.microsoft.com/office/drawing/2014/main" id="{B2196F50-2900-0650-1C65-6C50C17B9B39}"/>
              </a:ext>
            </a:extLst>
          </p:cNvPr>
          <p:cNvGrpSpPr>
            <a:grpSpLocks/>
          </p:cNvGrpSpPr>
          <p:nvPr/>
        </p:nvGrpSpPr>
        <p:grpSpPr bwMode="auto">
          <a:xfrm>
            <a:off x="457200" y="1600200"/>
            <a:ext cx="1143000" cy="566738"/>
            <a:chOff x="1200" y="1248"/>
            <a:chExt cx="720" cy="357"/>
          </a:xfrm>
        </p:grpSpPr>
        <p:pic>
          <p:nvPicPr>
            <p:cNvPr id="907277" name="Picture 13">
              <a:extLst>
                <a:ext uri="{FF2B5EF4-FFF2-40B4-BE49-F238E27FC236}">
                  <a16:creationId xmlns:a16="http://schemas.microsoft.com/office/drawing/2014/main" id="{D1DA3CAF-DBD5-BB4D-1FFD-0CC5C15CEB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7278" name="Text Box 14">
              <a:extLst>
                <a:ext uri="{FF2B5EF4-FFF2-40B4-BE49-F238E27FC236}">
                  <a16:creationId xmlns:a16="http://schemas.microsoft.com/office/drawing/2014/main" id="{ED758EB3-E4D1-364E-BFC8-A8B397A5E07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B9439F7-10AA-2B91-1059-5E63015374FB}"/>
              </a:ext>
            </a:extLst>
          </p:cNvPr>
          <p:cNvSpPr>
            <a:spLocks noGrp="1"/>
          </p:cNvSpPr>
          <p:nvPr>
            <p:ph type="sldNum" sz="quarter" idx="10"/>
          </p:nvPr>
        </p:nvSpPr>
        <p:spPr/>
        <p:txBody>
          <a:bodyPr/>
          <a:lstStyle/>
          <a:p>
            <a:r>
              <a:rPr lang="en-US" altLang="en-US"/>
              <a:t>10.</a:t>
            </a:r>
            <a:fld id="{665E6340-2A75-4645-B97F-0145EF84D388}" type="slidenum">
              <a:rPr lang="en-US" altLang="en-US"/>
              <a:pPr/>
              <a:t>75</a:t>
            </a:fld>
            <a:endParaRPr lang="en-US" altLang="en-US"/>
          </a:p>
        </p:txBody>
      </p:sp>
      <p:sp>
        <p:nvSpPr>
          <p:cNvPr id="935938" name="Rectangle 2">
            <a:extLst>
              <a:ext uri="{FF2B5EF4-FFF2-40B4-BE49-F238E27FC236}">
                <a16:creationId xmlns:a16="http://schemas.microsoft.com/office/drawing/2014/main" id="{321B8B71-84FB-47B5-8776-67ACBA0DBDF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39" name="Rectangle 3">
            <a:extLst>
              <a:ext uri="{FF2B5EF4-FFF2-40B4-BE49-F238E27FC236}">
                <a16:creationId xmlns:a16="http://schemas.microsoft.com/office/drawing/2014/main" id="{70168231-DBAC-1199-A448-D2967B1BD7D9}"/>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40" name="Rectangle 4">
            <a:extLst>
              <a:ext uri="{FF2B5EF4-FFF2-40B4-BE49-F238E27FC236}">
                <a16:creationId xmlns:a16="http://schemas.microsoft.com/office/drawing/2014/main" id="{1937B144-34D6-FE17-D7C2-AB6CC0BA99A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41" name="Rectangle 5">
            <a:extLst>
              <a:ext uri="{FF2B5EF4-FFF2-40B4-BE49-F238E27FC236}">
                <a16:creationId xmlns:a16="http://schemas.microsoft.com/office/drawing/2014/main" id="{79B145E2-74C6-57D5-E0AF-F524A416C3A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42" name="Rectangle 6">
            <a:extLst>
              <a:ext uri="{FF2B5EF4-FFF2-40B4-BE49-F238E27FC236}">
                <a16:creationId xmlns:a16="http://schemas.microsoft.com/office/drawing/2014/main" id="{2544004F-CFFF-D290-471B-307A58E8A77D}"/>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43" name="Rectangle 7">
            <a:extLst>
              <a:ext uri="{FF2B5EF4-FFF2-40B4-BE49-F238E27FC236}">
                <a16:creationId xmlns:a16="http://schemas.microsoft.com/office/drawing/2014/main" id="{9F8F25C2-56EE-57CD-E425-C08ACACFC6EA}"/>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44" name="Rectangle 8">
            <a:extLst>
              <a:ext uri="{FF2B5EF4-FFF2-40B4-BE49-F238E27FC236}">
                <a16:creationId xmlns:a16="http://schemas.microsoft.com/office/drawing/2014/main" id="{E3F666FA-E904-6896-D3F8-B198A049B260}"/>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5945" name="Rectangle 9">
            <a:extLst>
              <a:ext uri="{FF2B5EF4-FFF2-40B4-BE49-F238E27FC236}">
                <a16:creationId xmlns:a16="http://schemas.microsoft.com/office/drawing/2014/main" id="{939EC35B-4154-9C22-C0C9-23166FB45621}"/>
              </a:ext>
            </a:extLst>
          </p:cNvPr>
          <p:cNvSpPr>
            <a:spLocks noChangeArrowheads="1"/>
          </p:cNvSpPr>
          <p:nvPr/>
        </p:nvSpPr>
        <p:spPr bwMode="auto">
          <a:xfrm>
            <a:off x="228600" y="1063625"/>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Find the status of the following generators related to two isolated, single-bit errors.</a:t>
            </a:r>
          </a:p>
          <a:p>
            <a:pPr algn="just"/>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x + 1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x</a:t>
            </a:r>
            <a:r>
              <a:rPr lang="en-US" altLang="en-US" sz="2800" i="1" baseline="30000">
                <a:latin typeface="Times New Roman" panose="02020603050405020304" pitchFamily="18" charset="0"/>
              </a:rPr>
              <a:t>4</a:t>
            </a:r>
            <a:r>
              <a:rPr lang="en-US" altLang="en-US" sz="2800" i="1">
                <a:latin typeface="Times New Roman" panose="02020603050405020304" pitchFamily="18" charset="0"/>
              </a:rPr>
              <a:t> + 1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x</a:t>
            </a:r>
            <a:r>
              <a:rPr lang="en-US" altLang="en-US" sz="2800" i="1" baseline="30000">
                <a:latin typeface="Times New Roman" panose="02020603050405020304" pitchFamily="18" charset="0"/>
              </a:rPr>
              <a:t>7</a:t>
            </a:r>
            <a:r>
              <a:rPr lang="en-US" altLang="en-US" sz="2800" i="1">
                <a:latin typeface="Times New Roman" panose="02020603050405020304" pitchFamily="18" charset="0"/>
              </a:rPr>
              <a:t> + x</a:t>
            </a:r>
            <a:r>
              <a:rPr lang="en-US" altLang="en-US" sz="2800" i="1" baseline="30000">
                <a:latin typeface="Times New Roman" panose="02020603050405020304" pitchFamily="18" charset="0"/>
              </a:rPr>
              <a:t>6</a:t>
            </a:r>
            <a:r>
              <a:rPr lang="en-US" altLang="en-US" sz="2800" i="1">
                <a:latin typeface="Times New Roman" panose="02020603050405020304" pitchFamily="18" charset="0"/>
              </a:rPr>
              <a:t> + 1      </a:t>
            </a:r>
            <a:r>
              <a:rPr lang="en-US" altLang="en-US" sz="2800" i="1">
                <a:solidFill>
                  <a:schemeClr val="hlink"/>
                </a:solidFill>
                <a:latin typeface="Times New Roman" panose="02020603050405020304" pitchFamily="18" charset="0"/>
              </a:rPr>
              <a:t>d</a:t>
            </a:r>
            <a:r>
              <a:rPr lang="en-US" altLang="en-US" sz="2800" i="1">
                <a:latin typeface="Times New Roman" panose="02020603050405020304" pitchFamily="18" charset="0"/>
              </a:rPr>
              <a:t>. x</a:t>
            </a:r>
            <a:r>
              <a:rPr lang="en-US" altLang="en-US" sz="2800" i="1" baseline="30000">
                <a:latin typeface="Times New Roman" panose="02020603050405020304" pitchFamily="18" charset="0"/>
              </a:rPr>
              <a:t>15</a:t>
            </a:r>
            <a:r>
              <a:rPr lang="en-US" altLang="en-US" sz="2800" i="1">
                <a:latin typeface="Times New Roman" panose="02020603050405020304" pitchFamily="18" charset="0"/>
              </a:rPr>
              <a:t> + x</a:t>
            </a:r>
            <a:r>
              <a:rPr lang="en-US" altLang="en-US" sz="2800" i="1" baseline="30000">
                <a:latin typeface="Times New Roman" panose="02020603050405020304" pitchFamily="18" charset="0"/>
              </a:rPr>
              <a:t>14</a:t>
            </a:r>
            <a:r>
              <a:rPr lang="en-US" altLang="en-US" sz="2800" i="1">
                <a:latin typeface="Times New Roman" panose="02020603050405020304" pitchFamily="18" charset="0"/>
              </a:rPr>
              <a:t> + 1</a:t>
            </a:r>
          </a:p>
        </p:txBody>
      </p:sp>
      <p:sp>
        <p:nvSpPr>
          <p:cNvPr id="935946" name="Rectangle 10">
            <a:extLst>
              <a:ext uri="{FF2B5EF4-FFF2-40B4-BE49-F238E27FC236}">
                <a16:creationId xmlns:a16="http://schemas.microsoft.com/office/drawing/2014/main" id="{F4E50033-9007-6F1C-D4A2-B01BF9F0D34A}"/>
              </a:ext>
            </a:extLst>
          </p:cNvPr>
          <p:cNvSpPr>
            <a:spLocks noChangeArrowheads="1"/>
          </p:cNvSpPr>
          <p:nvPr/>
        </p:nvSpPr>
        <p:spPr bwMode="auto">
          <a:xfrm>
            <a:off x="228600" y="2514600"/>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solidFill>
                  <a:schemeClr val="hlink"/>
                </a:solidFill>
                <a:latin typeface="Times" pitchFamily="18" charset="0"/>
              </a:rPr>
              <a:t>a.</a:t>
            </a:r>
            <a:r>
              <a:rPr lang="en-US" altLang="en-US" sz="2800" i="1">
                <a:latin typeface="Times" pitchFamily="18" charset="0"/>
              </a:rPr>
              <a:t> This is a very poor choice for a generator. Any two</a:t>
            </a:r>
            <a:br>
              <a:rPr lang="en-US" altLang="en-US" sz="2800" i="1">
                <a:latin typeface="Times" pitchFamily="18" charset="0"/>
              </a:rPr>
            </a:br>
            <a:r>
              <a:rPr lang="en-US" altLang="en-US" sz="2800" i="1">
                <a:latin typeface="Times" pitchFamily="18" charset="0"/>
              </a:rPr>
              <a:t>    errors next to each other cannot be detected.</a:t>
            </a:r>
          </a:p>
          <a:p>
            <a:r>
              <a:rPr lang="en-US" altLang="en-US" sz="2800" i="1">
                <a:solidFill>
                  <a:schemeClr val="hlink"/>
                </a:solidFill>
                <a:latin typeface="Times" pitchFamily="18" charset="0"/>
              </a:rPr>
              <a:t>b.</a:t>
            </a:r>
            <a:r>
              <a:rPr lang="en-US" altLang="en-US" sz="2800" i="1">
                <a:latin typeface="Times" pitchFamily="18" charset="0"/>
              </a:rPr>
              <a:t> This generator cannot detect two errors that are four</a:t>
            </a:r>
            <a:br>
              <a:rPr lang="en-US" altLang="en-US" sz="2800" i="1">
                <a:latin typeface="Times" pitchFamily="18" charset="0"/>
              </a:rPr>
            </a:br>
            <a:r>
              <a:rPr lang="en-US" altLang="en-US" sz="2800" i="1">
                <a:latin typeface="Times" pitchFamily="18" charset="0"/>
              </a:rPr>
              <a:t>     positions apart.</a:t>
            </a:r>
          </a:p>
          <a:p>
            <a:r>
              <a:rPr lang="en-US" altLang="en-US" sz="2800" i="1">
                <a:solidFill>
                  <a:schemeClr val="hlink"/>
                </a:solidFill>
                <a:latin typeface="Times" pitchFamily="18" charset="0"/>
              </a:rPr>
              <a:t>c.</a:t>
            </a:r>
            <a:r>
              <a:rPr lang="en-US" altLang="en-US" sz="2800" i="1">
                <a:latin typeface="Times" pitchFamily="18" charset="0"/>
              </a:rPr>
              <a:t> This is a good choice for this purpose.</a:t>
            </a:r>
          </a:p>
          <a:p>
            <a:r>
              <a:rPr lang="en-US" altLang="en-US" sz="2800" i="1">
                <a:solidFill>
                  <a:schemeClr val="hlink"/>
                </a:solidFill>
                <a:latin typeface="Times" pitchFamily="18" charset="0"/>
              </a:rPr>
              <a:t>d.</a:t>
            </a:r>
            <a:r>
              <a:rPr lang="en-US" altLang="en-US" sz="2800" i="1">
                <a:latin typeface="Times" pitchFamily="18" charset="0"/>
              </a:rPr>
              <a:t> This polynomial cannot divide x</a:t>
            </a:r>
            <a:r>
              <a:rPr lang="en-US" altLang="en-US" sz="2800" i="1" baseline="30000">
                <a:latin typeface="Times" pitchFamily="18" charset="0"/>
              </a:rPr>
              <a:t>t</a:t>
            </a:r>
            <a:r>
              <a:rPr lang="en-US" altLang="en-US" sz="2800" i="1">
                <a:latin typeface="Times" pitchFamily="18" charset="0"/>
              </a:rPr>
              <a:t> + 1 if t is less than</a:t>
            </a:r>
            <a:br>
              <a:rPr lang="en-US" altLang="en-US" sz="2800" i="1">
                <a:latin typeface="Times" pitchFamily="18" charset="0"/>
              </a:rPr>
            </a:br>
            <a:r>
              <a:rPr lang="en-US" altLang="en-US" sz="2800" i="1">
                <a:latin typeface="Times" pitchFamily="18" charset="0"/>
              </a:rPr>
              <a:t>     32,768. A codeword with two isolated errors up to</a:t>
            </a:r>
            <a:br>
              <a:rPr lang="en-US" altLang="en-US" sz="2800" i="1">
                <a:latin typeface="Times" pitchFamily="18" charset="0"/>
              </a:rPr>
            </a:br>
            <a:r>
              <a:rPr lang="en-US" altLang="en-US" sz="2800" i="1">
                <a:latin typeface="Times" pitchFamily="18" charset="0"/>
              </a:rPr>
              <a:t>     32,768 bits apart can be detected by this generator.</a:t>
            </a:r>
          </a:p>
        </p:txBody>
      </p:sp>
      <p:sp>
        <p:nvSpPr>
          <p:cNvPr id="935947" name="Text Box 11">
            <a:extLst>
              <a:ext uri="{FF2B5EF4-FFF2-40B4-BE49-F238E27FC236}">
                <a16:creationId xmlns:a16="http://schemas.microsoft.com/office/drawing/2014/main" id="{3431BCFA-3DF5-B380-BD85-766702583A86}"/>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10.16</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0C4D2FB-AC21-2B04-1E60-ABD87BA5A901}"/>
              </a:ext>
            </a:extLst>
          </p:cNvPr>
          <p:cNvSpPr>
            <a:spLocks noGrp="1"/>
          </p:cNvSpPr>
          <p:nvPr>
            <p:ph type="sldNum" sz="quarter" idx="10"/>
          </p:nvPr>
        </p:nvSpPr>
        <p:spPr/>
        <p:txBody>
          <a:bodyPr/>
          <a:lstStyle/>
          <a:p>
            <a:r>
              <a:rPr lang="en-US" altLang="en-US"/>
              <a:t>10.</a:t>
            </a:r>
            <a:fld id="{1D595F6B-C85B-0247-8824-FE51238AC7BE}" type="slidenum">
              <a:rPr lang="en-US" altLang="en-US"/>
              <a:pPr/>
              <a:t>76</a:t>
            </a:fld>
            <a:endParaRPr lang="en-US" altLang="en-US"/>
          </a:p>
        </p:txBody>
      </p:sp>
      <p:sp>
        <p:nvSpPr>
          <p:cNvPr id="908290" name="Rectangle 2">
            <a:extLst>
              <a:ext uri="{FF2B5EF4-FFF2-40B4-BE49-F238E27FC236}">
                <a16:creationId xmlns:a16="http://schemas.microsoft.com/office/drawing/2014/main" id="{E757B708-CD84-211F-CAA6-7C3980D83C17}"/>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1" name="Rectangle 3">
            <a:extLst>
              <a:ext uri="{FF2B5EF4-FFF2-40B4-BE49-F238E27FC236}">
                <a16:creationId xmlns:a16="http://schemas.microsoft.com/office/drawing/2014/main" id="{FCD691FE-07B0-27F6-2B2C-4F49CA625831}"/>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2" name="Rectangle 4">
            <a:extLst>
              <a:ext uri="{FF2B5EF4-FFF2-40B4-BE49-F238E27FC236}">
                <a16:creationId xmlns:a16="http://schemas.microsoft.com/office/drawing/2014/main" id="{49AB043B-A587-12B0-1020-B29932C7F97B}"/>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3" name="Rectangle 5">
            <a:extLst>
              <a:ext uri="{FF2B5EF4-FFF2-40B4-BE49-F238E27FC236}">
                <a16:creationId xmlns:a16="http://schemas.microsoft.com/office/drawing/2014/main" id="{5F4B1799-016C-95A1-90AC-D97755A0D1E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4" name="Rectangle 6">
            <a:extLst>
              <a:ext uri="{FF2B5EF4-FFF2-40B4-BE49-F238E27FC236}">
                <a16:creationId xmlns:a16="http://schemas.microsoft.com/office/drawing/2014/main" id="{111DA385-AF07-34F6-420C-4D6301A62F1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5" name="Rectangle 7">
            <a:extLst>
              <a:ext uri="{FF2B5EF4-FFF2-40B4-BE49-F238E27FC236}">
                <a16:creationId xmlns:a16="http://schemas.microsoft.com/office/drawing/2014/main" id="{D8C98DE7-7C67-8ACD-07CC-3835413E8901}"/>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6" name="Rectangle 8">
            <a:extLst>
              <a:ext uri="{FF2B5EF4-FFF2-40B4-BE49-F238E27FC236}">
                <a16:creationId xmlns:a16="http://schemas.microsoft.com/office/drawing/2014/main" id="{EF73968A-535A-EFBF-737E-D9AA6D5E690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8297" name="Line 9">
            <a:extLst>
              <a:ext uri="{FF2B5EF4-FFF2-40B4-BE49-F238E27FC236}">
                <a16:creationId xmlns:a16="http://schemas.microsoft.com/office/drawing/2014/main" id="{AF134311-4D14-D6B1-88B9-5C4C5DA6ADE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8" name="Line 10">
            <a:extLst>
              <a:ext uri="{FF2B5EF4-FFF2-40B4-BE49-F238E27FC236}">
                <a16:creationId xmlns:a16="http://schemas.microsoft.com/office/drawing/2014/main" id="{F8A925B9-9016-0BEF-8A5F-3B7686C5B8B4}"/>
              </a:ext>
            </a:extLst>
          </p:cNvPr>
          <p:cNvSpPr>
            <a:spLocks noChangeShapeType="1"/>
          </p:cNvSpPr>
          <p:nvPr/>
        </p:nvSpPr>
        <p:spPr bwMode="auto">
          <a:xfrm>
            <a:off x="458788" y="4419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8299" name="Rectangle 11">
            <a:extLst>
              <a:ext uri="{FF2B5EF4-FFF2-40B4-BE49-F238E27FC236}">
                <a16:creationId xmlns:a16="http://schemas.microsoft.com/office/drawing/2014/main" id="{E1ED8EF3-4BD9-E03C-3C21-82F85129BCDD}"/>
              </a:ext>
            </a:extLst>
          </p:cNvPr>
          <p:cNvSpPr>
            <a:spLocks noChangeArrowheads="1"/>
          </p:cNvSpPr>
          <p:nvPr/>
        </p:nvSpPr>
        <p:spPr bwMode="auto">
          <a:xfrm>
            <a:off x="495300" y="2759075"/>
            <a:ext cx="8077200" cy="1554163"/>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A generator that contains a factor of </a:t>
            </a:r>
            <a:br>
              <a:rPr lang="en-US" altLang="en-US"/>
            </a:br>
            <a:r>
              <a:rPr lang="en-US" altLang="en-US" i="1"/>
              <a:t>x</a:t>
            </a:r>
            <a:r>
              <a:rPr lang="en-US" altLang="en-US"/>
              <a:t> + 1 can detect all odd-numbered errors.</a:t>
            </a:r>
          </a:p>
        </p:txBody>
      </p:sp>
      <p:grpSp>
        <p:nvGrpSpPr>
          <p:cNvPr id="908300" name="Group 12">
            <a:extLst>
              <a:ext uri="{FF2B5EF4-FFF2-40B4-BE49-F238E27FC236}">
                <a16:creationId xmlns:a16="http://schemas.microsoft.com/office/drawing/2014/main" id="{44D5EE75-94A5-F048-6FDD-B51BB7BAF2EF}"/>
              </a:ext>
            </a:extLst>
          </p:cNvPr>
          <p:cNvGrpSpPr>
            <a:grpSpLocks/>
          </p:cNvGrpSpPr>
          <p:nvPr/>
        </p:nvGrpSpPr>
        <p:grpSpPr bwMode="auto">
          <a:xfrm>
            <a:off x="533400" y="2024063"/>
            <a:ext cx="1143000" cy="566737"/>
            <a:chOff x="1200" y="1248"/>
            <a:chExt cx="720" cy="357"/>
          </a:xfrm>
        </p:grpSpPr>
        <p:pic>
          <p:nvPicPr>
            <p:cNvPr id="908301" name="Picture 13">
              <a:extLst>
                <a:ext uri="{FF2B5EF4-FFF2-40B4-BE49-F238E27FC236}">
                  <a16:creationId xmlns:a16="http://schemas.microsoft.com/office/drawing/2014/main" id="{B574B075-1554-1C5B-BAC8-DD0366863F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8302" name="Text Box 14">
              <a:extLst>
                <a:ext uri="{FF2B5EF4-FFF2-40B4-BE49-F238E27FC236}">
                  <a16:creationId xmlns:a16="http://schemas.microsoft.com/office/drawing/2014/main" id="{519C902C-0074-F9AF-48E1-4AA4FCB3C31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08DBD41-BA62-4CE8-52DD-7F49F538AC74}"/>
              </a:ext>
            </a:extLst>
          </p:cNvPr>
          <p:cNvSpPr>
            <a:spLocks noGrp="1"/>
          </p:cNvSpPr>
          <p:nvPr>
            <p:ph type="sldNum" sz="quarter" idx="10"/>
          </p:nvPr>
        </p:nvSpPr>
        <p:spPr/>
        <p:txBody>
          <a:bodyPr/>
          <a:lstStyle/>
          <a:p>
            <a:r>
              <a:rPr lang="en-US" altLang="en-US"/>
              <a:t>10.</a:t>
            </a:r>
            <a:fld id="{C2FA24DC-C6B4-2D45-A59D-2DB9D19629B2}" type="slidenum">
              <a:rPr lang="en-US" altLang="en-US"/>
              <a:pPr/>
              <a:t>77</a:t>
            </a:fld>
            <a:endParaRPr lang="en-US" altLang="en-US"/>
          </a:p>
        </p:txBody>
      </p:sp>
      <p:sp>
        <p:nvSpPr>
          <p:cNvPr id="909314" name="Rectangle 2">
            <a:extLst>
              <a:ext uri="{FF2B5EF4-FFF2-40B4-BE49-F238E27FC236}">
                <a16:creationId xmlns:a16="http://schemas.microsoft.com/office/drawing/2014/main" id="{BA4DBABA-D4DA-8DD0-8E1F-0D60FFE37D1A}"/>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5" name="Rectangle 3">
            <a:extLst>
              <a:ext uri="{FF2B5EF4-FFF2-40B4-BE49-F238E27FC236}">
                <a16:creationId xmlns:a16="http://schemas.microsoft.com/office/drawing/2014/main" id="{59A77F95-D1AE-EAE2-4C7F-F2053504063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6" name="Rectangle 4">
            <a:extLst>
              <a:ext uri="{FF2B5EF4-FFF2-40B4-BE49-F238E27FC236}">
                <a16:creationId xmlns:a16="http://schemas.microsoft.com/office/drawing/2014/main" id="{50287633-50A3-B811-9771-F2C2A280D517}"/>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7" name="Rectangle 5">
            <a:extLst>
              <a:ext uri="{FF2B5EF4-FFF2-40B4-BE49-F238E27FC236}">
                <a16:creationId xmlns:a16="http://schemas.microsoft.com/office/drawing/2014/main" id="{F88705AD-6A6B-91C0-7B67-DB03EB3DF7E5}"/>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8" name="Rectangle 6">
            <a:extLst>
              <a:ext uri="{FF2B5EF4-FFF2-40B4-BE49-F238E27FC236}">
                <a16:creationId xmlns:a16="http://schemas.microsoft.com/office/drawing/2014/main" id="{3A7E6F6F-D136-11EB-3377-6017130F58A6}"/>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19" name="Rectangle 7">
            <a:extLst>
              <a:ext uri="{FF2B5EF4-FFF2-40B4-BE49-F238E27FC236}">
                <a16:creationId xmlns:a16="http://schemas.microsoft.com/office/drawing/2014/main" id="{31CFE187-2BBA-EE97-A804-860F152403D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09320" name="Rectangle 8">
            <a:extLst>
              <a:ext uri="{FF2B5EF4-FFF2-40B4-BE49-F238E27FC236}">
                <a16:creationId xmlns:a16="http://schemas.microsoft.com/office/drawing/2014/main" id="{B06AD73D-2D1B-C686-8BFD-99161C7E726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grpSp>
        <p:nvGrpSpPr>
          <p:cNvPr id="909324" name="Group 12">
            <a:extLst>
              <a:ext uri="{FF2B5EF4-FFF2-40B4-BE49-F238E27FC236}">
                <a16:creationId xmlns:a16="http://schemas.microsoft.com/office/drawing/2014/main" id="{2B664999-F367-699A-C7ED-F38EBB7568DB}"/>
              </a:ext>
            </a:extLst>
          </p:cNvPr>
          <p:cNvGrpSpPr>
            <a:grpSpLocks/>
          </p:cNvGrpSpPr>
          <p:nvPr/>
        </p:nvGrpSpPr>
        <p:grpSpPr bwMode="auto">
          <a:xfrm>
            <a:off x="228600" y="2043113"/>
            <a:ext cx="8154988" cy="3214687"/>
            <a:chOff x="144" y="1287"/>
            <a:chExt cx="5137" cy="2025"/>
          </a:xfrm>
        </p:grpSpPr>
        <p:sp>
          <p:nvSpPr>
            <p:cNvPr id="909321" name="Line 9">
              <a:extLst>
                <a:ext uri="{FF2B5EF4-FFF2-40B4-BE49-F238E27FC236}">
                  <a16:creationId xmlns:a16="http://schemas.microsoft.com/office/drawing/2014/main" id="{7206C8F4-8653-2445-266D-8B44A22D5A65}"/>
                </a:ext>
              </a:extLst>
            </p:cNvPr>
            <p:cNvSpPr>
              <a:spLocks noChangeShapeType="1"/>
            </p:cNvSpPr>
            <p:nvPr/>
          </p:nvSpPr>
          <p:spPr bwMode="auto">
            <a:xfrm>
              <a:off x="144" y="1287"/>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09322" name="Line 10">
              <a:extLst>
                <a:ext uri="{FF2B5EF4-FFF2-40B4-BE49-F238E27FC236}">
                  <a16:creationId xmlns:a16="http://schemas.microsoft.com/office/drawing/2014/main" id="{768E81CF-960F-B503-4124-5AD310A55336}"/>
                </a:ext>
              </a:extLst>
            </p:cNvPr>
            <p:cNvSpPr>
              <a:spLocks noChangeShapeType="1"/>
            </p:cNvSpPr>
            <p:nvPr/>
          </p:nvSpPr>
          <p:spPr bwMode="auto">
            <a:xfrm>
              <a:off x="145" y="3312"/>
              <a:ext cx="5136"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909323" name="Rectangle 11">
            <a:extLst>
              <a:ext uri="{FF2B5EF4-FFF2-40B4-BE49-F238E27FC236}">
                <a16:creationId xmlns:a16="http://schemas.microsoft.com/office/drawing/2014/main" id="{4CB99272-40C8-F3B3-0563-FC49B5D4F15B}"/>
              </a:ext>
            </a:extLst>
          </p:cNvPr>
          <p:cNvSpPr>
            <a:spLocks noChangeArrowheads="1"/>
          </p:cNvSpPr>
          <p:nvPr/>
        </p:nvSpPr>
        <p:spPr bwMode="auto">
          <a:xfrm>
            <a:off x="266700" y="2135188"/>
            <a:ext cx="8496300" cy="301625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b="0">
                <a:solidFill>
                  <a:schemeClr val="hlink"/>
                </a:solidFill>
              </a:rPr>
              <a:t>❏</a:t>
            </a:r>
            <a:r>
              <a:rPr lang="en-US" altLang="en-US" b="0"/>
              <a:t> </a:t>
            </a:r>
            <a:r>
              <a:rPr lang="en-US" altLang="en-US"/>
              <a:t>All burst errors with </a:t>
            </a:r>
            <a:r>
              <a:rPr lang="en-US" altLang="en-US" i="1"/>
              <a:t>L </a:t>
            </a:r>
            <a:r>
              <a:rPr lang="en-US" altLang="en-US" b="0"/>
              <a:t>≤ </a:t>
            </a:r>
            <a:r>
              <a:rPr lang="en-US" altLang="en-US" i="1"/>
              <a:t>r </a:t>
            </a:r>
            <a:r>
              <a:rPr lang="en-US" altLang="en-US"/>
              <a:t>will be</a:t>
            </a:r>
            <a:br>
              <a:rPr lang="en-US" altLang="en-US"/>
            </a:br>
            <a:r>
              <a:rPr lang="en-US" altLang="en-US"/>
              <a:t>     detected.</a:t>
            </a:r>
          </a:p>
          <a:p>
            <a:r>
              <a:rPr lang="en-US" altLang="en-US" b="0">
                <a:solidFill>
                  <a:schemeClr val="hlink"/>
                </a:solidFill>
              </a:rPr>
              <a:t>❏</a:t>
            </a:r>
            <a:r>
              <a:rPr lang="en-US" altLang="en-US" b="0"/>
              <a:t> </a:t>
            </a:r>
            <a:r>
              <a:rPr lang="en-US" altLang="en-US"/>
              <a:t>All burst errors with </a:t>
            </a:r>
            <a:r>
              <a:rPr lang="en-US" altLang="en-US" i="1"/>
              <a:t>L </a:t>
            </a:r>
            <a:r>
              <a:rPr lang="en-US" altLang="en-US"/>
              <a:t>= </a:t>
            </a:r>
            <a:r>
              <a:rPr lang="en-US" altLang="en-US" i="1"/>
              <a:t>r </a:t>
            </a:r>
            <a:r>
              <a:rPr lang="en-US" altLang="en-US"/>
              <a:t>+ 1 will be</a:t>
            </a:r>
            <a:br>
              <a:rPr lang="en-US" altLang="en-US"/>
            </a:br>
            <a:r>
              <a:rPr lang="en-US" altLang="en-US"/>
              <a:t>    detected with probability 1 – (1/2)</a:t>
            </a:r>
            <a:r>
              <a:rPr lang="en-US" altLang="en-US" i="1" baseline="30000"/>
              <a:t>r</a:t>
            </a:r>
            <a:r>
              <a:rPr lang="en-US" altLang="en-US" baseline="30000"/>
              <a:t>–1</a:t>
            </a:r>
            <a:r>
              <a:rPr lang="en-US" altLang="en-US"/>
              <a:t>.</a:t>
            </a:r>
          </a:p>
          <a:p>
            <a:r>
              <a:rPr lang="en-US" altLang="en-US" b="0">
                <a:solidFill>
                  <a:schemeClr val="hlink"/>
                </a:solidFill>
              </a:rPr>
              <a:t>❏</a:t>
            </a:r>
            <a:r>
              <a:rPr lang="en-US" altLang="en-US" b="0"/>
              <a:t> </a:t>
            </a:r>
            <a:r>
              <a:rPr lang="en-US" altLang="en-US"/>
              <a:t>All burst errors with </a:t>
            </a:r>
            <a:r>
              <a:rPr lang="en-US" altLang="en-US" i="1"/>
              <a:t>L </a:t>
            </a:r>
            <a:r>
              <a:rPr lang="en-US" altLang="en-US"/>
              <a:t>&gt; </a:t>
            </a:r>
            <a:r>
              <a:rPr lang="en-US" altLang="en-US" i="1"/>
              <a:t>r </a:t>
            </a:r>
            <a:r>
              <a:rPr lang="en-US" altLang="en-US"/>
              <a:t>+ 1 will be</a:t>
            </a:r>
            <a:br>
              <a:rPr lang="en-US" altLang="en-US"/>
            </a:br>
            <a:r>
              <a:rPr lang="en-US" altLang="en-US"/>
              <a:t>     detected with probability 1 – (1/2)</a:t>
            </a:r>
            <a:r>
              <a:rPr lang="en-US" altLang="en-US" i="1" baseline="30000"/>
              <a:t>r</a:t>
            </a:r>
            <a:r>
              <a:rPr lang="en-US" altLang="en-US"/>
              <a:t>.</a:t>
            </a:r>
          </a:p>
        </p:txBody>
      </p:sp>
      <p:grpSp>
        <p:nvGrpSpPr>
          <p:cNvPr id="909325" name="Group 13">
            <a:extLst>
              <a:ext uri="{FF2B5EF4-FFF2-40B4-BE49-F238E27FC236}">
                <a16:creationId xmlns:a16="http://schemas.microsoft.com/office/drawing/2014/main" id="{5AD79B00-E8ED-4876-D7E5-B93EB05592A5}"/>
              </a:ext>
            </a:extLst>
          </p:cNvPr>
          <p:cNvGrpSpPr>
            <a:grpSpLocks/>
          </p:cNvGrpSpPr>
          <p:nvPr/>
        </p:nvGrpSpPr>
        <p:grpSpPr bwMode="auto">
          <a:xfrm>
            <a:off x="304800" y="1371600"/>
            <a:ext cx="1143000" cy="566738"/>
            <a:chOff x="1200" y="1248"/>
            <a:chExt cx="720" cy="357"/>
          </a:xfrm>
        </p:grpSpPr>
        <p:pic>
          <p:nvPicPr>
            <p:cNvPr id="909326" name="Picture 14">
              <a:extLst>
                <a:ext uri="{FF2B5EF4-FFF2-40B4-BE49-F238E27FC236}">
                  <a16:creationId xmlns:a16="http://schemas.microsoft.com/office/drawing/2014/main" id="{78171749-F7A8-6287-7518-DED9C20BEFC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09327" name="Text Box 15">
              <a:extLst>
                <a:ext uri="{FF2B5EF4-FFF2-40B4-BE49-F238E27FC236}">
                  <a16:creationId xmlns:a16="http://schemas.microsoft.com/office/drawing/2014/main" id="{A0CE4656-C14A-DAF6-3C5B-352676391504}"/>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EC9D6D5-CC2A-A21C-A332-E193DB3691C3}"/>
              </a:ext>
            </a:extLst>
          </p:cNvPr>
          <p:cNvSpPr>
            <a:spLocks noGrp="1"/>
          </p:cNvSpPr>
          <p:nvPr>
            <p:ph type="sldNum" sz="quarter" idx="10"/>
          </p:nvPr>
        </p:nvSpPr>
        <p:spPr/>
        <p:txBody>
          <a:bodyPr/>
          <a:lstStyle/>
          <a:p>
            <a:r>
              <a:rPr lang="en-US" altLang="en-US"/>
              <a:t>10.</a:t>
            </a:r>
            <a:fld id="{323878DE-A63A-404A-94FC-BEA4AA591F43}" type="slidenum">
              <a:rPr lang="en-US" altLang="en-US"/>
              <a:pPr/>
              <a:t>78</a:t>
            </a:fld>
            <a:endParaRPr lang="en-US" altLang="en-US"/>
          </a:p>
        </p:txBody>
      </p:sp>
      <p:sp>
        <p:nvSpPr>
          <p:cNvPr id="936962" name="Rectangle 2">
            <a:extLst>
              <a:ext uri="{FF2B5EF4-FFF2-40B4-BE49-F238E27FC236}">
                <a16:creationId xmlns:a16="http://schemas.microsoft.com/office/drawing/2014/main" id="{BB05EB05-9420-666A-8E92-6BA250743E6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3" name="Rectangle 3">
            <a:extLst>
              <a:ext uri="{FF2B5EF4-FFF2-40B4-BE49-F238E27FC236}">
                <a16:creationId xmlns:a16="http://schemas.microsoft.com/office/drawing/2014/main" id="{1A1B0170-88D4-6C76-33BE-D13EF80D418C}"/>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4" name="Rectangle 4">
            <a:extLst>
              <a:ext uri="{FF2B5EF4-FFF2-40B4-BE49-F238E27FC236}">
                <a16:creationId xmlns:a16="http://schemas.microsoft.com/office/drawing/2014/main" id="{A3553413-00F8-4583-E80D-7BDF4D674F7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5" name="Rectangle 5">
            <a:extLst>
              <a:ext uri="{FF2B5EF4-FFF2-40B4-BE49-F238E27FC236}">
                <a16:creationId xmlns:a16="http://schemas.microsoft.com/office/drawing/2014/main" id="{35AF1C3B-69A6-FFAF-75A8-475E666E850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6" name="Rectangle 6">
            <a:extLst>
              <a:ext uri="{FF2B5EF4-FFF2-40B4-BE49-F238E27FC236}">
                <a16:creationId xmlns:a16="http://schemas.microsoft.com/office/drawing/2014/main" id="{3DC3D3D9-54E1-DFBC-BE44-F7FFA944495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7" name="Rectangle 7">
            <a:extLst>
              <a:ext uri="{FF2B5EF4-FFF2-40B4-BE49-F238E27FC236}">
                <a16:creationId xmlns:a16="http://schemas.microsoft.com/office/drawing/2014/main" id="{7C1B1834-20BD-05BB-44AB-A82B482685B3}"/>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8" name="Rectangle 8">
            <a:extLst>
              <a:ext uri="{FF2B5EF4-FFF2-40B4-BE49-F238E27FC236}">
                <a16:creationId xmlns:a16="http://schemas.microsoft.com/office/drawing/2014/main" id="{C18188CA-FEB1-E5E9-7445-7ADC87ACE70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6969" name="Rectangle 9">
            <a:extLst>
              <a:ext uri="{FF2B5EF4-FFF2-40B4-BE49-F238E27FC236}">
                <a16:creationId xmlns:a16="http://schemas.microsoft.com/office/drawing/2014/main" id="{BD8A9A57-62A2-0E77-7509-965838AE2A01}"/>
              </a:ext>
            </a:extLst>
          </p:cNvPr>
          <p:cNvSpPr>
            <a:spLocks noChangeArrowheads="1"/>
          </p:cNvSpPr>
          <p:nvPr/>
        </p:nvSpPr>
        <p:spPr bwMode="auto">
          <a:xfrm>
            <a:off x="228600" y="1143000"/>
            <a:ext cx="86868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latin typeface="Times New Roman" panose="02020603050405020304" pitchFamily="18" charset="0"/>
              </a:rPr>
              <a:t>Find the suitability of the following generators in relation to burst errors of different lengths.</a:t>
            </a:r>
          </a:p>
          <a:p>
            <a:pPr algn="just"/>
            <a:r>
              <a:rPr lang="en-US" altLang="en-US" sz="2800" i="1">
                <a:solidFill>
                  <a:schemeClr val="hlink"/>
                </a:solidFill>
                <a:latin typeface="Times New Roman" panose="02020603050405020304" pitchFamily="18" charset="0"/>
              </a:rPr>
              <a:t>a.</a:t>
            </a:r>
            <a:r>
              <a:rPr lang="en-US" altLang="en-US" sz="2800" i="1">
                <a:latin typeface="Times New Roman" panose="02020603050405020304" pitchFamily="18" charset="0"/>
              </a:rPr>
              <a:t> x</a:t>
            </a:r>
            <a:r>
              <a:rPr lang="en-US" altLang="en-US" sz="2800" i="1" baseline="30000">
                <a:latin typeface="Times New Roman" panose="02020603050405020304" pitchFamily="18" charset="0"/>
              </a:rPr>
              <a:t>6</a:t>
            </a:r>
            <a:r>
              <a:rPr lang="en-US" altLang="en-US" sz="2800" i="1">
                <a:latin typeface="Times New Roman" panose="02020603050405020304" pitchFamily="18" charset="0"/>
              </a:rPr>
              <a:t> + 1         </a:t>
            </a:r>
            <a:r>
              <a:rPr lang="en-US" altLang="en-US" sz="2800" i="1">
                <a:solidFill>
                  <a:schemeClr val="hlink"/>
                </a:solidFill>
                <a:latin typeface="Times New Roman" panose="02020603050405020304" pitchFamily="18" charset="0"/>
              </a:rPr>
              <a:t>b.</a:t>
            </a:r>
            <a:r>
              <a:rPr lang="en-US" altLang="en-US" sz="2800" i="1">
                <a:latin typeface="Times New Roman" panose="02020603050405020304" pitchFamily="18" charset="0"/>
              </a:rPr>
              <a:t> x</a:t>
            </a:r>
            <a:r>
              <a:rPr lang="en-US" altLang="en-US" sz="2800" i="1" baseline="30000">
                <a:latin typeface="Times New Roman" panose="02020603050405020304" pitchFamily="18" charset="0"/>
              </a:rPr>
              <a:t>18</a:t>
            </a:r>
            <a:r>
              <a:rPr lang="en-US" altLang="en-US" sz="2800" i="1">
                <a:latin typeface="Times New Roman" panose="02020603050405020304" pitchFamily="18" charset="0"/>
              </a:rPr>
              <a:t> + x</a:t>
            </a:r>
            <a:r>
              <a:rPr lang="en-US" altLang="en-US" sz="2800" i="1" baseline="30000">
                <a:latin typeface="Times New Roman" panose="02020603050405020304" pitchFamily="18" charset="0"/>
              </a:rPr>
              <a:t>7</a:t>
            </a:r>
            <a:r>
              <a:rPr lang="en-US" altLang="en-US" sz="2800" i="1">
                <a:latin typeface="Times New Roman" panose="02020603050405020304" pitchFamily="18" charset="0"/>
              </a:rPr>
              <a:t> + x + 1        </a:t>
            </a:r>
            <a:r>
              <a:rPr lang="en-US" altLang="en-US" sz="2800" i="1">
                <a:solidFill>
                  <a:schemeClr val="hlink"/>
                </a:solidFill>
                <a:latin typeface="Times New Roman" panose="02020603050405020304" pitchFamily="18" charset="0"/>
              </a:rPr>
              <a:t>c.</a:t>
            </a:r>
            <a:r>
              <a:rPr lang="en-US" altLang="en-US" sz="2800" i="1">
                <a:latin typeface="Times New Roman" panose="02020603050405020304" pitchFamily="18" charset="0"/>
              </a:rPr>
              <a:t> x</a:t>
            </a:r>
            <a:r>
              <a:rPr lang="en-US" altLang="en-US" sz="2800" i="1" baseline="30000">
                <a:latin typeface="Times New Roman" panose="02020603050405020304" pitchFamily="18" charset="0"/>
              </a:rPr>
              <a:t>32</a:t>
            </a:r>
            <a:r>
              <a:rPr lang="en-US" altLang="en-US" sz="2800" i="1">
                <a:latin typeface="Times New Roman" panose="02020603050405020304" pitchFamily="18" charset="0"/>
              </a:rPr>
              <a:t> + x</a:t>
            </a:r>
            <a:r>
              <a:rPr lang="en-US" altLang="en-US" sz="2800" i="1" baseline="30000">
                <a:latin typeface="Times New Roman" panose="02020603050405020304" pitchFamily="18" charset="0"/>
              </a:rPr>
              <a:t>23</a:t>
            </a:r>
            <a:r>
              <a:rPr lang="en-US" altLang="en-US" sz="2800" i="1">
                <a:latin typeface="Times New Roman" panose="02020603050405020304" pitchFamily="18" charset="0"/>
              </a:rPr>
              <a:t> + x</a:t>
            </a:r>
            <a:r>
              <a:rPr lang="en-US" altLang="en-US" sz="2800" i="1" baseline="30000">
                <a:latin typeface="Times New Roman" panose="02020603050405020304" pitchFamily="18" charset="0"/>
              </a:rPr>
              <a:t>7</a:t>
            </a:r>
            <a:r>
              <a:rPr lang="en-US" altLang="en-US" sz="2800" i="1">
                <a:latin typeface="Times New Roman" panose="02020603050405020304" pitchFamily="18" charset="0"/>
              </a:rPr>
              <a:t> + 1</a:t>
            </a:r>
          </a:p>
        </p:txBody>
      </p:sp>
      <p:sp>
        <p:nvSpPr>
          <p:cNvPr id="936970" name="Rectangle 10">
            <a:extLst>
              <a:ext uri="{FF2B5EF4-FFF2-40B4-BE49-F238E27FC236}">
                <a16:creationId xmlns:a16="http://schemas.microsoft.com/office/drawing/2014/main" id="{1BF30430-29A4-0283-8F70-E0C5C1C7095B}"/>
              </a:ext>
            </a:extLst>
          </p:cNvPr>
          <p:cNvSpPr>
            <a:spLocks noChangeArrowheads="1"/>
          </p:cNvSpPr>
          <p:nvPr/>
        </p:nvSpPr>
        <p:spPr bwMode="auto">
          <a:xfrm>
            <a:off x="228600" y="3106738"/>
            <a:ext cx="8686800" cy="2227262"/>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New Roman" panose="02020603050405020304" pitchFamily="18" charset="0"/>
              </a:rPr>
              <a:t>Solution</a:t>
            </a:r>
          </a:p>
          <a:p>
            <a:r>
              <a:rPr lang="en-US" altLang="en-US" sz="2800" i="1">
                <a:solidFill>
                  <a:schemeClr val="hlink"/>
                </a:solidFill>
                <a:latin typeface="Times" pitchFamily="18" charset="0"/>
              </a:rPr>
              <a:t>a.</a:t>
            </a:r>
            <a:r>
              <a:rPr lang="en-US" altLang="en-US" sz="2800" i="1">
                <a:latin typeface="Times" pitchFamily="18" charset="0"/>
              </a:rPr>
              <a:t> This generator can detect all burst errors with a length</a:t>
            </a:r>
            <a:br>
              <a:rPr lang="en-US" altLang="en-US" sz="2800" i="1">
                <a:latin typeface="Times" pitchFamily="18" charset="0"/>
              </a:rPr>
            </a:br>
            <a:r>
              <a:rPr lang="en-US" altLang="en-US" sz="2800" i="1">
                <a:latin typeface="Times" pitchFamily="18" charset="0"/>
              </a:rPr>
              <a:t>    less than or equal to 6 bits; 3 out of 100 burst errors</a:t>
            </a:r>
            <a:br>
              <a:rPr lang="en-US" altLang="en-US" sz="2800" i="1">
                <a:latin typeface="Times" pitchFamily="18" charset="0"/>
              </a:rPr>
            </a:br>
            <a:r>
              <a:rPr lang="en-US" altLang="en-US" sz="2800" i="1">
                <a:latin typeface="Times" pitchFamily="18" charset="0"/>
              </a:rPr>
              <a:t>    with length 7 will slip by; 16 out of 1000 burst errors of</a:t>
            </a:r>
            <a:br>
              <a:rPr lang="en-US" altLang="en-US" sz="2800" i="1">
                <a:latin typeface="Times" pitchFamily="18" charset="0"/>
              </a:rPr>
            </a:br>
            <a:r>
              <a:rPr lang="en-US" altLang="en-US" sz="2800" i="1">
                <a:latin typeface="Times" pitchFamily="18" charset="0"/>
              </a:rPr>
              <a:t>    length 8 or more will slip by.</a:t>
            </a:r>
          </a:p>
        </p:txBody>
      </p:sp>
      <p:sp>
        <p:nvSpPr>
          <p:cNvPr id="936971" name="Text Box 11">
            <a:extLst>
              <a:ext uri="{FF2B5EF4-FFF2-40B4-BE49-F238E27FC236}">
                <a16:creationId xmlns:a16="http://schemas.microsoft.com/office/drawing/2014/main" id="{41BE23F4-2384-E329-4E1F-948D764E005D}"/>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10.17</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15C4C6-0504-17EC-1E0A-3E9CD4211661}"/>
              </a:ext>
            </a:extLst>
          </p:cNvPr>
          <p:cNvSpPr>
            <a:spLocks noGrp="1"/>
          </p:cNvSpPr>
          <p:nvPr>
            <p:ph type="sldNum" sz="quarter" idx="10"/>
          </p:nvPr>
        </p:nvSpPr>
        <p:spPr/>
        <p:txBody>
          <a:bodyPr/>
          <a:lstStyle/>
          <a:p>
            <a:r>
              <a:rPr lang="en-US" altLang="en-US"/>
              <a:t>10.</a:t>
            </a:r>
            <a:fld id="{137903E3-BA0F-CE4F-A0B4-802734D60385}" type="slidenum">
              <a:rPr lang="en-US" altLang="en-US"/>
              <a:pPr/>
              <a:t>79</a:t>
            </a:fld>
            <a:endParaRPr lang="en-US" altLang="en-US"/>
          </a:p>
        </p:txBody>
      </p:sp>
      <p:sp>
        <p:nvSpPr>
          <p:cNvPr id="1053698" name="Rectangle 2">
            <a:extLst>
              <a:ext uri="{FF2B5EF4-FFF2-40B4-BE49-F238E27FC236}">
                <a16:creationId xmlns:a16="http://schemas.microsoft.com/office/drawing/2014/main" id="{699F8F99-A320-474A-C483-449E658DAFD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699" name="Rectangle 3">
            <a:extLst>
              <a:ext uri="{FF2B5EF4-FFF2-40B4-BE49-F238E27FC236}">
                <a16:creationId xmlns:a16="http://schemas.microsoft.com/office/drawing/2014/main" id="{1992C14C-56A3-0803-73AF-85A690AC7B3E}"/>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700" name="Rectangle 4">
            <a:extLst>
              <a:ext uri="{FF2B5EF4-FFF2-40B4-BE49-F238E27FC236}">
                <a16:creationId xmlns:a16="http://schemas.microsoft.com/office/drawing/2014/main" id="{2313DB33-A4ED-97AF-F4B6-1688236DFA0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701" name="Rectangle 5">
            <a:extLst>
              <a:ext uri="{FF2B5EF4-FFF2-40B4-BE49-F238E27FC236}">
                <a16:creationId xmlns:a16="http://schemas.microsoft.com/office/drawing/2014/main" id="{B74DECAE-08FB-9A84-C14F-2C47CD22EDE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702" name="Rectangle 6">
            <a:extLst>
              <a:ext uri="{FF2B5EF4-FFF2-40B4-BE49-F238E27FC236}">
                <a16:creationId xmlns:a16="http://schemas.microsoft.com/office/drawing/2014/main" id="{31372B8F-3713-6441-0CE6-1AF4172165D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703" name="Rectangle 7">
            <a:extLst>
              <a:ext uri="{FF2B5EF4-FFF2-40B4-BE49-F238E27FC236}">
                <a16:creationId xmlns:a16="http://schemas.microsoft.com/office/drawing/2014/main" id="{5A70317F-FFA7-11E3-04ED-EDC39824945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704" name="Rectangle 8">
            <a:extLst>
              <a:ext uri="{FF2B5EF4-FFF2-40B4-BE49-F238E27FC236}">
                <a16:creationId xmlns:a16="http://schemas.microsoft.com/office/drawing/2014/main" id="{65C4D775-100C-4C0A-E9C9-B5C309CBD917}"/>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1053706" name="Rectangle 10">
            <a:extLst>
              <a:ext uri="{FF2B5EF4-FFF2-40B4-BE49-F238E27FC236}">
                <a16:creationId xmlns:a16="http://schemas.microsoft.com/office/drawing/2014/main" id="{928F6B37-66B6-96F6-62E4-CD2C09368650}"/>
              </a:ext>
            </a:extLst>
          </p:cNvPr>
          <p:cNvSpPr>
            <a:spLocks noChangeArrowheads="1"/>
          </p:cNvSpPr>
          <p:nvPr/>
        </p:nvSpPr>
        <p:spPr bwMode="auto">
          <a:xfrm>
            <a:off x="228600" y="1295400"/>
            <a:ext cx="8686800" cy="3935413"/>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sz="2800" i="1">
                <a:solidFill>
                  <a:schemeClr val="hlink"/>
                </a:solidFill>
                <a:latin typeface="Times" pitchFamily="18" charset="0"/>
              </a:rPr>
              <a:t>b.</a:t>
            </a:r>
            <a:r>
              <a:rPr lang="en-US" altLang="en-US" sz="2800" i="1">
                <a:latin typeface="Times" pitchFamily="18" charset="0"/>
              </a:rPr>
              <a:t> This generator can detect all burst errors with a length</a:t>
            </a:r>
            <a:br>
              <a:rPr lang="en-US" altLang="en-US" sz="2800" i="1">
                <a:latin typeface="Times" pitchFamily="18" charset="0"/>
              </a:rPr>
            </a:br>
            <a:r>
              <a:rPr lang="en-US" altLang="en-US" sz="2800" i="1">
                <a:latin typeface="Times" pitchFamily="18" charset="0"/>
              </a:rPr>
              <a:t>    less than or equal to 18 bits; 8 out of 1 million burst</a:t>
            </a:r>
            <a:br>
              <a:rPr lang="en-US" altLang="en-US" sz="2800" i="1">
                <a:latin typeface="Times" pitchFamily="18" charset="0"/>
              </a:rPr>
            </a:br>
            <a:r>
              <a:rPr lang="en-US" altLang="en-US" sz="2800" i="1">
                <a:latin typeface="Times" pitchFamily="18" charset="0"/>
              </a:rPr>
              <a:t>    errors with length 19 will slip by; 4 out of 1 million</a:t>
            </a:r>
            <a:br>
              <a:rPr lang="en-US" altLang="en-US" sz="2800" i="1">
                <a:latin typeface="Times" pitchFamily="18" charset="0"/>
              </a:rPr>
            </a:br>
            <a:r>
              <a:rPr lang="en-US" altLang="en-US" sz="2800" i="1">
                <a:latin typeface="Times" pitchFamily="18" charset="0"/>
              </a:rPr>
              <a:t>    burst errors of length 20 or more will slip by.</a:t>
            </a:r>
          </a:p>
          <a:p>
            <a:endParaRPr lang="en-US" altLang="en-US" sz="2800" i="1">
              <a:latin typeface="Times" pitchFamily="18" charset="0"/>
            </a:endParaRPr>
          </a:p>
          <a:p>
            <a:r>
              <a:rPr lang="en-US" altLang="en-US" sz="2800" i="1">
                <a:solidFill>
                  <a:schemeClr val="hlink"/>
                </a:solidFill>
                <a:latin typeface="Times" pitchFamily="18" charset="0"/>
              </a:rPr>
              <a:t>c.</a:t>
            </a:r>
            <a:r>
              <a:rPr lang="en-US" altLang="en-US" sz="2800" i="1">
                <a:latin typeface="Times" pitchFamily="18" charset="0"/>
              </a:rPr>
              <a:t> This generator can detect all burst errors with a length</a:t>
            </a:r>
            <a:br>
              <a:rPr lang="en-US" altLang="en-US" sz="2800" i="1">
                <a:latin typeface="Times" pitchFamily="18" charset="0"/>
              </a:rPr>
            </a:br>
            <a:r>
              <a:rPr lang="en-US" altLang="en-US" sz="2800" i="1">
                <a:latin typeface="Times" pitchFamily="18" charset="0"/>
              </a:rPr>
              <a:t>    less than or equal to 32 bits; 5 out of 10 billion burst</a:t>
            </a:r>
            <a:br>
              <a:rPr lang="en-US" altLang="en-US" sz="2800" i="1">
                <a:latin typeface="Times" pitchFamily="18" charset="0"/>
              </a:rPr>
            </a:br>
            <a:r>
              <a:rPr lang="en-US" altLang="en-US" sz="2800" i="1">
                <a:latin typeface="Times" pitchFamily="18" charset="0"/>
              </a:rPr>
              <a:t>    errors with length 33 will slip by; 3 out of 10 billion</a:t>
            </a:r>
            <a:br>
              <a:rPr lang="en-US" altLang="en-US" sz="2800" i="1">
                <a:latin typeface="Times" pitchFamily="18" charset="0"/>
              </a:rPr>
            </a:br>
            <a:r>
              <a:rPr lang="en-US" altLang="en-US" sz="2800" i="1">
                <a:latin typeface="Times" pitchFamily="18" charset="0"/>
              </a:rPr>
              <a:t>    burst errors of length 34 or more will slip by.</a:t>
            </a:r>
          </a:p>
        </p:txBody>
      </p:sp>
      <p:sp>
        <p:nvSpPr>
          <p:cNvPr id="1053707" name="Text Box 11">
            <a:extLst>
              <a:ext uri="{FF2B5EF4-FFF2-40B4-BE49-F238E27FC236}">
                <a16:creationId xmlns:a16="http://schemas.microsoft.com/office/drawing/2014/main" id="{988EA05E-8AED-7AF2-526C-76AF6AA3EEB3}"/>
              </a:ext>
            </a:extLst>
          </p:cNvPr>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10.17 (continued)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EAFC300-2EF5-FD46-6D52-F117BCF4948F}"/>
              </a:ext>
            </a:extLst>
          </p:cNvPr>
          <p:cNvSpPr>
            <a:spLocks noGrp="1"/>
          </p:cNvSpPr>
          <p:nvPr>
            <p:ph type="sldNum" sz="quarter" idx="10"/>
          </p:nvPr>
        </p:nvSpPr>
        <p:spPr/>
        <p:txBody>
          <a:bodyPr/>
          <a:lstStyle/>
          <a:p>
            <a:r>
              <a:rPr lang="en-US" altLang="en-US"/>
              <a:t>10.</a:t>
            </a:r>
            <a:fld id="{ACC56B1E-E3C9-9247-B2DB-23B4A806E79C}" type="slidenum">
              <a:rPr lang="en-US" altLang="en-US"/>
              <a:pPr/>
              <a:t>8</a:t>
            </a:fld>
            <a:endParaRPr lang="en-US" altLang="en-US"/>
          </a:p>
        </p:txBody>
      </p:sp>
      <p:sp>
        <p:nvSpPr>
          <p:cNvPr id="890882" name="Rectangle 2">
            <a:extLst>
              <a:ext uri="{FF2B5EF4-FFF2-40B4-BE49-F238E27FC236}">
                <a16:creationId xmlns:a16="http://schemas.microsoft.com/office/drawing/2014/main" id="{2B66F449-2F56-2258-1972-E84A4873B6F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3" name="Rectangle 3">
            <a:extLst>
              <a:ext uri="{FF2B5EF4-FFF2-40B4-BE49-F238E27FC236}">
                <a16:creationId xmlns:a16="http://schemas.microsoft.com/office/drawing/2014/main" id="{2C163612-FD6A-1ACA-8E0B-137B8584CAC2}"/>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4" name="Rectangle 4">
            <a:extLst>
              <a:ext uri="{FF2B5EF4-FFF2-40B4-BE49-F238E27FC236}">
                <a16:creationId xmlns:a16="http://schemas.microsoft.com/office/drawing/2014/main" id="{E03E4634-078F-CAB1-03DC-0A878A22B68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5" name="Rectangle 5">
            <a:extLst>
              <a:ext uri="{FF2B5EF4-FFF2-40B4-BE49-F238E27FC236}">
                <a16:creationId xmlns:a16="http://schemas.microsoft.com/office/drawing/2014/main" id="{3A0FB9D3-AEA4-DC5E-9E12-96281B9226F8}"/>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6" name="Rectangle 6">
            <a:extLst>
              <a:ext uri="{FF2B5EF4-FFF2-40B4-BE49-F238E27FC236}">
                <a16:creationId xmlns:a16="http://schemas.microsoft.com/office/drawing/2014/main" id="{066B386A-59EF-7D30-2799-921AC6D4854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7" name="Rectangle 7">
            <a:extLst>
              <a:ext uri="{FF2B5EF4-FFF2-40B4-BE49-F238E27FC236}">
                <a16:creationId xmlns:a16="http://schemas.microsoft.com/office/drawing/2014/main" id="{C0A8724E-DF60-0C4B-DCA7-BC54FB7D923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8" name="Rectangle 8">
            <a:extLst>
              <a:ext uri="{FF2B5EF4-FFF2-40B4-BE49-F238E27FC236}">
                <a16:creationId xmlns:a16="http://schemas.microsoft.com/office/drawing/2014/main" id="{8A9633BF-E4D3-46A0-42FB-C3A227F92892}"/>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890889" name="Line 9">
            <a:extLst>
              <a:ext uri="{FF2B5EF4-FFF2-40B4-BE49-F238E27FC236}">
                <a16:creationId xmlns:a16="http://schemas.microsoft.com/office/drawing/2014/main" id="{06E23E4D-1EC0-8236-8679-1A9C590E18E8}"/>
              </a:ext>
            </a:extLst>
          </p:cNvPr>
          <p:cNvSpPr>
            <a:spLocks noChangeShapeType="1"/>
          </p:cNvSpPr>
          <p:nvPr/>
        </p:nvSpPr>
        <p:spPr bwMode="auto">
          <a:xfrm>
            <a:off x="457200" y="2667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0" name="Line 10">
            <a:extLst>
              <a:ext uri="{FF2B5EF4-FFF2-40B4-BE49-F238E27FC236}">
                <a16:creationId xmlns:a16="http://schemas.microsoft.com/office/drawing/2014/main" id="{7ABEF189-07E3-DFBF-FD85-2EEA1EA55D76}"/>
              </a:ext>
            </a:extLst>
          </p:cNvPr>
          <p:cNvSpPr>
            <a:spLocks noChangeShapeType="1"/>
          </p:cNvSpPr>
          <p:nvPr/>
        </p:nvSpPr>
        <p:spPr bwMode="auto">
          <a:xfrm>
            <a:off x="458788" y="38862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90891" name="Rectangle 11">
            <a:extLst>
              <a:ext uri="{FF2B5EF4-FFF2-40B4-BE49-F238E27FC236}">
                <a16:creationId xmlns:a16="http://schemas.microsoft.com/office/drawing/2014/main" id="{03A31854-A740-A13B-0079-DB110015F42E}"/>
              </a:ext>
            </a:extLst>
          </p:cNvPr>
          <p:cNvSpPr>
            <a:spLocks noChangeArrowheads="1"/>
          </p:cNvSpPr>
          <p:nvPr/>
        </p:nvSpPr>
        <p:spPr bwMode="auto">
          <a:xfrm>
            <a:off x="495300" y="2759075"/>
            <a:ext cx="8077200" cy="10668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en-US"/>
              <a:t>To detect or correct errors, we need to send extra (redundant) bits with data.</a:t>
            </a:r>
          </a:p>
        </p:txBody>
      </p:sp>
      <p:grpSp>
        <p:nvGrpSpPr>
          <p:cNvPr id="890892" name="Group 12">
            <a:extLst>
              <a:ext uri="{FF2B5EF4-FFF2-40B4-BE49-F238E27FC236}">
                <a16:creationId xmlns:a16="http://schemas.microsoft.com/office/drawing/2014/main" id="{2FA44A60-83A8-0876-96D6-73D8CCE7F4C9}"/>
              </a:ext>
            </a:extLst>
          </p:cNvPr>
          <p:cNvGrpSpPr>
            <a:grpSpLocks/>
          </p:cNvGrpSpPr>
          <p:nvPr/>
        </p:nvGrpSpPr>
        <p:grpSpPr bwMode="auto">
          <a:xfrm>
            <a:off x="533400" y="2024063"/>
            <a:ext cx="1143000" cy="566737"/>
            <a:chOff x="1200" y="1248"/>
            <a:chExt cx="720" cy="357"/>
          </a:xfrm>
        </p:grpSpPr>
        <p:pic>
          <p:nvPicPr>
            <p:cNvPr id="890893" name="Picture 13">
              <a:extLst>
                <a:ext uri="{FF2B5EF4-FFF2-40B4-BE49-F238E27FC236}">
                  <a16:creationId xmlns:a16="http://schemas.microsoft.com/office/drawing/2014/main" id="{B1881994-E81C-F03F-1BE0-74C6523174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90894" name="Text Box 14">
              <a:extLst>
                <a:ext uri="{FF2B5EF4-FFF2-40B4-BE49-F238E27FC236}">
                  <a16:creationId xmlns:a16="http://schemas.microsoft.com/office/drawing/2014/main" id="{37D9A3D7-A16B-4CCB-7001-F11D1E417FD0}"/>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A705C9-FB0C-85EF-9380-B2E8D987B146}"/>
              </a:ext>
            </a:extLst>
          </p:cNvPr>
          <p:cNvSpPr>
            <a:spLocks noGrp="1"/>
          </p:cNvSpPr>
          <p:nvPr>
            <p:ph type="sldNum" sz="quarter" idx="10"/>
          </p:nvPr>
        </p:nvSpPr>
        <p:spPr/>
        <p:txBody>
          <a:bodyPr/>
          <a:lstStyle/>
          <a:p>
            <a:r>
              <a:rPr lang="en-US" altLang="en-US"/>
              <a:t>10.</a:t>
            </a:r>
            <a:fld id="{0FC97FB3-24FD-874E-B1E0-41216F2D88F5}" type="slidenum">
              <a:rPr lang="en-US" altLang="en-US"/>
              <a:pPr/>
              <a:t>80</a:t>
            </a:fld>
            <a:endParaRPr lang="en-US" altLang="en-US"/>
          </a:p>
        </p:txBody>
      </p:sp>
      <p:sp>
        <p:nvSpPr>
          <p:cNvPr id="944130" name="Rectangle 2">
            <a:extLst>
              <a:ext uri="{FF2B5EF4-FFF2-40B4-BE49-F238E27FC236}">
                <a16:creationId xmlns:a16="http://schemas.microsoft.com/office/drawing/2014/main" id="{38E05EF7-906E-1BBC-D0AA-30723B25A642}"/>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1" name="Rectangle 3">
            <a:extLst>
              <a:ext uri="{FF2B5EF4-FFF2-40B4-BE49-F238E27FC236}">
                <a16:creationId xmlns:a16="http://schemas.microsoft.com/office/drawing/2014/main" id="{D16D3E69-11C3-D2E7-4D10-4C63E52FCEC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2" name="Rectangle 4">
            <a:extLst>
              <a:ext uri="{FF2B5EF4-FFF2-40B4-BE49-F238E27FC236}">
                <a16:creationId xmlns:a16="http://schemas.microsoft.com/office/drawing/2014/main" id="{219393FE-0CD6-B60A-DBBE-5137B5AC7881}"/>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3" name="Rectangle 5">
            <a:extLst>
              <a:ext uri="{FF2B5EF4-FFF2-40B4-BE49-F238E27FC236}">
                <a16:creationId xmlns:a16="http://schemas.microsoft.com/office/drawing/2014/main" id="{A706EF4B-2227-6577-3370-4D6A41D42393}"/>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4" name="Rectangle 6">
            <a:extLst>
              <a:ext uri="{FF2B5EF4-FFF2-40B4-BE49-F238E27FC236}">
                <a16:creationId xmlns:a16="http://schemas.microsoft.com/office/drawing/2014/main" id="{E988C755-2EEC-D49F-6933-9A08E64C550B}"/>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5" name="Rectangle 7">
            <a:extLst>
              <a:ext uri="{FF2B5EF4-FFF2-40B4-BE49-F238E27FC236}">
                <a16:creationId xmlns:a16="http://schemas.microsoft.com/office/drawing/2014/main" id="{C0699E66-49DE-B7EE-FFA8-461F8B37AFD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6" name="Rectangle 8">
            <a:extLst>
              <a:ext uri="{FF2B5EF4-FFF2-40B4-BE49-F238E27FC236}">
                <a16:creationId xmlns:a16="http://schemas.microsoft.com/office/drawing/2014/main" id="{046EEE3A-55CA-B31A-4BA0-5211B9353B43}"/>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4137" name="Line 9">
            <a:extLst>
              <a:ext uri="{FF2B5EF4-FFF2-40B4-BE49-F238E27FC236}">
                <a16:creationId xmlns:a16="http://schemas.microsoft.com/office/drawing/2014/main" id="{0877AB27-111C-CBCA-4529-876B8A37FB51}"/>
              </a:ext>
            </a:extLst>
          </p:cNvPr>
          <p:cNvSpPr>
            <a:spLocks noChangeShapeType="1"/>
          </p:cNvSpPr>
          <p:nvPr/>
        </p:nvSpPr>
        <p:spPr bwMode="auto">
          <a:xfrm>
            <a:off x="457200" y="1905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138" name="Line 10">
            <a:extLst>
              <a:ext uri="{FF2B5EF4-FFF2-40B4-BE49-F238E27FC236}">
                <a16:creationId xmlns:a16="http://schemas.microsoft.com/office/drawing/2014/main" id="{632E29F1-E57A-CBCE-DE13-516167349F85}"/>
              </a:ext>
            </a:extLst>
          </p:cNvPr>
          <p:cNvSpPr>
            <a:spLocks noChangeShapeType="1"/>
          </p:cNvSpPr>
          <p:nvPr/>
        </p:nvSpPr>
        <p:spPr bwMode="auto">
          <a:xfrm>
            <a:off x="458788" y="60960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44139" name="Rectangle 11">
            <a:extLst>
              <a:ext uri="{FF2B5EF4-FFF2-40B4-BE49-F238E27FC236}">
                <a16:creationId xmlns:a16="http://schemas.microsoft.com/office/drawing/2014/main" id="{CE0E61B5-F547-5604-F5F6-C5EF34C53E31}"/>
              </a:ext>
            </a:extLst>
          </p:cNvPr>
          <p:cNvSpPr>
            <a:spLocks noChangeArrowheads="1"/>
          </p:cNvSpPr>
          <p:nvPr/>
        </p:nvSpPr>
        <p:spPr bwMode="auto">
          <a:xfrm>
            <a:off x="495300" y="1997075"/>
            <a:ext cx="8077200" cy="3990975"/>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A good polynomial generator needs to have the following characteristics:</a:t>
            </a:r>
          </a:p>
          <a:p>
            <a:r>
              <a:rPr lang="en-US" altLang="en-US">
                <a:solidFill>
                  <a:schemeClr val="hlink"/>
                </a:solidFill>
              </a:rPr>
              <a:t>1.</a:t>
            </a:r>
            <a:r>
              <a:rPr lang="en-US" altLang="en-US"/>
              <a:t> It should have at least two terms.</a:t>
            </a:r>
          </a:p>
          <a:p>
            <a:r>
              <a:rPr lang="en-US" altLang="en-US">
                <a:solidFill>
                  <a:schemeClr val="hlink"/>
                </a:solidFill>
              </a:rPr>
              <a:t>2.</a:t>
            </a:r>
            <a:r>
              <a:rPr lang="en-US" altLang="en-US"/>
              <a:t> The coefficient of the term x</a:t>
            </a:r>
            <a:r>
              <a:rPr lang="en-US" altLang="en-US" baseline="30000"/>
              <a:t>0</a:t>
            </a:r>
            <a:r>
              <a:rPr lang="en-US" altLang="en-US"/>
              <a:t> should</a:t>
            </a:r>
            <a:br>
              <a:rPr lang="en-US" altLang="en-US"/>
            </a:br>
            <a:r>
              <a:rPr lang="en-US" altLang="en-US"/>
              <a:t>    be 1.</a:t>
            </a:r>
          </a:p>
          <a:p>
            <a:r>
              <a:rPr lang="en-US" altLang="en-US">
                <a:solidFill>
                  <a:schemeClr val="hlink"/>
                </a:solidFill>
              </a:rPr>
              <a:t>3.</a:t>
            </a:r>
            <a:r>
              <a:rPr lang="en-US" altLang="en-US"/>
              <a:t> It should not divide </a:t>
            </a:r>
            <a:r>
              <a:rPr lang="en-US" altLang="en-US" i="1"/>
              <a:t>x</a:t>
            </a:r>
            <a:r>
              <a:rPr lang="en-US" altLang="en-US" i="1" baseline="30000"/>
              <a:t>t</a:t>
            </a:r>
            <a:r>
              <a:rPr lang="en-US" altLang="en-US"/>
              <a:t> + 1, for </a:t>
            </a:r>
            <a:r>
              <a:rPr lang="en-US" altLang="en-US" i="1"/>
              <a:t>t</a:t>
            </a:r>
            <a:br>
              <a:rPr lang="en-US" altLang="en-US"/>
            </a:br>
            <a:r>
              <a:rPr lang="en-US" altLang="en-US"/>
              <a:t>    between 2 and </a:t>
            </a:r>
            <a:r>
              <a:rPr lang="en-US" altLang="en-US" i="1"/>
              <a:t>n</a:t>
            </a:r>
            <a:r>
              <a:rPr lang="en-US" altLang="en-US"/>
              <a:t> − 1.</a:t>
            </a:r>
          </a:p>
          <a:p>
            <a:r>
              <a:rPr lang="en-US" altLang="en-US">
                <a:solidFill>
                  <a:schemeClr val="hlink"/>
                </a:solidFill>
              </a:rPr>
              <a:t>4.</a:t>
            </a:r>
            <a:r>
              <a:rPr lang="en-US" altLang="en-US"/>
              <a:t> It should have the factor </a:t>
            </a:r>
            <a:r>
              <a:rPr lang="en-US" altLang="en-US" i="1"/>
              <a:t>x</a:t>
            </a:r>
            <a:r>
              <a:rPr lang="en-US" altLang="en-US"/>
              <a:t> + 1.</a:t>
            </a:r>
          </a:p>
        </p:txBody>
      </p:sp>
      <p:grpSp>
        <p:nvGrpSpPr>
          <p:cNvPr id="944140" name="Group 12">
            <a:extLst>
              <a:ext uri="{FF2B5EF4-FFF2-40B4-BE49-F238E27FC236}">
                <a16:creationId xmlns:a16="http://schemas.microsoft.com/office/drawing/2014/main" id="{FDEEA6AF-5073-848F-5CBC-720DE3302F29}"/>
              </a:ext>
            </a:extLst>
          </p:cNvPr>
          <p:cNvGrpSpPr>
            <a:grpSpLocks/>
          </p:cNvGrpSpPr>
          <p:nvPr/>
        </p:nvGrpSpPr>
        <p:grpSpPr bwMode="auto">
          <a:xfrm>
            <a:off x="533400" y="1219200"/>
            <a:ext cx="1143000" cy="566738"/>
            <a:chOff x="1200" y="1248"/>
            <a:chExt cx="720" cy="357"/>
          </a:xfrm>
        </p:grpSpPr>
        <p:pic>
          <p:nvPicPr>
            <p:cNvPr id="944141" name="Picture 13">
              <a:extLst>
                <a:ext uri="{FF2B5EF4-FFF2-40B4-BE49-F238E27FC236}">
                  <a16:creationId xmlns:a16="http://schemas.microsoft.com/office/drawing/2014/main" id="{7FB02659-0304-BF84-D14B-38F77B39646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44142" name="Text Box 14">
              <a:extLst>
                <a:ext uri="{FF2B5EF4-FFF2-40B4-BE49-F238E27FC236}">
                  <a16:creationId xmlns:a16="http://schemas.microsoft.com/office/drawing/2014/main" id="{79A9DBAD-3921-53B8-57C2-4C57AF9DF01B}"/>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5D4E6F5-2C34-185A-3D29-A68F505A37E7}"/>
              </a:ext>
            </a:extLst>
          </p:cNvPr>
          <p:cNvSpPr>
            <a:spLocks noGrp="1"/>
          </p:cNvSpPr>
          <p:nvPr>
            <p:ph type="sldNum" sz="quarter" idx="10"/>
          </p:nvPr>
        </p:nvSpPr>
        <p:spPr/>
        <p:txBody>
          <a:bodyPr/>
          <a:lstStyle/>
          <a:p>
            <a:r>
              <a:rPr lang="en-US" altLang="en-US"/>
              <a:t>10.</a:t>
            </a:r>
            <a:fld id="{A2FF72C4-0FA0-1846-A63A-1CE08A09E378}" type="slidenum">
              <a:rPr lang="en-US" altLang="en-US"/>
              <a:pPr/>
              <a:t>81</a:t>
            </a:fld>
            <a:endParaRPr lang="en-US" altLang="en-US"/>
          </a:p>
        </p:txBody>
      </p:sp>
      <p:sp>
        <p:nvSpPr>
          <p:cNvPr id="919554" name="Text Box 2">
            <a:extLst>
              <a:ext uri="{FF2B5EF4-FFF2-40B4-BE49-F238E27FC236}">
                <a16:creationId xmlns:a16="http://schemas.microsoft.com/office/drawing/2014/main" id="{E851E915-45CF-31D3-0E84-2C92D752BA5E}"/>
              </a:ext>
            </a:extLst>
          </p:cNvPr>
          <p:cNvSpPr txBox="1">
            <a:spLocks noChangeArrowheads="1"/>
          </p:cNvSpPr>
          <p:nvPr/>
        </p:nvSpPr>
        <p:spPr bwMode="auto">
          <a:xfrm>
            <a:off x="152400" y="1295400"/>
            <a:ext cx="3979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Table 10.7  </a:t>
            </a:r>
            <a:r>
              <a:rPr lang="en-US" altLang="en-US" sz="2000" i="1">
                <a:latin typeface="Times New Roman" panose="02020603050405020304" pitchFamily="18" charset="0"/>
              </a:rPr>
              <a:t>Standard polynomials</a:t>
            </a:r>
          </a:p>
        </p:txBody>
      </p:sp>
      <p:pic>
        <p:nvPicPr>
          <p:cNvPr id="919556" name="Picture 4">
            <a:extLst>
              <a:ext uri="{FF2B5EF4-FFF2-40B4-BE49-F238E27FC236}">
                <a16:creationId xmlns:a16="http://schemas.microsoft.com/office/drawing/2014/main" id="{C02B4A25-FFD2-A350-DF27-F7D4B3CA66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025" y="1703388"/>
            <a:ext cx="8994775" cy="2792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3511DD9-ECA3-3928-9038-E445F7EEA196}"/>
              </a:ext>
            </a:extLst>
          </p:cNvPr>
          <p:cNvSpPr>
            <a:spLocks noGrp="1"/>
          </p:cNvSpPr>
          <p:nvPr>
            <p:ph type="sldNum" sz="quarter" idx="10"/>
          </p:nvPr>
        </p:nvSpPr>
        <p:spPr/>
        <p:txBody>
          <a:bodyPr/>
          <a:lstStyle/>
          <a:p>
            <a:r>
              <a:rPr lang="en-US" altLang="en-US"/>
              <a:t>10.</a:t>
            </a:r>
            <a:fld id="{0A6476F9-FC08-474A-83FC-F2296B652A7D}" type="slidenum">
              <a:rPr lang="en-US" altLang="en-US"/>
              <a:pPr/>
              <a:t>82</a:t>
            </a:fld>
            <a:endParaRPr lang="en-US" altLang="en-US"/>
          </a:p>
        </p:txBody>
      </p:sp>
      <p:sp>
        <p:nvSpPr>
          <p:cNvPr id="861186" name="Rectangle 2">
            <a:extLst>
              <a:ext uri="{FF2B5EF4-FFF2-40B4-BE49-F238E27FC236}">
                <a16:creationId xmlns:a16="http://schemas.microsoft.com/office/drawing/2014/main" id="{CDF5D3EF-D4E5-73BA-4579-4197D0BEDB1F}"/>
              </a:ext>
            </a:extLst>
          </p:cNvPr>
          <p:cNvSpPr>
            <a:spLocks noChangeArrowheads="1"/>
          </p:cNvSpPr>
          <p:nvPr/>
        </p:nvSpPr>
        <p:spPr bwMode="auto">
          <a:xfrm>
            <a:off x="0" y="0"/>
            <a:ext cx="9144000" cy="1371600"/>
          </a:xfrm>
          <a:prstGeom prst="rect">
            <a:avLst/>
          </a:prstGeom>
          <a:solidFill>
            <a:srgbClr val="33CC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en-US" altLang="en-US">
              <a:effectLst>
                <a:outerShdw blurRad="38100" dist="38100" dir="2700000" algn="tl">
                  <a:srgbClr val="FFFFFF"/>
                </a:outerShdw>
              </a:effectLst>
              <a:latin typeface="Times New Roman" panose="02020603050405020304" pitchFamily="18" charset="0"/>
            </a:endParaRPr>
          </a:p>
        </p:txBody>
      </p:sp>
      <p:sp>
        <p:nvSpPr>
          <p:cNvPr id="861187" name="Text Box 3">
            <a:extLst>
              <a:ext uri="{FF2B5EF4-FFF2-40B4-BE49-F238E27FC236}">
                <a16:creationId xmlns:a16="http://schemas.microsoft.com/office/drawing/2014/main" id="{C6B7FB0E-9C12-52B8-6866-6D0FBCE09FFE}"/>
              </a:ext>
            </a:extLst>
          </p:cNvPr>
          <p:cNvSpPr txBox="1">
            <a:spLocks noChangeArrowheads="1"/>
          </p:cNvSpPr>
          <p:nvPr/>
        </p:nvSpPr>
        <p:spPr bwMode="auto">
          <a:xfrm>
            <a:off x="228600" y="406400"/>
            <a:ext cx="36274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a:effectLst>
                  <a:outerShdw blurRad="38100" dist="38100" dir="2700000" algn="tl">
                    <a:srgbClr val="C0C0C0"/>
                  </a:outerShdw>
                </a:effectLst>
                <a:latin typeface="Times" pitchFamily="18" charset="0"/>
              </a:rPr>
              <a:t>10-5   CHECKSUM</a:t>
            </a:r>
          </a:p>
        </p:txBody>
      </p:sp>
      <p:sp>
        <p:nvSpPr>
          <p:cNvPr id="861188" name="Text Box 4">
            <a:extLst>
              <a:ext uri="{FF2B5EF4-FFF2-40B4-BE49-F238E27FC236}">
                <a16:creationId xmlns:a16="http://schemas.microsoft.com/office/drawing/2014/main" id="{AB01FCA2-6BEE-D92E-D5FD-77ABC0496F65}"/>
              </a:ext>
            </a:extLst>
          </p:cNvPr>
          <p:cNvSpPr txBox="1">
            <a:spLocks noChangeArrowheads="1"/>
          </p:cNvSpPr>
          <p:nvPr/>
        </p:nvSpPr>
        <p:spPr bwMode="auto">
          <a:xfrm>
            <a:off x="8229600" y="6400800"/>
            <a:ext cx="184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en-US" altLang="en-US" sz="1800">
              <a:latin typeface="Times New Roman" panose="02020603050405020304" pitchFamily="18" charset="0"/>
            </a:endParaRPr>
          </a:p>
        </p:txBody>
      </p:sp>
      <p:sp>
        <p:nvSpPr>
          <p:cNvPr id="861189" name="Rectangle 5">
            <a:extLst>
              <a:ext uri="{FF2B5EF4-FFF2-40B4-BE49-F238E27FC236}">
                <a16:creationId xmlns:a16="http://schemas.microsoft.com/office/drawing/2014/main" id="{57904933-51BF-DCFE-C2C0-5FEA0306A449}"/>
              </a:ext>
            </a:extLst>
          </p:cNvPr>
          <p:cNvSpPr>
            <a:spLocks noChangeArrowheads="1"/>
          </p:cNvSpPr>
          <p:nvPr/>
        </p:nvSpPr>
        <p:spPr bwMode="auto">
          <a:xfrm>
            <a:off x="152400" y="1524000"/>
            <a:ext cx="8229600" cy="2227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just" eaLnBrk="1" hangingPunct="1"/>
            <a:r>
              <a:rPr lang="en-US" altLang="en-US" sz="2800" i="1">
                <a:effectLst>
                  <a:outerShdw blurRad="38100" dist="38100" dir="2700000" algn="tl">
                    <a:srgbClr val="C0C0C0"/>
                  </a:outerShdw>
                </a:effectLst>
                <a:latin typeface="Times New Roman" panose="02020603050405020304" pitchFamily="18" charset="0"/>
              </a:rPr>
              <a:t>The last error detection method we discuss here is called the checksum. The checksum is used in the Internet by several protocols although not at the data link layer. However, we briefly discuss it here to complete our discussion on error checking</a:t>
            </a:r>
          </a:p>
        </p:txBody>
      </p:sp>
      <p:sp>
        <p:nvSpPr>
          <p:cNvPr id="861190" name="Rectangle 6">
            <a:extLst>
              <a:ext uri="{FF2B5EF4-FFF2-40B4-BE49-F238E27FC236}">
                <a16:creationId xmlns:a16="http://schemas.microsoft.com/office/drawing/2014/main" id="{215A568F-4EDF-4632-60F1-58A5E2DFAB67}"/>
              </a:ext>
            </a:extLst>
          </p:cNvPr>
          <p:cNvSpPr>
            <a:spLocks noChangeArrowheads="1"/>
          </p:cNvSpPr>
          <p:nvPr/>
        </p:nvSpPr>
        <p:spPr bwMode="auto">
          <a:xfrm>
            <a:off x="152400" y="4679950"/>
            <a:ext cx="67056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buClr>
                <a:schemeClr val="tx1"/>
              </a:buClr>
              <a:buSzPct val="117000"/>
              <a:buFont typeface="Wingdings" pitchFamily="2" charset="2"/>
              <a:buNone/>
            </a:pPr>
            <a:r>
              <a:rPr lang="en-US" altLang="en-US" sz="2400">
                <a:solidFill>
                  <a:srgbClr val="0033CC"/>
                </a:solidFill>
                <a:latin typeface="Times New Roman" panose="02020603050405020304" pitchFamily="18" charset="0"/>
              </a:rPr>
              <a:t>Idea</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One’s Complement</a:t>
            </a:r>
            <a:br>
              <a:rPr lang="fr-FR" altLang="en-US" sz="2400">
                <a:solidFill>
                  <a:srgbClr val="0033CC"/>
                </a:solidFill>
                <a:latin typeface="Times New Roman" panose="02020603050405020304" pitchFamily="18" charset="0"/>
              </a:rPr>
            </a:br>
            <a:r>
              <a:rPr lang="fr-FR" altLang="en-US" sz="2400">
                <a:solidFill>
                  <a:srgbClr val="0033CC"/>
                </a:solidFill>
                <a:latin typeface="Times New Roman" panose="02020603050405020304" pitchFamily="18" charset="0"/>
              </a:rPr>
              <a:t>Internet Checksum</a:t>
            </a:r>
            <a:endParaRPr lang="en-US" altLang="en-US" sz="2400">
              <a:solidFill>
                <a:srgbClr val="0033CC"/>
              </a:solidFill>
              <a:latin typeface="Times New Roman" panose="02020603050405020304" pitchFamily="18" charset="0"/>
            </a:endParaRPr>
          </a:p>
        </p:txBody>
      </p:sp>
      <p:sp>
        <p:nvSpPr>
          <p:cNvPr id="861191" name="Text Box 7">
            <a:extLst>
              <a:ext uri="{FF2B5EF4-FFF2-40B4-BE49-F238E27FC236}">
                <a16:creationId xmlns:a16="http://schemas.microsoft.com/office/drawing/2014/main" id="{28FDECE0-77F2-71EF-312D-CA090B6BA729}"/>
              </a:ext>
            </a:extLst>
          </p:cNvPr>
          <p:cNvSpPr txBox="1">
            <a:spLocks noChangeArrowheads="1"/>
          </p:cNvSpPr>
          <p:nvPr/>
        </p:nvSpPr>
        <p:spPr bwMode="auto">
          <a:xfrm>
            <a:off x="165100" y="4203700"/>
            <a:ext cx="48625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a:r>
              <a:rPr lang="en-US" altLang="en-US" sz="2800" i="1" u="sng">
                <a:solidFill>
                  <a:schemeClr val="hlink"/>
                </a:solidFill>
                <a:effectLst>
                  <a:outerShdw blurRad="38100" dist="38100" dir="2700000" algn="tl">
                    <a:srgbClr val="C0C0C0"/>
                  </a:outerShdw>
                </a:effectLst>
                <a:latin typeface="Times New Roman" panose="02020603050405020304" pitchFamily="18" charset="0"/>
              </a:rPr>
              <a:t>Topics discussed in this section:</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B7D47A-BD6D-5C2B-9DFB-3F30382D19EA}"/>
              </a:ext>
            </a:extLst>
          </p:cNvPr>
          <p:cNvSpPr>
            <a:spLocks noGrp="1"/>
          </p:cNvSpPr>
          <p:nvPr>
            <p:ph type="sldNum" sz="quarter" idx="10"/>
          </p:nvPr>
        </p:nvSpPr>
        <p:spPr/>
        <p:txBody>
          <a:bodyPr/>
          <a:lstStyle/>
          <a:p>
            <a:r>
              <a:rPr lang="en-US" altLang="en-US"/>
              <a:t>10.</a:t>
            </a:r>
            <a:fld id="{0EF1D5F5-19D3-4440-A0FB-F77862E7EEE0}" type="slidenum">
              <a:rPr lang="en-US" altLang="en-US"/>
              <a:pPr/>
              <a:t>83</a:t>
            </a:fld>
            <a:endParaRPr lang="en-US" altLang="en-US"/>
          </a:p>
        </p:txBody>
      </p:sp>
      <p:sp>
        <p:nvSpPr>
          <p:cNvPr id="937986" name="Rectangle 2">
            <a:extLst>
              <a:ext uri="{FF2B5EF4-FFF2-40B4-BE49-F238E27FC236}">
                <a16:creationId xmlns:a16="http://schemas.microsoft.com/office/drawing/2014/main" id="{5EF80B9B-C350-9DCC-890F-85ACD17BC16D}"/>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87" name="Rectangle 3">
            <a:extLst>
              <a:ext uri="{FF2B5EF4-FFF2-40B4-BE49-F238E27FC236}">
                <a16:creationId xmlns:a16="http://schemas.microsoft.com/office/drawing/2014/main" id="{CBC24DCC-9EFB-0A8B-D506-45D6DF1236D0}"/>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88" name="Rectangle 4">
            <a:extLst>
              <a:ext uri="{FF2B5EF4-FFF2-40B4-BE49-F238E27FC236}">
                <a16:creationId xmlns:a16="http://schemas.microsoft.com/office/drawing/2014/main" id="{EFEB68F1-9EFD-F390-35D6-63E2179A217C}"/>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89" name="Rectangle 5">
            <a:extLst>
              <a:ext uri="{FF2B5EF4-FFF2-40B4-BE49-F238E27FC236}">
                <a16:creationId xmlns:a16="http://schemas.microsoft.com/office/drawing/2014/main" id="{C3244808-954F-65C3-6C9C-154F34125C3A}"/>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90" name="Rectangle 6">
            <a:extLst>
              <a:ext uri="{FF2B5EF4-FFF2-40B4-BE49-F238E27FC236}">
                <a16:creationId xmlns:a16="http://schemas.microsoft.com/office/drawing/2014/main" id="{8E900D1C-D293-49FD-29E4-0955F96825E9}"/>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91" name="Rectangle 7">
            <a:extLst>
              <a:ext uri="{FF2B5EF4-FFF2-40B4-BE49-F238E27FC236}">
                <a16:creationId xmlns:a16="http://schemas.microsoft.com/office/drawing/2014/main" id="{AE35C91F-2289-1687-D32B-20393376217C}"/>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92" name="Rectangle 8">
            <a:extLst>
              <a:ext uri="{FF2B5EF4-FFF2-40B4-BE49-F238E27FC236}">
                <a16:creationId xmlns:a16="http://schemas.microsoft.com/office/drawing/2014/main" id="{76FA054B-5E11-A810-3D90-1B01244A6C2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7993" name="Rectangle 9">
            <a:extLst>
              <a:ext uri="{FF2B5EF4-FFF2-40B4-BE49-F238E27FC236}">
                <a16:creationId xmlns:a16="http://schemas.microsoft.com/office/drawing/2014/main" id="{E8877661-9457-4F87-A500-CF2A02E4D7A5}"/>
              </a:ext>
            </a:extLst>
          </p:cNvPr>
          <p:cNvSpPr>
            <a:spLocks noChangeArrowheads="1"/>
          </p:cNvSpPr>
          <p:nvPr/>
        </p:nvSpPr>
        <p:spPr bwMode="auto">
          <a:xfrm>
            <a:off x="228600" y="1143000"/>
            <a:ext cx="8686800"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Suppose our data is a list of five 4-bit numbers that we want to send to a destination. In addition to sending these numbers, we send the sum of the numbers. For example, if the set of numbers is (7, 11, 12, 0, 6), we send (7, 11, 12, 0, 6, </a:t>
            </a:r>
            <a:r>
              <a:rPr lang="en-US" altLang="en-US" sz="2800" i="1">
                <a:solidFill>
                  <a:schemeClr val="hlink"/>
                </a:solidFill>
                <a:latin typeface="Times New Roman" panose="02020603050405020304" pitchFamily="18" charset="0"/>
              </a:rPr>
              <a:t>36</a:t>
            </a:r>
            <a:r>
              <a:rPr lang="en-US" altLang="en-US" sz="2800" i="1">
                <a:latin typeface="Times New Roman" panose="02020603050405020304" pitchFamily="18" charset="0"/>
              </a:rPr>
              <a:t>), where 36 is the sum of the original numbers. The receiver adds the five numbers and compares the result with the sum. If the two are the same, the receiver assumes no error, accepts the five numbers, and discards the sum. Otherwise, there is an error somewhere and the data are not accepted.</a:t>
            </a:r>
          </a:p>
        </p:txBody>
      </p:sp>
      <p:sp>
        <p:nvSpPr>
          <p:cNvPr id="937995" name="Text Box 11">
            <a:extLst>
              <a:ext uri="{FF2B5EF4-FFF2-40B4-BE49-F238E27FC236}">
                <a16:creationId xmlns:a16="http://schemas.microsoft.com/office/drawing/2014/main" id="{1C7864FB-2A12-9923-837F-95CF4A0ED857}"/>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10.18</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9D8B797-D24E-0A3E-BA70-AB373ABE7813}"/>
              </a:ext>
            </a:extLst>
          </p:cNvPr>
          <p:cNvSpPr>
            <a:spLocks noGrp="1"/>
          </p:cNvSpPr>
          <p:nvPr>
            <p:ph type="sldNum" sz="quarter" idx="10"/>
          </p:nvPr>
        </p:nvSpPr>
        <p:spPr/>
        <p:txBody>
          <a:bodyPr/>
          <a:lstStyle/>
          <a:p>
            <a:r>
              <a:rPr lang="en-US" altLang="en-US"/>
              <a:t>10.</a:t>
            </a:r>
            <a:fld id="{25E17326-7474-9849-AB87-8E81DF1DE634}" type="slidenum">
              <a:rPr lang="en-US" altLang="en-US"/>
              <a:pPr/>
              <a:t>84</a:t>
            </a:fld>
            <a:endParaRPr lang="en-US" altLang="en-US"/>
          </a:p>
        </p:txBody>
      </p:sp>
      <p:sp>
        <p:nvSpPr>
          <p:cNvPr id="939010" name="Rectangle 2">
            <a:extLst>
              <a:ext uri="{FF2B5EF4-FFF2-40B4-BE49-F238E27FC236}">
                <a16:creationId xmlns:a16="http://schemas.microsoft.com/office/drawing/2014/main" id="{F90138EC-9B3C-3E9F-653F-6ADC988D7F44}"/>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1" name="Rectangle 3">
            <a:extLst>
              <a:ext uri="{FF2B5EF4-FFF2-40B4-BE49-F238E27FC236}">
                <a16:creationId xmlns:a16="http://schemas.microsoft.com/office/drawing/2014/main" id="{CBA821D1-D9D3-7DFD-3EA1-24A0B449A41D}"/>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2" name="Rectangle 4">
            <a:extLst>
              <a:ext uri="{FF2B5EF4-FFF2-40B4-BE49-F238E27FC236}">
                <a16:creationId xmlns:a16="http://schemas.microsoft.com/office/drawing/2014/main" id="{BDB13207-275E-7DBC-4A21-34B2A77C7E53}"/>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3" name="Rectangle 5">
            <a:extLst>
              <a:ext uri="{FF2B5EF4-FFF2-40B4-BE49-F238E27FC236}">
                <a16:creationId xmlns:a16="http://schemas.microsoft.com/office/drawing/2014/main" id="{78A7073A-B3A4-8154-769A-2614FEA88D1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4" name="Rectangle 6">
            <a:extLst>
              <a:ext uri="{FF2B5EF4-FFF2-40B4-BE49-F238E27FC236}">
                <a16:creationId xmlns:a16="http://schemas.microsoft.com/office/drawing/2014/main" id="{304FC0EB-2E58-0C50-4C9C-4A14DD5F053A}"/>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5" name="Rectangle 7">
            <a:extLst>
              <a:ext uri="{FF2B5EF4-FFF2-40B4-BE49-F238E27FC236}">
                <a16:creationId xmlns:a16="http://schemas.microsoft.com/office/drawing/2014/main" id="{1DF3EAEE-04CE-F5B8-970E-3679B20F9BC6}"/>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6" name="Rectangle 8">
            <a:extLst>
              <a:ext uri="{FF2B5EF4-FFF2-40B4-BE49-F238E27FC236}">
                <a16:creationId xmlns:a16="http://schemas.microsoft.com/office/drawing/2014/main" id="{E3BDE2EB-CC34-BC09-C7D5-86F51C3DB2CC}"/>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39017" name="Rectangle 9">
            <a:extLst>
              <a:ext uri="{FF2B5EF4-FFF2-40B4-BE49-F238E27FC236}">
                <a16:creationId xmlns:a16="http://schemas.microsoft.com/office/drawing/2014/main" id="{2D7C520C-38EE-C377-7D31-96546FD2ED71}"/>
              </a:ext>
            </a:extLst>
          </p:cNvPr>
          <p:cNvSpPr>
            <a:spLocks noChangeArrowheads="1"/>
          </p:cNvSpPr>
          <p:nvPr/>
        </p:nvSpPr>
        <p:spPr bwMode="auto">
          <a:xfrm>
            <a:off x="228600" y="1143000"/>
            <a:ext cx="86868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We can make the job of the receiver easier if we send the negative (complement) of the sum, called the </a:t>
            </a:r>
            <a:r>
              <a:rPr lang="en-US" altLang="en-US" sz="2800" i="1">
                <a:solidFill>
                  <a:schemeClr val="hlink"/>
                </a:solidFill>
                <a:latin typeface="Times New Roman" panose="02020603050405020304" pitchFamily="18" charset="0"/>
              </a:rPr>
              <a:t>checksum</a:t>
            </a:r>
            <a:r>
              <a:rPr lang="en-US" altLang="en-US" sz="2800" i="1">
                <a:latin typeface="Times New Roman" panose="02020603050405020304" pitchFamily="18" charset="0"/>
              </a:rPr>
              <a:t>. In this case, we send (7, 11, 12, 0, 6, </a:t>
            </a:r>
            <a:r>
              <a:rPr lang="en-US" altLang="en-US" sz="2800" i="1">
                <a:solidFill>
                  <a:schemeClr val="hlink"/>
                </a:solidFill>
                <a:latin typeface="Times New Roman" panose="02020603050405020304" pitchFamily="18" charset="0"/>
              </a:rPr>
              <a:t>−36</a:t>
            </a:r>
            <a:r>
              <a:rPr lang="en-US" altLang="en-US" sz="2800" i="1">
                <a:latin typeface="Times New Roman" panose="02020603050405020304" pitchFamily="18" charset="0"/>
              </a:rPr>
              <a:t>). The receiver can add all the numbers received (including the checksum). If the result is 0, it assumes no error; otherwise, there is an error.</a:t>
            </a:r>
          </a:p>
        </p:txBody>
      </p:sp>
      <p:sp>
        <p:nvSpPr>
          <p:cNvPr id="939019" name="Text Box 11">
            <a:extLst>
              <a:ext uri="{FF2B5EF4-FFF2-40B4-BE49-F238E27FC236}">
                <a16:creationId xmlns:a16="http://schemas.microsoft.com/office/drawing/2014/main" id="{286F00A8-649C-9144-1CA5-C3C46FE8186F}"/>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10.19</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AFBADB3B-A442-554A-1C85-A467A551A354}"/>
              </a:ext>
            </a:extLst>
          </p:cNvPr>
          <p:cNvSpPr>
            <a:spLocks noGrp="1"/>
          </p:cNvSpPr>
          <p:nvPr>
            <p:ph type="sldNum" sz="quarter" idx="10"/>
          </p:nvPr>
        </p:nvSpPr>
        <p:spPr/>
        <p:txBody>
          <a:bodyPr/>
          <a:lstStyle/>
          <a:p>
            <a:r>
              <a:rPr lang="en-US" altLang="en-US"/>
              <a:t>10.</a:t>
            </a:r>
            <a:fld id="{32BD7C9A-67AF-7F42-854A-02A41765689A}" type="slidenum">
              <a:rPr lang="en-US" altLang="en-US"/>
              <a:pPr/>
              <a:t>85</a:t>
            </a:fld>
            <a:endParaRPr lang="en-US" altLang="en-US"/>
          </a:p>
        </p:txBody>
      </p:sp>
      <p:sp>
        <p:nvSpPr>
          <p:cNvPr id="940034" name="Rectangle 2">
            <a:extLst>
              <a:ext uri="{FF2B5EF4-FFF2-40B4-BE49-F238E27FC236}">
                <a16:creationId xmlns:a16="http://schemas.microsoft.com/office/drawing/2014/main" id="{9C9C42C6-3118-57D9-131E-A77C66AD7F3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5" name="Rectangle 3">
            <a:extLst>
              <a:ext uri="{FF2B5EF4-FFF2-40B4-BE49-F238E27FC236}">
                <a16:creationId xmlns:a16="http://schemas.microsoft.com/office/drawing/2014/main" id="{0602F7E0-E79C-D3BC-F648-3FE775267153}"/>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6" name="Rectangle 4">
            <a:extLst>
              <a:ext uri="{FF2B5EF4-FFF2-40B4-BE49-F238E27FC236}">
                <a16:creationId xmlns:a16="http://schemas.microsoft.com/office/drawing/2014/main" id="{D9CCC9FB-53C5-12BD-5228-D9B7378E6D94}"/>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7" name="Rectangle 5">
            <a:extLst>
              <a:ext uri="{FF2B5EF4-FFF2-40B4-BE49-F238E27FC236}">
                <a16:creationId xmlns:a16="http://schemas.microsoft.com/office/drawing/2014/main" id="{D96EB132-9C45-B61D-1B1F-F27132C77DF2}"/>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8" name="Rectangle 6">
            <a:extLst>
              <a:ext uri="{FF2B5EF4-FFF2-40B4-BE49-F238E27FC236}">
                <a16:creationId xmlns:a16="http://schemas.microsoft.com/office/drawing/2014/main" id="{5CD94F08-D62E-4118-0BAD-0893234698E0}"/>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39" name="Rectangle 7">
            <a:extLst>
              <a:ext uri="{FF2B5EF4-FFF2-40B4-BE49-F238E27FC236}">
                <a16:creationId xmlns:a16="http://schemas.microsoft.com/office/drawing/2014/main" id="{ED8A7ED8-9F32-16A7-A0C5-834AEE6432A9}"/>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40" name="Rectangle 8">
            <a:extLst>
              <a:ext uri="{FF2B5EF4-FFF2-40B4-BE49-F238E27FC236}">
                <a16:creationId xmlns:a16="http://schemas.microsoft.com/office/drawing/2014/main" id="{9F62F95E-E107-6B47-A018-BA11456EBBD8}"/>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0041" name="Rectangle 9">
            <a:extLst>
              <a:ext uri="{FF2B5EF4-FFF2-40B4-BE49-F238E27FC236}">
                <a16:creationId xmlns:a16="http://schemas.microsoft.com/office/drawing/2014/main" id="{9DB36654-205D-F35C-630F-B37CC99006CE}"/>
              </a:ext>
            </a:extLst>
          </p:cNvPr>
          <p:cNvSpPr>
            <a:spLocks noChangeArrowheads="1"/>
          </p:cNvSpPr>
          <p:nvPr/>
        </p:nvSpPr>
        <p:spPr bwMode="auto">
          <a:xfrm>
            <a:off x="228600" y="1143000"/>
            <a:ext cx="83058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How can we represent the number 21 in </a:t>
            </a:r>
            <a:r>
              <a:rPr lang="en-US" altLang="en-US" sz="2800" i="1">
                <a:solidFill>
                  <a:schemeClr val="hlink"/>
                </a:solidFill>
                <a:latin typeface="Times New Roman" panose="02020603050405020304" pitchFamily="18" charset="0"/>
              </a:rPr>
              <a:t>one’s complement arithmetic</a:t>
            </a:r>
            <a:r>
              <a:rPr lang="en-US" altLang="en-US" sz="2800" i="1">
                <a:latin typeface="Times New Roman" panose="02020603050405020304" pitchFamily="18" charset="0"/>
              </a:rPr>
              <a:t> using only four bits?</a:t>
            </a:r>
          </a:p>
        </p:txBody>
      </p:sp>
      <p:sp>
        <p:nvSpPr>
          <p:cNvPr id="940042" name="Rectangle 10">
            <a:extLst>
              <a:ext uri="{FF2B5EF4-FFF2-40B4-BE49-F238E27FC236}">
                <a16:creationId xmlns:a16="http://schemas.microsoft.com/office/drawing/2014/main" id="{C63695C7-743D-A595-0E3E-1A26D374186C}"/>
              </a:ext>
            </a:extLst>
          </p:cNvPr>
          <p:cNvSpPr>
            <a:spLocks noChangeArrowheads="1"/>
          </p:cNvSpPr>
          <p:nvPr/>
        </p:nvSpPr>
        <p:spPr bwMode="auto">
          <a:xfrm>
            <a:off x="228600" y="3106738"/>
            <a:ext cx="8686800" cy="180022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The number 21 in binary is 10101 (it needs five bits). We can wrap the leftmost bit and add it to the four rightmost bits. We have (0101 + 1) = 0110 or </a:t>
            </a:r>
            <a:r>
              <a:rPr lang="en-US" altLang="en-US" sz="2800" i="1">
                <a:solidFill>
                  <a:schemeClr val="hlink"/>
                </a:solidFill>
                <a:latin typeface="Times" pitchFamily="18" charset="0"/>
              </a:rPr>
              <a:t>6</a:t>
            </a:r>
            <a:r>
              <a:rPr lang="en-US" altLang="en-US" sz="2800" i="1">
                <a:latin typeface="Times" pitchFamily="18" charset="0"/>
              </a:rPr>
              <a:t>.</a:t>
            </a:r>
          </a:p>
        </p:txBody>
      </p:sp>
      <p:sp>
        <p:nvSpPr>
          <p:cNvPr id="940043" name="Text Box 11">
            <a:extLst>
              <a:ext uri="{FF2B5EF4-FFF2-40B4-BE49-F238E27FC236}">
                <a16:creationId xmlns:a16="http://schemas.microsoft.com/office/drawing/2014/main" id="{353A48C5-2170-B0AE-40B8-C60B42C3058B}"/>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10.20</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18E38C5-99DE-E5F2-EB67-F71C811C5557}"/>
              </a:ext>
            </a:extLst>
          </p:cNvPr>
          <p:cNvSpPr>
            <a:spLocks noGrp="1"/>
          </p:cNvSpPr>
          <p:nvPr>
            <p:ph type="sldNum" sz="quarter" idx="10"/>
          </p:nvPr>
        </p:nvSpPr>
        <p:spPr/>
        <p:txBody>
          <a:bodyPr/>
          <a:lstStyle/>
          <a:p>
            <a:r>
              <a:rPr lang="en-US" altLang="en-US"/>
              <a:t>10.</a:t>
            </a:r>
            <a:fld id="{C0DC6E3A-FBC8-CD48-983C-26176611D02F}" type="slidenum">
              <a:rPr lang="en-US" altLang="en-US"/>
              <a:pPr/>
              <a:t>86</a:t>
            </a:fld>
            <a:endParaRPr lang="en-US" altLang="en-US"/>
          </a:p>
        </p:txBody>
      </p:sp>
      <p:sp>
        <p:nvSpPr>
          <p:cNvPr id="941058" name="Rectangle 2">
            <a:extLst>
              <a:ext uri="{FF2B5EF4-FFF2-40B4-BE49-F238E27FC236}">
                <a16:creationId xmlns:a16="http://schemas.microsoft.com/office/drawing/2014/main" id="{9EE3FFB2-3DF3-202E-3DDE-B76D075A5A8B}"/>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59" name="Rectangle 3">
            <a:extLst>
              <a:ext uri="{FF2B5EF4-FFF2-40B4-BE49-F238E27FC236}">
                <a16:creationId xmlns:a16="http://schemas.microsoft.com/office/drawing/2014/main" id="{2F802D83-2BF6-6F38-08AA-808C1F1990EF}"/>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60" name="Rectangle 4">
            <a:extLst>
              <a:ext uri="{FF2B5EF4-FFF2-40B4-BE49-F238E27FC236}">
                <a16:creationId xmlns:a16="http://schemas.microsoft.com/office/drawing/2014/main" id="{AD3F19BE-027C-B29E-9D72-299371407FD2}"/>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61" name="Rectangle 5">
            <a:extLst>
              <a:ext uri="{FF2B5EF4-FFF2-40B4-BE49-F238E27FC236}">
                <a16:creationId xmlns:a16="http://schemas.microsoft.com/office/drawing/2014/main" id="{74C2C7C4-C6EE-6F00-4217-E4B9F1B941CD}"/>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62" name="Rectangle 6">
            <a:extLst>
              <a:ext uri="{FF2B5EF4-FFF2-40B4-BE49-F238E27FC236}">
                <a16:creationId xmlns:a16="http://schemas.microsoft.com/office/drawing/2014/main" id="{408F65FA-B6C0-0324-0A82-40750FB3D69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63" name="Rectangle 7">
            <a:extLst>
              <a:ext uri="{FF2B5EF4-FFF2-40B4-BE49-F238E27FC236}">
                <a16:creationId xmlns:a16="http://schemas.microsoft.com/office/drawing/2014/main" id="{479C4DD2-C586-96F5-4755-8DCDE47C473E}"/>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64" name="Rectangle 8">
            <a:extLst>
              <a:ext uri="{FF2B5EF4-FFF2-40B4-BE49-F238E27FC236}">
                <a16:creationId xmlns:a16="http://schemas.microsoft.com/office/drawing/2014/main" id="{64D2711D-3A67-432F-6ED4-1DA6681F124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1065" name="Rectangle 9">
            <a:extLst>
              <a:ext uri="{FF2B5EF4-FFF2-40B4-BE49-F238E27FC236}">
                <a16:creationId xmlns:a16="http://schemas.microsoft.com/office/drawing/2014/main" id="{466B6E0C-CF09-7120-8363-B7A5D81153B1}"/>
              </a:ext>
            </a:extLst>
          </p:cNvPr>
          <p:cNvSpPr>
            <a:spLocks noChangeArrowheads="1"/>
          </p:cNvSpPr>
          <p:nvPr/>
        </p:nvSpPr>
        <p:spPr bwMode="auto">
          <a:xfrm>
            <a:off x="228600" y="1143000"/>
            <a:ext cx="8458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How can we represent the number −6 in one’s complement arithmetic using only four bits?</a:t>
            </a:r>
          </a:p>
        </p:txBody>
      </p:sp>
      <p:sp>
        <p:nvSpPr>
          <p:cNvPr id="941066" name="Rectangle 10">
            <a:extLst>
              <a:ext uri="{FF2B5EF4-FFF2-40B4-BE49-F238E27FC236}">
                <a16:creationId xmlns:a16="http://schemas.microsoft.com/office/drawing/2014/main" id="{5D911FB5-D178-7F1D-A01A-51153DB08315}"/>
              </a:ext>
            </a:extLst>
          </p:cNvPr>
          <p:cNvSpPr>
            <a:spLocks noChangeArrowheads="1"/>
          </p:cNvSpPr>
          <p:nvPr/>
        </p:nvSpPr>
        <p:spPr bwMode="auto">
          <a:xfrm>
            <a:off x="228600" y="2286000"/>
            <a:ext cx="8686800" cy="3508375"/>
          </a:xfrm>
          <a:prstGeom prst="rect">
            <a:avLst/>
          </a:prstGeom>
          <a:noFill/>
          <a:ln>
            <a:noFill/>
          </a:ln>
          <a:effectLst/>
          <a:extLst>
            <a:ext uri="{909E8E84-426E-40DD-AFC4-6F175D3DCCD1}">
              <a14:hiddenFill xmlns:a14="http://schemas.microsoft.com/office/drawing/2010/main">
                <a:solidFill>
                  <a:srgbClr val="DDDDDD"/>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solidFill>
                  <a:schemeClr val="hlink"/>
                </a:solidFill>
                <a:latin typeface="Times New Roman" panose="02020603050405020304" pitchFamily="18" charset="0"/>
              </a:rPr>
              <a:t>Solution</a:t>
            </a:r>
          </a:p>
          <a:p>
            <a:pPr algn="just"/>
            <a:r>
              <a:rPr lang="en-US" altLang="en-US" sz="2800" i="1">
                <a:latin typeface="Times" pitchFamily="18" charset="0"/>
              </a:rPr>
              <a:t>In one’s complement arithmetic, the negative or complement of a number is found by inverting all bits. Positive 6 is 0110; negative 6 is 1001. If we consider only unsigned numbers, this is 9. In other words, the complement of 6 is 9. Another way to find the complement of a number in one’s complement arithmetic is to subtract the number from 2</a:t>
            </a:r>
            <a:r>
              <a:rPr lang="en-US" altLang="en-US" sz="2800" i="1" baseline="30000">
                <a:latin typeface="Times" pitchFamily="18" charset="0"/>
              </a:rPr>
              <a:t>n</a:t>
            </a:r>
            <a:r>
              <a:rPr lang="en-US" altLang="en-US" sz="2800" i="1">
                <a:latin typeface="Times" pitchFamily="18" charset="0"/>
              </a:rPr>
              <a:t> − 1 (16 − 1 in this case).</a:t>
            </a:r>
          </a:p>
        </p:txBody>
      </p:sp>
      <p:sp>
        <p:nvSpPr>
          <p:cNvPr id="941067" name="Text Box 11">
            <a:extLst>
              <a:ext uri="{FF2B5EF4-FFF2-40B4-BE49-F238E27FC236}">
                <a16:creationId xmlns:a16="http://schemas.microsoft.com/office/drawing/2014/main" id="{8AFD46F2-D42B-80FD-6A74-62BC2828DED0}"/>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10.21</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8B18D05-B4FE-41EC-4761-91D12EE28DFD}"/>
              </a:ext>
            </a:extLst>
          </p:cNvPr>
          <p:cNvSpPr>
            <a:spLocks noGrp="1"/>
          </p:cNvSpPr>
          <p:nvPr>
            <p:ph type="sldNum" sz="quarter" idx="10"/>
          </p:nvPr>
        </p:nvSpPr>
        <p:spPr/>
        <p:txBody>
          <a:bodyPr/>
          <a:lstStyle/>
          <a:p>
            <a:r>
              <a:rPr lang="en-US" altLang="en-US"/>
              <a:t>10.</a:t>
            </a:r>
            <a:fld id="{41E64EB8-180C-5845-9451-037EA94A42B4}" type="slidenum">
              <a:rPr lang="en-US" altLang="en-US"/>
              <a:pPr/>
              <a:t>87</a:t>
            </a:fld>
            <a:endParaRPr lang="en-US" altLang="en-US"/>
          </a:p>
        </p:txBody>
      </p:sp>
      <p:sp>
        <p:nvSpPr>
          <p:cNvPr id="948226" name="Rectangle 2">
            <a:extLst>
              <a:ext uri="{FF2B5EF4-FFF2-40B4-BE49-F238E27FC236}">
                <a16:creationId xmlns:a16="http://schemas.microsoft.com/office/drawing/2014/main" id="{EBDA736D-28F1-461F-AC62-91C59C25DAA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27" name="Rectangle 3">
            <a:extLst>
              <a:ext uri="{FF2B5EF4-FFF2-40B4-BE49-F238E27FC236}">
                <a16:creationId xmlns:a16="http://schemas.microsoft.com/office/drawing/2014/main" id="{EF569F91-E8FF-EAEF-B942-8882034AD46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28" name="Rectangle 4">
            <a:extLst>
              <a:ext uri="{FF2B5EF4-FFF2-40B4-BE49-F238E27FC236}">
                <a16:creationId xmlns:a16="http://schemas.microsoft.com/office/drawing/2014/main" id="{9CBCD8FE-189B-22DB-A5EE-AE7F08BCE9E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29" name="Rectangle 5">
            <a:extLst>
              <a:ext uri="{FF2B5EF4-FFF2-40B4-BE49-F238E27FC236}">
                <a16:creationId xmlns:a16="http://schemas.microsoft.com/office/drawing/2014/main" id="{207F58D2-E0C1-5BE3-3FA1-92BA4D317C3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30" name="Rectangle 6">
            <a:extLst>
              <a:ext uri="{FF2B5EF4-FFF2-40B4-BE49-F238E27FC236}">
                <a16:creationId xmlns:a16="http://schemas.microsoft.com/office/drawing/2014/main" id="{E461A0EF-CA7F-ABA7-DEBC-9430221C4C62}"/>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31" name="Rectangle 7">
            <a:extLst>
              <a:ext uri="{FF2B5EF4-FFF2-40B4-BE49-F238E27FC236}">
                <a16:creationId xmlns:a16="http://schemas.microsoft.com/office/drawing/2014/main" id="{AB426F37-20C6-19D4-6222-326235121277}"/>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32" name="Rectangle 8">
            <a:extLst>
              <a:ext uri="{FF2B5EF4-FFF2-40B4-BE49-F238E27FC236}">
                <a16:creationId xmlns:a16="http://schemas.microsoft.com/office/drawing/2014/main" id="{95AAF23D-DAE5-14B0-4D44-84344478F806}"/>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8233" name="Rectangle 9">
            <a:extLst>
              <a:ext uri="{FF2B5EF4-FFF2-40B4-BE49-F238E27FC236}">
                <a16:creationId xmlns:a16="http://schemas.microsoft.com/office/drawing/2014/main" id="{F371045F-6C24-714C-2783-BFCFD41B4C1A}"/>
              </a:ext>
            </a:extLst>
          </p:cNvPr>
          <p:cNvSpPr>
            <a:spLocks noChangeArrowheads="1"/>
          </p:cNvSpPr>
          <p:nvPr/>
        </p:nvSpPr>
        <p:spPr bwMode="auto">
          <a:xfrm>
            <a:off x="228600" y="990600"/>
            <a:ext cx="8534400" cy="5216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redo Exercise 10.19 using one’s complement arithmetic. Figure 10.24 shows the process at the sender and at the receiver. The sender initializes the checksum to 0 and adds all data items and the checksum (the checksum is considered as one data item and is shown in color). The result is 36. However, 36 cannot be expressed in 4 bits. The extra two bits are wrapped and added with the sum to create the wrapped sum value 6. In the figure, we have shown the details in binary. The sum is then complemented, resulting in the checksum value 9 (15 − 6 = 9). The sender now sends six data items to the receiver including the checksum 9. </a:t>
            </a:r>
          </a:p>
        </p:txBody>
      </p:sp>
      <p:sp>
        <p:nvSpPr>
          <p:cNvPr id="948234" name="Text Box 10">
            <a:extLst>
              <a:ext uri="{FF2B5EF4-FFF2-40B4-BE49-F238E27FC236}">
                <a16:creationId xmlns:a16="http://schemas.microsoft.com/office/drawing/2014/main" id="{7CE7CC0B-3CAA-F5EE-553A-5BCC22148A5E}"/>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10.22</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6B9755D-D266-7F46-3D75-B6C222D3115C}"/>
              </a:ext>
            </a:extLst>
          </p:cNvPr>
          <p:cNvSpPr>
            <a:spLocks noGrp="1"/>
          </p:cNvSpPr>
          <p:nvPr>
            <p:ph type="sldNum" sz="quarter" idx="10"/>
          </p:nvPr>
        </p:nvSpPr>
        <p:spPr/>
        <p:txBody>
          <a:bodyPr/>
          <a:lstStyle/>
          <a:p>
            <a:r>
              <a:rPr lang="en-US" altLang="en-US"/>
              <a:t>10.</a:t>
            </a:r>
            <a:fld id="{881076D5-115C-2B49-B775-E8FC0E14D9C4}" type="slidenum">
              <a:rPr lang="en-US" altLang="en-US"/>
              <a:pPr/>
              <a:t>88</a:t>
            </a:fld>
            <a:endParaRPr lang="en-US" altLang="en-US"/>
          </a:p>
        </p:txBody>
      </p:sp>
      <p:sp>
        <p:nvSpPr>
          <p:cNvPr id="949250" name="Rectangle 2">
            <a:extLst>
              <a:ext uri="{FF2B5EF4-FFF2-40B4-BE49-F238E27FC236}">
                <a16:creationId xmlns:a16="http://schemas.microsoft.com/office/drawing/2014/main" id="{C4161694-6596-6881-5709-E767F2A4A116}"/>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1" name="Rectangle 3">
            <a:extLst>
              <a:ext uri="{FF2B5EF4-FFF2-40B4-BE49-F238E27FC236}">
                <a16:creationId xmlns:a16="http://schemas.microsoft.com/office/drawing/2014/main" id="{BC11678B-9136-6912-D3AA-80ED23706D06}"/>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2" name="Rectangle 4">
            <a:extLst>
              <a:ext uri="{FF2B5EF4-FFF2-40B4-BE49-F238E27FC236}">
                <a16:creationId xmlns:a16="http://schemas.microsoft.com/office/drawing/2014/main" id="{A9A12265-93E3-1F6F-1EE9-DFB67D4FEB78}"/>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3" name="Rectangle 5">
            <a:extLst>
              <a:ext uri="{FF2B5EF4-FFF2-40B4-BE49-F238E27FC236}">
                <a16:creationId xmlns:a16="http://schemas.microsoft.com/office/drawing/2014/main" id="{C139BE5A-3001-56A7-1E9E-E92FE68B0E99}"/>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4" name="Rectangle 6">
            <a:extLst>
              <a:ext uri="{FF2B5EF4-FFF2-40B4-BE49-F238E27FC236}">
                <a16:creationId xmlns:a16="http://schemas.microsoft.com/office/drawing/2014/main" id="{BFB486DD-F650-D711-76E1-4F93AF2AFFB3}"/>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5" name="Rectangle 7">
            <a:extLst>
              <a:ext uri="{FF2B5EF4-FFF2-40B4-BE49-F238E27FC236}">
                <a16:creationId xmlns:a16="http://schemas.microsoft.com/office/drawing/2014/main" id="{DC7936C2-B0EF-F852-6B9F-B573DDC5521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6" name="Rectangle 8">
            <a:extLst>
              <a:ext uri="{FF2B5EF4-FFF2-40B4-BE49-F238E27FC236}">
                <a16:creationId xmlns:a16="http://schemas.microsoft.com/office/drawing/2014/main" id="{9BEB1BD9-C466-DD4C-A379-1D1C93FCA501}"/>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9257" name="Rectangle 9">
            <a:extLst>
              <a:ext uri="{FF2B5EF4-FFF2-40B4-BE49-F238E27FC236}">
                <a16:creationId xmlns:a16="http://schemas.microsoft.com/office/drawing/2014/main" id="{79878320-030D-1F23-AE15-BD540B964E75}"/>
              </a:ext>
            </a:extLst>
          </p:cNvPr>
          <p:cNvSpPr>
            <a:spLocks noChangeArrowheads="1"/>
          </p:cNvSpPr>
          <p:nvPr/>
        </p:nvSpPr>
        <p:spPr bwMode="auto">
          <a:xfrm>
            <a:off x="228600" y="1143000"/>
            <a:ext cx="8534400"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The receiver follows the same procedure as the sender. It adds all data items (including the checksum); the result is 45. The sum is wrapped and becomes 15. The wrapped sum is complemented and becomes 0. Since the value of the checksum is 0, this means that the data is not corrupted. The receiver drops the checksum and keeps the other data items. If the checksum is not zero, the entire packet is dropped.</a:t>
            </a:r>
          </a:p>
        </p:txBody>
      </p:sp>
      <p:sp>
        <p:nvSpPr>
          <p:cNvPr id="949258" name="Text Box 10">
            <a:extLst>
              <a:ext uri="{FF2B5EF4-FFF2-40B4-BE49-F238E27FC236}">
                <a16:creationId xmlns:a16="http://schemas.microsoft.com/office/drawing/2014/main" id="{04516242-27E2-0FE8-BE84-E41C4C9D0ACC}"/>
              </a:ext>
            </a:extLst>
          </p:cNvPr>
          <p:cNvSpPr txBox="1">
            <a:spLocks noChangeArrowheads="1"/>
          </p:cNvSpPr>
          <p:nvPr/>
        </p:nvSpPr>
        <p:spPr bwMode="auto">
          <a:xfrm>
            <a:off x="1143000" y="0"/>
            <a:ext cx="47323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10.22 (continued)</a:t>
            </a: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4C0DD697-1739-69BA-9521-E391A83FF135}"/>
              </a:ext>
            </a:extLst>
          </p:cNvPr>
          <p:cNvSpPr>
            <a:spLocks noGrp="1"/>
          </p:cNvSpPr>
          <p:nvPr>
            <p:ph type="sldNum" sz="quarter" idx="10"/>
          </p:nvPr>
        </p:nvSpPr>
        <p:spPr/>
        <p:txBody>
          <a:bodyPr/>
          <a:lstStyle/>
          <a:p>
            <a:r>
              <a:rPr lang="en-US" altLang="en-US"/>
              <a:t>10.</a:t>
            </a:r>
            <a:fld id="{E3D56134-95FB-164A-93AE-586E5884EABC}" type="slidenum">
              <a:rPr lang="en-US" altLang="en-US"/>
              <a:pPr/>
              <a:t>89</a:t>
            </a:fld>
            <a:endParaRPr lang="en-US" altLang="en-US"/>
          </a:p>
        </p:txBody>
      </p:sp>
      <p:sp>
        <p:nvSpPr>
          <p:cNvPr id="885762" name="Line 2">
            <a:extLst>
              <a:ext uri="{FF2B5EF4-FFF2-40B4-BE49-F238E27FC236}">
                <a16:creationId xmlns:a16="http://schemas.microsoft.com/office/drawing/2014/main" id="{D852D495-CFEF-8513-46EB-F61DAD59B50E}"/>
              </a:ext>
            </a:extLst>
          </p:cNvPr>
          <p:cNvSpPr>
            <a:spLocks noChangeShapeType="1"/>
          </p:cNvSpPr>
          <p:nvPr/>
        </p:nvSpPr>
        <p:spPr bwMode="auto">
          <a:xfrm>
            <a:off x="152400" y="762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3" name="Line 3">
            <a:extLst>
              <a:ext uri="{FF2B5EF4-FFF2-40B4-BE49-F238E27FC236}">
                <a16:creationId xmlns:a16="http://schemas.microsoft.com/office/drawing/2014/main" id="{0188CD94-EFCC-0646-1971-3F23823845E4}"/>
              </a:ext>
            </a:extLst>
          </p:cNvPr>
          <p:cNvSpPr>
            <a:spLocks noChangeShapeType="1"/>
          </p:cNvSpPr>
          <p:nvPr/>
        </p:nvSpPr>
        <p:spPr bwMode="auto">
          <a:xfrm>
            <a:off x="152400" y="9144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5764" name="Text Box 4">
            <a:extLst>
              <a:ext uri="{FF2B5EF4-FFF2-40B4-BE49-F238E27FC236}">
                <a16:creationId xmlns:a16="http://schemas.microsoft.com/office/drawing/2014/main" id="{4DD055EC-FB55-75F2-D295-5630A61EFE7D}"/>
              </a:ext>
            </a:extLst>
          </p:cNvPr>
          <p:cNvSpPr txBox="1">
            <a:spLocks noChangeArrowheads="1"/>
          </p:cNvSpPr>
          <p:nvPr/>
        </p:nvSpPr>
        <p:spPr bwMode="auto">
          <a:xfrm>
            <a:off x="304800" y="304800"/>
            <a:ext cx="352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10.24  </a:t>
            </a:r>
            <a:r>
              <a:rPr lang="en-US" altLang="en-US" sz="2000" i="1">
                <a:latin typeface="Times New Roman" panose="02020603050405020304" pitchFamily="18" charset="0"/>
              </a:rPr>
              <a:t>Example 10.22</a:t>
            </a:r>
          </a:p>
        </p:txBody>
      </p:sp>
      <p:sp>
        <p:nvSpPr>
          <p:cNvPr id="885765" name="Line 5">
            <a:extLst>
              <a:ext uri="{FF2B5EF4-FFF2-40B4-BE49-F238E27FC236}">
                <a16:creationId xmlns:a16="http://schemas.microsoft.com/office/drawing/2014/main" id="{99210BDB-3F65-5E86-B457-A63408811BA7}"/>
              </a:ext>
            </a:extLst>
          </p:cNvPr>
          <p:cNvSpPr>
            <a:spLocks noChangeShapeType="1"/>
          </p:cNvSpPr>
          <p:nvPr/>
        </p:nvSpPr>
        <p:spPr bwMode="auto">
          <a:xfrm>
            <a:off x="152400" y="64008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5767" name="Picture 7">
            <a:extLst>
              <a:ext uri="{FF2B5EF4-FFF2-40B4-BE49-F238E27FC236}">
                <a16:creationId xmlns:a16="http://schemas.microsoft.com/office/drawing/2014/main" id="{AA05B43E-708F-44CF-D1C8-0DDEA1F252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1850" y="1066800"/>
            <a:ext cx="7185025" cy="4668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26395DA-5983-DD02-570C-DAA76D51400A}"/>
              </a:ext>
            </a:extLst>
          </p:cNvPr>
          <p:cNvSpPr>
            <a:spLocks noGrp="1"/>
          </p:cNvSpPr>
          <p:nvPr>
            <p:ph type="sldNum" sz="quarter" idx="10"/>
          </p:nvPr>
        </p:nvSpPr>
        <p:spPr/>
        <p:txBody>
          <a:bodyPr/>
          <a:lstStyle/>
          <a:p>
            <a:r>
              <a:rPr lang="en-US" altLang="en-US"/>
              <a:t>10.</a:t>
            </a:r>
            <a:fld id="{2B8A64C3-68C3-0443-BA9F-A00B6D35BDC4}" type="slidenum">
              <a:rPr lang="en-US" altLang="en-US"/>
              <a:pPr/>
              <a:t>9</a:t>
            </a:fld>
            <a:endParaRPr lang="en-US" altLang="en-US"/>
          </a:p>
        </p:txBody>
      </p:sp>
      <p:sp>
        <p:nvSpPr>
          <p:cNvPr id="864258" name="Line 2">
            <a:extLst>
              <a:ext uri="{FF2B5EF4-FFF2-40B4-BE49-F238E27FC236}">
                <a16:creationId xmlns:a16="http://schemas.microsoft.com/office/drawing/2014/main" id="{EDF3C17F-2832-A553-9687-D609160B5D5B}"/>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59" name="Line 3">
            <a:extLst>
              <a:ext uri="{FF2B5EF4-FFF2-40B4-BE49-F238E27FC236}">
                <a16:creationId xmlns:a16="http://schemas.microsoft.com/office/drawing/2014/main" id="{240C9890-5F16-200E-7189-8A09075050FB}"/>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64260" name="Text Box 4">
            <a:extLst>
              <a:ext uri="{FF2B5EF4-FFF2-40B4-BE49-F238E27FC236}">
                <a16:creationId xmlns:a16="http://schemas.microsoft.com/office/drawing/2014/main" id="{7D7FF90D-A8C9-DB5E-7E36-2748022A1531}"/>
              </a:ext>
            </a:extLst>
          </p:cNvPr>
          <p:cNvSpPr txBox="1">
            <a:spLocks noChangeArrowheads="1"/>
          </p:cNvSpPr>
          <p:nvPr/>
        </p:nvSpPr>
        <p:spPr bwMode="auto">
          <a:xfrm>
            <a:off x="304800" y="762000"/>
            <a:ext cx="57340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10.3  </a:t>
            </a:r>
            <a:r>
              <a:rPr lang="en-US" altLang="en-US" sz="2000" i="1">
                <a:latin typeface="Times New Roman" panose="02020603050405020304" pitchFamily="18" charset="0"/>
              </a:rPr>
              <a:t>The structure of encoder and decoder</a:t>
            </a:r>
          </a:p>
        </p:txBody>
      </p:sp>
      <p:sp>
        <p:nvSpPr>
          <p:cNvPr id="864261" name="Line 5">
            <a:extLst>
              <a:ext uri="{FF2B5EF4-FFF2-40B4-BE49-F238E27FC236}">
                <a16:creationId xmlns:a16="http://schemas.microsoft.com/office/drawing/2014/main" id="{9670F8CF-C0F7-63D3-6AF0-5BA941939766}"/>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64262" name="Picture 6">
            <a:extLst>
              <a:ext uri="{FF2B5EF4-FFF2-40B4-BE49-F238E27FC236}">
                <a16:creationId xmlns:a16="http://schemas.microsoft.com/office/drawing/2014/main" id="{EDC375F3-1DD0-03DB-6D75-755F0CFAEE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75" y="1943100"/>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03CE0FD-1A02-B009-42DC-9CA554B50E83}"/>
              </a:ext>
            </a:extLst>
          </p:cNvPr>
          <p:cNvSpPr>
            <a:spLocks noGrp="1"/>
          </p:cNvSpPr>
          <p:nvPr>
            <p:ph type="sldNum" sz="quarter" idx="10"/>
          </p:nvPr>
        </p:nvSpPr>
        <p:spPr/>
        <p:txBody>
          <a:bodyPr/>
          <a:lstStyle/>
          <a:p>
            <a:r>
              <a:rPr lang="en-US" altLang="en-US"/>
              <a:t>10.</a:t>
            </a:r>
            <a:fld id="{8BD2441E-83FD-8E4F-889A-1946091D883D}" type="slidenum">
              <a:rPr lang="en-US" altLang="en-US"/>
              <a:pPr/>
              <a:t>90</a:t>
            </a:fld>
            <a:endParaRPr lang="en-US" altLang="en-US"/>
          </a:p>
        </p:txBody>
      </p:sp>
      <p:sp>
        <p:nvSpPr>
          <p:cNvPr id="910338" name="Rectangle 2">
            <a:extLst>
              <a:ext uri="{FF2B5EF4-FFF2-40B4-BE49-F238E27FC236}">
                <a16:creationId xmlns:a16="http://schemas.microsoft.com/office/drawing/2014/main" id="{304B03F3-6A1E-CA80-F931-22632426E3F0}"/>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39" name="Rectangle 3">
            <a:extLst>
              <a:ext uri="{FF2B5EF4-FFF2-40B4-BE49-F238E27FC236}">
                <a16:creationId xmlns:a16="http://schemas.microsoft.com/office/drawing/2014/main" id="{E936E685-6DE0-EF91-D73D-E6EE206A2315}"/>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0" name="Rectangle 4">
            <a:extLst>
              <a:ext uri="{FF2B5EF4-FFF2-40B4-BE49-F238E27FC236}">
                <a16:creationId xmlns:a16="http://schemas.microsoft.com/office/drawing/2014/main" id="{2CE33BF5-8FA7-9345-B57D-85278297D9C0}"/>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1" name="Rectangle 5">
            <a:extLst>
              <a:ext uri="{FF2B5EF4-FFF2-40B4-BE49-F238E27FC236}">
                <a16:creationId xmlns:a16="http://schemas.microsoft.com/office/drawing/2014/main" id="{5756491E-A4EA-57A8-AEB7-B42834E2AE67}"/>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2" name="Rectangle 6">
            <a:extLst>
              <a:ext uri="{FF2B5EF4-FFF2-40B4-BE49-F238E27FC236}">
                <a16:creationId xmlns:a16="http://schemas.microsoft.com/office/drawing/2014/main" id="{1039E3C3-729D-0686-B27E-DC62034F8AC7}"/>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3" name="Rectangle 7">
            <a:extLst>
              <a:ext uri="{FF2B5EF4-FFF2-40B4-BE49-F238E27FC236}">
                <a16:creationId xmlns:a16="http://schemas.microsoft.com/office/drawing/2014/main" id="{ADAC17DC-AA0C-23F7-F674-5239A86E634B}"/>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4" name="Rectangle 8">
            <a:extLst>
              <a:ext uri="{FF2B5EF4-FFF2-40B4-BE49-F238E27FC236}">
                <a16:creationId xmlns:a16="http://schemas.microsoft.com/office/drawing/2014/main" id="{E1F37DAD-D531-CB0B-6904-8391EB91C099}"/>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0345" name="Line 9">
            <a:extLst>
              <a:ext uri="{FF2B5EF4-FFF2-40B4-BE49-F238E27FC236}">
                <a16:creationId xmlns:a16="http://schemas.microsoft.com/office/drawing/2014/main" id="{76271EAF-B169-B409-5F26-BE3F278AE980}"/>
              </a:ext>
            </a:extLst>
          </p:cNvPr>
          <p:cNvSpPr>
            <a:spLocks noChangeShapeType="1"/>
          </p:cNvSpPr>
          <p:nvPr/>
        </p:nvSpPr>
        <p:spPr bwMode="auto">
          <a:xfrm>
            <a:off x="457200" y="182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0346" name="Line 10">
            <a:extLst>
              <a:ext uri="{FF2B5EF4-FFF2-40B4-BE49-F238E27FC236}">
                <a16:creationId xmlns:a16="http://schemas.microsoft.com/office/drawing/2014/main" id="{B7F46A07-FB7F-6704-B932-91F004489819}"/>
              </a:ext>
            </a:extLst>
          </p:cNvPr>
          <p:cNvSpPr>
            <a:spLocks noChangeShapeType="1"/>
          </p:cNvSpPr>
          <p:nvPr/>
        </p:nvSpPr>
        <p:spPr bwMode="auto">
          <a:xfrm>
            <a:off x="458788" y="55626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0347" name="Rectangle 11">
            <a:extLst>
              <a:ext uri="{FF2B5EF4-FFF2-40B4-BE49-F238E27FC236}">
                <a16:creationId xmlns:a16="http://schemas.microsoft.com/office/drawing/2014/main" id="{44ECA081-D981-698F-B5FC-8ED1E36F2EE7}"/>
              </a:ext>
            </a:extLst>
          </p:cNvPr>
          <p:cNvSpPr>
            <a:spLocks noChangeArrowheads="1"/>
          </p:cNvSpPr>
          <p:nvPr/>
        </p:nvSpPr>
        <p:spPr bwMode="auto">
          <a:xfrm>
            <a:off x="495300" y="1892300"/>
            <a:ext cx="8077200" cy="3568700"/>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Sender site:</a:t>
            </a:r>
          </a:p>
          <a:p>
            <a:r>
              <a:rPr lang="en-US" altLang="en-US" sz="2800">
                <a:solidFill>
                  <a:schemeClr val="hlink"/>
                </a:solidFill>
              </a:rPr>
              <a:t>1.</a:t>
            </a:r>
            <a:r>
              <a:rPr lang="en-US" altLang="en-US" sz="2800"/>
              <a:t> The message is divided into 16-bit words.</a:t>
            </a:r>
          </a:p>
          <a:p>
            <a:r>
              <a:rPr lang="en-US" altLang="en-US" sz="2800">
                <a:solidFill>
                  <a:schemeClr val="hlink"/>
                </a:solidFill>
              </a:rPr>
              <a:t>2.</a:t>
            </a:r>
            <a:r>
              <a:rPr lang="en-US" altLang="en-US" sz="2800"/>
              <a:t> The value of the checksum word is set to 0.</a:t>
            </a:r>
          </a:p>
          <a:p>
            <a:r>
              <a:rPr lang="en-US" altLang="en-US" sz="2800">
                <a:solidFill>
                  <a:schemeClr val="hlink"/>
                </a:solidFill>
              </a:rPr>
              <a:t>3.</a:t>
            </a:r>
            <a:r>
              <a:rPr lang="en-US" altLang="en-US" sz="2800"/>
              <a:t> All words including the checksum are</a:t>
            </a:r>
            <a:br>
              <a:rPr lang="en-US" altLang="en-US" sz="2800"/>
            </a:br>
            <a:r>
              <a:rPr lang="en-US" altLang="en-US" sz="2800"/>
              <a:t>    added using one’s complement addition.</a:t>
            </a:r>
          </a:p>
          <a:p>
            <a:r>
              <a:rPr lang="en-US" altLang="en-US" sz="2800">
                <a:solidFill>
                  <a:schemeClr val="hlink"/>
                </a:solidFill>
              </a:rPr>
              <a:t>4.</a:t>
            </a:r>
            <a:r>
              <a:rPr lang="en-US" altLang="en-US" sz="2800"/>
              <a:t> The sum is complemented and becomes the</a:t>
            </a:r>
            <a:br>
              <a:rPr lang="en-US" altLang="en-US" sz="2800"/>
            </a:br>
            <a:r>
              <a:rPr lang="en-US" altLang="en-US" sz="2800"/>
              <a:t>     checksum.</a:t>
            </a:r>
          </a:p>
          <a:p>
            <a:r>
              <a:rPr lang="en-US" altLang="en-US" sz="2800">
                <a:solidFill>
                  <a:schemeClr val="hlink"/>
                </a:solidFill>
              </a:rPr>
              <a:t>5.</a:t>
            </a:r>
            <a:r>
              <a:rPr lang="en-US" altLang="en-US" sz="2800"/>
              <a:t> The checksum is sent with the data.</a:t>
            </a:r>
          </a:p>
        </p:txBody>
      </p:sp>
      <p:grpSp>
        <p:nvGrpSpPr>
          <p:cNvPr id="910348" name="Group 12">
            <a:extLst>
              <a:ext uri="{FF2B5EF4-FFF2-40B4-BE49-F238E27FC236}">
                <a16:creationId xmlns:a16="http://schemas.microsoft.com/office/drawing/2014/main" id="{C385F59D-E1FA-454C-6B15-FBF2F4D40D3D}"/>
              </a:ext>
            </a:extLst>
          </p:cNvPr>
          <p:cNvGrpSpPr>
            <a:grpSpLocks/>
          </p:cNvGrpSpPr>
          <p:nvPr/>
        </p:nvGrpSpPr>
        <p:grpSpPr bwMode="auto">
          <a:xfrm>
            <a:off x="533400" y="1185863"/>
            <a:ext cx="1143000" cy="566737"/>
            <a:chOff x="1200" y="1248"/>
            <a:chExt cx="720" cy="357"/>
          </a:xfrm>
        </p:grpSpPr>
        <p:pic>
          <p:nvPicPr>
            <p:cNvPr id="910349" name="Picture 13">
              <a:extLst>
                <a:ext uri="{FF2B5EF4-FFF2-40B4-BE49-F238E27FC236}">
                  <a16:creationId xmlns:a16="http://schemas.microsoft.com/office/drawing/2014/main" id="{B1853686-D623-EB84-6C00-4F6EFA65E9E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0350" name="Text Box 14">
              <a:extLst>
                <a:ext uri="{FF2B5EF4-FFF2-40B4-BE49-F238E27FC236}">
                  <a16:creationId xmlns:a16="http://schemas.microsoft.com/office/drawing/2014/main" id="{0A74D21E-222B-F6A6-E95E-549BD534E73E}"/>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E606878-2A91-B6F2-541D-42150BE5F2BB}"/>
              </a:ext>
            </a:extLst>
          </p:cNvPr>
          <p:cNvSpPr>
            <a:spLocks noGrp="1"/>
          </p:cNvSpPr>
          <p:nvPr>
            <p:ph type="sldNum" sz="quarter" idx="10"/>
          </p:nvPr>
        </p:nvSpPr>
        <p:spPr/>
        <p:txBody>
          <a:bodyPr/>
          <a:lstStyle/>
          <a:p>
            <a:r>
              <a:rPr lang="en-US" altLang="en-US"/>
              <a:t>10.</a:t>
            </a:r>
            <a:fld id="{64A74E6E-7CC6-8140-AE60-8C4E0D33F957}" type="slidenum">
              <a:rPr lang="en-US" altLang="en-US"/>
              <a:pPr/>
              <a:t>91</a:t>
            </a:fld>
            <a:endParaRPr lang="en-US" altLang="en-US"/>
          </a:p>
        </p:txBody>
      </p:sp>
      <p:sp>
        <p:nvSpPr>
          <p:cNvPr id="911362" name="Rectangle 2">
            <a:extLst>
              <a:ext uri="{FF2B5EF4-FFF2-40B4-BE49-F238E27FC236}">
                <a16:creationId xmlns:a16="http://schemas.microsoft.com/office/drawing/2014/main" id="{B64BD990-DF9A-BB64-587C-C531E17E4F53}"/>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3" name="Rectangle 3">
            <a:extLst>
              <a:ext uri="{FF2B5EF4-FFF2-40B4-BE49-F238E27FC236}">
                <a16:creationId xmlns:a16="http://schemas.microsoft.com/office/drawing/2014/main" id="{2CC344C5-FAC5-5D6C-E7EA-69A040446CBB}"/>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4" name="Rectangle 4">
            <a:extLst>
              <a:ext uri="{FF2B5EF4-FFF2-40B4-BE49-F238E27FC236}">
                <a16:creationId xmlns:a16="http://schemas.microsoft.com/office/drawing/2014/main" id="{642A0729-FBFB-5347-626D-3CE70D9C8376}"/>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5" name="Rectangle 5">
            <a:extLst>
              <a:ext uri="{FF2B5EF4-FFF2-40B4-BE49-F238E27FC236}">
                <a16:creationId xmlns:a16="http://schemas.microsoft.com/office/drawing/2014/main" id="{95F86671-8FC2-84B4-9CD8-DFEA0C1368B0}"/>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6" name="Rectangle 6">
            <a:extLst>
              <a:ext uri="{FF2B5EF4-FFF2-40B4-BE49-F238E27FC236}">
                <a16:creationId xmlns:a16="http://schemas.microsoft.com/office/drawing/2014/main" id="{34F5147C-2F9F-9DF4-BB70-2481CB469FAC}"/>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7" name="Rectangle 7">
            <a:extLst>
              <a:ext uri="{FF2B5EF4-FFF2-40B4-BE49-F238E27FC236}">
                <a16:creationId xmlns:a16="http://schemas.microsoft.com/office/drawing/2014/main" id="{C7B9973E-C178-AB35-1483-83B512DA81B2}"/>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8" name="Rectangle 8">
            <a:extLst>
              <a:ext uri="{FF2B5EF4-FFF2-40B4-BE49-F238E27FC236}">
                <a16:creationId xmlns:a16="http://schemas.microsoft.com/office/drawing/2014/main" id="{F96AE2EE-C722-19BD-42EA-C7177EF9C58A}"/>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11369" name="Line 9">
            <a:extLst>
              <a:ext uri="{FF2B5EF4-FFF2-40B4-BE49-F238E27FC236}">
                <a16:creationId xmlns:a16="http://schemas.microsoft.com/office/drawing/2014/main" id="{45DB44EB-AF28-D2D7-D56C-2D0221B80904}"/>
              </a:ext>
            </a:extLst>
          </p:cNvPr>
          <p:cNvSpPr>
            <a:spLocks noChangeShapeType="1"/>
          </p:cNvSpPr>
          <p:nvPr/>
        </p:nvSpPr>
        <p:spPr bwMode="auto">
          <a:xfrm>
            <a:off x="457200" y="1828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70" name="Line 10">
            <a:extLst>
              <a:ext uri="{FF2B5EF4-FFF2-40B4-BE49-F238E27FC236}">
                <a16:creationId xmlns:a16="http://schemas.microsoft.com/office/drawing/2014/main" id="{074D8746-5CC1-7556-8F71-24FFEB700108}"/>
              </a:ext>
            </a:extLst>
          </p:cNvPr>
          <p:cNvSpPr>
            <a:spLocks noChangeShapeType="1"/>
          </p:cNvSpPr>
          <p:nvPr/>
        </p:nvSpPr>
        <p:spPr bwMode="auto">
          <a:xfrm>
            <a:off x="458788" y="6019800"/>
            <a:ext cx="8153400" cy="0"/>
          </a:xfrm>
          <a:prstGeom prst="line">
            <a:avLst/>
          </a:prstGeom>
          <a:noFill/>
          <a:ln w="76200">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1371" name="Rectangle 11">
            <a:extLst>
              <a:ext uri="{FF2B5EF4-FFF2-40B4-BE49-F238E27FC236}">
                <a16:creationId xmlns:a16="http://schemas.microsoft.com/office/drawing/2014/main" id="{68C06F7D-5B02-E891-A068-E9ADC8931B73}"/>
              </a:ext>
            </a:extLst>
          </p:cNvPr>
          <p:cNvSpPr>
            <a:spLocks noChangeArrowheads="1"/>
          </p:cNvSpPr>
          <p:nvPr/>
        </p:nvSpPr>
        <p:spPr bwMode="auto">
          <a:xfrm>
            <a:off x="495300" y="1920875"/>
            <a:ext cx="8077200" cy="3995738"/>
          </a:xfrm>
          <a:prstGeom prst="rect">
            <a:avLst/>
          </a:prstGeom>
          <a:solidFill>
            <a:srgbClr val="99FF33"/>
          </a:solidFill>
          <a:ln>
            <a:noFill/>
          </a:ln>
          <a:effectLst/>
          <a:extLst>
            <a:ext uri="{91240B29-F687-4F45-9708-019B960494DF}">
              <a14:hiddenLine xmlns:a14="http://schemas.microsoft.com/office/drawing/2010/main" w="76200" algn="ctr">
                <a:solidFill>
                  <a:schemeClr val="folHlink"/>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en-US"/>
              <a:t>Receiver site:</a:t>
            </a:r>
          </a:p>
          <a:p>
            <a:r>
              <a:rPr lang="en-US" altLang="en-US" sz="2800">
                <a:solidFill>
                  <a:schemeClr val="hlink"/>
                </a:solidFill>
              </a:rPr>
              <a:t>1.</a:t>
            </a:r>
            <a:r>
              <a:rPr lang="en-US" altLang="en-US" sz="2800"/>
              <a:t> The message (including checksum) is</a:t>
            </a:r>
            <a:br>
              <a:rPr lang="en-US" altLang="en-US" sz="2800"/>
            </a:br>
            <a:r>
              <a:rPr lang="en-US" altLang="en-US" sz="2800"/>
              <a:t>    divided into 16-bit words.</a:t>
            </a:r>
          </a:p>
          <a:p>
            <a:r>
              <a:rPr lang="en-US" altLang="en-US" sz="2800">
                <a:solidFill>
                  <a:schemeClr val="hlink"/>
                </a:solidFill>
              </a:rPr>
              <a:t>2.</a:t>
            </a:r>
            <a:r>
              <a:rPr lang="en-US" altLang="en-US" sz="2800"/>
              <a:t> All words are added using one’s</a:t>
            </a:r>
            <a:br>
              <a:rPr lang="en-US" altLang="en-US" sz="2800"/>
            </a:br>
            <a:r>
              <a:rPr lang="en-US" altLang="en-US" sz="2800"/>
              <a:t>    complement addition.</a:t>
            </a:r>
          </a:p>
          <a:p>
            <a:r>
              <a:rPr lang="en-US" altLang="en-US" sz="2800">
                <a:solidFill>
                  <a:schemeClr val="hlink"/>
                </a:solidFill>
              </a:rPr>
              <a:t>3.</a:t>
            </a:r>
            <a:r>
              <a:rPr lang="en-US" altLang="en-US" sz="2800"/>
              <a:t> The sum is complemented and becomes the</a:t>
            </a:r>
            <a:br>
              <a:rPr lang="en-US" altLang="en-US" sz="2800"/>
            </a:br>
            <a:r>
              <a:rPr lang="en-US" altLang="en-US" sz="2800"/>
              <a:t>    new checksum.</a:t>
            </a:r>
          </a:p>
          <a:p>
            <a:r>
              <a:rPr lang="en-US" altLang="en-US" sz="2800">
                <a:solidFill>
                  <a:schemeClr val="hlink"/>
                </a:solidFill>
              </a:rPr>
              <a:t>4.</a:t>
            </a:r>
            <a:r>
              <a:rPr lang="en-US" altLang="en-US" sz="2800"/>
              <a:t> If the value of checksum is 0, the message</a:t>
            </a:r>
            <a:br>
              <a:rPr lang="en-US" altLang="en-US" sz="2800"/>
            </a:br>
            <a:r>
              <a:rPr lang="en-US" altLang="en-US" sz="2800"/>
              <a:t>    is accepted; otherwise, it is rejected.</a:t>
            </a:r>
          </a:p>
        </p:txBody>
      </p:sp>
      <p:grpSp>
        <p:nvGrpSpPr>
          <p:cNvPr id="911372" name="Group 12">
            <a:extLst>
              <a:ext uri="{FF2B5EF4-FFF2-40B4-BE49-F238E27FC236}">
                <a16:creationId xmlns:a16="http://schemas.microsoft.com/office/drawing/2014/main" id="{61BF71BC-D4A2-8718-7CD1-968DF9238B40}"/>
              </a:ext>
            </a:extLst>
          </p:cNvPr>
          <p:cNvGrpSpPr>
            <a:grpSpLocks/>
          </p:cNvGrpSpPr>
          <p:nvPr/>
        </p:nvGrpSpPr>
        <p:grpSpPr bwMode="auto">
          <a:xfrm>
            <a:off x="533400" y="1185863"/>
            <a:ext cx="1143000" cy="566737"/>
            <a:chOff x="1200" y="1248"/>
            <a:chExt cx="720" cy="357"/>
          </a:xfrm>
        </p:grpSpPr>
        <p:pic>
          <p:nvPicPr>
            <p:cNvPr id="911373" name="Picture 13">
              <a:extLst>
                <a:ext uri="{FF2B5EF4-FFF2-40B4-BE49-F238E27FC236}">
                  <a16:creationId xmlns:a16="http://schemas.microsoft.com/office/drawing/2014/main" id="{076F2A79-E393-B47B-7B6D-7F5E6E3A9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0" y="1248"/>
              <a:ext cx="720"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11374" name="Text Box 14">
              <a:extLst>
                <a:ext uri="{FF2B5EF4-FFF2-40B4-BE49-F238E27FC236}">
                  <a16:creationId xmlns:a16="http://schemas.microsoft.com/office/drawing/2014/main" id="{7B77D7F1-E14F-583D-A865-BAF26C18459A}"/>
                </a:ext>
              </a:extLst>
            </p:cNvPr>
            <p:cNvSpPr txBox="1">
              <a:spLocks noChangeArrowheads="1"/>
            </p:cNvSpPr>
            <p:nvPr/>
          </p:nvSpPr>
          <p:spPr bwMode="auto">
            <a:xfrm>
              <a:off x="1284" y="1248"/>
              <a:ext cx="5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800" i="1">
                  <a:solidFill>
                    <a:schemeClr val="hlink"/>
                  </a:solidFill>
                  <a:latin typeface="Times New Roman" panose="02020603050405020304" pitchFamily="18" charset="0"/>
                </a:rPr>
                <a:t>Note</a:t>
              </a:r>
            </a:p>
          </p:txBody>
        </p:sp>
      </p:gr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DB3FA067-803A-E67C-09A6-B20C6F4B4847}"/>
              </a:ext>
            </a:extLst>
          </p:cNvPr>
          <p:cNvSpPr>
            <a:spLocks noGrp="1"/>
          </p:cNvSpPr>
          <p:nvPr>
            <p:ph type="sldNum" sz="quarter" idx="10"/>
          </p:nvPr>
        </p:nvSpPr>
        <p:spPr/>
        <p:txBody>
          <a:bodyPr/>
          <a:lstStyle/>
          <a:p>
            <a:r>
              <a:rPr lang="en-US" altLang="en-US"/>
              <a:t>10.</a:t>
            </a:r>
            <a:fld id="{FB481914-D8B3-6A40-8009-D982E9DA51AA}" type="slidenum">
              <a:rPr lang="en-US" altLang="en-US"/>
              <a:pPr/>
              <a:t>92</a:t>
            </a:fld>
            <a:endParaRPr lang="en-US" altLang="en-US"/>
          </a:p>
        </p:txBody>
      </p:sp>
      <p:sp>
        <p:nvSpPr>
          <p:cNvPr id="943106" name="Rectangle 2">
            <a:extLst>
              <a:ext uri="{FF2B5EF4-FFF2-40B4-BE49-F238E27FC236}">
                <a16:creationId xmlns:a16="http://schemas.microsoft.com/office/drawing/2014/main" id="{CBC7FFF6-B205-1F8D-45DE-7A02D838A1E5}"/>
              </a:ext>
            </a:extLst>
          </p:cNvPr>
          <p:cNvSpPr>
            <a:spLocks noChangeArrowheads="1"/>
          </p:cNvSpPr>
          <p:nvPr/>
        </p:nvSpPr>
        <p:spPr bwMode="ltGray">
          <a:xfrm>
            <a:off x="366713" y="1079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07" name="Rectangle 3">
            <a:extLst>
              <a:ext uri="{FF2B5EF4-FFF2-40B4-BE49-F238E27FC236}">
                <a16:creationId xmlns:a16="http://schemas.microsoft.com/office/drawing/2014/main" id="{307892DD-DB49-6A59-EDF9-F33C6F683744}"/>
              </a:ext>
            </a:extLst>
          </p:cNvPr>
          <p:cNvSpPr>
            <a:spLocks noChangeArrowheads="1"/>
          </p:cNvSpPr>
          <p:nvPr/>
        </p:nvSpPr>
        <p:spPr bwMode="ltGray">
          <a:xfrm>
            <a:off x="749300" y="1079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08" name="Rectangle 4">
            <a:extLst>
              <a:ext uri="{FF2B5EF4-FFF2-40B4-BE49-F238E27FC236}">
                <a16:creationId xmlns:a16="http://schemas.microsoft.com/office/drawing/2014/main" id="{32ADF5D7-60E8-185C-D9EB-A94F27995FED}"/>
              </a:ext>
            </a:extLst>
          </p:cNvPr>
          <p:cNvSpPr>
            <a:spLocks noChangeArrowheads="1"/>
          </p:cNvSpPr>
          <p:nvPr/>
        </p:nvSpPr>
        <p:spPr bwMode="ltGray">
          <a:xfrm>
            <a:off x="490538" y="5302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09" name="Rectangle 5">
            <a:extLst>
              <a:ext uri="{FF2B5EF4-FFF2-40B4-BE49-F238E27FC236}">
                <a16:creationId xmlns:a16="http://schemas.microsoft.com/office/drawing/2014/main" id="{282E1A7D-D791-330F-BEFE-64967D39A7B1}"/>
              </a:ext>
            </a:extLst>
          </p:cNvPr>
          <p:cNvSpPr>
            <a:spLocks noChangeArrowheads="1"/>
          </p:cNvSpPr>
          <p:nvPr/>
        </p:nvSpPr>
        <p:spPr bwMode="ltGray">
          <a:xfrm>
            <a:off x="860425" y="5302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10" name="Rectangle 6">
            <a:extLst>
              <a:ext uri="{FF2B5EF4-FFF2-40B4-BE49-F238E27FC236}">
                <a16:creationId xmlns:a16="http://schemas.microsoft.com/office/drawing/2014/main" id="{5442DB74-F86C-F9AF-0A38-1B18A4C34508}"/>
              </a:ext>
            </a:extLst>
          </p:cNvPr>
          <p:cNvSpPr>
            <a:spLocks noChangeArrowheads="1"/>
          </p:cNvSpPr>
          <p:nvPr/>
        </p:nvSpPr>
        <p:spPr bwMode="ltGray">
          <a:xfrm>
            <a:off x="76200" y="4572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11" name="Rectangle 7">
            <a:extLst>
              <a:ext uri="{FF2B5EF4-FFF2-40B4-BE49-F238E27FC236}">
                <a16:creationId xmlns:a16="http://schemas.microsoft.com/office/drawing/2014/main" id="{4F8E0ACF-08FA-9B22-888F-E6604FB43BA5}"/>
              </a:ext>
            </a:extLst>
          </p:cNvPr>
          <p:cNvSpPr>
            <a:spLocks noChangeArrowheads="1"/>
          </p:cNvSpPr>
          <p:nvPr/>
        </p:nvSpPr>
        <p:spPr bwMode="gray">
          <a:xfrm>
            <a:off x="711200" y="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12" name="Rectangle 8">
            <a:extLst>
              <a:ext uri="{FF2B5EF4-FFF2-40B4-BE49-F238E27FC236}">
                <a16:creationId xmlns:a16="http://schemas.microsoft.com/office/drawing/2014/main" id="{E6324F22-ADA8-21DB-5ED0-F7517B9D04CD}"/>
              </a:ext>
            </a:extLst>
          </p:cNvPr>
          <p:cNvSpPr>
            <a:spLocks noChangeArrowheads="1"/>
          </p:cNvSpPr>
          <p:nvPr/>
        </p:nvSpPr>
        <p:spPr bwMode="gray">
          <a:xfrm>
            <a:off x="442913" y="533400"/>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endParaRPr kumimoji="1" lang="en-US" altLang="en-US" sz="2400" b="0">
              <a:latin typeface="Tahoma" panose="020B0604030504040204" pitchFamily="34" charset="0"/>
            </a:endParaRPr>
          </a:p>
        </p:txBody>
      </p:sp>
      <p:sp>
        <p:nvSpPr>
          <p:cNvPr id="943113" name="Rectangle 9">
            <a:extLst>
              <a:ext uri="{FF2B5EF4-FFF2-40B4-BE49-F238E27FC236}">
                <a16:creationId xmlns:a16="http://schemas.microsoft.com/office/drawing/2014/main" id="{12B9B548-F796-96F3-FC00-3AC5E85C01C5}"/>
              </a:ext>
            </a:extLst>
          </p:cNvPr>
          <p:cNvSpPr>
            <a:spLocks noChangeArrowheads="1"/>
          </p:cNvSpPr>
          <p:nvPr/>
        </p:nvSpPr>
        <p:spPr bwMode="auto">
          <a:xfrm>
            <a:off x="228600" y="914400"/>
            <a:ext cx="8686800" cy="56435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altLang="en-US" sz="2800" i="1">
                <a:latin typeface="Times New Roman" panose="02020603050405020304" pitchFamily="18" charset="0"/>
              </a:rPr>
              <a:t>Let us calculate the checksum for a text of 8 characters (“Forouzan”). The text needs to be divided into 2-byte (16-bit) words. We use ASCII (see Appendix A) to change each byte to a 2-digit hexadecimal number. For example, F is represented as 0x46 and o is represented as 0x6F. Figure 10.25 shows how the checksum is calculated at the sender and receiver sites. In part a of the figure, the value of partial sum for the first column is 0x36. We keep the rightmost digit (6) and insert the leftmost digit (3) as the carry in the second column. The process is repeated for each column. Note that if there is any corruption, the checksum recalculated by the receiver is not all 0s. We leave this an exercise.</a:t>
            </a:r>
          </a:p>
        </p:txBody>
      </p:sp>
      <p:sp>
        <p:nvSpPr>
          <p:cNvPr id="943115" name="Text Box 11">
            <a:extLst>
              <a:ext uri="{FF2B5EF4-FFF2-40B4-BE49-F238E27FC236}">
                <a16:creationId xmlns:a16="http://schemas.microsoft.com/office/drawing/2014/main" id="{AF24043F-04A9-688F-6230-751DF5AB34C6}"/>
              </a:ext>
            </a:extLst>
          </p:cNvPr>
          <p:cNvSpPr txBox="1">
            <a:spLocks noChangeArrowheads="1"/>
          </p:cNvSpPr>
          <p:nvPr/>
        </p:nvSpPr>
        <p:spPr bwMode="auto">
          <a:xfrm>
            <a:off x="1143000" y="0"/>
            <a:ext cx="2690813"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i="1">
                <a:solidFill>
                  <a:schemeClr val="hlink"/>
                </a:solidFill>
                <a:latin typeface="Times New Roman" panose="02020603050405020304" pitchFamily="18" charset="0"/>
              </a:rPr>
              <a:t>Example 10.23</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7BE6EA2-8DBD-1E5C-FF60-780F72AE02AE}"/>
              </a:ext>
            </a:extLst>
          </p:cNvPr>
          <p:cNvSpPr>
            <a:spLocks noGrp="1"/>
          </p:cNvSpPr>
          <p:nvPr>
            <p:ph type="sldNum" sz="quarter" idx="10"/>
          </p:nvPr>
        </p:nvSpPr>
        <p:spPr/>
        <p:txBody>
          <a:bodyPr/>
          <a:lstStyle/>
          <a:p>
            <a:r>
              <a:rPr lang="en-US" altLang="en-US"/>
              <a:t>10.</a:t>
            </a:r>
            <a:fld id="{A715BD60-E2A1-5F43-AB1A-1002393B0E2E}" type="slidenum">
              <a:rPr lang="en-US" altLang="en-US"/>
              <a:pPr/>
              <a:t>93</a:t>
            </a:fld>
            <a:endParaRPr lang="en-US" altLang="en-US"/>
          </a:p>
        </p:txBody>
      </p:sp>
      <p:sp>
        <p:nvSpPr>
          <p:cNvPr id="886786" name="Line 2">
            <a:extLst>
              <a:ext uri="{FF2B5EF4-FFF2-40B4-BE49-F238E27FC236}">
                <a16:creationId xmlns:a16="http://schemas.microsoft.com/office/drawing/2014/main" id="{BBBBF083-8CC7-6650-F717-3C8C56004B6F}"/>
              </a:ext>
            </a:extLst>
          </p:cNvPr>
          <p:cNvSpPr>
            <a:spLocks noChangeShapeType="1"/>
          </p:cNvSpPr>
          <p:nvPr/>
        </p:nvSpPr>
        <p:spPr bwMode="auto">
          <a:xfrm>
            <a:off x="152400" y="533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7" name="Line 3">
            <a:extLst>
              <a:ext uri="{FF2B5EF4-FFF2-40B4-BE49-F238E27FC236}">
                <a16:creationId xmlns:a16="http://schemas.microsoft.com/office/drawing/2014/main" id="{A9E5F8D4-255F-D24B-DE12-7672C6F4E8ED}"/>
              </a:ext>
            </a:extLst>
          </p:cNvPr>
          <p:cNvSpPr>
            <a:spLocks noChangeShapeType="1"/>
          </p:cNvSpPr>
          <p:nvPr/>
        </p:nvSpPr>
        <p:spPr bwMode="auto">
          <a:xfrm>
            <a:off x="152400" y="1371600"/>
            <a:ext cx="8763000" cy="0"/>
          </a:xfrm>
          <a:prstGeom prst="line">
            <a:avLst/>
          </a:prstGeom>
          <a:noFill/>
          <a:ln w="1905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86788" name="Text Box 4">
            <a:extLst>
              <a:ext uri="{FF2B5EF4-FFF2-40B4-BE49-F238E27FC236}">
                <a16:creationId xmlns:a16="http://schemas.microsoft.com/office/drawing/2014/main" id="{95A42874-0B48-F24B-252D-1AF0CC4AB7DB}"/>
              </a:ext>
            </a:extLst>
          </p:cNvPr>
          <p:cNvSpPr txBox="1">
            <a:spLocks noChangeArrowheads="1"/>
          </p:cNvSpPr>
          <p:nvPr/>
        </p:nvSpPr>
        <p:spPr bwMode="auto">
          <a:xfrm>
            <a:off x="304800" y="762000"/>
            <a:ext cx="35258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en-US" sz="2400">
                <a:solidFill>
                  <a:schemeClr val="folHlink"/>
                </a:solidFill>
                <a:latin typeface="Times New Roman" panose="02020603050405020304" pitchFamily="18" charset="0"/>
              </a:rPr>
              <a:t>Figure 10.25  </a:t>
            </a:r>
            <a:r>
              <a:rPr lang="en-US" altLang="en-US" sz="2000" i="1">
                <a:latin typeface="Times New Roman" panose="02020603050405020304" pitchFamily="18" charset="0"/>
              </a:rPr>
              <a:t>Example 10.23</a:t>
            </a:r>
          </a:p>
        </p:txBody>
      </p:sp>
      <p:sp>
        <p:nvSpPr>
          <p:cNvPr id="886789" name="Line 5">
            <a:extLst>
              <a:ext uri="{FF2B5EF4-FFF2-40B4-BE49-F238E27FC236}">
                <a16:creationId xmlns:a16="http://schemas.microsoft.com/office/drawing/2014/main" id="{A810F06E-4F9F-9719-6EE1-7CC84FC93100}"/>
              </a:ext>
            </a:extLst>
          </p:cNvPr>
          <p:cNvSpPr>
            <a:spLocks noChangeShapeType="1"/>
          </p:cNvSpPr>
          <p:nvPr/>
        </p:nvSpPr>
        <p:spPr bwMode="auto">
          <a:xfrm>
            <a:off x="152400" y="6248400"/>
            <a:ext cx="8763000" cy="0"/>
          </a:xfrm>
          <a:prstGeom prst="line">
            <a:avLst/>
          </a:prstGeom>
          <a:noFill/>
          <a:ln w="762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pic>
        <p:nvPicPr>
          <p:cNvPr id="886797" name="Picture 13">
            <a:extLst>
              <a:ext uri="{FF2B5EF4-FFF2-40B4-BE49-F238E27FC236}">
                <a16:creationId xmlns:a16="http://schemas.microsoft.com/office/drawing/2014/main" id="{8361C080-B3E4-BB88-322B-505BEFFDFE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1676400"/>
            <a:ext cx="8235950" cy="4183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3200" b="1" i="0" u="none" strike="noStrike" cap="none" normalizeH="0" baseline="0" smtClean="0">
            <a:ln>
              <a:noFill/>
            </a:ln>
            <a:solidFill>
              <a:schemeClr val="tx1"/>
            </a:solidFill>
            <a:effectLst/>
            <a:latin typeface="Arial" panose="020B0604020202020204"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3366</TotalTime>
  <Words>4276</Words>
  <Application>Microsoft Macintosh PowerPoint</Application>
  <PresentationFormat>On-screen Show (4:3)</PresentationFormat>
  <Paragraphs>442</Paragraphs>
  <Slides>93</Slides>
  <Notes>93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93</vt:i4>
      </vt:variant>
    </vt:vector>
  </HeadingPairs>
  <TitlesOfParts>
    <vt:vector size="100" baseType="lpstr">
      <vt:lpstr>Times New Roman</vt:lpstr>
      <vt:lpstr>Tahoma</vt:lpstr>
      <vt:lpstr>Wingdings</vt:lpstr>
      <vt:lpstr>Arial</vt:lpstr>
      <vt:lpstr>McGrawHill-Italic</vt:lpstr>
      <vt:lpstr>Times</vt:lpstr>
      <vt:lpstr>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Kanav Goyal</cp:lastModifiedBy>
  <cp:revision>175</cp:revision>
  <dcterms:created xsi:type="dcterms:W3CDTF">2000-01-15T04:50:39Z</dcterms:created>
  <dcterms:modified xsi:type="dcterms:W3CDTF">2025-08-23T14:54:07Z</dcterms:modified>
</cp:coreProperties>
</file>