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56"/>
  </p:notesMasterIdLst>
  <p:sldIdLst>
    <p:sldId id="886" r:id="rId2"/>
    <p:sldId id="834" r:id="rId3"/>
    <p:sldId id="835" r:id="rId4"/>
    <p:sldId id="535" r:id="rId5"/>
    <p:sldId id="838" r:id="rId6"/>
    <p:sldId id="839" r:id="rId7"/>
    <p:sldId id="876" r:id="rId8"/>
    <p:sldId id="882" r:id="rId9"/>
    <p:sldId id="840" r:id="rId10"/>
    <p:sldId id="877" r:id="rId11"/>
    <p:sldId id="865" r:id="rId12"/>
    <p:sldId id="878" r:id="rId13"/>
    <p:sldId id="883" r:id="rId14"/>
    <p:sldId id="841" r:id="rId15"/>
    <p:sldId id="866" r:id="rId16"/>
    <p:sldId id="842" r:id="rId17"/>
    <p:sldId id="884" r:id="rId18"/>
    <p:sldId id="885" r:id="rId19"/>
    <p:sldId id="843" r:id="rId20"/>
    <p:sldId id="844" r:id="rId21"/>
    <p:sldId id="845" r:id="rId22"/>
    <p:sldId id="846" r:id="rId23"/>
    <p:sldId id="847" r:id="rId24"/>
    <p:sldId id="848" r:id="rId25"/>
    <p:sldId id="880" r:id="rId26"/>
    <p:sldId id="849" r:id="rId27"/>
    <p:sldId id="850" r:id="rId28"/>
    <p:sldId id="851" r:id="rId29"/>
    <p:sldId id="867" r:id="rId30"/>
    <p:sldId id="868" r:id="rId31"/>
    <p:sldId id="852" r:id="rId32"/>
    <p:sldId id="836" r:id="rId33"/>
    <p:sldId id="853" r:id="rId34"/>
    <p:sldId id="854" r:id="rId35"/>
    <p:sldId id="855" r:id="rId36"/>
    <p:sldId id="837" r:id="rId37"/>
    <p:sldId id="869" r:id="rId38"/>
    <p:sldId id="856" r:id="rId39"/>
    <p:sldId id="870" r:id="rId40"/>
    <p:sldId id="857" r:id="rId41"/>
    <p:sldId id="871" r:id="rId42"/>
    <p:sldId id="872" r:id="rId43"/>
    <p:sldId id="858" r:id="rId44"/>
    <p:sldId id="859" r:id="rId45"/>
    <p:sldId id="860" r:id="rId46"/>
    <p:sldId id="861" r:id="rId47"/>
    <p:sldId id="862" r:id="rId48"/>
    <p:sldId id="863" r:id="rId49"/>
    <p:sldId id="864" r:id="rId50"/>
    <p:sldId id="873" r:id="rId51"/>
    <p:sldId id="833" r:id="rId52"/>
    <p:sldId id="874" r:id="rId53"/>
    <p:sldId id="875" r:id="rId54"/>
    <p:sldId id="881" r:id="rId5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b="1" i="1" kern="1200" baseline="-100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9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336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62" name="Rectangle 2">
            <a:extLst>
              <a:ext uri="{FF2B5EF4-FFF2-40B4-BE49-F238E27FC236}">
                <a16:creationId xmlns:a16="http://schemas.microsoft.com/office/drawing/2014/main" id="{FAA2269A-1169-7B5C-2621-65FB669AF90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3" name="Rectangle 3">
            <a:extLst>
              <a:ext uri="{FF2B5EF4-FFF2-40B4-BE49-F238E27FC236}">
                <a16:creationId xmlns:a16="http://schemas.microsoft.com/office/drawing/2014/main" id="{A9BC5515-FAFE-51E2-B3A0-CA4960E1D5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4" name="Rectangle 4">
            <a:extLst>
              <a:ext uri="{FF2B5EF4-FFF2-40B4-BE49-F238E27FC236}">
                <a16:creationId xmlns:a16="http://schemas.microsoft.com/office/drawing/2014/main" id="{037A81B6-34AE-B3DC-0366-A9006F87E03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62565" name="Rectangle 5">
            <a:extLst>
              <a:ext uri="{FF2B5EF4-FFF2-40B4-BE49-F238E27FC236}">
                <a16:creationId xmlns:a16="http://schemas.microsoft.com/office/drawing/2014/main" id="{E865C66D-997D-18E8-C62E-198C8616D07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62566" name="Rectangle 6">
            <a:extLst>
              <a:ext uri="{FF2B5EF4-FFF2-40B4-BE49-F238E27FC236}">
                <a16:creationId xmlns:a16="http://schemas.microsoft.com/office/drawing/2014/main" id="{CEDDEC3A-13D9-5FDA-0DA5-AFFBE296520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i="0" baseline="0"/>
            </a:lvl1pPr>
          </a:lstStyle>
          <a:p>
            <a:endParaRPr lang="en-US" altLang="en-US"/>
          </a:p>
        </p:txBody>
      </p:sp>
      <p:sp>
        <p:nvSpPr>
          <p:cNvPr id="962567" name="Rectangle 7">
            <a:extLst>
              <a:ext uri="{FF2B5EF4-FFF2-40B4-BE49-F238E27FC236}">
                <a16:creationId xmlns:a16="http://schemas.microsoft.com/office/drawing/2014/main" id="{75E6BB9C-A37C-D8C4-2277-1C7B9083C1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 i="0" baseline="0"/>
            </a:lvl1pPr>
          </a:lstStyle>
          <a:p>
            <a:fld id="{A5CD0ED6-846C-C244-B41D-BF8FA44789F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9BDDBFB-2504-091F-C050-9556F92225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3DF546-84A3-6E45-8F0E-A9D73D4479E1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183746" name="Rectangle 2">
            <a:extLst>
              <a:ext uri="{FF2B5EF4-FFF2-40B4-BE49-F238E27FC236}">
                <a16:creationId xmlns:a16="http://schemas.microsoft.com/office/drawing/2014/main" id="{E1F090E8-8CB9-25CA-8955-4913275E638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3747" name="Rectangle 3">
            <a:extLst>
              <a:ext uri="{FF2B5EF4-FFF2-40B4-BE49-F238E27FC236}">
                <a16:creationId xmlns:a16="http://schemas.microsoft.com/office/drawing/2014/main" id="{12E79FF1-0D77-0A06-F308-C8FD92803A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A119806-01CC-FF15-74D1-C3AD060161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2A0BF6-0484-D34E-A5B3-64A366A2779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65314" name="Rectangle 2">
            <a:extLst>
              <a:ext uri="{FF2B5EF4-FFF2-40B4-BE49-F238E27FC236}">
                <a16:creationId xmlns:a16="http://schemas.microsoft.com/office/drawing/2014/main" id="{1B658CB0-2F4D-49DB-DAB4-AB893202441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5315" name="Rectangle 3">
            <a:extLst>
              <a:ext uri="{FF2B5EF4-FFF2-40B4-BE49-F238E27FC236}">
                <a16:creationId xmlns:a16="http://schemas.microsoft.com/office/drawing/2014/main" id="{5999101B-6D9D-277C-FD6D-C99A87F9CE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0B45B7C-9551-E280-CFBC-962B8F2457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5612242-4694-4349-93D2-C0FC4EE55DD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40738" name="Rectangle 2">
            <a:extLst>
              <a:ext uri="{FF2B5EF4-FFF2-40B4-BE49-F238E27FC236}">
                <a16:creationId xmlns:a16="http://schemas.microsoft.com/office/drawing/2014/main" id="{2E647DF3-8832-059C-4362-8612DD2E153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0739" name="Rectangle 3">
            <a:extLst>
              <a:ext uri="{FF2B5EF4-FFF2-40B4-BE49-F238E27FC236}">
                <a16:creationId xmlns:a16="http://schemas.microsoft.com/office/drawing/2014/main" id="{812C376A-D63E-132C-38FF-7B3A00BE1D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971DE7-3F22-014D-44E9-6692CD60DF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6F46FB-5C73-D44F-88FE-3720CD32143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7362" name="Rectangle 2">
            <a:extLst>
              <a:ext uri="{FF2B5EF4-FFF2-40B4-BE49-F238E27FC236}">
                <a16:creationId xmlns:a16="http://schemas.microsoft.com/office/drawing/2014/main" id="{D8163B71-DBCC-9D36-85AE-5827E0E0164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63" name="Rectangle 3">
            <a:extLst>
              <a:ext uri="{FF2B5EF4-FFF2-40B4-BE49-F238E27FC236}">
                <a16:creationId xmlns:a16="http://schemas.microsoft.com/office/drawing/2014/main" id="{D99461D4-4656-685C-1AFE-7A5AC8BF08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7DF9BFC-B317-1341-0E4E-CC229B9A5B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AD10E-691D-2F48-A2DE-3CE8E4EAED87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77602" name="Rectangle 2">
            <a:extLst>
              <a:ext uri="{FF2B5EF4-FFF2-40B4-BE49-F238E27FC236}">
                <a16:creationId xmlns:a16="http://schemas.microsoft.com/office/drawing/2014/main" id="{E1F7A4E1-97DD-A2C8-3F96-2A5A7D57045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03" name="Rectangle 3">
            <a:extLst>
              <a:ext uri="{FF2B5EF4-FFF2-40B4-BE49-F238E27FC236}">
                <a16:creationId xmlns:a16="http://schemas.microsoft.com/office/drawing/2014/main" id="{CC446E6A-2723-F691-184A-0AEBEDE7F3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A5B7881-E8FF-034D-EF2B-A38B9B3118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424875-3A68-434A-A651-6C2C81F8E10C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1586" name="Rectangle 2">
            <a:extLst>
              <a:ext uri="{FF2B5EF4-FFF2-40B4-BE49-F238E27FC236}">
                <a16:creationId xmlns:a16="http://schemas.microsoft.com/office/drawing/2014/main" id="{E5EBC789-8FFB-F60B-5871-49F467AE60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1587" name="Rectangle 3">
            <a:extLst>
              <a:ext uri="{FF2B5EF4-FFF2-40B4-BE49-F238E27FC236}">
                <a16:creationId xmlns:a16="http://schemas.microsoft.com/office/drawing/2014/main" id="{C53E0BAA-5D00-78F8-9BC0-BF1DB9266C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D9AB86A-3B97-6A76-6A00-E1C12B54EA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0276AC-E327-8647-BCF6-B863ED38E29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42786" name="Rectangle 2">
            <a:extLst>
              <a:ext uri="{FF2B5EF4-FFF2-40B4-BE49-F238E27FC236}">
                <a16:creationId xmlns:a16="http://schemas.microsoft.com/office/drawing/2014/main" id="{1521E73E-BD2E-134A-F64E-75B6EB9B074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2787" name="Rectangle 3">
            <a:extLst>
              <a:ext uri="{FF2B5EF4-FFF2-40B4-BE49-F238E27FC236}">
                <a16:creationId xmlns:a16="http://schemas.microsoft.com/office/drawing/2014/main" id="{257CA7F5-15F3-E1DC-13DF-6147545598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B0BE409-2F0D-4650-CFFC-6669E8B799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2CE7C-DBC9-F547-8215-FECABB7733E2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3634" name="Rectangle 2">
            <a:extLst>
              <a:ext uri="{FF2B5EF4-FFF2-40B4-BE49-F238E27FC236}">
                <a16:creationId xmlns:a16="http://schemas.microsoft.com/office/drawing/2014/main" id="{2A099C38-6B06-BB6A-B0E4-E62FD3C6C6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3635" name="Rectangle 3">
            <a:extLst>
              <a:ext uri="{FF2B5EF4-FFF2-40B4-BE49-F238E27FC236}">
                <a16:creationId xmlns:a16="http://schemas.microsoft.com/office/drawing/2014/main" id="{DAE891CD-29DD-C978-6336-AC2D446EAD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7239ED-D391-ACB0-A257-8F8C132048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CB83-345B-534E-A110-13A2640649C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79650" name="Rectangle 2">
            <a:extLst>
              <a:ext uri="{FF2B5EF4-FFF2-40B4-BE49-F238E27FC236}">
                <a16:creationId xmlns:a16="http://schemas.microsoft.com/office/drawing/2014/main" id="{1D1229D5-9644-62F7-6BC1-85F57F0028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9651" name="Rectangle 3">
            <a:extLst>
              <a:ext uri="{FF2B5EF4-FFF2-40B4-BE49-F238E27FC236}">
                <a16:creationId xmlns:a16="http://schemas.microsoft.com/office/drawing/2014/main" id="{303ACD8B-8F52-147C-5194-7EF10CC65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BC1CED-09AB-2684-8C02-31E1D34CDC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5B0395-B78D-9543-AB93-3C310B3E9A7E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81698" name="Rectangle 2">
            <a:extLst>
              <a:ext uri="{FF2B5EF4-FFF2-40B4-BE49-F238E27FC236}">
                <a16:creationId xmlns:a16="http://schemas.microsoft.com/office/drawing/2014/main" id="{973B1AAB-656C-CAE9-8E3B-FF06474D27F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1699" name="Rectangle 3">
            <a:extLst>
              <a:ext uri="{FF2B5EF4-FFF2-40B4-BE49-F238E27FC236}">
                <a16:creationId xmlns:a16="http://schemas.microsoft.com/office/drawing/2014/main" id="{FD66112E-1520-19F5-9DA0-AB6666238C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9251CDF-7B62-B108-10A8-443ABC7BBC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0C3E9-165F-C544-924B-68EF0DA909CE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5682" name="Rectangle 2">
            <a:extLst>
              <a:ext uri="{FF2B5EF4-FFF2-40B4-BE49-F238E27FC236}">
                <a16:creationId xmlns:a16="http://schemas.microsoft.com/office/drawing/2014/main" id="{2878D86D-9C7A-80EA-AD5F-3E528ED4EFF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683" name="Rectangle 3">
            <a:extLst>
              <a:ext uri="{FF2B5EF4-FFF2-40B4-BE49-F238E27FC236}">
                <a16:creationId xmlns:a16="http://schemas.microsoft.com/office/drawing/2014/main" id="{CAC5FBD4-6A37-66C4-B2E2-7BB422A8E8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B4FA4C3-31A7-7631-6000-7E898F3150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421965-ED8B-1C4C-AEDE-F265C8823CEA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77250" name="Rectangle 2">
            <a:extLst>
              <a:ext uri="{FF2B5EF4-FFF2-40B4-BE49-F238E27FC236}">
                <a16:creationId xmlns:a16="http://schemas.microsoft.com/office/drawing/2014/main" id="{CAF1770C-11F6-ACB0-C484-91D2787ACDF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7251" name="Rectangle 3">
            <a:extLst>
              <a:ext uri="{FF2B5EF4-FFF2-40B4-BE49-F238E27FC236}">
                <a16:creationId xmlns:a16="http://schemas.microsoft.com/office/drawing/2014/main" id="{D7E925DB-F39A-05C2-C3D9-DB9D40191B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0253FF6-AF05-85C0-C456-C9A4987CC6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29254A4-5842-0B44-BE80-CD8EC3471E4C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7730" name="Rectangle 2">
            <a:extLst>
              <a:ext uri="{FF2B5EF4-FFF2-40B4-BE49-F238E27FC236}">
                <a16:creationId xmlns:a16="http://schemas.microsoft.com/office/drawing/2014/main" id="{ADF6735E-4891-3AD6-8FAE-34DD6143DB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7731" name="Rectangle 3">
            <a:extLst>
              <a:ext uri="{FF2B5EF4-FFF2-40B4-BE49-F238E27FC236}">
                <a16:creationId xmlns:a16="http://schemas.microsoft.com/office/drawing/2014/main" id="{98B14F5A-BAA0-4F69-23C7-9DB083BC4D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BD761FF-D6F6-3029-5093-A2AE9828E4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0CEB1-AD23-2743-BCC7-7AEA6BD85D2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9778" name="Rectangle 2">
            <a:extLst>
              <a:ext uri="{FF2B5EF4-FFF2-40B4-BE49-F238E27FC236}">
                <a16:creationId xmlns:a16="http://schemas.microsoft.com/office/drawing/2014/main" id="{75ABD3CB-8EF6-798E-A338-6E5EB065683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9779" name="Rectangle 3">
            <a:extLst>
              <a:ext uri="{FF2B5EF4-FFF2-40B4-BE49-F238E27FC236}">
                <a16:creationId xmlns:a16="http://schemas.microsoft.com/office/drawing/2014/main" id="{E7B223F4-4952-A6A0-8472-392873AA72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C912FA1-634E-29A1-9CCB-1200BB911B0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CD4320-0284-7D4B-8469-A797EB2E9ACD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1826" name="Rectangle 2">
            <a:extLst>
              <a:ext uri="{FF2B5EF4-FFF2-40B4-BE49-F238E27FC236}">
                <a16:creationId xmlns:a16="http://schemas.microsoft.com/office/drawing/2014/main" id="{5651FEC8-0B26-94F6-566F-AD0162DF280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1827" name="Rectangle 3">
            <a:extLst>
              <a:ext uri="{FF2B5EF4-FFF2-40B4-BE49-F238E27FC236}">
                <a16:creationId xmlns:a16="http://schemas.microsoft.com/office/drawing/2014/main" id="{9D6E0C09-4807-E6A1-6CA3-3EB867FCBF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2CE104-8BF6-38AB-8FD3-E9E959E4D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9AAB56-A449-6440-8B5D-60C1C57D3C69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3874" name="Rectangle 2">
            <a:extLst>
              <a:ext uri="{FF2B5EF4-FFF2-40B4-BE49-F238E27FC236}">
                <a16:creationId xmlns:a16="http://schemas.microsoft.com/office/drawing/2014/main" id="{0B95EABE-0122-230C-7516-A19F8E524A1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id="{0063BBFA-88B5-D567-788C-13E7B2A1C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0FE8B52-51F8-E1BC-C950-E23F3FE6A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D843AA-A714-094C-A475-69D18A860C49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5922" name="Rectangle 2">
            <a:extLst>
              <a:ext uri="{FF2B5EF4-FFF2-40B4-BE49-F238E27FC236}">
                <a16:creationId xmlns:a16="http://schemas.microsoft.com/office/drawing/2014/main" id="{491E5B3F-A48C-9352-22DD-E3773B639D2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23" name="Rectangle 3">
            <a:extLst>
              <a:ext uri="{FF2B5EF4-FFF2-40B4-BE49-F238E27FC236}">
                <a16:creationId xmlns:a16="http://schemas.microsoft.com/office/drawing/2014/main" id="{DFE38EF3-0650-34EB-50A4-88619C2409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37F4245-6EA4-C4D0-838C-055788B95B8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29D099B-9073-794C-AD1B-F556BCC6672C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1458" name="Rectangle 2">
            <a:extLst>
              <a:ext uri="{FF2B5EF4-FFF2-40B4-BE49-F238E27FC236}">
                <a16:creationId xmlns:a16="http://schemas.microsoft.com/office/drawing/2014/main" id="{D2ACCD4F-200F-7AF2-FCCB-574E95531FB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1459" name="Rectangle 3">
            <a:extLst>
              <a:ext uri="{FF2B5EF4-FFF2-40B4-BE49-F238E27FC236}">
                <a16:creationId xmlns:a16="http://schemas.microsoft.com/office/drawing/2014/main" id="{4B266AB8-6A48-47D3-235E-4BC5216786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0C2C23-A9A0-46F1-9ECA-277B254A133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1BD07C-0649-D34F-8D3D-B2F86C8F4928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7970" name="Rectangle 2">
            <a:extLst>
              <a:ext uri="{FF2B5EF4-FFF2-40B4-BE49-F238E27FC236}">
                <a16:creationId xmlns:a16="http://schemas.microsoft.com/office/drawing/2014/main" id="{AC6E32B9-2E97-FF99-0B22-2B4269B679A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7971" name="Rectangle 3">
            <a:extLst>
              <a:ext uri="{FF2B5EF4-FFF2-40B4-BE49-F238E27FC236}">
                <a16:creationId xmlns:a16="http://schemas.microsoft.com/office/drawing/2014/main" id="{1A3099E5-2B8E-D65A-64B6-02EEE12A63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781FC7B-B146-EA08-D8C8-052BA4BF275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7A8C8-8C9C-944A-873A-C041FE3D528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10018" name="Rectangle 2">
            <a:extLst>
              <a:ext uri="{FF2B5EF4-FFF2-40B4-BE49-F238E27FC236}">
                <a16:creationId xmlns:a16="http://schemas.microsoft.com/office/drawing/2014/main" id="{A7053549-6600-3D6D-764F-1E1195A1676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0019" name="Rectangle 3">
            <a:extLst>
              <a:ext uri="{FF2B5EF4-FFF2-40B4-BE49-F238E27FC236}">
                <a16:creationId xmlns:a16="http://schemas.microsoft.com/office/drawing/2014/main" id="{B469F6FA-909B-097E-4E6A-2DEF0F266B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6279CA6-9AD3-17FD-E70E-CC71B2741C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25A4F7-9931-E040-A23F-5AA4E8A3876E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2066" name="Rectangle 2">
            <a:extLst>
              <a:ext uri="{FF2B5EF4-FFF2-40B4-BE49-F238E27FC236}">
                <a16:creationId xmlns:a16="http://schemas.microsoft.com/office/drawing/2014/main" id="{ABFF494D-A553-862B-2AEE-B6B9416C98F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2067" name="Rectangle 3">
            <a:extLst>
              <a:ext uri="{FF2B5EF4-FFF2-40B4-BE49-F238E27FC236}">
                <a16:creationId xmlns:a16="http://schemas.microsoft.com/office/drawing/2014/main" id="{BDDB30F8-B0CF-9DAD-2C4E-0448C09C27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F5D069A-8CA0-D696-97F8-4C67A12AE10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74F1B-0BEB-A54B-91FB-2C20FB9472CA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44834" name="Rectangle 2">
            <a:extLst>
              <a:ext uri="{FF2B5EF4-FFF2-40B4-BE49-F238E27FC236}">
                <a16:creationId xmlns:a16="http://schemas.microsoft.com/office/drawing/2014/main" id="{8569A5EF-FC0A-9F4F-F407-98198C83912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4835" name="Rectangle 3">
            <a:extLst>
              <a:ext uri="{FF2B5EF4-FFF2-40B4-BE49-F238E27FC236}">
                <a16:creationId xmlns:a16="http://schemas.microsoft.com/office/drawing/2014/main" id="{58C2A6C1-95C6-16BB-CF9C-2FEBF349CA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C2A8E87-DEA5-A834-2409-2BAB8ECF25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4013E5-BF88-C548-BE84-AB7CA2B91E4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9298" name="Rectangle 2">
            <a:extLst>
              <a:ext uri="{FF2B5EF4-FFF2-40B4-BE49-F238E27FC236}">
                <a16:creationId xmlns:a16="http://schemas.microsoft.com/office/drawing/2014/main" id="{0F478758-2402-B2FF-54BC-55B40D31C8C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9299" name="Rectangle 3">
            <a:extLst>
              <a:ext uri="{FF2B5EF4-FFF2-40B4-BE49-F238E27FC236}">
                <a16:creationId xmlns:a16="http://schemas.microsoft.com/office/drawing/2014/main" id="{CC1104BD-DE77-3D9F-777C-AA2FB8959A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B7C52B8-091B-AC41-4D95-A3BC6A89AE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95EE3A-AA4C-0B47-B421-1F9111DE786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6882" name="Rectangle 2">
            <a:extLst>
              <a:ext uri="{FF2B5EF4-FFF2-40B4-BE49-F238E27FC236}">
                <a16:creationId xmlns:a16="http://schemas.microsoft.com/office/drawing/2014/main" id="{1D6B389A-F47B-6F95-2E67-0A8D27CAF8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883" name="Rectangle 3">
            <a:extLst>
              <a:ext uri="{FF2B5EF4-FFF2-40B4-BE49-F238E27FC236}">
                <a16:creationId xmlns:a16="http://schemas.microsoft.com/office/drawing/2014/main" id="{C1A19607-C6CE-B30E-A1CD-849BACFA80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6810F09-A3BE-1596-7AE6-58F4A55600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DC7C7A6-63A6-354B-B815-3C70E827FAAE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4114" name="Rectangle 2">
            <a:extLst>
              <a:ext uri="{FF2B5EF4-FFF2-40B4-BE49-F238E27FC236}">
                <a16:creationId xmlns:a16="http://schemas.microsoft.com/office/drawing/2014/main" id="{7A8C4B51-E96F-DDFA-95DA-556D64D8A3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4115" name="Rectangle 3">
            <a:extLst>
              <a:ext uri="{FF2B5EF4-FFF2-40B4-BE49-F238E27FC236}">
                <a16:creationId xmlns:a16="http://schemas.microsoft.com/office/drawing/2014/main" id="{8EDA0B65-3B20-EF4A-1210-B8D2627090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DB5E9CB-F411-9918-F4F4-93AD739E37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B250B4-D72E-114D-AB9A-4B2FD18E4C79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1346" name="Rectangle 2">
            <a:extLst>
              <a:ext uri="{FF2B5EF4-FFF2-40B4-BE49-F238E27FC236}">
                <a16:creationId xmlns:a16="http://schemas.microsoft.com/office/drawing/2014/main" id="{EA6F283A-7254-BF9F-AC72-3819AC97FC6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1347" name="Rectangle 3">
            <a:extLst>
              <a:ext uri="{FF2B5EF4-FFF2-40B4-BE49-F238E27FC236}">
                <a16:creationId xmlns:a16="http://schemas.microsoft.com/office/drawing/2014/main" id="{B45CD049-1C97-46FE-CE6D-5C1113251A7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6366C57-DDB0-F272-2030-D96D43F17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5136F3-9450-8D46-AA29-58D6020A6401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6162" name="Rectangle 2">
            <a:extLst>
              <a:ext uri="{FF2B5EF4-FFF2-40B4-BE49-F238E27FC236}">
                <a16:creationId xmlns:a16="http://schemas.microsoft.com/office/drawing/2014/main" id="{32E42349-4376-9CDD-B72F-DD188D2BDB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63" name="Rectangle 3">
            <a:extLst>
              <a:ext uri="{FF2B5EF4-FFF2-40B4-BE49-F238E27FC236}">
                <a16:creationId xmlns:a16="http://schemas.microsoft.com/office/drawing/2014/main" id="{A4519083-5C54-C3D6-F819-23822F16D6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B8B191C-57FD-ABAE-A49C-C80C9779BE4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C6A63E-45BD-F548-AF29-068177C27BD0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18210" name="Rectangle 2">
            <a:extLst>
              <a:ext uri="{FF2B5EF4-FFF2-40B4-BE49-F238E27FC236}">
                <a16:creationId xmlns:a16="http://schemas.microsoft.com/office/drawing/2014/main" id="{36710B8E-B759-932A-8E01-DA389BA1758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8211" name="Rectangle 3">
            <a:extLst>
              <a:ext uri="{FF2B5EF4-FFF2-40B4-BE49-F238E27FC236}">
                <a16:creationId xmlns:a16="http://schemas.microsoft.com/office/drawing/2014/main" id="{E9EE04A3-C894-7CE0-5439-C585117B08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0CDD92B-66E1-C42B-43A2-2CD2A6DC5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418417-C784-754A-957D-4448D54A8AC8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20258" name="Rectangle 2">
            <a:extLst>
              <a:ext uri="{FF2B5EF4-FFF2-40B4-BE49-F238E27FC236}">
                <a16:creationId xmlns:a16="http://schemas.microsoft.com/office/drawing/2014/main" id="{2050428F-BA49-8795-59DD-62AB5D52843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0259" name="Rectangle 3">
            <a:extLst>
              <a:ext uri="{FF2B5EF4-FFF2-40B4-BE49-F238E27FC236}">
                <a16:creationId xmlns:a16="http://schemas.microsoft.com/office/drawing/2014/main" id="{5CFEAC9C-378E-27B9-968C-6335DE4A1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D5DA530-A8E1-11CB-3F20-B1FBD6586AA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FDC660-710D-7544-84A0-B28FC729C8B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83394" name="Rectangle 2">
            <a:extLst>
              <a:ext uri="{FF2B5EF4-FFF2-40B4-BE49-F238E27FC236}">
                <a16:creationId xmlns:a16="http://schemas.microsoft.com/office/drawing/2014/main" id="{DE099592-9973-566C-3EF5-29EA1B77379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3395" name="Rectangle 3">
            <a:extLst>
              <a:ext uri="{FF2B5EF4-FFF2-40B4-BE49-F238E27FC236}">
                <a16:creationId xmlns:a16="http://schemas.microsoft.com/office/drawing/2014/main" id="{AA5B7D8D-8563-2161-BB8C-A0704E9B78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4C2D3EB-4270-E921-17A7-CD71DD39E3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F43103-B0E8-2A4D-A5B9-22DB33ABA248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8930" name="Rectangle 2">
            <a:extLst>
              <a:ext uri="{FF2B5EF4-FFF2-40B4-BE49-F238E27FC236}">
                <a16:creationId xmlns:a16="http://schemas.microsoft.com/office/drawing/2014/main" id="{7CAD7730-0749-7E29-7DFD-646184DCCB1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8931" name="Rectangle 3">
            <a:extLst>
              <a:ext uri="{FF2B5EF4-FFF2-40B4-BE49-F238E27FC236}">
                <a16:creationId xmlns:a16="http://schemas.microsoft.com/office/drawing/2014/main" id="{5EE0790A-C15F-FC7F-B2C2-4FBD461BB2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818BAED-46BD-0A95-8802-B35843045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1BA3D7-51AD-F64A-91E3-536D2D52A908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22306" name="Rectangle 2">
            <a:extLst>
              <a:ext uri="{FF2B5EF4-FFF2-40B4-BE49-F238E27FC236}">
                <a16:creationId xmlns:a16="http://schemas.microsoft.com/office/drawing/2014/main" id="{E90C29EF-8C44-5D38-4B73-34DD0116C166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2307" name="Rectangle 3">
            <a:extLst>
              <a:ext uri="{FF2B5EF4-FFF2-40B4-BE49-F238E27FC236}">
                <a16:creationId xmlns:a16="http://schemas.microsoft.com/office/drawing/2014/main" id="{70E7D8C1-A26C-E077-32F2-7586096B2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169D8A3-C895-9B19-901E-A94D57FC5A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AD318C-CA3B-3A44-89B0-84537F710C9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50978" name="Rectangle 2">
            <a:extLst>
              <a:ext uri="{FF2B5EF4-FFF2-40B4-BE49-F238E27FC236}">
                <a16:creationId xmlns:a16="http://schemas.microsoft.com/office/drawing/2014/main" id="{009089AA-CF76-A813-CF3E-5641A573AD5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0979" name="Rectangle 3">
            <a:extLst>
              <a:ext uri="{FF2B5EF4-FFF2-40B4-BE49-F238E27FC236}">
                <a16:creationId xmlns:a16="http://schemas.microsoft.com/office/drawing/2014/main" id="{AC948797-2A3D-29C5-FAC0-D239FAACDE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C35247B-215A-6A66-B9E5-66884FE6D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8B544D-9F2B-1147-8E98-E268BBE8E859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64610" name="Rectangle 2">
            <a:extLst>
              <a:ext uri="{FF2B5EF4-FFF2-40B4-BE49-F238E27FC236}">
                <a16:creationId xmlns:a16="http://schemas.microsoft.com/office/drawing/2014/main" id="{86FDBEAE-E280-CD62-81E4-3650B27C9B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4611" name="Rectangle 3">
            <a:extLst>
              <a:ext uri="{FF2B5EF4-FFF2-40B4-BE49-F238E27FC236}">
                <a16:creationId xmlns:a16="http://schemas.microsoft.com/office/drawing/2014/main" id="{9FC4C95C-C63D-A793-2248-2F6C807807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6AE6127-4901-04A4-010E-F91C62C2990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A24DFC-FD8D-BD4A-BE25-F33198674EB0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24354" name="Rectangle 2">
            <a:extLst>
              <a:ext uri="{FF2B5EF4-FFF2-40B4-BE49-F238E27FC236}">
                <a16:creationId xmlns:a16="http://schemas.microsoft.com/office/drawing/2014/main" id="{E0ED3C87-3EEA-5A31-A6B2-9F5786A9BDD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4355" name="Rectangle 3">
            <a:extLst>
              <a:ext uri="{FF2B5EF4-FFF2-40B4-BE49-F238E27FC236}">
                <a16:creationId xmlns:a16="http://schemas.microsoft.com/office/drawing/2014/main" id="{AD5E2359-934E-CF48-2A04-32D0B6ECC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E7CF998-9AF6-24E5-8DE5-961FB59E023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59D920-E859-DA4A-B985-2188D68F6196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53026" name="Rectangle 2">
            <a:extLst>
              <a:ext uri="{FF2B5EF4-FFF2-40B4-BE49-F238E27FC236}">
                <a16:creationId xmlns:a16="http://schemas.microsoft.com/office/drawing/2014/main" id="{782F1590-3863-E9EE-E5B9-4F417C87E4C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3027" name="Rectangle 3">
            <a:extLst>
              <a:ext uri="{FF2B5EF4-FFF2-40B4-BE49-F238E27FC236}">
                <a16:creationId xmlns:a16="http://schemas.microsoft.com/office/drawing/2014/main" id="{A90D2B0A-BD4A-5E5F-B40A-98E8134722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B386D23-F871-12B1-7BD8-94CB42DD85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BEB7CA-E880-4E43-8ED6-F91ED3AF7DBA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5074" name="Rectangle 2">
            <a:extLst>
              <a:ext uri="{FF2B5EF4-FFF2-40B4-BE49-F238E27FC236}">
                <a16:creationId xmlns:a16="http://schemas.microsoft.com/office/drawing/2014/main" id="{49B0A98A-22D9-A72A-7784-16B39476E47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5075" name="Rectangle 3">
            <a:extLst>
              <a:ext uri="{FF2B5EF4-FFF2-40B4-BE49-F238E27FC236}">
                <a16:creationId xmlns:a16="http://schemas.microsoft.com/office/drawing/2014/main" id="{2CD7229C-8CCE-32FB-74C4-8B97F3BA46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9B7EC206-F8C1-3D41-6FDC-7FAB29C8F8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CA0634-4548-1C42-9437-0E326C27C388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6402" name="Rectangle 2">
            <a:extLst>
              <a:ext uri="{FF2B5EF4-FFF2-40B4-BE49-F238E27FC236}">
                <a16:creationId xmlns:a16="http://schemas.microsoft.com/office/drawing/2014/main" id="{56818EB1-27EF-9F22-EF75-FF81F04DA69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03" name="Rectangle 3">
            <a:extLst>
              <a:ext uri="{FF2B5EF4-FFF2-40B4-BE49-F238E27FC236}">
                <a16:creationId xmlns:a16="http://schemas.microsoft.com/office/drawing/2014/main" id="{D8EB25E4-C8B3-8296-DDBF-5DFEA97A20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ED1FE9-E570-B7AA-2364-B2FDB50E59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5B08E0-863F-414F-A5E1-9B242C224691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28450" name="Rectangle 2">
            <a:extLst>
              <a:ext uri="{FF2B5EF4-FFF2-40B4-BE49-F238E27FC236}">
                <a16:creationId xmlns:a16="http://schemas.microsoft.com/office/drawing/2014/main" id="{3D78E41D-19DD-D658-4FDF-D334C73D090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8451" name="Rectangle 3">
            <a:extLst>
              <a:ext uri="{FF2B5EF4-FFF2-40B4-BE49-F238E27FC236}">
                <a16:creationId xmlns:a16="http://schemas.microsoft.com/office/drawing/2014/main" id="{EE9EA6D0-82B4-7AB5-49C1-B4F593615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44EA306-44C8-9CED-59BD-BA4CBBAEC7A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9F471-0403-5845-B16A-973A21FB600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30498" name="Rectangle 2">
            <a:extLst>
              <a:ext uri="{FF2B5EF4-FFF2-40B4-BE49-F238E27FC236}">
                <a16:creationId xmlns:a16="http://schemas.microsoft.com/office/drawing/2014/main" id="{3EBEBC70-8F65-0C8A-C34E-D05A6EE6136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0499" name="Rectangle 3">
            <a:extLst>
              <a:ext uri="{FF2B5EF4-FFF2-40B4-BE49-F238E27FC236}">
                <a16:creationId xmlns:a16="http://schemas.microsoft.com/office/drawing/2014/main" id="{3062BD6A-6151-5214-3E58-D5324CB160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3F204C-6007-6EE4-221D-DDF970BD1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E2E414-C81B-C948-98E2-A0932BE693A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2546" name="Rectangle 2">
            <a:extLst>
              <a:ext uri="{FF2B5EF4-FFF2-40B4-BE49-F238E27FC236}">
                <a16:creationId xmlns:a16="http://schemas.microsoft.com/office/drawing/2014/main" id="{288CFD89-C054-7CB4-4FF7-4A83DDA700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2547" name="Rectangle 3">
            <a:extLst>
              <a:ext uri="{FF2B5EF4-FFF2-40B4-BE49-F238E27FC236}">
                <a16:creationId xmlns:a16="http://schemas.microsoft.com/office/drawing/2014/main" id="{7AB49AA4-BFBB-49FD-F895-3C3BA0BF92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E0D80CB-537D-1E98-7A76-7271854155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907420B-E5D9-C743-9B2C-B9FEFFA488F4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34594" name="Rectangle 2">
            <a:extLst>
              <a:ext uri="{FF2B5EF4-FFF2-40B4-BE49-F238E27FC236}">
                <a16:creationId xmlns:a16="http://schemas.microsoft.com/office/drawing/2014/main" id="{C3D6AD6B-625F-9D1A-0CAF-417A27424D0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4595" name="Rectangle 3">
            <a:extLst>
              <a:ext uri="{FF2B5EF4-FFF2-40B4-BE49-F238E27FC236}">
                <a16:creationId xmlns:a16="http://schemas.microsoft.com/office/drawing/2014/main" id="{22578611-AD9C-6444-837F-0436A13038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0A170B-C0BC-661A-AD6B-4D6360EC34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4DBC27-E96A-F44A-9084-D9CEF07AA50E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36642" name="Rectangle 2">
            <a:extLst>
              <a:ext uri="{FF2B5EF4-FFF2-40B4-BE49-F238E27FC236}">
                <a16:creationId xmlns:a16="http://schemas.microsoft.com/office/drawing/2014/main" id="{3B5AB323-C59E-77CD-D2EF-AA8994A9583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43" name="Rectangle 3">
            <a:extLst>
              <a:ext uri="{FF2B5EF4-FFF2-40B4-BE49-F238E27FC236}">
                <a16:creationId xmlns:a16="http://schemas.microsoft.com/office/drawing/2014/main" id="{1D718A8C-557B-2F25-7770-DE338647BC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B8DC100-6865-0925-A3E0-4C2CDF8BE1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76E7F6-34B2-4344-B2A7-E4DD9E43F92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8690" name="Rectangle 2">
            <a:extLst>
              <a:ext uri="{FF2B5EF4-FFF2-40B4-BE49-F238E27FC236}">
                <a16:creationId xmlns:a16="http://schemas.microsoft.com/office/drawing/2014/main" id="{7A16CAF3-3266-F14F-DF90-37332DCC3E3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8691" name="Rectangle 3">
            <a:extLst>
              <a:ext uri="{FF2B5EF4-FFF2-40B4-BE49-F238E27FC236}">
                <a16:creationId xmlns:a16="http://schemas.microsoft.com/office/drawing/2014/main" id="{68B8C2BD-5C4F-3722-1D00-5065731C24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120A294-945F-2876-2A0F-CF4214664F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B30344-AD11-8440-8F62-E41D95B34D9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5442" name="Rectangle 2">
            <a:extLst>
              <a:ext uri="{FF2B5EF4-FFF2-40B4-BE49-F238E27FC236}">
                <a16:creationId xmlns:a16="http://schemas.microsoft.com/office/drawing/2014/main" id="{E15F9073-220C-0377-0F76-02DF978C912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43" name="Rectangle 3">
            <a:extLst>
              <a:ext uri="{FF2B5EF4-FFF2-40B4-BE49-F238E27FC236}">
                <a16:creationId xmlns:a16="http://schemas.microsoft.com/office/drawing/2014/main" id="{E3D4FDAC-9354-17F2-C6C6-0A8BD2B7CC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9815884-8E44-4F1D-15BF-1BF266325F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DC91A3-5E69-BA44-BB2E-BB3860012DBD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7122" name="Rectangle 2">
            <a:extLst>
              <a:ext uri="{FF2B5EF4-FFF2-40B4-BE49-F238E27FC236}">
                <a16:creationId xmlns:a16="http://schemas.microsoft.com/office/drawing/2014/main" id="{39CCE787-0B21-B526-5EE3-03BBDD482EB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23" name="Rectangle 3">
            <a:extLst>
              <a:ext uri="{FF2B5EF4-FFF2-40B4-BE49-F238E27FC236}">
                <a16:creationId xmlns:a16="http://schemas.microsoft.com/office/drawing/2014/main" id="{8D4E24E8-293A-98FC-F045-52CC07849A6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C61CF7D8-7996-0261-A3F4-A24DA3E1C0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56F36-0BF6-0E45-B61D-18EDCC66A2C8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1058818" name="Rectangle 2">
            <a:extLst>
              <a:ext uri="{FF2B5EF4-FFF2-40B4-BE49-F238E27FC236}">
                <a16:creationId xmlns:a16="http://schemas.microsoft.com/office/drawing/2014/main" id="{1EF1911F-E7F7-5051-84D3-6656E80A135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8819" name="Rectangle 3">
            <a:extLst>
              <a:ext uri="{FF2B5EF4-FFF2-40B4-BE49-F238E27FC236}">
                <a16:creationId xmlns:a16="http://schemas.microsoft.com/office/drawing/2014/main" id="{6474BF5E-60F5-2C54-E685-D8D193EA5D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DB06AA9-E0D3-CBDE-E426-D97A81870E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EB8A89-79EE-CB4B-A17D-5339C9ABBF25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9170" name="Rectangle 2">
            <a:extLst>
              <a:ext uri="{FF2B5EF4-FFF2-40B4-BE49-F238E27FC236}">
                <a16:creationId xmlns:a16="http://schemas.microsoft.com/office/drawing/2014/main" id="{588D4928-89AE-B958-BA36-631C50A3ECE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9171" name="Rectangle 3">
            <a:extLst>
              <a:ext uri="{FF2B5EF4-FFF2-40B4-BE49-F238E27FC236}">
                <a16:creationId xmlns:a16="http://schemas.microsoft.com/office/drawing/2014/main" id="{E25BB5DD-7D8C-0DB9-1728-9DBE7EA80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C337BFE-376B-C473-892F-40845BF3AB2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C03D43-11CF-084D-82AA-EBE874FDAA2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1218" name="Rectangle 2">
            <a:extLst>
              <a:ext uri="{FF2B5EF4-FFF2-40B4-BE49-F238E27FC236}">
                <a16:creationId xmlns:a16="http://schemas.microsoft.com/office/drawing/2014/main" id="{8840FD7F-B179-5723-6AAD-7827610D637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1219" name="Rectangle 3">
            <a:extLst>
              <a:ext uri="{FF2B5EF4-FFF2-40B4-BE49-F238E27FC236}">
                <a16:creationId xmlns:a16="http://schemas.microsoft.com/office/drawing/2014/main" id="{89FCE327-28C1-8553-E1B5-5FEFCB8DA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03375DC-CC5B-B48D-7793-A1685400F1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FCDA8-DD16-FA43-9AD4-DAA0497A6CCD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3506" name="Rectangle 2">
            <a:extLst>
              <a:ext uri="{FF2B5EF4-FFF2-40B4-BE49-F238E27FC236}">
                <a16:creationId xmlns:a16="http://schemas.microsoft.com/office/drawing/2014/main" id="{4A3E97BD-39F9-6929-C0CB-CD8F9331BA32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3507" name="Rectangle 3">
            <a:extLst>
              <a:ext uri="{FF2B5EF4-FFF2-40B4-BE49-F238E27FC236}">
                <a16:creationId xmlns:a16="http://schemas.microsoft.com/office/drawing/2014/main" id="{C71EE4B3-42BF-4F45-3360-5E1FE81064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053ACB1-D90E-DCE6-2E78-AB2E84B8A74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69F723-D997-EF45-8E87-390E88445CBC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7490" name="Rectangle 2">
            <a:extLst>
              <a:ext uri="{FF2B5EF4-FFF2-40B4-BE49-F238E27FC236}">
                <a16:creationId xmlns:a16="http://schemas.microsoft.com/office/drawing/2014/main" id="{84B1C9DC-D716-C0E8-FEB6-BF6E7968CE6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7491" name="Rectangle 3">
            <a:extLst>
              <a:ext uri="{FF2B5EF4-FFF2-40B4-BE49-F238E27FC236}">
                <a16:creationId xmlns:a16="http://schemas.microsoft.com/office/drawing/2014/main" id="{20D85031-9D31-D184-F32D-30D232722D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25AA3C-BD8F-7DBF-45ED-E4B90FC7C5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FD0EFF-770E-AE4D-9268-8689EF0A0F3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3266" name="Rectangle 2">
            <a:extLst>
              <a:ext uri="{FF2B5EF4-FFF2-40B4-BE49-F238E27FC236}">
                <a16:creationId xmlns:a16="http://schemas.microsoft.com/office/drawing/2014/main" id="{54457FF7-45B0-D360-76C5-C5EECBD7205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3267" name="Rectangle 3">
            <a:extLst>
              <a:ext uri="{FF2B5EF4-FFF2-40B4-BE49-F238E27FC236}">
                <a16:creationId xmlns:a16="http://schemas.microsoft.com/office/drawing/2014/main" id="{1109908B-84CD-1B8B-AA4D-624048FE34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F4D39AF-E7C2-25FF-94A1-82F4408A4A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B5059-7CC2-A14A-B5A2-B0638160DC7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75554" name="Rectangle 2">
            <a:extLst>
              <a:ext uri="{FF2B5EF4-FFF2-40B4-BE49-F238E27FC236}">
                <a16:creationId xmlns:a16="http://schemas.microsoft.com/office/drawing/2014/main" id="{76817956-489E-F308-BF31-6EF4D812479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5555" name="Rectangle 3">
            <a:extLst>
              <a:ext uri="{FF2B5EF4-FFF2-40B4-BE49-F238E27FC236}">
                <a16:creationId xmlns:a16="http://schemas.microsoft.com/office/drawing/2014/main" id="{7860FF8F-D2B7-E481-BE35-C02421025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7EA02CF-D472-5AC9-CA6A-2ECC115850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F818EE-2650-0D4A-8D7D-A669DE1A5F35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9538" name="Rectangle 2">
            <a:extLst>
              <a:ext uri="{FF2B5EF4-FFF2-40B4-BE49-F238E27FC236}">
                <a16:creationId xmlns:a16="http://schemas.microsoft.com/office/drawing/2014/main" id="{4AE1624F-DDE9-5D9B-E214-DF343C2ABBD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9539" name="Rectangle 3">
            <a:extLst>
              <a:ext uri="{FF2B5EF4-FFF2-40B4-BE49-F238E27FC236}">
                <a16:creationId xmlns:a16="http://schemas.microsoft.com/office/drawing/2014/main" id="{331ECA85-77C3-E52D-AAEE-B671BA0C8C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5FD105DB-2DCE-D59D-0E80-3D7BFF18286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9AEC341C-0B05-5C95-B5BE-5819F1992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6F6A085F-933C-AA69-67A7-96816D0E94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60296883-5D26-DAD4-C989-0216E949CF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0240BAD8-4C1E-39CE-1564-654502632A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91F9A516-044F-6B9A-32FF-B791CC730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3A623380-6145-96AD-6376-3D5ECB2C7C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3F441A0F-C4C1-260F-D242-374C12E09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B43B2B6F-F797-4FE7-F176-98FB39075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8CD784BC-4BCF-137A-0341-AC616C0E001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05E3A77C-031F-2B28-ED77-6F4EF34C74E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B9B26120-2081-7045-0B8A-3C57EE86B08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13D5805E-5FA2-8B6A-F786-FE0FB1C4CD1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DA929CD5-8441-7850-C472-5297E0CA44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i="0" baseline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E1A34E59-B930-0E05-0612-B5DF80198E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latin typeface="+mn-lt"/>
              </a:defRPr>
            </a:lvl1pPr>
          </a:lstStyle>
          <a:p>
            <a:fld id="{6A96EA1A-D3D1-5948-BB91-019CDA69EE3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3BF44304-9CE7-6D55-B8BB-400FD374B10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 i="0" baseline="0">
                <a:latin typeface="McGrawHill-Italic" pitchFamily="2" charset="0"/>
              </a:rPr>
              <a:t>McGraw-Hill</a:t>
            </a:r>
            <a:endParaRPr lang="en-US" altLang="en-US" sz="2400" b="0" i="0" baseline="0"/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5F059488-3001-3693-3B41-33D8B39AB5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 i="0" baseline="0">
                <a:latin typeface="McGrawHill-Italic" pitchFamily="2" charset="0"/>
              </a:rPr>
              <a:t>The McGraw-Hill Companies, Inc., 2000</a:t>
            </a:r>
            <a:endParaRPr lang="en-US" altLang="en-US" sz="2400" b="0" i="0" baseline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E513A-1DDD-FA34-647B-C394A6514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1D2AA3-47C9-610F-86C0-AF9BBC172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E5ED-B986-548A-06F2-04E549311D5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E289907D-592C-1447-A158-84C9E86E04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056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62DD6-94F4-63D7-7FA7-9575949CC4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61BAB9-1CB5-EEBA-D41F-00C185A56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4211C-5ABE-535C-B4B0-C78CD31FC0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12095BF8-B7CF-D84F-96C5-37205E4A6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687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093A49-A94E-EE4E-16EC-E83A42C867B2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0D1234-EAB3-2129-8E72-13A8FB7583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781EF60C-2CC8-204A-9073-643A7DD1F6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8030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3F19-4305-D7E5-9341-034A98807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8D105-4A5A-90C2-E507-14E8F8F62E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D771FB-4FF2-95D0-721A-22A8B1B8ED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CB50DBFA-4DBB-A343-B322-88DF9F2579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7837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FE534-53B0-8FC9-C498-FEC3800A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1BBB8-C494-AB92-170E-2B8A2C4E2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5F613-5BE6-3361-E418-3EAACA7DD7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3E7B9A41-EEB2-6C43-8E63-0204FBD8D41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5204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6D58A-BDCC-DD18-8538-EF90B2305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7A426-3B13-58A7-34A3-24338AEAD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F180-4A29-FBD0-94E5-C82DBDDC4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34BD-ECDE-25D4-73B4-4494C46778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97948946-D55F-9745-A72E-04C8FD591E1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1096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F527E-1BFE-E880-2EDB-1219ACCA0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2BC4F7-AFEA-1DFF-A1ED-94EEDB265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AA395-881A-824F-8FCE-C573036A21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DFE93D-0807-EEB5-949B-8A4ACFB27F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E84561-17C3-2119-9C35-C4820A28F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D78E50-0A74-0237-971C-8AE985FF0D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B2A5938-99C7-1B49-8D49-BF60AFE7D9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3783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875C4-F981-E1F1-0006-6F68EBF99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59574-FE47-FAF8-742A-8DABFEAB04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604D5869-D3DD-6348-A098-3FB049A75D9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26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D9DA50B-36BE-DE33-A0B7-000492B395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25C27EA3-3E1B-2141-9BFB-55A1DC4169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8823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56318-1E4B-A8F1-EB64-EBE176AB6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5B6A1-52F0-589D-A20C-0E84190EE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B9A8E-0606-899A-99DD-B25D4CF1D4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450569-7705-4576-1C2C-C488864634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5667F34D-446E-F249-AB9B-38734873D2E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503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16640-FE70-3BBF-6290-A44CF81AE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60159D-C176-B025-371D-0C0AC44785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5C9EC-6CBE-83F9-47D1-E4B44AB7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3CF02-AA14-F6FB-A3F4-AFCB31B8BD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12.</a:t>
            </a:r>
            <a:fld id="{19B82BBC-5687-F342-ACCB-BC40ED326A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540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6" name="Rectangle 16">
            <a:extLst>
              <a:ext uri="{FF2B5EF4-FFF2-40B4-BE49-F238E27FC236}">
                <a16:creationId xmlns:a16="http://schemas.microsoft.com/office/drawing/2014/main" id="{A0CEB176-DF3E-2073-AA6F-4476EA838A4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 i="0" baseline="0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altLang="en-US"/>
              <a:t>12.</a:t>
            </a:r>
            <a:fld id="{7E17BF64-BD6C-DF47-B208-E6C5E402518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99BB9041-CF6F-A39C-662B-0A7DB8CA8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3AC5A98-B6C3-3349-A1E7-1FC1F3362A75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1182722" name="Picture 2">
            <a:extLst>
              <a:ext uri="{FF2B5EF4-FFF2-40B4-BE49-F238E27FC236}">
                <a16:creationId xmlns:a16="http://schemas.microsoft.com/office/drawing/2014/main" id="{5CEC5E4A-D87D-EB89-B397-792720A4C9DC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82723" name="Rectangle 3">
            <a:extLst>
              <a:ext uri="{FF2B5EF4-FFF2-40B4-BE49-F238E27FC236}">
                <a16:creationId xmlns:a16="http://schemas.microsoft.com/office/drawing/2014/main" id="{8689E5AF-9343-35C9-EA29-DC33CC85A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 i="0" baseline="0">
                <a:solidFill>
                  <a:schemeClr val="tx2"/>
                </a:solidFill>
                <a:latin typeface="Arial" panose="020B0604020202020204" pitchFamily="34" charset="0"/>
              </a:rPr>
              <a:t>Chapter 12</a:t>
            </a:r>
          </a:p>
          <a:p>
            <a:pPr algn="ctr"/>
            <a:endParaRPr lang="en-US" altLang="en-US" sz="2000" i="0" baseline="0">
              <a:solidFill>
                <a:schemeClr val="tx2"/>
              </a:solidFill>
              <a:latin typeface="Arial" panose="020B0604020202020204" pitchFamily="34" charset="0"/>
            </a:endParaRPr>
          </a:p>
          <a:p>
            <a:pPr algn="ctr"/>
            <a:r>
              <a:rPr lang="en-US" altLang="en-US" sz="4400" i="0" baseline="0">
                <a:latin typeface="Arial" panose="020B0604020202020204" pitchFamily="34" charset="0"/>
              </a:rPr>
              <a:t>Multiple Access</a:t>
            </a:r>
          </a:p>
        </p:txBody>
      </p:sp>
      <p:sp>
        <p:nvSpPr>
          <p:cNvPr id="1182724" name="Text Box 4">
            <a:extLst>
              <a:ext uri="{FF2B5EF4-FFF2-40B4-BE49-F238E27FC236}">
                <a16:creationId xmlns:a16="http://schemas.microsoft.com/office/drawing/2014/main" id="{09EF26C4-532B-56E0-4F72-EAB5EF4BC4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 i="0" baseline="0"/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FEC9A7-4558-1C7C-93E7-C7AE03711F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E6D8E84-33E5-1645-85C8-FD7B6446926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164290" name="Rectangle 2">
            <a:extLst>
              <a:ext uri="{FF2B5EF4-FFF2-40B4-BE49-F238E27FC236}">
                <a16:creationId xmlns:a16="http://schemas.microsoft.com/office/drawing/2014/main" id="{4FDE644B-C57C-34ED-712D-DD69C51A71B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1" name="Rectangle 3">
            <a:extLst>
              <a:ext uri="{FF2B5EF4-FFF2-40B4-BE49-F238E27FC236}">
                <a16:creationId xmlns:a16="http://schemas.microsoft.com/office/drawing/2014/main" id="{6CD4EF56-36D1-C296-0707-C9B64D86BE6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2" name="Rectangle 4">
            <a:extLst>
              <a:ext uri="{FF2B5EF4-FFF2-40B4-BE49-F238E27FC236}">
                <a16:creationId xmlns:a16="http://schemas.microsoft.com/office/drawing/2014/main" id="{3ADDC4C8-9C33-8D0E-6712-B1DBCE39308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3" name="Rectangle 5">
            <a:extLst>
              <a:ext uri="{FF2B5EF4-FFF2-40B4-BE49-F238E27FC236}">
                <a16:creationId xmlns:a16="http://schemas.microsoft.com/office/drawing/2014/main" id="{7803FF7D-418E-0226-6188-AAD1CD0C2E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4" name="Rectangle 6">
            <a:extLst>
              <a:ext uri="{FF2B5EF4-FFF2-40B4-BE49-F238E27FC236}">
                <a16:creationId xmlns:a16="http://schemas.microsoft.com/office/drawing/2014/main" id="{E4EE070C-134A-B7F9-5BD3-5A794E3B46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5" name="Rectangle 7">
            <a:extLst>
              <a:ext uri="{FF2B5EF4-FFF2-40B4-BE49-F238E27FC236}">
                <a16:creationId xmlns:a16="http://schemas.microsoft.com/office/drawing/2014/main" id="{5408D366-DBE9-17B9-CEA3-B1F99A39500F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6" name="Rectangle 8">
            <a:extLst>
              <a:ext uri="{FF2B5EF4-FFF2-40B4-BE49-F238E27FC236}">
                <a16:creationId xmlns:a16="http://schemas.microsoft.com/office/drawing/2014/main" id="{529D8ABF-DCFD-9420-0BF5-A40960EBDF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4297" name="Rectangle 9">
            <a:extLst>
              <a:ext uri="{FF2B5EF4-FFF2-40B4-BE49-F238E27FC236}">
                <a16:creationId xmlns:a16="http://schemas.microsoft.com/office/drawing/2014/main" id="{D65E2237-05D0-E693-7F54-18553A9C4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3731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pure ALOHA network transmits 200-bit frames on a shared channel of 200 kbps. What is the requirement to make this frame collision-free?</a:t>
            </a:r>
          </a:p>
        </p:txBody>
      </p:sp>
      <p:sp>
        <p:nvSpPr>
          <p:cNvPr id="1164298" name="Text Box 10">
            <a:extLst>
              <a:ext uri="{FF2B5EF4-FFF2-40B4-BE49-F238E27FC236}">
                <a16:creationId xmlns:a16="http://schemas.microsoft.com/office/drawing/2014/main" id="{9F5CAB6C-3531-7123-4E4E-FD60F43C3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12.2</a:t>
            </a:r>
          </a:p>
        </p:txBody>
      </p:sp>
      <p:sp>
        <p:nvSpPr>
          <p:cNvPr id="1164299" name="Rectangle 11">
            <a:extLst>
              <a:ext uri="{FF2B5EF4-FFF2-40B4-BE49-F238E27FC236}">
                <a16:creationId xmlns:a16="http://schemas.microsoft.com/office/drawing/2014/main" id="{96EF1A4B-F1AE-6747-C5EF-6BB3E3DCE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819400"/>
            <a:ext cx="88392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Average frame transmission time T</a:t>
            </a:r>
            <a:r>
              <a:rPr lang="en-US" altLang="en-US" baseline="-12000"/>
              <a:t>fr</a:t>
            </a:r>
            <a:r>
              <a:rPr lang="en-US" altLang="en-US" baseline="0"/>
              <a:t> is 200 bits/200 kbps or 1 ms. The vulnerable time is  2 × 1 ms = 2 ms. This means no station should send later than 1 ms before this station starts transmission and no station should start sending during the one 1-ms period that this station is sending.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C2ABEC-C475-3D43-4F0B-C1C058FBBA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F4E86BC-1C8D-C842-9649-CAB949FAAC6F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139714" name="Rectangle 2">
            <a:extLst>
              <a:ext uri="{FF2B5EF4-FFF2-40B4-BE49-F238E27FC236}">
                <a16:creationId xmlns:a16="http://schemas.microsoft.com/office/drawing/2014/main" id="{5F935606-632F-1D1C-5A7B-6FEA759005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5" name="Rectangle 3">
            <a:extLst>
              <a:ext uri="{FF2B5EF4-FFF2-40B4-BE49-F238E27FC236}">
                <a16:creationId xmlns:a16="http://schemas.microsoft.com/office/drawing/2014/main" id="{25AD8F58-A962-AE63-8045-50ADE9A8624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6" name="Rectangle 4">
            <a:extLst>
              <a:ext uri="{FF2B5EF4-FFF2-40B4-BE49-F238E27FC236}">
                <a16:creationId xmlns:a16="http://schemas.microsoft.com/office/drawing/2014/main" id="{98EAFFB8-96E2-7E6D-6398-C299A039ACA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7" name="Rectangle 5">
            <a:extLst>
              <a:ext uri="{FF2B5EF4-FFF2-40B4-BE49-F238E27FC236}">
                <a16:creationId xmlns:a16="http://schemas.microsoft.com/office/drawing/2014/main" id="{2FA6399F-6F97-D82D-4CD8-9CFD39FB58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8" name="Rectangle 6">
            <a:extLst>
              <a:ext uri="{FF2B5EF4-FFF2-40B4-BE49-F238E27FC236}">
                <a16:creationId xmlns:a16="http://schemas.microsoft.com/office/drawing/2014/main" id="{4F794E22-6CDF-2C76-FA1F-2F1177406C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19" name="Rectangle 7">
            <a:extLst>
              <a:ext uri="{FF2B5EF4-FFF2-40B4-BE49-F238E27FC236}">
                <a16:creationId xmlns:a16="http://schemas.microsoft.com/office/drawing/2014/main" id="{096DDDB8-C27C-F3E4-9F08-993FB78000E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20" name="Rectangle 8">
            <a:extLst>
              <a:ext uri="{FF2B5EF4-FFF2-40B4-BE49-F238E27FC236}">
                <a16:creationId xmlns:a16="http://schemas.microsoft.com/office/drawing/2014/main" id="{9D01311A-276A-DE7D-2322-6F74CA2BF5B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39721" name="Line 9">
            <a:extLst>
              <a:ext uri="{FF2B5EF4-FFF2-40B4-BE49-F238E27FC236}">
                <a16:creationId xmlns:a16="http://schemas.microsoft.com/office/drawing/2014/main" id="{29D3C0BE-ECB4-2E49-95F2-2E204285BC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722" name="Line 10">
            <a:extLst>
              <a:ext uri="{FF2B5EF4-FFF2-40B4-BE49-F238E27FC236}">
                <a16:creationId xmlns:a16="http://schemas.microsoft.com/office/drawing/2014/main" id="{84EE9E97-66C4-0C52-E802-85E445CAAD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953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9723" name="Rectangle 11">
            <a:extLst>
              <a:ext uri="{FF2B5EF4-FFF2-40B4-BE49-F238E27FC236}">
                <a16:creationId xmlns:a16="http://schemas.microsoft.com/office/drawing/2014/main" id="{3C522731-3CFF-3569-CFE9-958CA23B41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pure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 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−2G  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</a:t>
            </a:r>
          </a:p>
          <a:p>
            <a:pPr algn="ctr"/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0.184 </a:t>
            </a:r>
            <a:r>
              <a:rPr lang="en-US" altLang="en-US" sz="3200" i="0" baseline="0">
                <a:latin typeface="Arial" panose="020B0604020202020204" pitchFamily="34" charset="0"/>
              </a:rPr>
              <a:t>when G= (1/2).</a:t>
            </a:r>
          </a:p>
        </p:txBody>
      </p:sp>
      <p:grpSp>
        <p:nvGrpSpPr>
          <p:cNvPr id="1139724" name="Group 12">
            <a:extLst>
              <a:ext uri="{FF2B5EF4-FFF2-40B4-BE49-F238E27FC236}">
                <a16:creationId xmlns:a16="http://schemas.microsoft.com/office/drawing/2014/main" id="{DE193F86-318D-A558-CD3C-5F761AC14D3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39725" name="Picture 13">
              <a:extLst>
                <a:ext uri="{FF2B5EF4-FFF2-40B4-BE49-F238E27FC236}">
                  <a16:creationId xmlns:a16="http://schemas.microsoft.com/office/drawing/2014/main" id="{5E5D5C57-D20B-E88E-ABE6-97D4ECAF8F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39726" name="Text Box 14">
              <a:extLst>
                <a:ext uri="{FF2B5EF4-FFF2-40B4-BE49-F238E27FC236}">
                  <a16:creationId xmlns:a16="http://schemas.microsoft.com/office/drawing/2014/main" id="{A75D2B87-9677-B3A9-1E7C-9C7B6107D0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A37CA87-E5F7-AA0D-BF51-FB2F0E18A5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78D42DD-90B7-794B-84EB-AB92F5782C5F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166338" name="Rectangle 2">
            <a:extLst>
              <a:ext uri="{FF2B5EF4-FFF2-40B4-BE49-F238E27FC236}">
                <a16:creationId xmlns:a16="http://schemas.microsoft.com/office/drawing/2014/main" id="{6D13EAB6-8C7E-312D-25B4-B2AA08DE371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39" name="Rectangle 3">
            <a:extLst>
              <a:ext uri="{FF2B5EF4-FFF2-40B4-BE49-F238E27FC236}">
                <a16:creationId xmlns:a16="http://schemas.microsoft.com/office/drawing/2014/main" id="{CA220A36-764A-14E0-28F5-7946E6491C4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0" name="Rectangle 4">
            <a:extLst>
              <a:ext uri="{FF2B5EF4-FFF2-40B4-BE49-F238E27FC236}">
                <a16:creationId xmlns:a16="http://schemas.microsoft.com/office/drawing/2014/main" id="{C8296331-DBBE-56BB-82B5-28B3CA3C1F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1" name="Rectangle 5">
            <a:extLst>
              <a:ext uri="{FF2B5EF4-FFF2-40B4-BE49-F238E27FC236}">
                <a16:creationId xmlns:a16="http://schemas.microsoft.com/office/drawing/2014/main" id="{88CC64CE-FCB7-BB4B-51DC-352EB1BED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2" name="Rectangle 6">
            <a:extLst>
              <a:ext uri="{FF2B5EF4-FFF2-40B4-BE49-F238E27FC236}">
                <a16:creationId xmlns:a16="http://schemas.microsoft.com/office/drawing/2014/main" id="{CB3DA109-ADC3-4EAF-307D-AB6E731072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3" name="Rectangle 7">
            <a:extLst>
              <a:ext uri="{FF2B5EF4-FFF2-40B4-BE49-F238E27FC236}">
                <a16:creationId xmlns:a16="http://schemas.microsoft.com/office/drawing/2014/main" id="{13400F49-8B35-23A5-C0E4-F045E6DAAA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4" name="Rectangle 8">
            <a:extLst>
              <a:ext uri="{FF2B5EF4-FFF2-40B4-BE49-F238E27FC236}">
                <a16:creationId xmlns:a16="http://schemas.microsoft.com/office/drawing/2014/main" id="{ABDA242D-C1DE-B7F1-073A-4A40BD4698D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6345" name="Rectangle 9">
            <a:extLst>
              <a:ext uri="{FF2B5EF4-FFF2-40B4-BE49-F238E27FC236}">
                <a16:creationId xmlns:a16="http://schemas.microsoft.com/office/drawing/2014/main" id="{36A0A8AE-271A-445E-EFF5-D5972C98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pure ALOHA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1000 frames per second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500 frames per second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250 frames per second.</a:t>
            </a:r>
          </a:p>
        </p:txBody>
      </p:sp>
      <p:sp>
        <p:nvSpPr>
          <p:cNvPr id="1166346" name="Text Box 10">
            <a:extLst>
              <a:ext uri="{FF2B5EF4-FFF2-40B4-BE49-F238E27FC236}">
                <a16:creationId xmlns:a16="http://schemas.microsoft.com/office/drawing/2014/main" id="{875729EB-5135-ED69-08F2-121229E99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12.3</a:t>
            </a:r>
          </a:p>
        </p:txBody>
      </p:sp>
      <p:sp>
        <p:nvSpPr>
          <p:cNvPr id="1166347" name="Rectangle 11">
            <a:extLst>
              <a:ext uri="{FF2B5EF4-FFF2-40B4-BE49-F238E27FC236}">
                <a16:creationId xmlns:a16="http://schemas.microsoft.com/office/drawing/2014/main" id="{3442F710-9CD3-2641-BB18-3AD611A7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200/200 kbps or 1 ms.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If the system creates 1000 frames per second, this is 1</a:t>
            </a:r>
            <a:br>
              <a:rPr lang="en-US" altLang="en-US" baseline="0"/>
            </a:br>
            <a:r>
              <a:rPr lang="en-US" altLang="en-US" baseline="0"/>
              <a:t>    frame per millisecond. The load is 1. In this case </a:t>
            </a:r>
            <a:br>
              <a:rPr lang="en-US" altLang="en-US" baseline="0"/>
            </a:br>
            <a:r>
              <a:rPr lang="en-US" altLang="en-US" baseline="0"/>
              <a:t>    S = G× e</a:t>
            </a:r>
            <a:r>
              <a:rPr lang="en-US" altLang="en-US" baseline="30000"/>
              <a:t>−2 G</a:t>
            </a:r>
            <a:r>
              <a:rPr lang="en-US" altLang="en-US" baseline="0"/>
              <a:t> or S = 0.135 (13.5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1000 × 0.135 = 135 frames. Only</a:t>
            </a:r>
            <a:br>
              <a:rPr lang="en-US" altLang="en-US" baseline="0"/>
            </a:br>
            <a:r>
              <a:rPr lang="en-US" altLang="en-US" baseline="0"/>
              <a:t>    135 frames out of 1000 will probably survive.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2F1B54E-1E4F-F901-E2F4-DC1F644F3C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3C02B85-B927-A74D-9039-E1B288D7958D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176578" name="Rectangle 2">
            <a:extLst>
              <a:ext uri="{FF2B5EF4-FFF2-40B4-BE49-F238E27FC236}">
                <a16:creationId xmlns:a16="http://schemas.microsoft.com/office/drawing/2014/main" id="{7E787E86-A27B-BA0D-6019-A09F283D7DE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79" name="Rectangle 3">
            <a:extLst>
              <a:ext uri="{FF2B5EF4-FFF2-40B4-BE49-F238E27FC236}">
                <a16:creationId xmlns:a16="http://schemas.microsoft.com/office/drawing/2014/main" id="{ED393EDF-A555-F83A-395D-4BE62A1A4C5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0" name="Rectangle 4">
            <a:extLst>
              <a:ext uri="{FF2B5EF4-FFF2-40B4-BE49-F238E27FC236}">
                <a16:creationId xmlns:a16="http://schemas.microsoft.com/office/drawing/2014/main" id="{FBDB1C45-A5C0-4B9B-895F-B7837AC17D2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1" name="Rectangle 5">
            <a:extLst>
              <a:ext uri="{FF2B5EF4-FFF2-40B4-BE49-F238E27FC236}">
                <a16:creationId xmlns:a16="http://schemas.microsoft.com/office/drawing/2014/main" id="{5B611DE0-970C-314C-4BDE-102694E5C87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2" name="Rectangle 6">
            <a:extLst>
              <a:ext uri="{FF2B5EF4-FFF2-40B4-BE49-F238E27FC236}">
                <a16:creationId xmlns:a16="http://schemas.microsoft.com/office/drawing/2014/main" id="{23CFEECC-3277-B147-0410-5975286EB7B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3" name="Rectangle 7">
            <a:extLst>
              <a:ext uri="{FF2B5EF4-FFF2-40B4-BE49-F238E27FC236}">
                <a16:creationId xmlns:a16="http://schemas.microsoft.com/office/drawing/2014/main" id="{95613A8C-07B8-9C5D-FE90-65E3F487E78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4" name="Rectangle 8">
            <a:extLst>
              <a:ext uri="{FF2B5EF4-FFF2-40B4-BE49-F238E27FC236}">
                <a16:creationId xmlns:a16="http://schemas.microsoft.com/office/drawing/2014/main" id="{6160FA3F-B973-68C7-6744-8C0B538EBAE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6586" name="Text Box 10">
            <a:extLst>
              <a:ext uri="{FF2B5EF4-FFF2-40B4-BE49-F238E27FC236}">
                <a16:creationId xmlns:a16="http://schemas.microsoft.com/office/drawing/2014/main" id="{E79A9F77-77B0-1801-C0BF-0F8113E873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12.3 (continued)</a:t>
            </a:r>
          </a:p>
        </p:txBody>
      </p:sp>
      <p:sp>
        <p:nvSpPr>
          <p:cNvPr id="1176587" name="Rectangle 11">
            <a:extLst>
              <a:ext uri="{FF2B5EF4-FFF2-40B4-BE49-F238E27FC236}">
                <a16:creationId xmlns:a16="http://schemas.microsoft.com/office/drawing/2014/main" id="{B5445396-16EC-D2DB-1D52-BFB1DC1DBD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56435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If the system creates 500 frames per second, this is</a:t>
            </a:r>
            <a:br>
              <a:rPr lang="en-US" altLang="en-US" baseline="0"/>
            </a:br>
            <a:r>
              <a:rPr lang="en-US" altLang="en-US" baseline="0"/>
              <a:t>    (1/2) frame per millisecond. The load is (1/2). In this</a:t>
            </a:r>
            <a:br>
              <a:rPr lang="en-US" altLang="en-US" baseline="0"/>
            </a:br>
            <a:r>
              <a:rPr lang="en-US" altLang="en-US" baseline="0"/>
              <a:t>    case S = G × e </a:t>
            </a:r>
            <a:r>
              <a:rPr lang="en-US" altLang="en-US" baseline="30000"/>
              <a:t>−2G</a:t>
            </a:r>
            <a:r>
              <a:rPr lang="en-US" altLang="en-US" baseline="0"/>
              <a:t> or S = 0.184 (18.4 percent). This</a:t>
            </a:r>
            <a:br>
              <a:rPr lang="en-US" altLang="en-US" baseline="0"/>
            </a:br>
            <a:r>
              <a:rPr lang="en-US" altLang="en-US" baseline="0"/>
              <a:t>    means that the throughput is 500 × 0.184 = 92 and that</a:t>
            </a:r>
            <a:br>
              <a:rPr lang="en-US" altLang="en-US" baseline="0"/>
            </a:br>
            <a:r>
              <a:rPr lang="en-US" altLang="en-US" baseline="0"/>
              <a:t>    only 92 frames out of 500 will probably survive. Note</a:t>
            </a:r>
            <a:br>
              <a:rPr lang="en-US" altLang="en-US" baseline="0"/>
            </a:br>
            <a:r>
              <a:rPr lang="en-US" altLang="en-US" baseline="0"/>
              <a:t>    that this is the maximum throughput case,</a:t>
            </a:r>
            <a:br>
              <a:rPr lang="en-US" altLang="en-US" baseline="0"/>
            </a:br>
            <a:r>
              <a:rPr lang="en-US" altLang="en-US" baseline="0"/>
              <a:t>    percentagewise.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If the system creates 250 frames per second, this is (1/4)</a:t>
            </a:r>
            <a:br>
              <a:rPr lang="en-US" altLang="en-US" baseline="0"/>
            </a:br>
            <a:r>
              <a:rPr lang="en-US" altLang="en-US" baseline="0"/>
              <a:t>    frame per millisecond. The load is (1/4). In this case </a:t>
            </a:r>
            <a:br>
              <a:rPr lang="en-US" altLang="en-US" baseline="0"/>
            </a:br>
            <a:r>
              <a:rPr lang="en-US" altLang="en-US" baseline="0"/>
              <a:t>    S = G × e −</a:t>
            </a:r>
            <a:r>
              <a:rPr lang="en-US" altLang="en-US" baseline="30000"/>
              <a:t>2G</a:t>
            </a:r>
            <a:r>
              <a:rPr lang="en-US" altLang="en-US" baseline="0"/>
              <a:t> or S = 0.152 (15.2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250 × 0.152 = 38. Only 38</a:t>
            </a:r>
            <a:br>
              <a:rPr lang="en-US" altLang="en-US" baseline="0"/>
            </a:br>
            <a:r>
              <a:rPr lang="en-US" altLang="en-US" baseline="0"/>
              <a:t>    frames out of 250 will probably survive.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FA265-A40C-391C-DE1C-47775B526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B8FA37A-4B2F-2C4B-BE6F-1AA9D4A93AA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1090562" name="Line 2">
            <a:extLst>
              <a:ext uri="{FF2B5EF4-FFF2-40B4-BE49-F238E27FC236}">
                <a16:creationId xmlns:a16="http://schemas.microsoft.com/office/drawing/2014/main" id="{3A5A40A5-C891-DF1C-C7A8-02D629DB3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3" name="Line 3">
            <a:extLst>
              <a:ext uri="{FF2B5EF4-FFF2-40B4-BE49-F238E27FC236}">
                <a16:creationId xmlns:a16="http://schemas.microsoft.com/office/drawing/2014/main" id="{99EFAA4F-EFCE-1D3B-356E-E99C41CA49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0564" name="Text Box 4">
            <a:extLst>
              <a:ext uri="{FF2B5EF4-FFF2-40B4-BE49-F238E27FC236}">
                <a16:creationId xmlns:a16="http://schemas.microsoft.com/office/drawing/2014/main" id="{B29416D3-9F63-7C9B-1A72-C60D69D9C4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6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12.6  </a:t>
            </a:r>
            <a:r>
              <a:rPr lang="en-US" altLang="en-US" sz="2000" baseline="0"/>
              <a:t>Frames in a slotted ALOHA network</a:t>
            </a:r>
          </a:p>
        </p:txBody>
      </p:sp>
      <p:sp>
        <p:nvSpPr>
          <p:cNvPr id="1090565" name="Line 5">
            <a:extLst>
              <a:ext uri="{FF2B5EF4-FFF2-40B4-BE49-F238E27FC236}">
                <a16:creationId xmlns:a16="http://schemas.microsoft.com/office/drawing/2014/main" id="{85F13345-FB1B-1038-DB70-753D77DC1DE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0567" name="Picture 7">
            <a:extLst>
              <a:ext uri="{FF2B5EF4-FFF2-40B4-BE49-F238E27FC236}">
                <a16:creationId xmlns:a16="http://schemas.microsoft.com/office/drawing/2014/main" id="{4BDD82E8-8A6E-C6F7-0672-7BAD41A89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938" y="1433513"/>
            <a:ext cx="8501062" cy="397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DF070D-55CF-FC03-85CF-A534C4AB7A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DA12D41-4C2F-D443-B234-F7ABACA723F2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1141762" name="Rectangle 2">
            <a:extLst>
              <a:ext uri="{FF2B5EF4-FFF2-40B4-BE49-F238E27FC236}">
                <a16:creationId xmlns:a16="http://schemas.microsoft.com/office/drawing/2014/main" id="{68653460-5377-EB38-F9EA-1B4700CD9D9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3" name="Rectangle 3">
            <a:extLst>
              <a:ext uri="{FF2B5EF4-FFF2-40B4-BE49-F238E27FC236}">
                <a16:creationId xmlns:a16="http://schemas.microsoft.com/office/drawing/2014/main" id="{D9C78085-610B-C5E4-A6B3-2017050FD2C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4" name="Rectangle 4">
            <a:extLst>
              <a:ext uri="{FF2B5EF4-FFF2-40B4-BE49-F238E27FC236}">
                <a16:creationId xmlns:a16="http://schemas.microsoft.com/office/drawing/2014/main" id="{94617450-F338-B14B-DEF5-AFF4145F91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5" name="Rectangle 5">
            <a:extLst>
              <a:ext uri="{FF2B5EF4-FFF2-40B4-BE49-F238E27FC236}">
                <a16:creationId xmlns:a16="http://schemas.microsoft.com/office/drawing/2014/main" id="{FE00592A-085D-743E-F1E3-957C997B9CC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6" name="Rectangle 6">
            <a:extLst>
              <a:ext uri="{FF2B5EF4-FFF2-40B4-BE49-F238E27FC236}">
                <a16:creationId xmlns:a16="http://schemas.microsoft.com/office/drawing/2014/main" id="{68E7B36C-79A6-4425-C80A-521E01837C1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7" name="Rectangle 7">
            <a:extLst>
              <a:ext uri="{FF2B5EF4-FFF2-40B4-BE49-F238E27FC236}">
                <a16:creationId xmlns:a16="http://schemas.microsoft.com/office/drawing/2014/main" id="{090AE50F-7A12-A6F7-DF18-54CAFD15EE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8" name="Rectangle 8">
            <a:extLst>
              <a:ext uri="{FF2B5EF4-FFF2-40B4-BE49-F238E27FC236}">
                <a16:creationId xmlns:a16="http://schemas.microsoft.com/office/drawing/2014/main" id="{5812F994-E675-3CFE-1AE2-6485036C1E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1769" name="Line 9">
            <a:extLst>
              <a:ext uri="{FF2B5EF4-FFF2-40B4-BE49-F238E27FC236}">
                <a16:creationId xmlns:a16="http://schemas.microsoft.com/office/drawing/2014/main" id="{DA907A94-2C06-9D61-5ADF-2CDC074686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770" name="Line 10">
            <a:extLst>
              <a:ext uri="{FF2B5EF4-FFF2-40B4-BE49-F238E27FC236}">
                <a16:creationId xmlns:a16="http://schemas.microsoft.com/office/drawing/2014/main" id="{DB0917F7-464D-11F3-E4DE-A8451D550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1771" name="Rectangle 11">
            <a:extLst>
              <a:ext uri="{FF2B5EF4-FFF2-40B4-BE49-F238E27FC236}">
                <a16:creationId xmlns:a16="http://schemas.microsoft.com/office/drawing/2014/main" id="{983D90D5-E45F-28C8-D47C-A91BD86C7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throughput for slotted ALOHA is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 = G × e</a:t>
            </a:r>
            <a:r>
              <a:rPr lang="en-US" altLang="en-US" sz="3200" i="0" baseline="30000">
                <a:solidFill>
                  <a:schemeClr val="hlink"/>
                </a:solidFill>
                <a:latin typeface="Arial" panose="020B0604020202020204" pitchFamily="34" charset="0"/>
              </a:rPr>
              <a:t>−G</a:t>
            </a:r>
            <a:r>
              <a:rPr lang="en-US" altLang="en-US" sz="3200" i="0" baseline="0">
                <a:latin typeface="Arial" panose="020B0604020202020204" pitchFamily="34" charset="0"/>
              </a:rPr>
              <a:t> .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maximum throughput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S</a:t>
            </a:r>
            <a:r>
              <a:rPr lang="en-US" altLang="en-US" sz="3200" i="0" baseline="-18000">
                <a:solidFill>
                  <a:schemeClr val="hlink"/>
                </a:solidFill>
                <a:latin typeface="Arial" panose="020B0604020202020204" pitchFamily="34" charset="0"/>
              </a:rPr>
              <a:t>max</a:t>
            </a:r>
            <a:r>
              <a:rPr lang="en-US" altLang="en-US" sz="3200" i="0" baseline="0">
                <a:solidFill>
                  <a:schemeClr val="hlink"/>
                </a:solidFill>
                <a:latin typeface="Arial" panose="020B0604020202020204" pitchFamily="34" charset="0"/>
              </a:rPr>
              <a:t> = 0.368</a:t>
            </a:r>
            <a:r>
              <a:rPr lang="en-US" altLang="en-US" sz="3200" i="0" baseline="0">
                <a:latin typeface="Arial" panose="020B0604020202020204" pitchFamily="34" charset="0"/>
              </a:rPr>
              <a:t> when G = 1.</a:t>
            </a:r>
          </a:p>
        </p:txBody>
      </p:sp>
      <p:grpSp>
        <p:nvGrpSpPr>
          <p:cNvPr id="1141772" name="Group 12">
            <a:extLst>
              <a:ext uri="{FF2B5EF4-FFF2-40B4-BE49-F238E27FC236}">
                <a16:creationId xmlns:a16="http://schemas.microsoft.com/office/drawing/2014/main" id="{7ABF2472-EF87-17FB-71D0-B463B4291C5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1773" name="Picture 13">
              <a:extLst>
                <a:ext uri="{FF2B5EF4-FFF2-40B4-BE49-F238E27FC236}">
                  <a16:creationId xmlns:a16="http://schemas.microsoft.com/office/drawing/2014/main" id="{130CE4AE-A712-45C0-BB31-330FE47D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1774" name="Text Box 14">
              <a:extLst>
                <a:ext uri="{FF2B5EF4-FFF2-40B4-BE49-F238E27FC236}">
                  <a16:creationId xmlns:a16="http://schemas.microsoft.com/office/drawing/2014/main" id="{9F4045D8-E484-DF27-1679-03E251FD66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780657-7180-1C05-512C-190016E79A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00050584-7624-C04D-B276-6D676A8C987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92610" name="Line 2">
            <a:extLst>
              <a:ext uri="{FF2B5EF4-FFF2-40B4-BE49-F238E27FC236}">
                <a16:creationId xmlns:a16="http://schemas.microsoft.com/office/drawing/2014/main" id="{C43D7A11-D99A-785E-9B87-7902DB191D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1" name="Line 3">
            <a:extLst>
              <a:ext uri="{FF2B5EF4-FFF2-40B4-BE49-F238E27FC236}">
                <a16:creationId xmlns:a16="http://schemas.microsoft.com/office/drawing/2014/main" id="{6CF91B8D-A397-AA9A-D0D0-F6522BDC31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2612" name="Text Box 4">
            <a:extLst>
              <a:ext uri="{FF2B5EF4-FFF2-40B4-BE49-F238E27FC236}">
                <a16:creationId xmlns:a16="http://schemas.microsoft.com/office/drawing/2014/main" id="{C301459D-0B35-5C98-5747-BABF77597D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643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12.7  </a:t>
            </a:r>
            <a:r>
              <a:rPr lang="en-US" altLang="en-US" sz="2000" baseline="0"/>
              <a:t>Vulnerable time for slotted ALOHA protocol</a:t>
            </a:r>
          </a:p>
        </p:txBody>
      </p:sp>
      <p:sp>
        <p:nvSpPr>
          <p:cNvPr id="1092613" name="Line 5">
            <a:extLst>
              <a:ext uri="{FF2B5EF4-FFF2-40B4-BE49-F238E27FC236}">
                <a16:creationId xmlns:a16="http://schemas.microsoft.com/office/drawing/2014/main" id="{2C35AF70-42A7-A4DD-EBE7-F8E0352314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2615" name="Picture 7">
            <a:extLst>
              <a:ext uri="{FF2B5EF4-FFF2-40B4-BE49-F238E27FC236}">
                <a16:creationId xmlns:a16="http://schemas.microsoft.com/office/drawing/2014/main" id="{B5ADE566-A93A-CAED-CCD6-1F2C755EC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00" y="1430338"/>
            <a:ext cx="7632700" cy="4360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7A0317-062F-B179-2BF6-D715D16456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EE4179F-9B1C-EA42-B3FE-0A3EE3559AD1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178626" name="Rectangle 2">
            <a:extLst>
              <a:ext uri="{FF2B5EF4-FFF2-40B4-BE49-F238E27FC236}">
                <a16:creationId xmlns:a16="http://schemas.microsoft.com/office/drawing/2014/main" id="{FEB3F297-AF47-FCC7-F0B4-CABD2CCF72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7" name="Rectangle 3">
            <a:extLst>
              <a:ext uri="{FF2B5EF4-FFF2-40B4-BE49-F238E27FC236}">
                <a16:creationId xmlns:a16="http://schemas.microsoft.com/office/drawing/2014/main" id="{0EA67968-8B5A-712C-4137-7815FBA157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8" name="Rectangle 4">
            <a:extLst>
              <a:ext uri="{FF2B5EF4-FFF2-40B4-BE49-F238E27FC236}">
                <a16:creationId xmlns:a16="http://schemas.microsoft.com/office/drawing/2014/main" id="{CE497CC0-EA62-518B-4BC2-A0493645EC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29" name="Rectangle 5">
            <a:extLst>
              <a:ext uri="{FF2B5EF4-FFF2-40B4-BE49-F238E27FC236}">
                <a16:creationId xmlns:a16="http://schemas.microsoft.com/office/drawing/2014/main" id="{7114E6D3-B95E-5401-7290-35E7160AC12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0" name="Rectangle 6">
            <a:extLst>
              <a:ext uri="{FF2B5EF4-FFF2-40B4-BE49-F238E27FC236}">
                <a16:creationId xmlns:a16="http://schemas.microsoft.com/office/drawing/2014/main" id="{A05FC50C-8F72-76E1-E21B-FCE75236B33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1" name="Rectangle 7">
            <a:extLst>
              <a:ext uri="{FF2B5EF4-FFF2-40B4-BE49-F238E27FC236}">
                <a16:creationId xmlns:a16="http://schemas.microsoft.com/office/drawing/2014/main" id="{FFFE4F32-CD34-A68B-449B-92106CA5DC6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2" name="Rectangle 8">
            <a:extLst>
              <a:ext uri="{FF2B5EF4-FFF2-40B4-BE49-F238E27FC236}">
                <a16:creationId xmlns:a16="http://schemas.microsoft.com/office/drawing/2014/main" id="{18B5B3C3-39B4-FA8D-C497-B41CD7666F5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8633" name="Rectangle 9">
            <a:extLst>
              <a:ext uri="{FF2B5EF4-FFF2-40B4-BE49-F238E27FC236}">
                <a16:creationId xmlns:a16="http://schemas.microsoft.com/office/drawing/2014/main" id="{82149F56-9C32-0DFA-D7AE-6D8AF29872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22272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slotted ALOHA  network transmits 200-bit frames on a shared channel of 200 kbps. What is the throughput if the system (all stations together) produces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1000 frames per second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500 frames per second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250 frames per second.</a:t>
            </a:r>
          </a:p>
        </p:txBody>
      </p:sp>
      <p:sp>
        <p:nvSpPr>
          <p:cNvPr id="1178634" name="Text Box 10">
            <a:extLst>
              <a:ext uri="{FF2B5EF4-FFF2-40B4-BE49-F238E27FC236}">
                <a16:creationId xmlns:a16="http://schemas.microsoft.com/office/drawing/2014/main" id="{70B2E01D-CD38-EA93-27CD-B6F502EA35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12.4</a:t>
            </a:r>
          </a:p>
        </p:txBody>
      </p:sp>
      <p:sp>
        <p:nvSpPr>
          <p:cNvPr id="1178635" name="Rectangle 11">
            <a:extLst>
              <a:ext uri="{FF2B5EF4-FFF2-40B4-BE49-F238E27FC236}">
                <a16:creationId xmlns:a16="http://schemas.microsoft.com/office/drawing/2014/main" id="{137ACC9D-4322-C1F4-8784-1E4829E80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200/200 kbps or 1 ms.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If the system creates 1000 frames per second, this is 1</a:t>
            </a:r>
            <a:br>
              <a:rPr lang="en-US" altLang="en-US" baseline="0"/>
            </a:br>
            <a:r>
              <a:rPr lang="en-US" altLang="en-US" baseline="0"/>
              <a:t>    frame per millisecond. The load is 1. In this case </a:t>
            </a:r>
            <a:br>
              <a:rPr lang="en-US" altLang="en-US" baseline="0"/>
            </a:br>
            <a:r>
              <a:rPr lang="en-US" altLang="en-US" baseline="0"/>
              <a:t>    S = G× e</a:t>
            </a:r>
            <a:r>
              <a:rPr lang="en-US" altLang="en-US" baseline="30000"/>
              <a:t>−G</a:t>
            </a:r>
            <a:r>
              <a:rPr lang="en-US" altLang="en-US" baseline="0"/>
              <a:t> or S = 0.368 (36.8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1000 × 0.0368 = 368 frames.</a:t>
            </a:r>
            <a:br>
              <a:rPr lang="en-US" altLang="en-US" baseline="0"/>
            </a:br>
            <a:r>
              <a:rPr lang="en-US" altLang="en-US" baseline="0"/>
              <a:t>    Only 386 frames out of 1000 will probably survive.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CA2747E-EDCD-B844-6226-5556D9B305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D002E39-8312-3240-AC48-C8CA7001EB0F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180674" name="Rectangle 2">
            <a:extLst>
              <a:ext uri="{FF2B5EF4-FFF2-40B4-BE49-F238E27FC236}">
                <a16:creationId xmlns:a16="http://schemas.microsoft.com/office/drawing/2014/main" id="{C612B2C4-B57D-3715-5A51-35B185A7840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5" name="Rectangle 3">
            <a:extLst>
              <a:ext uri="{FF2B5EF4-FFF2-40B4-BE49-F238E27FC236}">
                <a16:creationId xmlns:a16="http://schemas.microsoft.com/office/drawing/2014/main" id="{5F0D76AB-BFEF-D1C4-8573-3A29305B43A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6" name="Rectangle 4">
            <a:extLst>
              <a:ext uri="{FF2B5EF4-FFF2-40B4-BE49-F238E27FC236}">
                <a16:creationId xmlns:a16="http://schemas.microsoft.com/office/drawing/2014/main" id="{EFF2E400-B938-DD86-1522-6421866949F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7" name="Rectangle 5">
            <a:extLst>
              <a:ext uri="{FF2B5EF4-FFF2-40B4-BE49-F238E27FC236}">
                <a16:creationId xmlns:a16="http://schemas.microsoft.com/office/drawing/2014/main" id="{D1AB487A-1B08-8206-2BAE-7594F39F540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8" name="Rectangle 6">
            <a:extLst>
              <a:ext uri="{FF2B5EF4-FFF2-40B4-BE49-F238E27FC236}">
                <a16:creationId xmlns:a16="http://schemas.microsoft.com/office/drawing/2014/main" id="{41299E8D-1F43-5A93-34B0-9F79941DDFC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79" name="Rectangle 7">
            <a:extLst>
              <a:ext uri="{FF2B5EF4-FFF2-40B4-BE49-F238E27FC236}">
                <a16:creationId xmlns:a16="http://schemas.microsoft.com/office/drawing/2014/main" id="{6A9C6908-9308-50A6-3B6E-4F24303D2E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80" name="Rectangle 8">
            <a:extLst>
              <a:ext uri="{FF2B5EF4-FFF2-40B4-BE49-F238E27FC236}">
                <a16:creationId xmlns:a16="http://schemas.microsoft.com/office/drawing/2014/main" id="{68FA238B-A3B4-90D8-AC93-89A8D46029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80681" name="Text Box 9">
            <a:extLst>
              <a:ext uri="{FF2B5EF4-FFF2-40B4-BE49-F238E27FC236}">
                <a16:creationId xmlns:a16="http://schemas.microsoft.com/office/drawing/2014/main" id="{32F342BE-BE19-D12E-6ECE-0CAEF079D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12.4 (continued)</a:t>
            </a:r>
          </a:p>
        </p:txBody>
      </p:sp>
      <p:sp>
        <p:nvSpPr>
          <p:cNvPr id="1180682" name="Rectangle 10">
            <a:extLst>
              <a:ext uri="{FF2B5EF4-FFF2-40B4-BE49-F238E27FC236}">
                <a16:creationId xmlns:a16="http://schemas.microsoft.com/office/drawing/2014/main" id="{75D32ADC-484C-806A-71FC-DD4C7C15E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838200"/>
            <a:ext cx="868680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If the system creates 500 frames per second, this is</a:t>
            </a:r>
            <a:br>
              <a:rPr lang="en-US" altLang="en-US" baseline="0"/>
            </a:br>
            <a:r>
              <a:rPr lang="en-US" altLang="en-US" baseline="0"/>
              <a:t>    (1/2) frame per millisecond. The load is (1/2). In this</a:t>
            </a:r>
            <a:br>
              <a:rPr lang="en-US" altLang="en-US" baseline="0"/>
            </a:br>
            <a:r>
              <a:rPr lang="en-US" altLang="en-US" baseline="0"/>
              <a:t>    case S = G × e</a:t>
            </a:r>
            <a:r>
              <a:rPr lang="en-US" altLang="en-US" baseline="30000"/>
              <a:t>−G</a:t>
            </a:r>
            <a:r>
              <a:rPr lang="en-US" altLang="en-US" baseline="0"/>
              <a:t> or S = 0.303 (30.3 percent). This</a:t>
            </a:r>
            <a:br>
              <a:rPr lang="en-US" altLang="en-US" baseline="0"/>
            </a:br>
            <a:r>
              <a:rPr lang="en-US" altLang="en-US" baseline="0"/>
              <a:t>    means that the throughput is 500 × 0.0303 = 151. </a:t>
            </a:r>
            <a:br>
              <a:rPr lang="en-US" altLang="en-US" baseline="0"/>
            </a:br>
            <a:r>
              <a:rPr lang="en-US" altLang="en-US" baseline="0"/>
              <a:t>    Only 151 frames out of 500 will probably survive.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If the system creates 250 frames per second, this is (1/4)</a:t>
            </a:r>
            <a:br>
              <a:rPr lang="en-US" altLang="en-US" baseline="0"/>
            </a:br>
            <a:r>
              <a:rPr lang="en-US" altLang="en-US" baseline="0"/>
              <a:t>    frame per millisecond. The load is (1/4). In this case </a:t>
            </a:r>
            <a:br>
              <a:rPr lang="en-US" altLang="en-US" baseline="0"/>
            </a:br>
            <a:r>
              <a:rPr lang="en-US" altLang="en-US" baseline="0"/>
              <a:t>    S = G × e </a:t>
            </a:r>
            <a:r>
              <a:rPr lang="en-US" altLang="en-US" baseline="30000"/>
              <a:t>−G</a:t>
            </a:r>
            <a:r>
              <a:rPr lang="en-US" altLang="en-US" baseline="0"/>
              <a:t> or S = 0.195 (19.5 percent). This means</a:t>
            </a:r>
            <a:br>
              <a:rPr lang="en-US" altLang="en-US" baseline="0"/>
            </a:br>
            <a:r>
              <a:rPr lang="en-US" altLang="en-US" baseline="0"/>
              <a:t>    that the throughput is 250 × 0.195 = 49. Only 49</a:t>
            </a:r>
            <a:br>
              <a:rPr lang="en-US" altLang="en-US" baseline="0"/>
            </a:br>
            <a:r>
              <a:rPr lang="en-US" altLang="en-US" baseline="0"/>
              <a:t>    frames out of 250 will probably survive.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A5E7AB-6156-48C0-0097-B665296A5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64CCF8F3-761E-584B-8F3C-0734DD4C7D73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94658" name="Line 2">
            <a:extLst>
              <a:ext uri="{FF2B5EF4-FFF2-40B4-BE49-F238E27FC236}">
                <a16:creationId xmlns:a16="http://schemas.microsoft.com/office/drawing/2014/main" id="{0924D6B0-2A42-E417-AC74-2791B22D4C1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59" name="Line 3">
            <a:extLst>
              <a:ext uri="{FF2B5EF4-FFF2-40B4-BE49-F238E27FC236}">
                <a16:creationId xmlns:a16="http://schemas.microsoft.com/office/drawing/2014/main" id="{4B806CC7-0C93-CABE-FF7A-07E049059E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4660" name="Text Box 4">
            <a:extLst>
              <a:ext uri="{FF2B5EF4-FFF2-40B4-BE49-F238E27FC236}">
                <a16:creationId xmlns:a16="http://schemas.microsoft.com/office/drawing/2014/main" id="{0207FED6-FA40-1722-B9D3-27AA1ED99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300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12.8  </a:t>
            </a:r>
            <a:r>
              <a:rPr lang="en-US" altLang="en-US" sz="2000" baseline="0"/>
              <a:t>Space/time model of the collision in CSMA</a:t>
            </a:r>
          </a:p>
        </p:txBody>
      </p:sp>
      <p:sp>
        <p:nvSpPr>
          <p:cNvPr id="1094661" name="Line 5">
            <a:extLst>
              <a:ext uri="{FF2B5EF4-FFF2-40B4-BE49-F238E27FC236}">
                <a16:creationId xmlns:a16="http://schemas.microsoft.com/office/drawing/2014/main" id="{CB4156E2-2360-205D-6465-B40C5508011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4663" name="Picture 7">
            <a:extLst>
              <a:ext uri="{FF2B5EF4-FFF2-40B4-BE49-F238E27FC236}">
                <a16:creationId xmlns:a16="http://schemas.microsoft.com/office/drawing/2014/main" id="{FDDEA9CE-2E57-3E32-F8D1-DBCCB5517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850" y="1066800"/>
            <a:ext cx="7880350" cy="5078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C8C61E-CEF2-B603-90AF-BC76220247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7D7D515-4D8C-EB4C-AC05-F106DF10DCE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076226" name="Line 2">
            <a:extLst>
              <a:ext uri="{FF2B5EF4-FFF2-40B4-BE49-F238E27FC236}">
                <a16:creationId xmlns:a16="http://schemas.microsoft.com/office/drawing/2014/main" id="{BC99363E-73E7-8F05-D9F2-751672C7D6C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7" name="Line 3">
            <a:extLst>
              <a:ext uri="{FF2B5EF4-FFF2-40B4-BE49-F238E27FC236}">
                <a16:creationId xmlns:a16="http://schemas.microsoft.com/office/drawing/2014/main" id="{1B8688BC-AC37-2FE6-02E3-CC3B479462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6228" name="Text Box 4">
            <a:extLst>
              <a:ext uri="{FF2B5EF4-FFF2-40B4-BE49-F238E27FC236}">
                <a16:creationId xmlns:a16="http://schemas.microsoft.com/office/drawing/2014/main" id="{784650A8-12B4-E5A7-37DA-84F4E70C54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475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  </a:t>
            </a:r>
            <a:r>
              <a:rPr lang="en-US" altLang="en-US" sz="2000" baseline="0"/>
              <a:t>Data link layer divided into two functionality-oriented sublayers</a:t>
            </a:r>
          </a:p>
        </p:txBody>
      </p:sp>
      <p:sp>
        <p:nvSpPr>
          <p:cNvPr id="1076229" name="Line 5">
            <a:extLst>
              <a:ext uri="{FF2B5EF4-FFF2-40B4-BE49-F238E27FC236}">
                <a16:creationId xmlns:a16="http://schemas.microsoft.com/office/drawing/2014/main" id="{174700E7-6692-94E8-E405-9C2F2CD052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6231" name="Picture 7">
            <a:extLst>
              <a:ext uri="{FF2B5EF4-FFF2-40B4-BE49-F238E27FC236}">
                <a16:creationId xmlns:a16="http://schemas.microsoft.com/office/drawing/2014/main" id="{8DACE3CC-933D-BAD0-1286-4E3EB7218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5125" y="2038350"/>
            <a:ext cx="5375275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07C980-B9C2-6714-389B-4C60024146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791444C-6C75-A541-BF23-C4DCFBA6D5B0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096706" name="Line 2">
            <a:extLst>
              <a:ext uri="{FF2B5EF4-FFF2-40B4-BE49-F238E27FC236}">
                <a16:creationId xmlns:a16="http://schemas.microsoft.com/office/drawing/2014/main" id="{F3DF4166-998E-00DA-9400-C626043993E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7" name="Line 3">
            <a:extLst>
              <a:ext uri="{FF2B5EF4-FFF2-40B4-BE49-F238E27FC236}">
                <a16:creationId xmlns:a16="http://schemas.microsoft.com/office/drawing/2014/main" id="{26A69E7B-5180-C9DC-53D4-718E74B49F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6708" name="Text Box 4">
            <a:extLst>
              <a:ext uri="{FF2B5EF4-FFF2-40B4-BE49-F238E27FC236}">
                <a16:creationId xmlns:a16="http://schemas.microsoft.com/office/drawing/2014/main" id="{FEBB3185-9777-3E28-8FAD-E9B0BD21B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535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12.9  </a:t>
            </a:r>
            <a:r>
              <a:rPr lang="en-US" altLang="en-US" sz="2000" baseline="0"/>
              <a:t>Vulnerable time in CSMA</a:t>
            </a:r>
          </a:p>
        </p:txBody>
      </p:sp>
      <p:sp>
        <p:nvSpPr>
          <p:cNvPr id="1096709" name="Line 5">
            <a:extLst>
              <a:ext uri="{FF2B5EF4-FFF2-40B4-BE49-F238E27FC236}">
                <a16:creationId xmlns:a16="http://schemas.microsoft.com/office/drawing/2014/main" id="{EAFF1697-8B0D-6914-EF16-70E68BB8FC2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6711" name="Picture 7">
            <a:extLst>
              <a:ext uri="{FF2B5EF4-FFF2-40B4-BE49-F238E27FC236}">
                <a16:creationId xmlns:a16="http://schemas.microsoft.com/office/drawing/2014/main" id="{42C091AA-C528-41D9-26AE-98FE02CCF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035175"/>
            <a:ext cx="8839200" cy="3298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63D682C-BA6A-8EFD-50D0-DDC4C7F6C7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8EF6E89-344C-1341-8727-EBE1A362C3ED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098754" name="Line 2">
            <a:extLst>
              <a:ext uri="{FF2B5EF4-FFF2-40B4-BE49-F238E27FC236}">
                <a16:creationId xmlns:a16="http://schemas.microsoft.com/office/drawing/2014/main" id="{CBFB5167-D4F0-3527-FC3A-5FBF61FE7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5" name="Line 3">
            <a:extLst>
              <a:ext uri="{FF2B5EF4-FFF2-40B4-BE49-F238E27FC236}">
                <a16:creationId xmlns:a16="http://schemas.microsoft.com/office/drawing/2014/main" id="{B76A7F64-9099-F367-3622-67B259E309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98756" name="Text Box 4">
            <a:extLst>
              <a:ext uri="{FF2B5EF4-FFF2-40B4-BE49-F238E27FC236}">
                <a16:creationId xmlns:a16="http://schemas.microsoft.com/office/drawing/2014/main" id="{D1A8202D-3C76-63B8-2228-CADF2152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5946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12.10  </a:t>
            </a:r>
            <a:r>
              <a:rPr lang="en-US" altLang="en-US" sz="2000" baseline="0"/>
              <a:t>Behavior of three persistence methods</a:t>
            </a:r>
          </a:p>
        </p:txBody>
      </p:sp>
      <p:sp>
        <p:nvSpPr>
          <p:cNvPr id="1098757" name="Line 5">
            <a:extLst>
              <a:ext uri="{FF2B5EF4-FFF2-40B4-BE49-F238E27FC236}">
                <a16:creationId xmlns:a16="http://schemas.microsoft.com/office/drawing/2014/main" id="{D34D66C3-F92E-E479-25E7-305A1CF9A40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4008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98759" name="Picture 7">
            <a:extLst>
              <a:ext uri="{FF2B5EF4-FFF2-40B4-BE49-F238E27FC236}">
                <a16:creationId xmlns:a16="http://schemas.microsoft.com/office/drawing/2014/main" id="{D8A556C0-9F5F-D2EB-DB91-507AE4A99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50" y="914400"/>
            <a:ext cx="5100638" cy="542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9A0AFD8-0BDE-8ECD-4E72-071D73C65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13D8526-42D7-3A41-A88B-8F162567D1F8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100802" name="Line 2">
            <a:extLst>
              <a:ext uri="{FF2B5EF4-FFF2-40B4-BE49-F238E27FC236}">
                <a16:creationId xmlns:a16="http://schemas.microsoft.com/office/drawing/2014/main" id="{45115AA1-ED2D-A906-8CC8-F409A8476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3" name="Line 3">
            <a:extLst>
              <a:ext uri="{FF2B5EF4-FFF2-40B4-BE49-F238E27FC236}">
                <a16:creationId xmlns:a16="http://schemas.microsoft.com/office/drawing/2014/main" id="{B4C27233-CE8D-37C8-1DEC-E0ED3E5D414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0804" name="Text Box 4">
            <a:extLst>
              <a:ext uri="{FF2B5EF4-FFF2-40B4-BE49-F238E27FC236}">
                <a16:creationId xmlns:a16="http://schemas.microsoft.com/office/drawing/2014/main" id="{3D52139F-50C7-AEBC-7847-8C12BF76C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55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12.11  </a:t>
            </a:r>
            <a:r>
              <a:rPr lang="en-US" altLang="en-US" sz="2000" baseline="0"/>
              <a:t>Flow diagram for three persistence methods</a:t>
            </a:r>
          </a:p>
        </p:txBody>
      </p:sp>
      <p:sp>
        <p:nvSpPr>
          <p:cNvPr id="1100805" name="Line 5">
            <a:extLst>
              <a:ext uri="{FF2B5EF4-FFF2-40B4-BE49-F238E27FC236}">
                <a16:creationId xmlns:a16="http://schemas.microsoft.com/office/drawing/2014/main" id="{012BE843-C2C1-4D90-B5C7-4057D5225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0807" name="Picture 7">
            <a:extLst>
              <a:ext uri="{FF2B5EF4-FFF2-40B4-BE49-F238E27FC236}">
                <a16:creationId xmlns:a16="http://schemas.microsoft.com/office/drawing/2014/main" id="{7C304441-E6DE-B754-6F62-14ADEBEA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0075" y="1173163"/>
            <a:ext cx="5064125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031F0-1C8C-E887-328F-BCB5DA26BBA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BAD309F-C8B6-9C46-86B7-DF4269054E5C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102850" name="Line 2">
            <a:extLst>
              <a:ext uri="{FF2B5EF4-FFF2-40B4-BE49-F238E27FC236}">
                <a16:creationId xmlns:a16="http://schemas.microsoft.com/office/drawing/2014/main" id="{8E7B8C0E-54D6-52B9-BFE9-94590F7440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1" name="Line 3">
            <a:extLst>
              <a:ext uri="{FF2B5EF4-FFF2-40B4-BE49-F238E27FC236}">
                <a16:creationId xmlns:a16="http://schemas.microsoft.com/office/drawing/2014/main" id="{188DF2D5-D90B-0D78-86ED-817984E06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2852" name="Text Box 4">
            <a:extLst>
              <a:ext uri="{FF2B5EF4-FFF2-40B4-BE49-F238E27FC236}">
                <a16:creationId xmlns:a16="http://schemas.microsoft.com/office/drawing/2014/main" id="{E4332105-0F89-863F-9092-EC66D4DFD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48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12.12  </a:t>
            </a:r>
            <a:r>
              <a:rPr lang="en-US" altLang="en-US" sz="2000" baseline="0"/>
              <a:t>Collision of the first bit in CSMA/CD</a:t>
            </a:r>
          </a:p>
        </p:txBody>
      </p:sp>
      <p:sp>
        <p:nvSpPr>
          <p:cNvPr id="1102853" name="Line 5">
            <a:extLst>
              <a:ext uri="{FF2B5EF4-FFF2-40B4-BE49-F238E27FC236}">
                <a16:creationId xmlns:a16="http://schemas.microsoft.com/office/drawing/2014/main" id="{8AED36F9-513E-1D95-97F5-F2FB27C1782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2855" name="Picture 7">
            <a:extLst>
              <a:ext uri="{FF2B5EF4-FFF2-40B4-BE49-F238E27FC236}">
                <a16:creationId xmlns:a16="http://schemas.microsoft.com/office/drawing/2014/main" id="{635CE42A-DFDA-E8A1-31B5-C7074BA8C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2033588"/>
            <a:ext cx="9058275" cy="2614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57262C-0B45-5CE1-02B5-6CFDB983FD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6F0587A-EA9F-E444-B65E-BFB34F2F0DBF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104898" name="Line 2">
            <a:extLst>
              <a:ext uri="{FF2B5EF4-FFF2-40B4-BE49-F238E27FC236}">
                <a16:creationId xmlns:a16="http://schemas.microsoft.com/office/drawing/2014/main" id="{3B28FFD3-AC4D-A194-B585-C825C6E0D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899" name="Line 3">
            <a:extLst>
              <a:ext uri="{FF2B5EF4-FFF2-40B4-BE49-F238E27FC236}">
                <a16:creationId xmlns:a16="http://schemas.microsoft.com/office/drawing/2014/main" id="{A88DE6D4-0C12-E2D5-C085-41015A41B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4900" name="Text Box 4">
            <a:extLst>
              <a:ext uri="{FF2B5EF4-FFF2-40B4-BE49-F238E27FC236}">
                <a16:creationId xmlns:a16="http://schemas.microsoft.com/office/drawing/2014/main" id="{1A6A2A33-BE5C-30D5-450C-8D4754D25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70547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12.13 </a:t>
            </a:r>
            <a:r>
              <a:rPr lang="en-US" altLang="en-US" sz="2000" baseline="0"/>
              <a:t>Collision and abortion in CSMA/CD</a:t>
            </a:r>
            <a:endParaRPr lang="en-US" altLang="en-US" sz="3200" b="0" i="0" baseline="-18000">
              <a:latin typeface="Arial" panose="020B0604020202020204" pitchFamily="34" charset="0"/>
            </a:endParaRPr>
          </a:p>
          <a:p>
            <a:endParaRPr lang="en-US" altLang="en-US" sz="2000" baseline="0"/>
          </a:p>
        </p:txBody>
      </p:sp>
      <p:sp>
        <p:nvSpPr>
          <p:cNvPr id="1104901" name="Line 5">
            <a:extLst>
              <a:ext uri="{FF2B5EF4-FFF2-40B4-BE49-F238E27FC236}">
                <a16:creationId xmlns:a16="http://schemas.microsoft.com/office/drawing/2014/main" id="{CE03678B-01B0-03BD-A263-AD6F33F079C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4903" name="Picture 7">
            <a:extLst>
              <a:ext uri="{FF2B5EF4-FFF2-40B4-BE49-F238E27FC236}">
                <a16:creationId xmlns:a16="http://schemas.microsoft.com/office/drawing/2014/main" id="{DDD21F83-D8C6-B93F-69BB-E6847017E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81213"/>
            <a:ext cx="8994775" cy="2947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AAA1E-1A4D-51AE-ED74-3C93A9EA8F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D60B093-F46C-3544-91DE-F4BEAD491DD4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170434" name="Rectangle 2">
            <a:extLst>
              <a:ext uri="{FF2B5EF4-FFF2-40B4-BE49-F238E27FC236}">
                <a16:creationId xmlns:a16="http://schemas.microsoft.com/office/drawing/2014/main" id="{7EAE4C0F-D3BC-9FB9-D2EB-CDCCD749A24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5" name="Rectangle 3">
            <a:extLst>
              <a:ext uri="{FF2B5EF4-FFF2-40B4-BE49-F238E27FC236}">
                <a16:creationId xmlns:a16="http://schemas.microsoft.com/office/drawing/2014/main" id="{0BDD866C-A6A0-4510-957C-55D92F3C0BF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6" name="Rectangle 4">
            <a:extLst>
              <a:ext uri="{FF2B5EF4-FFF2-40B4-BE49-F238E27FC236}">
                <a16:creationId xmlns:a16="http://schemas.microsoft.com/office/drawing/2014/main" id="{CCC9E2E4-151E-EA6F-37E0-E88AD4B6627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7" name="Rectangle 5">
            <a:extLst>
              <a:ext uri="{FF2B5EF4-FFF2-40B4-BE49-F238E27FC236}">
                <a16:creationId xmlns:a16="http://schemas.microsoft.com/office/drawing/2014/main" id="{FF9CA5DE-DD45-7581-7D34-9651B8EAFDD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8" name="Rectangle 6">
            <a:extLst>
              <a:ext uri="{FF2B5EF4-FFF2-40B4-BE49-F238E27FC236}">
                <a16:creationId xmlns:a16="http://schemas.microsoft.com/office/drawing/2014/main" id="{C03AC97A-0EAD-EDDB-3C4A-1D56B140F4C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39" name="Rectangle 7">
            <a:extLst>
              <a:ext uri="{FF2B5EF4-FFF2-40B4-BE49-F238E27FC236}">
                <a16:creationId xmlns:a16="http://schemas.microsoft.com/office/drawing/2014/main" id="{EE30764A-4876-D2F7-FC3C-FC3BC13255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0" name="Rectangle 8">
            <a:extLst>
              <a:ext uri="{FF2B5EF4-FFF2-40B4-BE49-F238E27FC236}">
                <a16:creationId xmlns:a16="http://schemas.microsoft.com/office/drawing/2014/main" id="{9AD64B5F-0A4B-D2DE-6116-7FF2FB38819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0441" name="Rectangle 9">
            <a:extLst>
              <a:ext uri="{FF2B5EF4-FFF2-40B4-BE49-F238E27FC236}">
                <a16:creationId xmlns:a16="http://schemas.microsoft.com/office/drawing/2014/main" id="{0371F3F3-E4E5-D9BB-6F93-26183FC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973138"/>
            <a:ext cx="8686800" cy="22272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A network using CSMA/CD has a bandwidth of 10 Mbps. If the maximum propagation time (including the delays in the devices and ignoring the time needed to send a jamming signal, as we see later) is 25.6 μs, what is the minimum size of the frame?</a:t>
            </a:r>
          </a:p>
        </p:txBody>
      </p:sp>
      <p:sp>
        <p:nvSpPr>
          <p:cNvPr id="1170442" name="Text Box 10">
            <a:extLst>
              <a:ext uri="{FF2B5EF4-FFF2-40B4-BE49-F238E27FC236}">
                <a16:creationId xmlns:a16="http://schemas.microsoft.com/office/drawing/2014/main" id="{3BB6A627-6D90-502F-08E5-76C8CF95D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12.5</a:t>
            </a:r>
          </a:p>
        </p:txBody>
      </p:sp>
      <p:sp>
        <p:nvSpPr>
          <p:cNvPr id="1170443" name="Rectangle 11">
            <a:extLst>
              <a:ext uri="{FF2B5EF4-FFF2-40B4-BE49-F238E27FC236}">
                <a16:creationId xmlns:a16="http://schemas.microsoft.com/office/drawing/2014/main" id="{8625B781-425B-D9C4-6AFD-FEAB5DFC5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32766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frame transmission time is T</a:t>
            </a:r>
            <a:r>
              <a:rPr lang="en-US" altLang="en-US" baseline="-16000"/>
              <a:t>fr</a:t>
            </a:r>
            <a:r>
              <a:rPr lang="en-US" altLang="en-US" baseline="0"/>
              <a:t> = 2 × T</a:t>
            </a:r>
            <a:r>
              <a:rPr lang="en-US" altLang="en-US" baseline="-14000"/>
              <a:t>p</a:t>
            </a:r>
            <a:r>
              <a:rPr lang="en-US" altLang="en-US" baseline="0"/>
              <a:t> = 51.2 μs. This means, in the worst case, a station needs to transmit for a period of 51.2 μs to detect the collision. The minimum size of the frame is 10 Mbps × 51.2 μs = 512 bits or 64 bytes. This is actually the minimum size of the frame for Standard Ethernet.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E14DF-C0D0-6F34-9853-70B2EE92ED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113F3A1-A909-A548-89A0-3D3D881B3BD9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106946" name="Line 2">
            <a:extLst>
              <a:ext uri="{FF2B5EF4-FFF2-40B4-BE49-F238E27FC236}">
                <a16:creationId xmlns:a16="http://schemas.microsoft.com/office/drawing/2014/main" id="{FDFE4E83-115C-5228-FC3D-EC342A720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7" name="Line 3">
            <a:extLst>
              <a:ext uri="{FF2B5EF4-FFF2-40B4-BE49-F238E27FC236}">
                <a16:creationId xmlns:a16="http://schemas.microsoft.com/office/drawing/2014/main" id="{9D04A9AA-9F69-6622-4B7A-C2613A3BD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6948" name="Text Box 4">
            <a:extLst>
              <a:ext uri="{FF2B5EF4-FFF2-40B4-BE49-F238E27FC236}">
                <a16:creationId xmlns:a16="http://schemas.microsoft.com/office/drawing/2014/main" id="{B0D71E3A-DA54-F5F1-1A9A-3C979B250C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387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12.14  </a:t>
            </a:r>
            <a:r>
              <a:rPr lang="en-US" altLang="en-US" sz="2000" baseline="0"/>
              <a:t>Flow diagram for the CSMA/CD</a:t>
            </a:r>
          </a:p>
        </p:txBody>
      </p:sp>
      <p:sp>
        <p:nvSpPr>
          <p:cNvPr id="1106949" name="Line 5">
            <a:extLst>
              <a:ext uri="{FF2B5EF4-FFF2-40B4-BE49-F238E27FC236}">
                <a16:creationId xmlns:a16="http://schemas.microsoft.com/office/drawing/2014/main" id="{C031CA66-0E39-4717-0D3C-B6E5DA7B823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6951" name="Picture 7">
            <a:extLst>
              <a:ext uri="{FF2B5EF4-FFF2-40B4-BE49-F238E27FC236}">
                <a16:creationId xmlns:a16="http://schemas.microsoft.com/office/drawing/2014/main" id="{069D9575-1B66-1127-8CFA-DBFAD6090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813" y="1012825"/>
            <a:ext cx="6297612" cy="508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6E4B05-4745-0BDD-AF0C-7B1135AAC2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7D506A8-8FFC-0346-874C-C766F8DC9368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108994" name="Line 2">
            <a:extLst>
              <a:ext uri="{FF2B5EF4-FFF2-40B4-BE49-F238E27FC236}">
                <a16:creationId xmlns:a16="http://schemas.microsoft.com/office/drawing/2014/main" id="{F8A75562-511E-0DD0-0956-E3818E10EE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5" name="Line 3">
            <a:extLst>
              <a:ext uri="{FF2B5EF4-FFF2-40B4-BE49-F238E27FC236}">
                <a16:creationId xmlns:a16="http://schemas.microsoft.com/office/drawing/2014/main" id="{84C90495-E419-EC58-F7CF-FDBA8EBB2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08996" name="Text Box 4">
            <a:extLst>
              <a:ext uri="{FF2B5EF4-FFF2-40B4-BE49-F238E27FC236}">
                <a16:creationId xmlns:a16="http://schemas.microsoft.com/office/drawing/2014/main" id="{9C368739-1EE4-8D0F-51E0-3DCA9E11B7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691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12.15  </a:t>
            </a:r>
            <a:r>
              <a:rPr lang="en-US" altLang="en-US" sz="2000" baseline="0"/>
              <a:t>Energy level during transmission, idleness, or collision</a:t>
            </a:r>
          </a:p>
        </p:txBody>
      </p:sp>
      <p:sp>
        <p:nvSpPr>
          <p:cNvPr id="1108997" name="Line 5">
            <a:extLst>
              <a:ext uri="{FF2B5EF4-FFF2-40B4-BE49-F238E27FC236}">
                <a16:creationId xmlns:a16="http://schemas.microsoft.com/office/drawing/2014/main" id="{FF86B0F0-E558-293C-B0F8-0F255A1E7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08999" name="Picture 7">
            <a:extLst>
              <a:ext uri="{FF2B5EF4-FFF2-40B4-BE49-F238E27FC236}">
                <a16:creationId xmlns:a16="http://schemas.microsoft.com/office/drawing/2014/main" id="{52385EE3-0A54-6577-0659-EF90E2B62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388" y="2378075"/>
            <a:ext cx="7212012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1B7E6F4-3CF4-6329-A8AC-8822229A07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DAA076D-ED2F-2349-B8DA-F938E11B2266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111042" name="Line 2">
            <a:extLst>
              <a:ext uri="{FF2B5EF4-FFF2-40B4-BE49-F238E27FC236}">
                <a16:creationId xmlns:a16="http://schemas.microsoft.com/office/drawing/2014/main" id="{951B657F-FC58-F524-62B7-242ECBE16C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3" name="Line 3">
            <a:extLst>
              <a:ext uri="{FF2B5EF4-FFF2-40B4-BE49-F238E27FC236}">
                <a16:creationId xmlns:a16="http://schemas.microsoft.com/office/drawing/2014/main" id="{882F053A-41D7-8B11-B924-06EFA294CF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1044" name="Text Box 4">
            <a:extLst>
              <a:ext uri="{FF2B5EF4-FFF2-40B4-BE49-F238E27FC236}">
                <a16:creationId xmlns:a16="http://schemas.microsoft.com/office/drawing/2014/main" id="{611DAE17-82B8-5BC9-A1DB-5F96A4E016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175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12.16  </a:t>
            </a:r>
            <a:r>
              <a:rPr lang="en-US" altLang="en-US" sz="2000" baseline="0"/>
              <a:t>Timing in CSMA/CA</a:t>
            </a:r>
          </a:p>
        </p:txBody>
      </p:sp>
      <p:sp>
        <p:nvSpPr>
          <p:cNvPr id="1111045" name="Line 5">
            <a:extLst>
              <a:ext uri="{FF2B5EF4-FFF2-40B4-BE49-F238E27FC236}">
                <a16:creationId xmlns:a16="http://schemas.microsoft.com/office/drawing/2014/main" id="{3514B820-5B17-5639-CDAC-7B94DA8FAC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1047" name="Picture 7">
            <a:extLst>
              <a:ext uri="{FF2B5EF4-FFF2-40B4-BE49-F238E27FC236}">
                <a16:creationId xmlns:a16="http://schemas.microsoft.com/office/drawing/2014/main" id="{D0C7772C-9B20-715A-EF6A-4DD116A65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13" y="2438400"/>
            <a:ext cx="8510587" cy="194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0AC581-1440-8991-D811-0618720202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3986D68-C7D7-6149-9BD2-2DC46277B27E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143810" name="Rectangle 2">
            <a:extLst>
              <a:ext uri="{FF2B5EF4-FFF2-40B4-BE49-F238E27FC236}">
                <a16:creationId xmlns:a16="http://schemas.microsoft.com/office/drawing/2014/main" id="{B455979B-095C-E508-677A-D0521C98A3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1" name="Rectangle 3">
            <a:extLst>
              <a:ext uri="{FF2B5EF4-FFF2-40B4-BE49-F238E27FC236}">
                <a16:creationId xmlns:a16="http://schemas.microsoft.com/office/drawing/2014/main" id="{57185C3A-81BE-9681-5A73-34B0DC9582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2" name="Rectangle 4">
            <a:extLst>
              <a:ext uri="{FF2B5EF4-FFF2-40B4-BE49-F238E27FC236}">
                <a16:creationId xmlns:a16="http://schemas.microsoft.com/office/drawing/2014/main" id="{B5F6DB20-C10C-8C4A-42DA-FA13791038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3" name="Rectangle 5">
            <a:extLst>
              <a:ext uri="{FF2B5EF4-FFF2-40B4-BE49-F238E27FC236}">
                <a16:creationId xmlns:a16="http://schemas.microsoft.com/office/drawing/2014/main" id="{F4352671-1E68-47B5-48DD-5D6F408AB0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4" name="Rectangle 6">
            <a:extLst>
              <a:ext uri="{FF2B5EF4-FFF2-40B4-BE49-F238E27FC236}">
                <a16:creationId xmlns:a16="http://schemas.microsoft.com/office/drawing/2014/main" id="{FF82CA20-A8DC-77A8-FF7A-862E2B624EE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5" name="Rectangle 7">
            <a:extLst>
              <a:ext uri="{FF2B5EF4-FFF2-40B4-BE49-F238E27FC236}">
                <a16:creationId xmlns:a16="http://schemas.microsoft.com/office/drawing/2014/main" id="{F46B3E34-AACB-1E92-C509-78AFCA89672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6" name="Rectangle 8">
            <a:extLst>
              <a:ext uri="{FF2B5EF4-FFF2-40B4-BE49-F238E27FC236}">
                <a16:creationId xmlns:a16="http://schemas.microsoft.com/office/drawing/2014/main" id="{B11D2C42-0040-9CA3-61A9-9653F48B7A9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3817" name="Line 9">
            <a:extLst>
              <a:ext uri="{FF2B5EF4-FFF2-40B4-BE49-F238E27FC236}">
                <a16:creationId xmlns:a16="http://schemas.microsoft.com/office/drawing/2014/main" id="{EAC11A0F-5550-7AA5-CBB8-258BBA3B0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8" name="Line 10">
            <a:extLst>
              <a:ext uri="{FF2B5EF4-FFF2-40B4-BE49-F238E27FC236}">
                <a16:creationId xmlns:a16="http://schemas.microsoft.com/office/drawing/2014/main" id="{46410C4B-CC74-4761-2FC7-4ADC6BE99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3819" name="Rectangle 11">
            <a:extLst>
              <a:ext uri="{FF2B5EF4-FFF2-40B4-BE49-F238E27FC236}">
                <a16:creationId xmlns:a16="http://schemas.microsoft.com/office/drawing/2014/main" id="{01D0EBD6-5F6A-906E-4681-D7DE7042F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the IFS can also be used to define the priority of a station or a frame.</a:t>
            </a:r>
          </a:p>
        </p:txBody>
      </p:sp>
      <p:grpSp>
        <p:nvGrpSpPr>
          <p:cNvPr id="1143820" name="Group 12">
            <a:extLst>
              <a:ext uri="{FF2B5EF4-FFF2-40B4-BE49-F238E27FC236}">
                <a16:creationId xmlns:a16="http://schemas.microsoft.com/office/drawing/2014/main" id="{6F1CF0C6-2334-C76F-650D-AA40F82CAC4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3821" name="Picture 13">
              <a:extLst>
                <a:ext uri="{FF2B5EF4-FFF2-40B4-BE49-F238E27FC236}">
                  <a16:creationId xmlns:a16="http://schemas.microsoft.com/office/drawing/2014/main" id="{DBE77A61-E0AC-3927-D62F-42FB16B3D4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3822" name="Text Box 14">
              <a:extLst>
                <a:ext uri="{FF2B5EF4-FFF2-40B4-BE49-F238E27FC236}">
                  <a16:creationId xmlns:a16="http://schemas.microsoft.com/office/drawing/2014/main" id="{07CE71CA-404A-F09E-1D1C-C771EA161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5F6B25-CB7C-B7B4-AEFD-31B3274A08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2FA60EB-4132-AC4F-9BE7-8A3F811849AD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078274" name="Line 2">
            <a:extLst>
              <a:ext uri="{FF2B5EF4-FFF2-40B4-BE49-F238E27FC236}">
                <a16:creationId xmlns:a16="http://schemas.microsoft.com/office/drawing/2014/main" id="{6D727DC7-FD4E-F3E6-01C4-40E0FF7B22C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5" name="Line 3">
            <a:extLst>
              <a:ext uri="{FF2B5EF4-FFF2-40B4-BE49-F238E27FC236}">
                <a16:creationId xmlns:a16="http://schemas.microsoft.com/office/drawing/2014/main" id="{FA1D5CF5-0A9C-AB9B-E285-A75670CA7B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78276" name="Text Box 4">
            <a:extLst>
              <a:ext uri="{FF2B5EF4-FFF2-40B4-BE49-F238E27FC236}">
                <a16:creationId xmlns:a16="http://schemas.microsoft.com/office/drawing/2014/main" id="{8C5E9AE4-08E9-8D94-E9B8-21DA74B940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504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  </a:t>
            </a:r>
            <a:r>
              <a:rPr lang="en-US" altLang="en-US" sz="2000" baseline="0"/>
              <a:t>Taxonomy of multiple-access protocols discussed in this chapter</a:t>
            </a:r>
          </a:p>
        </p:txBody>
      </p:sp>
      <p:sp>
        <p:nvSpPr>
          <p:cNvPr id="1078277" name="Line 5">
            <a:extLst>
              <a:ext uri="{FF2B5EF4-FFF2-40B4-BE49-F238E27FC236}">
                <a16:creationId xmlns:a16="http://schemas.microsoft.com/office/drawing/2014/main" id="{D3EF0EE4-24D4-DE47-EBA8-90B29453BA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78279" name="Picture 7">
            <a:extLst>
              <a:ext uri="{FF2B5EF4-FFF2-40B4-BE49-F238E27FC236}">
                <a16:creationId xmlns:a16="http://schemas.microsoft.com/office/drawing/2014/main" id="{6D4FDB6D-C72C-8E62-8DFD-A684003A3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97063"/>
            <a:ext cx="6554788" cy="3284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20A993-F3F4-410F-6532-5BC0BC2B5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B517703-6BEA-1A47-BC4F-11AA42D9DEB5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145858" name="Rectangle 2">
            <a:extLst>
              <a:ext uri="{FF2B5EF4-FFF2-40B4-BE49-F238E27FC236}">
                <a16:creationId xmlns:a16="http://schemas.microsoft.com/office/drawing/2014/main" id="{3E85C344-AF7B-F696-D1B8-6E58D61E742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59" name="Rectangle 3">
            <a:extLst>
              <a:ext uri="{FF2B5EF4-FFF2-40B4-BE49-F238E27FC236}">
                <a16:creationId xmlns:a16="http://schemas.microsoft.com/office/drawing/2014/main" id="{78B1C566-CA60-996A-838B-B6AD673C453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0" name="Rectangle 4">
            <a:extLst>
              <a:ext uri="{FF2B5EF4-FFF2-40B4-BE49-F238E27FC236}">
                <a16:creationId xmlns:a16="http://schemas.microsoft.com/office/drawing/2014/main" id="{B65F9CB8-F36D-20D1-BD32-EF57A97A377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1" name="Rectangle 5">
            <a:extLst>
              <a:ext uri="{FF2B5EF4-FFF2-40B4-BE49-F238E27FC236}">
                <a16:creationId xmlns:a16="http://schemas.microsoft.com/office/drawing/2014/main" id="{3238A00C-5D57-67DF-348F-1D31F62A957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2" name="Rectangle 6">
            <a:extLst>
              <a:ext uri="{FF2B5EF4-FFF2-40B4-BE49-F238E27FC236}">
                <a16:creationId xmlns:a16="http://schemas.microsoft.com/office/drawing/2014/main" id="{7A4CC54A-4BC6-E8C6-62FB-905E381F52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3" name="Rectangle 7">
            <a:extLst>
              <a:ext uri="{FF2B5EF4-FFF2-40B4-BE49-F238E27FC236}">
                <a16:creationId xmlns:a16="http://schemas.microsoft.com/office/drawing/2014/main" id="{FE70E7AA-9134-770E-758E-66FDEA11606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4" name="Rectangle 8">
            <a:extLst>
              <a:ext uri="{FF2B5EF4-FFF2-40B4-BE49-F238E27FC236}">
                <a16:creationId xmlns:a16="http://schemas.microsoft.com/office/drawing/2014/main" id="{319E9540-591B-E935-7F26-53C3F0653B3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5865" name="Line 9">
            <a:extLst>
              <a:ext uri="{FF2B5EF4-FFF2-40B4-BE49-F238E27FC236}">
                <a16:creationId xmlns:a16="http://schemas.microsoft.com/office/drawing/2014/main" id="{DEA5A679-8B04-1715-76BD-EB31F58E8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6" name="Line 10">
            <a:extLst>
              <a:ext uri="{FF2B5EF4-FFF2-40B4-BE49-F238E27FC236}">
                <a16:creationId xmlns:a16="http://schemas.microsoft.com/office/drawing/2014/main" id="{931A297E-EB93-A2EA-FAB4-002B9BB35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5410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5867" name="Rectangle 11">
            <a:extLst>
              <a:ext uri="{FF2B5EF4-FFF2-40B4-BE49-F238E27FC236}">
                <a16:creationId xmlns:a16="http://schemas.microsoft.com/office/drawing/2014/main" id="{BABA8D19-EC59-ADB4-A0D8-A68397A5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528888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CSMA/CA, if the station finds the channel busy, it does not restart the timer of the contention window;</a:t>
            </a:r>
          </a:p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it stops the timer and restarts it when the channel becomes idle.</a:t>
            </a:r>
          </a:p>
        </p:txBody>
      </p:sp>
      <p:grpSp>
        <p:nvGrpSpPr>
          <p:cNvPr id="1145868" name="Group 12">
            <a:extLst>
              <a:ext uri="{FF2B5EF4-FFF2-40B4-BE49-F238E27FC236}">
                <a16:creationId xmlns:a16="http://schemas.microsoft.com/office/drawing/2014/main" id="{7A0A0741-5F7B-90E1-565D-99234F70E255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5869" name="Picture 13">
              <a:extLst>
                <a:ext uri="{FF2B5EF4-FFF2-40B4-BE49-F238E27FC236}">
                  <a16:creationId xmlns:a16="http://schemas.microsoft.com/office/drawing/2014/main" id="{5E86E7D8-87C2-BF57-DE78-6BFB747DC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5870" name="Text Box 14">
              <a:extLst>
                <a:ext uri="{FF2B5EF4-FFF2-40B4-BE49-F238E27FC236}">
                  <a16:creationId xmlns:a16="http://schemas.microsoft.com/office/drawing/2014/main" id="{CABD2790-A5D3-E764-DE94-ED2FBA817A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A1E3E66-E31C-F0EE-A096-E330A04480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EA52D0F8-B331-AA44-B728-85A80185D04D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113090" name="Line 2">
            <a:extLst>
              <a:ext uri="{FF2B5EF4-FFF2-40B4-BE49-F238E27FC236}">
                <a16:creationId xmlns:a16="http://schemas.microsoft.com/office/drawing/2014/main" id="{D2FD8D12-3588-1B83-EEBB-1D2BE3BD8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1" name="Line 3">
            <a:extLst>
              <a:ext uri="{FF2B5EF4-FFF2-40B4-BE49-F238E27FC236}">
                <a16:creationId xmlns:a16="http://schemas.microsoft.com/office/drawing/2014/main" id="{D36678CD-CDF5-2DE6-739E-303980FC73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3092" name="Text Box 4">
            <a:extLst>
              <a:ext uri="{FF2B5EF4-FFF2-40B4-BE49-F238E27FC236}">
                <a16:creationId xmlns:a16="http://schemas.microsoft.com/office/drawing/2014/main" id="{86AAB986-241D-B222-1E2A-C4B655281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986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12.17  </a:t>
            </a:r>
            <a:r>
              <a:rPr lang="en-US" altLang="en-US" sz="2000" baseline="0"/>
              <a:t>Flow diagram for CSMA/CA</a:t>
            </a:r>
          </a:p>
        </p:txBody>
      </p:sp>
      <p:sp>
        <p:nvSpPr>
          <p:cNvPr id="1113093" name="Line 5">
            <a:extLst>
              <a:ext uri="{FF2B5EF4-FFF2-40B4-BE49-F238E27FC236}">
                <a16:creationId xmlns:a16="http://schemas.microsoft.com/office/drawing/2014/main" id="{2EBF448A-0403-CA7A-C9D4-7A7589018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3095" name="Picture 7">
            <a:extLst>
              <a:ext uri="{FF2B5EF4-FFF2-40B4-BE49-F238E27FC236}">
                <a16:creationId xmlns:a16="http://schemas.microsoft.com/office/drawing/2014/main" id="{B82185F5-84F5-2687-70C7-60CF607AE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092200"/>
            <a:ext cx="3025775" cy="485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A9D21C-94E6-61C3-CAB0-2F5EE2FB91F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F1A5A2A-7548-3149-98EE-9D81DA072507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080322" name="Rectangle 2">
            <a:extLst>
              <a:ext uri="{FF2B5EF4-FFF2-40B4-BE49-F238E27FC236}">
                <a16:creationId xmlns:a16="http://schemas.microsoft.com/office/drawing/2014/main" id="{B652CBF7-4DE9-4162-B018-8FF209626A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0323" name="Text Box 3">
            <a:extLst>
              <a:ext uri="{FF2B5EF4-FFF2-40B4-BE49-F238E27FC236}">
                <a16:creationId xmlns:a16="http://schemas.microsoft.com/office/drawing/2014/main" id="{4FD9E2D1-2CF2-28AE-B976-EB05CC616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830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12-2   CONTROLLED ACCESS</a:t>
            </a:r>
          </a:p>
        </p:txBody>
      </p:sp>
      <p:sp>
        <p:nvSpPr>
          <p:cNvPr id="1080324" name="Text Box 4">
            <a:extLst>
              <a:ext uri="{FF2B5EF4-FFF2-40B4-BE49-F238E27FC236}">
                <a16:creationId xmlns:a16="http://schemas.microsoft.com/office/drawing/2014/main" id="{31D64FA6-8E34-B42B-2F6D-4A6575644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0325" name="Rectangle 5">
            <a:extLst>
              <a:ext uri="{FF2B5EF4-FFF2-40B4-BE49-F238E27FC236}">
                <a16:creationId xmlns:a16="http://schemas.microsoft.com/office/drawing/2014/main" id="{E1B8E503-48A7-1D30-0688-1839FBDD0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controlled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, the stations consult one another to find which station has the right to send. A station cannot send unless it has been authorized by other stations. We discuss three popular controlled-access methods.</a:t>
            </a:r>
          </a:p>
        </p:txBody>
      </p:sp>
      <p:sp>
        <p:nvSpPr>
          <p:cNvPr id="1080326" name="Rectangle 6">
            <a:extLst>
              <a:ext uri="{FF2B5EF4-FFF2-40B4-BE49-F238E27FC236}">
                <a16:creationId xmlns:a16="http://schemas.microsoft.com/office/drawing/2014/main" id="{B8A704AA-307B-1B1E-F92A-24F2BE433F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0482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Reservation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fr-FR" altLang="en-US" sz="2400" i="0" baseline="0">
                <a:solidFill>
                  <a:srgbClr val="0033CC"/>
                </a:solidFill>
              </a:rPr>
              <a:t>Polling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Token Passing</a:t>
            </a:r>
          </a:p>
        </p:txBody>
      </p:sp>
      <p:sp>
        <p:nvSpPr>
          <p:cNvPr id="1080327" name="Text Box 7">
            <a:extLst>
              <a:ext uri="{FF2B5EF4-FFF2-40B4-BE49-F238E27FC236}">
                <a16:creationId xmlns:a16="http://schemas.microsoft.com/office/drawing/2014/main" id="{A086E927-11D9-EC35-6287-1F23F507D4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B71E6B-DCD5-D5AF-CC8C-4C32B6C2A0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C378BDC4-CE15-534C-BDD2-288F0C5F48F4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115138" name="Line 2">
            <a:extLst>
              <a:ext uri="{FF2B5EF4-FFF2-40B4-BE49-F238E27FC236}">
                <a16:creationId xmlns:a16="http://schemas.microsoft.com/office/drawing/2014/main" id="{E2F5C586-AF99-6DCF-2D32-74428D5DE26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39" name="Line 3">
            <a:extLst>
              <a:ext uri="{FF2B5EF4-FFF2-40B4-BE49-F238E27FC236}">
                <a16:creationId xmlns:a16="http://schemas.microsoft.com/office/drawing/2014/main" id="{8BA24C1E-EE0E-41E0-2E20-955F10A1D3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5140" name="Text Box 4">
            <a:extLst>
              <a:ext uri="{FF2B5EF4-FFF2-40B4-BE49-F238E27FC236}">
                <a16:creationId xmlns:a16="http://schemas.microsoft.com/office/drawing/2014/main" id="{8B1B5894-A378-70E3-CE11-0AD96923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764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12.18  </a:t>
            </a:r>
            <a:r>
              <a:rPr lang="en-US" altLang="en-US" sz="2000" baseline="0"/>
              <a:t>Reservation access method</a:t>
            </a:r>
          </a:p>
        </p:txBody>
      </p:sp>
      <p:sp>
        <p:nvSpPr>
          <p:cNvPr id="1115141" name="Line 5">
            <a:extLst>
              <a:ext uri="{FF2B5EF4-FFF2-40B4-BE49-F238E27FC236}">
                <a16:creationId xmlns:a16="http://schemas.microsoft.com/office/drawing/2014/main" id="{7ACFDDB9-27C9-DF55-61F4-4C4C873178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5143" name="Picture 7">
            <a:extLst>
              <a:ext uri="{FF2B5EF4-FFF2-40B4-BE49-F238E27FC236}">
                <a16:creationId xmlns:a16="http://schemas.microsoft.com/office/drawing/2014/main" id="{DD9D3E04-1A18-8227-C341-CCEB4C39DC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0" y="2514600"/>
            <a:ext cx="78613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13EA31-F2FE-1C38-8B97-DACA00647A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F50616A-8769-7F4E-951C-A5FA9614A3F7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117186" name="Line 2">
            <a:extLst>
              <a:ext uri="{FF2B5EF4-FFF2-40B4-BE49-F238E27FC236}">
                <a16:creationId xmlns:a16="http://schemas.microsoft.com/office/drawing/2014/main" id="{404C8BBA-2A18-92CA-F1D1-88502B37432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7" name="Line 3">
            <a:extLst>
              <a:ext uri="{FF2B5EF4-FFF2-40B4-BE49-F238E27FC236}">
                <a16:creationId xmlns:a16="http://schemas.microsoft.com/office/drawing/2014/main" id="{A034C2B0-4039-C390-4C44-E79D6C1AC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7188" name="Text Box 4">
            <a:extLst>
              <a:ext uri="{FF2B5EF4-FFF2-40B4-BE49-F238E27FC236}">
                <a16:creationId xmlns:a16="http://schemas.microsoft.com/office/drawing/2014/main" id="{238A0F5C-003E-6E01-6E0D-F2B099411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786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12.19  </a:t>
            </a:r>
            <a:r>
              <a:rPr lang="en-US" altLang="en-US" sz="2000" baseline="0"/>
              <a:t>Select and poll functions in polling access method</a:t>
            </a:r>
          </a:p>
        </p:txBody>
      </p:sp>
      <p:sp>
        <p:nvSpPr>
          <p:cNvPr id="1117189" name="Line 5">
            <a:extLst>
              <a:ext uri="{FF2B5EF4-FFF2-40B4-BE49-F238E27FC236}">
                <a16:creationId xmlns:a16="http://schemas.microsoft.com/office/drawing/2014/main" id="{16EB067C-CFDA-2618-60DE-321895C43B9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7191" name="Picture 7">
            <a:extLst>
              <a:ext uri="{FF2B5EF4-FFF2-40B4-BE49-F238E27FC236}">
                <a16:creationId xmlns:a16="http://schemas.microsoft.com/office/drawing/2014/main" id="{1BE19F5F-AF8F-7EEF-E520-39EA3E5D4F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00" y="1951038"/>
            <a:ext cx="8483600" cy="3078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8B6547-C8AA-E940-97B2-2310F56E66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B4D9361-E9F9-DD4D-97B3-118284CFFD39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119234" name="Line 2">
            <a:extLst>
              <a:ext uri="{FF2B5EF4-FFF2-40B4-BE49-F238E27FC236}">
                <a16:creationId xmlns:a16="http://schemas.microsoft.com/office/drawing/2014/main" id="{A4B625BF-3B23-5F63-C4C5-7625E102FB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35" name="Line 3">
            <a:extLst>
              <a:ext uri="{FF2B5EF4-FFF2-40B4-BE49-F238E27FC236}">
                <a16:creationId xmlns:a16="http://schemas.microsoft.com/office/drawing/2014/main" id="{E2B453A7-FB35-E685-1924-0FF697C5DB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19236" name="Text Box 4">
            <a:extLst>
              <a:ext uri="{FF2B5EF4-FFF2-40B4-BE49-F238E27FC236}">
                <a16:creationId xmlns:a16="http://schemas.microsoft.com/office/drawing/2014/main" id="{578DD893-606A-40F8-0FE9-CB42473E6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81000"/>
            <a:ext cx="8934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12.20  </a:t>
            </a:r>
            <a:r>
              <a:rPr lang="en-US" altLang="en-US" sz="2000" baseline="0"/>
              <a:t>Logical ring and physical topology in token-passing access method</a:t>
            </a:r>
          </a:p>
        </p:txBody>
      </p:sp>
      <p:sp>
        <p:nvSpPr>
          <p:cNvPr id="1119237" name="Line 5">
            <a:extLst>
              <a:ext uri="{FF2B5EF4-FFF2-40B4-BE49-F238E27FC236}">
                <a16:creationId xmlns:a16="http://schemas.microsoft.com/office/drawing/2014/main" id="{DB7938F8-A52E-3906-E866-ED88E4BE595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19239" name="Picture 7">
            <a:extLst>
              <a:ext uri="{FF2B5EF4-FFF2-40B4-BE49-F238E27FC236}">
                <a16:creationId xmlns:a16="http://schemas.microsoft.com/office/drawing/2014/main" id="{607E0031-058F-C653-D1EB-92F2BC89B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136650"/>
            <a:ext cx="7102475" cy="5035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15197C3-40EC-963A-7825-E54A5A8A7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867D933-DAB1-B84B-9564-4138D1C5221F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082370" name="Rectangle 2">
            <a:extLst>
              <a:ext uri="{FF2B5EF4-FFF2-40B4-BE49-F238E27FC236}">
                <a16:creationId xmlns:a16="http://schemas.microsoft.com/office/drawing/2014/main" id="{A3BFA6CE-BAE1-C9A1-FA9A-CEB0D87A1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1082371" name="Text Box 3">
            <a:extLst>
              <a:ext uri="{FF2B5EF4-FFF2-40B4-BE49-F238E27FC236}">
                <a16:creationId xmlns:a16="http://schemas.microsoft.com/office/drawing/2014/main" id="{98439D9A-C099-88CB-B9CC-E9DD54CE1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06400"/>
            <a:ext cx="50307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12-3   CHANNELIZATION</a:t>
            </a:r>
          </a:p>
        </p:txBody>
      </p:sp>
      <p:sp>
        <p:nvSpPr>
          <p:cNvPr id="1082372" name="Text Box 4">
            <a:extLst>
              <a:ext uri="{FF2B5EF4-FFF2-40B4-BE49-F238E27FC236}">
                <a16:creationId xmlns:a16="http://schemas.microsoft.com/office/drawing/2014/main" id="{BD3D6895-B4C9-D4D9-0CE0-AB77BF076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1082373" name="Rectangle 5">
            <a:extLst>
              <a:ext uri="{FF2B5EF4-FFF2-40B4-BE49-F238E27FC236}">
                <a16:creationId xmlns:a16="http://schemas.microsoft.com/office/drawing/2014/main" id="{7BF6F459-9E95-8014-9B77-622398ADF7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524000"/>
            <a:ext cx="8229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Channelization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is a multiple-access method in which the available bandwidth of a link is shared in time, frequency, or through code, between different stations. In this section, we discuss three channelization protocols.</a:t>
            </a:r>
          </a:p>
        </p:txBody>
      </p:sp>
      <p:sp>
        <p:nvSpPr>
          <p:cNvPr id="1082374" name="Rectangle 6">
            <a:extLst>
              <a:ext uri="{FF2B5EF4-FFF2-40B4-BE49-F238E27FC236}">
                <a16:creationId xmlns:a16="http://schemas.microsoft.com/office/drawing/2014/main" id="{E7FD4782-C381-AF1C-E1D5-990F00AC9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67056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Frequency-Division Multiple Access (FDMA)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fr-FR" altLang="en-US" sz="2400" i="0" baseline="0">
                <a:solidFill>
                  <a:srgbClr val="0033CC"/>
                </a:solidFill>
              </a:rPr>
              <a:t>Time-Division Multiple Access (TDMA)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 i="0" baseline="0">
                <a:solidFill>
                  <a:srgbClr val="0033CC"/>
                </a:solidFill>
              </a:rPr>
              <a:t>Code-Division Multiple Access (CDMA)</a:t>
            </a:r>
            <a:endParaRPr lang="en-US" altLang="en-US" sz="2400" i="0" baseline="0">
              <a:solidFill>
                <a:srgbClr val="0033CC"/>
              </a:solidFill>
            </a:endParaRPr>
          </a:p>
        </p:txBody>
      </p:sp>
      <p:sp>
        <p:nvSpPr>
          <p:cNvPr id="1082375" name="Text Box 7">
            <a:extLst>
              <a:ext uri="{FF2B5EF4-FFF2-40B4-BE49-F238E27FC236}">
                <a16:creationId xmlns:a16="http://schemas.microsoft.com/office/drawing/2014/main" id="{EF410F9F-170D-1759-DE2B-EEE5A5F81D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F071C4-17D8-85CD-FBB2-360CFF58DB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E0651B9-4A51-0440-B687-F7CC12A385D2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147906" name="Rectangle 2">
            <a:extLst>
              <a:ext uri="{FF2B5EF4-FFF2-40B4-BE49-F238E27FC236}">
                <a16:creationId xmlns:a16="http://schemas.microsoft.com/office/drawing/2014/main" id="{94A4B426-D0F8-C1D1-1548-E28CDC1222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7" name="Rectangle 3">
            <a:extLst>
              <a:ext uri="{FF2B5EF4-FFF2-40B4-BE49-F238E27FC236}">
                <a16:creationId xmlns:a16="http://schemas.microsoft.com/office/drawing/2014/main" id="{F7134EB6-5390-C9D4-6DB8-91AD82E8B50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8" name="Rectangle 4">
            <a:extLst>
              <a:ext uri="{FF2B5EF4-FFF2-40B4-BE49-F238E27FC236}">
                <a16:creationId xmlns:a16="http://schemas.microsoft.com/office/drawing/2014/main" id="{56118097-24D0-8118-5282-BC269FE73D5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09" name="Rectangle 5">
            <a:extLst>
              <a:ext uri="{FF2B5EF4-FFF2-40B4-BE49-F238E27FC236}">
                <a16:creationId xmlns:a16="http://schemas.microsoft.com/office/drawing/2014/main" id="{89AA6A06-E409-4FC2-B694-92E1DED153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0" name="Rectangle 6">
            <a:extLst>
              <a:ext uri="{FF2B5EF4-FFF2-40B4-BE49-F238E27FC236}">
                <a16:creationId xmlns:a16="http://schemas.microsoft.com/office/drawing/2014/main" id="{F653F115-1633-D895-337D-02CAD3069E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1" name="Rectangle 7">
            <a:extLst>
              <a:ext uri="{FF2B5EF4-FFF2-40B4-BE49-F238E27FC236}">
                <a16:creationId xmlns:a16="http://schemas.microsoft.com/office/drawing/2014/main" id="{30D0E408-88D9-7A93-4B74-C826F8BC9C3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2" name="Rectangle 8">
            <a:extLst>
              <a:ext uri="{FF2B5EF4-FFF2-40B4-BE49-F238E27FC236}">
                <a16:creationId xmlns:a16="http://schemas.microsoft.com/office/drawing/2014/main" id="{FF7B83D6-9648-5D6D-5FBD-0A1E59FD26B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7913" name="Line 9">
            <a:extLst>
              <a:ext uri="{FF2B5EF4-FFF2-40B4-BE49-F238E27FC236}">
                <a16:creationId xmlns:a16="http://schemas.microsoft.com/office/drawing/2014/main" id="{61F9DA91-64E9-7CBA-A21D-89B46CD2C56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4" name="Line 10">
            <a:extLst>
              <a:ext uri="{FF2B5EF4-FFF2-40B4-BE49-F238E27FC236}">
                <a16:creationId xmlns:a16="http://schemas.microsoft.com/office/drawing/2014/main" id="{89FEE029-E37F-B91B-F004-5A8B17048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7915" name="Rectangle 11">
            <a:extLst>
              <a:ext uri="{FF2B5EF4-FFF2-40B4-BE49-F238E27FC236}">
                <a16:creationId xmlns:a16="http://schemas.microsoft.com/office/drawing/2014/main" id="{25D2534F-5089-F19B-61F0-B1233B447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We see the application of all these methods in Chapter 16 when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we discuss cellular phone systems.</a:t>
            </a:r>
          </a:p>
        </p:txBody>
      </p:sp>
      <p:grpSp>
        <p:nvGrpSpPr>
          <p:cNvPr id="1147916" name="Group 12">
            <a:extLst>
              <a:ext uri="{FF2B5EF4-FFF2-40B4-BE49-F238E27FC236}">
                <a16:creationId xmlns:a16="http://schemas.microsoft.com/office/drawing/2014/main" id="{0362657F-AE78-33F0-2E0C-C3CB6A45F88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7917" name="Picture 13">
              <a:extLst>
                <a:ext uri="{FF2B5EF4-FFF2-40B4-BE49-F238E27FC236}">
                  <a16:creationId xmlns:a16="http://schemas.microsoft.com/office/drawing/2014/main" id="{C7D54135-BEBA-E70B-592B-A539A254B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7918" name="Text Box 14">
              <a:extLst>
                <a:ext uri="{FF2B5EF4-FFF2-40B4-BE49-F238E27FC236}">
                  <a16:creationId xmlns:a16="http://schemas.microsoft.com/office/drawing/2014/main" id="{95C722AB-9692-896F-BD16-1350A77C7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574EB4-8C19-7D26-0CBF-0BAC73E2BED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E544A12-5256-CE48-8B3E-E5AACB8C4E93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121282" name="Line 2">
            <a:extLst>
              <a:ext uri="{FF2B5EF4-FFF2-40B4-BE49-F238E27FC236}">
                <a16:creationId xmlns:a16="http://schemas.microsoft.com/office/drawing/2014/main" id="{92D00238-FFEA-F400-5590-CDD2A384BA7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83" name="Line 3">
            <a:extLst>
              <a:ext uri="{FF2B5EF4-FFF2-40B4-BE49-F238E27FC236}">
                <a16:creationId xmlns:a16="http://schemas.microsoft.com/office/drawing/2014/main" id="{CD6A5FD2-32AA-1DA7-8A50-71C8C2F63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1284" name="Text Box 4">
            <a:extLst>
              <a:ext uri="{FF2B5EF4-FFF2-40B4-BE49-F238E27FC236}">
                <a16:creationId xmlns:a16="http://schemas.microsoft.com/office/drawing/2014/main" id="{FA69FF5A-EC15-1910-B35D-C7F2D6FCDD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616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12.21  </a:t>
            </a:r>
            <a:r>
              <a:rPr lang="en-US" altLang="en-US" sz="2000" baseline="0"/>
              <a:t>Frequency-division multiple access (FDMA)</a:t>
            </a:r>
          </a:p>
        </p:txBody>
      </p:sp>
      <p:sp>
        <p:nvSpPr>
          <p:cNvPr id="1121285" name="Line 5">
            <a:extLst>
              <a:ext uri="{FF2B5EF4-FFF2-40B4-BE49-F238E27FC236}">
                <a16:creationId xmlns:a16="http://schemas.microsoft.com/office/drawing/2014/main" id="{439A288F-7E52-7E2F-F31A-63DBD05F4D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1289" name="Picture 9">
            <a:extLst>
              <a:ext uri="{FF2B5EF4-FFF2-40B4-BE49-F238E27FC236}">
                <a16:creationId xmlns:a16="http://schemas.microsoft.com/office/drawing/2014/main" id="{8FC01BA7-6C0F-7A09-B9A1-2886AACCC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88" y="1231900"/>
            <a:ext cx="7212012" cy="4787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D48322-E846-750A-C0B7-2CB35B061D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88B8418-12B4-9246-9202-86F746701E2F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149954" name="Rectangle 2">
            <a:extLst>
              <a:ext uri="{FF2B5EF4-FFF2-40B4-BE49-F238E27FC236}">
                <a16:creationId xmlns:a16="http://schemas.microsoft.com/office/drawing/2014/main" id="{B7089A48-D403-DB7E-44EA-C4B39436347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5" name="Rectangle 3">
            <a:extLst>
              <a:ext uri="{FF2B5EF4-FFF2-40B4-BE49-F238E27FC236}">
                <a16:creationId xmlns:a16="http://schemas.microsoft.com/office/drawing/2014/main" id="{92B378E7-3C9F-A223-9381-4B315DF6247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6" name="Rectangle 4">
            <a:extLst>
              <a:ext uri="{FF2B5EF4-FFF2-40B4-BE49-F238E27FC236}">
                <a16:creationId xmlns:a16="http://schemas.microsoft.com/office/drawing/2014/main" id="{6BE9DF91-8663-9174-5285-B30E355625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7" name="Rectangle 5">
            <a:extLst>
              <a:ext uri="{FF2B5EF4-FFF2-40B4-BE49-F238E27FC236}">
                <a16:creationId xmlns:a16="http://schemas.microsoft.com/office/drawing/2014/main" id="{291EC84A-AA7A-1D87-B6B5-F53BDBADD9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8" name="Rectangle 6">
            <a:extLst>
              <a:ext uri="{FF2B5EF4-FFF2-40B4-BE49-F238E27FC236}">
                <a16:creationId xmlns:a16="http://schemas.microsoft.com/office/drawing/2014/main" id="{A4CEE2A0-7A64-8F06-AA4C-A4C33085FCE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59" name="Rectangle 7">
            <a:extLst>
              <a:ext uri="{FF2B5EF4-FFF2-40B4-BE49-F238E27FC236}">
                <a16:creationId xmlns:a16="http://schemas.microsoft.com/office/drawing/2014/main" id="{EFC4CB90-EDF1-F596-FAB6-AEA49D5B6C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60" name="Rectangle 8">
            <a:extLst>
              <a:ext uri="{FF2B5EF4-FFF2-40B4-BE49-F238E27FC236}">
                <a16:creationId xmlns:a16="http://schemas.microsoft.com/office/drawing/2014/main" id="{8054EA63-0126-A1C7-1160-C127B32BA4D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49961" name="Line 9">
            <a:extLst>
              <a:ext uri="{FF2B5EF4-FFF2-40B4-BE49-F238E27FC236}">
                <a16:creationId xmlns:a16="http://schemas.microsoft.com/office/drawing/2014/main" id="{58F0B1E2-98C5-2D1A-75DC-8D88721390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62" name="Line 10">
            <a:extLst>
              <a:ext uri="{FF2B5EF4-FFF2-40B4-BE49-F238E27FC236}">
                <a16:creationId xmlns:a16="http://schemas.microsoft.com/office/drawing/2014/main" id="{5341C81C-3277-BD8F-4FE0-684F4130DD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8768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49963" name="Rectangle 11">
            <a:extLst>
              <a:ext uri="{FF2B5EF4-FFF2-40B4-BE49-F238E27FC236}">
                <a16:creationId xmlns:a16="http://schemas.microsoft.com/office/drawing/2014/main" id="{557188F7-F3F0-EBC9-96AE-D0AF16D53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FDMA, the available bandwidth </a:t>
            </a:r>
            <a:br>
              <a:rPr lang="en-US" altLang="en-US" sz="3200" i="0" baseline="0">
                <a:latin typeface="Arial" panose="020B0604020202020204" pitchFamily="34" charset="0"/>
              </a:rPr>
            </a:br>
            <a:r>
              <a:rPr lang="en-US" altLang="en-US" sz="3200" i="0" baseline="0">
                <a:latin typeface="Arial" panose="020B0604020202020204" pitchFamily="34" charset="0"/>
              </a:rPr>
              <a:t>of the common channel is divided into bands that are separated by guard bands.</a:t>
            </a:r>
          </a:p>
        </p:txBody>
      </p:sp>
      <p:grpSp>
        <p:nvGrpSpPr>
          <p:cNvPr id="1149964" name="Group 12">
            <a:extLst>
              <a:ext uri="{FF2B5EF4-FFF2-40B4-BE49-F238E27FC236}">
                <a16:creationId xmlns:a16="http://schemas.microsoft.com/office/drawing/2014/main" id="{3509AF9C-1147-BF3B-8983-D023694252D3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49965" name="Picture 13">
              <a:extLst>
                <a:ext uri="{FF2B5EF4-FFF2-40B4-BE49-F238E27FC236}">
                  <a16:creationId xmlns:a16="http://schemas.microsoft.com/office/drawing/2014/main" id="{1FA870E7-C623-1481-C6F7-B24C6FE9A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49966" name="Text Box 14">
              <a:extLst>
                <a:ext uri="{FF2B5EF4-FFF2-40B4-BE49-F238E27FC236}">
                  <a16:creationId xmlns:a16="http://schemas.microsoft.com/office/drawing/2014/main" id="{6FB8049E-27BD-7230-226D-A0B110818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7D2940-0D3D-B3F3-11AB-13A24ECEB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97FA47F-8D81-A244-82EA-F71E68122A2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513C58B9-D4C0-D074-6C80-18737DD29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 sz="3200" i="0" baseline="0">
              <a:effectLst>
                <a:outerShdw blurRad="38100" dist="38100" dir="2700000" algn="tl">
                  <a:srgbClr val="FFFFFF"/>
                </a:outerShdw>
              </a:effectLst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FACA695F-B2B4-B6DD-C3BC-654CEDF75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813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i="0" baseline="0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12-1   RANDOM ACCESS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B148D213-CD29-C65F-8674-C749EBE9A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 i="0" baseline="0"/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86AA2A51-87B2-DE08-7281-917A0973D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1143000"/>
            <a:ext cx="8229600" cy="308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In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random access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or </a:t>
            </a:r>
            <a:r>
              <a:rPr lang="en-US" altLang="en-US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contention</a:t>
            </a:r>
            <a:r>
              <a:rPr lang="en-US" altLang="en-US" baseline="0">
                <a:effectLst>
                  <a:outerShdw blurRad="38100" dist="38100" dir="2700000" algn="tl">
                    <a:srgbClr val="C0C0C0"/>
                  </a:outerShdw>
                </a:effectLst>
              </a:rPr>
              <a:t> methods, no station is superior to another station and none is assigned the control over another. No station permits, or does not permit, another station to send. At each instance, a station that has data to send uses a procedure defined by the protocol to make a decision on whether or not to send. </a:t>
            </a:r>
          </a:p>
        </p:txBody>
      </p:sp>
      <p:sp>
        <p:nvSpPr>
          <p:cNvPr id="565277" name="Rectangle 29">
            <a:extLst>
              <a:ext uri="{FF2B5EF4-FFF2-40B4-BE49-F238E27FC236}">
                <a16:creationId xmlns:a16="http://schemas.microsoft.com/office/drawing/2014/main" id="{50BECC80-F737-232D-F917-39CB5B38A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743450"/>
            <a:ext cx="79248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ALOHA</a:t>
            </a:r>
            <a:br>
              <a:rPr lang="fr-FR" altLang="en-US" sz="2400" i="0" baseline="0">
                <a:solidFill>
                  <a:srgbClr val="0033CC"/>
                </a:solidFill>
              </a:rPr>
            </a:br>
            <a:r>
              <a:rPr lang="en-US" altLang="en-US" sz="2400" i="0" baseline="0">
                <a:solidFill>
                  <a:srgbClr val="0033CC"/>
                </a:solidFill>
              </a:rPr>
              <a:t>Carrier Sense Multiple Access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Detection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en-US" altLang="en-US" sz="2400" i="0" baseline="0">
                <a:solidFill>
                  <a:srgbClr val="0033CC"/>
                </a:solidFill>
              </a:rPr>
              <a:t>Carrier Sense Multiple Access with Collision Avoidance</a:t>
            </a:r>
          </a:p>
        </p:txBody>
      </p:sp>
      <p:sp>
        <p:nvSpPr>
          <p:cNvPr id="565278" name="Text Box 30">
            <a:extLst>
              <a:ext uri="{FF2B5EF4-FFF2-40B4-BE49-F238E27FC236}">
                <a16:creationId xmlns:a16="http://schemas.microsoft.com/office/drawing/2014/main" id="{0A80A3D3-8764-661F-E9FF-54C34E9A3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7500" y="42672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u="sng" baseline="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909A0E-3017-14F8-51B2-8514DC6B08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31ED45A-B640-8149-8A63-B147D4F131DF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123330" name="Line 2">
            <a:extLst>
              <a:ext uri="{FF2B5EF4-FFF2-40B4-BE49-F238E27FC236}">
                <a16:creationId xmlns:a16="http://schemas.microsoft.com/office/drawing/2014/main" id="{363A65BA-9E74-E7FF-2147-E56FF2B69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1" name="Line 3">
            <a:extLst>
              <a:ext uri="{FF2B5EF4-FFF2-40B4-BE49-F238E27FC236}">
                <a16:creationId xmlns:a16="http://schemas.microsoft.com/office/drawing/2014/main" id="{D71C0E93-40B9-57EB-3738-122AAEF54E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3332" name="Text Box 4">
            <a:extLst>
              <a:ext uri="{FF2B5EF4-FFF2-40B4-BE49-F238E27FC236}">
                <a16:creationId xmlns:a16="http://schemas.microsoft.com/office/drawing/2014/main" id="{2B65F55A-5239-B8AE-9381-2172EA1F52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008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12.22  </a:t>
            </a:r>
            <a:r>
              <a:rPr lang="en-US" altLang="en-US" sz="2000" baseline="0"/>
              <a:t>Time-division multiple access (TDMA)</a:t>
            </a:r>
          </a:p>
        </p:txBody>
      </p:sp>
      <p:sp>
        <p:nvSpPr>
          <p:cNvPr id="1123333" name="Line 5">
            <a:extLst>
              <a:ext uri="{FF2B5EF4-FFF2-40B4-BE49-F238E27FC236}">
                <a16:creationId xmlns:a16="http://schemas.microsoft.com/office/drawing/2014/main" id="{12AA0B0D-BAD2-F5CC-BADD-6386B89C6A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3335" name="Picture 7">
            <a:extLst>
              <a:ext uri="{FF2B5EF4-FFF2-40B4-BE49-F238E27FC236}">
                <a16:creationId xmlns:a16="http://schemas.microsoft.com/office/drawing/2014/main" id="{CBF81E9A-D879-66D8-61BB-57EAD10ED8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43013"/>
            <a:ext cx="7212013" cy="4776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F4E5F-F5F5-7A27-9EB6-0BB7ACFC31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57852DF-5E5A-9C4E-8D7C-9D500CAD51E5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152002" name="Rectangle 2">
            <a:extLst>
              <a:ext uri="{FF2B5EF4-FFF2-40B4-BE49-F238E27FC236}">
                <a16:creationId xmlns:a16="http://schemas.microsoft.com/office/drawing/2014/main" id="{54A8D461-F66D-B339-3308-94BD29D286C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3" name="Rectangle 3">
            <a:extLst>
              <a:ext uri="{FF2B5EF4-FFF2-40B4-BE49-F238E27FC236}">
                <a16:creationId xmlns:a16="http://schemas.microsoft.com/office/drawing/2014/main" id="{BFDA3B74-4925-7DAC-23EE-D655C0EF23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4" name="Rectangle 4">
            <a:extLst>
              <a:ext uri="{FF2B5EF4-FFF2-40B4-BE49-F238E27FC236}">
                <a16:creationId xmlns:a16="http://schemas.microsoft.com/office/drawing/2014/main" id="{D21B5623-3171-BFAD-F96E-AA3884F76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5" name="Rectangle 5">
            <a:extLst>
              <a:ext uri="{FF2B5EF4-FFF2-40B4-BE49-F238E27FC236}">
                <a16:creationId xmlns:a16="http://schemas.microsoft.com/office/drawing/2014/main" id="{71A76293-E33E-8AAB-35C9-54E6843E79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6" name="Rectangle 6">
            <a:extLst>
              <a:ext uri="{FF2B5EF4-FFF2-40B4-BE49-F238E27FC236}">
                <a16:creationId xmlns:a16="http://schemas.microsoft.com/office/drawing/2014/main" id="{3DAC8C16-8C0A-8A73-CC4C-B279E52E4B5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7" name="Rectangle 7">
            <a:extLst>
              <a:ext uri="{FF2B5EF4-FFF2-40B4-BE49-F238E27FC236}">
                <a16:creationId xmlns:a16="http://schemas.microsoft.com/office/drawing/2014/main" id="{8B73DA7D-3CF8-4258-B375-CE7B0E730C2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8" name="Rectangle 8">
            <a:extLst>
              <a:ext uri="{FF2B5EF4-FFF2-40B4-BE49-F238E27FC236}">
                <a16:creationId xmlns:a16="http://schemas.microsoft.com/office/drawing/2014/main" id="{05D32E62-5601-A320-C5ED-0343A5438984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2009" name="Line 9">
            <a:extLst>
              <a:ext uri="{FF2B5EF4-FFF2-40B4-BE49-F238E27FC236}">
                <a16:creationId xmlns:a16="http://schemas.microsoft.com/office/drawing/2014/main" id="{82F01D88-D859-7336-2B69-165727E212C4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2010" name="Line 10">
            <a:extLst>
              <a:ext uri="{FF2B5EF4-FFF2-40B4-BE49-F238E27FC236}">
                <a16:creationId xmlns:a16="http://schemas.microsoft.com/office/drawing/2014/main" id="{59F659F7-D181-64E8-CC6A-D4D72217980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44196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2011" name="Rectangle 11">
            <a:extLst>
              <a:ext uri="{FF2B5EF4-FFF2-40B4-BE49-F238E27FC236}">
                <a16:creationId xmlns:a16="http://schemas.microsoft.com/office/drawing/2014/main" id="{6085D86F-C18F-CEDC-5A9C-7868EE9B9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554163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TDMA, the bandwidth is just one channel that is timeshared between different stations.</a:t>
            </a:r>
          </a:p>
        </p:txBody>
      </p:sp>
      <p:grpSp>
        <p:nvGrpSpPr>
          <p:cNvPr id="1152012" name="Group 12">
            <a:extLst>
              <a:ext uri="{FF2B5EF4-FFF2-40B4-BE49-F238E27FC236}">
                <a16:creationId xmlns:a16="http://schemas.microsoft.com/office/drawing/2014/main" id="{5FDE0099-9171-F01A-AD6C-05543A13ED9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2013" name="Picture 13">
              <a:extLst>
                <a:ext uri="{FF2B5EF4-FFF2-40B4-BE49-F238E27FC236}">
                  <a16:creationId xmlns:a16="http://schemas.microsoft.com/office/drawing/2014/main" id="{E14D92B2-D148-0AC8-6CD4-2D5FCB36A7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2014" name="Text Box 14">
              <a:extLst>
                <a:ext uri="{FF2B5EF4-FFF2-40B4-BE49-F238E27FC236}">
                  <a16:creationId xmlns:a16="http://schemas.microsoft.com/office/drawing/2014/main" id="{AF4BE8EF-40A1-DC7A-232E-A9FD83BD32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BE9B9F7-09FF-D2A2-66D0-FF78650482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272483F-2B76-E942-B39F-65E0AF5E5EC6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1154050" name="Rectangle 2">
            <a:extLst>
              <a:ext uri="{FF2B5EF4-FFF2-40B4-BE49-F238E27FC236}">
                <a16:creationId xmlns:a16="http://schemas.microsoft.com/office/drawing/2014/main" id="{68CCC2A9-C3F2-1669-1F39-A08F47FCFF7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1" name="Rectangle 3">
            <a:extLst>
              <a:ext uri="{FF2B5EF4-FFF2-40B4-BE49-F238E27FC236}">
                <a16:creationId xmlns:a16="http://schemas.microsoft.com/office/drawing/2014/main" id="{98F4A506-828C-4DC5-4C98-78F8556CCE5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2" name="Rectangle 4">
            <a:extLst>
              <a:ext uri="{FF2B5EF4-FFF2-40B4-BE49-F238E27FC236}">
                <a16:creationId xmlns:a16="http://schemas.microsoft.com/office/drawing/2014/main" id="{BD4B5475-03DB-3638-5F28-03354AEBC8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3" name="Rectangle 5">
            <a:extLst>
              <a:ext uri="{FF2B5EF4-FFF2-40B4-BE49-F238E27FC236}">
                <a16:creationId xmlns:a16="http://schemas.microsoft.com/office/drawing/2014/main" id="{400105EA-88B3-25CD-74C0-311893E262C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4" name="Rectangle 6">
            <a:extLst>
              <a:ext uri="{FF2B5EF4-FFF2-40B4-BE49-F238E27FC236}">
                <a16:creationId xmlns:a16="http://schemas.microsoft.com/office/drawing/2014/main" id="{0468BD64-7580-A2CC-A22C-4732EE3DB8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5" name="Rectangle 7">
            <a:extLst>
              <a:ext uri="{FF2B5EF4-FFF2-40B4-BE49-F238E27FC236}">
                <a16:creationId xmlns:a16="http://schemas.microsoft.com/office/drawing/2014/main" id="{A0F362CF-A687-3312-8E6A-B4A193D65C7D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6" name="Rectangle 8">
            <a:extLst>
              <a:ext uri="{FF2B5EF4-FFF2-40B4-BE49-F238E27FC236}">
                <a16:creationId xmlns:a16="http://schemas.microsoft.com/office/drawing/2014/main" id="{799C8E65-E1FE-E3EE-69C1-991931D856EF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4057" name="Line 9">
            <a:extLst>
              <a:ext uri="{FF2B5EF4-FFF2-40B4-BE49-F238E27FC236}">
                <a16:creationId xmlns:a16="http://schemas.microsoft.com/office/drawing/2014/main" id="{BB162A51-3BF5-1432-17E9-100AE94C62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4058" name="Line 10">
            <a:extLst>
              <a:ext uri="{FF2B5EF4-FFF2-40B4-BE49-F238E27FC236}">
                <a16:creationId xmlns:a16="http://schemas.microsoft.com/office/drawing/2014/main" id="{CCC36354-D3BC-99EA-707C-9922F07CF5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9624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4059" name="Rectangle 11">
            <a:extLst>
              <a:ext uri="{FF2B5EF4-FFF2-40B4-BE49-F238E27FC236}">
                <a16:creationId xmlns:a16="http://schemas.microsoft.com/office/drawing/2014/main" id="{062DCA3F-D248-315D-0A38-B6712C8E4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In CDMA, one channel carries all transmissions simultaneously.</a:t>
            </a:r>
          </a:p>
        </p:txBody>
      </p:sp>
      <p:grpSp>
        <p:nvGrpSpPr>
          <p:cNvPr id="1154060" name="Group 12">
            <a:extLst>
              <a:ext uri="{FF2B5EF4-FFF2-40B4-BE49-F238E27FC236}">
                <a16:creationId xmlns:a16="http://schemas.microsoft.com/office/drawing/2014/main" id="{074BD96A-AE4D-FCD0-1061-C2F3E9AFA16B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4061" name="Picture 13">
              <a:extLst>
                <a:ext uri="{FF2B5EF4-FFF2-40B4-BE49-F238E27FC236}">
                  <a16:creationId xmlns:a16="http://schemas.microsoft.com/office/drawing/2014/main" id="{265DE116-3C44-415D-8BA2-3E5E438A3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4062" name="Text Box 14">
              <a:extLst>
                <a:ext uri="{FF2B5EF4-FFF2-40B4-BE49-F238E27FC236}">
                  <a16:creationId xmlns:a16="http://schemas.microsoft.com/office/drawing/2014/main" id="{835DC6A5-E659-3E13-8778-EF7E89FDE1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EBBF4C-619A-952B-B2EF-6B2500D5FE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05EDE3B-89D0-3D49-A9E4-AFCA604306F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1125378" name="Line 2">
            <a:extLst>
              <a:ext uri="{FF2B5EF4-FFF2-40B4-BE49-F238E27FC236}">
                <a16:creationId xmlns:a16="http://schemas.microsoft.com/office/drawing/2014/main" id="{5ED07183-2DE5-2953-AF7F-B573A96AA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79" name="Line 3">
            <a:extLst>
              <a:ext uri="{FF2B5EF4-FFF2-40B4-BE49-F238E27FC236}">
                <a16:creationId xmlns:a16="http://schemas.microsoft.com/office/drawing/2014/main" id="{584B1E34-ACD4-E278-A02D-6DC25F7B9D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5380" name="Text Box 4">
            <a:extLst>
              <a:ext uri="{FF2B5EF4-FFF2-40B4-BE49-F238E27FC236}">
                <a16:creationId xmlns:a16="http://schemas.microsoft.com/office/drawing/2014/main" id="{AB387407-BF09-5CD1-4C70-8A7D662D4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07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12.23  </a:t>
            </a:r>
            <a:r>
              <a:rPr lang="en-US" altLang="en-US" sz="2000" baseline="0"/>
              <a:t>Simple idea of communication with code</a:t>
            </a:r>
          </a:p>
        </p:txBody>
      </p:sp>
      <p:sp>
        <p:nvSpPr>
          <p:cNvPr id="1125381" name="Line 5">
            <a:extLst>
              <a:ext uri="{FF2B5EF4-FFF2-40B4-BE49-F238E27FC236}">
                <a16:creationId xmlns:a16="http://schemas.microsoft.com/office/drawing/2014/main" id="{AAFE36FF-51F7-337A-322D-2C2036870AE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5383" name="Picture 7">
            <a:extLst>
              <a:ext uri="{FF2B5EF4-FFF2-40B4-BE49-F238E27FC236}">
                <a16:creationId xmlns:a16="http://schemas.microsoft.com/office/drawing/2014/main" id="{D04AB1A5-898C-386D-D853-B999DF15F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338263"/>
            <a:ext cx="7258050" cy="430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E7D65-32B9-BE42-81AB-73B8AB079C9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464D89A1-F264-4D42-B6C6-C379B69E4D6C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1127426" name="Line 2">
            <a:extLst>
              <a:ext uri="{FF2B5EF4-FFF2-40B4-BE49-F238E27FC236}">
                <a16:creationId xmlns:a16="http://schemas.microsoft.com/office/drawing/2014/main" id="{9411C3B8-FCBC-80F8-7A43-5EA9BE0125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27" name="Line 3">
            <a:extLst>
              <a:ext uri="{FF2B5EF4-FFF2-40B4-BE49-F238E27FC236}">
                <a16:creationId xmlns:a16="http://schemas.microsoft.com/office/drawing/2014/main" id="{3DC33CE2-32F1-A242-F979-9F5FB9B96D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7428" name="Text Box 4">
            <a:extLst>
              <a:ext uri="{FF2B5EF4-FFF2-40B4-BE49-F238E27FC236}">
                <a16:creationId xmlns:a16="http://schemas.microsoft.com/office/drawing/2014/main" id="{C0CCB267-EC4E-5638-C90B-AADCF9DFB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589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12.24  </a:t>
            </a:r>
            <a:r>
              <a:rPr lang="en-US" altLang="en-US" sz="2000" baseline="0"/>
              <a:t>Chip sequences</a:t>
            </a:r>
          </a:p>
        </p:txBody>
      </p:sp>
      <p:sp>
        <p:nvSpPr>
          <p:cNvPr id="1127429" name="Line 5">
            <a:extLst>
              <a:ext uri="{FF2B5EF4-FFF2-40B4-BE49-F238E27FC236}">
                <a16:creationId xmlns:a16="http://schemas.microsoft.com/office/drawing/2014/main" id="{E7FD904C-A137-F77B-E28F-F6CAE1B980C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7431" name="Picture 7">
            <a:extLst>
              <a:ext uri="{FF2B5EF4-FFF2-40B4-BE49-F238E27FC236}">
                <a16:creationId xmlns:a16="http://schemas.microsoft.com/office/drawing/2014/main" id="{94458035-9D8D-FD1D-821D-2036B0BA8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2870200"/>
            <a:ext cx="8775700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CF44CB-2DCC-4A70-0344-5B754280C2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7AD7AC42-432E-7B4B-9880-47F75A84BFF8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1129474" name="Line 2">
            <a:extLst>
              <a:ext uri="{FF2B5EF4-FFF2-40B4-BE49-F238E27FC236}">
                <a16:creationId xmlns:a16="http://schemas.microsoft.com/office/drawing/2014/main" id="{DC371E05-0EA9-FCEF-E033-6FF266A52E3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5" name="Line 3">
            <a:extLst>
              <a:ext uri="{FF2B5EF4-FFF2-40B4-BE49-F238E27FC236}">
                <a16:creationId xmlns:a16="http://schemas.microsoft.com/office/drawing/2014/main" id="{7FBFBAA6-15A0-CBC4-F5F2-15A1C66F687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29476" name="Text Box 4">
            <a:extLst>
              <a:ext uri="{FF2B5EF4-FFF2-40B4-BE49-F238E27FC236}">
                <a16:creationId xmlns:a16="http://schemas.microsoft.com/office/drawing/2014/main" id="{AF764337-EDC7-E431-7DE3-DE38627ED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126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12.25  </a:t>
            </a:r>
            <a:r>
              <a:rPr lang="en-US" altLang="en-US" sz="2000" baseline="0"/>
              <a:t>Data representation in CDMA</a:t>
            </a:r>
          </a:p>
        </p:txBody>
      </p:sp>
      <p:sp>
        <p:nvSpPr>
          <p:cNvPr id="1129477" name="Line 5">
            <a:extLst>
              <a:ext uri="{FF2B5EF4-FFF2-40B4-BE49-F238E27FC236}">
                <a16:creationId xmlns:a16="http://schemas.microsoft.com/office/drawing/2014/main" id="{EA6A9974-A391-0955-DB0A-A793E45D5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29479" name="Picture 7">
            <a:extLst>
              <a:ext uri="{FF2B5EF4-FFF2-40B4-BE49-F238E27FC236}">
                <a16:creationId xmlns:a16="http://schemas.microsoft.com/office/drawing/2014/main" id="{D61196BA-BB00-507F-55CE-E9B1B39485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188" y="3016250"/>
            <a:ext cx="8126412" cy="71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F2FDDE-DC6C-1918-1447-665CE894D2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D7E2F54C-8440-894E-B4EC-3418234779BE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1131522" name="Line 2">
            <a:extLst>
              <a:ext uri="{FF2B5EF4-FFF2-40B4-BE49-F238E27FC236}">
                <a16:creationId xmlns:a16="http://schemas.microsoft.com/office/drawing/2014/main" id="{46026CC5-4D6D-1015-ADA4-FFF072FBBD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23" name="Line 3">
            <a:extLst>
              <a:ext uri="{FF2B5EF4-FFF2-40B4-BE49-F238E27FC236}">
                <a16:creationId xmlns:a16="http://schemas.microsoft.com/office/drawing/2014/main" id="{C1AB21B8-168B-4293-3E2F-8D9FF96CB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1524" name="Text Box 4">
            <a:extLst>
              <a:ext uri="{FF2B5EF4-FFF2-40B4-BE49-F238E27FC236}">
                <a16:creationId xmlns:a16="http://schemas.microsoft.com/office/drawing/2014/main" id="{6AD74803-63BE-766B-61A2-576EEEF08E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4803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12.26  </a:t>
            </a:r>
            <a:r>
              <a:rPr lang="en-US" altLang="en-US" sz="2000" baseline="0"/>
              <a:t>Sharing channel in CDMA</a:t>
            </a:r>
          </a:p>
        </p:txBody>
      </p:sp>
      <p:sp>
        <p:nvSpPr>
          <p:cNvPr id="1131525" name="Line 5">
            <a:extLst>
              <a:ext uri="{FF2B5EF4-FFF2-40B4-BE49-F238E27FC236}">
                <a16:creationId xmlns:a16="http://schemas.microsoft.com/office/drawing/2014/main" id="{7C37D73B-CDD2-697B-9094-FC25A6A103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1527" name="Picture 7">
            <a:extLst>
              <a:ext uri="{FF2B5EF4-FFF2-40B4-BE49-F238E27FC236}">
                <a16:creationId xmlns:a16="http://schemas.microsoft.com/office/drawing/2014/main" id="{8AB38867-EBAC-B565-0441-55594110B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8" y="1524000"/>
            <a:ext cx="8729662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6C64B-774D-DF25-7A4C-4994548D09B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A9169BCB-D7A3-BC4B-9C29-3C77F74263D7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1133570" name="Line 2">
            <a:extLst>
              <a:ext uri="{FF2B5EF4-FFF2-40B4-BE49-F238E27FC236}">
                <a16:creationId xmlns:a16="http://schemas.microsoft.com/office/drawing/2014/main" id="{2194A96A-F1B3-BBB2-B9E2-C57A629039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71" name="Line 3">
            <a:extLst>
              <a:ext uri="{FF2B5EF4-FFF2-40B4-BE49-F238E27FC236}">
                <a16:creationId xmlns:a16="http://schemas.microsoft.com/office/drawing/2014/main" id="{CE0BA830-A347-6195-D9CA-87741ACDF20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3572" name="Text Box 4">
            <a:extLst>
              <a:ext uri="{FF2B5EF4-FFF2-40B4-BE49-F238E27FC236}">
                <a16:creationId xmlns:a16="http://schemas.microsoft.com/office/drawing/2014/main" id="{E7454230-3E6C-4EEE-2337-7C1DF7732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969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12.27  </a:t>
            </a:r>
            <a:r>
              <a:rPr lang="en-US" altLang="en-US" sz="2000" baseline="0"/>
              <a:t>Digital signal created by four stations in CDMA</a:t>
            </a:r>
          </a:p>
        </p:txBody>
      </p:sp>
      <p:sp>
        <p:nvSpPr>
          <p:cNvPr id="1133573" name="Line 5">
            <a:extLst>
              <a:ext uri="{FF2B5EF4-FFF2-40B4-BE49-F238E27FC236}">
                <a16:creationId xmlns:a16="http://schemas.microsoft.com/office/drawing/2014/main" id="{20A234C6-10A9-3D32-5AA1-243CFF206D8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3575" name="Picture 7">
            <a:extLst>
              <a:ext uri="{FF2B5EF4-FFF2-40B4-BE49-F238E27FC236}">
                <a16:creationId xmlns:a16="http://schemas.microsoft.com/office/drawing/2014/main" id="{27147B34-54CB-8A48-9929-0237C5F59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" y="1552575"/>
            <a:ext cx="8026400" cy="4238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C7D890B-492C-83AD-2BA2-B5CD3F45B4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5C6FF8E4-5EBE-C64F-B749-026BB4EAB38D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135618" name="Line 2">
            <a:extLst>
              <a:ext uri="{FF2B5EF4-FFF2-40B4-BE49-F238E27FC236}">
                <a16:creationId xmlns:a16="http://schemas.microsoft.com/office/drawing/2014/main" id="{1F84A73A-6EB3-1922-7D6D-F5329D8FB7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19" name="Line 3">
            <a:extLst>
              <a:ext uri="{FF2B5EF4-FFF2-40B4-BE49-F238E27FC236}">
                <a16:creationId xmlns:a16="http://schemas.microsoft.com/office/drawing/2014/main" id="{D1F3A8A3-F5C2-9992-7897-7C1DA11A99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5620" name="Text Box 4">
            <a:extLst>
              <a:ext uri="{FF2B5EF4-FFF2-40B4-BE49-F238E27FC236}">
                <a16:creationId xmlns:a16="http://schemas.microsoft.com/office/drawing/2014/main" id="{FB8CEC2E-013F-A241-3AD9-AA7DF84BD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3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12.28  </a:t>
            </a:r>
            <a:r>
              <a:rPr lang="en-US" altLang="en-US" sz="2000" baseline="0"/>
              <a:t>Decoding of the composite signal for one in CDMA</a:t>
            </a:r>
          </a:p>
        </p:txBody>
      </p:sp>
      <p:sp>
        <p:nvSpPr>
          <p:cNvPr id="1135621" name="Line 5">
            <a:extLst>
              <a:ext uri="{FF2B5EF4-FFF2-40B4-BE49-F238E27FC236}">
                <a16:creationId xmlns:a16="http://schemas.microsoft.com/office/drawing/2014/main" id="{388F9201-5BEF-60F7-1F4A-2574FA19C2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5623" name="Picture 7">
            <a:extLst>
              <a:ext uri="{FF2B5EF4-FFF2-40B4-BE49-F238E27FC236}">
                <a16:creationId xmlns:a16="http://schemas.microsoft.com/office/drawing/2014/main" id="{1312AAFD-C4C1-9803-66DB-59F211823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38" y="1301750"/>
            <a:ext cx="7358062" cy="433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D506E5-0905-130E-067D-F5ABEA65E9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7CBE4F7-F00F-E648-991F-146ED37A7F9C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137666" name="Line 2">
            <a:extLst>
              <a:ext uri="{FF2B5EF4-FFF2-40B4-BE49-F238E27FC236}">
                <a16:creationId xmlns:a16="http://schemas.microsoft.com/office/drawing/2014/main" id="{AC16CA7B-399D-34A7-FEBE-92D471798F9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67" name="Line 3">
            <a:extLst>
              <a:ext uri="{FF2B5EF4-FFF2-40B4-BE49-F238E27FC236}">
                <a16:creationId xmlns:a16="http://schemas.microsoft.com/office/drawing/2014/main" id="{FBB60490-9FF8-F14E-E4AA-F512BBC8C29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37668" name="Text Box 4">
            <a:extLst>
              <a:ext uri="{FF2B5EF4-FFF2-40B4-BE49-F238E27FC236}">
                <a16:creationId xmlns:a16="http://schemas.microsoft.com/office/drawing/2014/main" id="{00949956-56C4-B9DF-C41F-F826C574FF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377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12.29  </a:t>
            </a:r>
            <a:r>
              <a:rPr lang="en-US" altLang="en-US" sz="2000" baseline="0"/>
              <a:t>General rule and examples of creating Walsh tables</a:t>
            </a:r>
          </a:p>
        </p:txBody>
      </p:sp>
      <p:sp>
        <p:nvSpPr>
          <p:cNvPr id="1137669" name="Line 5">
            <a:extLst>
              <a:ext uri="{FF2B5EF4-FFF2-40B4-BE49-F238E27FC236}">
                <a16:creationId xmlns:a16="http://schemas.microsoft.com/office/drawing/2014/main" id="{546BC4F5-2AD7-7BD5-75B6-99F446284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137671" name="Picture 7">
            <a:extLst>
              <a:ext uri="{FF2B5EF4-FFF2-40B4-BE49-F238E27FC236}">
                <a16:creationId xmlns:a16="http://schemas.microsoft.com/office/drawing/2014/main" id="{2E0E0A30-1E5F-04BF-3D02-F6ED7D531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750" y="1417638"/>
            <a:ext cx="598805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AA9412-8628-C2C8-CAC6-2C929B7EAC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F2B1FF7E-1B45-BD4C-9963-40D5F86BEE1E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084418" name="Line 2">
            <a:extLst>
              <a:ext uri="{FF2B5EF4-FFF2-40B4-BE49-F238E27FC236}">
                <a16:creationId xmlns:a16="http://schemas.microsoft.com/office/drawing/2014/main" id="{2DDFF91F-9097-05FD-799A-980EA1A56B2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19" name="Line 3">
            <a:extLst>
              <a:ext uri="{FF2B5EF4-FFF2-40B4-BE49-F238E27FC236}">
                <a16:creationId xmlns:a16="http://schemas.microsoft.com/office/drawing/2014/main" id="{D6988E5A-D7A7-B745-2EEC-269687325D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4420" name="Text Box 4">
            <a:extLst>
              <a:ext uri="{FF2B5EF4-FFF2-40B4-BE49-F238E27FC236}">
                <a16:creationId xmlns:a16="http://schemas.microsoft.com/office/drawing/2014/main" id="{7500353B-A580-998A-5327-190C5D8D55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4689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12.3  </a:t>
            </a:r>
            <a:r>
              <a:rPr lang="en-US" altLang="en-US" sz="2000" baseline="0"/>
              <a:t>Frames in a pure ALOHA network</a:t>
            </a:r>
          </a:p>
        </p:txBody>
      </p:sp>
      <p:sp>
        <p:nvSpPr>
          <p:cNvPr id="1084421" name="Line 5">
            <a:extLst>
              <a:ext uri="{FF2B5EF4-FFF2-40B4-BE49-F238E27FC236}">
                <a16:creationId xmlns:a16="http://schemas.microsoft.com/office/drawing/2014/main" id="{412EEF8A-B6BF-5B64-CCD2-BF15E9AE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4423" name="Picture 7">
            <a:extLst>
              <a:ext uri="{FF2B5EF4-FFF2-40B4-BE49-F238E27FC236}">
                <a16:creationId xmlns:a16="http://schemas.microsoft.com/office/drawing/2014/main" id="{157D0A34-75CA-C872-8A71-8516B52ACC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" y="1600200"/>
            <a:ext cx="8620125" cy="406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89C0012-77B1-431B-955E-72BEF02FD0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3AA9938A-7725-AD43-B74B-D98934C9C0F4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1156098" name="Rectangle 2">
            <a:extLst>
              <a:ext uri="{FF2B5EF4-FFF2-40B4-BE49-F238E27FC236}">
                <a16:creationId xmlns:a16="http://schemas.microsoft.com/office/drawing/2014/main" id="{6B72E1B5-50BF-8BCF-173E-45E54636090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099" name="Rectangle 3">
            <a:extLst>
              <a:ext uri="{FF2B5EF4-FFF2-40B4-BE49-F238E27FC236}">
                <a16:creationId xmlns:a16="http://schemas.microsoft.com/office/drawing/2014/main" id="{107D1E9F-8C80-AE1A-208B-4B455B76006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0" name="Rectangle 4">
            <a:extLst>
              <a:ext uri="{FF2B5EF4-FFF2-40B4-BE49-F238E27FC236}">
                <a16:creationId xmlns:a16="http://schemas.microsoft.com/office/drawing/2014/main" id="{F3F59CDD-3A5A-7BAD-3C38-03FC30018FF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1" name="Rectangle 5">
            <a:extLst>
              <a:ext uri="{FF2B5EF4-FFF2-40B4-BE49-F238E27FC236}">
                <a16:creationId xmlns:a16="http://schemas.microsoft.com/office/drawing/2014/main" id="{831C9FE8-2296-F93A-4850-A0221317B9E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2" name="Rectangle 6">
            <a:extLst>
              <a:ext uri="{FF2B5EF4-FFF2-40B4-BE49-F238E27FC236}">
                <a16:creationId xmlns:a16="http://schemas.microsoft.com/office/drawing/2014/main" id="{02B03C79-0717-55F7-6F90-80700145BE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3" name="Rectangle 7">
            <a:extLst>
              <a:ext uri="{FF2B5EF4-FFF2-40B4-BE49-F238E27FC236}">
                <a16:creationId xmlns:a16="http://schemas.microsoft.com/office/drawing/2014/main" id="{9EDCB917-1379-51D8-F520-6A74CCE8C9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4" name="Rectangle 8">
            <a:extLst>
              <a:ext uri="{FF2B5EF4-FFF2-40B4-BE49-F238E27FC236}">
                <a16:creationId xmlns:a16="http://schemas.microsoft.com/office/drawing/2014/main" id="{9D973639-6E2A-14F2-9D90-88DA9305F81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6105" name="Line 9">
            <a:extLst>
              <a:ext uri="{FF2B5EF4-FFF2-40B4-BE49-F238E27FC236}">
                <a16:creationId xmlns:a16="http://schemas.microsoft.com/office/drawing/2014/main" id="{CF572CB3-A30B-474C-E7AB-4CEA5D956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26670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6" name="Line 10">
            <a:extLst>
              <a:ext uri="{FF2B5EF4-FFF2-40B4-BE49-F238E27FC236}">
                <a16:creationId xmlns:a16="http://schemas.microsoft.com/office/drawing/2014/main" id="{01AD5268-62FC-70CA-5FF3-14273DDD3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3886200"/>
            <a:ext cx="8153400" cy="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56107" name="Rectangle 11">
            <a:extLst>
              <a:ext uri="{FF2B5EF4-FFF2-40B4-BE49-F238E27FC236}">
                <a16:creationId xmlns:a16="http://schemas.microsoft.com/office/drawing/2014/main" id="{726D2A62-A045-9CA9-0AD3-CF0570CAA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3200" i="0" baseline="0">
                <a:latin typeface="Arial" panose="020B0604020202020204" pitchFamily="34" charset="0"/>
              </a:rPr>
              <a:t>The number of sequences in a Walsh table needs to be N = 2</a:t>
            </a:r>
            <a:r>
              <a:rPr lang="en-US" altLang="en-US" sz="3200" i="0" baseline="30000">
                <a:latin typeface="Arial" panose="020B0604020202020204" pitchFamily="34" charset="0"/>
              </a:rPr>
              <a:t>m</a:t>
            </a:r>
            <a:r>
              <a:rPr lang="en-US" altLang="en-US" sz="3200" i="0" baseline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156108" name="Group 12">
            <a:extLst>
              <a:ext uri="{FF2B5EF4-FFF2-40B4-BE49-F238E27FC236}">
                <a16:creationId xmlns:a16="http://schemas.microsoft.com/office/drawing/2014/main" id="{9EBDCF23-8C33-D38E-21C5-9B26B234FC3C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81200"/>
            <a:ext cx="1143000" cy="566738"/>
            <a:chOff x="1200" y="1248"/>
            <a:chExt cx="720" cy="357"/>
          </a:xfrm>
        </p:grpSpPr>
        <p:pic>
          <p:nvPicPr>
            <p:cNvPr id="1156109" name="Picture 13">
              <a:extLst>
                <a:ext uri="{FF2B5EF4-FFF2-40B4-BE49-F238E27FC236}">
                  <a16:creationId xmlns:a16="http://schemas.microsoft.com/office/drawing/2014/main" id="{5122E28A-E545-EA41-3089-B09E96E287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56110" name="Text Box 14">
              <a:extLst>
                <a:ext uri="{FF2B5EF4-FFF2-40B4-BE49-F238E27FC236}">
                  <a16:creationId xmlns:a16="http://schemas.microsoft.com/office/drawing/2014/main" id="{6E1C30F2-5901-CE69-68A3-DCFCA99575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baseline="0">
                  <a:solidFill>
                    <a:schemeClr val="hlink"/>
                  </a:solidFill>
                </a:rPr>
                <a:t>Note</a:t>
              </a:r>
            </a:p>
          </p:txBody>
        </p: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BD0D37E-3942-4D52-A63D-8F4FECA9E1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851BDF4-E535-9343-BB84-8F87F7648DD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950274" name="Rectangle 2">
            <a:extLst>
              <a:ext uri="{FF2B5EF4-FFF2-40B4-BE49-F238E27FC236}">
                <a16:creationId xmlns:a16="http://schemas.microsoft.com/office/drawing/2014/main" id="{0F510BC3-AA4C-8541-2149-BBE6170A539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5" name="Rectangle 3">
            <a:extLst>
              <a:ext uri="{FF2B5EF4-FFF2-40B4-BE49-F238E27FC236}">
                <a16:creationId xmlns:a16="http://schemas.microsoft.com/office/drawing/2014/main" id="{AEF857A8-2B49-20A1-1811-71A2BE19592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6" name="Rectangle 4">
            <a:extLst>
              <a:ext uri="{FF2B5EF4-FFF2-40B4-BE49-F238E27FC236}">
                <a16:creationId xmlns:a16="http://schemas.microsoft.com/office/drawing/2014/main" id="{05A32E3E-6F16-5415-9F9F-B2A745FC08B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7" name="Rectangle 5">
            <a:extLst>
              <a:ext uri="{FF2B5EF4-FFF2-40B4-BE49-F238E27FC236}">
                <a16:creationId xmlns:a16="http://schemas.microsoft.com/office/drawing/2014/main" id="{FB8394DB-3FFE-34F7-B2C4-879AFAF074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8" name="Rectangle 6">
            <a:extLst>
              <a:ext uri="{FF2B5EF4-FFF2-40B4-BE49-F238E27FC236}">
                <a16:creationId xmlns:a16="http://schemas.microsoft.com/office/drawing/2014/main" id="{8F8861F5-CB0A-A451-A974-B8ACB5BDBA1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79" name="Rectangle 7">
            <a:extLst>
              <a:ext uri="{FF2B5EF4-FFF2-40B4-BE49-F238E27FC236}">
                <a16:creationId xmlns:a16="http://schemas.microsoft.com/office/drawing/2014/main" id="{523B1AED-C37B-43A1-3370-76150E9E2E1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80" name="Rectangle 8">
            <a:extLst>
              <a:ext uri="{FF2B5EF4-FFF2-40B4-BE49-F238E27FC236}">
                <a16:creationId xmlns:a16="http://schemas.microsoft.com/office/drawing/2014/main" id="{FAE1F643-952A-EFE7-BDEE-0A0763587AC9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950281" name="Rectangle 9">
            <a:extLst>
              <a:ext uri="{FF2B5EF4-FFF2-40B4-BE49-F238E27FC236}">
                <a16:creationId xmlns:a16="http://schemas.microsoft.com/office/drawing/2014/main" id="{325DF65F-9653-70FF-03CD-C887F18ED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Find the chips for a network with</a:t>
            </a:r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Two stations           </a:t>
            </a:r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Four stations</a:t>
            </a:r>
          </a:p>
        </p:txBody>
      </p:sp>
      <p:sp>
        <p:nvSpPr>
          <p:cNvPr id="950283" name="Text Box 11">
            <a:extLst>
              <a:ext uri="{FF2B5EF4-FFF2-40B4-BE49-F238E27FC236}">
                <a16:creationId xmlns:a16="http://schemas.microsoft.com/office/drawing/2014/main" id="{3C8B3A4A-192D-3051-98A5-51E65F0A0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12.6</a:t>
            </a:r>
          </a:p>
        </p:txBody>
      </p:sp>
      <p:sp>
        <p:nvSpPr>
          <p:cNvPr id="950284" name="Rectangle 12">
            <a:extLst>
              <a:ext uri="{FF2B5EF4-FFF2-40B4-BE49-F238E27FC236}">
                <a16:creationId xmlns:a16="http://schemas.microsoft.com/office/drawing/2014/main" id="{BCCA8AB2-8108-0984-AF83-64AA31AC1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438400"/>
            <a:ext cx="8686800" cy="350837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r>
              <a:rPr lang="en-US" altLang="en-US" baseline="0"/>
              <a:t>We can use the rows of W</a:t>
            </a:r>
            <a:r>
              <a:rPr lang="en-US" altLang="en-US"/>
              <a:t>2</a:t>
            </a:r>
            <a:r>
              <a:rPr lang="en-US" altLang="en-US" baseline="0"/>
              <a:t> and W</a:t>
            </a:r>
            <a:r>
              <a:rPr lang="en-US" altLang="en-US"/>
              <a:t>4</a:t>
            </a:r>
            <a:r>
              <a:rPr lang="en-US" altLang="en-US" baseline="0"/>
              <a:t> in Figure 12.29:</a:t>
            </a:r>
          </a:p>
          <a:p>
            <a:r>
              <a:rPr lang="en-US" altLang="en-US" baseline="0">
                <a:solidFill>
                  <a:schemeClr val="hlink"/>
                </a:solidFill>
              </a:rPr>
              <a:t>a.</a:t>
            </a:r>
            <a:r>
              <a:rPr lang="en-US" altLang="en-US" baseline="0"/>
              <a:t> For a two-station network, we have </a:t>
            </a:r>
            <a:br>
              <a:rPr lang="en-US" altLang="en-US" i="0" baseline="0"/>
            </a:br>
            <a:r>
              <a:rPr lang="en-US" altLang="en-US" i="0" baseline="0"/>
              <a:t>                           [+1 +1] and [+1 −1].</a:t>
            </a:r>
          </a:p>
          <a:p>
            <a:endParaRPr lang="en-US" altLang="en-US" i="0" baseline="0"/>
          </a:p>
          <a:p>
            <a:r>
              <a:rPr lang="en-US" altLang="en-US" baseline="0">
                <a:solidFill>
                  <a:schemeClr val="hlink"/>
                </a:solidFill>
              </a:rPr>
              <a:t>b</a:t>
            </a:r>
            <a:r>
              <a:rPr lang="en-US" altLang="en-US" baseline="0"/>
              <a:t>. For a four-station network we have </a:t>
            </a:r>
            <a:br>
              <a:rPr lang="en-US" altLang="en-US" baseline="0"/>
            </a:br>
            <a:r>
              <a:rPr lang="en-US" altLang="en-US" baseline="0"/>
              <a:t>                       </a:t>
            </a:r>
            <a:r>
              <a:rPr lang="en-US" altLang="en-US" i="0" baseline="0"/>
              <a:t>[+1 +1 +1 +1], [+1 −1 +1 −1], </a:t>
            </a:r>
            <a:br>
              <a:rPr lang="en-US" altLang="en-US" i="0" baseline="0"/>
            </a:br>
            <a:r>
              <a:rPr lang="en-US" altLang="en-US" i="0" baseline="0"/>
              <a:t>                 [+1 +1 −1 −1],</a:t>
            </a:r>
            <a:r>
              <a:rPr lang="en-US" altLang="en-US" baseline="0"/>
              <a:t>  and   </a:t>
            </a:r>
            <a:r>
              <a:rPr lang="en-US" altLang="en-US" i="0" baseline="0"/>
              <a:t>[+1 −1 −1 +1].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F5A654-218B-A385-6717-E68F6BFFF4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8579FEFC-B2E6-0C44-99B8-BEF63A3D70D9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1158146" name="Rectangle 2">
            <a:extLst>
              <a:ext uri="{FF2B5EF4-FFF2-40B4-BE49-F238E27FC236}">
                <a16:creationId xmlns:a16="http://schemas.microsoft.com/office/drawing/2014/main" id="{41D7E971-7338-E6F2-6AE9-2E7ED96945B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7" name="Rectangle 3">
            <a:extLst>
              <a:ext uri="{FF2B5EF4-FFF2-40B4-BE49-F238E27FC236}">
                <a16:creationId xmlns:a16="http://schemas.microsoft.com/office/drawing/2014/main" id="{2D0C2CE6-7E2F-E228-AE5F-E008E35A39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8" name="Rectangle 4">
            <a:extLst>
              <a:ext uri="{FF2B5EF4-FFF2-40B4-BE49-F238E27FC236}">
                <a16:creationId xmlns:a16="http://schemas.microsoft.com/office/drawing/2014/main" id="{C30F3A64-92A0-9C37-FD5E-EF0BAB2194F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49" name="Rectangle 5">
            <a:extLst>
              <a:ext uri="{FF2B5EF4-FFF2-40B4-BE49-F238E27FC236}">
                <a16:creationId xmlns:a16="http://schemas.microsoft.com/office/drawing/2014/main" id="{7572D006-5069-83F0-18F1-F969A3C7F4A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0" name="Rectangle 6">
            <a:extLst>
              <a:ext uri="{FF2B5EF4-FFF2-40B4-BE49-F238E27FC236}">
                <a16:creationId xmlns:a16="http://schemas.microsoft.com/office/drawing/2014/main" id="{3C8DEA69-A23D-A175-6144-8484DB0E852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1" name="Rectangle 7">
            <a:extLst>
              <a:ext uri="{FF2B5EF4-FFF2-40B4-BE49-F238E27FC236}">
                <a16:creationId xmlns:a16="http://schemas.microsoft.com/office/drawing/2014/main" id="{8B5BA799-50DF-A6C4-B0EC-F5A64A1B436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2" name="Rectangle 8">
            <a:extLst>
              <a:ext uri="{FF2B5EF4-FFF2-40B4-BE49-F238E27FC236}">
                <a16:creationId xmlns:a16="http://schemas.microsoft.com/office/drawing/2014/main" id="{5C216E72-50D8-B263-33D2-C29A0119DD56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58153" name="Rectangle 9">
            <a:extLst>
              <a:ext uri="{FF2B5EF4-FFF2-40B4-BE49-F238E27FC236}">
                <a16:creationId xmlns:a16="http://schemas.microsoft.com/office/drawing/2014/main" id="{FB06263F-6A1C-03BF-3293-472E995EA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9461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What is the number of sequences if we have 90 stations in our network?</a:t>
            </a:r>
          </a:p>
        </p:txBody>
      </p:sp>
      <p:sp>
        <p:nvSpPr>
          <p:cNvPr id="1158154" name="Text Box 10">
            <a:extLst>
              <a:ext uri="{FF2B5EF4-FFF2-40B4-BE49-F238E27FC236}">
                <a16:creationId xmlns:a16="http://schemas.microsoft.com/office/drawing/2014/main" id="{EFBB980C-8894-5B3A-3999-7C8E2AEB0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12.7</a:t>
            </a:r>
          </a:p>
        </p:txBody>
      </p:sp>
      <p:sp>
        <p:nvSpPr>
          <p:cNvPr id="1158155" name="Rectangle 11">
            <a:extLst>
              <a:ext uri="{FF2B5EF4-FFF2-40B4-BE49-F238E27FC236}">
                <a16:creationId xmlns:a16="http://schemas.microsoft.com/office/drawing/2014/main" id="{63343D41-7619-6D60-4DF2-37D0B4815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24384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The number of sequences needs to be 2</a:t>
            </a:r>
            <a:r>
              <a:rPr lang="en-US" altLang="en-US" baseline="30000"/>
              <a:t>m</a:t>
            </a:r>
            <a:r>
              <a:rPr lang="en-US" altLang="en-US" baseline="0"/>
              <a:t>. We need to choose m = 7 and N = 2</a:t>
            </a:r>
            <a:r>
              <a:rPr lang="en-US" altLang="en-US" baseline="30000"/>
              <a:t>7</a:t>
            </a:r>
            <a:r>
              <a:rPr lang="en-US" altLang="en-US" baseline="0"/>
              <a:t> or 128. We can then use 90 </a:t>
            </a:r>
            <a:br>
              <a:rPr lang="en-US" altLang="en-US" baseline="0"/>
            </a:br>
            <a:r>
              <a:rPr lang="en-US" altLang="en-US" baseline="0"/>
              <a:t>of the sequences as the chips.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507027-5FB6-3062-CB1F-7FAFBD7D39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BAEEA8CA-0BD4-3A4F-AB3E-A7513CCDB45D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1160194" name="Rectangle 2">
            <a:extLst>
              <a:ext uri="{FF2B5EF4-FFF2-40B4-BE49-F238E27FC236}">
                <a16:creationId xmlns:a16="http://schemas.microsoft.com/office/drawing/2014/main" id="{5B52E2F3-D904-315A-E8A8-38B0E9D66A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5" name="Rectangle 3">
            <a:extLst>
              <a:ext uri="{FF2B5EF4-FFF2-40B4-BE49-F238E27FC236}">
                <a16:creationId xmlns:a16="http://schemas.microsoft.com/office/drawing/2014/main" id="{571A30B1-900C-3F67-B868-8B4B8B28C6B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6" name="Rectangle 4">
            <a:extLst>
              <a:ext uri="{FF2B5EF4-FFF2-40B4-BE49-F238E27FC236}">
                <a16:creationId xmlns:a16="http://schemas.microsoft.com/office/drawing/2014/main" id="{E6A4926F-8398-8D03-C548-4EF4BC2B628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7" name="Rectangle 5">
            <a:extLst>
              <a:ext uri="{FF2B5EF4-FFF2-40B4-BE49-F238E27FC236}">
                <a16:creationId xmlns:a16="http://schemas.microsoft.com/office/drawing/2014/main" id="{89B0AABB-A38A-3FD0-F98B-98CDE3C48F3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8" name="Rectangle 6">
            <a:extLst>
              <a:ext uri="{FF2B5EF4-FFF2-40B4-BE49-F238E27FC236}">
                <a16:creationId xmlns:a16="http://schemas.microsoft.com/office/drawing/2014/main" id="{8AD13257-3538-EACB-1E08-239E77A220D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199" name="Rectangle 7">
            <a:extLst>
              <a:ext uri="{FF2B5EF4-FFF2-40B4-BE49-F238E27FC236}">
                <a16:creationId xmlns:a16="http://schemas.microsoft.com/office/drawing/2014/main" id="{7B98B516-E363-0225-A697-55CD7B3170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200" name="Rectangle 8">
            <a:extLst>
              <a:ext uri="{FF2B5EF4-FFF2-40B4-BE49-F238E27FC236}">
                <a16:creationId xmlns:a16="http://schemas.microsoft.com/office/drawing/2014/main" id="{85C88A0E-87DE-2BC6-76E9-416B990BE0A8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0201" name="Rectangle 9">
            <a:extLst>
              <a:ext uri="{FF2B5EF4-FFF2-40B4-BE49-F238E27FC236}">
                <a16:creationId xmlns:a16="http://schemas.microsoft.com/office/drawing/2014/main" id="{4EDCFDF4-E893-F616-414B-691B03549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18002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Prove that a receiving station can get the data sent by a specific sender if it multiplies the entire data on the channel by the sender’s chip code and then divides it by the number of stations.</a:t>
            </a:r>
          </a:p>
        </p:txBody>
      </p:sp>
      <p:sp>
        <p:nvSpPr>
          <p:cNvPr id="1160202" name="Text Box 10">
            <a:extLst>
              <a:ext uri="{FF2B5EF4-FFF2-40B4-BE49-F238E27FC236}">
                <a16:creationId xmlns:a16="http://schemas.microsoft.com/office/drawing/2014/main" id="{E491206B-5CEA-1B68-823F-5CF9F985BC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12.8</a:t>
            </a:r>
          </a:p>
        </p:txBody>
      </p:sp>
      <p:sp>
        <p:nvSpPr>
          <p:cNvPr id="1160203" name="Rectangle 11">
            <a:extLst>
              <a:ext uri="{FF2B5EF4-FFF2-40B4-BE49-F238E27FC236}">
                <a16:creationId xmlns:a16="http://schemas.microsoft.com/office/drawing/2014/main" id="{0F1F71D5-15FA-13E0-390A-B5848929B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00400"/>
            <a:ext cx="8686800" cy="308133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Solution</a:t>
            </a:r>
          </a:p>
          <a:p>
            <a:pPr algn="just"/>
            <a:r>
              <a:rPr lang="en-US" altLang="en-US" baseline="0"/>
              <a:t>Let us prove this for the first station, using our previous four-station example. We can say that the data on the channel </a:t>
            </a:r>
            <a:br>
              <a:rPr lang="en-US" altLang="en-US" baseline="0"/>
            </a:br>
            <a:r>
              <a:rPr lang="en-US" altLang="en-US" baseline="0"/>
              <a:t>      D = (d</a:t>
            </a:r>
            <a:r>
              <a:rPr lang="en-US" altLang="en-US"/>
              <a:t>1</a:t>
            </a:r>
            <a:r>
              <a:rPr lang="en-US" altLang="en-US" baseline="0"/>
              <a:t> ⋅ c</a:t>
            </a:r>
            <a:r>
              <a:rPr lang="en-US" altLang="en-US"/>
              <a:t>1</a:t>
            </a:r>
            <a:r>
              <a:rPr lang="en-US" altLang="en-US" baseline="0"/>
              <a:t> + d</a:t>
            </a:r>
            <a:r>
              <a:rPr lang="en-US" altLang="en-US"/>
              <a:t>2</a:t>
            </a:r>
            <a:r>
              <a:rPr lang="en-US" altLang="en-US" baseline="0"/>
              <a:t> ⋅ c</a:t>
            </a:r>
            <a:r>
              <a:rPr lang="en-US" altLang="en-US"/>
              <a:t>2</a:t>
            </a:r>
            <a:r>
              <a:rPr lang="en-US" altLang="en-US" baseline="0"/>
              <a:t> + d</a:t>
            </a:r>
            <a:r>
              <a:rPr lang="en-US" altLang="en-US"/>
              <a:t>3</a:t>
            </a:r>
            <a:r>
              <a:rPr lang="en-US" altLang="en-US" baseline="0"/>
              <a:t> ⋅ c</a:t>
            </a:r>
            <a:r>
              <a:rPr lang="en-US" altLang="en-US"/>
              <a:t>3</a:t>
            </a:r>
            <a:r>
              <a:rPr lang="en-US" altLang="en-US" baseline="0"/>
              <a:t> + d</a:t>
            </a:r>
            <a:r>
              <a:rPr lang="en-US" altLang="en-US"/>
              <a:t>4</a:t>
            </a:r>
            <a:r>
              <a:rPr lang="en-US" altLang="en-US" baseline="0"/>
              <a:t> ⋅ c</a:t>
            </a:r>
            <a:r>
              <a:rPr lang="en-US" altLang="en-US"/>
              <a:t>4</a:t>
            </a:r>
            <a:r>
              <a:rPr lang="en-US" altLang="en-US" baseline="0"/>
              <a:t>). </a:t>
            </a:r>
            <a:br>
              <a:rPr lang="en-US" altLang="en-US" baseline="0"/>
            </a:br>
            <a:r>
              <a:rPr lang="en-US" altLang="en-US" baseline="0"/>
              <a:t>The receiver which wants to get the data sent by station 1 multiplies these data by c</a:t>
            </a:r>
            <a:r>
              <a:rPr lang="en-US" altLang="en-US"/>
              <a:t>1</a:t>
            </a:r>
            <a:r>
              <a:rPr lang="en-US" altLang="en-US" baseline="0"/>
              <a:t>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917CE3-6D4C-7E2E-1C1D-4FF984242F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1C64AD3D-C7F4-F34B-B66E-E4D4291C9426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1172482" name="Rectangle 2">
            <a:extLst>
              <a:ext uri="{FF2B5EF4-FFF2-40B4-BE49-F238E27FC236}">
                <a16:creationId xmlns:a16="http://schemas.microsoft.com/office/drawing/2014/main" id="{BD2C0619-72F6-7C05-33B4-4E278B3A146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3" name="Rectangle 3">
            <a:extLst>
              <a:ext uri="{FF2B5EF4-FFF2-40B4-BE49-F238E27FC236}">
                <a16:creationId xmlns:a16="http://schemas.microsoft.com/office/drawing/2014/main" id="{56B73927-F7A7-6684-6E57-CD63EC96D1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4" name="Rectangle 4">
            <a:extLst>
              <a:ext uri="{FF2B5EF4-FFF2-40B4-BE49-F238E27FC236}">
                <a16:creationId xmlns:a16="http://schemas.microsoft.com/office/drawing/2014/main" id="{676F1657-5D5F-93DF-1C33-D4FB36B4695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5" name="Rectangle 5">
            <a:extLst>
              <a:ext uri="{FF2B5EF4-FFF2-40B4-BE49-F238E27FC236}">
                <a16:creationId xmlns:a16="http://schemas.microsoft.com/office/drawing/2014/main" id="{29A35B3B-3E13-014C-52AC-21D69582761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6" name="Rectangle 6">
            <a:extLst>
              <a:ext uri="{FF2B5EF4-FFF2-40B4-BE49-F238E27FC236}">
                <a16:creationId xmlns:a16="http://schemas.microsoft.com/office/drawing/2014/main" id="{DBFA2493-B392-CC6E-4847-8F55873C5CD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7" name="Rectangle 7">
            <a:extLst>
              <a:ext uri="{FF2B5EF4-FFF2-40B4-BE49-F238E27FC236}">
                <a16:creationId xmlns:a16="http://schemas.microsoft.com/office/drawing/2014/main" id="{DF5FA345-EB8D-48DE-5FC2-B427B75BC3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8" name="Rectangle 8">
            <a:extLst>
              <a:ext uri="{FF2B5EF4-FFF2-40B4-BE49-F238E27FC236}">
                <a16:creationId xmlns:a16="http://schemas.microsoft.com/office/drawing/2014/main" id="{C368E7A5-5CFC-9D7C-29CB-DFE58AEA127E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2489" name="Rectangle 9">
            <a:extLst>
              <a:ext uri="{FF2B5EF4-FFF2-40B4-BE49-F238E27FC236}">
                <a16:creationId xmlns:a16="http://schemas.microsoft.com/office/drawing/2014/main" id="{7D1123EE-CC1A-227D-E8D5-45EECEC4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endParaRPr lang="en-US" altLang="en-US" baseline="0"/>
          </a:p>
        </p:txBody>
      </p:sp>
      <p:sp>
        <p:nvSpPr>
          <p:cNvPr id="1172490" name="Text Box 10">
            <a:extLst>
              <a:ext uri="{FF2B5EF4-FFF2-40B4-BE49-F238E27FC236}">
                <a16:creationId xmlns:a16="http://schemas.microsoft.com/office/drawing/2014/main" id="{8AEFDBB1-B82F-E57B-15CB-C8BDA1158B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12.8 (continued)</a:t>
            </a:r>
          </a:p>
        </p:txBody>
      </p:sp>
      <p:sp>
        <p:nvSpPr>
          <p:cNvPr id="1172491" name="Rectangle 11">
            <a:extLst>
              <a:ext uri="{FF2B5EF4-FFF2-40B4-BE49-F238E27FC236}">
                <a16:creationId xmlns:a16="http://schemas.microsoft.com/office/drawing/2014/main" id="{6CDFFE8C-734A-73AC-5EB5-600A8CAA4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810000"/>
            <a:ext cx="8686800" cy="5191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When we divide the result by N, we get d</a:t>
            </a:r>
            <a:r>
              <a:rPr lang="en-US" altLang="en-US"/>
              <a:t>1 </a:t>
            </a:r>
            <a:r>
              <a:rPr lang="en-US" altLang="en-US" baseline="0"/>
              <a:t>.</a:t>
            </a:r>
          </a:p>
        </p:txBody>
      </p:sp>
      <p:pic>
        <p:nvPicPr>
          <p:cNvPr id="1172492" name="Picture 12">
            <a:extLst>
              <a:ext uri="{FF2B5EF4-FFF2-40B4-BE49-F238E27FC236}">
                <a16:creationId xmlns:a16="http://schemas.microsoft.com/office/drawing/2014/main" id="{4E744F0F-62FF-F039-DE25-A16FFA0421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650" y="1981200"/>
            <a:ext cx="6362700" cy="1503363"/>
          </a:xfrm>
          <a:prstGeom prst="rect">
            <a:avLst/>
          </a:prstGeom>
          <a:noFill/>
          <a:ln w="57150" cmpd="thickThin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5BFAA6-1C9C-B267-35C3-F8ADD44E4AD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946AC56D-F939-A549-A8AC-D2B2F829126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086466" name="Line 2">
            <a:extLst>
              <a:ext uri="{FF2B5EF4-FFF2-40B4-BE49-F238E27FC236}">
                <a16:creationId xmlns:a16="http://schemas.microsoft.com/office/drawing/2014/main" id="{637F1814-BC06-15FB-C262-B7F34BB508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7" name="Line 3">
            <a:extLst>
              <a:ext uri="{FF2B5EF4-FFF2-40B4-BE49-F238E27FC236}">
                <a16:creationId xmlns:a16="http://schemas.microsoft.com/office/drawing/2014/main" id="{64688592-28CD-3C0F-230C-3B5B60B13BB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6468" name="Text Box 4">
            <a:extLst>
              <a:ext uri="{FF2B5EF4-FFF2-40B4-BE49-F238E27FC236}">
                <a16:creationId xmlns:a16="http://schemas.microsoft.com/office/drawing/2014/main" id="{C46BBC29-EA03-811C-A11F-EA505D19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6721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12.4  </a:t>
            </a:r>
            <a:r>
              <a:rPr lang="it-IT" altLang="en-US" sz="2000" baseline="0"/>
              <a:t>Procedure for pure ALOHA protocol</a:t>
            </a:r>
            <a:endParaRPr lang="en-US" altLang="en-US" sz="2000" baseline="0"/>
          </a:p>
        </p:txBody>
      </p:sp>
      <p:sp>
        <p:nvSpPr>
          <p:cNvPr id="1086469" name="Line 5">
            <a:extLst>
              <a:ext uri="{FF2B5EF4-FFF2-40B4-BE49-F238E27FC236}">
                <a16:creationId xmlns:a16="http://schemas.microsoft.com/office/drawing/2014/main" id="{546EC26E-41E8-C8AE-B911-DEFEFD3FB4E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6472" name="Picture 8">
            <a:extLst>
              <a:ext uri="{FF2B5EF4-FFF2-40B4-BE49-F238E27FC236}">
                <a16:creationId xmlns:a16="http://schemas.microsoft.com/office/drawing/2014/main" id="{3AC661FA-C281-C5C8-B303-719590CA81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38" y="1206500"/>
            <a:ext cx="6088062" cy="4737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A0D1F1-959E-61A3-1FA7-E99E55A621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E1E97F3-92D4-854E-B8E7-6BD781755CD4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162242" name="Rectangle 2">
            <a:extLst>
              <a:ext uri="{FF2B5EF4-FFF2-40B4-BE49-F238E27FC236}">
                <a16:creationId xmlns:a16="http://schemas.microsoft.com/office/drawing/2014/main" id="{6858B78B-A795-7AE9-7C80-E6113DB16A3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3" name="Rectangle 3">
            <a:extLst>
              <a:ext uri="{FF2B5EF4-FFF2-40B4-BE49-F238E27FC236}">
                <a16:creationId xmlns:a16="http://schemas.microsoft.com/office/drawing/2014/main" id="{EA1858B5-92FC-D15E-10F5-D97E7A83588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4" name="Rectangle 4">
            <a:extLst>
              <a:ext uri="{FF2B5EF4-FFF2-40B4-BE49-F238E27FC236}">
                <a16:creationId xmlns:a16="http://schemas.microsoft.com/office/drawing/2014/main" id="{C8864D57-412F-AF17-C2A8-6B4897C4A4A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5" name="Rectangle 5">
            <a:extLst>
              <a:ext uri="{FF2B5EF4-FFF2-40B4-BE49-F238E27FC236}">
                <a16:creationId xmlns:a16="http://schemas.microsoft.com/office/drawing/2014/main" id="{F8DC87A4-4B79-1C95-3289-ABA25282282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6" name="Rectangle 6">
            <a:extLst>
              <a:ext uri="{FF2B5EF4-FFF2-40B4-BE49-F238E27FC236}">
                <a16:creationId xmlns:a16="http://schemas.microsoft.com/office/drawing/2014/main" id="{98277B53-D03A-2384-0398-848DAE790B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7" name="Rectangle 7">
            <a:extLst>
              <a:ext uri="{FF2B5EF4-FFF2-40B4-BE49-F238E27FC236}">
                <a16:creationId xmlns:a16="http://schemas.microsoft.com/office/drawing/2014/main" id="{BB562105-FED4-CF17-649C-CC756D276586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8" name="Rectangle 8">
            <a:extLst>
              <a:ext uri="{FF2B5EF4-FFF2-40B4-BE49-F238E27FC236}">
                <a16:creationId xmlns:a16="http://schemas.microsoft.com/office/drawing/2014/main" id="{A2CFFADD-0EE0-42DC-E37F-E6B917A30E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62249" name="Rectangle 9">
            <a:extLst>
              <a:ext uri="{FF2B5EF4-FFF2-40B4-BE49-F238E27FC236}">
                <a16:creationId xmlns:a16="http://schemas.microsoft.com/office/drawing/2014/main" id="{16FCE22D-B032-8A62-1076-14319264E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7894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/>
              <a:t>The stations on a wireless ALOHA network are a maximum of 600 km apart. If we assume that signals propagate at 3 × 10</a:t>
            </a:r>
            <a:r>
              <a:rPr lang="en-US" altLang="en-US" baseline="20000"/>
              <a:t>8</a:t>
            </a:r>
            <a:r>
              <a:rPr lang="en-US" altLang="en-US" baseline="0"/>
              <a:t> m/s,  we find  </a:t>
            </a:r>
          </a:p>
          <a:p>
            <a:pPr algn="just"/>
            <a:r>
              <a:rPr lang="en-US" altLang="en-US" baseline="0"/>
              <a:t>                         </a:t>
            </a:r>
            <a:r>
              <a:rPr lang="en-US" altLang="en-US" baseline="0">
                <a:solidFill>
                  <a:schemeClr val="folHlink"/>
                </a:solidFill>
              </a:rPr>
              <a:t>T</a:t>
            </a:r>
            <a:r>
              <a:rPr lang="en-US" altLang="en-US">
                <a:solidFill>
                  <a:schemeClr val="folHlink"/>
                </a:solidFill>
              </a:rPr>
              <a:t>p </a:t>
            </a:r>
            <a:r>
              <a:rPr lang="en-US" altLang="en-US" baseline="0">
                <a:solidFill>
                  <a:schemeClr val="folHlink"/>
                </a:solidFill>
              </a:rPr>
              <a:t>= (600 × 10</a:t>
            </a:r>
            <a:r>
              <a:rPr lang="en-US" altLang="en-US" baseline="30000">
                <a:solidFill>
                  <a:schemeClr val="folHlink"/>
                </a:solidFill>
              </a:rPr>
              <a:t>5</a:t>
            </a:r>
            <a:r>
              <a:rPr lang="en-US" altLang="en-US" baseline="0">
                <a:solidFill>
                  <a:schemeClr val="folHlink"/>
                </a:solidFill>
              </a:rPr>
              <a:t> ) / (3 × 10</a:t>
            </a:r>
            <a:r>
              <a:rPr lang="en-US" altLang="en-US" baseline="30000">
                <a:solidFill>
                  <a:schemeClr val="folHlink"/>
                </a:solidFill>
              </a:rPr>
              <a:t>8</a:t>
            </a:r>
            <a:r>
              <a:rPr lang="en-US" altLang="en-US" baseline="0">
                <a:solidFill>
                  <a:schemeClr val="folHlink"/>
                </a:solidFill>
              </a:rPr>
              <a:t> ) = 2 ms.</a:t>
            </a:r>
            <a:r>
              <a:rPr lang="en-US" altLang="en-US" baseline="0"/>
              <a:t> </a:t>
            </a:r>
          </a:p>
          <a:p>
            <a:pPr algn="just"/>
            <a:r>
              <a:rPr lang="en-US" altLang="en-US" baseline="0"/>
              <a:t>Now we can find the value of T</a:t>
            </a:r>
            <a:r>
              <a:rPr lang="en-US" altLang="en-US" baseline="-12000"/>
              <a:t>B</a:t>
            </a:r>
            <a:r>
              <a:rPr lang="en-US" altLang="en-US" baseline="0"/>
              <a:t> for different values of </a:t>
            </a:r>
            <a:br>
              <a:rPr lang="en-US" altLang="en-US" baseline="0"/>
            </a:br>
            <a:r>
              <a:rPr lang="en-US" altLang="en-US" baseline="0"/>
              <a:t>K 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a</a:t>
            </a:r>
            <a:r>
              <a:rPr lang="en-US" altLang="en-US" baseline="0"/>
              <a:t>. For K = 1, the range is {0, 1}. The station needs to|</a:t>
            </a:r>
            <a:br>
              <a:rPr lang="en-US" altLang="en-US" baseline="0"/>
            </a:br>
            <a:r>
              <a:rPr lang="en-US" altLang="en-US" baseline="0"/>
              <a:t>     generate a random number with a value of 0 or 1. This</a:t>
            </a:r>
            <a:br>
              <a:rPr lang="en-US" altLang="en-US" baseline="0"/>
            </a:br>
            <a:r>
              <a:rPr lang="en-US" altLang="en-US" baseline="0"/>
              <a:t>     means that T</a:t>
            </a:r>
            <a:r>
              <a:rPr lang="en-US" altLang="en-US" baseline="-12000"/>
              <a:t>B</a:t>
            </a:r>
            <a:r>
              <a:rPr lang="en-US" altLang="en-US" baseline="0"/>
              <a:t> is either 0 ms (0 × 2) or 2 ms (1 × 2),</a:t>
            </a:r>
            <a:br>
              <a:rPr lang="en-US" altLang="en-US" baseline="0"/>
            </a:br>
            <a:r>
              <a:rPr lang="en-US" altLang="en-US" baseline="0"/>
              <a:t>     based on the outcome of the random variable.</a:t>
            </a:r>
          </a:p>
        </p:txBody>
      </p:sp>
      <p:sp>
        <p:nvSpPr>
          <p:cNvPr id="1162250" name="Text Box 10">
            <a:extLst>
              <a:ext uri="{FF2B5EF4-FFF2-40B4-BE49-F238E27FC236}">
                <a16:creationId xmlns:a16="http://schemas.microsoft.com/office/drawing/2014/main" id="{F667B457-FB26-CAFA-ADC6-7D9DB12D8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2487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50FD5B0-207E-FB43-3CBA-21D65CAEE1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28EF39E7-0719-4347-93E0-ABD7C7A6B6D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174530" name="Rectangle 2">
            <a:extLst>
              <a:ext uri="{FF2B5EF4-FFF2-40B4-BE49-F238E27FC236}">
                <a16:creationId xmlns:a16="http://schemas.microsoft.com/office/drawing/2014/main" id="{F2FDFB68-BC96-2B4F-6471-B147EBE6FC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366713" y="1079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1" name="Rectangle 3">
            <a:extLst>
              <a:ext uri="{FF2B5EF4-FFF2-40B4-BE49-F238E27FC236}">
                <a16:creationId xmlns:a16="http://schemas.microsoft.com/office/drawing/2014/main" id="{05E4BD02-7223-AFDE-3110-DF04D70D52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49300" y="1079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2" name="Rectangle 4">
            <a:extLst>
              <a:ext uri="{FF2B5EF4-FFF2-40B4-BE49-F238E27FC236}">
                <a16:creationId xmlns:a16="http://schemas.microsoft.com/office/drawing/2014/main" id="{AA8D2A36-2FD0-79A2-44F8-5AE0860E5C9C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90538" y="5302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3" name="Rectangle 5">
            <a:extLst>
              <a:ext uri="{FF2B5EF4-FFF2-40B4-BE49-F238E27FC236}">
                <a16:creationId xmlns:a16="http://schemas.microsoft.com/office/drawing/2014/main" id="{69AE2095-70C1-FE2F-926C-FC51DC0E7B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60425" y="5302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4" name="Rectangle 6">
            <a:extLst>
              <a:ext uri="{FF2B5EF4-FFF2-40B4-BE49-F238E27FC236}">
                <a16:creationId xmlns:a16="http://schemas.microsoft.com/office/drawing/2014/main" id="{B2B096B2-7894-8FF6-499A-A5CFBFA734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76200" y="4572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5" name="Rectangle 7">
            <a:extLst>
              <a:ext uri="{FF2B5EF4-FFF2-40B4-BE49-F238E27FC236}">
                <a16:creationId xmlns:a16="http://schemas.microsoft.com/office/drawing/2014/main" id="{42BCE0A4-E473-B156-340E-475C0A1B89F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1200" y="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6" name="Rectangle 8">
            <a:extLst>
              <a:ext uri="{FF2B5EF4-FFF2-40B4-BE49-F238E27FC236}">
                <a16:creationId xmlns:a16="http://schemas.microsoft.com/office/drawing/2014/main" id="{9906C7F6-6BD8-008E-8E60-035A1B99FB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533400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altLang="en-US" sz="2400" b="0" i="0" baseline="0">
              <a:latin typeface="Tahoma" panose="020B0604030504040204" pitchFamily="34" charset="0"/>
            </a:endParaRPr>
          </a:p>
        </p:txBody>
      </p:sp>
      <p:sp>
        <p:nvSpPr>
          <p:cNvPr id="1174537" name="Rectangle 9">
            <a:extLst>
              <a:ext uri="{FF2B5EF4-FFF2-40B4-BE49-F238E27FC236}">
                <a16:creationId xmlns:a16="http://schemas.microsoft.com/office/drawing/2014/main" id="{E96D8D47-8BA8-3C4C-2DE0-A572672A4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143000"/>
            <a:ext cx="8686800" cy="43624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b.</a:t>
            </a:r>
            <a:r>
              <a:rPr lang="en-US" altLang="en-US" baseline="0"/>
              <a:t> For K = 2, the range is {0, 1, 2, 3}. This means that T</a:t>
            </a:r>
            <a:r>
              <a:rPr lang="en-US" altLang="en-US" baseline="-12000"/>
              <a:t>B</a:t>
            </a:r>
            <a:br>
              <a:rPr lang="en-US" altLang="en-US" baseline="-12000"/>
            </a:br>
            <a:r>
              <a:rPr lang="en-US" altLang="en-US" baseline="-12000"/>
              <a:t>      </a:t>
            </a:r>
            <a:r>
              <a:rPr lang="en-US" altLang="en-US" baseline="0"/>
              <a:t>can be 0, 2, 4, or 6 ms, based on the outcome of the</a:t>
            </a:r>
            <a:br>
              <a:rPr lang="en-US" altLang="en-US" baseline="0"/>
            </a:br>
            <a:r>
              <a:rPr lang="en-US" altLang="en-US" baseline="0"/>
              <a:t>     random variable.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c.</a:t>
            </a:r>
            <a:r>
              <a:rPr lang="en-US" altLang="en-US" baseline="0"/>
              <a:t> For K = 3, the range is {0, 1, 2, 3, 4, 5, 6, 7}. This</a:t>
            </a:r>
            <a:br>
              <a:rPr lang="en-US" altLang="en-US" baseline="0"/>
            </a:br>
            <a:r>
              <a:rPr lang="en-US" altLang="en-US" baseline="0"/>
              <a:t>     means that T</a:t>
            </a:r>
            <a:r>
              <a:rPr lang="en-US" altLang="en-US" baseline="-12000"/>
              <a:t>B</a:t>
            </a:r>
            <a:r>
              <a:rPr lang="en-US" altLang="en-US" baseline="0"/>
              <a:t> can be 0, 2, 4, . . . , 14 ms, based on the</a:t>
            </a:r>
            <a:br>
              <a:rPr lang="en-US" altLang="en-US" baseline="0"/>
            </a:br>
            <a:r>
              <a:rPr lang="en-US" altLang="en-US" baseline="0"/>
              <a:t>     outcome of the random variable.</a:t>
            </a:r>
          </a:p>
          <a:p>
            <a:pPr algn="just"/>
            <a:endParaRPr lang="en-US" altLang="en-US" baseline="0"/>
          </a:p>
          <a:p>
            <a:pPr algn="just"/>
            <a:r>
              <a:rPr lang="en-US" altLang="en-US" baseline="0">
                <a:solidFill>
                  <a:schemeClr val="hlink"/>
                </a:solidFill>
              </a:rPr>
              <a:t>d.</a:t>
            </a:r>
            <a:r>
              <a:rPr lang="en-US" altLang="en-US" baseline="0"/>
              <a:t> We need to mention that if K &gt; 10, it is normally set to</a:t>
            </a:r>
            <a:br>
              <a:rPr lang="en-US" altLang="en-US" baseline="0"/>
            </a:br>
            <a:r>
              <a:rPr lang="en-US" altLang="en-US" baseline="0"/>
              <a:t>     10.</a:t>
            </a:r>
          </a:p>
        </p:txBody>
      </p:sp>
      <p:sp>
        <p:nvSpPr>
          <p:cNvPr id="1174538" name="Text Box 10">
            <a:extLst>
              <a:ext uri="{FF2B5EF4-FFF2-40B4-BE49-F238E27FC236}">
                <a16:creationId xmlns:a16="http://schemas.microsoft.com/office/drawing/2014/main" id="{A17C71A8-560A-C737-F530-EA77D4BD1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0"/>
            <a:ext cx="45291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 baseline="0">
                <a:solidFill>
                  <a:schemeClr val="hlink"/>
                </a:solidFill>
              </a:rPr>
              <a:t>Example 12.1 (continued)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7F8A6B-63F6-CDE5-C60B-C4611ADC9C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12.</a:t>
            </a:r>
            <a:fld id="{0BFEA474-F0FA-7044-B384-9F5C398E8B3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088514" name="Line 2">
            <a:extLst>
              <a:ext uri="{FF2B5EF4-FFF2-40B4-BE49-F238E27FC236}">
                <a16:creationId xmlns:a16="http://schemas.microsoft.com/office/drawing/2014/main" id="{538D7BB1-AD48-0617-B531-950B27FB232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5" name="Line 3">
            <a:extLst>
              <a:ext uri="{FF2B5EF4-FFF2-40B4-BE49-F238E27FC236}">
                <a16:creationId xmlns:a16="http://schemas.microsoft.com/office/drawing/2014/main" id="{D1DD44A7-6BB9-42BF-9C26-2D1E68CCFC5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88516" name="Text Box 4">
            <a:extLst>
              <a:ext uri="{FF2B5EF4-FFF2-40B4-BE49-F238E27FC236}">
                <a16:creationId xmlns:a16="http://schemas.microsoft.com/office/drawing/2014/main" id="{F0DCF541-A97E-8D2E-4453-7CB80376EA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269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i="0" baseline="0">
                <a:solidFill>
                  <a:schemeClr val="folHlink"/>
                </a:solidFill>
              </a:rPr>
              <a:t>Figure 12.5  </a:t>
            </a:r>
            <a:r>
              <a:rPr lang="en-US" altLang="en-US" sz="2000" baseline="0"/>
              <a:t>Vulnerable time for pure ALOHA protocol</a:t>
            </a:r>
          </a:p>
        </p:txBody>
      </p:sp>
      <p:sp>
        <p:nvSpPr>
          <p:cNvPr id="1088517" name="Line 5">
            <a:extLst>
              <a:ext uri="{FF2B5EF4-FFF2-40B4-BE49-F238E27FC236}">
                <a16:creationId xmlns:a16="http://schemas.microsoft.com/office/drawing/2014/main" id="{2A074012-4750-872D-A739-516999512D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88520" name="Picture 8">
            <a:extLst>
              <a:ext uri="{FF2B5EF4-FFF2-40B4-BE49-F238E27FC236}">
                <a16:creationId xmlns:a16="http://schemas.microsoft.com/office/drawing/2014/main" id="{543D231D-4DD5-9609-3C6C-9CC5379E37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63" y="1376363"/>
            <a:ext cx="6992937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800" b="1" i="1" u="none" strike="noStrike" cap="none" normalizeH="0" baseline="-1000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</TotalTime>
  <Words>2136</Words>
  <Application>Microsoft Macintosh PowerPoint</Application>
  <PresentationFormat>On-screen Show (4:3)</PresentationFormat>
  <Paragraphs>238</Paragraphs>
  <Slides>54</Slides>
  <Notes>54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186</cp:revision>
  <dcterms:created xsi:type="dcterms:W3CDTF">2000-01-15T04:50:39Z</dcterms:created>
  <dcterms:modified xsi:type="dcterms:W3CDTF">2025-08-23T14:55:48Z</dcterms:modified>
</cp:coreProperties>
</file>