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42"/>
  </p:notesMasterIdLst>
  <p:sldIdLst>
    <p:sldId id="786" r:id="rId2"/>
    <p:sldId id="535" r:id="rId3"/>
    <p:sldId id="750" r:id="rId4"/>
    <p:sldId id="751" r:id="rId5"/>
    <p:sldId id="746" r:id="rId6"/>
    <p:sldId id="753" r:id="rId7"/>
    <p:sldId id="754" r:id="rId8"/>
    <p:sldId id="755" r:id="rId9"/>
    <p:sldId id="779" r:id="rId10"/>
    <p:sldId id="756" r:id="rId11"/>
    <p:sldId id="757" r:id="rId12"/>
    <p:sldId id="780" r:id="rId13"/>
    <p:sldId id="781" r:id="rId14"/>
    <p:sldId id="784" r:id="rId15"/>
    <p:sldId id="785" r:id="rId16"/>
    <p:sldId id="758" r:id="rId17"/>
    <p:sldId id="759" r:id="rId18"/>
    <p:sldId id="760" r:id="rId19"/>
    <p:sldId id="761" r:id="rId20"/>
    <p:sldId id="762" r:id="rId21"/>
    <p:sldId id="774" r:id="rId22"/>
    <p:sldId id="775" r:id="rId23"/>
    <p:sldId id="747" r:id="rId24"/>
    <p:sldId id="763" r:id="rId25"/>
    <p:sldId id="764" r:id="rId26"/>
    <p:sldId id="765" r:id="rId27"/>
    <p:sldId id="766" r:id="rId28"/>
    <p:sldId id="767" r:id="rId29"/>
    <p:sldId id="748" r:id="rId30"/>
    <p:sldId id="768" r:id="rId31"/>
    <p:sldId id="769" r:id="rId32"/>
    <p:sldId id="770" r:id="rId33"/>
    <p:sldId id="776" r:id="rId34"/>
    <p:sldId id="749" r:id="rId35"/>
    <p:sldId id="782" r:id="rId36"/>
    <p:sldId id="771" r:id="rId37"/>
    <p:sldId id="772" r:id="rId38"/>
    <p:sldId id="773" r:id="rId39"/>
    <p:sldId id="777" r:id="rId40"/>
    <p:sldId id="778" r:id="rId41"/>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4674" autoAdjust="0"/>
  </p:normalViewPr>
  <p:slideViewPr>
    <p:cSldViewPr>
      <p:cViewPr varScale="1">
        <p:scale>
          <a:sx n="124" d="100"/>
          <a:sy n="124" d="100"/>
        </p:scale>
        <p:origin x="13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2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99074" name="Rectangle 2">
            <a:extLst>
              <a:ext uri="{FF2B5EF4-FFF2-40B4-BE49-F238E27FC236}">
                <a16:creationId xmlns:a16="http://schemas.microsoft.com/office/drawing/2014/main" id="{D970272D-05DF-83F2-FC7E-8767A5CD177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899075" name="Rectangle 3">
            <a:extLst>
              <a:ext uri="{FF2B5EF4-FFF2-40B4-BE49-F238E27FC236}">
                <a16:creationId xmlns:a16="http://schemas.microsoft.com/office/drawing/2014/main" id="{657224C1-A30E-7AA4-0254-44F545A36B39}"/>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899076" name="Rectangle 4">
            <a:extLst>
              <a:ext uri="{FF2B5EF4-FFF2-40B4-BE49-F238E27FC236}">
                <a16:creationId xmlns:a16="http://schemas.microsoft.com/office/drawing/2014/main" id="{2A1D1610-343D-ABA5-AA3B-6FA7ECD5C50B}"/>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9077" name="Rectangle 5">
            <a:extLst>
              <a:ext uri="{FF2B5EF4-FFF2-40B4-BE49-F238E27FC236}">
                <a16:creationId xmlns:a16="http://schemas.microsoft.com/office/drawing/2014/main" id="{1AAA14D0-430E-0CA5-AE11-63ADA07C3C9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899078" name="Rectangle 6">
            <a:extLst>
              <a:ext uri="{FF2B5EF4-FFF2-40B4-BE49-F238E27FC236}">
                <a16:creationId xmlns:a16="http://schemas.microsoft.com/office/drawing/2014/main" id="{FE688E6C-8F6A-0974-F7CE-FAD64E775DEB}"/>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899079" name="Rectangle 7">
            <a:extLst>
              <a:ext uri="{FF2B5EF4-FFF2-40B4-BE49-F238E27FC236}">
                <a16:creationId xmlns:a16="http://schemas.microsoft.com/office/drawing/2014/main" id="{143EE4C1-9A8F-19CA-0E0A-4CD98D1A347E}"/>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6ECB896F-9F31-7C41-9918-0C96961761B9}"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931B9E-62A6-363C-03EB-A5F2DA92C666}"/>
              </a:ext>
            </a:extLst>
          </p:cNvPr>
          <p:cNvSpPr>
            <a:spLocks noGrp="1" noChangeArrowheads="1"/>
          </p:cNvSpPr>
          <p:nvPr>
            <p:ph type="sldNum" sz="quarter" idx="5"/>
          </p:nvPr>
        </p:nvSpPr>
        <p:spPr>
          <a:ln/>
        </p:spPr>
        <p:txBody>
          <a:bodyPr/>
          <a:lstStyle/>
          <a:p>
            <a:fld id="{623EC2F6-A650-4844-AF45-16A39B03A7C2}" type="slidenum">
              <a:rPr lang="en-US" altLang="en-US"/>
              <a:pPr/>
              <a:t>1</a:t>
            </a:fld>
            <a:endParaRPr lang="en-US" altLang="en-US"/>
          </a:p>
        </p:txBody>
      </p:sp>
      <p:sp>
        <p:nvSpPr>
          <p:cNvPr id="942082" name="Rectangle 2">
            <a:extLst>
              <a:ext uri="{FF2B5EF4-FFF2-40B4-BE49-F238E27FC236}">
                <a16:creationId xmlns:a16="http://schemas.microsoft.com/office/drawing/2014/main" id="{58A49E06-ACEA-7FBC-700A-66175B7F4B10}"/>
              </a:ext>
            </a:extLst>
          </p:cNvPr>
          <p:cNvSpPr>
            <a:spLocks noRot="1" noChangeArrowheads="1" noTextEdit="1"/>
          </p:cNvSpPr>
          <p:nvPr>
            <p:ph type="sldImg"/>
          </p:nvPr>
        </p:nvSpPr>
        <p:spPr>
          <a:ln/>
        </p:spPr>
      </p:sp>
      <p:sp>
        <p:nvSpPr>
          <p:cNvPr id="942083" name="Rectangle 3">
            <a:extLst>
              <a:ext uri="{FF2B5EF4-FFF2-40B4-BE49-F238E27FC236}">
                <a16:creationId xmlns:a16="http://schemas.microsoft.com/office/drawing/2014/main" id="{B9ACFB4C-AD46-0B43-34FE-B660C688AE8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EC23AD0-8F06-D543-702A-F26ED4F1A11C}"/>
              </a:ext>
            </a:extLst>
          </p:cNvPr>
          <p:cNvSpPr>
            <a:spLocks noGrp="1" noChangeArrowheads="1"/>
          </p:cNvSpPr>
          <p:nvPr>
            <p:ph type="sldNum" sz="quarter" idx="5"/>
          </p:nvPr>
        </p:nvSpPr>
        <p:spPr>
          <a:ln/>
        </p:spPr>
        <p:txBody>
          <a:bodyPr/>
          <a:lstStyle/>
          <a:p>
            <a:fld id="{C4F4E676-0753-2246-8B93-FC20AD088962}" type="slidenum">
              <a:rPr lang="en-US" altLang="en-US"/>
              <a:pPr/>
              <a:t>10</a:t>
            </a:fld>
            <a:endParaRPr lang="en-US" altLang="en-US"/>
          </a:p>
        </p:txBody>
      </p:sp>
      <p:sp>
        <p:nvSpPr>
          <p:cNvPr id="909314" name="Rectangle 2">
            <a:extLst>
              <a:ext uri="{FF2B5EF4-FFF2-40B4-BE49-F238E27FC236}">
                <a16:creationId xmlns:a16="http://schemas.microsoft.com/office/drawing/2014/main" id="{A3626FC5-BA98-73D0-260F-0900A0096B0F}"/>
              </a:ext>
            </a:extLst>
          </p:cNvPr>
          <p:cNvSpPr>
            <a:spLocks noRot="1" noChangeArrowheads="1" noTextEdit="1"/>
          </p:cNvSpPr>
          <p:nvPr>
            <p:ph type="sldImg"/>
          </p:nvPr>
        </p:nvSpPr>
        <p:spPr>
          <a:ln/>
        </p:spPr>
      </p:sp>
      <p:sp>
        <p:nvSpPr>
          <p:cNvPr id="909315" name="Rectangle 3">
            <a:extLst>
              <a:ext uri="{FF2B5EF4-FFF2-40B4-BE49-F238E27FC236}">
                <a16:creationId xmlns:a16="http://schemas.microsoft.com/office/drawing/2014/main" id="{865D62AF-F0CE-D508-296E-9A24BFB90D2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525D19F-35D3-3271-FFB8-233FC8A2B135}"/>
              </a:ext>
            </a:extLst>
          </p:cNvPr>
          <p:cNvSpPr>
            <a:spLocks noGrp="1" noChangeArrowheads="1"/>
          </p:cNvSpPr>
          <p:nvPr>
            <p:ph type="sldNum" sz="quarter" idx="5"/>
          </p:nvPr>
        </p:nvSpPr>
        <p:spPr>
          <a:ln/>
        </p:spPr>
        <p:txBody>
          <a:bodyPr/>
          <a:lstStyle/>
          <a:p>
            <a:fld id="{4589AE97-8B10-A04D-8DD6-0BCADDEBC9C8}" type="slidenum">
              <a:rPr lang="en-US" altLang="en-US"/>
              <a:pPr/>
              <a:t>11</a:t>
            </a:fld>
            <a:endParaRPr lang="en-US" altLang="en-US"/>
          </a:p>
        </p:txBody>
      </p:sp>
      <p:sp>
        <p:nvSpPr>
          <p:cNvPr id="910338" name="Rectangle 2">
            <a:extLst>
              <a:ext uri="{FF2B5EF4-FFF2-40B4-BE49-F238E27FC236}">
                <a16:creationId xmlns:a16="http://schemas.microsoft.com/office/drawing/2014/main" id="{D378E1BC-ECD2-33D6-5B74-8ADAEE605FF7}"/>
              </a:ext>
            </a:extLst>
          </p:cNvPr>
          <p:cNvSpPr>
            <a:spLocks noRot="1" noChangeArrowheads="1" noTextEdit="1"/>
          </p:cNvSpPr>
          <p:nvPr>
            <p:ph type="sldImg"/>
          </p:nvPr>
        </p:nvSpPr>
        <p:spPr>
          <a:ln/>
        </p:spPr>
      </p:sp>
      <p:sp>
        <p:nvSpPr>
          <p:cNvPr id="910339" name="Rectangle 3">
            <a:extLst>
              <a:ext uri="{FF2B5EF4-FFF2-40B4-BE49-F238E27FC236}">
                <a16:creationId xmlns:a16="http://schemas.microsoft.com/office/drawing/2014/main" id="{6D2480E0-B342-48D1-6F93-68AFDDD8A4D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476AA76-FB90-5FF2-5B0A-B54812953683}"/>
              </a:ext>
            </a:extLst>
          </p:cNvPr>
          <p:cNvSpPr>
            <a:spLocks noGrp="1" noChangeArrowheads="1"/>
          </p:cNvSpPr>
          <p:nvPr>
            <p:ph type="sldNum" sz="quarter" idx="5"/>
          </p:nvPr>
        </p:nvSpPr>
        <p:spPr>
          <a:ln/>
        </p:spPr>
        <p:txBody>
          <a:bodyPr/>
          <a:lstStyle/>
          <a:p>
            <a:fld id="{92BDF2A0-5CD5-7F47-8A7A-B626780A8164}" type="slidenum">
              <a:rPr lang="en-US" altLang="en-US"/>
              <a:pPr/>
              <a:t>12</a:t>
            </a:fld>
            <a:endParaRPr lang="en-US" altLang="en-US"/>
          </a:p>
        </p:txBody>
      </p:sp>
      <p:sp>
        <p:nvSpPr>
          <p:cNvPr id="911362" name="Rectangle 2">
            <a:extLst>
              <a:ext uri="{FF2B5EF4-FFF2-40B4-BE49-F238E27FC236}">
                <a16:creationId xmlns:a16="http://schemas.microsoft.com/office/drawing/2014/main" id="{AE6CBC89-B30B-3C5E-450B-88A1A807FCBC}"/>
              </a:ext>
            </a:extLst>
          </p:cNvPr>
          <p:cNvSpPr>
            <a:spLocks noRot="1" noChangeArrowheads="1" noTextEdit="1"/>
          </p:cNvSpPr>
          <p:nvPr>
            <p:ph type="sldImg"/>
          </p:nvPr>
        </p:nvSpPr>
        <p:spPr>
          <a:ln/>
        </p:spPr>
      </p:sp>
      <p:sp>
        <p:nvSpPr>
          <p:cNvPr id="911363" name="Rectangle 3">
            <a:extLst>
              <a:ext uri="{FF2B5EF4-FFF2-40B4-BE49-F238E27FC236}">
                <a16:creationId xmlns:a16="http://schemas.microsoft.com/office/drawing/2014/main" id="{93ECDA67-70AE-E361-81C6-94DD7044A2B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A185AB3-C128-5FC5-88A4-64A1638B8667}"/>
              </a:ext>
            </a:extLst>
          </p:cNvPr>
          <p:cNvSpPr>
            <a:spLocks noGrp="1" noChangeArrowheads="1"/>
          </p:cNvSpPr>
          <p:nvPr>
            <p:ph type="sldNum" sz="quarter" idx="5"/>
          </p:nvPr>
        </p:nvSpPr>
        <p:spPr>
          <a:ln/>
        </p:spPr>
        <p:txBody>
          <a:bodyPr/>
          <a:lstStyle/>
          <a:p>
            <a:fld id="{7674863B-8FB5-C74B-AAE6-4955D73CAFFB}" type="slidenum">
              <a:rPr lang="en-US" altLang="en-US"/>
              <a:pPr/>
              <a:t>13</a:t>
            </a:fld>
            <a:endParaRPr lang="en-US" altLang="en-US"/>
          </a:p>
        </p:txBody>
      </p:sp>
      <p:sp>
        <p:nvSpPr>
          <p:cNvPr id="912386" name="Rectangle 2">
            <a:extLst>
              <a:ext uri="{FF2B5EF4-FFF2-40B4-BE49-F238E27FC236}">
                <a16:creationId xmlns:a16="http://schemas.microsoft.com/office/drawing/2014/main" id="{E69EF289-D9E6-7FE8-C6D6-4E4D460CB766}"/>
              </a:ext>
            </a:extLst>
          </p:cNvPr>
          <p:cNvSpPr>
            <a:spLocks noRot="1" noChangeArrowheads="1" noTextEdit="1"/>
          </p:cNvSpPr>
          <p:nvPr>
            <p:ph type="sldImg"/>
          </p:nvPr>
        </p:nvSpPr>
        <p:spPr>
          <a:ln/>
        </p:spPr>
      </p:sp>
      <p:sp>
        <p:nvSpPr>
          <p:cNvPr id="912387" name="Rectangle 3">
            <a:extLst>
              <a:ext uri="{FF2B5EF4-FFF2-40B4-BE49-F238E27FC236}">
                <a16:creationId xmlns:a16="http://schemas.microsoft.com/office/drawing/2014/main" id="{819A1466-CA67-608F-2447-4EEF4B4744E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6F15920-1C2D-3A4B-9381-1D761B3F0B42}"/>
              </a:ext>
            </a:extLst>
          </p:cNvPr>
          <p:cNvSpPr>
            <a:spLocks noGrp="1" noChangeArrowheads="1"/>
          </p:cNvSpPr>
          <p:nvPr>
            <p:ph type="sldNum" sz="quarter" idx="5"/>
          </p:nvPr>
        </p:nvSpPr>
        <p:spPr>
          <a:ln/>
        </p:spPr>
        <p:txBody>
          <a:bodyPr/>
          <a:lstStyle/>
          <a:p>
            <a:fld id="{AEBEA17C-D6AB-8947-A31E-0E03F166ACDA}" type="slidenum">
              <a:rPr lang="en-US" altLang="en-US"/>
              <a:pPr/>
              <a:t>14</a:t>
            </a:fld>
            <a:endParaRPr lang="en-US" altLang="en-US"/>
          </a:p>
        </p:txBody>
      </p:sp>
      <p:sp>
        <p:nvSpPr>
          <p:cNvPr id="913410" name="Rectangle 2">
            <a:extLst>
              <a:ext uri="{FF2B5EF4-FFF2-40B4-BE49-F238E27FC236}">
                <a16:creationId xmlns:a16="http://schemas.microsoft.com/office/drawing/2014/main" id="{ED82C7EB-5E8A-49F1-E116-BF0DC55F05D4}"/>
              </a:ext>
            </a:extLst>
          </p:cNvPr>
          <p:cNvSpPr>
            <a:spLocks noRot="1" noChangeArrowheads="1" noTextEdit="1"/>
          </p:cNvSpPr>
          <p:nvPr>
            <p:ph type="sldImg"/>
          </p:nvPr>
        </p:nvSpPr>
        <p:spPr>
          <a:ln/>
        </p:spPr>
      </p:sp>
      <p:sp>
        <p:nvSpPr>
          <p:cNvPr id="913411" name="Rectangle 3">
            <a:extLst>
              <a:ext uri="{FF2B5EF4-FFF2-40B4-BE49-F238E27FC236}">
                <a16:creationId xmlns:a16="http://schemas.microsoft.com/office/drawing/2014/main" id="{00599E13-992C-BEFE-BCFF-D9E75BFFF12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755FBD5-5201-23AE-BCE8-0347D6529A37}"/>
              </a:ext>
            </a:extLst>
          </p:cNvPr>
          <p:cNvSpPr>
            <a:spLocks noGrp="1" noChangeArrowheads="1"/>
          </p:cNvSpPr>
          <p:nvPr>
            <p:ph type="sldNum" sz="quarter" idx="5"/>
          </p:nvPr>
        </p:nvSpPr>
        <p:spPr>
          <a:ln/>
        </p:spPr>
        <p:txBody>
          <a:bodyPr/>
          <a:lstStyle/>
          <a:p>
            <a:fld id="{7B19E69A-8D4C-6948-8273-DFC4979D591B}" type="slidenum">
              <a:rPr lang="en-US" altLang="en-US"/>
              <a:pPr/>
              <a:t>15</a:t>
            </a:fld>
            <a:endParaRPr lang="en-US" altLang="en-US"/>
          </a:p>
        </p:txBody>
      </p:sp>
      <p:sp>
        <p:nvSpPr>
          <p:cNvPr id="914434" name="Rectangle 2">
            <a:extLst>
              <a:ext uri="{FF2B5EF4-FFF2-40B4-BE49-F238E27FC236}">
                <a16:creationId xmlns:a16="http://schemas.microsoft.com/office/drawing/2014/main" id="{FA6D74C4-2B03-2246-BA64-C41036BF6532}"/>
              </a:ext>
            </a:extLst>
          </p:cNvPr>
          <p:cNvSpPr>
            <a:spLocks noRot="1" noChangeArrowheads="1" noTextEdit="1"/>
          </p:cNvSpPr>
          <p:nvPr>
            <p:ph type="sldImg"/>
          </p:nvPr>
        </p:nvSpPr>
        <p:spPr>
          <a:ln/>
        </p:spPr>
      </p:sp>
      <p:sp>
        <p:nvSpPr>
          <p:cNvPr id="914435" name="Rectangle 3">
            <a:extLst>
              <a:ext uri="{FF2B5EF4-FFF2-40B4-BE49-F238E27FC236}">
                <a16:creationId xmlns:a16="http://schemas.microsoft.com/office/drawing/2014/main" id="{4435B5E6-FEC7-92D7-376E-25990489198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B63019-B44F-4B76-31AB-7962A75923C1}"/>
              </a:ext>
            </a:extLst>
          </p:cNvPr>
          <p:cNvSpPr>
            <a:spLocks noGrp="1" noChangeArrowheads="1"/>
          </p:cNvSpPr>
          <p:nvPr>
            <p:ph type="sldNum" sz="quarter" idx="5"/>
          </p:nvPr>
        </p:nvSpPr>
        <p:spPr>
          <a:ln/>
        </p:spPr>
        <p:txBody>
          <a:bodyPr/>
          <a:lstStyle/>
          <a:p>
            <a:fld id="{DBD477BC-0732-734E-AF24-AB0F623215C4}" type="slidenum">
              <a:rPr lang="en-US" altLang="en-US"/>
              <a:pPr/>
              <a:t>16</a:t>
            </a:fld>
            <a:endParaRPr lang="en-US" altLang="en-US"/>
          </a:p>
        </p:txBody>
      </p:sp>
      <p:sp>
        <p:nvSpPr>
          <p:cNvPr id="915458" name="Rectangle 2">
            <a:extLst>
              <a:ext uri="{FF2B5EF4-FFF2-40B4-BE49-F238E27FC236}">
                <a16:creationId xmlns:a16="http://schemas.microsoft.com/office/drawing/2014/main" id="{9F4FFB1A-A488-6BF2-63E1-45B0DA90BB4C}"/>
              </a:ext>
            </a:extLst>
          </p:cNvPr>
          <p:cNvSpPr>
            <a:spLocks noRot="1" noChangeArrowheads="1" noTextEdit="1"/>
          </p:cNvSpPr>
          <p:nvPr>
            <p:ph type="sldImg"/>
          </p:nvPr>
        </p:nvSpPr>
        <p:spPr>
          <a:ln/>
        </p:spPr>
      </p:sp>
      <p:sp>
        <p:nvSpPr>
          <p:cNvPr id="915459" name="Rectangle 3">
            <a:extLst>
              <a:ext uri="{FF2B5EF4-FFF2-40B4-BE49-F238E27FC236}">
                <a16:creationId xmlns:a16="http://schemas.microsoft.com/office/drawing/2014/main" id="{91993809-D901-2038-D8CF-158ECA00DE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B8FF086-5A77-E1ED-0FD4-09EEE55F1EC8}"/>
              </a:ext>
            </a:extLst>
          </p:cNvPr>
          <p:cNvSpPr>
            <a:spLocks noGrp="1" noChangeArrowheads="1"/>
          </p:cNvSpPr>
          <p:nvPr>
            <p:ph type="sldNum" sz="quarter" idx="5"/>
          </p:nvPr>
        </p:nvSpPr>
        <p:spPr>
          <a:ln/>
        </p:spPr>
        <p:txBody>
          <a:bodyPr/>
          <a:lstStyle/>
          <a:p>
            <a:fld id="{98430B1F-3005-9146-9A50-73270A1BBD27}" type="slidenum">
              <a:rPr lang="en-US" altLang="en-US"/>
              <a:pPr/>
              <a:t>17</a:t>
            </a:fld>
            <a:endParaRPr lang="en-US" altLang="en-US"/>
          </a:p>
        </p:txBody>
      </p:sp>
      <p:sp>
        <p:nvSpPr>
          <p:cNvPr id="916482" name="Rectangle 2">
            <a:extLst>
              <a:ext uri="{FF2B5EF4-FFF2-40B4-BE49-F238E27FC236}">
                <a16:creationId xmlns:a16="http://schemas.microsoft.com/office/drawing/2014/main" id="{594798BC-075F-A6FB-6EDA-7710FE1399A6}"/>
              </a:ext>
            </a:extLst>
          </p:cNvPr>
          <p:cNvSpPr>
            <a:spLocks noRot="1" noChangeArrowheads="1" noTextEdit="1"/>
          </p:cNvSpPr>
          <p:nvPr>
            <p:ph type="sldImg"/>
          </p:nvPr>
        </p:nvSpPr>
        <p:spPr>
          <a:ln/>
        </p:spPr>
      </p:sp>
      <p:sp>
        <p:nvSpPr>
          <p:cNvPr id="916483" name="Rectangle 3">
            <a:extLst>
              <a:ext uri="{FF2B5EF4-FFF2-40B4-BE49-F238E27FC236}">
                <a16:creationId xmlns:a16="http://schemas.microsoft.com/office/drawing/2014/main" id="{53B30745-AEED-CA79-5794-A065299A952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A063D46-7900-F1DE-F79E-59270BD4D06B}"/>
              </a:ext>
            </a:extLst>
          </p:cNvPr>
          <p:cNvSpPr>
            <a:spLocks noGrp="1" noChangeArrowheads="1"/>
          </p:cNvSpPr>
          <p:nvPr>
            <p:ph type="sldNum" sz="quarter" idx="5"/>
          </p:nvPr>
        </p:nvSpPr>
        <p:spPr>
          <a:ln/>
        </p:spPr>
        <p:txBody>
          <a:bodyPr/>
          <a:lstStyle/>
          <a:p>
            <a:fld id="{72DB1E64-6D0B-544F-B195-D2978A1435E3}" type="slidenum">
              <a:rPr lang="en-US" altLang="en-US"/>
              <a:pPr/>
              <a:t>18</a:t>
            </a:fld>
            <a:endParaRPr lang="en-US" altLang="en-US"/>
          </a:p>
        </p:txBody>
      </p:sp>
      <p:sp>
        <p:nvSpPr>
          <p:cNvPr id="917506" name="Rectangle 2">
            <a:extLst>
              <a:ext uri="{FF2B5EF4-FFF2-40B4-BE49-F238E27FC236}">
                <a16:creationId xmlns:a16="http://schemas.microsoft.com/office/drawing/2014/main" id="{64297FE3-B9D4-81C2-6288-6ACF3E552EE6}"/>
              </a:ext>
            </a:extLst>
          </p:cNvPr>
          <p:cNvSpPr>
            <a:spLocks noRot="1" noChangeArrowheads="1" noTextEdit="1"/>
          </p:cNvSpPr>
          <p:nvPr>
            <p:ph type="sldImg"/>
          </p:nvPr>
        </p:nvSpPr>
        <p:spPr>
          <a:ln/>
        </p:spPr>
      </p:sp>
      <p:sp>
        <p:nvSpPr>
          <p:cNvPr id="917507" name="Rectangle 3">
            <a:extLst>
              <a:ext uri="{FF2B5EF4-FFF2-40B4-BE49-F238E27FC236}">
                <a16:creationId xmlns:a16="http://schemas.microsoft.com/office/drawing/2014/main" id="{6320A989-AD35-D7AA-5EBF-1DE3013B92B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5288E7A-72AD-9E1F-D0C8-F59410874631}"/>
              </a:ext>
            </a:extLst>
          </p:cNvPr>
          <p:cNvSpPr>
            <a:spLocks noGrp="1" noChangeArrowheads="1"/>
          </p:cNvSpPr>
          <p:nvPr>
            <p:ph type="sldNum" sz="quarter" idx="5"/>
          </p:nvPr>
        </p:nvSpPr>
        <p:spPr>
          <a:ln/>
        </p:spPr>
        <p:txBody>
          <a:bodyPr/>
          <a:lstStyle/>
          <a:p>
            <a:fld id="{1246FB30-E014-9142-B8A4-2B624ECE606A}" type="slidenum">
              <a:rPr lang="en-US" altLang="en-US"/>
              <a:pPr/>
              <a:t>19</a:t>
            </a:fld>
            <a:endParaRPr lang="en-US" altLang="en-US"/>
          </a:p>
        </p:txBody>
      </p:sp>
      <p:sp>
        <p:nvSpPr>
          <p:cNvPr id="918530" name="Rectangle 2">
            <a:extLst>
              <a:ext uri="{FF2B5EF4-FFF2-40B4-BE49-F238E27FC236}">
                <a16:creationId xmlns:a16="http://schemas.microsoft.com/office/drawing/2014/main" id="{076824A3-89E0-A100-7627-B54A2E50E7D5}"/>
              </a:ext>
            </a:extLst>
          </p:cNvPr>
          <p:cNvSpPr>
            <a:spLocks noRot="1" noChangeArrowheads="1" noTextEdit="1"/>
          </p:cNvSpPr>
          <p:nvPr>
            <p:ph type="sldImg"/>
          </p:nvPr>
        </p:nvSpPr>
        <p:spPr>
          <a:ln/>
        </p:spPr>
      </p:sp>
      <p:sp>
        <p:nvSpPr>
          <p:cNvPr id="918531" name="Rectangle 3">
            <a:extLst>
              <a:ext uri="{FF2B5EF4-FFF2-40B4-BE49-F238E27FC236}">
                <a16:creationId xmlns:a16="http://schemas.microsoft.com/office/drawing/2014/main" id="{ED3516BF-C737-9FAF-7EAF-43BE691CB1B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C43E5F-33C2-1615-BE30-1B6BC634600C}"/>
              </a:ext>
            </a:extLst>
          </p:cNvPr>
          <p:cNvSpPr>
            <a:spLocks noGrp="1" noChangeArrowheads="1"/>
          </p:cNvSpPr>
          <p:nvPr>
            <p:ph type="sldNum" sz="quarter" idx="5"/>
          </p:nvPr>
        </p:nvSpPr>
        <p:spPr>
          <a:ln/>
        </p:spPr>
        <p:txBody>
          <a:bodyPr/>
          <a:lstStyle/>
          <a:p>
            <a:fld id="{31CC7CD7-2AF4-814D-ADAF-8ECFD55B8BB8}" type="slidenum">
              <a:rPr lang="en-US" altLang="en-US"/>
              <a:pPr/>
              <a:t>2</a:t>
            </a:fld>
            <a:endParaRPr lang="en-US" altLang="en-US"/>
          </a:p>
        </p:txBody>
      </p:sp>
      <p:sp>
        <p:nvSpPr>
          <p:cNvPr id="901122" name="Rectangle 2">
            <a:extLst>
              <a:ext uri="{FF2B5EF4-FFF2-40B4-BE49-F238E27FC236}">
                <a16:creationId xmlns:a16="http://schemas.microsoft.com/office/drawing/2014/main" id="{22392EDF-6276-C50D-4115-AB99BD2ACA44}"/>
              </a:ext>
            </a:extLst>
          </p:cNvPr>
          <p:cNvSpPr>
            <a:spLocks noRot="1" noChangeArrowheads="1" noTextEdit="1"/>
          </p:cNvSpPr>
          <p:nvPr>
            <p:ph type="sldImg"/>
          </p:nvPr>
        </p:nvSpPr>
        <p:spPr>
          <a:ln/>
        </p:spPr>
      </p:sp>
      <p:sp>
        <p:nvSpPr>
          <p:cNvPr id="901123" name="Rectangle 3">
            <a:extLst>
              <a:ext uri="{FF2B5EF4-FFF2-40B4-BE49-F238E27FC236}">
                <a16:creationId xmlns:a16="http://schemas.microsoft.com/office/drawing/2014/main" id="{FED1250B-F8DB-2C2E-4EC7-61E6899E4E9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3EE955-D51E-8FB1-7101-A4C66A0B7DB0}"/>
              </a:ext>
            </a:extLst>
          </p:cNvPr>
          <p:cNvSpPr>
            <a:spLocks noGrp="1" noChangeArrowheads="1"/>
          </p:cNvSpPr>
          <p:nvPr>
            <p:ph type="sldNum" sz="quarter" idx="5"/>
          </p:nvPr>
        </p:nvSpPr>
        <p:spPr>
          <a:ln/>
        </p:spPr>
        <p:txBody>
          <a:bodyPr/>
          <a:lstStyle/>
          <a:p>
            <a:fld id="{D4D48592-2DF6-5240-915A-90B963880969}" type="slidenum">
              <a:rPr lang="en-US" altLang="en-US"/>
              <a:pPr/>
              <a:t>20</a:t>
            </a:fld>
            <a:endParaRPr lang="en-US" altLang="en-US"/>
          </a:p>
        </p:txBody>
      </p:sp>
      <p:sp>
        <p:nvSpPr>
          <p:cNvPr id="919554" name="Rectangle 2">
            <a:extLst>
              <a:ext uri="{FF2B5EF4-FFF2-40B4-BE49-F238E27FC236}">
                <a16:creationId xmlns:a16="http://schemas.microsoft.com/office/drawing/2014/main" id="{2AECFEEF-6431-A640-1F7C-E28CEC8E1170}"/>
              </a:ext>
            </a:extLst>
          </p:cNvPr>
          <p:cNvSpPr>
            <a:spLocks noRot="1" noChangeArrowheads="1" noTextEdit="1"/>
          </p:cNvSpPr>
          <p:nvPr>
            <p:ph type="sldImg"/>
          </p:nvPr>
        </p:nvSpPr>
        <p:spPr>
          <a:ln/>
        </p:spPr>
      </p:sp>
      <p:sp>
        <p:nvSpPr>
          <p:cNvPr id="919555" name="Rectangle 3">
            <a:extLst>
              <a:ext uri="{FF2B5EF4-FFF2-40B4-BE49-F238E27FC236}">
                <a16:creationId xmlns:a16="http://schemas.microsoft.com/office/drawing/2014/main" id="{9A9BF3D9-69F3-A7FA-07ED-9F50EC548F2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97A91A-D333-9197-962A-79CAE624A304}"/>
              </a:ext>
            </a:extLst>
          </p:cNvPr>
          <p:cNvSpPr>
            <a:spLocks noGrp="1" noChangeArrowheads="1"/>
          </p:cNvSpPr>
          <p:nvPr>
            <p:ph type="sldNum" sz="quarter" idx="5"/>
          </p:nvPr>
        </p:nvSpPr>
        <p:spPr>
          <a:ln/>
        </p:spPr>
        <p:txBody>
          <a:bodyPr/>
          <a:lstStyle/>
          <a:p>
            <a:fld id="{9D5A000C-307D-804A-AA38-B736F4261E99}" type="slidenum">
              <a:rPr lang="en-US" altLang="en-US"/>
              <a:pPr/>
              <a:t>21</a:t>
            </a:fld>
            <a:endParaRPr lang="en-US" altLang="en-US"/>
          </a:p>
        </p:txBody>
      </p:sp>
      <p:sp>
        <p:nvSpPr>
          <p:cNvPr id="920578" name="Rectangle 2">
            <a:extLst>
              <a:ext uri="{FF2B5EF4-FFF2-40B4-BE49-F238E27FC236}">
                <a16:creationId xmlns:a16="http://schemas.microsoft.com/office/drawing/2014/main" id="{423984B5-A07C-C883-9D5A-FCA138D2A37D}"/>
              </a:ext>
            </a:extLst>
          </p:cNvPr>
          <p:cNvSpPr>
            <a:spLocks noRot="1" noChangeArrowheads="1" noTextEdit="1"/>
          </p:cNvSpPr>
          <p:nvPr>
            <p:ph type="sldImg"/>
          </p:nvPr>
        </p:nvSpPr>
        <p:spPr>
          <a:ln/>
        </p:spPr>
      </p:sp>
      <p:sp>
        <p:nvSpPr>
          <p:cNvPr id="920579" name="Rectangle 3">
            <a:extLst>
              <a:ext uri="{FF2B5EF4-FFF2-40B4-BE49-F238E27FC236}">
                <a16:creationId xmlns:a16="http://schemas.microsoft.com/office/drawing/2014/main" id="{8950AD35-3404-211B-60CC-3EA6A0FC17A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F42ED7-F408-4DC0-09D0-E4394A1D5E98}"/>
              </a:ext>
            </a:extLst>
          </p:cNvPr>
          <p:cNvSpPr>
            <a:spLocks noGrp="1" noChangeArrowheads="1"/>
          </p:cNvSpPr>
          <p:nvPr>
            <p:ph type="sldNum" sz="quarter" idx="5"/>
          </p:nvPr>
        </p:nvSpPr>
        <p:spPr>
          <a:ln/>
        </p:spPr>
        <p:txBody>
          <a:bodyPr/>
          <a:lstStyle/>
          <a:p>
            <a:fld id="{C315BEB7-D63E-2948-83DC-0CBE34F174BF}" type="slidenum">
              <a:rPr lang="en-US" altLang="en-US"/>
              <a:pPr/>
              <a:t>22</a:t>
            </a:fld>
            <a:endParaRPr lang="en-US" altLang="en-US"/>
          </a:p>
        </p:txBody>
      </p:sp>
      <p:sp>
        <p:nvSpPr>
          <p:cNvPr id="921602" name="Rectangle 2">
            <a:extLst>
              <a:ext uri="{FF2B5EF4-FFF2-40B4-BE49-F238E27FC236}">
                <a16:creationId xmlns:a16="http://schemas.microsoft.com/office/drawing/2014/main" id="{C3203A3E-20F5-9D0C-A6D5-02F7301B6D13}"/>
              </a:ext>
            </a:extLst>
          </p:cNvPr>
          <p:cNvSpPr>
            <a:spLocks noRot="1" noChangeArrowheads="1" noTextEdit="1"/>
          </p:cNvSpPr>
          <p:nvPr>
            <p:ph type="sldImg"/>
          </p:nvPr>
        </p:nvSpPr>
        <p:spPr>
          <a:ln/>
        </p:spPr>
      </p:sp>
      <p:sp>
        <p:nvSpPr>
          <p:cNvPr id="921603" name="Rectangle 3">
            <a:extLst>
              <a:ext uri="{FF2B5EF4-FFF2-40B4-BE49-F238E27FC236}">
                <a16:creationId xmlns:a16="http://schemas.microsoft.com/office/drawing/2014/main" id="{5CC5812A-9F83-BE7C-7E59-6D28F49D316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7FFD3E9-5B30-9B46-6111-C82C201C2C93}"/>
              </a:ext>
            </a:extLst>
          </p:cNvPr>
          <p:cNvSpPr>
            <a:spLocks noGrp="1" noChangeArrowheads="1"/>
          </p:cNvSpPr>
          <p:nvPr>
            <p:ph type="sldNum" sz="quarter" idx="5"/>
          </p:nvPr>
        </p:nvSpPr>
        <p:spPr>
          <a:ln/>
        </p:spPr>
        <p:txBody>
          <a:bodyPr/>
          <a:lstStyle/>
          <a:p>
            <a:fld id="{6805B489-081E-F542-A9DA-26850E7B5D76}" type="slidenum">
              <a:rPr lang="en-US" altLang="en-US"/>
              <a:pPr/>
              <a:t>23</a:t>
            </a:fld>
            <a:endParaRPr lang="en-US" altLang="en-US"/>
          </a:p>
        </p:txBody>
      </p:sp>
      <p:sp>
        <p:nvSpPr>
          <p:cNvPr id="922626" name="Rectangle 2">
            <a:extLst>
              <a:ext uri="{FF2B5EF4-FFF2-40B4-BE49-F238E27FC236}">
                <a16:creationId xmlns:a16="http://schemas.microsoft.com/office/drawing/2014/main" id="{4A4DA5A6-37DC-27B8-4602-58EEE3A13B08}"/>
              </a:ext>
            </a:extLst>
          </p:cNvPr>
          <p:cNvSpPr>
            <a:spLocks noRot="1" noChangeArrowheads="1" noTextEdit="1"/>
          </p:cNvSpPr>
          <p:nvPr>
            <p:ph type="sldImg"/>
          </p:nvPr>
        </p:nvSpPr>
        <p:spPr>
          <a:ln/>
        </p:spPr>
      </p:sp>
      <p:sp>
        <p:nvSpPr>
          <p:cNvPr id="922627" name="Rectangle 3">
            <a:extLst>
              <a:ext uri="{FF2B5EF4-FFF2-40B4-BE49-F238E27FC236}">
                <a16:creationId xmlns:a16="http://schemas.microsoft.com/office/drawing/2014/main" id="{ACC147DA-D641-4CF1-4CA3-896E215815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C4D0C1A-D474-50BE-91B9-0F6068EA5FF6}"/>
              </a:ext>
            </a:extLst>
          </p:cNvPr>
          <p:cNvSpPr>
            <a:spLocks noGrp="1" noChangeArrowheads="1"/>
          </p:cNvSpPr>
          <p:nvPr>
            <p:ph type="sldNum" sz="quarter" idx="5"/>
          </p:nvPr>
        </p:nvSpPr>
        <p:spPr>
          <a:ln/>
        </p:spPr>
        <p:txBody>
          <a:bodyPr/>
          <a:lstStyle/>
          <a:p>
            <a:fld id="{12B6FACA-BB58-B746-842B-AF059A0E7268}" type="slidenum">
              <a:rPr lang="en-US" altLang="en-US"/>
              <a:pPr/>
              <a:t>24</a:t>
            </a:fld>
            <a:endParaRPr lang="en-US" altLang="en-US"/>
          </a:p>
        </p:txBody>
      </p:sp>
      <p:sp>
        <p:nvSpPr>
          <p:cNvPr id="923650" name="Rectangle 2">
            <a:extLst>
              <a:ext uri="{FF2B5EF4-FFF2-40B4-BE49-F238E27FC236}">
                <a16:creationId xmlns:a16="http://schemas.microsoft.com/office/drawing/2014/main" id="{28884EEC-2016-D7EA-89DD-CE1D1ED39A82}"/>
              </a:ext>
            </a:extLst>
          </p:cNvPr>
          <p:cNvSpPr>
            <a:spLocks noRot="1" noChangeArrowheads="1" noTextEdit="1"/>
          </p:cNvSpPr>
          <p:nvPr>
            <p:ph type="sldImg"/>
          </p:nvPr>
        </p:nvSpPr>
        <p:spPr>
          <a:ln/>
        </p:spPr>
      </p:sp>
      <p:sp>
        <p:nvSpPr>
          <p:cNvPr id="923651" name="Rectangle 3">
            <a:extLst>
              <a:ext uri="{FF2B5EF4-FFF2-40B4-BE49-F238E27FC236}">
                <a16:creationId xmlns:a16="http://schemas.microsoft.com/office/drawing/2014/main" id="{10BE1818-68C2-F253-F926-DF95C1233DC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741ABBB-9041-48C7-6E59-3B84D00ACB7F}"/>
              </a:ext>
            </a:extLst>
          </p:cNvPr>
          <p:cNvSpPr>
            <a:spLocks noGrp="1" noChangeArrowheads="1"/>
          </p:cNvSpPr>
          <p:nvPr>
            <p:ph type="sldNum" sz="quarter" idx="5"/>
          </p:nvPr>
        </p:nvSpPr>
        <p:spPr>
          <a:ln/>
        </p:spPr>
        <p:txBody>
          <a:bodyPr/>
          <a:lstStyle/>
          <a:p>
            <a:fld id="{AC295948-18AE-AB44-9A08-E22ADECB7AFD}" type="slidenum">
              <a:rPr lang="en-US" altLang="en-US"/>
              <a:pPr/>
              <a:t>25</a:t>
            </a:fld>
            <a:endParaRPr lang="en-US" altLang="en-US"/>
          </a:p>
        </p:txBody>
      </p:sp>
      <p:sp>
        <p:nvSpPr>
          <p:cNvPr id="924674" name="Rectangle 2">
            <a:extLst>
              <a:ext uri="{FF2B5EF4-FFF2-40B4-BE49-F238E27FC236}">
                <a16:creationId xmlns:a16="http://schemas.microsoft.com/office/drawing/2014/main" id="{570A1E3D-57C2-5BF4-C564-9FE2E7566C5B}"/>
              </a:ext>
            </a:extLst>
          </p:cNvPr>
          <p:cNvSpPr>
            <a:spLocks noRot="1" noChangeArrowheads="1" noTextEdit="1"/>
          </p:cNvSpPr>
          <p:nvPr>
            <p:ph type="sldImg"/>
          </p:nvPr>
        </p:nvSpPr>
        <p:spPr>
          <a:ln/>
        </p:spPr>
      </p:sp>
      <p:sp>
        <p:nvSpPr>
          <p:cNvPr id="924675" name="Rectangle 3">
            <a:extLst>
              <a:ext uri="{FF2B5EF4-FFF2-40B4-BE49-F238E27FC236}">
                <a16:creationId xmlns:a16="http://schemas.microsoft.com/office/drawing/2014/main" id="{EF2D3076-E726-A5B9-3EC8-839A03B608B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1E4B128-9A84-B824-65BA-A275E769616F}"/>
              </a:ext>
            </a:extLst>
          </p:cNvPr>
          <p:cNvSpPr>
            <a:spLocks noGrp="1" noChangeArrowheads="1"/>
          </p:cNvSpPr>
          <p:nvPr>
            <p:ph type="sldNum" sz="quarter" idx="5"/>
          </p:nvPr>
        </p:nvSpPr>
        <p:spPr>
          <a:ln/>
        </p:spPr>
        <p:txBody>
          <a:bodyPr/>
          <a:lstStyle/>
          <a:p>
            <a:fld id="{05968D84-E7D3-D24E-B772-F0DB101AF463}" type="slidenum">
              <a:rPr lang="en-US" altLang="en-US"/>
              <a:pPr/>
              <a:t>26</a:t>
            </a:fld>
            <a:endParaRPr lang="en-US" altLang="en-US"/>
          </a:p>
        </p:txBody>
      </p:sp>
      <p:sp>
        <p:nvSpPr>
          <p:cNvPr id="925698" name="Rectangle 2">
            <a:extLst>
              <a:ext uri="{FF2B5EF4-FFF2-40B4-BE49-F238E27FC236}">
                <a16:creationId xmlns:a16="http://schemas.microsoft.com/office/drawing/2014/main" id="{8B94B54F-D4E8-9100-96DC-3D93EB12A46F}"/>
              </a:ext>
            </a:extLst>
          </p:cNvPr>
          <p:cNvSpPr>
            <a:spLocks noRot="1" noChangeArrowheads="1" noTextEdit="1"/>
          </p:cNvSpPr>
          <p:nvPr>
            <p:ph type="sldImg"/>
          </p:nvPr>
        </p:nvSpPr>
        <p:spPr>
          <a:ln/>
        </p:spPr>
      </p:sp>
      <p:sp>
        <p:nvSpPr>
          <p:cNvPr id="925699" name="Rectangle 3">
            <a:extLst>
              <a:ext uri="{FF2B5EF4-FFF2-40B4-BE49-F238E27FC236}">
                <a16:creationId xmlns:a16="http://schemas.microsoft.com/office/drawing/2014/main" id="{717C5FE3-F4A2-053A-B6B8-B4CF4C26762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5F033A-AFBE-01BD-6B05-69876D085D11}"/>
              </a:ext>
            </a:extLst>
          </p:cNvPr>
          <p:cNvSpPr>
            <a:spLocks noGrp="1" noChangeArrowheads="1"/>
          </p:cNvSpPr>
          <p:nvPr>
            <p:ph type="sldNum" sz="quarter" idx="5"/>
          </p:nvPr>
        </p:nvSpPr>
        <p:spPr>
          <a:ln/>
        </p:spPr>
        <p:txBody>
          <a:bodyPr/>
          <a:lstStyle/>
          <a:p>
            <a:fld id="{B401EF99-943E-5E41-9A57-306CB051952D}" type="slidenum">
              <a:rPr lang="en-US" altLang="en-US"/>
              <a:pPr/>
              <a:t>27</a:t>
            </a:fld>
            <a:endParaRPr lang="en-US" altLang="en-US"/>
          </a:p>
        </p:txBody>
      </p:sp>
      <p:sp>
        <p:nvSpPr>
          <p:cNvPr id="926722" name="Rectangle 2">
            <a:extLst>
              <a:ext uri="{FF2B5EF4-FFF2-40B4-BE49-F238E27FC236}">
                <a16:creationId xmlns:a16="http://schemas.microsoft.com/office/drawing/2014/main" id="{2F4679E7-A694-A1A3-8814-137ED770AF3F}"/>
              </a:ext>
            </a:extLst>
          </p:cNvPr>
          <p:cNvSpPr>
            <a:spLocks noRot="1" noChangeArrowheads="1" noTextEdit="1"/>
          </p:cNvSpPr>
          <p:nvPr>
            <p:ph type="sldImg"/>
          </p:nvPr>
        </p:nvSpPr>
        <p:spPr>
          <a:ln/>
        </p:spPr>
      </p:sp>
      <p:sp>
        <p:nvSpPr>
          <p:cNvPr id="926723" name="Rectangle 3">
            <a:extLst>
              <a:ext uri="{FF2B5EF4-FFF2-40B4-BE49-F238E27FC236}">
                <a16:creationId xmlns:a16="http://schemas.microsoft.com/office/drawing/2014/main" id="{42C9B10D-75D0-192B-0D78-84A5C535EA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6FC3C3C-CD32-40DF-FC0C-EB247396CF1F}"/>
              </a:ext>
            </a:extLst>
          </p:cNvPr>
          <p:cNvSpPr>
            <a:spLocks noGrp="1" noChangeArrowheads="1"/>
          </p:cNvSpPr>
          <p:nvPr>
            <p:ph type="sldNum" sz="quarter" idx="5"/>
          </p:nvPr>
        </p:nvSpPr>
        <p:spPr>
          <a:ln/>
        </p:spPr>
        <p:txBody>
          <a:bodyPr/>
          <a:lstStyle/>
          <a:p>
            <a:fld id="{D5C5C400-D7DF-B140-AB71-9D69044E45F4}" type="slidenum">
              <a:rPr lang="en-US" altLang="en-US"/>
              <a:pPr/>
              <a:t>28</a:t>
            </a:fld>
            <a:endParaRPr lang="en-US" altLang="en-US"/>
          </a:p>
        </p:txBody>
      </p:sp>
      <p:sp>
        <p:nvSpPr>
          <p:cNvPr id="927746" name="Rectangle 2">
            <a:extLst>
              <a:ext uri="{FF2B5EF4-FFF2-40B4-BE49-F238E27FC236}">
                <a16:creationId xmlns:a16="http://schemas.microsoft.com/office/drawing/2014/main" id="{45110142-3119-64E5-801D-F69CE43B900D}"/>
              </a:ext>
            </a:extLst>
          </p:cNvPr>
          <p:cNvSpPr>
            <a:spLocks noRot="1" noChangeArrowheads="1" noTextEdit="1"/>
          </p:cNvSpPr>
          <p:nvPr>
            <p:ph type="sldImg"/>
          </p:nvPr>
        </p:nvSpPr>
        <p:spPr>
          <a:ln/>
        </p:spPr>
      </p:sp>
      <p:sp>
        <p:nvSpPr>
          <p:cNvPr id="927747" name="Rectangle 3">
            <a:extLst>
              <a:ext uri="{FF2B5EF4-FFF2-40B4-BE49-F238E27FC236}">
                <a16:creationId xmlns:a16="http://schemas.microsoft.com/office/drawing/2014/main" id="{0F3F8671-9025-7C06-B0CD-C5515FD8387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DD47F87-B254-2931-A163-EF63F65BCA72}"/>
              </a:ext>
            </a:extLst>
          </p:cNvPr>
          <p:cNvSpPr>
            <a:spLocks noGrp="1" noChangeArrowheads="1"/>
          </p:cNvSpPr>
          <p:nvPr>
            <p:ph type="sldNum" sz="quarter" idx="5"/>
          </p:nvPr>
        </p:nvSpPr>
        <p:spPr>
          <a:ln/>
        </p:spPr>
        <p:txBody>
          <a:bodyPr/>
          <a:lstStyle/>
          <a:p>
            <a:fld id="{D0E41262-357D-E94A-89BF-EBC7E9B53E00}" type="slidenum">
              <a:rPr lang="en-US" altLang="en-US"/>
              <a:pPr/>
              <a:t>29</a:t>
            </a:fld>
            <a:endParaRPr lang="en-US" altLang="en-US"/>
          </a:p>
        </p:txBody>
      </p:sp>
      <p:sp>
        <p:nvSpPr>
          <p:cNvPr id="928770" name="Rectangle 2">
            <a:extLst>
              <a:ext uri="{FF2B5EF4-FFF2-40B4-BE49-F238E27FC236}">
                <a16:creationId xmlns:a16="http://schemas.microsoft.com/office/drawing/2014/main" id="{0E9F97DF-B518-687B-4406-3C46AB3FBB9D}"/>
              </a:ext>
            </a:extLst>
          </p:cNvPr>
          <p:cNvSpPr>
            <a:spLocks noRot="1" noChangeArrowheads="1" noTextEdit="1"/>
          </p:cNvSpPr>
          <p:nvPr>
            <p:ph type="sldImg"/>
          </p:nvPr>
        </p:nvSpPr>
        <p:spPr>
          <a:ln/>
        </p:spPr>
      </p:sp>
      <p:sp>
        <p:nvSpPr>
          <p:cNvPr id="928771" name="Rectangle 3">
            <a:extLst>
              <a:ext uri="{FF2B5EF4-FFF2-40B4-BE49-F238E27FC236}">
                <a16:creationId xmlns:a16="http://schemas.microsoft.com/office/drawing/2014/main" id="{56BC4BB4-130B-BF2C-458E-A080E586F32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87484-9F0E-97BE-8C6D-491390BCFECF}"/>
              </a:ext>
            </a:extLst>
          </p:cNvPr>
          <p:cNvSpPr>
            <a:spLocks noGrp="1" noChangeArrowheads="1"/>
          </p:cNvSpPr>
          <p:nvPr>
            <p:ph type="sldNum" sz="quarter" idx="5"/>
          </p:nvPr>
        </p:nvSpPr>
        <p:spPr>
          <a:ln/>
        </p:spPr>
        <p:txBody>
          <a:bodyPr/>
          <a:lstStyle/>
          <a:p>
            <a:fld id="{681298CB-F509-CD46-9E10-EA79D5E99784}" type="slidenum">
              <a:rPr lang="en-US" altLang="en-US"/>
              <a:pPr/>
              <a:t>3</a:t>
            </a:fld>
            <a:endParaRPr lang="en-US" altLang="en-US"/>
          </a:p>
        </p:txBody>
      </p:sp>
      <p:sp>
        <p:nvSpPr>
          <p:cNvPr id="902146" name="Rectangle 2">
            <a:extLst>
              <a:ext uri="{FF2B5EF4-FFF2-40B4-BE49-F238E27FC236}">
                <a16:creationId xmlns:a16="http://schemas.microsoft.com/office/drawing/2014/main" id="{06CE60D8-A401-4353-A9F2-E5A56271BC7A}"/>
              </a:ext>
            </a:extLst>
          </p:cNvPr>
          <p:cNvSpPr>
            <a:spLocks noRot="1" noChangeArrowheads="1" noTextEdit="1"/>
          </p:cNvSpPr>
          <p:nvPr>
            <p:ph type="sldImg"/>
          </p:nvPr>
        </p:nvSpPr>
        <p:spPr>
          <a:ln/>
        </p:spPr>
      </p:sp>
      <p:sp>
        <p:nvSpPr>
          <p:cNvPr id="902147" name="Rectangle 3">
            <a:extLst>
              <a:ext uri="{FF2B5EF4-FFF2-40B4-BE49-F238E27FC236}">
                <a16:creationId xmlns:a16="http://schemas.microsoft.com/office/drawing/2014/main" id="{06BB7E11-7008-A9DB-274B-F627C2C0619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D3CFEE1-58BA-3FEE-E97B-3DACC50000EF}"/>
              </a:ext>
            </a:extLst>
          </p:cNvPr>
          <p:cNvSpPr>
            <a:spLocks noGrp="1" noChangeArrowheads="1"/>
          </p:cNvSpPr>
          <p:nvPr>
            <p:ph type="sldNum" sz="quarter" idx="5"/>
          </p:nvPr>
        </p:nvSpPr>
        <p:spPr>
          <a:ln/>
        </p:spPr>
        <p:txBody>
          <a:bodyPr/>
          <a:lstStyle/>
          <a:p>
            <a:fld id="{03A858B1-929C-0642-9CDD-2168677A98C7}" type="slidenum">
              <a:rPr lang="en-US" altLang="en-US"/>
              <a:pPr/>
              <a:t>30</a:t>
            </a:fld>
            <a:endParaRPr lang="en-US" altLang="en-US"/>
          </a:p>
        </p:txBody>
      </p:sp>
      <p:sp>
        <p:nvSpPr>
          <p:cNvPr id="929794" name="Rectangle 2">
            <a:extLst>
              <a:ext uri="{FF2B5EF4-FFF2-40B4-BE49-F238E27FC236}">
                <a16:creationId xmlns:a16="http://schemas.microsoft.com/office/drawing/2014/main" id="{FD975D04-B576-9C8C-9FF3-47634DAE2B2E}"/>
              </a:ext>
            </a:extLst>
          </p:cNvPr>
          <p:cNvSpPr>
            <a:spLocks noRot="1" noChangeArrowheads="1" noTextEdit="1"/>
          </p:cNvSpPr>
          <p:nvPr>
            <p:ph type="sldImg"/>
          </p:nvPr>
        </p:nvSpPr>
        <p:spPr>
          <a:ln/>
        </p:spPr>
      </p:sp>
      <p:sp>
        <p:nvSpPr>
          <p:cNvPr id="929795" name="Rectangle 3">
            <a:extLst>
              <a:ext uri="{FF2B5EF4-FFF2-40B4-BE49-F238E27FC236}">
                <a16:creationId xmlns:a16="http://schemas.microsoft.com/office/drawing/2014/main" id="{E38B65B7-B377-872D-BB3C-7A8E912C1AD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7433068-A62D-F6F8-4701-9115D3B1476E}"/>
              </a:ext>
            </a:extLst>
          </p:cNvPr>
          <p:cNvSpPr>
            <a:spLocks noGrp="1" noChangeArrowheads="1"/>
          </p:cNvSpPr>
          <p:nvPr>
            <p:ph type="sldNum" sz="quarter" idx="5"/>
          </p:nvPr>
        </p:nvSpPr>
        <p:spPr>
          <a:ln/>
        </p:spPr>
        <p:txBody>
          <a:bodyPr/>
          <a:lstStyle/>
          <a:p>
            <a:fld id="{615B9847-7B61-5D42-87D6-912B1AB190C1}" type="slidenum">
              <a:rPr lang="en-US" altLang="en-US"/>
              <a:pPr/>
              <a:t>31</a:t>
            </a:fld>
            <a:endParaRPr lang="en-US" altLang="en-US"/>
          </a:p>
        </p:txBody>
      </p:sp>
      <p:sp>
        <p:nvSpPr>
          <p:cNvPr id="930818" name="Rectangle 2">
            <a:extLst>
              <a:ext uri="{FF2B5EF4-FFF2-40B4-BE49-F238E27FC236}">
                <a16:creationId xmlns:a16="http://schemas.microsoft.com/office/drawing/2014/main" id="{09351EE1-60C1-B2D3-CE68-B337EB02881A}"/>
              </a:ext>
            </a:extLst>
          </p:cNvPr>
          <p:cNvSpPr>
            <a:spLocks noRot="1" noChangeArrowheads="1" noTextEdit="1"/>
          </p:cNvSpPr>
          <p:nvPr>
            <p:ph type="sldImg"/>
          </p:nvPr>
        </p:nvSpPr>
        <p:spPr>
          <a:ln/>
        </p:spPr>
      </p:sp>
      <p:sp>
        <p:nvSpPr>
          <p:cNvPr id="930819" name="Rectangle 3">
            <a:extLst>
              <a:ext uri="{FF2B5EF4-FFF2-40B4-BE49-F238E27FC236}">
                <a16:creationId xmlns:a16="http://schemas.microsoft.com/office/drawing/2014/main" id="{F7C3F33A-869B-C3DA-D554-5C67FD8460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3A3B253-B46E-F1CC-5537-FA92CB2AE98C}"/>
              </a:ext>
            </a:extLst>
          </p:cNvPr>
          <p:cNvSpPr>
            <a:spLocks noGrp="1" noChangeArrowheads="1"/>
          </p:cNvSpPr>
          <p:nvPr>
            <p:ph type="sldNum" sz="quarter" idx="5"/>
          </p:nvPr>
        </p:nvSpPr>
        <p:spPr>
          <a:ln/>
        </p:spPr>
        <p:txBody>
          <a:bodyPr/>
          <a:lstStyle/>
          <a:p>
            <a:fld id="{7FABB9A4-6C03-E345-B758-6D1ECBFBE483}" type="slidenum">
              <a:rPr lang="en-US" altLang="en-US"/>
              <a:pPr/>
              <a:t>32</a:t>
            </a:fld>
            <a:endParaRPr lang="en-US" altLang="en-US"/>
          </a:p>
        </p:txBody>
      </p:sp>
      <p:sp>
        <p:nvSpPr>
          <p:cNvPr id="931842" name="Rectangle 2">
            <a:extLst>
              <a:ext uri="{FF2B5EF4-FFF2-40B4-BE49-F238E27FC236}">
                <a16:creationId xmlns:a16="http://schemas.microsoft.com/office/drawing/2014/main" id="{52109CCC-D00F-CCC2-413C-28EB1CF40FE6}"/>
              </a:ext>
            </a:extLst>
          </p:cNvPr>
          <p:cNvSpPr>
            <a:spLocks noRot="1" noChangeArrowheads="1" noTextEdit="1"/>
          </p:cNvSpPr>
          <p:nvPr>
            <p:ph type="sldImg"/>
          </p:nvPr>
        </p:nvSpPr>
        <p:spPr>
          <a:ln/>
        </p:spPr>
      </p:sp>
      <p:sp>
        <p:nvSpPr>
          <p:cNvPr id="931843" name="Rectangle 3">
            <a:extLst>
              <a:ext uri="{FF2B5EF4-FFF2-40B4-BE49-F238E27FC236}">
                <a16:creationId xmlns:a16="http://schemas.microsoft.com/office/drawing/2014/main" id="{D77EE2E2-D242-BA97-253A-CFAA2DDFD03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8C7B93-F3FE-DC41-569E-7B33382605C3}"/>
              </a:ext>
            </a:extLst>
          </p:cNvPr>
          <p:cNvSpPr>
            <a:spLocks noGrp="1" noChangeArrowheads="1"/>
          </p:cNvSpPr>
          <p:nvPr>
            <p:ph type="sldNum" sz="quarter" idx="5"/>
          </p:nvPr>
        </p:nvSpPr>
        <p:spPr>
          <a:ln/>
        </p:spPr>
        <p:txBody>
          <a:bodyPr/>
          <a:lstStyle/>
          <a:p>
            <a:fld id="{71CE0913-807C-6F4A-A0B0-32419FE0E7E8}" type="slidenum">
              <a:rPr lang="en-US" altLang="en-US"/>
              <a:pPr/>
              <a:t>33</a:t>
            </a:fld>
            <a:endParaRPr lang="en-US" altLang="en-US"/>
          </a:p>
        </p:txBody>
      </p:sp>
      <p:sp>
        <p:nvSpPr>
          <p:cNvPr id="932866" name="Rectangle 2">
            <a:extLst>
              <a:ext uri="{FF2B5EF4-FFF2-40B4-BE49-F238E27FC236}">
                <a16:creationId xmlns:a16="http://schemas.microsoft.com/office/drawing/2014/main" id="{C7762172-9562-51E2-7F09-BBB2BBB0E972}"/>
              </a:ext>
            </a:extLst>
          </p:cNvPr>
          <p:cNvSpPr>
            <a:spLocks noRot="1" noChangeArrowheads="1" noTextEdit="1"/>
          </p:cNvSpPr>
          <p:nvPr>
            <p:ph type="sldImg"/>
          </p:nvPr>
        </p:nvSpPr>
        <p:spPr>
          <a:ln/>
        </p:spPr>
      </p:sp>
      <p:sp>
        <p:nvSpPr>
          <p:cNvPr id="932867" name="Rectangle 3">
            <a:extLst>
              <a:ext uri="{FF2B5EF4-FFF2-40B4-BE49-F238E27FC236}">
                <a16:creationId xmlns:a16="http://schemas.microsoft.com/office/drawing/2014/main" id="{D6B6B1B6-790F-19B3-915B-6211EC960E4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F02CC9C-4C0D-A93E-EF75-CB2ED6B1784A}"/>
              </a:ext>
            </a:extLst>
          </p:cNvPr>
          <p:cNvSpPr>
            <a:spLocks noGrp="1" noChangeArrowheads="1"/>
          </p:cNvSpPr>
          <p:nvPr>
            <p:ph type="sldNum" sz="quarter" idx="5"/>
          </p:nvPr>
        </p:nvSpPr>
        <p:spPr>
          <a:ln/>
        </p:spPr>
        <p:txBody>
          <a:bodyPr/>
          <a:lstStyle/>
          <a:p>
            <a:fld id="{73411E10-A1BB-0841-8E02-858D397A824A}" type="slidenum">
              <a:rPr lang="en-US" altLang="en-US"/>
              <a:pPr/>
              <a:t>34</a:t>
            </a:fld>
            <a:endParaRPr lang="en-US" altLang="en-US"/>
          </a:p>
        </p:txBody>
      </p:sp>
      <p:sp>
        <p:nvSpPr>
          <p:cNvPr id="933890" name="Rectangle 2">
            <a:extLst>
              <a:ext uri="{FF2B5EF4-FFF2-40B4-BE49-F238E27FC236}">
                <a16:creationId xmlns:a16="http://schemas.microsoft.com/office/drawing/2014/main" id="{4E208E04-62BB-BF0E-2D4F-368C4DFDF470}"/>
              </a:ext>
            </a:extLst>
          </p:cNvPr>
          <p:cNvSpPr>
            <a:spLocks noRot="1" noChangeArrowheads="1" noTextEdit="1"/>
          </p:cNvSpPr>
          <p:nvPr>
            <p:ph type="sldImg"/>
          </p:nvPr>
        </p:nvSpPr>
        <p:spPr>
          <a:ln/>
        </p:spPr>
      </p:sp>
      <p:sp>
        <p:nvSpPr>
          <p:cNvPr id="933891" name="Rectangle 3">
            <a:extLst>
              <a:ext uri="{FF2B5EF4-FFF2-40B4-BE49-F238E27FC236}">
                <a16:creationId xmlns:a16="http://schemas.microsoft.com/office/drawing/2014/main" id="{2D725459-D2F0-6CED-A246-0831752D96E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8006C1-C07C-E0A8-821F-90DBD46F90C0}"/>
              </a:ext>
            </a:extLst>
          </p:cNvPr>
          <p:cNvSpPr>
            <a:spLocks noGrp="1" noChangeArrowheads="1"/>
          </p:cNvSpPr>
          <p:nvPr>
            <p:ph type="sldNum" sz="quarter" idx="5"/>
          </p:nvPr>
        </p:nvSpPr>
        <p:spPr>
          <a:ln/>
        </p:spPr>
        <p:txBody>
          <a:bodyPr/>
          <a:lstStyle/>
          <a:p>
            <a:fld id="{749C1D8B-876F-6940-9132-2662BA314811}" type="slidenum">
              <a:rPr lang="en-US" altLang="en-US"/>
              <a:pPr/>
              <a:t>35</a:t>
            </a:fld>
            <a:endParaRPr lang="en-US" altLang="en-US"/>
          </a:p>
        </p:txBody>
      </p:sp>
      <p:sp>
        <p:nvSpPr>
          <p:cNvPr id="934914" name="Rectangle 2">
            <a:extLst>
              <a:ext uri="{FF2B5EF4-FFF2-40B4-BE49-F238E27FC236}">
                <a16:creationId xmlns:a16="http://schemas.microsoft.com/office/drawing/2014/main" id="{981F7519-6D38-AE79-9607-ABB60EC2F11B}"/>
              </a:ext>
            </a:extLst>
          </p:cNvPr>
          <p:cNvSpPr>
            <a:spLocks noRot="1" noChangeArrowheads="1" noTextEdit="1"/>
          </p:cNvSpPr>
          <p:nvPr>
            <p:ph type="sldImg"/>
          </p:nvPr>
        </p:nvSpPr>
        <p:spPr>
          <a:ln/>
        </p:spPr>
      </p:sp>
      <p:sp>
        <p:nvSpPr>
          <p:cNvPr id="934915" name="Rectangle 3">
            <a:extLst>
              <a:ext uri="{FF2B5EF4-FFF2-40B4-BE49-F238E27FC236}">
                <a16:creationId xmlns:a16="http://schemas.microsoft.com/office/drawing/2014/main" id="{055D0831-1560-F227-A8E4-57CFB963238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D5B474-2CE5-33CA-37CD-F89700C05875}"/>
              </a:ext>
            </a:extLst>
          </p:cNvPr>
          <p:cNvSpPr>
            <a:spLocks noGrp="1" noChangeArrowheads="1"/>
          </p:cNvSpPr>
          <p:nvPr>
            <p:ph type="sldNum" sz="quarter" idx="5"/>
          </p:nvPr>
        </p:nvSpPr>
        <p:spPr>
          <a:ln/>
        </p:spPr>
        <p:txBody>
          <a:bodyPr/>
          <a:lstStyle/>
          <a:p>
            <a:fld id="{84519CF9-60C2-E948-B6EE-B749B718B496}" type="slidenum">
              <a:rPr lang="en-US" altLang="en-US"/>
              <a:pPr/>
              <a:t>36</a:t>
            </a:fld>
            <a:endParaRPr lang="en-US" altLang="en-US"/>
          </a:p>
        </p:txBody>
      </p:sp>
      <p:sp>
        <p:nvSpPr>
          <p:cNvPr id="935938" name="Rectangle 2">
            <a:extLst>
              <a:ext uri="{FF2B5EF4-FFF2-40B4-BE49-F238E27FC236}">
                <a16:creationId xmlns:a16="http://schemas.microsoft.com/office/drawing/2014/main" id="{8A12891F-0387-E2F9-18E5-54AF93BEA55C}"/>
              </a:ext>
            </a:extLst>
          </p:cNvPr>
          <p:cNvSpPr>
            <a:spLocks noRot="1" noChangeArrowheads="1" noTextEdit="1"/>
          </p:cNvSpPr>
          <p:nvPr>
            <p:ph type="sldImg"/>
          </p:nvPr>
        </p:nvSpPr>
        <p:spPr>
          <a:ln/>
        </p:spPr>
      </p:sp>
      <p:sp>
        <p:nvSpPr>
          <p:cNvPr id="935939" name="Rectangle 3">
            <a:extLst>
              <a:ext uri="{FF2B5EF4-FFF2-40B4-BE49-F238E27FC236}">
                <a16:creationId xmlns:a16="http://schemas.microsoft.com/office/drawing/2014/main" id="{E84C3165-3F6C-0196-C6C2-BF6622A599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0D07BDD-BFC6-A65F-E843-069CCD298913}"/>
              </a:ext>
            </a:extLst>
          </p:cNvPr>
          <p:cNvSpPr>
            <a:spLocks noGrp="1" noChangeArrowheads="1"/>
          </p:cNvSpPr>
          <p:nvPr>
            <p:ph type="sldNum" sz="quarter" idx="5"/>
          </p:nvPr>
        </p:nvSpPr>
        <p:spPr>
          <a:ln/>
        </p:spPr>
        <p:txBody>
          <a:bodyPr/>
          <a:lstStyle/>
          <a:p>
            <a:fld id="{B1E5EE68-D5E9-A94A-9924-1FF0966965DB}" type="slidenum">
              <a:rPr lang="en-US" altLang="en-US"/>
              <a:pPr/>
              <a:t>37</a:t>
            </a:fld>
            <a:endParaRPr lang="en-US" altLang="en-US"/>
          </a:p>
        </p:txBody>
      </p:sp>
      <p:sp>
        <p:nvSpPr>
          <p:cNvPr id="936962" name="Rectangle 2">
            <a:extLst>
              <a:ext uri="{FF2B5EF4-FFF2-40B4-BE49-F238E27FC236}">
                <a16:creationId xmlns:a16="http://schemas.microsoft.com/office/drawing/2014/main" id="{2B822123-E677-DE13-7FB5-548FF7ED842A}"/>
              </a:ext>
            </a:extLst>
          </p:cNvPr>
          <p:cNvSpPr>
            <a:spLocks noRot="1" noChangeArrowheads="1" noTextEdit="1"/>
          </p:cNvSpPr>
          <p:nvPr>
            <p:ph type="sldImg"/>
          </p:nvPr>
        </p:nvSpPr>
        <p:spPr>
          <a:ln/>
        </p:spPr>
      </p:sp>
      <p:sp>
        <p:nvSpPr>
          <p:cNvPr id="936963" name="Rectangle 3">
            <a:extLst>
              <a:ext uri="{FF2B5EF4-FFF2-40B4-BE49-F238E27FC236}">
                <a16:creationId xmlns:a16="http://schemas.microsoft.com/office/drawing/2014/main" id="{A8508310-0664-74FE-5C48-92E88AEE091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5CF7014-5478-1AC5-6DCF-4DB3B48D2F6B}"/>
              </a:ext>
            </a:extLst>
          </p:cNvPr>
          <p:cNvSpPr>
            <a:spLocks noGrp="1" noChangeArrowheads="1"/>
          </p:cNvSpPr>
          <p:nvPr>
            <p:ph type="sldNum" sz="quarter" idx="5"/>
          </p:nvPr>
        </p:nvSpPr>
        <p:spPr>
          <a:ln/>
        </p:spPr>
        <p:txBody>
          <a:bodyPr/>
          <a:lstStyle/>
          <a:p>
            <a:fld id="{08F71DE8-6066-FA4D-84F1-E16D7C6E0559}" type="slidenum">
              <a:rPr lang="en-US" altLang="en-US"/>
              <a:pPr/>
              <a:t>38</a:t>
            </a:fld>
            <a:endParaRPr lang="en-US" altLang="en-US"/>
          </a:p>
        </p:txBody>
      </p:sp>
      <p:sp>
        <p:nvSpPr>
          <p:cNvPr id="937986" name="Rectangle 2">
            <a:extLst>
              <a:ext uri="{FF2B5EF4-FFF2-40B4-BE49-F238E27FC236}">
                <a16:creationId xmlns:a16="http://schemas.microsoft.com/office/drawing/2014/main" id="{AD16ACC8-D355-C162-8EF1-065ECA2B7EF0}"/>
              </a:ext>
            </a:extLst>
          </p:cNvPr>
          <p:cNvSpPr>
            <a:spLocks noRot="1" noChangeArrowheads="1" noTextEdit="1"/>
          </p:cNvSpPr>
          <p:nvPr>
            <p:ph type="sldImg"/>
          </p:nvPr>
        </p:nvSpPr>
        <p:spPr>
          <a:ln/>
        </p:spPr>
      </p:sp>
      <p:sp>
        <p:nvSpPr>
          <p:cNvPr id="937987" name="Rectangle 3">
            <a:extLst>
              <a:ext uri="{FF2B5EF4-FFF2-40B4-BE49-F238E27FC236}">
                <a16:creationId xmlns:a16="http://schemas.microsoft.com/office/drawing/2014/main" id="{64977BCD-F843-CF2E-2F14-38DEAA8154A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F673DB6-7843-0019-A4E0-B58247AD14CB}"/>
              </a:ext>
            </a:extLst>
          </p:cNvPr>
          <p:cNvSpPr>
            <a:spLocks noGrp="1" noChangeArrowheads="1"/>
          </p:cNvSpPr>
          <p:nvPr>
            <p:ph type="sldNum" sz="quarter" idx="5"/>
          </p:nvPr>
        </p:nvSpPr>
        <p:spPr>
          <a:ln/>
        </p:spPr>
        <p:txBody>
          <a:bodyPr/>
          <a:lstStyle/>
          <a:p>
            <a:fld id="{000288E9-EB4B-324E-8506-A21EE09B8CAE}" type="slidenum">
              <a:rPr lang="en-US" altLang="en-US"/>
              <a:pPr/>
              <a:t>39</a:t>
            </a:fld>
            <a:endParaRPr lang="en-US" altLang="en-US"/>
          </a:p>
        </p:txBody>
      </p:sp>
      <p:sp>
        <p:nvSpPr>
          <p:cNvPr id="939010" name="Rectangle 2">
            <a:extLst>
              <a:ext uri="{FF2B5EF4-FFF2-40B4-BE49-F238E27FC236}">
                <a16:creationId xmlns:a16="http://schemas.microsoft.com/office/drawing/2014/main" id="{73A72A26-F248-4788-F8C6-DA5278501533}"/>
              </a:ext>
            </a:extLst>
          </p:cNvPr>
          <p:cNvSpPr>
            <a:spLocks noRot="1" noChangeArrowheads="1" noTextEdit="1"/>
          </p:cNvSpPr>
          <p:nvPr>
            <p:ph type="sldImg"/>
          </p:nvPr>
        </p:nvSpPr>
        <p:spPr>
          <a:ln/>
        </p:spPr>
      </p:sp>
      <p:sp>
        <p:nvSpPr>
          <p:cNvPr id="939011" name="Rectangle 3">
            <a:extLst>
              <a:ext uri="{FF2B5EF4-FFF2-40B4-BE49-F238E27FC236}">
                <a16:creationId xmlns:a16="http://schemas.microsoft.com/office/drawing/2014/main" id="{7AD02E32-BF92-AFD9-3BE1-90803C9D446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FFB6787-A387-43C2-D1E0-28F93B0910C5}"/>
              </a:ext>
            </a:extLst>
          </p:cNvPr>
          <p:cNvSpPr>
            <a:spLocks noGrp="1" noChangeArrowheads="1"/>
          </p:cNvSpPr>
          <p:nvPr>
            <p:ph type="sldNum" sz="quarter" idx="5"/>
          </p:nvPr>
        </p:nvSpPr>
        <p:spPr>
          <a:ln/>
        </p:spPr>
        <p:txBody>
          <a:bodyPr/>
          <a:lstStyle/>
          <a:p>
            <a:fld id="{86FDFF3B-C602-6C4C-A09D-4B7FEED0A2F8}" type="slidenum">
              <a:rPr lang="en-US" altLang="en-US"/>
              <a:pPr/>
              <a:t>4</a:t>
            </a:fld>
            <a:endParaRPr lang="en-US" altLang="en-US"/>
          </a:p>
        </p:txBody>
      </p:sp>
      <p:sp>
        <p:nvSpPr>
          <p:cNvPr id="903170" name="Rectangle 2">
            <a:extLst>
              <a:ext uri="{FF2B5EF4-FFF2-40B4-BE49-F238E27FC236}">
                <a16:creationId xmlns:a16="http://schemas.microsoft.com/office/drawing/2014/main" id="{0BD1D7C5-F118-3FE0-0A79-166B62E6A1EB}"/>
              </a:ext>
            </a:extLst>
          </p:cNvPr>
          <p:cNvSpPr>
            <a:spLocks noRot="1" noChangeArrowheads="1" noTextEdit="1"/>
          </p:cNvSpPr>
          <p:nvPr>
            <p:ph type="sldImg"/>
          </p:nvPr>
        </p:nvSpPr>
        <p:spPr>
          <a:ln/>
        </p:spPr>
      </p:sp>
      <p:sp>
        <p:nvSpPr>
          <p:cNvPr id="903171" name="Rectangle 3">
            <a:extLst>
              <a:ext uri="{FF2B5EF4-FFF2-40B4-BE49-F238E27FC236}">
                <a16:creationId xmlns:a16="http://schemas.microsoft.com/office/drawing/2014/main" id="{F24B36BF-B03E-6035-BB73-76CC401F03A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113A45-6271-E8DC-86A8-E42F443DA4D1}"/>
              </a:ext>
            </a:extLst>
          </p:cNvPr>
          <p:cNvSpPr>
            <a:spLocks noGrp="1" noChangeArrowheads="1"/>
          </p:cNvSpPr>
          <p:nvPr>
            <p:ph type="sldNum" sz="quarter" idx="5"/>
          </p:nvPr>
        </p:nvSpPr>
        <p:spPr>
          <a:ln/>
        </p:spPr>
        <p:txBody>
          <a:bodyPr/>
          <a:lstStyle/>
          <a:p>
            <a:fld id="{2754CFE7-5A2C-0D41-B1E1-102887440090}" type="slidenum">
              <a:rPr lang="en-US" altLang="en-US"/>
              <a:pPr/>
              <a:t>40</a:t>
            </a:fld>
            <a:endParaRPr lang="en-US" altLang="en-US"/>
          </a:p>
        </p:txBody>
      </p:sp>
      <p:sp>
        <p:nvSpPr>
          <p:cNvPr id="940034" name="Rectangle 2">
            <a:extLst>
              <a:ext uri="{FF2B5EF4-FFF2-40B4-BE49-F238E27FC236}">
                <a16:creationId xmlns:a16="http://schemas.microsoft.com/office/drawing/2014/main" id="{1F52CC12-4148-B16A-247D-DE6A975B0549}"/>
              </a:ext>
            </a:extLst>
          </p:cNvPr>
          <p:cNvSpPr>
            <a:spLocks noRot="1" noChangeArrowheads="1" noTextEdit="1"/>
          </p:cNvSpPr>
          <p:nvPr>
            <p:ph type="sldImg"/>
          </p:nvPr>
        </p:nvSpPr>
        <p:spPr>
          <a:ln/>
        </p:spPr>
      </p:sp>
      <p:sp>
        <p:nvSpPr>
          <p:cNvPr id="940035" name="Rectangle 3">
            <a:extLst>
              <a:ext uri="{FF2B5EF4-FFF2-40B4-BE49-F238E27FC236}">
                <a16:creationId xmlns:a16="http://schemas.microsoft.com/office/drawing/2014/main" id="{84951960-F32F-F111-C7E7-4A4F08E690A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500786A-A756-527A-6E7E-D92A080FDD73}"/>
              </a:ext>
            </a:extLst>
          </p:cNvPr>
          <p:cNvSpPr>
            <a:spLocks noGrp="1" noChangeArrowheads="1"/>
          </p:cNvSpPr>
          <p:nvPr>
            <p:ph type="sldNum" sz="quarter" idx="5"/>
          </p:nvPr>
        </p:nvSpPr>
        <p:spPr>
          <a:ln/>
        </p:spPr>
        <p:txBody>
          <a:bodyPr/>
          <a:lstStyle/>
          <a:p>
            <a:fld id="{BA646795-4D65-A943-82D3-836EC73847E4}" type="slidenum">
              <a:rPr lang="en-US" altLang="en-US"/>
              <a:pPr/>
              <a:t>5</a:t>
            </a:fld>
            <a:endParaRPr lang="en-US" altLang="en-US"/>
          </a:p>
        </p:txBody>
      </p:sp>
      <p:sp>
        <p:nvSpPr>
          <p:cNvPr id="904194" name="Rectangle 2">
            <a:extLst>
              <a:ext uri="{FF2B5EF4-FFF2-40B4-BE49-F238E27FC236}">
                <a16:creationId xmlns:a16="http://schemas.microsoft.com/office/drawing/2014/main" id="{CF0ECD2C-7D48-ABE2-120E-EEA6FA6A4507}"/>
              </a:ext>
            </a:extLst>
          </p:cNvPr>
          <p:cNvSpPr>
            <a:spLocks noRot="1" noChangeArrowheads="1" noTextEdit="1"/>
          </p:cNvSpPr>
          <p:nvPr>
            <p:ph type="sldImg"/>
          </p:nvPr>
        </p:nvSpPr>
        <p:spPr>
          <a:ln/>
        </p:spPr>
      </p:sp>
      <p:sp>
        <p:nvSpPr>
          <p:cNvPr id="904195" name="Rectangle 3">
            <a:extLst>
              <a:ext uri="{FF2B5EF4-FFF2-40B4-BE49-F238E27FC236}">
                <a16:creationId xmlns:a16="http://schemas.microsoft.com/office/drawing/2014/main" id="{9FD8529B-7B72-24F9-7A51-46DF3C955FB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6F80077-1D40-9E2E-117E-DDC3FC942046}"/>
              </a:ext>
            </a:extLst>
          </p:cNvPr>
          <p:cNvSpPr>
            <a:spLocks noGrp="1" noChangeArrowheads="1"/>
          </p:cNvSpPr>
          <p:nvPr>
            <p:ph type="sldNum" sz="quarter" idx="5"/>
          </p:nvPr>
        </p:nvSpPr>
        <p:spPr>
          <a:ln/>
        </p:spPr>
        <p:txBody>
          <a:bodyPr/>
          <a:lstStyle/>
          <a:p>
            <a:fld id="{E5CB31F0-767A-0841-A798-D5A372C54107}" type="slidenum">
              <a:rPr lang="en-US" altLang="en-US"/>
              <a:pPr/>
              <a:t>6</a:t>
            </a:fld>
            <a:endParaRPr lang="en-US" altLang="en-US"/>
          </a:p>
        </p:txBody>
      </p:sp>
      <p:sp>
        <p:nvSpPr>
          <p:cNvPr id="905218" name="Rectangle 2">
            <a:extLst>
              <a:ext uri="{FF2B5EF4-FFF2-40B4-BE49-F238E27FC236}">
                <a16:creationId xmlns:a16="http://schemas.microsoft.com/office/drawing/2014/main" id="{B024B1D9-279F-6681-41EB-759F3E123BB1}"/>
              </a:ext>
            </a:extLst>
          </p:cNvPr>
          <p:cNvSpPr>
            <a:spLocks noRot="1" noChangeArrowheads="1" noTextEdit="1"/>
          </p:cNvSpPr>
          <p:nvPr>
            <p:ph type="sldImg"/>
          </p:nvPr>
        </p:nvSpPr>
        <p:spPr>
          <a:ln/>
        </p:spPr>
      </p:sp>
      <p:sp>
        <p:nvSpPr>
          <p:cNvPr id="905219" name="Rectangle 3">
            <a:extLst>
              <a:ext uri="{FF2B5EF4-FFF2-40B4-BE49-F238E27FC236}">
                <a16:creationId xmlns:a16="http://schemas.microsoft.com/office/drawing/2014/main" id="{14D55DF3-A7CA-0830-5EB2-55CC1ED5681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5C5AEAC-9A7B-DC8F-C0D9-2665ECB7E35A}"/>
              </a:ext>
            </a:extLst>
          </p:cNvPr>
          <p:cNvSpPr>
            <a:spLocks noGrp="1" noChangeArrowheads="1"/>
          </p:cNvSpPr>
          <p:nvPr>
            <p:ph type="sldNum" sz="quarter" idx="5"/>
          </p:nvPr>
        </p:nvSpPr>
        <p:spPr>
          <a:ln/>
        </p:spPr>
        <p:txBody>
          <a:bodyPr/>
          <a:lstStyle/>
          <a:p>
            <a:fld id="{141D6CD1-445F-254D-98E8-E64058CD2A4F}" type="slidenum">
              <a:rPr lang="en-US" altLang="en-US"/>
              <a:pPr/>
              <a:t>7</a:t>
            </a:fld>
            <a:endParaRPr lang="en-US" altLang="en-US"/>
          </a:p>
        </p:txBody>
      </p:sp>
      <p:sp>
        <p:nvSpPr>
          <p:cNvPr id="906242" name="Rectangle 2">
            <a:extLst>
              <a:ext uri="{FF2B5EF4-FFF2-40B4-BE49-F238E27FC236}">
                <a16:creationId xmlns:a16="http://schemas.microsoft.com/office/drawing/2014/main" id="{7159F983-5837-3360-928F-436B9ACE3839}"/>
              </a:ext>
            </a:extLst>
          </p:cNvPr>
          <p:cNvSpPr>
            <a:spLocks noRot="1" noChangeArrowheads="1" noTextEdit="1"/>
          </p:cNvSpPr>
          <p:nvPr>
            <p:ph type="sldImg"/>
          </p:nvPr>
        </p:nvSpPr>
        <p:spPr>
          <a:ln/>
        </p:spPr>
      </p:sp>
      <p:sp>
        <p:nvSpPr>
          <p:cNvPr id="906243" name="Rectangle 3">
            <a:extLst>
              <a:ext uri="{FF2B5EF4-FFF2-40B4-BE49-F238E27FC236}">
                <a16:creationId xmlns:a16="http://schemas.microsoft.com/office/drawing/2014/main" id="{D59A3CC7-39A4-DF83-B08A-2C906847392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BF9C9AE-83C3-9C64-AB21-3E1417BEB5B5}"/>
              </a:ext>
            </a:extLst>
          </p:cNvPr>
          <p:cNvSpPr>
            <a:spLocks noGrp="1" noChangeArrowheads="1"/>
          </p:cNvSpPr>
          <p:nvPr>
            <p:ph type="sldNum" sz="quarter" idx="5"/>
          </p:nvPr>
        </p:nvSpPr>
        <p:spPr>
          <a:ln/>
        </p:spPr>
        <p:txBody>
          <a:bodyPr/>
          <a:lstStyle/>
          <a:p>
            <a:fld id="{3257E8E0-5C40-C841-8F42-C09CC23D069E}" type="slidenum">
              <a:rPr lang="en-US" altLang="en-US"/>
              <a:pPr/>
              <a:t>8</a:t>
            </a:fld>
            <a:endParaRPr lang="en-US" altLang="en-US"/>
          </a:p>
        </p:txBody>
      </p:sp>
      <p:sp>
        <p:nvSpPr>
          <p:cNvPr id="907266" name="Rectangle 2">
            <a:extLst>
              <a:ext uri="{FF2B5EF4-FFF2-40B4-BE49-F238E27FC236}">
                <a16:creationId xmlns:a16="http://schemas.microsoft.com/office/drawing/2014/main" id="{B7579C4F-9C02-C61D-6246-5EF87D9E404F}"/>
              </a:ext>
            </a:extLst>
          </p:cNvPr>
          <p:cNvSpPr>
            <a:spLocks noRot="1" noChangeArrowheads="1" noTextEdit="1"/>
          </p:cNvSpPr>
          <p:nvPr>
            <p:ph type="sldImg"/>
          </p:nvPr>
        </p:nvSpPr>
        <p:spPr>
          <a:ln/>
        </p:spPr>
      </p:sp>
      <p:sp>
        <p:nvSpPr>
          <p:cNvPr id="907267" name="Rectangle 3">
            <a:extLst>
              <a:ext uri="{FF2B5EF4-FFF2-40B4-BE49-F238E27FC236}">
                <a16:creationId xmlns:a16="http://schemas.microsoft.com/office/drawing/2014/main" id="{5A4454C7-F51F-DC92-B0B9-16E7386298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3A7210D-14C5-4403-6C13-1D64E198806B}"/>
              </a:ext>
            </a:extLst>
          </p:cNvPr>
          <p:cNvSpPr>
            <a:spLocks noGrp="1" noChangeArrowheads="1"/>
          </p:cNvSpPr>
          <p:nvPr>
            <p:ph type="sldNum" sz="quarter" idx="5"/>
          </p:nvPr>
        </p:nvSpPr>
        <p:spPr>
          <a:ln/>
        </p:spPr>
        <p:txBody>
          <a:bodyPr/>
          <a:lstStyle/>
          <a:p>
            <a:fld id="{0329C39B-8FE7-DD47-98F2-B29C150E64CA}" type="slidenum">
              <a:rPr lang="en-US" altLang="en-US"/>
              <a:pPr/>
              <a:t>9</a:t>
            </a:fld>
            <a:endParaRPr lang="en-US" altLang="en-US"/>
          </a:p>
        </p:txBody>
      </p:sp>
      <p:sp>
        <p:nvSpPr>
          <p:cNvPr id="908290" name="Rectangle 2">
            <a:extLst>
              <a:ext uri="{FF2B5EF4-FFF2-40B4-BE49-F238E27FC236}">
                <a16:creationId xmlns:a16="http://schemas.microsoft.com/office/drawing/2014/main" id="{E7C83C52-5CDA-7F30-EE89-9ECBA49CE121}"/>
              </a:ext>
            </a:extLst>
          </p:cNvPr>
          <p:cNvSpPr>
            <a:spLocks noRot="1" noChangeArrowheads="1" noTextEdit="1"/>
          </p:cNvSpPr>
          <p:nvPr>
            <p:ph type="sldImg"/>
          </p:nvPr>
        </p:nvSpPr>
        <p:spPr>
          <a:ln/>
        </p:spPr>
      </p:sp>
      <p:sp>
        <p:nvSpPr>
          <p:cNvPr id="908291" name="Rectangle 3">
            <a:extLst>
              <a:ext uri="{FF2B5EF4-FFF2-40B4-BE49-F238E27FC236}">
                <a16:creationId xmlns:a16="http://schemas.microsoft.com/office/drawing/2014/main" id="{F05F6519-8943-AAA0-1A9A-A6E9DCABA815}"/>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52F83606-4618-8CC2-5B21-F690FC704769}"/>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5FD184F1-1FAD-A4F9-CA21-CD16E7A12B4D}"/>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F59FECA2-74D5-1F08-804F-79AFBE9017B8}"/>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515FEE30-FD62-73E5-6289-0D4D5087A696}"/>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9FA1B476-8425-0558-B460-17864CAA2941}"/>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593845A0-CC7B-DF7B-CF0E-82C7CFA63A71}"/>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FC03F94A-34EE-9087-B4E6-CCE504C42C71}"/>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6D70FF0E-705C-86CE-26C4-9F0DDEA163C8}"/>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799473F8-1792-D3C6-2149-47D3C6C808E3}"/>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9561C9AA-D237-030B-E650-90F1108B2DB1}"/>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ACD5192E-FA67-D76E-3DB9-209B51E3B8BE}"/>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B5224DC1-F125-6B9D-3959-F2C4E507F4E9}"/>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F586E96E-3C82-8A56-62A6-E445E8657F86}"/>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2266B4E3-C516-3766-8A35-00E88F74636B}"/>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486E1A12-5B00-FD59-E77E-88AFEE09B026}"/>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BAE9787A-957C-734B-B7DA-7759242A12DA}" type="slidenum">
              <a:rPr lang="en-US" altLang="en-US"/>
              <a:pPr/>
              <a:t>‹#›</a:t>
            </a:fld>
            <a:endParaRPr lang="en-US" altLang="en-US"/>
          </a:p>
        </p:txBody>
      </p:sp>
      <p:sp>
        <p:nvSpPr>
          <p:cNvPr id="210961" name="Text Box 17">
            <a:extLst>
              <a:ext uri="{FF2B5EF4-FFF2-40B4-BE49-F238E27FC236}">
                <a16:creationId xmlns:a16="http://schemas.microsoft.com/office/drawing/2014/main" id="{C3010897-5BBE-5C59-D592-4BBEA49F66D2}"/>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F0C96697-EDB8-5DBB-F41C-A4E94B61DEDA}"/>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875DD-4BFC-B270-4C69-0612904B449D}"/>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9C1C2C-516B-9074-3226-75AF45BC9033}"/>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3C601430-2BF6-C776-E124-D4A1539F4F36}"/>
              </a:ext>
            </a:extLst>
          </p:cNvPr>
          <p:cNvSpPr>
            <a:spLocks noGrp="1"/>
          </p:cNvSpPr>
          <p:nvPr>
            <p:ph type="sldNum" sz="quarter" idx="10"/>
          </p:nvPr>
        </p:nvSpPr>
        <p:spPr/>
        <p:txBody>
          <a:bodyPr/>
          <a:lstStyle>
            <a:lvl1pPr>
              <a:defRPr/>
            </a:lvl1pPr>
          </a:lstStyle>
          <a:p>
            <a:r>
              <a:rPr lang="en-US" altLang="en-US"/>
              <a:t>13.</a:t>
            </a:r>
            <a:fld id="{F4A32A1B-A9D9-D04E-8166-E791337CA5D0}" type="slidenum">
              <a:rPr lang="en-US" altLang="en-US"/>
              <a:pPr/>
              <a:t>‹#›</a:t>
            </a:fld>
            <a:endParaRPr lang="en-US" altLang="en-US"/>
          </a:p>
        </p:txBody>
      </p:sp>
    </p:spTree>
    <p:extLst>
      <p:ext uri="{BB962C8B-B14F-4D97-AF65-F5344CB8AC3E}">
        <p14:creationId xmlns:p14="http://schemas.microsoft.com/office/powerpoint/2010/main" val="545148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3372AA-A063-2D7A-4BD5-DE962C36463C}"/>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0C89CC-4C4F-79B8-59FC-357F48357435}"/>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F5E6C8B-0BEA-3C91-D2CE-B8897AD70040}"/>
              </a:ext>
            </a:extLst>
          </p:cNvPr>
          <p:cNvSpPr>
            <a:spLocks noGrp="1"/>
          </p:cNvSpPr>
          <p:nvPr>
            <p:ph type="sldNum" sz="quarter" idx="10"/>
          </p:nvPr>
        </p:nvSpPr>
        <p:spPr/>
        <p:txBody>
          <a:bodyPr/>
          <a:lstStyle>
            <a:lvl1pPr>
              <a:defRPr/>
            </a:lvl1pPr>
          </a:lstStyle>
          <a:p>
            <a:r>
              <a:rPr lang="en-US" altLang="en-US"/>
              <a:t>13.</a:t>
            </a:r>
            <a:fld id="{8E178B61-8CCC-8849-B7C0-2588406D408B}" type="slidenum">
              <a:rPr lang="en-US" altLang="en-US"/>
              <a:pPr/>
              <a:t>‹#›</a:t>
            </a:fld>
            <a:endParaRPr lang="en-US" altLang="en-US"/>
          </a:p>
        </p:txBody>
      </p:sp>
    </p:spTree>
    <p:extLst>
      <p:ext uri="{BB962C8B-B14F-4D97-AF65-F5344CB8AC3E}">
        <p14:creationId xmlns:p14="http://schemas.microsoft.com/office/powerpoint/2010/main" val="3941758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D5EF39-732A-9375-9DD0-B4373DBE691C}"/>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6AC9BD70-0292-A398-E394-69A6D28EF2AD}"/>
              </a:ext>
            </a:extLst>
          </p:cNvPr>
          <p:cNvSpPr>
            <a:spLocks noGrp="1"/>
          </p:cNvSpPr>
          <p:nvPr>
            <p:ph type="sldNum" sz="quarter" idx="10"/>
          </p:nvPr>
        </p:nvSpPr>
        <p:spPr>
          <a:xfrm>
            <a:off x="-76200" y="6400800"/>
            <a:ext cx="1905000" cy="457200"/>
          </a:xfrm>
        </p:spPr>
        <p:txBody>
          <a:bodyPr/>
          <a:lstStyle>
            <a:lvl1pPr>
              <a:defRPr/>
            </a:lvl1pPr>
          </a:lstStyle>
          <a:p>
            <a:r>
              <a:rPr lang="en-US" altLang="en-US"/>
              <a:t>13.</a:t>
            </a:r>
            <a:fld id="{8827A3DC-B99F-1A45-BBDC-41B6B8277D27}" type="slidenum">
              <a:rPr lang="en-US" altLang="en-US"/>
              <a:pPr/>
              <a:t>‹#›</a:t>
            </a:fld>
            <a:endParaRPr lang="en-US" altLang="en-US"/>
          </a:p>
        </p:txBody>
      </p:sp>
    </p:spTree>
    <p:extLst>
      <p:ext uri="{BB962C8B-B14F-4D97-AF65-F5344CB8AC3E}">
        <p14:creationId xmlns:p14="http://schemas.microsoft.com/office/powerpoint/2010/main" val="3237015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E6E6-99E7-C034-1CAC-149174E235B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D447ED5-593E-84AE-4203-58CDAE74973C}"/>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3BE7E8C-2486-A002-559F-A1B96479286C}"/>
              </a:ext>
            </a:extLst>
          </p:cNvPr>
          <p:cNvSpPr>
            <a:spLocks noGrp="1"/>
          </p:cNvSpPr>
          <p:nvPr>
            <p:ph type="sldNum" sz="quarter" idx="10"/>
          </p:nvPr>
        </p:nvSpPr>
        <p:spPr/>
        <p:txBody>
          <a:bodyPr/>
          <a:lstStyle>
            <a:lvl1pPr>
              <a:defRPr/>
            </a:lvl1pPr>
          </a:lstStyle>
          <a:p>
            <a:r>
              <a:rPr lang="en-US" altLang="en-US"/>
              <a:t>13.</a:t>
            </a:r>
            <a:fld id="{753369BA-8434-AE48-A968-D52BB2FDF05E}" type="slidenum">
              <a:rPr lang="en-US" altLang="en-US"/>
              <a:pPr/>
              <a:t>‹#›</a:t>
            </a:fld>
            <a:endParaRPr lang="en-US" altLang="en-US"/>
          </a:p>
        </p:txBody>
      </p:sp>
    </p:spTree>
    <p:extLst>
      <p:ext uri="{BB962C8B-B14F-4D97-AF65-F5344CB8AC3E}">
        <p14:creationId xmlns:p14="http://schemas.microsoft.com/office/powerpoint/2010/main" val="365138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65EE2-5EB3-8D6A-AC7E-599D6CBF4B78}"/>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0C6ED5-DDB8-2EE4-8FE3-6B39F31B2126}"/>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5A9240C5-46A1-3DDF-360C-11022D6AD8AB}"/>
              </a:ext>
            </a:extLst>
          </p:cNvPr>
          <p:cNvSpPr>
            <a:spLocks noGrp="1"/>
          </p:cNvSpPr>
          <p:nvPr>
            <p:ph type="sldNum" sz="quarter" idx="10"/>
          </p:nvPr>
        </p:nvSpPr>
        <p:spPr/>
        <p:txBody>
          <a:bodyPr/>
          <a:lstStyle>
            <a:lvl1pPr>
              <a:defRPr/>
            </a:lvl1pPr>
          </a:lstStyle>
          <a:p>
            <a:r>
              <a:rPr lang="en-US" altLang="en-US"/>
              <a:t>13.</a:t>
            </a:r>
            <a:fld id="{CE4D2819-4079-F946-87BF-75E6B23B73B4}" type="slidenum">
              <a:rPr lang="en-US" altLang="en-US"/>
              <a:pPr/>
              <a:t>‹#›</a:t>
            </a:fld>
            <a:endParaRPr lang="en-US" altLang="en-US"/>
          </a:p>
        </p:txBody>
      </p:sp>
    </p:spTree>
    <p:extLst>
      <p:ext uri="{BB962C8B-B14F-4D97-AF65-F5344CB8AC3E}">
        <p14:creationId xmlns:p14="http://schemas.microsoft.com/office/powerpoint/2010/main" val="2162437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0364A-840F-B161-2194-E4695BDEC48E}"/>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4359A05D-D83D-E291-390E-F371C92BA78E}"/>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BB4B7AA-D92B-D455-488B-3C5282636742}"/>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AE79CA49-EE62-3CBF-B8C4-C169020A4B25}"/>
              </a:ext>
            </a:extLst>
          </p:cNvPr>
          <p:cNvSpPr>
            <a:spLocks noGrp="1"/>
          </p:cNvSpPr>
          <p:nvPr>
            <p:ph type="sldNum" sz="quarter" idx="10"/>
          </p:nvPr>
        </p:nvSpPr>
        <p:spPr/>
        <p:txBody>
          <a:bodyPr/>
          <a:lstStyle>
            <a:lvl1pPr>
              <a:defRPr/>
            </a:lvl1pPr>
          </a:lstStyle>
          <a:p>
            <a:r>
              <a:rPr lang="en-US" altLang="en-US"/>
              <a:t>13.</a:t>
            </a:r>
            <a:fld id="{FF8C94E9-ECA0-5D4F-9E45-9288F96EB44A}" type="slidenum">
              <a:rPr lang="en-US" altLang="en-US"/>
              <a:pPr/>
              <a:t>‹#›</a:t>
            </a:fld>
            <a:endParaRPr lang="en-US" altLang="en-US"/>
          </a:p>
        </p:txBody>
      </p:sp>
    </p:spTree>
    <p:extLst>
      <p:ext uri="{BB962C8B-B14F-4D97-AF65-F5344CB8AC3E}">
        <p14:creationId xmlns:p14="http://schemas.microsoft.com/office/powerpoint/2010/main" val="224162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55D45-BD89-C8A4-F440-2C71580355C3}"/>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2515D97B-FAB3-ADEB-E9DE-950443D168B4}"/>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A3B2BB-FD4F-01FD-8364-313C7E752BAB}"/>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1274EDE-DD92-C808-509B-E5AE3833D37D}"/>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9A4E12-27D8-CFBB-C6D5-CE072AC189FA}"/>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8BAD3E7D-2570-5EC7-C653-2C9B93A948A7}"/>
              </a:ext>
            </a:extLst>
          </p:cNvPr>
          <p:cNvSpPr>
            <a:spLocks noGrp="1"/>
          </p:cNvSpPr>
          <p:nvPr>
            <p:ph type="sldNum" sz="quarter" idx="10"/>
          </p:nvPr>
        </p:nvSpPr>
        <p:spPr/>
        <p:txBody>
          <a:bodyPr/>
          <a:lstStyle>
            <a:lvl1pPr>
              <a:defRPr/>
            </a:lvl1pPr>
          </a:lstStyle>
          <a:p>
            <a:r>
              <a:rPr lang="en-US" altLang="en-US"/>
              <a:t>13.</a:t>
            </a:r>
            <a:fld id="{8092D161-F389-754F-8F0C-C52D1008269D}" type="slidenum">
              <a:rPr lang="en-US" altLang="en-US"/>
              <a:pPr/>
              <a:t>‹#›</a:t>
            </a:fld>
            <a:endParaRPr lang="en-US" altLang="en-US"/>
          </a:p>
        </p:txBody>
      </p:sp>
    </p:spTree>
    <p:extLst>
      <p:ext uri="{BB962C8B-B14F-4D97-AF65-F5344CB8AC3E}">
        <p14:creationId xmlns:p14="http://schemas.microsoft.com/office/powerpoint/2010/main" val="2961283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EB2E5-5E3B-8498-48ED-08B91135CE2F}"/>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8D6683D-5B06-644E-B458-1D7012F46DCA}"/>
              </a:ext>
            </a:extLst>
          </p:cNvPr>
          <p:cNvSpPr>
            <a:spLocks noGrp="1"/>
          </p:cNvSpPr>
          <p:nvPr>
            <p:ph type="sldNum" sz="quarter" idx="10"/>
          </p:nvPr>
        </p:nvSpPr>
        <p:spPr/>
        <p:txBody>
          <a:bodyPr/>
          <a:lstStyle>
            <a:lvl1pPr>
              <a:defRPr/>
            </a:lvl1pPr>
          </a:lstStyle>
          <a:p>
            <a:r>
              <a:rPr lang="en-US" altLang="en-US"/>
              <a:t>13.</a:t>
            </a:r>
            <a:fld id="{D11686C2-BD6E-3048-9DD0-625F05A1244D}" type="slidenum">
              <a:rPr lang="en-US" altLang="en-US"/>
              <a:pPr/>
              <a:t>‹#›</a:t>
            </a:fld>
            <a:endParaRPr lang="en-US" altLang="en-US"/>
          </a:p>
        </p:txBody>
      </p:sp>
    </p:spTree>
    <p:extLst>
      <p:ext uri="{BB962C8B-B14F-4D97-AF65-F5344CB8AC3E}">
        <p14:creationId xmlns:p14="http://schemas.microsoft.com/office/powerpoint/2010/main" val="250938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7982214-7FB6-1E25-CC49-EACDFDD96A7E}"/>
              </a:ext>
            </a:extLst>
          </p:cNvPr>
          <p:cNvSpPr>
            <a:spLocks noGrp="1"/>
          </p:cNvSpPr>
          <p:nvPr>
            <p:ph type="sldNum" sz="quarter" idx="10"/>
          </p:nvPr>
        </p:nvSpPr>
        <p:spPr/>
        <p:txBody>
          <a:bodyPr/>
          <a:lstStyle>
            <a:lvl1pPr>
              <a:defRPr/>
            </a:lvl1pPr>
          </a:lstStyle>
          <a:p>
            <a:r>
              <a:rPr lang="en-US" altLang="en-US"/>
              <a:t>13.</a:t>
            </a:r>
            <a:fld id="{C05DD74B-9B5B-7546-BE69-8DF2B03F0E58}" type="slidenum">
              <a:rPr lang="en-US" altLang="en-US"/>
              <a:pPr/>
              <a:t>‹#›</a:t>
            </a:fld>
            <a:endParaRPr lang="en-US" altLang="en-US"/>
          </a:p>
        </p:txBody>
      </p:sp>
    </p:spTree>
    <p:extLst>
      <p:ext uri="{BB962C8B-B14F-4D97-AF65-F5344CB8AC3E}">
        <p14:creationId xmlns:p14="http://schemas.microsoft.com/office/powerpoint/2010/main" val="3950162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59CA5-64FF-0A78-F860-E323771BEED9}"/>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5FE057-4911-9080-FC10-A146978B910A}"/>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0EF970-58CE-2D36-2815-C9E76B027B44}"/>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2690CBF1-866B-ED8F-BBBB-1E18462B1C2E}"/>
              </a:ext>
            </a:extLst>
          </p:cNvPr>
          <p:cNvSpPr>
            <a:spLocks noGrp="1"/>
          </p:cNvSpPr>
          <p:nvPr>
            <p:ph type="sldNum" sz="quarter" idx="10"/>
          </p:nvPr>
        </p:nvSpPr>
        <p:spPr/>
        <p:txBody>
          <a:bodyPr/>
          <a:lstStyle>
            <a:lvl1pPr>
              <a:defRPr/>
            </a:lvl1pPr>
          </a:lstStyle>
          <a:p>
            <a:r>
              <a:rPr lang="en-US" altLang="en-US"/>
              <a:t>13.</a:t>
            </a:r>
            <a:fld id="{954111FD-8ED8-CB44-88DF-54DA276DD47E}" type="slidenum">
              <a:rPr lang="en-US" altLang="en-US"/>
              <a:pPr/>
              <a:t>‹#›</a:t>
            </a:fld>
            <a:endParaRPr lang="en-US" altLang="en-US"/>
          </a:p>
        </p:txBody>
      </p:sp>
    </p:spTree>
    <p:extLst>
      <p:ext uri="{BB962C8B-B14F-4D97-AF65-F5344CB8AC3E}">
        <p14:creationId xmlns:p14="http://schemas.microsoft.com/office/powerpoint/2010/main" val="3339629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8EFA1-FEDA-3A9D-C08B-A07673738F11}"/>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776038-8D04-350F-4690-2B3F5FF6D375}"/>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261B94-0B2B-F620-BB79-C4045616FBE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22B9E1F1-CCBF-FC60-A938-96E798C5C65D}"/>
              </a:ext>
            </a:extLst>
          </p:cNvPr>
          <p:cNvSpPr>
            <a:spLocks noGrp="1"/>
          </p:cNvSpPr>
          <p:nvPr>
            <p:ph type="sldNum" sz="quarter" idx="10"/>
          </p:nvPr>
        </p:nvSpPr>
        <p:spPr/>
        <p:txBody>
          <a:bodyPr/>
          <a:lstStyle>
            <a:lvl1pPr>
              <a:defRPr/>
            </a:lvl1pPr>
          </a:lstStyle>
          <a:p>
            <a:r>
              <a:rPr lang="en-US" altLang="en-US"/>
              <a:t>13.</a:t>
            </a:r>
            <a:fld id="{BBC81750-AFCF-0348-B318-52D9F0CA47B7}" type="slidenum">
              <a:rPr lang="en-US" altLang="en-US"/>
              <a:pPr/>
              <a:t>‹#›</a:t>
            </a:fld>
            <a:endParaRPr lang="en-US" altLang="en-US"/>
          </a:p>
        </p:txBody>
      </p:sp>
    </p:spTree>
    <p:extLst>
      <p:ext uri="{BB962C8B-B14F-4D97-AF65-F5344CB8AC3E}">
        <p14:creationId xmlns:p14="http://schemas.microsoft.com/office/powerpoint/2010/main" val="3149868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456F5242-AC54-97FE-E2AA-4C5BE62E6DED}"/>
              </a:ext>
            </a:extLst>
          </p:cNvPr>
          <p:cNvSpPr>
            <a:spLocks noGrp="1" noChangeArrowheads="1"/>
          </p:cNvSpPr>
          <p:nvPr>
            <p:ph type="sldNum" sz="quarter" idx="4"/>
          </p:nvPr>
        </p:nvSpPr>
        <p:spPr bwMode="auto">
          <a:xfrm>
            <a:off x="-76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ltLang="en-US"/>
              <a:t>13.</a:t>
            </a:r>
            <a:fld id="{00400292-4406-FD4D-8CF7-49F07BC6E17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4CA0C966-4641-1132-5949-C8B0468FA1C9}"/>
              </a:ext>
            </a:extLst>
          </p:cNvPr>
          <p:cNvSpPr>
            <a:spLocks noGrp="1"/>
          </p:cNvSpPr>
          <p:nvPr>
            <p:ph type="sldNum" sz="quarter" idx="10"/>
          </p:nvPr>
        </p:nvSpPr>
        <p:spPr/>
        <p:txBody>
          <a:bodyPr/>
          <a:lstStyle/>
          <a:p>
            <a:r>
              <a:rPr lang="en-US" altLang="en-US"/>
              <a:t>13.</a:t>
            </a:r>
            <a:fld id="{4022EC41-5F34-544E-BF1B-C84A4132FBB3}" type="slidenum">
              <a:rPr lang="en-US" altLang="en-US"/>
              <a:pPr/>
              <a:t>1</a:t>
            </a:fld>
            <a:endParaRPr lang="en-US" altLang="en-US"/>
          </a:p>
        </p:txBody>
      </p:sp>
      <p:pic>
        <p:nvPicPr>
          <p:cNvPr id="941058" name="Picture 2">
            <a:extLst>
              <a:ext uri="{FF2B5EF4-FFF2-40B4-BE49-F238E27FC236}">
                <a16:creationId xmlns:a16="http://schemas.microsoft.com/office/drawing/2014/main" id="{52384167-5634-7078-DDF9-D31D820FE1A8}"/>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1059" name="Rectangle 3">
            <a:extLst>
              <a:ext uri="{FF2B5EF4-FFF2-40B4-BE49-F238E27FC236}">
                <a16:creationId xmlns:a16="http://schemas.microsoft.com/office/drawing/2014/main" id="{6F514881-298C-8AF7-D03D-B113412C0704}"/>
              </a:ext>
            </a:extLst>
          </p:cNvPr>
          <p:cNvSpPr>
            <a:spLocks noChangeArrowheads="1"/>
          </p:cNvSpPr>
          <p:nvPr/>
        </p:nvSpPr>
        <p:spPr bwMode="auto">
          <a:xfrm>
            <a:off x="1143000" y="2514600"/>
            <a:ext cx="68580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13</a:t>
            </a:r>
          </a:p>
          <a:p>
            <a:pPr algn="ctr"/>
            <a:endParaRPr lang="en-US" altLang="en-US" sz="2000">
              <a:solidFill>
                <a:schemeClr val="tx2"/>
              </a:solidFill>
            </a:endParaRPr>
          </a:p>
          <a:p>
            <a:pPr algn="ctr"/>
            <a:r>
              <a:rPr lang="en-US" altLang="en-US" sz="4400"/>
              <a:t>Wired LANs: Ethernet</a:t>
            </a:r>
          </a:p>
        </p:txBody>
      </p:sp>
      <p:sp>
        <p:nvSpPr>
          <p:cNvPr id="941060" name="Text Box 4">
            <a:extLst>
              <a:ext uri="{FF2B5EF4-FFF2-40B4-BE49-F238E27FC236}">
                <a16:creationId xmlns:a16="http://schemas.microsoft.com/office/drawing/2014/main" id="{31C95257-318B-C6B6-01A9-32BFABA495B5}"/>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C021D8-6E99-9315-5685-A6FD53E833F8}"/>
              </a:ext>
            </a:extLst>
          </p:cNvPr>
          <p:cNvSpPr>
            <a:spLocks noGrp="1"/>
          </p:cNvSpPr>
          <p:nvPr>
            <p:ph type="sldNum" sz="quarter" idx="10"/>
          </p:nvPr>
        </p:nvSpPr>
        <p:spPr/>
        <p:txBody>
          <a:bodyPr/>
          <a:lstStyle/>
          <a:p>
            <a:r>
              <a:rPr lang="en-US" altLang="en-US"/>
              <a:t>13.</a:t>
            </a:r>
            <a:fld id="{86BBA99C-84D6-C448-8DEF-6E94064E8E64}" type="slidenum">
              <a:rPr lang="en-US" altLang="en-US"/>
              <a:pPr/>
              <a:t>10</a:t>
            </a:fld>
            <a:endParaRPr lang="en-US" altLang="en-US"/>
          </a:p>
        </p:txBody>
      </p:sp>
      <p:sp>
        <p:nvSpPr>
          <p:cNvPr id="868354" name="Line 2">
            <a:extLst>
              <a:ext uri="{FF2B5EF4-FFF2-40B4-BE49-F238E27FC236}">
                <a16:creationId xmlns:a16="http://schemas.microsoft.com/office/drawing/2014/main" id="{0BA1C620-8840-1574-7050-889CE81AFB0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a:extLst>
              <a:ext uri="{FF2B5EF4-FFF2-40B4-BE49-F238E27FC236}">
                <a16:creationId xmlns:a16="http://schemas.microsoft.com/office/drawing/2014/main" id="{1487927A-B26C-303F-675D-57B216F6432F}"/>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a:extLst>
              <a:ext uri="{FF2B5EF4-FFF2-40B4-BE49-F238E27FC236}">
                <a16:creationId xmlns:a16="http://schemas.microsoft.com/office/drawing/2014/main" id="{78166DC2-6525-F78E-F5E9-98D4DF1683AF}"/>
              </a:ext>
            </a:extLst>
          </p:cNvPr>
          <p:cNvSpPr txBox="1">
            <a:spLocks noChangeArrowheads="1"/>
          </p:cNvSpPr>
          <p:nvPr/>
        </p:nvSpPr>
        <p:spPr bwMode="auto">
          <a:xfrm>
            <a:off x="304800" y="762000"/>
            <a:ext cx="7775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13.6  </a:t>
            </a:r>
            <a:r>
              <a:rPr lang="en-US" altLang="en-US" sz="2000" i="1">
                <a:latin typeface="Times New Roman" panose="02020603050405020304" pitchFamily="18" charset="0"/>
              </a:rPr>
              <a:t>Example of an Ethernet address in hexadecimal notation</a:t>
            </a:r>
          </a:p>
        </p:txBody>
      </p:sp>
      <p:sp>
        <p:nvSpPr>
          <p:cNvPr id="868357" name="Line 5">
            <a:extLst>
              <a:ext uri="{FF2B5EF4-FFF2-40B4-BE49-F238E27FC236}">
                <a16:creationId xmlns:a16="http://schemas.microsoft.com/office/drawing/2014/main" id="{6577BBF3-0E34-3766-BA27-8BD46F77ED9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a:extLst>
              <a:ext uri="{FF2B5EF4-FFF2-40B4-BE49-F238E27FC236}">
                <a16:creationId xmlns:a16="http://schemas.microsoft.com/office/drawing/2014/main" id="{3A5A0C83-50E2-C448-8638-0FAF2D26FB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1938" y="2679700"/>
            <a:ext cx="6078537" cy="1497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6B5ED1-DD0A-5EFA-21CC-A4C5FB082A67}"/>
              </a:ext>
            </a:extLst>
          </p:cNvPr>
          <p:cNvSpPr>
            <a:spLocks noGrp="1"/>
          </p:cNvSpPr>
          <p:nvPr>
            <p:ph type="sldNum" sz="quarter" idx="10"/>
          </p:nvPr>
        </p:nvSpPr>
        <p:spPr/>
        <p:txBody>
          <a:bodyPr/>
          <a:lstStyle/>
          <a:p>
            <a:r>
              <a:rPr lang="en-US" altLang="en-US"/>
              <a:t>13.</a:t>
            </a:r>
            <a:fld id="{44D48918-FD19-224E-98EB-9F5B4D777E49}" type="slidenum">
              <a:rPr lang="en-US" altLang="en-US"/>
              <a:pPr/>
              <a:t>11</a:t>
            </a:fld>
            <a:endParaRPr lang="en-US" altLang="en-US"/>
          </a:p>
        </p:txBody>
      </p:sp>
      <p:sp>
        <p:nvSpPr>
          <p:cNvPr id="869378" name="Line 2">
            <a:extLst>
              <a:ext uri="{FF2B5EF4-FFF2-40B4-BE49-F238E27FC236}">
                <a16:creationId xmlns:a16="http://schemas.microsoft.com/office/drawing/2014/main" id="{624994CE-CA48-25BF-8AC2-5EBA8E8F95B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79" name="Line 3">
            <a:extLst>
              <a:ext uri="{FF2B5EF4-FFF2-40B4-BE49-F238E27FC236}">
                <a16:creationId xmlns:a16="http://schemas.microsoft.com/office/drawing/2014/main" id="{51003FDD-1BCF-F699-0F5C-10340CE4D96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a:extLst>
              <a:ext uri="{FF2B5EF4-FFF2-40B4-BE49-F238E27FC236}">
                <a16:creationId xmlns:a16="http://schemas.microsoft.com/office/drawing/2014/main" id="{EF9004BC-1E36-DEC3-E5CA-D02B4ADC69AE}"/>
              </a:ext>
            </a:extLst>
          </p:cNvPr>
          <p:cNvSpPr txBox="1">
            <a:spLocks noChangeArrowheads="1"/>
          </p:cNvSpPr>
          <p:nvPr/>
        </p:nvSpPr>
        <p:spPr bwMode="auto">
          <a:xfrm>
            <a:off x="304800" y="762000"/>
            <a:ext cx="5153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13.7  </a:t>
            </a:r>
            <a:r>
              <a:rPr lang="en-US" altLang="en-US" sz="2000" i="1">
                <a:latin typeface="Times New Roman" panose="02020603050405020304" pitchFamily="18" charset="0"/>
              </a:rPr>
              <a:t>Unicast and multicast addresses</a:t>
            </a:r>
          </a:p>
        </p:txBody>
      </p:sp>
      <p:sp>
        <p:nvSpPr>
          <p:cNvPr id="869381" name="Line 5">
            <a:extLst>
              <a:ext uri="{FF2B5EF4-FFF2-40B4-BE49-F238E27FC236}">
                <a16:creationId xmlns:a16="http://schemas.microsoft.com/office/drawing/2014/main" id="{72BBD008-9F19-CEE0-9254-EE744AB0BB7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2" name="Picture 6">
            <a:extLst>
              <a:ext uri="{FF2B5EF4-FFF2-40B4-BE49-F238E27FC236}">
                <a16:creationId xmlns:a16="http://schemas.microsoft.com/office/drawing/2014/main" id="{4972F7BA-4F52-C46E-84C2-B6528409B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00" y="2892425"/>
            <a:ext cx="7277100" cy="114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C9C07C-BB50-7132-8F86-16C9DFB54B00}"/>
              </a:ext>
            </a:extLst>
          </p:cNvPr>
          <p:cNvSpPr>
            <a:spLocks noGrp="1"/>
          </p:cNvSpPr>
          <p:nvPr>
            <p:ph type="sldNum" sz="quarter" idx="10"/>
          </p:nvPr>
        </p:nvSpPr>
        <p:spPr/>
        <p:txBody>
          <a:bodyPr/>
          <a:lstStyle/>
          <a:p>
            <a:r>
              <a:rPr lang="en-US" altLang="en-US"/>
              <a:t>13.</a:t>
            </a:r>
            <a:fld id="{9F9E6224-2BF1-544F-A5B9-90981A6291BB}" type="slidenum">
              <a:rPr lang="en-US" altLang="en-US"/>
              <a:pPr/>
              <a:t>12</a:t>
            </a:fld>
            <a:endParaRPr lang="en-US" altLang="en-US"/>
          </a:p>
        </p:txBody>
      </p:sp>
      <p:sp>
        <p:nvSpPr>
          <p:cNvPr id="892930" name="Rectangle 2">
            <a:extLst>
              <a:ext uri="{FF2B5EF4-FFF2-40B4-BE49-F238E27FC236}">
                <a16:creationId xmlns:a16="http://schemas.microsoft.com/office/drawing/2014/main" id="{4D22D035-BE7B-8019-20CB-61FD65149EF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1" name="Rectangle 3">
            <a:extLst>
              <a:ext uri="{FF2B5EF4-FFF2-40B4-BE49-F238E27FC236}">
                <a16:creationId xmlns:a16="http://schemas.microsoft.com/office/drawing/2014/main" id="{0D536818-A5E8-7D54-C8F9-1412446212B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2" name="Rectangle 4">
            <a:extLst>
              <a:ext uri="{FF2B5EF4-FFF2-40B4-BE49-F238E27FC236}">
                <a16:creationId xmlns:a16="http://schemas.microsoft.com/office/drawing/2014/main" id="{AEAF6CCD-B846-CCDE-2972-B1347BD5B1A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3" name="Rectangle 5">
            <a:extLst>
              <a:ext uri="{FF2B5EF4-FFF2-40B4-BE49-F238E27FC236}">
                <a16:creationId xmlns:a16="http://schemas.microsoft.com/office/drawing/2014/main" id="{8970153F-A2B5-F034-2DD4-ED190E9165C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4" name="Rectangle 6">
            <a:extLst>
              <a:ext uri="{FF2B5EF4-FFF2-40B4-BE49-F238E27FC236}">
                <a16:creationId xmlns:a16="http://schemas.microsoft.com/office/drawing/2014/main" id="{11E09C05-1813-5C98-C428-61F24E5E01F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5" name="Rectangle 7">
            <a:extLst>
              <a:ext uri="{FF2B5EF4-FFF2-40B4-BE49-F238E27FC236}">
                <a16:creationId xmlns:a16="http://schemas.microsoft.com/office/drawing/2014/main" id="{9DEE7693-8A75-5AB0-BF8B-159C7B20D75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6" name="Rectangle 8">
            <a:extLst>
              <a:ext uri="{FF2B5EF4-FFF2-40B4-BE49-F238E27FC236}">
                <a16:creationId xmlns:a16="http://schemas.microsoft.com/office/drawing/2014/main" id="{647293A5-6B0F-7C85-AE73-64CB85502E2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7" name="Line 9">
            <a:extLst>
              <a:ext uri="{FF2B5EF4-FFF2-40B4-BE49-F238E27FC236}">
                <a16:creationId xmlns:a16="http://schemas.microsoft.com/office/drawing/2014/main" id="{C208D2B5-1079-22B8-8F1C-719F035EE20E}"/>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8" name="Line 10">
            <a:extLst>
              <a:ext uri="{FF2B5EF4-FFF2-40B4-BE49-F238E27FC236}">
                <a16:creationId xmlns:a16="http://schemas.microsoft.com/office/drawing/2014/main" id="{9D1E5FA2-5C44-2112-0D62-299679373B52}"/>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9" name="Rectangle 11">
            <a:extLst>
              <a:ext uri="{FF2B5EF4-FFF2-40B4-BE49-F238E27FC236}">
                <a16:creationId xmlns:a16="http://schemas.microsoft.com/office/drawing/2014/main" id="{BF2216F1-7060-3468-6F6D-37DA75CD601F}"/>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The least significant bit of the first byte </a:t>
            </a:r>
            <a:br>
              <a:rPr lang="en-US" altLang="en-US"/>
            </a:br>
            <a:r>
              <a:rPr lang="en-US" altLang="en-US"/>
              <a:t>defines the type of address.</a:t>
            </a:r>
            <a:br>
              <a:rPr lang="en-US" altLang="en-US"/>
            </a:br>
            <a:r>
              <a:rPr lang="en-US" altLang="en-US"/>
              <a:t>If the bit is </a:t>
            </a:r>
            <a:r>
              <a:rPr lang="en-US" altLang="en-US">
                <a:solidFill>
                  <a:schemeClr val="hlink"/>
                </a:solidFill>
              </a:rPr>
              <a:t>0</a:t>
            </a:r>
            <a:r>
              <a:rPr lang="en-US" altLang="en-US"/>
              <a:t>, the address is unicast;</a:t>
            </a:r>
            <a:br>
              <a:rPr lang="en-US" altLang="en-US"/>
            </a:br>
            <a:r>
              <a:rPr lang="en-US" altLang="en-US"/>
              <a:t>otherwise, it is multicast.</a:t>
            </a:r>
          </a:p>
        </p:txBody>
      </p:sp>
      <p:grpSp>
        <p:nvGrpSpPr>
          <p:cNvPr id="892940" name="Group 12">
            <a:extLst>
              <a:ext uri="{FF2B5EF4-FFF2-40B4-BE49-F238E27FC236}">
                <a16:creationId xmlns:a16="http://schemas.microsoft.com/office/drawing/2014/main" id="{DA280228-8060-3250-DFEE-46D3CB4692F7}"/>
              </a:ext>
            </a:extLst>
          </p:cNvPr>
          <p:cNvGrpSpPr>
            <a:grpSpLocks/>
          </p:cNvGrpSpPr>
          <p:nvPr/>
        </p:nvGrpSpPr>
        <p:grpSpPr bwMode="auto">
          <a:xfrm>
            <a:off x="457200" y="1981200"/>
            <a:ext cx="1143000" cy="566738"/>
            <a:chOff x="1200" y="1248"/>
            <a:chExt cx="720" cy="357"/>
          </a:xfrm>
        </p:grpSpPr>
        <p:pic>
          <p:nvPicPr>
            <p:cNvPr id="892941" name="Picture 13">
              <a:extLst>
                <a:ext uri="{FF2B5EF4-FFF2-40B4-BE49-F238E27FC236}">
                  <a16:creationId xmlns:a16="http://schemas.microsoft.com/office/drawing/2014/main" id="{D0317EF8-8FD7-6755-0205-CCC2FF720B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2942" name="Text Box 14">
              <a:extLst>
                <a:ext uri="{FF2B5EF4-FFF2-40B4-BE49-F238E27FC236}">
                  <a16:creationId xmlns:a16="http://schemas.microsoft.com/office/drawing/2014/main" id="{0F50BD95-54CC-8A31-C9A3-E2E437F07C6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62F6B9-36C1-73DD-85EE-75703B15B242}"/>
              </a:ext>
            </a:extLst>
          </p:cNvPr>
          <p:cNvSpPr>
            <a:spLocks noGrp="1"/>
          </p:cNvSpPr>
          <p:nvPr>
            <p:ph type="sldNum" sz="quarter" idx="10"/>
          </p:nvPr>
        </p:nvSpPr>
        <p:spPr/>
        <p:txBody>
          <a:bodyPr/>
          <a:lstStyle/>
          <a:p>
            <a:r>
              <a:rPr lang="en-US" altLang="en-US"/>
              <a:t>13.</a:t>
            </a:r>
            <a:fld id="{E1FDECA6-69D9-9649-B1E3-29362712CF2B}" type="slidenum">
              <a:rPr lang="en-US" altLang="en-US"/>
              <a:pPr/>
              <a:t>13</a:t>
            </a:fld>
            <a:endParaRPr lang="en-US" altLang="en-US"/>
          </a:p>
        </p:txBody>
      </p:sp>
      <p:sp>
        <p:nvSpPr>
          <p:cNvPr id="893954" name="Rectangle 2">
            <a:extLst>
              <a:ext uri="{FF2B5EF4-FFF2-40B4-BE49-F238E27FC236}">
                <a16:creationId xmlns:a16="http://schemas.microsoft.com/office/drawing/2014/main" id="{A166AAB1-1271-8D32-5AC3-11D8F51F6F2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5" name="Rectangle 3">
            <a:extLst>
              <a:ext uri="{FF2B5EF4-FFF2-40B4-BE49-F238E27FC236}">
                <a16:creationId xmlns:a16="http://schemas.microsoft.com/office/drawing/2014/main" id="{CBF13537-9243-2FFB-9173-5AB61327F5F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6" name="Rectangle 4">
            <a:extLst>
              <a:ext uri="{FF2B5EF4-FFF2-40B4-BE49-F238E27FC236}">
                <a16:creationId xmlns:a16="http://schemas.microsoft.com/office/drawing/2014/main" id="{7DF9B47E-E5D8-9878-E623-14D9BDCB229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7" name="Rectangle 5">
            <a:extLst>
              <a:ext uri="{FF2B5EF4-FFF2-40B4-BE49-F238E27FC236}">
                <a16:creationId xmlns:a16="http://schemas.microsoft.com/office/drawing/2014/main" id="{099E86F7-26D1-8D4A-1745-0D6C2CA88E9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8" name="Rectangle 6">
            <a:extLst>
              <a:ext uri="{FF2B5EF4-FFF2-40B4-BE49-F238E27FC236}">
                <a16:creationId xmlns:a16="http://schemas.microsoft.com/office/drawing/2014/main" id="{B5BB7029-6ED6-E6D4-8040-3BDEF61032F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9" name="Rectangle 7">
            <a:extLst>
              <a:ext uri="{FF2B5EF4-FFF2-40B4-BE49-F238E27FC236}">
                <a16:creationId xmlns:a16="http://schemas.microsoft.com/office/drawing/2014/main" id="{30276107-0E56-CF27-9FE6-A7E9BB239DE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60" name="Rectangle 8">
            <a:extLst>
              <a:ext uri="{FF2B5EF4-FFF2-40B4-BE49-F238E27FC236}">
                <a16:creationId xmlns:a16="http://schemas.microsoft.com/office/drawing/2014/main" id="{5EE34EEE-0BB4-39AB-422C-7FB7E2166A2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61" name="Line 9">
            <a:extLst>
              <a:ext uri="{FF2B5EF4-FFF2-40B4-BE49-F238E27FC236}">
                <a16:creationId xmlns:a16="http://schemas.microsoft.com/office/drawing/2014/main" id="{AD7D0AC6-88E5-898E-5F14-3B836E277A55}"/>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2" name="Line 10">
            <a:extLst>
              <a:ext uri="{FF2B5EF4-FFF2-40B4-BE49-F238E27FC236}">
                <a16:creationId xmlns:a16="http://schemas.microsoft.com/office/drawing/2014/main" id="{45E397FA-4E24-1363-7A9B-CEE8EF41B586}"/>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3" name="Rectangle 11">
            <a:extLst>
              <a:ext uri="{FF2B5EF4-FFF2-40B4-BE49-F238E27FC236}">
                <a16:creationId xmlns:a16="http://schemas.microsoft.com/office/drawing/2014/main" id="{51687102-8057-95B7-6B90-38674AB55342}"/>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The broadcast destination address is a special case of the multicast address in which all bits are 1s.</a:t>
            </a:r>
          </a:p>
        </p:txBody>
      </p:sp>
      <p:grpSp>
        <p:nvGrpSpPr>
          <p:cNvPr id="893964" name="Group 12">
            <a:extLst>
              <a:ext uri="{FF2B5EF4-FFF2-40B4-BE49-F238E27FC236}">
                <a16:creationId xmlns:a16="http://schemas.microsoft.com/office/drawing/2014/main" id="{1D785982-006E-234F-1B31-65443170DC8C}"/>
              </a:ext>
            </a:extLst>
          </p:cNvPr>
          <p:cNvGrpSpPr>
            <a:grpSpLocks/>
          </p:cNvGrpSpPr>
          <p:nvPr/>
        </p:nvGrpSpPr>
        <p:grpSpPr bwMode="auto">
          <a:xfrm>
            <a:off x="457200" y="1981200"/>
            <a:ext cx="1143000" cy="566738"/>
            <a:chOff x="1200" y="1248"/>
            <a:chExt cx="720" cy="357"/>
          </a:xfrm>
        </p:grpSpPr>
        <p:pic>
          <p:nvPicPr>
            <p:cNvPr id="893965" name="Picture 13">
              <a:extLst>
                <a:ext uri="{FF2B5EF4-FFF2-40B4-BE49-F238E27FC236}">
                  <a16:creationId xmlns:a16="http://schemas.microsoft.com/office/drawing/2014/main" id="{00C2640C-2019-BEE0-699E-841F9A27CB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3966" name="Text Box 14">
              <a:extLst>
                <a:ext uri="{FF2B5EF4-FFF2-40B4-BE49-F238E27FC236}">
                  <a16:creationId xmlns:a16="http://schemas.microsoft.com/office/drawing/2014/main" id="{DA838499-8C4E-BC0A-38BA-C84352F6ABE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19FEAF-F48B-A648-113E-79019CF8FDC5}"/>
              </a:ext>
            </a:extLst>
          </p:cNvPr>
          <p:cNvSpPr>
            <a:spLocks noGrp="1"/>
          </p:cNvSpPr>
          <p:nvPr>
            <p:ph type="sldNum" sz="quarter" idx="10"/>
          </p:nvPr>
        </p:nvSpPr>
        <p:spPr/>
        <p:txBody>
          <a:bodyPr/>
          <a:lstStyle/>
          <a:p>
            <a:r>
              <a:rPr lang="en-US" altLang="en-US"/>
              <a:t>13.</a:t>
            </a:r>
            <a:fld id="{DD5754B6-E38A-D64A-B993-602FC7748F34}" type="slidenum">
              <a:rPr lang="en-US" altLang="en-US"/>
              <a:pPr/>
              <a:t>14</a:t>
            </a:fld>
            <a:endParaRPr lang="en-US" altLang="en-US"/>
          </a:p>
        </p:txBody>
      </p:sp>
      <p:sp>
        <p:nvSpPr>
          <p:cNvPr id="897026" name="Rectangle 2">
            <a:extLst>
              <a:ext uri="{FF2B5EF4-FFF2-40B4-BE49-F238E27FC236}">
                <a16:creationId xmlns:a16="http://schemas.microsoft.com/office/drawing/2014/main" id="{C1E30234-675E-9B26-F0A1-A226EF37EB8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7" name="Rectangle 3">
            <a:extLst>
              <a:ext uri="{FF2B5EF4-FFF2-40B4-BE49-F238E27FC236}">
                <a16:creationId xmlns:a16="http://schemas.microsoft.com/office/drawing/2014/main" id="{5C633F1D-DC7F-FFAB-0C5C-22B2655CB27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8" name="Rectangle 4">
            <a:extLst>
              <a:ext uri="{FF2B5EF4-FFF2-40B4-BE49-F238E27FC236}">
                <a16:creationId xmlns:a16="http://schemas.microsoft.com/office/drawing/2014/main" id="{C5F1DED4-6099-DBAD-FEDE-DADA58E8F94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9" name="Rectangle 5">
            <a:extLst>
              <a:ext uri="{FF2B5EF4-FFF2-40B4-BE49-F238E27FC236}">
                <a16:creationId xmlns:a16="http://schemas.microsoft.com/office/drawing/2014/main" id="{9AD607BB-AFDC-E023-8CBD-B0CB273B0E8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0" name="Rectangle 6">
            <a:extLst>
              <a:ext uri="{FF2B5EF4-FFF2-40B4-BE49-F238E27FC236}">
                <a16:creationId xmlns:a16="http://schemas.microsoft.com/office/drawing/2014/main" id="{B85EF01A-DCB3-3C4C-D8FD-1F496717B66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1" name="Rectangle 7">
            <a:extLst>
              <a:ext uri="{FF2B5EF4-FFF2-40B4-BE49-F238E27FC236}">
                <a16:creationId xmlns:a16="http://schemas.microsoft.com/office/drawing/2014/main" id="{94630B1B-1A58-C733-7D0E-E6C110E4BFC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2" name="Rectangle 8">
            <a:extLst>
              <a:ext uri="{FF2B5EF4-FFF2-40B4-BE49-F238E27FC236}">
                <a16:creationId xmlns:a16="http://schemas.microsoft.com/office/drawing/2014/main" id="{EBFF8239-DF1F-787A-34B7-ED602F4255C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3" name="Rectangle 9">
            <a:extLst>
              <a:ext uri="{FF2B5EF4-FFF2-40B4-BE49-F238E27FC236}">
                <a16:creationId xmlns:a16="http://schemas.microsoft.com/office/drawing/2014/main" id="{4193D361-DCC6-EDEE-409D-E807E78DB198}"/>
              </a:ext>
            </a:extLst>
          </p:cNvPr>
          <p:cNvSpPr>
            <a:spLocks noChangeArrowheads="1"/>
          </p:cNvSpPr>
          <p:nvPr/>
        </p:nvSpPr>
        <p:spPr bwMode="auto">
          <a:xfrm>
            <a:off x="228600" y="990600"/>
            <a:ext cx="8686800" cy="13731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Define the type of the following destination addresses:</a:t>
            </a:r>
          </a:p>
          <a:p>
            <a:pPr algn="just"/>
            <a:r>
              <a:rPr lang="en-US" altLang="en-US" sz="2800" i="1">
                <a:solidFill>
                  <a:schemeClr val="hlink"/>
                </a:solidFill>
                <a:latin typeface="Times New Roman" panose="02020603050405020304" pitchFamily="18" charset="0"/>
              </a:rPr>
              <a:t>a</a:t>
            </a:r>
            <a:r>
              <a:rPr lang="en-US" altLang="en-US" sz="2800" i="1">
                <a:latin typeface="Times New Roman" panose="02020603050405020304" pitchFamily="18" charset="0"/>
              </a:rPr>
              <a:t>.  4A:30:10:21:10:1A               </a:t>
            </a:r>
            <a:r>
              <a:rPr lang="en-US" altLang="en-US" sz="2800" i="1">
                <a:solidFill>
                  <a:schemeClr val="hlink"/>
                </a:solidFill>
                <a:latin typeface="Times New Roman" panose="02020603050405020304" pitchFamily="18" charset="0"/>
              </a:rPr>
              <a:t>b</a:t>
            </a:r>
            <a:r>
              <a:rPr lang="en-US" altLang="en-US" sz="2800" i="1">
                <a:latin typeface="Times New Roman" panose="02020603050405020304" pitchFamily="18" charset="0"/>
              </a:rPr>
              <a:t>.  47:20:1B:2E:08:EE</a:t>
            </a:r>
          </a:p>
          <a:p>
            <a:pPr algn="just"/>
            <a:r>
              <a:rPr lang="en-US" altLang="en-US" sz="2800" i="1">
                <a:solidFill>
                  <a:schemeClr val="hlink"/>
                </a:solidFill>
                <a:latin typeface="Times New Roman" panose="02020603050405020304" pitchFamily="18" charset="0"/>
              </a:rPr>
              <a:t>c.</a:t>
            </a:r>
            <a:r>
              <a:rPr lang="en-US" altLang="en-US" sz="2800" i="1">
                <a:latin typeface="Times New Roman" panose="02020603050405020304" pitchFamily="18" charset="0"/>
              </a:rPr>
              <a:t>  FF:FF:FF:FF:FF:FF</a:t>
            </a:r>
          </a:p>
        </p:txBody>
      </p:sp>
      <p:sp>
        <p:nvSpPr>
          <p:cNvPr id="897034" name="Rectangle 10">
            <a:extLst>
              <a:ext uri="{FF2B5EF4-FFF2-40B4-BE49-F238E27FC236}">
                <a16:creationId xmlns:a16="http://schemas.microsoft.com/office/drawing/2014/main" id="{FE0623FB-8248-953E-27A1-007E0FD3C081}"/>
              </a:ext>
            </a:extLst>
          </p:cNvPr>
          <p:cNvSpPr>
            <a:spLocks noChangeArrowheads="1"/>
          </p:cNvSpPr>
          <p:nvPr/>
        </p:nvSpPr>
        <p:spPr bwMode="auto">
          <a:xfrm>
            <a:off x="228600" y="2438400"/>
            <a:ext cx="8686800" cy="39354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latin typeface="Times" pitchFamily="18" charset="0"/>
              </a:rPr>
              <a:t>To find the type of the address, we need to look at the second hexadecimal digit from the left. If it is even, the address is unicast. If it is odd, the address is multicast. If all digits are F’s, the address is broadcast. Therefore, we have the following:</a:t>
            </a:r>
          </a:p>
          <a:p>
            <a:r>
              <a:rPr lang="en-US" altLang="en-US" sz="2800" i="1">
                <a:solidFill>
                  <a:schemeClr val="hlink"/>
                </a:solidFill>
                <a:latin typeface="Times" pitchFamily="18" charset="0"/>
              </a:rPr>
              <a:t>a</a:t>
            </a:r>
            <a:r>
              <a:rPr lang="en-US" altLang="en-US" sz="2800" i="1">
                <a:latin typeface="Times" pitchFamily="18" charset="0"/>
              </a:rPr>
              <a:t>.  This is a unicast address because A in binary is 1010.</a:t>
            </a:r>
          </a:p>
          <a:p>
            <a:r>
              <a:rPr lang="en-US" altLang="en-US" sz="2800" i="1">
                <a:solidFill>
                  <a:schemeClr val="hlink"/>
                </a:solidFill>
                <a:latin typeface="Times" pitchFamily="18" charset="0"/>
              </a:rPr>
              <a:t>b.</a:t>
            </a:r>
            <a:r>
              <a:rPr lang="en-US" altLang="en-US" sz="2800" i="1">
                <a:latin typeface="Times" pitchFamily="18" charset="0"/>
              </a:rPr>
              <a:t>  This is a multicast address because 7 in binary is 0111.</a:t>
            </a:r>
          </a:p>
          <a:p>
            <a:r>
              <a:rPr lang="en-US" altLang="en-US" sz="2800" i="1">
                <a:solidFill>
                  <a:schemeClr val="hlink"/>
                </a:solidFill>
                <a:latin typeface="Times" pitchFamily="18" charset="0"/>
              </a:rPr>
              <a:t>c.</a:t>
            </a:r>
            <a:r>
              <a:rPr lang="en-US" altLang="en-US" sz="2800" i="1">
                <a:latin typeface="Times" pitchFamily="18" charset="0"/>
              </a:rPr>
              <a:t>  This is a broadcast address because all digits are F’s.</a:t>
            </a:r>
          </a:p>
        </p:txBody>
      </p:sp>
      <p:sp>
        <p:nvSpPr>
          <p:cNvPr id="897035" name="Text Box 11">
            <a:extLst>
              <a:ext uri="{FF2B5EF4-FFF2-40B4-BE49-F238E27FC236}">
                <a16:creationId xmlns:a16="http://schemas.microsoft.com/office/drawing/2014/main" id="{65B80668-0F9A-8440-9EBE-4533C69F9060}"/>
              </a:ext>
            </a:extLst>
          </p:cNvPr>
          <p:cNvSpPr txBox="1">
            <a:spLocks noChangeArrowheads="1"/>
          </p:cNvSpPr>
          <p:nvPr/>
        </p:nvSpPr>
        <p:spPr bwMode="auto">
          <a:xfrm>
            <a:off x="1068388" y="-46038"/>
            <a:ext cx="2487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13.1</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C90AD1-C2D6-5713-FF32-14CD2108BF1B}"/>
              </a:ext>
            </a:extLst>
          </p:cNvPr>
          <p:cNvSpPr>
            <a:spLocks noGrp="1"/>
          </p:cNvSpPr>
          <p:nvPr>
            <p:ph type="sldNum" sz="quarter" idx="10"/>
          </p:nvPr>
        </p:nvSpPr>
        <p:spPr/>
        <p:txBody>
          <a:bodyPr/>
          <a:lstStyle/>
          <a:p>
            <a:r>
              <a:rPr lang="en-US" altLang="en-US"/>
              <a:t>13.</a:t>
            </a:r>
            <a:fld id="{EA30291F-9C2D-474F-AF3D-7D8947C19F7F}" type="slidenum">
              <a:rPr lang="en-US" altLang="en-US"/>
              <a:pPr/>
              <a:t>15</a:t>
            </a:fld>
            <a:endParaRPr lang="en-US" altLang="en-US"/>
          </a:p>
        </p:txBody>
      </p:sp>
      <p:sp>
        <p:nvSpPr>
          <p:cNvPr id="898050" name="Rectangle 2">
            <a:extLst>
              <a:ext uri="{FF2B5EF4-FFF2-40B4-BE49-F238E27FC236}">
                <a16:creationId xmlns:a16="http://schemas.microsoft.com/office/drawing/2014/main" id="{F17F2D93-E1AE-F8AE-21A2-9598EE71B2C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1" name="Rectangle 3">
            <a:extLst>
              <a:ext uri="{FF2B5EF4-FFF2-40B4-BE49-F238E27FC236}">
                <a16:creationId xmlns:a16="http://schemas.microsoft.com/office/drawing/2014/main" id="{5D97BBEE-DA71-DA2E-1DD0-DA9BFA3F610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2" name="Rectangle 4">
            <a:extLst>
              <a:ext uri="{FF2B5EF4-FFF2-40B4-BE49-F238E27FC236}">
                <a16:creationId xmlns:a16="http://schemas.microsoft.com/office/drawing/2014/main" id="{4B166566-8CDC-BF5B-00E0-10A2DE4E16B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3" name="Rectangle 5">
            <a:extLst>
              <a:ext uri="{FF2B5EF4-FFF2-40B4-BE49-F238E27FC236}">
                <a16:creationId xmlns:a16="http://schemas.microsoft.com/office/drawing/2014/main" id="{9618983D-6B8E-174D-93CB-143795B1080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4" name="Rectangle 6">
            <a:extLst>
              <a:ext uri="{FF2B5EF4-FFF2-40B4-BE49-F238E27FC236}">
                <a16:creationId xmlns:a16="http://schemas.microsoft.com/office/drawing/2014/main" id="{218215C3-B14D-0C52-F49F-80B41CB2539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5" name="Rectangle 7">
            <a:extLst>
              <a:ext uri="{FF2B5EF4-FFF2-40B4-BE49-F238E27FC236}">
                <a16:creationId xmlns:a16="http://schemas.microsoft.com/office/drawing/2014/main" id="{D7F8667C-FE0D-9A83-AB0C-7652DD1E9E5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6" name="Rectangle 8">
            <a:extLst>
              <a:ext uri="{FF2B5EF4-FFF2-40B4-BE49-F238E27FC236}">
                <a16:creationId xmlns:a16="http://schemas.microsoft.com/office/drawing/2014/main" id="{A894C4E9-16A9-CBFA-6D5D-8A5D3B12359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7" name="Rectangle 9">
            <a:extLst>
              <a:ext uri="{FF2B5EF4-FFF2-40B4-BE49-F238E27FC236}">
                <a16:creationId xmlns:a16="http://schemas.microsoft.com/office/drawing/2014/main" id="{64509BD1-DFD4-DA35-CA05-0DA165C49634}"/>
              </a:ext>
            </a:extLst>
          </p:cNvPr>
          <p:cNvSpPr>
            <a:spLocks noChangeArrowheads="1"/>
          </p:cNvSpPr>
          <p:nvPr/>
        </p:nvSpPr>
        <p:spPr bwMode="auto">
          <a:xfrm>
            <a:off x="228600" y="12954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Show how the address </a:t>
            </a:r>
            <a:r>
              <a:rPr lang="en-US" altLang="en-US" sz="2800" i="1">
                <a:solidFill>
                  <a:schemeClr val="folHlink"/>
                </a:solidFill>
                <a:latin typeface="Times New Roman" panose="02020603050405020304" pitchFamily="18" charset="0"/>
              </a:rPr>
              <a:t>47:20:1B:2E:08:EE</a:t>
            </a:r>
            <a:r>
              <a:rPr lang="en-US" altLang="en-US" sz="2800" i="1">
                <a:latin typeface="Times New Roman" panose="02020603050405020304" pitchFamily="18" charset="0"/>
              </a:rPr>
              <a:t> is sent out on line.</a:t>
            </a:r>
          </a:p>
        </p:txBody>
      </p:sp>
      <p:sp>
        <p:nvSpPr>
          <p:cNvPr id="898058" name="Rectangle 10">
            <a:extLst>
              <a:ext uri="{FF2B5EF4-FFF2-40B4-BE49-F238E27FC236}">
                <a16:creationId xmlns:a16="http://schemas.microsoft.com/office/drawing/2014/main" id="{48E15973-2236-6A88-C767-AE59215AAEAF}"/>
              </a:ext>
            </a:extLst>
          </p:cNvPr>
          <p:cNvSpPr>
            <a:spLocks noChangeArrowheads="1"/>
          </p:cNvSpPr>
          <p:nvPr/>
        </p:nvSpPr>
        <p:spPr bwMode="auto">
          <a:xfrm>
            <a:off x="228600" y="2819400"/>
            <a:ext cx="8686800" cy="137318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Solution</a:t>
            </a:r>
          </a:p>
          <a:p>
            <a:r>
              <a:rPr lang="en-US" altLang="en-US" sz="2800" i="1">
                <a:latin typeface="Times" pitchFamily="18" charset="0"/>
              </a:rPr>
              <a:t>The address is sent left-to-right, byte by byte; for each byte, it is sent right-to-left, bit by bit, as shown below:</a:t>
            </a:r>
          </a:p>
        </p:txBody>
      </p:sp>
      <p:sp>
        <p:nvSpPr>
          <p:cNvPr id="898061" name="Text Box 13">
            <a:extLst>
              <a:ext uri="{FF2B5EF4-FFF2-40B4-BE49-F238E27FC236}">
                <a16:creationId xmlns:a16="http://schemas.microsoft.com/office/drawing/2014/main" id="{A9A1F476-F0B3-B6EA-3785-8CB001527C48}"/>
              </a:ext>
            </a:extLst>
          </p:cNvPr>
          <p:cNvSpPr txBox="1">
            <a:spLocks noChangeArrowheads="1"/>
          </p:cNvSpPr>
          <p:nvPr/>
        </p:nvSpPr>
        <p:spPr bwMode="auto">
          <a:xfrm>
            <a:off x="1068388" y="0"/>
            <a:ext cx="24876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13.2</a:t>
            </a:r>
          </a:p>
        </p:txBody>
      </p:sp>
      <p:pic>
        <p:nvPicPr>
          <p:cNvPr id="898062" name="Picture 14">
            <a:extLst>
              <a:ext uri="{FF2B5EF4-FFF2-40B4-BE49-F238E27FC236}">
                <a16:creationId xmlns:a16="http://schemas.microsoft.com/office/drawing/2014/main" id="{0A0B68F4-7043-46C9-1E30-B41338D22C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4579938"/>
            <a:ext cx="8091488" cy="29686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164BD8A-EDB3-8178-3782-4ED2B77ED613}"/>
              </a:ext>
            </a:extLst>
          </p:cNvPr>
          <p:cNvSpPr>
            <a:spLocks noGrp="1"/>
          </p:cNvSpPr>
          <p:nvPr>
            <p:ph type="sldNum" sz="quarter" idx="10"/>
          </p:nvPr>
        </p:nvSpPr>
        <p:spPr/>
        <p:txBody>
          <a:bodyPr/>
          <a:lstStyle/>
          <a:p>
            <a:r>
              <a:rPr lang="en-US" altLang="en-US"/>
              <a:t>13.</a:t>
            </a:r>
            <a:fld id="{E61F61E0-C961-3D42-9C14-BC27AE931A61}" type="slidenum">
              <a:rPr lang="en-US" altLang="en-US"/>
              <a:pPr/>
              <a:t>16</a:t>
            </a:fld>
            <a:endParaRPr lang="en-US" altLang="en-US"/>
          </a:p>
        </p:txBody>
      </p:sp>
      <p:sp>
        <p:nvSpPr>
          <p:cNvPr id="870402" name="Line 2">
            <a:extLst>
              <a:ext uri="{FF2B5EF4-FFF2-40B4-BE49-F238E27FC236}">
                <a16:creationId xmlns:a16="http://schemas.microsoft.com/office/drawing/2014/main" id="{F76549AE-5281-1C0F-0266-43EE989D6C1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3" name="Line 3">
            <a:extLst>
              <a:ext uri="{FF2B5EF4-FFF2-40B4-BE49-F238E27FC236}">
                <a16:creationId xmlns:a16="http://schemas.microsoft.com/office/drawing/2014/main" id="{E8838F2B-0ED4-662B-1BFA-30BF1355A8E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4" name="Text Box 4">
            <a:extLst>
              <a:ext uri="{FF2B5EF4-FFF2-40B4-BE49-F238E27FC236}">
                <a16:creationId xmlns:a16="http://schemas.microsoft.com/office/drawing/2014/main" id="{B705D1CA-6455-DAE6-13DA-3ABC76707DC1}"/>
              </a:ext>
            </a:extLst>
          </p:cNvPr>
          <p:cNvSpPr txBox="1">
            <a:spLocks noChangeArrowheads="1"/>
          </p:cNvSpPr>
          <p:nvPr/>
        </p:nvSpPr>
        <p:spPr bwMode="auto">
          <a:xfrm>
            <a:off x="304800" y="762000"/>
            <a:ext cx="5197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13.8  </a:t>
            </a:r>
            <a:r>
              <a:rPr lang="en-US" altLang="en-US" sz="2000" i="1">
                <a:latin typeface="Times New Roman" panose="02020603050405020304" pitchFamily="18" charset="0"/>
              </a:rPr>
              <a:t>Categories of Standard Ethernet</a:t>
            </a:r>
          </a:p>
        </p:txBody>
      </p:sp>
      <p:sp>
        <p:nvSpPr>
          <p:cNvPr id="870405" name="Line 5">
            <a:extLst>
              <a:ext uri="{FF2B5EF4-FFF2-40B4-BE49-F238E27FC236}">
                <a16:creationId xmlns:a16="http://schemas.microsoft.com/office/drawing/2014/main" id="{0DA23C40-1952-13C3-6D84-01DAE654E4A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0406" name="Picture 6">
            <a:extLst>
              <a:ext uri="{FF2B5EF4-FFF2-40B4-BE49-F238E27FC236}">
                <a16:creationId xmlns:a16="http://schemas.microsoft.com/office/drawing/2014/main" id="{53F6408E-21B9-CE85-DC04-4D8B8DD875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2133600"/>
            <a:ext cx="6389688" cy="335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AB7761-4153-93E4-A876-D56312743A21}"/>
              </a:ext>
            </a:extLst>
          </p:cNvPr>
          <p:cNvSpPr>
            <a:spLocks noGrp="1"/>
          </p:cNvSpPr>
          <p:nvPr>
            <p:ph type="sldNum" sz="quarter" idx="10"/>
          </p:nvPr>
        </p:nvSpPr>
        <p:spPr/>
        <p:txBody>
          <a:bodyPr/>
          <a:lstStyle/>
          <a:p>
            <a:r>
              <a:rPr lang="en-US" altLang="en-US"/>
              <a:t>13.</a:t>
            </a:r>
            <a:fld id="{4BEBB2EB-5207-F04A-B0B3-99E2F740E258}" type="slidenum">
              <a:rPr lang="en-US" altLang="en-US"/>
              <a:pPr/>
              <a:t>17</a:t>
            </a:fld>
            <a:endParaRPr lang="en-US" altLang="en-US"/>
          </a:p>
        </p:txBody>
      </p:sp>
      <p:sp>
        <p:nvSpPr>
          <p:cNvPr id="871426" name="Line 2">
            <a:extLst>
              <a:ext uri="{FF2B5EF4-FFF2-40B4-BE49-F238E27FC236}">
                <a16:creationId xmlns:a16="http://schemas.microsoft.com/office/drawing/2014/main" id="{F82C52E3-B4D4-E0B8-DB9C-FA3A69147AC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7" name="Line 3">
            <a:extLst>
              <a:ext uri="{FF2B5EF4-FFF2-40B4-BE49-F238E27FC236}">
                <a16:creationId xmlns:a16="http://schemas.microsoft.com/office/drawing/2014/main" id="{FD42C41F-D8F5-2006-ED31-CE12A4BE227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8" name="Text Box 4">
            <a:extLst>
              <a:ext uri="{FF2B5EF4-FFF2-40B4-BE49-F238E27FC236}">
                <a16:creationId xmlns:a16="http://schemas.microsoft.com/office/drawing/2014/main" id="{E91BC41F-C10D-A311-8042-D410DE337618}"/>
              </a:ext>
            </a:extLst>
          </p:cNvPr>
          <p:cNvSpPr txBox="1">
            <a:spLocks noChangeArrowheads="1"/>
          </p:cNvSpPr>
          <p:nvPr/>
        </p:nvSpPr>
        <p:spPr bwMode="auto">
          <a:xfrm>
            <a:off x="304800" y="762000"/>
            <a:ext cx="6986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13.9  </a:t>
            </a:r>
            <a:r>
              <a:rPr lang="en-US" altLang="en-US" sz="2000" i="1">
                <a:latin typeface="Times New Roman" panose="02020603050405020304" pitchFamily="18" charset="0"/>
              </a:rPr>
              <a:t>Encoding in a Standard Ethernet implementation</a:t>
            </a:r>
          </a:p>
        </p:txBody>
      </p:sp>
      <p:sp>
        <p:nvSpPr>
          <p:cNvPr id="871429" name="Line 5">
            <a:extLst>
              <a:ext uri="{FF2B5EF4-FFF2-40B4-BE49-F238E27FC236}">
                <a16:creationId xmlns:a16="http://schemas.microsoft.com/office/drawing/2014/main" id="{1B1BDFD9-2BCA-24A4-0B8A-E7EDBD84FB9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1430" name="Picture 6">
            <a:extLst>
              <a:ext uri="{FF2B5EF4-FFF2-40B4-BE49-F238E27FC236}">
                <a16:creationId xmlns:a16="http://schemas.microsoft.com/office/drawing/2014/main" id="{04D904C5-39FC-0D1F-F5C9-E1770164D2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2363788"/>
            <a:ext cx="7367587" cy="327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9A25DB-51E5-49B8-1B35-B7A3F1A57588}"/>
              </a:ext>
            </a:extLst>
          </p:cNvPr>
          <p:cNvSpPr>
            <a:spLocks noGrp="1"/>
          </p:cNvSpPr>
          <p:nvPr>
            <p:ph type="sldNum" sz="quarter" idx="10"/>
          </p:nvPr>
        </p:nvSpPr>
        <p:spPr/>
        <p:txBody>
          <a:bodyPr/>
          <a:lstStyle/>
          <a:p>
            <a:r>
              <a:rPr lang="en-US" altLang="en-US"/>
              <a:t>13.</a:t>
            </a:r>
            <a:fld id="{B870B621-3684-4948-81A0-68C1F36670DB}" type="slidenum">
              <a:rPr lang="en-US" altLang="en-US"/>
              <a:pPr/>
              <a:t>18</a:t>
            </a:fld>
            <a:endParaRPr lang="en-US" altLang="en-US"/>
          </a:p>
        </p:txBody>
      </p:sp>
      <p:sp>
        <p:nvSpPr>
          <p:cNvPr id="872450" name="Line 2">
            <a:extLst>
              <a:ext uri="{FF2B5EF4-FFF2-40B4-BE49-F238E27FC236}">
                <a16:creationId xmlns:a16="http://schemas.microsoft.com/office/drawing/2014/main" id="{203C46F1-B081-7BE9-4AA6-4C60D9EF672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1" name="Line 3">
            <a:extLst>
              <a:ext uri="{FF2B5EF4-FFF2-40B4-BE49-F238E27FC236}">
                <a16:creationId xmlns:a16="http://schemas.microsoft.com/office/drawing/2014/main" id="{226CBF5A-7E3D-28EE-4C88-1783DF62D61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2" name="Text Box 4">
            <a:extLst>
              <a:ext uri="{FF2B5EF4-FFF2-40B4-BE49-F238E27FC236}">
                <a16:creationId xmlns:a16="http://schemas.microsoft.com/office/drawing/2014/main" id="{465AC386-ECFD-66BA-A246-63AEE3B0CC2E}"/>
              </a:ext>
            </a:extLst>
          </p:cNvPr>
          <p:cNvSpPr txBox="1">
            <a:spLocks noChangeArrowheads="1"/>
          </p:cNvSpPr>
          <p:nvPr/>
        </p:nvSpPr>
        <p:spPr bwMode="auto">
          <a:xfrm>
            <a:off x="304800" y="762000"/>
            <a:ext cx="4545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13.10  </a:t>
            </a:r>
            <a:r>
              <a:rPr lang="en-US" altLang="en-US" sz="2000" i="1">
                <a:latin typeface="Times New Roman" panose="02020603050405020304" pitchFamily="18" charset="0"/>
              </a:rPr>
              <a:t>10Base5 implementation</a:t>
            </a:r>
          </a:p>
        </p:txBody>
      </p:sp>
      <p:sp>
        <p:nvSpPr>
          <p:cNvPr id="872453" name="Line 5">
            <a:extLst>
              <a:ext uri="{FF2B5EF4-FFF2-40B4-BE49-F238E27FC236}">
                <a16:creationId xmlns:a16="http://schemas.microsoft.com/office/drawing/2014/main" id="{82BCDB09-91B5-1979-A06E-98B762E9554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2454" name="Picture 6">
            <a:extLst>
              <a:ext uri="{FF2B5EF4-FFF2-40B4-BE49-F238E27FC236}">
                <a16:creationId xmlns:a16="http://schemas.microsoft.com/office/drawing/2014/main" id="{95CA14D6-5914-5318-DBDF-5B904DBD2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590800"/>
            <a:ext cx="8720138" cy="185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AF25BA-2C2B-B701-698C-EDFE80F6FFDD}"/>
              </a:ext>
            </a:extLst>
          </p:cNvPr>
          <p:cNvSpPr>
            <a:spLocks noGrp="1"/>
          </p:cNvSpPr>
          <p:nvPr>
            <p:ph type="sldNum" sz="quarter" idx="10"/>
          </p:nvPr>
        </p:nvSpPr>
        <p:spPr/>
        <p:txBody>
          <a:bodyPr/>
          <a:lstStyle/>
          <a:p>
            <a:r>
              <a:rPr lang="en-US" altLang="en-US"/>
              <a:t>13.</a:t>
            </a:r>
            <a:fld id="{CF8998DB-D186-6E40-A5D9-9839A44D31EC}" type="slidenum">
              <a:rPr lang="en-US" altLang="en-US"/>
              <a:pPr/>
              <a:t>19</a:t>
            </a:fld>
            <a:endParaRPr lang="en-US" altLang="en-US"/>
          </a:p>
        </p:txBody>
      </p:sp>
      <p:sp>
        <p:nvSpPr>
          <p:cNvPr id="873474" name="Line 2">
            <a:extLst>
              <a:ext uri="{FF2B5EF4-FFF2-40B4-BE49-F238E27FC236}">
                <a16:creationId xmlns:a16="http://schemas.microsoft.com/office/drawing/2014/main" id="{418CA547-0BEC-9C45-20F9-6D131503F4C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5" name="Line 3">
            <a:extLst>
              <a:ext uri="{FF2B5EF4-FFF2-40B4-BE49-F238E27FC236}">
                <a16:creationId xmlns:a16="http://schemas.microsoft.com/office/drawing/2014/main" id="{0CD79504-375D-B0E4-58B5-2B6D232FF3EF}"/>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6" name="Text Box 4">
            <a:extLst>
              <a:ext uri="{FF2B5EF4-FFF2-40B4-BE49-F238E27FC236}">
                <a16:creationId xmlns:a16="http://schemas.microsoft.com/office/drawing/2014/main" id="{FBCF499A-ED43-F044-577A-4D22736594C4}"/>
              </a:ext>
            </a:extLst>
          </p:cNvPr>
          <p:cNvSpPr txBox="1">
            <a:spLocks noChangeArrowheads="1"/>
          </p:cNvSpPr>
          <p:nvPr/>
        </p:nvSpPr>
        <p:spPr bwMode="auto">
          <a:xfrm>
            <a:off x="304800" y="762000"/>
            <a:ext cx="4545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13.11  </a:t>
            </a:r>
            <a:r>
              <a:rPr lang="en-US" altLang="en-US" sz="2000" i="1">
                <a:latin typeface="Times New Roman" panose="02020603050405020304" pitchFamily="18" charset="0"/>
              </a:rPr>
              <a:t>10Base2 implementation</a:t>
            </a:r>
          </a:p>
        </p:txBody>
      </p:sp>
      <p:sp>
        <p:nvSpPr>
          <p:cNvPr id="873477" name="Line 5">
            <a:extLst>
              <a:ext uri="{FF2B5EF4-FFF2-40B4-BE49-F238E27FC236}">
                <a16:creationId xmlns:a16="http://schemas.microsoft.com/office/drawing/2014/main" id="{FF6C483C-F3F9-8C74-C8CF-0D6CA649D80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3478" name="Picture 6">
            <a:extLst>
              <a:ext uri="{FF2B5EF4-FFF2-40B4-BE49-F238E27FC236}">
                <a16:creationId xmlns:a16="http://schemas.microsoft.com/office/drawing/2014/main" id="{323D5278-E8CA-8FEC-A523-3E8E6DFCC6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163" y="2214563"/>
            <a:ext cx="7843837" cy="327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DC48A4-A6AD-12CB-C4EF-A9669C4C859A}"/>
              </a:ext>
            </a:extLst>
          </p:cNvPr>
          <p:cNvSpPr>
            <a:spLocks noGrp="1"/>
          </p:cNvSpPr>
          <p:nvPr>
            <p:ph type="sldNum" sz="quarter" idx="10"/>
          </p:nvPr>
        </p:nvSpPr>
        <p:spPr/>
        <p:txBody>
          <a:bodyPr/>
          <a:lstStyle/>
          <a:p>
            <a:r>
              <a:rPr lang="en-US" altLang="en-US"/>
              <a:t>13.</a:t>
            </a:r>
            <a:fld id="{BAF06D7F-4F0F-9443-8684-73A6F66CB771}" type="slidenum">
              <a:rPr lang="en-US" altLang="en-US"/>
              <a:pPr/>
              <a:t>2</a:t>
            </a:fld>
            <a:endParaRPr lang="en-US" altLang="en-US"/>
          </a:p>
        </p:txBody>
      </p:sp>
      <p:sp>
        <p:nvSpPr>
          <p:cNvPr id="565250" name="Rectangle 2">
            <a:extLst>
              <a:ext uri="{FF2B5EF4-FFF2-40B4-BE49-F238E27FC236}">
                <a16:creationId xmlns:a16="http://schemas.microsoft.com/office/drawing/2014/main" id="{E1D1E012-FE16-18D6-7E87-12A8049188AA}"/>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38ECEB8B-F100-72AE-564A-D9014179F6A7}"/>
              </a:ext>
            </a:extLst>
          </p:cNvPr>
          <p:cNvSpPr txBox="1">
            <a:spLocks noChangeArrowheads="1"/>
          </p:cNvSpPr>
          <p:nvPr/>
        </p:nvSpPr>
        <p:spPr bwMode="auto">
          <a:xfrm>
            <a:off x="228600" y="406400"/>
            <a:ext cx="47926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13-1   IEEE STANDARDS</a:t>
            </a:r>
          </a:p>
        </p:txBody>
      </p:sp>
      <p:sp>
        <p:nvSpPr>
          <p:cNvPr id="565252" name="Text Box 4">
            <a:extLst>
              <a:ext uri="{FF2B5EF4-FFF2-40B4-BE49-F238E27FC236}">
                <a16:creationId xmlns:a16="http://schemas.microsoft.com/office/drawing/2014/main" id="{A1DABEC2-7367-1F23-6418-5512B86484BF}"/>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3C593F23-51D5-2D6D-E1C0-DBC8935A63DC}"/>
              </a:ext>
            </a:extLst>
          </p:cNvPr>
          <p:cNvSpPr>
            <a:spLocks noChangeArrowheads="1"/>
          </p:cNvSpPr>
          <p:nvPr/>
        </p:nvSpPr>
        <p:spPr bwMode="auto">
          <a:xfrm>
            <a:off x="304800" y="13716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In 1985, the Computer Society of the IEEE started a project, called Project 802, to set standards to enable intercommunication among equipment from a variety of manufacturers. Project 802 is a way of specifying functions of the physical layer and the data link layer of major LAN protocols.</a:t>
            </a:r>
          </a:p>
        </p:txBody>
      </p:sp>
      <p:sp>
        <p:nvSpPr>
          <p:cNvPr id="565277" name="Rectangle 29">
            <a:extLst>
              <a:ext uri="{FF2B5EF4-FFF2-40B4-BE49-F238E27FC236}">
                <a16:creationId xmlns:a16="http://schemas.microsoft.com/office/drawing/2014/main" id="{B47F5F33-5671-C52A-5B05-B8816E2C5D21}"/>
              </a:ext>
            </a:extLst>
          </p:cNvPr>
          <p:cNvSpPr>
            <a:spLocks noChangeArrowheads="1"/>
          </p:cNvSpPr>
          <p:nvPr/>
        </p:nvSpPr>
        <p:spPr bwMode="auto">
          <a:xfrm>
            <a:off x="152400" y="5121275"/>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Data Link Layer</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Physical Layer</a:t>
            </a:r>
            <a:endParaRPr lang="en-US" altLang="en-US" sz="2400">
              <a:solidFill>
                <a:srgbClr val="0033CC"/>
              </a:solidFill>
              <a:latin typeface="Times New Roman" panose="02020603050405020304" pitchFamily="18" charset="0"/>
            </a:endParaRPr>
          </a:p>
        </p:txBody>
      </p:sp>
      <p:sp>
        <p:nvSpPr>
          <p:cNvPr id="565278" name="Text Box 30">
            <a:extLst>
              <a:ext uri="{FF2B5EF4-FFF2-40B4-BE49-F238E27FC236}">
                <a16:creationId xmlns:a16="http://schemas.microsoft.com/office/drawing/2014/main" id="{7C92C2EA-97FC-7B00-AD62-78286762408A}"/>
              </a:ext>
            </a:extLst>
          </p:cNvPr>
          <p:cNvSpPr txBox="1">
            <a:spLocks noChangeArrowheads="1"/>
          </p:cNvSpPr>
          <p:nvPr/>
        </p:nvSpPr>
        <p:spPr bwMode="auto">
          <a:xfrm>
            <a:off x="165100" y="452437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7E1059-90C6-0BF6-4295-2EEC3864B5E1}"/>
              </a:ext>
            </a:extLst>
          </p:cNvPr>
          <p:cNvSpPr>
            <a:spLocks noGrp="1"/>
          </p:cNvSpPr>
          <p:nvPr>
            <p:ph type="sldNum" sz="quarter" idx="10"/>
          </p:nvPr>
        </p:nvSpPr>
        <p:spPr/>
        <p:txBody>
          <a:bodyPr/>
          <a:lstStyle/>
          <a:p>
            <a:r>
              <a:rPr lang="en-US" altLang="en-US"/>
              <a:t>13.</a:t>
            </a:r>
            <a:fld id="{58023C70-C8E1-7A4B-AE67-92E42C2163D1}" type="slidenum">
              <a:rPr lang="en-US" altLang="en-US"/>
              <a:pPr/>
              <a:t>20</a:t>
            </a:fld>
            <a:endParaRPr lang="en-US" altLang="en-US"/>
          </a:p>
        </p:txBody>
      </p:sp>
      <p:sp>
        <p:nvSpPr>
          <p:cNvPr id="874498" name="Line 2">
            <a:extLst>
              <a:ext uri="{FF2B5EF4-FFF2-40B4-BE49-F238E27FC236}">
                <a16:creationId xmlns:a16="http://schemas.microsoft.com/office/drawing/2014/main" id="{96723BFC-EA4E-94DA-2950-D57EEFAFA81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499" name="Line 3">
            <a:extLst>
              <a:ext uri="{FF2B5EF4-FFF2-40B4-BE49-F238E27FC236}">
                <a16:creationId xmlns:a16="http://schemas.microsoft.com/office/drawing/2014/main" id="{E1F56942-AB31-A1A0-65F1-F11EE37976A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500" name="Text Box 4">
            <a:extLst>
              <a:ext uri="{FF2B5EF4-FFF2-40B4-BE49-F238E27FC236}">
                <a16:creationId xmlns:a16="http://schemas.microsoft.com/office/drawing/2014/main" id="{7C4E514E-62E9-93FF-A399-27FC8AE82135}"/>
              </a:ext>
            </a:extLst>
          </p:cNvPr>
          <p:cNvSpPr txBox="1">
            <a:spLocks noChangeArrowheads="1"/>
          </p:cNvSpPr>
          <p:nvPr/>
        </p:nvSpPr>
        <p:spPr bwMode="auto">
          <a:xfrm>
            <a:off x="304800" y="762000"/>
            <a:ext cx="4657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13.12  </a:t>
            </a:r>
            <a:r>
              <a:rPr lang="en-US" altLang="en-US" sz="2000" i="1">
                <a:latin typeface="Times New Roman" panose="02020603050405020304" pitchFamily="18" charset="0"/>
              </a:rPr>
              <a:t>10Base-T implementation</a:t>
            </a:r>
          </a:p>
        </p:txBody>
      </p:sp>
      <p:sp>
        <p:nvSpPr>
          <p:cNvPr id="874501" name="Line 5">
            <a:extLst>
              <a:ext uri="{FF2B5EF4-FFF2-40B4-BE49-F238E27FC236}">
                <a16:creationId xmlns:a16="http://schemas.microsoft.com/office/drawing/2014/main" id="{90B32520-2957-E2B8-C345-6AE27812B6D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4502" name="Picture 6">
            <a:extLst>
              <a:ext uri="{FF2B5EF4-FFF2-40B4-BE49-F238E27FC236}">
                <a16:creationId xmlns:a16="http://schemas.microsoft.com/office/drawing/2014/main" id="{BA901094-C495-3BE5-B58D-582D729D4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25" y="2409825"/>
            <a:ext cx="7724775" cy="284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F96821-733F-ABAD-366E-4B7910BBD103}"/>
              </a:ext>
            </a:extLst>
          </p:cNvPr>
          <p:cNvSpPr>
            <a:spLocks noGrp="1"/>
          </p:cNvSpPr>
          <p:nvPr>
            <p:ph type="sldNum" sz="quarter" idx="10"/>
          </p:nvPr>
        </p:nvSpPr>
        <p:spPr/>
        <p:txBody>
          <a:bodyPr/>
          <a:lstStyle/>
          <a:p>
            <a:r>
              <a:rPr lang="en-US" altLang="en-US"/>
              <a:t>13.</a:t>
            </a:r>
            <a:fld id="{355ACBC1-E3BF-4B44-A6D0-AF98B85BD789}" type="slidenum">
              <a:rPr lang="en-US" altLang="en-US"/>
              <a:pPr/>
              <a:t>21</a:t>
            </a:fld>
            <a:endParaRPr lang="en-US" altLang="en-US"/>
          </a:p>
        </p:txBody>
      </p:sp>
      <p:sp>
        <p:nvSpPr>
          <p:cNvPr id="886786" name="Line 2">
            <a:extLst>
              <a:ext uri="{FF2B5EF4-FFF2-40B4-BE49-F238E27FC236}">
                <a16:creationId xmlns:a16="http://schemas.microsoft.com/office/drawing/2014/main" id="{1EE01E0E-C593-D5E8-03D0-30766D72240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87" name="Line 3">
            <a:extLst>
              <a:ext uri="{FF2B5EF4-FFF2-40B4-BE49-F238E27FC236}">
                <a16:creationId xmlns:a16="http://schemas.microsoft.com/office/drawing/2014/main" id="{C2845C82-440E-B8D4-7295-07327C0DC72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88" name="Text Box 4">
            <a:extLst>
              <a:ext uri="{FF2B5EF4-FFF2-40B4-BE49-F238E27FC236}">
                <a16:creationId xmlns:a16="http://schemas.microsoft.com/office/drawing/2014/main" id="{FCE9BCBA-D23D-F947-2D31-9A2266D5FE06}"/>
              </a:ext>
            </a:extLst>
          </p:cNvPr>
          <p:cNvSpPr txBox="1">
            <a:spLocks noChangeArrowheads="1"/>
          </p:cNvSpPr>
          <p:nvPr/>
        </p:nvSpPr>
        <p:spPr bwMode="auto">
          <a:xfrm>
            <a:off x="304800" y="762000"/>
            <a:ext cx="4672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13.13  </a:t>
            </a:r>
            <a:r>
              <a:rPr lang="en-US" altLang="en-US" sz="2000" i="1">
                <a:latin typeface="Times New Roman" panose="02020603050405020304" pitchFamily="18" charset="0"/>
              </a:rPr>
              <a:t>10Base-F implementation</a:t>
            </a:r>
          </a:p>
        </p:txBody>
      </p:sp>
      <p:sp>
        <p:nvSpPr>
          <p:cNvPr id="886789" name="Line 5">
            <a:extLst>
              <a:ext uri="{FF2B5EF4-FFF2-40B4-BE49-F238E27FC236}">
                <a16:creationId xmlns:a16="http://schemas.microsoft.com/office/drawing/2014/main" id="{3C5BC65A-E713-E094-B4D3-75870710A6A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6790" name="Picture 6">
            <a:extLst>
              <a:ext uri="{FF2B5EF4-FFF2-40B4-BE49-F238E27FC236}">
                <a16:creationId xmlns:a16="http://schemas.microsoft.com/office/drawing/2014/main" id="{0485E153-F1A8-01E3-6FD6-E614478F26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463" y="2430463"/>
            <a:ext cx="7805737" cy="259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60BA21-FEC7-2275-F8C5-8A6140E30325}"/>
              </a:ext>
            </a:extLst>
          </p:cNvPr>
          <p:cNvSpPr>
            <a:spLocks noGrp="1"/>
          </p:cNvSpPr>
          <p:nvPr>
            <p:ph type="sldNum" sz="quarter" idx="10"/>
          </p:nvPr>
        </p:nvSpPr>
        <p:spPr/>
        <p:txBody>
          <a:bodyPr/>
          <a:lstStyle/>
          <a:p>
            <a:r>
              <a:rPr lang="en-US" altLang="en-US"/>
              <a:t>13.</a:t>
            </a:r>
            <a:fld id="{E3262818-6A56-C14B-B83A-7E88EB43381C}" type="slidenum">
              <a:rPr lang="en-US" altLang="en-US"/>
              <a:pPr/>
              <a:t>22</a:t>
            </a:fld>
            <a:endParaRPr lang="en-US" altLang="en-US"/>
          </a:p>
        </p:txBody>
      </p:sp>
      <p:sp>
        <p:nvSpPr>
          <p:cNvPr id="887810" name="Text Box 2">
            <a:extLst>
              <a:ext uri="{FF2B5EF4-FFF2-40B4-BE49-F238E27FC236}">
                <a16:creationId xmlns:a16="http://schemas.microsoft.com/office/drawing/2014/main" id="{FAC6ED18-259E-1B42-5D4C-CAA3328ECCB1}"/>
              </a:ext>
            </a:extLst>
          </p:cNvPr>
          <p:cNvSpPr txBox="1">
            <a:spLocks noChangeArrowheads="1"/>
          </p:cNvSpPr>
          <p:nvPr/>
        </p:nvSpPr>
        <p:spPr bwMode="auto">
          <a:xfrm>
            <a:off x="838200" y="1981200"/>
            <a:ext cx="6775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13.1  </a:t>
            </a:r>
            <a:r>
              <a:rPr lang="en-US" altLang="en-US" sz="2000" i="1">
                <a:latin typeface="Times New Roman" panose="02020603050405020304" pitchFamily="18" charset="0"/>
              </a:rPr>
              <a:t>Summary of Standard Ethernet implementations</a:t>
            </a:r>
          </a:p>
        </p:txBody>
      </p:sp>
      <p:pic>
        <p:nvPicPr>
          <p:cNvPr id="887812" name="Picture 4">
            <a:extLst>
              <a:ext uri="{FF2B5EF4-FFF2-40B4-BE49-F238E27FC236}">
                <a16:creationId xmlns:a16="http://schemas.microsoft.com/office/drawing/2014/main" id="{1303D199-324A-C51B-4F3E-A67D18F945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600" y="2559050"/>
            <a:ext cx="7797800" cy="1836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9B32AD-7A35-9AD8-6841-94B89023D683}"/>
              </a:ext>
            </a:extLst>
          </p:cNvPr>
          <p:cNvSpPr>
            <a:spLocks noGrp="1"/>
          </p:cNvSpPr>
          <p:nvPr>
            <p:ph type="sldNum" sz="quarter" idx="10"/>
          </p:nvPr>
        </p:nvSpPr>
        <p:spPr/>
        <p:txBody>
          <a:bodyPr/>
          <a:lstStyle/>
          <a:p>
            <a:r>
              <a:rPr lang="en-US" altLang="en-US"/>
              <a:t>13.</a:t>
            </a:r>
            <a:fld id="{BA147688-AA99-EB4A-8999-9AAEF15B3DC4}" type="slidenum">
              <a:rPr lang="en-US" altLang="en-US"/>
              <a:pPr/>
              <a:t>23</a:t>
            </a:fld>
            <a:endParaRPr lang="en-US" altLang="en-US"/>
          </a:p>
        </p:txBody>
      </p:sp>
      <p:sp>
        <p:nvSpPr>
          <p:cNvPr id="859138" name="Rectangle 2">
            <a:extLst>
              <a:ext uri="{FF2B5EF4-FFF2-40B4-BE49-F238E27FC236}">
                <a16:creationId xmlns:a16="http://schemas.microsoft.com/office/drawing/2014/main" id="{FE41A098-1622-1077-7519-10AF7E206AC5}"/>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9139" name="Text Box 3">
            <a:extLst>
              <a:ext uri="{FF2B5EF4-FFF2-40B4-BE49-F238E27FC236}">
                <a16:creationId xmlns:a16="http://schemas.microsoft.com/office/drawing/2014/main" id="{B224DD27-7B47-F550-E49F-A99A5211071D}"/>
              </a:ext>
            </a:extLst>
          </p:cNvPr>
          <p:cNvSpPr txBox="1">
            <a:spLocks noChangeArrowheads="1"/>
          </p:cNvSpPr>
          <p:nvPr/>
        </p:nvSpPr>
        <p:spPr bwMode="auto">
          <a:xfrm>
            <a:off x="228600" y="406400"/>
            <a:ext cx="71183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13-3   CHANGES IN THE STANDARD</a:t>
            </a:r>
          </a:p>
        </p:txBody>
      </p:sp>
      <p:sp>
        <p:nvSpPr>
          <p:cNvPr id="859140" name="Text Box 4">
            <a:extLst>
              <a:ext uri="{FF2B5EF4-FFF2-40B4-BE49-F238E27FC236}">
                <a16:creationId xmlns:a16="http://schemas.microsoft.com/office/drawing/2014/main" id="{23EF3828-8449-D1CA-8A72-BB322410EA9C}"/>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9141" name="Rectangle 5">
            <a:extLst>
              <a:ext uri="{FF2B5EF4-FFF2-40B4-BE49-F238E27FC236}">
                <a16:creationId xmlns:a16="http://schemas.microsoft.com/office/drawing/2014/main" id="{0557E37C-5047-8124-605E-9849FC015ED2}"/>
              </a:ext>
            </a:extLst>
          </p:cNvPr>
          <p:cNvSpPr>
            <a:spLocks noChangeArrowheads="1"/>
          </p:cNvSpPr>
          <p:nvPr/>
        </p:nvSpPr>
        <p:spPr bwMode="auto">
          <a:xfrm>
            <a:off x="304800" y="1506538"/>
            <a:ext cx="8229600" cy="2227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10-Mbps Standard Ethernet has gone through several changes before moving to the higher data rates. These changes actually opened the road to the evolution of the Ethernet to become compatible with other high-data-rate LANs. </a:t>
            </a:r>
          </a:p>
        </p:txBody>
      </p:sp>
      <p:sp>
        <p:nvSpPr>
          <p:cNvPr id="859142" name="Rectangle 6">
            <a:extLst>
              <a:ext uri="{FF2B5EF4-FFF2-40B4-BE49-F238E27FC236}">
                <a16:creationId xmlns:a16="http://schemas.microsoft.com/office/drawing/2014/main" id="{EBBDF296-C935-3A72-4C7F-D006A53FB5B1}"/>
              </a:ext>
            </a:extLst>
          </p:cNvPr>
          <p:cNvSpPr>
            <a:spLocks noChangeArrowheads="1"/>
          </p:cNvSpPr>
          <p:nvPr/>
        </p:nvSpPr>
        <p:spPr bwMode="auto">
          <a:xfrm>
            <a:off x="152400" y="46799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Bridged Ethernet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Switched Ethernet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Full-Duplex Ethernet</a:t>
            </a:r>
            <a:endParaRPr lang="en-US" altLang="en-US" sz="2400">
              <a:solidFill>
                <a:srgbClr val="0033CC"/>
              </a:solidFill>
              <a:latin typeface="Times New Roman" panose="02020603050405020304" pitchFamily="18" charset="0"/>
            </a:endParaRPr>
          </a:p>
        </p:txBody>
      </p:sp>
      <p:sp>
        <p:nvSpPr>
          <p:cNvPr id="859143" name="Text Box 7">
            <a:extLst>
              <a:ext uri="{FF2B5EF4-FFF2-40B4-BE49-F238E27FC236}">
                <a16:creationId xmlns:a16="http://schemas.microsoft.com/office/drawing/2014/main" id="{14325354-4D58-5722-E225-BBD19D00DE7D}"/>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F930A9-079C-52CE-E0B3-45910DDC6486}"/>
              </a:ext>
            </a:extLst>
          </p:cNvPr>
          <p:cNvSpPr>
            <a:spLocks noGrp="1"/>
          </p:cNvSpPr>
          <p:nvPr>
            <p:ph type="sldNum" sz="quarter" idx="10"/>
          </p:nvPr>
        </p:nvSpPr>
        <p:spPr/>
        <p:txBody>
          <a:bodyPr/>
          <a:lstStyle/>
          <a:p>
            <a:r>
              <a:rPr lang="en-US" altLang="en-US"/>
              <a:t>13.</a:t>
            </a:r>
            <a:fld id="{BCA0D3D3-FB52-3D45-BDBA-27D4000E9F00}" type="slidenum">
              <a:rPr lang="en-US" altLang="en-US"/>
              <a:pPr/>
              <a:t>24</a:t>
            </a:fld>
            <a:endParaRPr lang="en-US" altLang="en-US"/>
          </a:p>
        </p:txBody>
      </p:sp>
      <p:sp>
        <p:nvSpPr>
          <p:cNvPr id="875522" name="Line 2">
            <a:extLst>
              <a:ext uri="{FF2B5EF4-FFF2-40B4-BE49-F238E27FC236}">
                <a16:creationId xmlns:a16="http://schemas.microsoft.com/office/drawing/2014/main" id="{33C100C6-CD30-0BBC-1202-B5936EC6449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3" name="Line 3">
            <a:extLst>
              <a:ext uri="{FF2B5EF4-FFF2-40B4-BE49-F238E27FC236}">
                <a16:creationId xmlns:a16="http://schemas.microsoft.com/office/drawing/2014/main" id="{7A61289B-AF24-F8F4-0654-D77AF9382D4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4" name="Text Box 4">
            <a:extLst>
              <a:ext uri="{FF2B5EF4-FFF2-40B4-BE49-F238E27FC236}">
                <a16:creationId xmlns:a16="http://schemas.microsoft.com/office/drawing/2014/main" id="{B29A935F-D86F-3D40-E6C7-7F51692DF066}"/>
              </a:ext>
            </a:extLst>
          </p:cNvPr>
          <p:cNvSpPr txBox="1">
            <a:spLocks noChangeArrowheads="1"/>
          </p:cNvSpPr>
          <p:nvPr/>
        </p:nvSpPr>
        <p:spPr bwMode="auto">
          <a:xfrm>
            <a:off x="304800" y="762000"/>
            <a:ext cx="3970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13.14  </a:t>
            </a:r>
            <a:r>
              <a:rPr lang="en-US" altLang="en-US" sz="2000" i="1">
                <a:latin typeface="Times New Roman" panose="02020603050405020304" pitchFamily="18" charset="0"/>
              </a:rPr>
              <a:t>Sharing bandwidth</a:t>
            </a:r>
          </a:p>
        </p:txBody>
      </p:sp>
      <p:sp>
        <p:nvSpPr>
          <p:cNvPr id="875525" name="Line 5">
            <a:extLst>
              <a:ext uri="{FF2B5EF4-FFF2-40B4-BE49-F238E27FC236}">
                <a16:creationId xmlns:a16="http://schemas.microsoft.com/office/drawing/2014/main" id="{BC3F146C-789A-0546-5AAE-52594E9CA3A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5526" name="Picture 6">
            <a:extLst>
              <a:ext uri="{FF2B5EF4-FFF2-40B4-BE49-F238E27FC236}">
                <a16:creationId xmlns:a16="http://schemas.microsoft.com/office/drawing/2014/main" id="{388E0D0C-6783-7EA8-D530-DC76D03B5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470150"/>
            <a:ext cx="8382000" cy="225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AE824F-BBCB-A8DC-7252-65B168B300A8}"/>
              </a:ext>
            </a:extLst>
          </p:cNvPr>
          <p:cNvSpPr>
            <a:spLocks noGrp="1"/>
          </p:cNvSpPr>
          <p:nvPr>
            <p:ph type="sldNum" sz="quarter" idx="10"/>
          </p:nvPr>
        </p:nvSpPr>
        <p:spPr/>
        <p:txBody>
          <a:bodyPr/>
          <a:lstStyle/>
          <a:p>
            <a:r>
              <a:rPr lang="en-US" altLang="en-US"/>
              <a:t>13.</a:t>
            </a:r>
            <a:fld id="{54782A96-4D50-AD44-B523-736DED2CAB7C}" type="slidenum">
              <a:rPr lang="en-US" altLang="en-US"/>
              <a:pPr/>
              <a:t>25</a:t>
            </a:fld>
            <a:endParaRPr lang="en-US" altLang="en-US"/>
          </a:p>
        </p:txBody>
      </p:sp>
      <p:sp>
        <p:nvSpPr>
          <p:cNvPr id="876546" name="Line 2">
            <a:extLst>
              <a:ext uri="{FF2B5EF4-FFF2-40B4-BE49-F238E27FC236}">
                <a16:creationId xmlns:a16="http://schemas.microsoft.com/office/drawing/2014/main" id="{2ACAB2D2-EA4F-F614-0E1D-2967286B990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7" name="Line 3">
            <a:extLst>
              <a:ext uri="{FF2B5EF4-FFF2-40B4-BE49-F238E27FC236}">
                <a16:creationId xmlns:a16="http://schemas.microsoft.com/office/drawing/2014/main" id="{C52F775C-B15B-4E9D-1148-9C1809F2EAB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8" name="Text Box 4">
            <a:extLst>
              <a:ext uri="{FF2B5EF4-FFF2-40B4-BE49-F238E27FC236}">
                <a16:creationId xmlns:a16="http://schemas.microsoft.com/office/drawing/2014/main" id="{F2DF9133-319E-28F8-B78E-BC7861ADF959}"/>
              </a:ext>
            </a:extLst>
          </p:cNvPr>
          <p:cNvSpPr txBox="1">
            <a:spLocks noChangeArrowheads="1"/>
          </p:cNvSpPr>
          <p:nvPr/>
        </p:nvSpPr>
        <p:spPr bwMode="auto">
          <a:xfrm>
            <a:off x="304800" y="762000"/>
            <a:ext cx="5781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13.15  </a:t>
            </a:r>
            <a:r>
              <a:rPr lang="en-US" altLang="en-US" sz="2000" i="1">
                <a:latin typeface="Times New Roman" panose="02020603050405020304" pitchFamily="18" charset="0"/>
              </a:rPr>
              <a:t>A network with and without a bridge</a:t>
            </a:r>
          </a:p>
        </p:txBody>
      </p:sp>
      <p:sp>
        <p:nvSpPr>
          <p:cNvPr id="876549" name="Line 5">
            <a:extLst>
              <a:ext uri="{FF2B5EF4-FFF2-40B4-BE49-F238E27FC236}">
                <a16:creationId xmlns:a16="http://schemas.microsoft.com/office/drawing/2014/main" id="{9117E437-AFA9-801A-152D-9C16E9FDD68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6550" name="Picture 6">
            <a:extLst>
              <a:ext uri="{FF2B5EF4-FFF2-40B4-BE49-F238E27FC236}">
                <a16:creationId xmlns:a16="http://schemas.microsoft.com/office/drawing/2014/main" id="{81FB1D23-DC6A-EFB6-370B-37EBCDDEFD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133600"/>
            <a:ext cx="8528050" cy="296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A249F1-CE43-F165-02ED-1E73B05B7E65}"/>
              </a:ext>
            </a:extLst>
          </p:cNvPr>
          <p:cNvSpPr>
            <a:spLocks noGrp="1"/>
          </p:cNvSpPr>
          <p:nvPr>
            <p:ph type="sldNum" sz="quarter" idx="10"/>
          </p:nvPr>
        </p:nvSpPr>
        <p:spPr/>
        <p:txBody>
          <a:bodyPr/>
          <a:lstStyle/>
          <a:p>
            <a:r>
              <a:rPr lang="en-US" altLang="en-US"/>
              <a:t>13.</a:t>
            </a:r>
            <a:fld id="{3F8D0A0F-0D48-6B45-992C-1F4F5AF9A63E}" type="slidenum">
              <a:rPr lang="en-US" altLang="en-US"/>
              <a:pPr/>
              <a:t>26</a:t>
            </a:fld>
            <a:endParaRPr lang="en-US" altLang="en-US"/>
          </a:p>
        </p:txBody>
      </p:sp>
      <p:sp>
        <p:nvSpPr>
          <p:cNvPr id="877570" name="Line 2">
            <a:extLst>
              <a:ext uri="{FF2B5EF4-FFF2-40B4-BE49-F238E27FC236}">
                <a16:creationId xmlns:a16="http://schemas.microsoft.com/office/drawing/2014/main" id="{D66FDF2A-AA79-9F50-68F0-07AB4253307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1" name="Line 3">
            <a:extLst>
              <a:ext uri="{FF2B5EF4-FFF2-40B4-BE49-F238E27FC236}">
                <a16:creationId xmlns:a16="http://schemas.microsoft.com/office/drawing/2014/main" id="{3DD9333A-74F3-7D04-1791-214F4DB8F0A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2" name="Text Box 4">
            <a:extLst>
              <a:ext uri="{FF2B5EF4-FFF2-40B4-BE49-F238E27FC236}">
                <a16:creationId xmlns:a16="http://schemas.microsoft.com/office/drawing/2014/main" id="{3E717E02-19E5-ABC7-5A3B-0E0D5A19533F}"/>
              </a:ext>
            </a:extLst>
          </p:cNvPr>
          <p:cNvSpPr txBox="1">
            <a:spLocks noChangeArrowheads="1"/>
          </p:cNvSpPr>
          <p:nvPr/>
        </p:nvSpPr>
        <p:spPr bwMode="auto">
          <a:xfrm>
            <a:off x="304800" y="762000"/>
            <a:ext cx="8916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13.16  </a:t>
            </a:r>
            <a:r>
              <a:rPr lang="en-US" altLang="en-US" sz="2000" i="1">
                <a:latin typeface="Times New Roman" panose="02020603050405020304" pitchFamily="18" charset="0"/>
              </a:rPr>
              <a:t>Collision domains in an unbridged network and a bridged network</a:t>
            </a:r>
          </a:p>
        </p:txBody>
      </p:sp>
      <p:sp>
        <p:nvSpPr>
          <p:cNvPr id="877573" name="Line 5">
            <a:extLst>
              <a:ext uri="{FF2B5EF4-FFF2-40B4-BE49-F238E27FC236}">
                <a16:creationId xmlns:a16="http://schemas.microsoft.com/office/drawing/2014/main" id="{5223A858-35F0-0E03-7A39-BFC49706BD0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7575" name="Picture 7">
            <a:extLst>
              <a:ext uri="{FF2B5EF4-FFF2-40B4-BE49-F238E27FC236}">
                <a16:creationId xmlns:a16="http://schemas.microsoft.com/office/drawing/2014/main" id="{26E249B6-A124-CB07-12E2-0A7E47D8E2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1533525"/>
            <a:ext cx="8528050" cy="441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4FEC61-B725-0D1A-2CC5-34CC71AA2765}"/>
              </a:ext>
            </a:extLst>
          </p:cNvPr>
          <p:cNvSpPr>
            <a:spLocks noGrp="1"/>
          </p:cNvSpPr>
          <p:nvPr>
            <p:ph type="sldNum" sz="quarter" idx="10"/>
          </p:nvPr>
        </p:nvSpPr>
        <p:spPr/>
        <p:txBody>
          <a:bodyPr/>
          <a:lstStyle/>
          <a:p>
            <a:r>
              <a:rPr lang="en-US" altLang="en-US"/>
              <a:t>13.</a:t>
            </a:r>
            <a:fld id="{EFAA88C7-89E7-0A40-9287-7AF56462AFBF}" type="slidenum">
              <a:rPr lang="en-US" altLang="en-US"/>
              <a:pPr/>
              <a:t>27</a:t>
            </a:fld>
            <a:endParaRPr lang="en-US" altLang="en-US"/>
          </a:p>
        </p:txBody>
      </p:sp>
      <p:sp>
        <p:nvSpPr>
          <p:cNvPr id="878594" name="Line 2">
            <a:extLst>
              <a:ext uri="{FF2B5EF4-FFF2-40B4-BE49-F238E27FC236}">
                <a16:creationId xmlns:a16="http://schemas.microsoft.com/office/drawing/2014/main" id="{D6C388BA-C630-1443-BF5F-0C9EFB162D5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5" name="Line 3">
            <a:extLst>
              <a:ext uri="{FF2B5EF4-FFF2-40B4-BE49-F238E27FC236}">
                <a16:creationId xmlns:a16="http://schemas.microsoft.com/office/drawing/2014/main" id="{A15E68FB-36CA-14C4-7276-E645103C3194}"/>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6" name="Text Box 4">
            <a:extLst>
              <a:ext uri="{FF2B5EF4-FFF2-40B4-BE49-F238E27FC236}">
                <a16:creationId xmlns:a16="http://schemas.microsoft.com/office/drawing/2014/main" id="{93D6BA0A-860B-4C0B-AEB9-B95AC1FA40F0}"/>
              </a:ext>
            </a:extLst>
          </p:cNvPr>
          <p:cNvSpPr txBox="1">
            <a:spLocks noChangeArrowheads="1"/>
          </p:cNvSpPr>
          <p:nvPr/>
        </p:nvSpPr>
        <p:spPr bwMode="auto">
          <a:xfrm>
            <a:off x="304800" y="762000"/>
            <a:ext cx="3884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13.17  </a:t>
            </a:r>
            <a:r>
              <a:rPr lang="en-US" altLang="en-US" sz="2000" i="1">
                <a:latin typeface="Times New Roman" panose="02020603050405020304" pitchFamily="18" charset="0"/>
              </a:rPr>
              <a:t>Switched Ethernet</a:t>
            </a:r>
          </a:p>
        </p:txBody>
      </p:sp>
      <p:sp>
        <p:nvSpPr>
          <p:cNvPr id="878597" name="Line 5">
            <a:extLst>
              <a:ext uri="{FF2B5EF4-FFF2-40B4-BE49-F238E27FC236}">
                <a16:creationId xmlns:a16="http://schemas.microsoft.com/office/drawing/2014/main" id="{5778B453-D4BF-C955-FC92-9D1C7B69D70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8599" name="Picture 7">
            <a:extLst>
              <a:ext uri="{FF2B5EF4-FFF2-40B4-BE49-F238E27FC236}">
                <a16:creationId xmlns:a16="http://schemas.microsoft.com/office/drawing/2014/main" id="{08E73D1F-0C31-3AAF-F20A-61A29672F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8700" y="1998663"/>
            <a:ext cx="7048500" cy="348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F459B0-0F5E-B7DC-E9EB-1D690203C699}"/>
              </a:ext>
            </a:extLst>
          </p:cNvPr>
          <p:cNvSpPr>
            <a:spLocks noGrp="1"/>
          </p:cNvSpPr>
          <p:nvPr>
            <p:ph type="sldNum" sz="quarter" idx="10"/>
          </p:nvPr>
        </p:nvSpPr>
        <p:spPr/>
        <p:txBody>
          <a:bodyPr/>
          <a:lstStyle/>
          <a:p>
            <a:r>
              <a:rPr lang="en-US" altLang="en-US"/>
              <a:t>13.</a:t>
            </a:r>
            <a:fld id="{82C499EB-C2D6-484F-A0C5-8DE407DF42AA}" type="slidenum">
              <a:rPr lang="en-US" altLang="en-US"/>
              <a:pPr/>
              <a:t>28</a:t>
            </a:fld>
            <a:endParaRPr lang="en-US" altLang="en-US"/>
          </a:p>
        </p:txBody>
      </p:sp>
      <p:sp>
        <p:nvSpPr>
          <p:cNvPr id="879618" name="Line 2">
            <a:extLst>
              <a:ext uri="{FF2B5EF4-FFF2-40B4-BE49-F238E27FC236}">
                <a16:creationId xmlns:a16="http://schemas.microsoft.com/office/drawing/2014/main" id="{C43E24EE-9CF6-73C1-9EA2-CFDF2381A46D}"/>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a:extLst>
              <a:ext uri="{FF2B5EF4-FFF2-40B4-BE49-F238E27FC236}">
                <a16:creationId xmlns:a16="http://schemas.microsoft.com/office/drawing/2014/main" id="{ACFF031D-C5FF-3EF3-EBF6-DD104E769FE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a:extLst>
              <a:ext uri="{FF2B5EF4-FFF2-40B4-BE49-F238E27FC236}">
                <a16:creationId xmlns:a16="http://schemas.microsoft.com/office/drawing/2014/main" id="{29811CA5-BD3D-2E7B-E941-600A23DE02D5}"/>
              </a:ext>
            </a:extLst>
          </p:cNvPr>
          <p:cNvSpPr txBox="1">
            <a:spLocks noChangeArrowheads="1"/>
          </p:cNvSpPr>
          <p:nvPr/>
        </p:nvSpPr>
        <p:spPr bwMode="auto">
          <a:xfrm>
            <a:off x="304800" y="762000"/>
            <a:ext cx="514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13.18  </a:t>
            </a:r>
            <a:r>
              <a:rPr lang="en-US" altLang="en-US" sz="2000" i="1">
                <a:latin typeface="Times New Roman" panose="02020603050405020304" pitchFamily="18" charset="0"/>
              </a:rPr>
              <a:t>Full-duplex switched Ethernet</a:t>
            </a:r>
          </a:p>
        </p:txBody>
      </p:sp>
      <p:sp>
        <p:nvSpPr>
          <p:cNvPr id="879621" name="Line 5">
            <a:extLst>
              <a:ext uri="{FF2B5EF4-FFF2-40B4-BE49-F238E27FC236}">
                <a16:creationId xmlns:a16="http://schemas.microsoft.com/office/drawing/2014/main" id="{4B7D7DFF-B1EE-5362-7397-4D5E01F7C98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9624" name="Picture 8">
            <a:extLst>
              <a:ext uri="{FF2B5EF4-FFF2-40B4-BE49-F238E27FC236}">
                <a16:creationId xmlns:a16="http://schemas.microsoft.com/office/drawing/2014/main" id="{E259BBD0-B9FE-F125-AC29-FF4F4EC11C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5" y="1952625"/>
            <a:ext cx="6791325" cy="3762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BEBD94-383F-AC96-5212-B2FABD1DEADA}"/>
              </a:ext>
            </a:extLst>
          </p:cNvPr>
          <p:cNvSpPr>
            <a:spLocks noGrp="1"/>
          </p:cNvSpPr>
          <p:nvPr>
            <p:ph type="sldNum" sz="quarter" idx="10"/>
          </p:nvPr>
        </p:nvSpPr>
        <p:spPr/>
        <p:txBody>
          <a:bodyPr/>
          <a:lstStyle/>
          <a:p>
            <a:r>
              <a:rPr lang="en-US" altLang="en-US"/>
              <a:t>13.</a:t>
            </a:r>
            <a:fld id="{7ADFCC8B-96BC-E34D-B399-AC803B943C58}" type="slidenum">
              <a:rPr lang="en-US" altLang="en-US"/>
              <a:pPr/>
              <a:t>29</a:t>
            </a:fld>
            <a:endParaRPr lang="en-US" altLang="en-US"/>
          </a:p>
        </p:txBody>
      </p:sp>
      <p:sp>
        <p:nvSpPr>
          <p:cNvPr id="860162" name="Rectangle 2">
            <a:extLst>
              <a:ext uri="{FF2B5EF4-FFF2-40B4-BE49-F238E27FC236}">
                <a16:creationId xmlns:a16="http://schemas.microsoft.com/office/drawing/2014/main" id="{ED146B2A-D4A0-83B3-954C-9C90CBD1082F}"/>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0163" name="Text Box 3">
            <a:extLst>
              <a:ext uri="{FF2B5EF4-FFF2-40B4-BE49-F238E27FC236}">
                <a16:creationId xmlns:a16="http://schemas.microsoft.com/office/drawing/2014/main" id="{75F124CF-4CF1-6955-FEC4-0F4AB84F6834}"/>
              </a:ext>
            </a:extLst>
          </p:cNvPr>
          <p:cNvSpPr txBox="1">
            <a:spLocks noChangeArrowheads="1"/>
          </p:cNvSpPr>
          <p:nvPr/>
        </p:nvSpPr>
        <p:spPr bwMode="auto">
          <a:xfrm>
            <a:off x="228600" y="406400"/>
            <a:ext cx="4633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13-4   FAST ETHERNET</a:t>
            </a:r>
          </a:p>
        </p:txBody>
      </p:sp>
      <p:sp>
        <p:nvSpPr>
          <p:cNvPr id="860164" name="Text Box 4">
            <a:extLst>
              <a:ext uri="{FF2B5EF4-FFF2-40B4-BE49-F238E27FC236}">
                <a16:creationId xmlns:a16="http://schemas.microsoft.com/office/drawing/2014/main" id="{DA928C76-A2BA-C0F9-4599-88C6D271B691}"/>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0165" name="Rectangle 5">
            <a:extLst>
              <a:ext uri="{FF2B5EF4-FFF2-40B4-BE49-F238E27FC236}">
                <a16:creationId xmlns:a16="http://schemas.microsoft.com/office/drawing/2014/main" id="{24964FE7-2543-746B-112E-687BACC69F26}"/>
              </a:ext>
            </a:extLst>
          </p:cNvPr>
          <p:cNvSpPr>
            <a:spLocks noChangeArrowheads="1"/>
          </p:cNvSpPr>
          <p:nvPr/>
        </p:nvSpPr>
        <p:spPr bwMode="auto">
          <a:xfrm>
            <a:off x="304800" y="14478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Fast Ethernet was designed to compete with LAN protocols such as FDDI or Fiber Channel. IEEE created Fast Ethernet under the name 802.3u. Fast Ethernet is backward-compatible with Standard Ethernet, but it can transmit data 10 times faster at a rate of 100 Mbps. </a:t>
            </a:r>
          </a:p>
        </p:txBody>
      </p:sp>
      <p:sp>
        <p:nvSpPr>
          <p:cNvPr id="860166" name="Rectangle 6">
            <a:extLst>
              <a:ext uri="{FF2B5EF4-FFF2-40B4-BE49-F238E27FC236}">
                <a16:creationId xmlns:a16="http://schemas.microsoft.com/office/drawing/2014/main" id="{3B0EA76A-371B-6798-52EE-7075F34B2FAB}"/>
              </a:ext>
            </a:extLst>
          </p:cNvPr>
          <p:cNvSpPr>
            <a:spLocks noChangeArrowheads="1"/>
          </p:cNvSpPr>
          <p:nvPr/>
        </p:nvSpPr>
        <p:spPr bwMode="auto">
          <a:xfrm>
            <a:off x="152400" y="5045075"/>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MAC Sublayer</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Physical Layer</a:t>
            </a:r>
            <a:endParaRPr lang="en-US" altLang="en-US" sz="2400">
              <a:solidFill>
                <a:srgbClr val="0033CC"/>
              </a:solidFill>
              <a:latin typeface="Times New Roman" panose="02020603050405020304" pitchFamily="18" charset="0"/>
            </a:endParaRPr>
          </a:p>
        </p:txBody>
      </p:sp>
      <p:sp>
        <p:nvSpPr>
          <p:cNvPr id="860167" name="Text Box 7">
            <a:extLst>
              <a:ext uri="{FF2B5EF4-FFF2-40B4-BE49-F238E27FC236}">
                <a16:creationId xmlns:a16="http://schemas.microsoft.com/office/drawing/2014/main" id="{C5E898BF-F06C-0192-C111-CEC199361FEE}"/>
              </a:ext>
            </a:extLst>
          </p:cNvPr>
          <p:cNvSpPr txBox="1">
            <a:spLocks noChangeArrowheads="1"/>
          </p:cNvSpPr>
          <p:nvPr/>
        </p:nvSpPr>
        <p:spPr bwMode="auto">
          <a:xfrm>
            <a:off x="165100" y="456882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5A413F-EEB2-3AF8-D3EB-E7EF917B5B28}"/>
              </a:ext>
            </a:extLst>
          </p:cNvPr>
          <p:cNvSpPr>
            <a:spLocks noGrp="1"/>
          </p:cNvSpPr>
          <p:nvPr>
            <p:ph type="sldNum" sz="quarter" idx="10"/>
          </p:nvPr>
        </p:nvSpPr>
        <p:spPr/>
        <p:txBody>
          <a:bodyPr/>
          <a:lstStyle/>
          <a:p>
            <a:r>
              <a:rPr lang="en-US" altLang="en-US"/>
              <a:t>13.</a:t>
            </a:r>
            <a:fld id="{29C99601-B537-D847-B0A4-C94BA626C4D2}" type="slidenum">
              <a:rPr lang="en-US" altLang="en-US"/>
              <a:pPr/>
              <a:t>3</a:t>
            </a:fld>
            <a:endParaRPr lang="en-US" altLang="en-US"/>
          </a:p>
        </p:txBody>
      </p:sp>
      <p:sp>
        <p:nvSpPr>
          <p:cNvPr id="862210" name="Line 2">
            <a:extLst>
              <a:ext uri="{FF2B5EF4-FFF2-40B4-BE49-F238E27FC236}">
                <a16:creationId xmlns:a16="http://schemas.microsoft.com/office/drawing/2014/main" id="{454F6A12-22D0-A8BC-734E-5CAF3B927A2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1" name="Line 3">
            <a:extLst>
              <a:ext uri="{FF2B5EF4-FFF2-40B4-BE49-F238E27FC236}">
                <a16:creationId xmlns:a16="http://schemas.microsoft.com/office/drawing/2014/main" id="{4CA9B4DA-DD0A-17B8-9E2B-A117133BDB1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2" name="Text Box 4">
            <a:extLst>
              <a:ext uri="{FF2B5EF4-FFF2-40B4-BE49-F238E27FC236}">
                <a16:creationId xmlns:a16="http://schemas.microsoft.com/office/drawing/2014/main" id="{1C34FF5B-E1B0-D061-D33D-A1E835A4AC5F}"/>
              </a:ext>
            </a:extLst>
          </p:cNvPr>
          <p:cNvSpPr txBox="1">
            <a:spLocks noChangeArrowheads="1"/>
          </p:cNvSpPr>
          <p:nvPr/>
        </p:nvSpPr>
        <p:spPr bwMode="auto">
          <a:xfrm>
            <a:off x="304800" y="762000"/>
            <a:ext cx="4440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13.1  </a:t>
            </a:r>
            <a:r>
              <a:rPr lang="en-US" altLang="en-US" sz="2000" i="1">
                <a:latin typeface="Times New Roman" panose="02020603050405020304" pitchFamily="18" charset="0"/>
              </a:rPr>
              <a:t>IEEE standard for LANs</a:t>
            </a:r>
          </a:p>
        </p:txBody>
      </p:sp>
      <p:sp>
        <p:nvSpPr>
          <p:cNvPr id="862213" name="Line 5">
            <a:extLst>
              <a:ext uri="{FF2B5EF4-FFF2-40B4-BE49-F238E27FC236}">
                <a16:creationId xmlns:a16="http://schemas.microsoft.com/office/drawing/2014/main" id="{9B0190D8-43DF-C824-5071-1DDDD140E44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2214" name="Picture 6">
            <a:extLst>
              <a:ext uri="{FF2B5EF4-FFF2-40B4-BE49-F238E27FC236}">
                <a16:creationId xmlns:a16="http://schemas.microsoft.com/office/drawing/2014/main" id="{2D9A33E9-4624-0E56-80EA-EA54EEFA59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613" y="1739900"/>
            <a:ext cx="8866187" cy="420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3013E8-9A74-DD41-F538-D14D78F58F5C}"/>
              </a:ext>
            </a:extLst>
          </p:cNvPr>
          <p:cNvSpPr>
            <a:spLocks noGrp="1"/>
          </p:cNvSpPr>
          <p:nvPr>
            <p:ph type="sldNum" sz="quarter" idx="10"/>
          </p:nvPr>
        </p:nvSpPr>
        <p:spPr/>
        <p:txBody>
          <a:bodyPr/>
          <a:lstStyle/>
          <a:p>
            <a:r>
              <a:rPr lang="en-US" altLang="en-US"/>
              <a:t>13.</a:t>
            </a:r>
            <a:fld id="{77981FC3-8F0C-724E-BF10-2B50A8CF07CC}" type="slidenum">
              <a:rPr lang="en-US" altLang="en-US"/>
              <a:pPr/>
              <a:t>30</a:t>
            </a:fld>
            <a:endParaRPr lang="en-US" altLang="en-US"/>
          </a:p>
        </p:txBody>
      </p:sp>
      <p:sp>
        <p:nvSpPr>
          <p:cNvPr id="880642" name="Line 2">
            <a:extLst>
              <a:ext uri="{FF2B5EF4-FFF2-40B4-BE49-F238E27FC236}">
                <a16:creationId xmlns:a16="http://schemas.microsoft.com/office/drawing/2014/main" id="{DC67CBCF-159D-FDD6-4F3A-561BBE3A7CF6}"/>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3" name="Line 3">
            <a:extLst>
              <a:ext uri="{FF2B5EF4-FFF2-40B4-BE49-F238E27FC236}">
                <a16:creationId xmlns:a16="http://schemas.microsoft.com/office/drawing/2014/main" id="{E0E22F22-A2D0-13EF-8C4D-00E43BE6718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4" name="Text Box 4">
            <a:extLst>
              <a:ext uri="{FF2B5EF4-FFF2-40B4-BE49-F238E27FC236}">
                <a16:creationId xmlns:a16="http://schemas.microsoft.com/office/drawing/2014/main" id="{09B1E214-633E-115B-A706-D264467F4901}"/>
              </a:ext>
            </a:extLst>
          </p:cNvPr>
          <p:cNvSpPr txBox="1">
            <a:spLocks noChangeArrowheads="1"/>
          </p:cNvSpPr>
          <p:nvPr/>
        </p:nvSpPr>
        <p:spPr bwMode="auto">
          <a:xfrm>
            <a:off x="304800" y="762000"/>
            <a:ext cx="435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13.19  </a:t>
            </a:r>
            <a:r>
              <a:rPr lang="en-US" altLang="en-US" sz="2000" i="1">
                <a:latin typeface="Times New Roman" panose="02020603050405020304" pitchFamily="18" charset="0"/>
              </a:rPr>
              <a:t>Fast Ethernet topology</a:t>
            </a:r>
          </a:p>
        </p:txBody>
      </p:sp>
      <p:sp>
        <p:nvSpPr>
          <p:cNvPr id="880645" name="Line 5">
            <a:extLst>
              <a:ext uri="{FF2B5EF4-FFF2-40B4-BE49-F238E27FC236}">
                <a16:creationId xmlns:a16="http://schemas.microsoft.com/office/drawing/2014/main" id="{FD7CDEE8-4D3E-A74C-3675-EA8F5026A51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646" name="Picture 6">
            <a:extLst>
              <a:ext uri="{FF2B5EF4-FFF2-40B4-BE49-F238E27FC236}">
                <a16:creationId xmlns:a16="http://schemas.microsoft.com/office/drawing/2014/main" id="{096EE645-4BB4-B063-BB91-079C9AAF5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963" y="2598738"/>
            <a:ext cx="6929437" cy="227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B2CEE4-C6A1-F485-7795-90E3755F6ACD}"/>
              </a:ext>
            </a:extLst>
          </p:cNvPr>
          <p:cNvSpPr>
            <a:spLocks noGrp="1"/>
          </p:cNvSpPr>
          <p:nvPr>
            <p:ph type="sldNum" sz="quarter" idx="10"/>
          </p:nvPr>
        </p:nvSpPr>
        <p:spPr/>
        <p:txBody>
          <a:bodyPr/>
          <a:lstStyle/>
          <a:p>
            <a:r>
              <a:rPr lang="en-US" altLang="en-US"/>
              <a:t>13.</a:t>
            </a:r>
            <a:fld id="{FA680AE4-0454-354F-9A3D-0A0AB6ADD33F}" type="slidenum">
              <a:rPr lang="en-US" altLang="en-US"/>
              <a:pPr/>
              <a:t>31</a:t>
            </a:fld>
            <a:endParaRPr lang="en-US" altLang="en-US"/>
          </a:p>
        </p:txBody>
      </p:sp>
      <p:sp>
        <p:nvSpPr>
          <p:cNvPr id="881666" name="Line 2">
            <a:extLst>
              <a:ext uri="{FF2B5EF4-FFF2-40B4-BE49-F238E27FC236}">
                <a16:creationId xmlns:a16="http://schemas.microsoft.com/office/drawing/2014/main" id="{B0490B7A-8455-F8BB-64EA-88B61B84988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a:extLst>
              <a:ext uri="{FF2B5EF4-FFF2-40B4-BE49-F238E27FC236}">
                <a16:creationId xmlns:a16="http://schemas.microsoft.com/office/drawing/2014/main" id="{DF36C95D-9AA5-68BC-79BC-4F23CFC0288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a:extLst>
              <a:ext uri="{FF2B5EF4-FFF2-40B4-BE49-F238E27FC236}">
                <a16:creationId xmlns:a16="http://schemas.microsoft.com/office/drawing/2014/main" id="{746A55B6-753C-B128-02F5-65A1167211B3}"/>
              </a:ext>
            </a:extLst>
          </p:cNvPr>
          <p:cNvSpPr txBox="1">
            <a:spLocks noChangeArrowheads="1"/>
          </p:cNvSpPr>
          <p:nvPr/>
        </p:nvSpPr>
        <p:spPr bwMode="auto">
          <a:xfrm>
            <a:off x="304800" y="762000"/>
            <a:ext cx="51990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13.20  </a:t>
            </a:r>
            <a:r>
              <a:rPr lang="en-US" altLang="en-US" sz="2000" i="1">
                <a:latin typeface="Times New Roman" panose="02020603050405020304" pitchFamily="18" charset="0"/>
              </a:rPr>
              <a:t>Fast Ethernet implementations</a:t>
            </a:r>
          </a:p>
        </p:txBody>
      </p:sp>
      <p:sp>
        <p:nvSpPr>
          <p:cNvPr id="881669" name="Line 5">
            <a:extLst>
              <a:ext uri="{FF2B5EF4-FFF2-40B4-BE49-F238E27FC236}">
                <a16:creationId xmlns:a16="http://schemas.microsoft.com/office/drawing/2014/main" id="{66004204-3D31-55D6-F51E-DEE68A83DCB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0" name="Picture 6">
            <a:extLst>
              <a:ext uri="{FF2B5EF4-FFF2-40B4-BE49-F238E27FC236}">
                <a16:creationId xmlns:a16="http://schemas.microsoft.com/office/drawing/2014/main" id="{84296FBD-7BE2-C673-3A26-3EFE37860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2514600"/>
            <a:ext cx="665480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25E0A97-A8FB-7B46-4AB4-E727AD945B21}"/>
              </a:ext>
            </a:extLst>
          </p:cNvPr>
          <p:cNvSpPr>
            <a:spLocks noGrp="1"/>
          </p:cNvSpPr>
          <p:nvPr>
            <p:ph type="sldNum" sz="quarter" idx="10"/>
          </p:nvPr>
        </p:nvSpPr>
        <p:spPr/>
        <p:txBody>
          <a:bodyPr/>
          <a:lstStyle/>
          <a:p>
            <a:r>
              <a:rPr lang="en-US" altLang="en-US"/>
              <a:t>13.</a:t>
            </a:r>
            <a:fld id="{2C6B185E-552A-3840-9383-2EF31743B6AE}" type="slidenum">
              <a:rPr lang="en-US" altLang="en-US"/>
              <a:pPr/>
              <a:t>32</a:t>
            </a:fld>
            <a:endParaRPr lang="en-US" altLang="en-US"/>
          </a:p>
        </p:txBody>
      </p:sp>
      <p:sp>
        <p:nvSpPr>
          <p:cNvPr id="882690" name="Line 2">
            <a:extLst>
              <a:ext uri="{FF2B5EF4-FFF2-40B4-BE49-F238E27FC236}">
                <a16:creationId xmlns:a16="http://schemas.microsoft.com/office/drawing/2014/main" id="{BF2321A6-1455-34F5-C92C-4148FE1A680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1" name="Line 3">
            <a:extLst>
              <a:ext uri="{FF2B5EF4-FFF2-40B4-BE49-F238E27FC236}">
                <a16:creationId xmlns:a16="http://schemas.microsoft.com/office/drawing/2014/main" id="{491FA24D-89BD-40DA-1816-AC233C2C4FE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2" name="Text Box 4">
            <a:extLst>
              <a:ext uri="{FF2B5EF4-FFF2-40B4-BE49-F238E27FC236}">
                <a16:creationId xmlns:a16="http://schemas.microsoft.com/office/drawing/2014/main" id="{C9CF33C1-E0EB-F911-2FB0-DDA047BFA356}"/>
              </a:ext>
            </a:extLst>
          </p:cNvPr>
          <p:cNvSpPr txBox="1">
            <a:spLocks noChangeArrowheads="1"/>
          </p:cNvSpPr>
          <p:nvPr/>
        </p:nvSpPr>
        <p:spPr bwMode="auto">
          <a:xfrm>
            <a:off x="304800" y="762000"/>
            <a:ext cx="6553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13.21  </a:t>
            </a:r>
            <a:r>
              <a:rPr lang="en-US" altLang="en-US" sz="2000" i="1">
                <a:latin typeface="Times New Roman" panose="02020603050405020304" pitchFamily="18" charset="0"/>
              </a:rPr>
              <a:t>Encoding for Fast Ethernet implementation</a:t>
            </a:r>
          </a:p>
        </p:txBody>
      </p:sp>
      <p:sp>
        <p:nvSpPr>
          <p:cNvPr id="882693" name="Line 5">
            <a:extLst>
              <a:ext uri="{FF2B5EF4-FFF2-40B4-BE49-F238E27FC236}">
                <a16:creationId xmlns:a16="http://schemas.microsoft.com/office/drawing/2014/main" id="{99657429-8A79-7457-E2CD-2D5C9080F87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2694" name="Picture 6">
            <a:extLst>
              <a:ext uri="{FF2B5EF4-FFF2-40B4-BE49-F238E27FC236}">
                <a16:creationId xmlns:a16="http://schemas.microsoft.com/office/drawing/2014/main" id="{E35AE142-D7EB-1274-8DAF-D8A474ADC0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6888" y="1536700"/>
            <a:ext cx="5776912" cy="463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BC63706-984F-1CD9-B883-37C7BF8CEFE4}"/>
              </a:ext>
            </a:extLst>
          </p:cNvPr>
          <p:cNvSpPr>
            <a:spLocks noGrp="1"/>
          </p:cNvSpPr>
          <p:nvPr>
            <p:ph type="sldNum" sz="quarter" idx="10"/>
          </p:nvPr>
        </p:nvSpPr>
        <p:spPr/>
        <p:txBody>
          <a:bodyPr/>
          <a:lstStyle/>
          <a:p>
            <a:r>
              <a:rPr lang="en-US" altLang="en-US"/>
              <a:t>13.</a:t>
            </a:r>
            <a:fld id="{4342643D-AD82-644F-A370-0B786430B6F7}" type="slidenum">
              <a:rPr lang="en-US" altLang="en-US"/>
              <a:pPr/>
              <a:t>33</a:t>
            </a:fld>
            <a:endParaRPr lang="en-US" altLang="en-US"/>
          </a:p>
        </p:txBody>
      </p:sp>
      <p:sp>
        <p:nvSpPr>
          <p:cNvPr id="888834" name="Text Box 2">
            <a:extLst>
              <a:ext uri="{FF2B5EF4-FFF2-40B4-BE49-F238E27FC236}">
                <a16:creationId xmlns:a16="http://schemas.microsoft.com/office/drawing/2014/main" id="{EE965A1E-2C74-EF1A-A3BB-259461F52BED}"/>
              </a:ext>
            </a:extLst>
          </p:cNvPr>
          <p:cNvSpPr txBox="1">
            <a:spLocks noChangeArrowheads="1"/>
          </p:cNvSpPr>
          <p:nvPr/>
        </p:nvSpPr>
        <p:spPr bwMode="auto">
          <a:xfrm>
            <a:off x="762000" y="1828800"/>
            <a:ext cx="6281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13.2  </a:t>
            </a:r>
            <a:r>
              <a:rPr lang="en-US" altLang="en-US" sz="2000" i="1">
                <a:latin typeface="Times New Roman" panose="02020603050405020304" pitchFamily="18" charset="0"/>
              </a:rPr>
              <a:t>Summary of Fast Ethernet implementations</a:t>
            </a:r>
          </a:p>
        </p:txBody>
      </p:sp>
      <p:pic>
        <p:nvPicPr>
          <p:cNvPr id="888836" name="Picture 4">
            <a:extLst>
              <a:ext uri="{FF2B5EF4-FFF2-40B4-BE49-F238E27FC236}">
                <a16:creationId xmlns:a16="http://schemas.microsoft.com/office/drawing/2014/main" id="{7F1E8678-D15E-E6D6-FC9F-5D6A4B52D9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575" y="2339975"/>
            <a:ext cx="7642225"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ACF647-8C79-EA2B-BDA1-B43D27C59B40}"/>
              </a:ext>
            </a:extLst>
          </p:cNvPr>
          <p:cNvSpPr>
            <a:spLocks noGrp="1"/>
          </p:cNvSpPr>
          <p:nvPr>
            <p:ph type="sldNum" sz="quarter" idx="10"/>
          </p:nvPr>
        </p:nvSpPr>
        <p:spPr/>
        <p:txBody>
          <a:bodyPr/>
          <a:lstStyle/>
          <a:p>
            <a:r>
              <a:rPr lang="en-US" altLang="en-US"/>
              <a:t>13.</a:t>
            </a:r>
            <a:fld id="{CA399928-F2AD-B348-A38F-71E81C4590A4}" type="slidenum">
              <a:rPr lang="en-US" altLang="en-US"/>
              <a:pPr/>
              <a:t>34</a:t>
            </a:fld>
            <a:endParaRPr lang="en-US" altLang="en-US"/>
          </a:p>
        </p:txBody>
      </p:sp>
      <p:sp>
        <p:nvSpPr>
          <p:cNvPr id="861186" name="Rectangle 2">
            <a:extLst>
              <a:ext uri="{FF2B5EF4-FFF2-40B4-BE49-F238E27FC236}">
                <a16:creationId xmlns:a16="http://schemas.microsoft.com/office/drawing/2014/main" id="{293615CD-EB5B-72E4-429D-1631B45978B3}"/>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1187" name="Text Box 3">
            <a:extLst>
              <a:ext uri="{FF2B5EF4-FFF2-40B4-BE49-F238E27FC236}">
                <a16:creationId xmlns:a16="http://schemas.microsoft.com/office/drawing/2014/main" id="{EFD7D51E-9605-7986-2638-3380845A5056}"/>
              </a:ext>
            </a:extLst>
          </p:cNvPr>
          <p:cNvSpPr txBox="1">
            <a:spLocks noChangeArrowheads="1"/>
          </p:cNvSpPr>
          <p:nvPr/>
        </p:nvSpPr>
        <p:spPr bwMode="auto">
          <a:xfrm>
            <a:off x="228600" y="406400"/>
            <a:ext cx="53816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13-5   GIGABIT ETHERNET</a:t>
            </a:r>
          </a:p>
        </p:txBody>
      </p:sp>
      <p:sp>
        <p:nvSpPr>
          <p:cNvPr id="861188" name="Text Box 4">
            <a:extLst>
              <a:ext uri="{FF2B5EF4-FFF2-40B4-BE49-F238E27FC236}">
                <a16:creationId xmlns:a16="http://schemas.microsoft.com/office/drawing/2014/main" id="{2E8641DA-B54B-1FAB-CB7A-86EB70247B0D}"/>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1189" name="Rectangle 5">
            <a:extLst>
              <a:ext uri="{FF2B5EF4-FFF2-40B4-BE49-F238E27FC236}">
                <a16:creationId xmlns:a16="http://schemas.microsoft.com/office/drawing/2014/main" id="{BCBD6193-02A1-6A3D-5FAA-7A11DC4ABD60}"/>
              </a:ext>
            </a:extLst>
          </p:cNvPr>
          <p:cNvSpPr>
            <a:spLocks noChangeArrowheads="1"/>
          </p:cNvSpPr>
          <p:nvPr/>
        </p:nvSpPr>
        <p:spPr bwMode="auto">
          <a:xfrm>
            <a:off x="152400" y="1524000"/>
            <a:ext cx="82296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need for an even higher data rate resulted in the design of the Gigabit Ethernet protocol (1000 Mbps). The IEEE committee calls the standard 802.3z.</a:t>
            </a:r>
          </a:p>
        </p:txBody>
      </p:sp>
      <p:sp>
        <p:nvSpPr>
          <p:cNvPr id="861190" name="Rectangle 6">
            <a:extLst>
              <a:ext uri="{FF2B5EF4-FFF2-40B4-BE49-F238E27FC236}">
                <a16:creationId xmlns:a16="http://schemas.microsoft.com/office/drawing/2014/main" id="{FEC9620C-C279-F7C4-4E84-D2A5F1F47053}"/>
              </a:ext>
            </a:extLst>
          </p:cNvPr>
          <p:cNvSpPr>
            <a:spLocks noChangeArrowheads="1"/>
          </p:cNvSpPr>
          <p:nvPr/>
        </p:nvSpPr>
        <p:spPr bwMode="auto">
          <a:xfrm>
            <a:off x="152400" y="46799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MAC Sublayer</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Physical Layer</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Ten-Gigabit Ethernet</a:t>
            </a:r>
          </a:p>
        </p:txBody>
      </p:sp>
      <p:sp>
        <p:nvSpPr>
          <p:cNvPr id="861191" name="Text Box 7">
            <a:extLst>
              <a:ext uri="{FF2B5EF4-FFF2-40B4-BE49-F238E27FC236}">
                <a16:creationId xmlns:a16="http://schemas.microsoft.com/office/drawing/2014/main" id="{E8C2971E-2533-1195-AD08-7ADA93F97911}"/>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CA99F-8599-0042-A77B-5C4451472B0E}"/>
              </a:ext>
            </a:extLst>
          </p:cNvPr>
          <p:cNvSpPr>
            <a:spLocks noGrp="1"/>
          </p:cNvSpPr>
          <p:nvPr>
            <p:ph type="sldNum" sz="quarter" idx="10"/>
          </p:nvPr>
        </p:nvSpPr>
        <p:spPr/>
        <p:txBody>
          <a:bodyPr/>
          <a:lstStyle/>
          <a:p>
            <a:r>
              <a:rPr lang="en-US" altLang="en-US"/>
              <a:t>13.</a:t>
            </a:r>
            <a:fld id="{587ECFC3-A638-3F44-9F4B-DBCDCED0FA2D}" type="slidenum">
              <a:rPr lang="en-US" altLang="en-US"/>
              <a:pPr/>
              <a:t>35</a:t>
            </a:fld>
            <a:endParaRPr lang="en-US" altLang="en-US"/>
          </a:p>
        </p:txBody>
      </p:sp>
      <p:sp>
        <p:nvSpPr>
          <p:cNvPr id="894978" name="Rectangle 2">
            <a:extLst>
              <a:ext uri="{FF2B5EF4-FFF2-40B4-BE49-F238E27FC236}">
                <a16:creationId xmlns:a16="http://schemas.microsoft.com/office/drawing/2014/main" id="{E5E1E98D-8068-2C88-94C8-8EAC6F7D2B8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79" name="Rectangle 3">
            <a:extLst>
              <a:ext uri="{FF2B5EF4-FFF2-40B4-BE49-F238E27FC236}">
                <a16:creationId xmlns:a16="http://schemas.microsoft.com/office/drawing/2014/main" id="{2F5ECF6D-83B0-1970-11AC-3A4AFB52EF0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0" name="Rectangle 4">
            <a:extLst>
              <a:ext uri="{FF2B5EF4-FFF2-40B4-BE49-F238E27FC236}">
                <a16:creationId xmlns:a16="http://schemas.microsoft.com/office/drawing/2014/main" id="{92DBCDE8-C23B-BECC-E461-0E299B3AD0A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1" name="Rectangle 5">
            <a:extLst>
              <a:ext uri="{FF2B5EF4-FFF2-40B4-BE49-F238E27FC236}">
                <a16:creationId xmlns:a16="http://schemas.microsoft.com/office/drawing/2014/main" id="{18A2878A-22D3-8D92-3D87-110E2EF988A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2" name="Rectangle 6">
            <a:extLst>
              <a:ext uri="{FF2B5EF4-FFF2-40B4-BE49-F238E27FC236}">
                <a16:creationId xmlns:a16="http://schemas.microsoft.com/office/drawing/2014/main" id="{D8524C72-9998-A350-83B8-1806DA0C7E4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3" name="Rectangle 7">
            <a:extLst>
              <a:ext uri="{FF2B5EF4-FFF2-40B4-BE49-F238E27FC236}">
                <a16:creationId xmlns:a16="http://schemas.microsoft.com/office/drawing/2014/main" id="{D190C4CC-1A94-3AD9-1829-C3DFB39E1A8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4" name="Rectangle 8">
            <a:extLst>
              <a:ext uri="{FF2B5EF4-FFF2-40B4-BE49-F238E27FC236}">
                <a16:creationId xmlns:a16="http://schemas.microsoft.com/office/drawing/2014/main" id="{EA227623-BA8A-18A6-3762-4CD1159089E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5" name="Line 9">
            <a:extLst>
              <a:ext uri="{FF2B5EF4-FFF2-40B4-BE49-F238E27FC236}">
                <a16:creationId xmlns:a16="http://schemas.microsoft.com/office/drawing/2014/main" id="{0862D199-0C48-3DD9-88E3-9BDEE5B9981A}"/>
              </a:ext>
            </a:extLst>
          </p:cNvPr>
          <p:cNvSpPr>
            <a:spLocks noChangeShapeType="1"/>
          </p:cNvSpPr>
          <p:nvPr/>
        </p:nvSpPr>
        <p:spPr bwMode="auto">
          <a:xfrm>
            <a:off x="457200" y="2209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6" name="Line 10">
            <a:extLst>
              <a:ext uri="{FF2B5EF4-FFF2-40B4-BE49-F238E27FC236}">
                <a16:creationId xmlns:a16="http://schemas.microsoft.com/office/drawing/2014/main" id="{66145EE5-4C0F-5E99-79E6-AFE9C7628253}"/>
              </a:ext>
            </a:extLst>
          </p:cNvPr>
          <p:cNvSpPr>
            <a:spLocks noChangeShapeType="1"/>
          </p:cNvSpPr>
          <p:nvPr/>
        </p:nvSpPr>
        <p:spPr bwMode="auto">
          <a:xfrm>
            <a:off x="458788" y="4953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7" name="Rectangle 11">
            <a:extLst>
              <a:ext uri="{FF2B5EF4-FFF2-40B4-BE49-F238E27FC236}">
                <a16:creationId xmlns:a16="http://schemas.microsoft.com/office/drawing/2014/main" id="{F027809D-B6DC-7685-B449-2F7F6CD23B57}"/>
              </a:ext>
            </a:extLst>
          </p:cNvPr>
          <p:cNvSpPr>
            <a:spLocks noChangeArrowheads="1"/>
          </p:cNvSpPr>
          <p:nvPr/>
        </p:nvSpPr>
        <p:spPr bwMode="auto">
          <a:xfrm>
            <a:off x="495300" y="23018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 the full-duplex mode of Gigabit Ethernet, there is no collision;</a:t>
            </a:r>
          </a:p>
          <a:p>
            <a:pPr algn="ctr"/>
            <a:r>
              <a:rPr lang="en-US" altLang="en-US"/>
              <a:t>the maximum length of the cable is determined  by the signal attenuation </a:t>
            </a:r>
            <a:br>
              <a:rPr lang="en-US" altLang="en-US"/>
            </a:br>
            <a:r>
              <a:rPr lang="en-US" altLang="en-US"/>
              <a:t>in the cable.</a:t>
            </a:r>
          </a:p>
        </p:txBody>
      </p:sp>
      <p:grpSp>
        <p:nvGrpSpPr>
          <p:cNvPr id="894988" name="Group 12">
            <a:extLst>
              <a:ext uri="{FF2B5EF4-FFF2-40B4-BE49-F238E27FC236}">
                <a16:creationId xmlns:a16="http://schemas.microsoft.com/office/drawing/2014/main" id="{EDFCE0B6-485A-6AFF-42BB-31EEF81A52B2}"/>
              </a:ext>
            </a:extLst>
          </p:cNvPr>
          <p:cNvGrpSpPr>
            <a:grpSpLocks/>
          </p:cNvGrpSpPr>
          <p:nvPr/>
        </p:nvGrpSpPr>
        <p:grpSpPr bwMode="auto">
          <a:xfrm>
            <a:off x="457200" y="1524000"/>
            <a:ext cx="1143000" cy="566738"/>
            <a:chOff x="1200" y="1248"/>
            <a:chExt cx="720" cy="357"/>
          </a:xfrm>
        </p:grpSpPr>
        <p:pic>
          <p:nvPicPr>
            <p:cNvPr id="894989" name="Picture 13">
              <a:extLst>
                <a:ext uri="{FF2B5EF4-FFF2-40B4-BE49-F238E27FC236}">
                  <a16:creationId xmlns:a16="http://schemas.microsoft.com/office/drawing/2014/main" id="{31CF4124-1BA4-85E0-14CA-DE8E48FDC3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4990" name="Text Box 14">
              <a:extLst>
                <a:ext uri="{FF2B5EF4-FFF2-40B4-BE49-F238E27FC236}">
                  <a16:creationId xmlns:a16="http://schemas.microsoft.com/office/drawing/2014/main" id="{A1427113-A7EC-E3C3-7C4C-F62A8179045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A9EE09-BF6E-41BC-EE02-091E7E01A7D9}"/>
              </a:ext>
            </a:extLst>
          </p:cNvPr>
          <p:cNvSpPr>
            <a:spLocks noGrp="1"/>
          </p:cNvSpPr>
          <p:nvPr>
            <p:ph type="sldNum" sz="quarter" idx="10"/>
          </p:nvPr>
        </p:nvSpPr>
        <p:spPr/>
        <p:txBody>
          <a:bodyPr/>
          <a:lstStyle/>
          <a:p>
            <a:r>
              <a:rPr lang="en-US" altLang="en-US"/>
              <a:t>13.</a:t>
            </a:r>
            <a:fld id="{0DCC212D-BFC3-BB4A-99B9-C4634E9524CD}" type="slidenum">
              <a:rPr lang="en-US" altLang="en-US"/>
              <a:pPr/>
              <a:t>36</a:t>
            </a:fld>
            <a:endParaRPr lang="en-US" altLang="en-US"/>
          </a:p>
        </p:txBody>
      </p:sp>
      <p:sp>
        <p:nvSpPr>
          <p:cNvPr id="883714" name="Line 2">
            <a:extLst>
              <a:ext uri="{FF2B5EF4-FFF2-40B4-BE49-F238E27FC236}">
                <a16:creationId xmlns:a16="http://schemas.microsoft.com/office/drawing/2014/main" id="{645FBE10-60B9-BBF3-7BE9-30BB0B9C31BC}"/>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5" name="Line 3">
            <a:extLst>
              <a:ext uri="{FF2B5EF4-FFF2-40B4-BE49-F238E27FC236}">
                <a16:creationId xmlns:a16="http://schemas.microsoft.com/office/drawing/2014/main" id="{0A401F84-E5C2-C112-A4E2-B62F158393C6}"/>
              </a:ext>
            </a:extLst>
          </p:cNvPr>
          <p:cNvSpPr>
            <a:spLocks noChangeShapeType="1"/>
          </p:cNvSpPr>
          <p:nvPr/>
        </p:nvSpPr>
        <p:spPr bwMode="auto">
          <a:xfrm>
            <a:off x="152400" y="7620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6" name="Text Box 4">
            <a:extLst>
              <a:ext uri="{FF2B5EF4-FFF2-40B4-BE49-F238E27FC236}">
                <a16:creationId xmlns:a16="http://schemas.microsoft.com/office/drawing/2014/main" id="{6E5ED851-C948-4ADB-C937-29147037A4DD}"/>
              </a:ext>
            </a:extLst>
          </p:cNvPr>
          <p:cNvSpPr txBox="1">
            <a:spLocks noChangeArrowheads="1"/>
          </p:cNvSpPr>
          <p:nvPr/>
        </p:nvSpPr>
        <p:spPr bwMode="auto">
          <a:xfrm>
            <a:off x="304800" y="228600"/>
            <a:ext cx="519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13.22  </a:t>
            </a:r>
            <a:r>
              <a:rPr lang="en-US" altLang="en-US" sz="2000" i="1">
                <a:latin typeface="Times New Roman" panose="02020603050405020304" pitchFamily="18" charset="0"/>
              </a:rPr>
              <a:t>Topologies of Gigabit Ethernet</a:t>
            </a:r>
          </a:p>
        </p:txBody>
      </p:sp>
      <p:sp>
        <p:nvSpPr>
          <p:cNvPr id="883717" name="Line 5">
            <a:extLst>
              <a:ext uri="{FF2B5EF4-FFF2-40B4-BE49-F238E27FC236}">
                <a16:creationId xmlns:a16="http://schemas.microsoft.com/office/drawing/2014/main" id="{0B4293C6-866E-2FD8-B9CF-F67DE113DDCC}"/>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3718" name="Picture 6">
            <a:extLst>
              <a:ext uri="{FF2B5EF4-FFF2-40B4-BE49-F238E27FC236}">
                <a16:creationId xmlns:a16="http://schemas.microsoft.com/office/drawing/2014/main" id="{A7A96154-1657-EE88-A0AC-9765F9F9CD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675" y="850900"/>
            <a:ext cx="4479925" cy="547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583035-D1D0-C2D7-9FD0-84374D6915C8}"/>
              </a:ext>
            </a:extLst>
          </p:cNvPr>
          <p:cNvSpPr>
            <a:spLocks noGrp="1"/>
          </p:cNvSpPr>
          <p:nvPr>
            <p:ph type="sldNum" sz="quarter" idx="10"/>
          </p:nvPr>
        </p:nvSpPr>
        <p:spPr/>
        <p:txBody>
          <a:bodyPr/>
          <a:lstStyle/>
          <a:p>
            <a:r>
              <a:rPr lang="en-US" altLang="en-US"/>
              <a:t>13.</a:t>
            </a:r>
            <a:fld id="{F4889B8F-BFA1-6C43-95F5-0CC38AB8BA3B}" type="slidenum">
              <a:rPr lang="en-US" altLang="en-US"/>
              <a:pPr/>
              <a:t>37</a:t>
            </a:fld>
            <a:endParaRPr lang="en-US" altLang="en-US"/>
          </a:p>
        </p:txBody>
      </p:sp>
      <p:sp>
        <p:nvSpPr>
          <p:cNvPr id="884738" name="Line 2">
            <a:extLst>
              <a:ext uri="{FF2B5EF4-FFF2-40B4-BE49-F238E27FC236}">
                <a16:creationId xmlns:a16="http://schemas.microsoft.com/office/drawing/2014/main" id="{83B16576-300B-FABA-4865-8A47801FF644}"/>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39" name="Line 3">
            <a:extLst>
              <a:ext uri="{FF2B5EF4-FFF2-40B4-BE49-F238E27FC236}">
                <a16:creationId xmlns:a16="http://schemas.microsoft.com/office/drawing/2014/main" id="{D9CDBA49-3289-A836-14D0-F9964CA32DFE}"/>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0" name="Text Box 4">
            <a:extLst>
              <a:ext uri="{FF2B5EF4-FFF2-40B4-BE49-F238E27FC236}">
                <a16:creationId xmlns:a16="http://schemas.microsoft.com/office/drawing/2014/main" id="{9973BD8C-92E6-E41B-924E-DE4ABF3D8B66}"/>
              </a:ext>
            </a:extLst>
          </p:cNvPr>
          <p:cNvSpPr txBox="1">
            <a:spLocks noChangeArrowheads="1"/>
          </p:cNvSpPr>
          <p:nvPr/>
        </p:nvSpPr>
        <p:spPr bwMode="auto">
          <a:xfrm>
            <a:off x="304800" y="762000"/>
            <a:ext cx="5508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13.23  </a:t>
            </a:r>
            <a:r>
              <a:rPr lang="en-US" altLang="en-US" sz="2000" i="1">
                <a:latin typeface="Times New Roman" panose="02020603050405020304" pitchFamily="18" charset="0"/>
              </a:rPr>
              <a:t>Gigabit Ethernet implementations</a:t>
            </a:r>
          </a:p>
        </p:txBody>
      </p:sp>
      <p:sp>
        <p:nvSpPr>
          <p:cNvPr id="884741" name="Line 5">
            <a:extLst>
              <a:ext uri="{FF2B5EF4-FFF2-40B4-BE49-F238E27FC236}">
                <a16:creationId xmlns:a16="http://schemas.microsoft.com/office/drawing/2014/main" id="{D2A4D0F3-2010-3719-67A4-03737BA00EF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4742" name="Picture 6">
            <a:extLst>
              <a:ext uri="{FF2B5EF4-FFF2-40B4-BE49-F238E27FC236}">
                <a16:creationId xmlns:a16="http://schemas.microsoft.com/office/drawing/2014/main" id="{0DB792F2-720B-A9B0-DF7F-FD4392DAFD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688" y="2209800"/>
            <a:ext cx="7961312" cy="289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83F4F1-9E93-3730-CCF3-AB5A62E4BA02}"/>
              </a:ext>
            </a:extLst>
          </p:cNvPr>
          <p:cNvSpPr>
            <a:spLocks noGrp="1"/>
          </p:cNvSpPr>
          <p:nvPr>
            <p:ph type="sldNum" sz="quarter" idx="10"/>
          </p:nvPr>
        </p:nvSpPr>
        <p:spPr/>
        <p:txBody>
          <a:bodyPr/>
          <a:lstStyle/>
          <a:p>
            <a:r>
              <a:rPr lang="en-US" altLang="en-US"/>
              <a:t>13.</a:t>
            </a:r>
            <a:fld id="{CE4AB23D-47AB-B54D-B73A-64B24D6021A2}" type="slidenum">
              <a:rPr lang="en-US" altLang="en-US"/>
              <a:pPr/>
              <a:t>38</a:t>
            </a:fld>
            <a:endParaRPr lang="en-US" altLang="en-US"/>
          </a:p>
        </p:txBody>
      </p:sp>
      <p:sp>
        <p:nvSpPr>
          <p:cNvPr id="885762" name="Line 2">
            <a:extLst>
              <a:ext uri="{FF2B5EF4-FFF2-40B4-BE49-F238E27FC236}">
                <a16:creationId xmlns:a16="http://schemas.microsoft.com/office/drawing/2014/main" id="{C7FD578A-C678-623D-89CC-59325030166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63" name="Line 3">
            <a:extLst>
              <a:ext uri="{FF2B5EF4-FFF2-40B4-BE49-F238E27FC236}">
                <a16:creationId xmlns:a16="http://schemas.microsoft.com/office/drawing/2014/main" id="{F6801E41-77F3-C2E5-C8C0-7D70AF0FE63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64" name="Text Box 4">
            <a:extLst>
              <a:ext uri="{FF2B5EF4-FFF2-40B4-BE49-F238E27FC236}">
                <a16:creationId xmlns:a16="http://schemas.microsoft.com/office/drawing/2014/main" id="{BE65B4EC-FAA5-9C4F-7B59-59472482D627}"/>
              </a:ext>
            </a:extLst>
          </p:cNvPr>
          <p:cNvSpPr txBox="1">
            <a:spLocks noChangeArrowheads="1"/>
          </p:cNvSpPr>
          <p:nvPr/>
        </p:nvSpPr>
        <p:spPr bwMode="auto">
          <a:xfrm>
            <a:off x="304800" y="762000"/>
            <a:ext cx="6862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13.24  </a:t>
            </a:r>
            <a:r>
              <a:rPr lang="en-US" altLang="en-US" sz="2000" i="1">
                <a:latin typeface="Times New Roman" panose="02020603050405020304" pitchFamily="18" charset="0"/>
              </a:rPr>
              <a:t>Encoding in Gigabit Ethernet implementations</a:t>
            </a:r>
          </a:p>
        </p:txBody>
      </p:sp>
      <p:sp>
        <p:nvSpPr>
          <p:cNvPr id="885765" name="Line 5">
            <a:extLst>
              <a:ext uri="{FF2B5EF4-FFF2-40B4-BE49-F238E27FC236}">
                <a16:creationId xmlns:a16="http://schemas.microsoft.com/office/drawing/2014/main" id="{598EDF37-405E-3216-9E1D-744B42528E2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5766" name="Picture 6">
            <a:extLst>
              <a:ext uri="{FF2B5EF4-FFF2-40B4-BE49-F238E27FC236}">
                <a16:creationId xmlns:a16="http://schemas.microsoft.com/office/drawing/2014/main" id="{FC777B4E-F2B5-B115-9A22-3EB19AEF8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 y="2443163"/>
            <a:ext cx="8226425" cy="311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6B9A4D-6029-AB19-2305-4EF5349BB3AE}"/>
              </a:ext>
            </a:extLst>
          </p:cNvPr>
          <p:cNvSpPr>
            <a:spLocks noGrp="1"/>
          </p:cNvSpPr>
          <p:nvPr>
            <p:ph type="sldNum" sz="quarter" idx="10"/>
          </p:nvPr>
        </p:nvSpPr>
        <p:spPr/>
        <p:txBody>
          <a:bodyPr/>
          <a:lstStyle/>
          <a:p>
            <a:r>
              <a:rPr lang="en-US" altLang="en-US"/>
              <a:t>13.</a:t>
            </a:r>
            <a:fld id="{B7A9BBD5-3654-504C-89F0-57955CC33504}" type="slidenum">
              <a:rPr lang="en-US" altLang="en-US"/>
              <a:pPr/>
              <a:t>39</a:t>
            </a:fld>
            <a:endParaRPr lang="en-US" altLang="en-US"/>
          </a:p>
        </p:txBody>
      </p:sp>
      <p:sp>
        <p:nvSpPr>
          <p:cNvPr id="889858" name="Text Box 2">
            <a:extLst>
              <a:ext uri="{FF2B5EF4-FFF2-40B4-BE49-F238E27FC236}">
                <a16:creationId xmlns:a16="http://schemas.microsoft.com/office/drawing/2014/main" id="{BD3AB74F-4912-03D9-55D1-DF5F0C007390}"/>
              </a:ext>
            </a:extLst>
          </p:cNvPr>
          <p:cNvSpPr txBox="1">
            <a:spLocks noChangeArrowheads="1"/>
          </p:cNvSpPr>
          <p:nvPr/>
        </p:nvSpPr>
        <p:spPr bwMode="auto">
          <a:xfrm>
            <a:off x="762000" y="1676400"/>
            <a:ext cx="659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13.3  </a:t>
            </a:r>
            <a:r>
              <a:rPr lang="en-US" altLang="en-US" sz="2000" i="1">
                <a:latin typeface="Times New Roman" panose="02020603050405020304" pitchFamily="18" charset="0"/>
              </a:rPr>
              <a:t>Summary of Gigabit Ethernet implementations</a:t>
            </a:r>
          </a:p>
        </p:txBody>
      </p:sp>
      <p:pic>
        <p:nvPicPr>
          <p:cNvPr id="889860" name="Picture 4">
            <a:extLst>
              <a:ext uri="{FF2B5EF4-FFF2-40B4-BE49-F238E27FC236}">
                <a16:creationId xmlns:a16="http://schemas.microsoft.com/office/drawing/2014/main" id="{65A8DDBA-0527-A143-8156-804D1A1DDF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763" y="2270125"/>
            <a:ext cx="7742237" cy="245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6CF034-47D6-3130-2DBB-0CFD54C0133C}"/>
              </a:ext>
            </a:extLst>
          </p:cNvPr>
          <p:cNvSpPr>
            <a:spLocks noGrp="1"/>
          </p:cNvSpPr>
          <p:nvPr>
            <p:ph type="sldNum" sz="quarter" idx="10"/>
          </p:nvPr>
        </p:nvSpPr>
        <p:spPr/>
        <p:txBody>
          <a:bodyPr/>
          <a:lstStyle/>
          <a:p>
            <a:r>
              <a:rPr lang="en-US" altLang="en-US"/>
              <a:t>13.</a:t>
            </a:r>
            <a:fld id="{87A4FE1E-EB67-504C-AAC7-49E00C8EAB7F}" type="slidenum">
              <a:rPr lang="en-US" altLang="en-US"/>
              <a:pPr/>
              <a:t>4</a:t>
            </a:fld>
            <a:endParaRPr lang="en-US" altLang="en-US"/>
          </a:p>
        </p:txBody>
      </p:sp>
      <p:sp>
        <p:nvSpPr>
          <p:cNvPr id="863234" name="Line 2">
            <a:extLst>
              <a:ext uri="{FF2B5EF4-FFF2-40B4-BE49-F238E27FC236}">
                <a16:creationId xmlns:a16="http://schemas.microsoft.com/office/drawing/2014/main" id="{BF88C17C-1A47-7580-C8C9-49D7A3DEF23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5" name="Line 3">
            <a:extLst>
              <a:ext uri="{FF2B5EF4-FFF2-40B4-BE49-F238E27FC236}">
                <a16:creationId xmlns:a16="http://schemas.microsoft.com/office/drawing/2014/main" id="{5E2EBCCF-7F3F-2A62-5160-618FA3F87B2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6" name="Text Box 4">
            <a:extLst>
              <a:ext uri="{FF2B5EF4-FFF2-40B4-BE49-F238E27FC236}">
                <a16:creationId xmlns:a16="http://schemas.microsoft.com/office/drawing/2014/main" id="{2891DB54-3452-4A4B-2B00-13781AC582DD}"/>
              </a:ext>
            </a:extLst>
          </p:cNvPr>
          <p:cNvSpPr txBox="1">
            <a:spLocks noChangeArrowheads="1"/>
          </p:cNvSpPr>
          <p:nvPr/>
        </p:nvSpPr>
        <p:spPr bwMode="auto">
          <a:xfrm>
            <a:off x="304800" y="762000"/>
            <a:ext cx="7216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13.2  </a:t>
            </a:r>
            <a:r>
              <a:rPr lang="en-US" altLang="en-US" sz="2000" i="1">
                <a:latin typeface="Times New Roman" panose="02020603050405020304" pitchFamily="18" charset="0"/>
              </a:rPr>
              <a:t>HDLC frame compared with LLC and MAC frames</a:t>
            </a:r>
          </a:p>
        </p:txBody>
      </p:sp>
      <p:sp>
        <p:nvSpPr>
          <p:cNvPr id="863237" name="Line 5">
            <a:extLst>
              <a:ext uri="{FF2B5EF4-FFF2-40B4-BE49-F238E27FC236}">
                <a16:creationId xmlns:a16="http://schemas.microsoft.com/office/drawing/2014/main" id="{621EF251-1CAC-0E87-C547-ADD4614B086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3238" name="Picture 6">
            <a:extLst>
              <a:ext uri="{FF2B5EF4-FFF2-40B4-BE49-F238E27FC236}">
                <a16:creationId xmlns:a16="http://schemas.microsoft.com/office/drawing/2014/main" id="{9C451CD9-1E5D-6E9D-65D0-76BFA117D7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09850"/>
            <a:ext cx="8866188"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94CC70-5887-9D09-B465-3DEDC210B0B3}"/>
              </a:ext>
            </a:extLst>
          </p:cNvPr>
          <p:cNvSpPr>
            <a:spLocks noGrp="1"/>
          </p:cNvSpPr>
          <p:nvPr>
            <p:ph type="sldNum" sz="quarter" idx="10"/>
          </p:nvPr>
        </p:nvSpPr>
        <p:spPr/>
        <p:txBody>
          <a:bodyPr/>
          <a:lstStyle/>
          <a:p>
            <a:r>
              <a:rPr lang="en-US" altLang="en-US"/>
              <a:t>13.</a:t>
            </a:r>
            <a:fld id="{FE016851-6A0F-AE49-B9C0-03BB97804641}" type="slidenum">
              <a:rPr lang="en-US" altLang="en-US"/>
              <a:pPr/>
              <a:t>40</a:t>
            </a:fld>
            <a:endParaRPr lang="en-US" altLang="en-US"/>
          </a:p>
        </p:txBody>
      </p:sp>
      <p:sp>
        <p:nvSpPr>
          <p:cNvPr id="890882" name="Text Box 2">
            <a:extLst>
              <a:ext uri="{FF2B5EF4-FFF2-40B4-BE49-F238E27FC236}">
                <a16:creationId xmlns:a16="http://schemas.microsoft.com/office/drawing/2014/main" id="{1E9867C8-F26A-6D5D-EAD2-E0DB1F22947B}"/>
              </a:ext>
            </a:extLst>
          </p:cNvPr>
          <p:cNvSpPr txBox="1">
            <a:spLocks noChangeArrowheads="1"/>
          </p:cNvSpPr>
          <p:nvPr/>
        </p:nvSpPr>
        <p:spPr bwMode="auto">
          <a:xfrm>
            <a:off x="609600" y="1981200"/>
            <a:ext cx="7085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13.4  </a:t>
            </a:r>
            <a:r>
              <a:rPr lang="en-US" altLang="en-US" sz="2000" i="1">
                <a:latin typeface="Times New Roman" panose="02020603050405020304" pitchFamily="18" charset="0"/>
              </a:rPr>
              <a:t>Summary of Ten-Gigabit Ethernet implementations</a:t>
            </a:r>
          </a:p>
        </p:txBody>
      </p:sp>
      <p:pic>
        <p:nvPicPr>
          <p:cNvPr id="890885" name="Picture 5">
            <a:extLst>
              <a:ext uri="{FF2B5EF4-FFF2-40B4-BE49-F238E27FC236}">
                <a16:creationId xmlns:a16="http://schemas.microsoft.com/office/drawing/2014/main" id="{1BEB1DB2-94A7-B484-6940-A99D8357E8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438400"/>
            <a:ext cx="7897813" cy="1620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5EE963-FB20-A718-6523-554782D543C8}"/>
              </a:ext>
            </a:extLst>
          </p:cNvPr>
          <p:cNvSpPr>
            <a:spLocks noGrp="1"/>
          </p:cNvSpPr>
          <p:nvPr>
            <p:ph type="sldNum" sz="quarter" idx="10"/>
          </p:nvPr>
        </p:nvSpPr>
        <p:spPr/>
        <p:txBody>
          <a:bodyPr/>
          <a:lstStyle/>
          <a:p>
            <a:r>
              <a:rPr lang="en-US" altLang="en-US"/>
              <a:t>13.</a:t>
            </a:r>
            <a:fld id="{5BF7E361-4DF8-9541-85A9-7EC848F5F361}" type="slidenum">
              <a:rPr lang="en-US" altLang="en-US"/>
              <a:pPr/>
              <a:t>5</a:t>
            </a:fld>
            <a:endParaRPr lang="en-US" altLang="en-US"/>
          </a:p>
        </p:txBody>
      </p:sp>
      <p:sp>
        <p:nvSpPr>
          <p:cNvPr id="858114" name="Rectangle 2">
            <a:extLst>
              <a:ext uri="{FF2B5EF4-FFF2-40B4-BE49-F238E27FC236}">
                <a16:creationId xmlns:a16="http://schemas.microsoft.com/office/drawing/2014/main" id="{C90BB8EA-BE31-749E-140F-37F69277C5BE}"/>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id="{0DD97E78-FFF6-1444-4E47-A2DECC5D7E2B}"/>
              </a:ext>
            </a:extLst>
          </p:cNvPr>
          <p:cNvSpPr txBox="1">
            <a:spLocks noChangeArrowheads="1"/>
          </p:cNvSpPr>
          <p:nvPr/>
        </p:nvSpPr>
        <p:spPr bwMode="auto">
          <a:xfrm>
            <a:off x="228600" y="406400"/>
            <a:ext cx="5854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13-2   STANDARD ETHERNET</a:t>
            </a:r>
          </a:p>
        </p:txBody>
      </p:sp>
      <p:sp>
        <p:nvSpPr>
          <p:cNvPr id="858116" name="Text Box 4">
            <a:extLst>
              <a:ext uri="{FF2B5EF4-FFF2-40B4-BE49-F238E27FC236}">
                <a16:creationId xmlns:a16="http://schemas.microsoft.com/office/drawing/2014/main" id="{13000DB0-ECEB-20E7-F7B2-6CE89578F739}"/>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6AE63C28-5647-39EA-263C-FD1C1D44D33E}"/>
              </a:ext>
            </a:extLst>
          </p:cNvPr>
          <p:cNvSpPr>
            <a:spLocks noChangeArrowheads="1"/>
          </p:cNvSpPr>
          <p:nvPr/>
        </p:nvSpPr>
        <p:spPr bwMode="auto">
          <a:xfrm>
            <a:off x="76200" y="13843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original Ethernet was created in 1976 at Xerox’s Palo Alto Research Center (PARC). Since then, it has gone through four generations. We briefly discuss the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Standard (or traditional) Ethernet</a:t>
            </a:r>
            <a:r>
              <a:rPr lang="en-US" altLang="en-US" sz="2800" i="1">
                <a:effectLst>
                  <a:outerShdw blurRad="38100" dist="38100" dir="2700000" algn="tl">
                    <a:srgbClr val="C0C0C0"/>
                  </a:outerShdw>
                </a:effectLst>
                <a:latin typeface="Times New Roman" panose="02020603050405020304" pitchFamily="18" charset="0"/>
              </a:rPr>
              <a:t> in this section. </a:t>
            </a:r>
          </a:p>
        </p:txBody>
      </p:sp>
      <p:sp>
        <p:nvSpPr>
          <p:cNvPr id="858118" name="Rectangle 6">
            <a:extLst>
              <a:ext uri="{FF2B5EF4-FFF2-40B4-BE49-F238E27FC236}">
                <a16:creationId xmlns:a16="http://schemas.microsoft.com/office/drawing/2014/main" id="{29ADCB96-8CCA-FC1D-A2D3-1C32B4CB0DE4}"/>
              </a:ext>
            </a:extLst>
          </p:cNvPr>
          <p:cNvSpPr>
            <a:spLocks noChangeArrowheads="1"/>
          </p:cNvSpPr>
          <p:nvPr/>
        </p:nvSpPr>
        <p:spPr bwMode="auto">
          <a:xfrm>
            <a:off x="152400" y="46799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MAC Sublayer</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Physical Layer</a:t>
            </a:r>
            <a:br>
              <a:rPr lang="fr-FR" altLang="en-US" sz="2400">
                <a:solidFill>
                  <a:srgbClr val="0033CC"/>
                </a:solidFill>
                <a:latin typeface="Times New Roman" panose="02020603050405020304" pitchFamily="18" charset="0"/>
              </a:rPr>
            </a:br>
            <a:endParaRPr lang="en-US" altLang="en-US" sz="2400">
              <a:solidFill>
                <a:srgbClr val="0033CC"/>
              </a:solidFill>
              <a:latin typeface="Times New Roman" panose="02020603050405020304" pitchFamily="18" charset="0"/>
            </a:endParaRPr>
          </a:p>
        </p:txBody>
      </p:sp>
      <p:sp>
        <p:nvSpPr>
          <p:cNvPr id="858119" name="Text Box 7">
            <a:extLst>
              <a:ext uri="{FF2B5EF4-FFF2-40B4-BE49-F238E27FC236}">
                <a16:creationId xmlns:a16="http://schemas.microsoft.com/office/drawing/2014/main" id="{DF9F64EE-2875-E328-172B-52DA5F4B7B3C}"/>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A1DE592-9EA5-0178-1715-2C2E47586C86}"/>
              </a:ext>
            </a:extLst>
          </p:cNvPr>
          <p:cNvSpPr>
            <a:spLocks noGrp="1"/>
          </p:cNvSpPr>
          <p:nvPr>
            <p:ph type="sldNum" sz="quarter" idx="10"/>
          </p:nvPr>
        </p:nvSpPr>
        <p:spPr/>
        <p:txBody>
          <a:bodyPr/>
          <a:lstStyle/>
          <a:p>
            <a:r>
              <a:rPr lang="en-US" altLang="en-US"/>
              <a:t>13.</a:t>
            </a:r>
            <a:fld id="{E93F708E-4284-C54B-8ABD-E51942853223}" type="slidenum">
              <a:rPr lang="en-US" altLang="en-US"/>
              <a:pPr/>
              <a:t>6</a:t>
            </a:fld>
            <a:endParaRPr lang="en-US" altLang="en-US"/>
          </a:p>
        </p:txBody>
      </p:sp>
      <p:sp>
        <p:nvSpPr>
          <p:cNvPr id="865282" name="Line 2">
            <a:extLst>
              <a:ext uri="{FF2B5EF4-FFF2-40B4-BE49-F238E27FC236}">
                <a16:creationId xmlns:a16="http://schemas.microsoft.com/office/drawing/2014/main" id="{CF7171E0-77ED-FA00-EF0C-E5D1FFD3A12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3" name="Line 3">
            <a:extLst>
              <a:ext uri="{FF2B5EF4-FFF2-40B4-BE49-F238E27FC236}">
                <a16:creationId xmlns:a16="http://schemas.microsoft.com/office/drawing/2014/main" id="{245DB95B-2C76-A059-E33C-A577B66DABF6}"/>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4" name="Text Box 4">
            <a:extLst>
              <a:ext uri="{FF2B5EF4-FFF2-40B4-BE49-F238E27FC236}">
                <a16:creationId xmlns:a16="http://schemas.microsoft.com/office/drawing/2014/main" id="{669FD771-5267-C5AB-0167-CDAB277DC304}"/>
              </a:ext>
            </a:extLst>
          </p:cNvPr>
          <p:cNvSpPr txBox="1">
            <a:spLocks noChangeArrowheads="1"/>
          </p:cNvSpPr>
          <p:nvPr/>
        </p:nvSpPr>
        <p:spPr bwMode="auto">
          <a:xfrm>
            <a:off x="304800" y="762000"/>
            <a:ext cx="6472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13.3  </a:t>
            </a:r>
            <a:r>
              <a:rPr lang="en-US" altLang="en-US" sz="2000" i="1">
                <a:latin typeface="Times New Roman" panose="02020603050405020304" pitchFamily="18" charset="0"/>
              </a:rPr>
              <a:t>Ethernet evolution through four generations</a:t>
            </a:r>
          </a:p>
        </p:txBody>
      </p:sp>
      <p:sp>
        <p:nvSpPr>
          <p:cNvPr id="865285" name="Line 5">
            <a:extLst>
              <a:ext uri="{FF2B5EF4-FFF2-40B4-BE49-F238E27FC236}">
                <a16:creationId xmlns:a16="http://schemas.microsoft.com/office/drawing/2014/main" id="{7C3EF68F-DAAD-41CE-B3BB-97BC412C10E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5286" name="Picture 6">
            <a:extLst>
              <a:ext uri="{FF2B5EF4-FFF2-40B4-BE49-F238E27FC236}">
                <a16:creationId xmlns:a16="http://schemas.microsoft.com/office/drawing/2014/main" id="{9D6DD05C-3291-A94B-374B-0B53BE6FC7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2286000"/>
            <a:ext cx="7394575" cy="2357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B7E34E-D1CC-6F09-AB11-BE473F0D9594}"/>
              </a:ext>
            </a:extLst>
          </p:cNvPr>
          <p:cNvSpPr>
            <a:spLocks noGrp="1"/>
          </p:cNvSpPr>
          <p:nvPr>
            <p:ph type="sldNum" sz="quarter" idx="10"/>
          </p:nvPr>
        </p:nvSpPr>
        <p:spPr/>
        <p:txBody>
          <a:bodyPr/>
          <a:lstStyle/>
          <a:p>
            <a:r>
              <a:rPr lang="en-US" altLang="en-US"/>
              <a:t>13.</a:t>
            </a:r>
            <a:fld id="{9044FA75-C6DA-5E49-A7DF-89E8FF9F8C78}" type="slidenum">
              <a:rPr lang="en-US" altLang="en-US"/>
              <a:pPr/>
              <a:t>7</a:t>
            </a:fld>
            <a:endParaRPr lang="en-US" altLang="en-US"/>
          </a:p>
        </p:txBody>
      </p:sp>
      <p:sp>
        <p:nvSpPr>
          <p:cNvPr id="866306" name="Line 2">
            <a:extLst>
              <a:ext uri="{FF2B5EF4-FFF2-40B4-BE49-F238E27FC236}">
                <a16:creationId xmlns:a16="http://schemas.microsoft.com/office/drawing/2014/main" id="{BE6FB1D9-6BBD-F4E5-27A9-696EC57BD599}"/>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a:extLst>
              <a:ext uri="{FF2B5EF4-FFF2-40B4-BE49-F238E27FC236}">
                <a16:creationId xmlns:a16="http://schemas.microsoft.com/office/drawing/2014/main" id="{0ECD36F2-7FBF-BEE3-0080-258174373970}"/>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a:extLst>
              <a:ext uri="{FF2B5EF4-FFF2-40B4-BE49-F238E27FC236}">
                <a16:creationId xmlns:a16="http://schemas.microsoft.com/office/drawing/2014/main" id="{38BB4AEA-2DE0-F3F9-E1D9-8A13DF94347A}"/>
              </a:ext>
            </a:extLst>
          </p:cNvPr>
          <p:cNvSpPr txBox="1">
            <a:spLocks noChangeArrowheads="1"/>
          </p:cNvSpPr>
          <p:nvPr/>
        </p:nvSpPr>
        <p:spPr bwMode="auto">
          <a:xfrm>
            <a:off x="304800" y="762000"/>
            <a:ext cx="3690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13.4  </a:t>
            </a:r>
            <a:r>
              <a:rPr lang="en-US" altLang="en-US" sz="2000" i="1">
                <a:latin typeface="Times New Roman" panose="02020603050405020304" pitchFamily="18" charset="0"/>
              </a:rPr>
              <a:t>802.3 MAC frame</a:t>
            </a:r>
          </a:p>
        </p:txBody>
      </p:sp>
      <p:sp>
        <p:nvSpPr>
          <p:cNvPr id="866309" name="Line 5">
            <a:extLst>
              <a:ext uri="{FF2B5EF4-FFF2-40B4-BE49-F238E27FC236}">
                <a16:creationId xmlns:a16="http://schemas.microsoft.com/office/drawing/2014/main" id="{27DBD4C7-432B-0381-3633-D972CB9B48C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a:extLst>
              <a:ext uri="{FF2B5EF4-FFF2-40B4-BE49-F238E27FC236}">
                <a16:creationId xmlns:a16="http://schemas.microsoft.com/office/drawing/2014/main" id="{E2FADF2C-3E73-4C8E-6439-F7283B35EE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3" y="2290763"/>
            <a:ext cx="8821737"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20D11D-AE51-EEE0-5B65-BDC5CBCF2A78}"/>
              </a:ext>
            </a:extLst>
          </p:cNvPr>
          <p:cNvSpPr>
            <a:spLocks noGrp="1"/>
          </p:cNvSpPr>
          <p:nvPr>
            <p:ph type="sldNum" sz="quarter" idx="10"/>
          </p:nvPr>
        </p:nvSpPr>
        <p:spPr/>
        <p:txBody>
          <a:bodyPr/>
          <a:lstStyle/>
          <a:p>
            <a:r>
              <a:rPr lang="en-US" altLang="en-US"/>
              <a:t>13.</a:t>
            </a:r>
            <a:fld id="{EAC84BFA-0173-7A40-A8C6-813127643466}" type="slidenum">
              <a:rPr lang="en-US" altLang="en-US"/>
              <a:pPr/>
              <a:t>8</a:t>
            </a:fld>
            <a:endParaRPr lang="en-US" altLang="en-US"/>
          </a:p>
        </p:txBody>
      </p:sp>
      <p:sp>
        <p:nvSpPr>
          <p:cNvPr id="867330" name="Line 2">
            <a:extLst>
              <a:ext uri="{FF2B5EF4-FFF2-40B4-BE49-F238E27FC236}">
                <a16:creationId xmlns:a16="http://schemas.microsoft.com/office/drawing/2014/main" id="{43CDA2BD-C6DD-8AAA-21F0-E906197BE075}"/>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a:extLst>
              <a:ext uri="{FF2B5EF4-FFF2-40B4-BE49-F238E27FC236}">
                <a16:creationId xmlns:a16="http://schemas.microsoft.com/office/drawing/2014/main" id="{51DA8723-04A8-4119-F62F-88FF548569AA}"/>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a:extLst>
              <a:ext uri="{FF2B5EF4-FFF2-40B4-BE49-F238E27FC236}">
                <a16:creationId xmlns:a16="http://schemas.microsoft.com/office/drawing/2014/main" id="{47C75C26-7BE3-A0FE-6114-2E1FC4D463D2}"/>
              </a:ext>
            </a:extLst>
          </p:cNvPr>
          <p:cNvSpPr txBox="1">
            <a:spLocks noChangeArrowheads="1"/>
          </p:cNvSpPr>
          <p:nvPr/>
        </p:nvSpPr>
        <p:spPr bwMode="auto">
          <a:xfrm>
            <a:off x="304800" y="762000"/>
            <a:ext cx="5251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13.5  </a:t>
            </a:r>
            <a:r>
              <a:rPr lang="en-US" altLang="en-US" sz="2000" i="1">
                <a:latin typeface="Times New Roman" panose="02020603050405020304" pitchFamily="18" charset="0"/>
              </a:rPr>
              <a:t>Minimum and maximum lengths</a:t>
            </a:r>
          </a:p>
        </p:txBody>
      </p:sp>
      <p:sp>
        <p:nvSpPr>
          <p:cNvPr id="867333" name="Line 5">
            <a:extLst>
              <a:ext uri="{FF2B5EF4-FFF2-40B4-BE49-F238E27FC236}">
                <a16:creationId xmlns:a16="http://schemas.microsoft.com/office/drawing/2014/main" id="{93679D23-1449-5714-AA81-0F1AA44A613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a:extLst>
              <a:ext uri="{FF2B5EF4-FFF2-40B4-BE49-F238E27FC236}">
                <a16:creationId xmlns:a16="http://schemas.microsoft.com/office/drawing/2014/main" id="{4608D04D-50B9-2951-5E43-CA25C7D121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433638"/>
            <a:ext cx="8574088" cy="267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F577681-0832-19FA-9C98-A48E36CE2D25}"/>
              </a:ext>
            </a:extLst>
          </p:cNvPr>
          <p:cNvSpPr>
            <a:spLocks noGrp="1"/>
          </p:cNvSpPr>
          <p:nvPr>
            <p:ph type="sldNum" sz="quarter" idx="10"/>
          </p:nvPr>
        </p:nvSpPr>
        <p:spPr/>
        <p:txBody>
          <a:bodyPr/>
          <a:lstStyle/>
          <a:p>
            <a:r>
              <a:rPr lang="en-US" altLang="en-US"/>
              <a:t>13.</a:t>
            </a:r>
            <a:fld id="{B0BA298C-137C-574F-B0B9-B84CB73BF591}" type="slidenum">
              <a:rPr lang="en-US" altLang="en-US"/>
              <a:pPr/>
              <a:t>9</a:t>
            </a:fld>
            <a:endParaRPr lang="en-US" altLang="en-US"/>
          </a:p>
        </p:txBody>
      </p:sp>
      <p:sp>
        <p:nvSpPr>
          <p:cNvPr id="891906" name="Rectangle 2">
            <a:extLst>
              <a:ext uri="{FF2B5EF4-FFF2-40B4-BE49-F238E27FC236}">
                <a16:creationId xmlns:a16="http://schemas.microsoft.com/office/drawing/2014/main" id="{B811D012-CEE0-8E5C-1AF3-6C67BF4A8A8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07" name="Rectangle 3">
            <a:extLst>
              <a:ext uri="{FF2B5EF4-FFF2-40B4-BE49-F238E27FC236}">
                <a16:creationId xmlns:a16="http://schemas.microsoft.com/office/drawing/2014/main" id="{E24AC07B-8EFE-6D70-CB77-6BED592645F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08" name="Rectangle 4">
            <a:extLst>
              <a:ext uri="{FF2B5EF4-FFF2-40B4-BE49-F238E27FC236}">
                <a16:creationId xmlns:a16="http://schemas.microsoft.com/office/drawing/2014/main" id="{87939A40-F4CA-98F8-6499-7A7B0C93840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09" name="Rectangle 5">
            <a:extLst>
              <a:ext uri="{FF2B5EF4-FFF2-40B4-BE49-F238E27FC236}">
                <a16:creationId xmlns:a16="http://schemas.microsoft.com/office/drawing/2014/main" id="{731111CC-AC78-DEA5-7FCB-CA7C8D42445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0" name="Rectangle 6">
            <a:extLst>
              <a:ext uri="{FF2B5EF4-FFF2-40B4-BE49-F238E27FC236}">
                <a16:creationId xmlns:a16="http://schemas.microsoft.com/office/drawing/2014/main" id="{9F20EF85-9C18-EBE0-B034-D87818AEACC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1" name="Rectangle 7">
            <a:extLst>
              <a:ext uri="{FF2B5EF4-FFF2-40B4-BE49-F238E27FC236}">
                <a16:creationId xmlns:a16="http://schemas.microsoft.com/office/drawing/2014/main" id="{9B802D32-091B-0580-0448-B15BC0A85CF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2" name="Rectangle 8">
            <a:extLst>
              <a:ext uri="{FF2B5EF4-FFF2-40B4-BE49-F238E27FC236}">
                <a16:creationId xmlns:a16="http://schemas.microsoft.com/office/drawing/2014/main" id="{E49B5B42-246D-69B3-8D58-ED5CF1B2198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3" name="Line 9">
            <a:extLst>
              <a:ext uri="{FF2B5EF4-FFF2-40B4-BE49-F238E27FC236}">
                <a16:creationId xmlns:a16="http://schemas.microsoft.com/office/drawing/2014/main" id="{6FA56787-3DA0-E3C5-3AB4-035BFE742A4A}"/>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14" name="Line 10">
            <a:extLst>
              <a:ext uri="{FF2B5EF4-FFF2-40B4-BE49-F238E27FC236}">
                <a16:creationId xmlns:a16="http://schemas.microsoft.com/office/drawing/2014/main" id="{76FAFEEA-4770-DF06-7A21-CCB3BDED8D19}"/>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15" name="Rectangle 11">
            <a:extLst>
              <a:ext uri="{FF2B5EF4-FFF2-40B4-BE49-F238E27FC236}">
                <a16:creationId xmlns:a16="http://schemas.microsoft.com/office/drawing/2014/main" id="{F5CD05B3-0EA8-0EE7-1707-F74E0E743D63}"/>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solidFill>
                  <a:schemeClr val="hlink"/>
                </a:solidFill>
              </a:rPr>
              <a:t>Frame length:</a:t>
            </a:r>
            <a:endParaRPr lang="en-US" altLang="en-US"/>
          </a:p>
          <a:p>
            <a:pPr algn="ctr"/>
            <a:r>
              <a:rPr lang="en-US" altLang="en-US"/>
              <a:t>Minimum: 64 bytes (512 bits) </a:t>
            </a:r>
            <a:br>
              <a:rPr lang="en-US" altLang="en-US"/>
            </a:br>
            <a:r>
              <a:rPr lang="en-US" altLang="en-US"/>
              <a:t>Maximum: 1518 bytes (12,144 bits)</a:t>
            </a:r>
            <a:endParaRPr lang="en-US" altLang="en-US" baseline="30000"/>
          </a:p>
        </p:txBody>
      </p:sp>
      <p:grpSp>
        <p:nvGrpSpPr>
          <p:cNvPr id="891916" name="Group 12">
            <a:extLst>
              <a:ext uri="{FF2B5EF4-FFF2-40B4-BE49-F238E27FC236}">
                <a16:creationId xmlns:a16="http://schemas.microsoft.com/office/drawing/2014/main" id="{3BCA5129-76D3-A4F5-1200-599B3DF05A36}"/>
              </a:ext>
            </a:extLst>
          </p:cNvPr>
          <p:cNvGrpSpPr>
            <a:grpSpLocks/>
          </p:cNvGrpSpPr>
          <p:nvPr/>
        </p:nvGrpSpPr>
        <p:grpSpPr bwMode="auto">
          <a:xfrm>
            <a:off x="457200" y="1981200"/>
            <a:ext cx="1143000" cy="566738"/>
            <a:chOff x="1200" y="1248"/>
            <a:chExt cx="720" cy="357"/>
          </a:xfrm>
        </p:grpSpPr>
        <p:pic>
          <p:nvPicPr>
            <p:cNvPr id="891917" name="Picture 13">
              <a:extLst>
                <a:ext uri="{FF2B5EF4-FFF2-40B4-BE49-F238E27FC236}">
                  <a16:creationId xmlns:a16="http://schemas.microsoft.com/office/drawing/2014/main" id="{800C1A34-E3C0-D93B-627A-F435A5770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1918" name="Text Box 14">
              <a:extLst>
                <a:ext uri="{FF2B5EF4-FFF2-40B4-BE49-F238E27FC236}">
                  <a16:creationId xmlns:a16="http://schemas.microsoft.com/office/drawing/2014/main" id="{CAADA2D4-55A1-53EB-D9D1-F73E1AECB5D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2631</TotalTime>
  <Words>857</Words>
  <Application>Microsoft Macintosh PowerPoint</Application>
  <PresentationFormat>On-screen Show (4:3)</PresentationFormat>
  <Paragraphs>156</Paragraphs>
  <Slides>40</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167</cp:revision>
  <dcterms:created xsi:type="dcterms:W3CDTF">2000-01-15T04:50:39Z</dcterms:created>
  <dcterms:modified xsi:type="dcterms:W3CDTF">2025-08-23T14:55:44Z</dcterms:modified>
</cp:coreProperties>
</file>