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 autoCompressPictures="0">
  <p:sldMasterIdLst>
    <p:sldMasterId id="2147483649" r:id="rId1"/>
  </p:sldMasterIdLst>
  <p:notesMasterIdLst>
    <p:notesMasterId r:id="rId36"/>
  </p:notesMasterIdLst>
  <p:sldIdLst>
    <p:sldId id="777" r:id="rId2"/>
    <p:sldId id="535" r:id="rId3"/>
    <p:sldId id="776" r:id="rId4"/>
    <p:sldId id="746" r:id="rId5"/>
    <p:sldId id="747" r:id="rId6"/>
    <p:sldId id="748" r:id="rId7"/>
    <p:sldId id="749" r:id="rId8"/>
    <p:sldId id="750" r:id="rId9"/>
    <p:sldId id="751" r:id="rId10"/>
    <p:sldId id="752" r:id="rId11"/>
    <p:sldId id="771" r:id="rId12"/>
    <p:sldId id="753" r:id="rId13"/>
    <p:sldId id="772" r:id="rId14"/>
    <p:sldId id="773" r:id="rId15"/>
    <p:sldId id="754" r:id="rId16"/>
    <p:sldId id="755" r:id="rId17"/>
    <p:sldId id="775" r:id="rId18"/>
    <p:sldId id="756" r:id="rId19"/>
    <p:sldId id="757" r:id="rId20"/>
    <p:sldId id="758" r:id="rId21"/>
    <p:sldId id="774" r:id="rId22"/>
    <p:sldId id="759" r:id="rId23"/>
    <p:sldId id="760" r:id="rId24"/>
    <p:sldId id="761" r:id="rId25"/>
    <p:sldId id="762" r:id="rId26"/>
    <p:sldId id="763" r:id="rId27"/>
    <p:sldId id="745" r:id="rId28"/>
    <p:sldId id="764" r:id="rId29"/>
    <p:sldId id="765" r:id="rId30"/>
    <p:sldId id="766" r:id="rId31"/>
    <p:sldId id="767" r:id="rId32"/>
    <p:sldId id="768" r:id="rId33"/>
    <p:sldId id="769" r:id="rId34"/>
    <p:sldId id="770" r:id="rId3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32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32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32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32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46" autoAdjust="0"/>
    <p:restoredTop sz="94674" autoAdjust="0"/>
  </p:normalViewPr>
  <p:slideViewPr>
    <p:cSldViewPr>
      <p:cViewPr varScale="1">
        <p:scale>
          <a:sx n="124" d="100"/>
          <a:sy n="124" d="100"/>
        </p:scale>
        <p:origin x="1344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858" name="Rectangle 2">
            <a:extLst>
              <a:ext uri="{FF2B5EF4-FFF2-40B4-BE49-F238E27FC236}">
                <a16:creationId xmlns:a16="http://schemas.microsoft.com/office/drawing/2014/main" id="{66DF5E3F-F4A6-1B84-A850-303E99789A5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889859" name="Rectangle 3">
            <a:extLst>
              <a:ext uri="{FF2B5EF4-FFF2-40B4-BE49-F238E27FC236}">
                <a16:creationId xmlns:a16="http://schemas.microsoft.com/office/drawing/2014/main" id="{14B9D964-A413-D3EA-249D-6D1AD962DCC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889860" name="Rectangle 4">
            <a:extLst>
              <a:ext uri="{FF2B5EF4-FFF2-40B4-BE49-F238E27FC236}">
                <a16:creationId xmlns:a16="http://schemas.microsoft.com/office/drawing/2014/main" id="{B1245ACF-C2F8-2662-4301-60A3A85F6AC2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89861" name="Rectangle 5">
            <a:extLst>
              <a:ext uri="{FF2B5EF4-FFF2-40B4-BE49-F238E27FC236}">
                <a16:creationId xmlns:a16="http://schemas.microsoft.com/office/drawing/2014/main" id="{9B802034-12EF-D03A-9E89-0E9CB35ABCD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889862" name="Rectangle 6">
            <a:extLst>
              <a:ext uri="{FF2B5EF4-FFF2-40B4-BE49-F238E27FC236}">
                <a16:creationId xmlns:a16="http://schemas.microsoft.com/office/drawing/2014/main" id="{B44687E8-FEB5-533D-3798-E09BEDCE28C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889863" name="Rectangle 7">
            <a:extLst>
              <a:ext uri="{FF2B5EF4-FFF2-40B4-BE49-F238E27FC236}">
                <a16:creationId xmlns:a16="http://schemas.microsoft.com/office/drawing/2014/main" id="{E98F0B22-53A0-B950-B268-D01BBA845FF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Times New Roman" panose="02020603050405020304" pitchFamily="18" charset="0"/>
              </a:defRPr>
            </a:lvl1pPr>
          </a:lstStyle>
          <a:p>
            <a:fld id="{3DA3DD8F-8FF4-4C44-B7A3-C6A25CB0F83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E52FD9F1-57BD-A860-2C37-DD215687C3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DCA6DA-1957-0A47-A669-81B43622C875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926722" name="Rectangle 2">
            <a:extLst>
              <a:ext uri="{FF2B5EF4-FFF2-40B4-BE49-F238E27FC236}">
                <a16:creationId xmlns:a16="http://schemas.microsoft.com/office/drawing/2014/main" id="{19DE8877-BF66-753D-0C7B-67E531A7839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6723" name="Rectangle 3">
            <a:extLst>
              <a:ext uri="{FF2B5EF4-FFF2-40B4-BE49-F238E27FC236}">
                <a16:creationId xmlns:a16="http://schemas.microsoft.com/office/drawing/2014/main" id="{70E8725A-8A2E-8E33-5266-63292B8161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85CA962C-AACB-EC50-F496-D76CC68431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085DDE-0C91-DD44-BE33-0051FB7C7B00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900098" name="Rectangle 2">
            <a:extLst>
              <a:ext uri="{FF2B5EF4-FFF2-40B4-BE49-F238E27FC236}">
                <a16:creationId xmlns:a16="http://schemas.microsoft.com/office/drawing/2014/main" id="{E5763CB3-BF30-19AA-7143-AABE50B3027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0099" name="Rectangle 3">
            <a:extLst>
              <a:ext uri="{FF2B5EF4-FFF2-40B4-BE49-F238E27FC236}">
                <a16:creationId xmlns:a16="http://schemas.microsoft.com/office/drawing/2014/main" id="{C1A29134-2186-81E0-0F07-2E3491E834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53CF63FC-13B8-2473-CAD9-87F36F51D51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A11E97-2519-3E4B-9E63-0F63248B5E4D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901122" name="Rectangle 2">
            <a:extLst>
              <a:ext uri="{FF2B5EF4-FFF2-40B4-BE49-F238E27FC236}">
                <a16:creationId xmlns:a16="http://schemas.microsoft.com/office/drawing/2014/main" id="{AD9D8CCF-2D86-9A97-F268-B4670BE7255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23" name="Rectangle 3">
            <a:extLst>
              <a:ext uri="{FF2B5EF4-FFF2-40B4-BE49-F238E27FC236}">
                <a16:creationId xmlns:a16="http://schemas.microsoft.com/office/drawing/2014/main" id="{8CCD7902-BEBC-C8D8-E36A-3440782B44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465B54AC-A2F7-8529-A9DB-AA5358198CC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DAE87D-AF2F-AB4E-AE6D-89B7F500B984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902146" name="Rectangle 2">
            <a:extLst>
              <a:ext uri="{FF2B5EF4-FFF2-40B4-BE49-F238E27FC236}">
                <a16:creationId xmlns:a16="http://schemas.microsoft.com/office/drawing/2014/main" id="{B37FC4FA-313F-8720-B1EF-41D2A0863F2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2147" name="Rectangle 3">
            <a:extLst>
              <a:ext uri="{FF2B5EF4-FFF2-40B4-BE49-F238E27FC236}">
                <a16:creationId xmlns:a16="http://schemas.microsoft.com/office/drawing/2014/main" id="{F950F3A7-D7FF-34B5-01C1-00772D965B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120F089C-72BA-2975-3081-2BA6579B246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F001EF-EEFE-F145-9AFF-A72B49F726C2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903170" name="Rectangle 2">
            <a:extLst>
              <a:ext uri="{FF2B5EF4-FFF2-40B4-BE49-F238E27FC236}">
                <a16:creationId xmlns:a16="http://schemas.microsoft.com/office/drawing/2014/main" id="{ADD44834-288F-1954-C446-EA341D6A556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3171" name="Rectangle 3">
            <a:extLst>
              <a:ext uri="{FF2B5EF4-FFF2-40B4-BE49-F238E27FC236}">
                <a16:creationId xmlns:a16="http://schemas.microsoft.com/office/drawing/2014/main" id="{73E51EB9-54F8-F20A-8056-9EF8F9D373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3101C28A-8C3E-5E06-3E00-66B9047524C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9740B8-A197-1444-BD4E-8AA256C2A8AE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904194" name="Rectangle 2">
            <a:extLst>
              <a:ext uri="{FF2B5EF4-FFF2-40B4-BE49-F238E27FC236}">
                <a16:creationId xmlns:a16="http://schemas.microsoft.com/office/drawing/2014/main" id="{28F91C1A-0F70-FCCB-BED9-A69FC28C930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4195" name="Rectangle 3">
            <a:extLst>
              <a:ext uri="{FF2B5EF4-FFF2-40B4-BE49-F238E27FC236}">
                <a16:creationId xmlns:a16="http://schemas.microsoft.com/office/drawing/2014/main" id="{F84B1BDB-3885-BE5E-E235-797FE4958E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9C9D5A61-1B3E-09F2-BF98-D6D2532DAF5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A5196A-B5B1-7F4E-99A1-A4F5C44438C3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905218" name="Rectangle 2">
            <a:extLst>
              <a:ext uri="{FF2B5EF4-FFF2-40B4-BE49-F238E27FC236}">
                <a16:creationId xmlns:a16="http://schemas.microsoft.com/office/drawing/2014/main" id="{5B4D3A7F-86BC-961C-44A9-F5B9B9AADB3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5219" name="Rectangle 3">
            <a:extLst>
              <a:ext uri="{FF2B5EF4-FFF2-40B4-BE49-F238E27FC236}">
                <a16:creationId xmlns:a16="http://schemas.microsoft.com/office/drawing/2014/main" id="{C1BCA4E4-047B-9977-1171-00B36B89DA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E982E8E-7515-C751-AA4C-C516E7D0AED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818F1B-25C8-9D45-804C-763A1619C5EB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906242" name="Rectangle 2">
            <a:extLst>
              <a:ext uri="{FF2B5EF4-FFF2-40B4-BE49-F238E27FC236}">
                <a16:creationId xmlns:a16="http://schemas.microsoft.com/office/drawing/2014/main" id="{DE3CD02F-76C8-5763-40CB-36A58080B46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6243" name="Rectangle 3">
            <a:extLst>
              <a:ext uri="{FF2B5EF4-FFF2-40B4-BE49-F238E27FC236}">
                <a16:creationId xmlns:a16="http://schemas.microsoft.com/office/drawing/2014/main" id="{90B589BE-2CA6-D489-A41A-486960C53A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E70B7F01-A977-B0AF-215F-CF641E130E4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1BB633-3E64-964F-85D5-02512F68064E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907266" name="Rectangle 2">
            <a:extLst>
              <a:ext uri="{FF2B5EF4-FFF2-40B4-BE49-F238E27FC236}">
                <a16:creationId xmlns:a16="http://schemas.microsoft.com/office/drawing/2014/main" id="{FC168280-7E88-ECD0-2E94-5297040EE04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7267" name="Rectangle 3">
            <a:extLst>
              <a:ext uri="{FF2B5EF4-FFF2-40B4-BE49-F238E27FC236}">
                <a16:creationId xmlns:a16="http://schemas.microsoft.com/office/drawing/2014/main" id="{AE658295-65D3-ACD3-FFB9-A50BF711DD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8FE40B7-EFDE-1A57-1BF1-9A0AB0842D3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1495C3-79E4-9244-9D64-1DE175E9E145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908290" name="Rectangle 2">
            <a:extLst>
              <a:ext uri="{FF2B5EF4-FFF2-40B4-BE49-F238E27FC236}">
                <a16:creationId xmlns:a16="http://schemas.microsoft.com/office/drawing/2014/main" id="{5EE427C6-12C1-2411-6417-7CF09CF2978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8291" name="Rectangle 3">
            <a:extLst>
              <a:ext uri="{FF2B5EF4-FFF2-40B4-BE49-F238E27FC236}">
                <a16:creationId xmlns:a16="http://schemas.microsoft.com/office/drawing/2014/main" id="{81B411F4-D17E-6DB3-A542-65F6878173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AB031EF6-CA1B-62C2-5978-FCA9BD284A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09849E-C2A3-E145-A187-E0F1FB12DDA6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909314" name="Rectangle 2">
            <a:extLst>
              <a:ext uri="{FF2B5EF4-FFF2-40B4-BE49-F238E27FC236}">
                <a16:creationId xmlns:a16="http://schemas.microsoft.com/office/drawing/2014/main" id="{095A3C33-CEE4-75E4-12F8-2AEF3F3CB31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9315" name="Rectangle 3">
            <a:extLst>
              <a:ext uri="{FF2B5EF4-FFF2-40B4-BE49-F238E27FC236}">
                <a16:creationId xmlns:a16="http://schemas.microsoft.com/office/drawing/2014/main" id="{6960D878-BD51-E01C-174F-E0F4C1A63F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2E33865B-A4F3-0B15-6877-5D0A90479BF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3EAA88-7A54-7344-B85D-7FE9AF067B0F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891906" name="Rectangle 2">
            <a:extLst>
              <a:ext uri="{FF2B5EF4-FFF2-40B4-BE49-F238E27FC236}">
                <a16:creationId xmlns:a16="http://schemas.microsoft.com/office/drawing/2014/main" id="{A90CA63B-0CF6-5775-2624-FDE0B1FB8AD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1907" name="Rectangle 3">
            <a:extLst>
              <a:ext uri="{FF2B5EF4-FFF2-40B4-BE49-F238E27FC236}">
                <a16:creationId xmlns:a16="http://schemas.microsoft.com/office/drawing/2014/main" id="{7B31FEFE-D4FB-F81A-D1DE-6A7FB9EFA8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F434C8F6-0948-7F32-7504-8A47718406F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707722-D638-F649-A52B-02C75B9457BB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910338" name="Rectangle 2">
            <a:extLst>
              <a:ext uri="{FF2B5EF4-FFF2-40B4-BE49-F238E27FC236}">
                <a16:creationId xmlns:a16="http://schemas.microsoft.com/office/drawing/2014/main" id="{BB3379A1-8FFC-9C84-A97B-F52D3223F56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0339" name="Rectangle 3">
            <a:extLst>
              <a:ext uri="{FF2B5EF4-FFF2-40B4-BE49-F238E27FC236}">
                <a16:creationId xmlns:a16="http://schemas.microsoft.com/office/drawing/2014/main" id="{26485F6F-4D91-BB39-4EF4-EEBF8018C3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DCA1813-921B-7142-53EF-D345DBD9D07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C82626-7E6D-934C-B311-75AB037DEC09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911362" name="Rectangle 2">
            <a:extLst>
              <a:ext uri="{FF2B5EF4-FFF2-40B4-BE49-F238E27FC236}">
                <a16:creationId xmlns:a16="http://schemas.microsoft.com/office/drawing/2014/main" id="{C68BB5FA-D36C-2649-BC8F-0C485BE4A8F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63" name="Rectangle 3">
            <a:extLst>
              <a:ext uri="{FF2B5EF4-FFF2-40B4-BE49-F238E27FC236}">
                <a16:creationId xmlns:a16="http://schemas.microsoft.com/office/drawing/2014/main" id="{88EB587F-AE25-CF49-E4FF-3FA9C64716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E34F4597-DF13-9A5F-4AC4-1AD8ACF5EF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048596-94A9-8F4F-B8B9-ECD012864626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912386" name="Rectangle 2">
            <a:extLst>
              <a:ext uri="{FF2B5EF4-FFF2-40B4-BE49-F238E27FC236}">
                <a16:creationId xmlns:a16="http://schemas.microsoft.com/office/drawing/2014/main" id="{A88D27DE-394F-318F-6204-B2342EB54D0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2387" name="Rectangle 3">
            <a:extLst>
              <a:ext uri="{FF2B5EF4-FFF2-40B4-BE49-F238E27FC236}">
                <a16:creationId xmlns:a16="http://schemas.microsoft.com/office/drawing/2014/main" id="{283B03F8-7343-5F84-F400-9EBE5C6B82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AB94656E-31CF-1EFB-208A-582DFB178CF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94DAA5-3E4D-A845-AC09-73670C961EE1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913410" name="Rectangle 2">
            <a:extLst>
              <a:ext uri="{FF2B5EF4-FFF2-40B4-BE49-F238E27FC236}">
                <a16:creationId xmlns:a16="http://schemas.microsoft.com/office/drawing/2014/main" id="{B266CE49-84A0-F7B4-A205-82E6D090E1C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3411" name="Rectangle 3">
            <a:extLst>
              <a:ext uri="{FF2B5EF4-FFF2-40B4-BE49-F238E27FC236}">
                <a16:creationId xmlns:a16="http://schemas.microsoft.com/office/drawing/2014/main" id="{A934DFDE-52C7-DCB4-BCEA-9C3572A935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3323CD42-A3BC-936C-1013-01E941828A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C8C2B2-7BC6-D344-9A6B-21493F708628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914434" name="Rectangle 2">
            <a:extLst>
              <a:ext uri="{FF2B5EF4-FFF2-40B4-BE49-F238E27FC236}">
                <a16:creationId xmlns:a16="http://schemas.microsoft.com/office/drawing/2014/main" id="{B209D915-CA27-C97D-9F7C-0514D992918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4435" name="Rectangle 3">
            <a:extLst>
              <a:ext uri="{FF2B5EF4-FFF2-40B4-BE49-F238E27FC236}">
                <a16:creationId xmlns:a16="http://schemas.microsoft.com/office/drawing/2014/main" id="{5C07C3B4-CE13-1EA2-4B1B-4A2F98C559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3030900D-44C6-AC58-77EA-50A24FCBF52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1E37FF-A282-4946-8C19-E50A5A819256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915458" name="Rectangle 2">
            <a:extLst>
              <a:ext uri="{FF2B5EF4-FFF2-40B4-BE49-F238E27FC236}">
                <a16:creationId xmlns:a16="http://schemas.microsoft.com/office/drawing/2014/main" id="{6A88CC58-AE8F-64D0-FE00-B8B69342DC4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5459" name="Rectangle 3">
            <a:extLst>
              <a:ext uri="{FF2B5EF4-FFF2-40B4-BE49-F238E27FC236}">
                <a16:creationId xmlns:a16="http://schemas.microsoft.com/office/drawing/2014/main" id="{8BA1CB5D-51F0-0262-1EA6-0E83591430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6B421991-9149-2E6C-4402-ED441BAF457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910275-6BDF-274C-AF10-7F6FCD50F21F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916482" name="Rectangle 2">
            <a:extLst>
              <a:ext uri="{FF2B5EF4-FFF2-40B4-BE49-F238E27FC236}">
                <a16:creationId xmlns:a16="http://schemas.microsoft.com/office/drawing/2014/main" id="{2A27C449-A65A-ABE9-4CAD-9A3918C2AF9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6483" name="Rectangle 3">
            <a:extLst>
              <a:ext uri="{FF2B5EF4-FFF2-40B4-BE49-F238E27FC236}">
                <a16:creationId xmlns:a16="http://schemas.microsoft.com/office/drawing/2014/main" id="{63E91C3F-93B3-8B5A-EEFB-1ABE668FDC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D463E824-7403-D373-45AA-CE5CB90F3C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C1A406-275F-C542-A04F-F41D4EFF380E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917506" name="Rectangle 2">
            <a:extLst>
              <a:ext uri="{FF2B5EF4-FFF2-40B4-BE49-F238E27FC236}">
                <a16:creationId xmlns:a16="http://schemas.microsoft.com/office/drawing/2014/main" id="{F28D6BA1-0960-26C1-3F0D-851804B2623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7507" name="Rectangle 3">
            <a:extLst>
              <a:ext uri="{FF2B5EF4-FFF2-40B4-BE49-F238E27FC236}">
                <a16:creationId xmlns:a16="http://schemas.microsoft.com/office/drawing/2014/main" id="{A0364D75-D438-A465-5578-5632C3781F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20EF18C6-0626-BA24-A835-FC0578736E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B8D6C4-0D1D-124F-82B4-C71B119AA853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918530" name="Rectangle 2">
            <a:extLst>
              <a:ext uri="{FF2B5EF4-FFF2-40B4-BE49-F238E27FC236}">
                <a16:creationId xmlns:a16="http://schemas.microsoft.com/office/drawing/2014/main" id="{7F998AFA-F56D-BDA7-EB19-3BFDE88A0F5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8531" name="Rectangle 3">
            <a:extLst>
              <a:ext uri="{FF2B5EF4-FFF2-40B4-BE49-F238E27FC236}">
                <a16:creationId xmlns:a16="http://schemas.microsoft.com/office/drawing/2014/main" id="{9A4EAF77-EB7D-A86B-1575-FC8BFCF3B2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C604B05F-6E8F-3944-2C53-19193B1315E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C28529-8BAF-6A4B-B090-9294E39795CD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919554" name="Rectangle 2">
            <a:extLst>
              <a:ext uri="{FF2B5EF4-FFF2-40B4-BE49-F238E27FC236}">
                <a16:creationId xmlns:a16="http://schemas.microsoft.com/office/drawing/2014/main" id="{EBCED673-8DD6-60CA-CBD5-EBA90C36C45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9555" name="Rectangle 3">
            <a:extLst>
              <a:ext uri="{FF2B5EF4-FFF2-40B4-BE49-F238E27FC236}">
                <a16:creationId xmlns:a16="http://schemas.microsoft.com/office/drawing/2014/main" id="{CD197463-D6C9-77EC-73B6-82FDE252D9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21107316-51EA-F580-2609-ED49DEDDA65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9B59CA-92DF-744F-9138-636684CCC119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892930" name="Rectangle 2">
            <a:extLst>
              <a:ext uri="{FF2B5EF4-FFF2-40B4-BE49-F238E27FC236}">
                <a16:creationId xmlns:a16="http://schemas.microsoft.com/office/drawing/2014/main" id="{BA2D0CBC-7E7F-30E0-4DED-0D3C99073C7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2931" name="Rectangle 3">
            <a:extLst>
              <a:ext uri="{FF2B5EF4-FFF2-40B4-BE49-F238E27FC236}">
                <a16:creationId xmlns:a16="http://schemas.microsoft.com/office/drawing/2014/main" id="{E59798A4-C13F-ADD6-B8D4-83963D8DCA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6744D501-D66E-B34F-681C-41F88D6A3FB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36CF28-ED03-B544-8987-C7D2259F532B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920578" name="Rectangle 2">
            <a:extLst>
              <a:ext uri="{FF2B5EF4-FFF2-40B4-BE49-F238E27FC236}">
                <a16:creationId xmlns:a16="http://schemas.microsoft.com/office/drawing/2014/main" id="{CA77889A-6ACF-3093-F74E-B3A4A1CF28F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0579" name="Rectangle 3">
            <a:extLst>
              <a:ext uri="{FF2B5EF4-FFF2-40B4-BE49-F238E27FC236}">
                <a16:creationId xmlns:a16="http://schemas.microsoft.com/office/drawing/2014/main" id="{7ACAE107-9AB5-9A73-1D97-88F52CDFE2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506061C2-F73E-37F2-E536-C90B4F3364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F5E364-219A-CD4C-9A3B-D4C650D39CB7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921602" name="Rectangle 2">
            <a:extLst>
              <a:ext uri="{FF2B5EF4-FFF2-40B4-BE49-F238E27FC236}">
                <a16:creationId xmlns:a16="http://schemas.microsoft.com/office/drawing/2014/main" id="{EC3E33B1-5671-CC70-C789-E4D3B4A6DA3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03" name="Rectangle 3">
            <a:extLst>
              <a:ext uri="{FF2B5EF4-FFF2-40B4-BE49-F238E27FC236}">
                <a16:creationId xmlns:a16="http://schemas.microsoft.com/office/drawing/2014/main" id="{4A9E8B1D-FE10-ECBC-FD88-FE809D303D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2D719F96-8538-23F9-492F-03ECE630980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B448A6-D337-E941-801F-BD1AE5AFA2A0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922626" name="Rectangle 2">
            <a:extLst>
              <a:ext uri="{FF2B5EF4-FFF2-40B4-BE49-F238E27FC236}">
                <a16:creationId xmlns:a16="http://schemas.microsoft.com/office/drawing/2014/main" id="{6C6F1EE8-0BCE-BE03-9395-5D18647D968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627" name="Rectangle 3">
            <a:extLst>
              <a:ext uri="{FF2B5EF4-FFF2-40B4-BE49-F238E27FC236}">
                <a16:creationId xmlns:a16="http://schemas.microsoft.com/office/drawing/2014/main" id="{849DFF3E-29BA-1D2A-D03E-5A93C897BD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D6D378CC-A34A-F540-87BB-1335C878872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420C19-F39A-C446-8A65-F75A84A5163A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923650" name="Rectangle 2">
            <a:extLst>
              <a:ext uri="{FF2B5EF4-FFF2-40B4-BE49-F238E27FC236}">
                <a16:creationId xmlns:a16="http://schemas.microsoft.com/office/drawing/2014/main" id="{10718572-D55B-CD66-CE50-754AC83D9BF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3651" name="Rectangle 3">
            <a:extLst>
              <a:ext uri="{FF2B5EF4-FFF2-40B4-BE49-F238E27FC236}">
                <a16:creationId xmlns:a16="http://schemas.microsoft.com/office/drawing/2014/main" id="{4292BF8F-84C0-BC2C-1259-E335D8D77C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77F70DD2-6E13-C50A-C2B8-6C6B47078C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52D46B-49C2-8E44-B3F9-267FDAC91984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924674" name="Rectangle 2">
            <a:extLst>
              <a:ext uri="{FF2B5EF4-FFF2-40B4-BE49-F238E27FC236}">
                <a16:creationId xmlns:a16="http://schemas.microsoft.com/office/drawing/2014/main" id="{285220DC-1CF0-AD65-D5B9-CF587AF31D3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4675" name="Rectangle 3">
            <a:extLst>
              <a:ext uri="{FF2B5EF4-FFF2-40B4-BE49-F238E27FC236}">
                <a16:creationId xmlns:a16="http://schemas.microsoft.com/office/drawing/2014/main" id="{8D33625F-0E1C-7796-4967-33D4D069AE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6608015F-18F3-3009-B17A-3B1AC28F39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EAAAC5-7F03-F041-B87D-DEF22C823E2B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893954" name="Rectangle 2">
            <a:extLst>
              <a:ext uri="{FF2B5EF4-FFF2-40B4-BE49-F238E27FC236}">
                <a16:creationId xmlns:a16="http://schemas.microsoft.com/office/drawing/2014/main" id="{03AA942B-E0E4-10AE-C576-8DF165763EA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3955" name="Rectangle 3">
            <a:extLst>
              <a:ext uri="{FF2B5EF4-FFF2-40B4-BE49-F238E27FC236}">
                <a16:creationId xmlns:a16="http://schemas.microsoft.com/office/drawing/2014/main" id="{DFC55816-16A5-5AED-68AC-D6651B6108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8ED9A286-9447-6281-B9F6-43F236E559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5544B4-F19B-FA48-A249-FFC737353411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894978" name="Rectangle 2">
            <a:extLst>
              <a:ext uri="{FF2B5EF4-FFF2-40B4-BE49-F238E27FC236}">
                <a16:creationId xmlns:a16="http://schemas.microsoft.com/office/drawing/2014/main" id="{F86608BD-F32C-ACAA-C8EE-1EDE59357E4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4979" name="Rectangle 3">
            <a:extLst>
              <a:ext uri="{FF2B5EF4-FFF2-40B4-BE49-F238E27FC236}">
                <a16:creationId xmlns:a16="http://schemas.microsoft.com/office/drawing/2014/main" id="{132234C1-8028-99EB-5D03-048C840BB9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D1AC4568-03A9-31F4-4509-2DE543F4A1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211A44-283A-A34E-805E-BDBC21DBC248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896002" name="Rectangle 2">
            <a:extLst>
              <a:ext uri="{FF2B5EF4-FFF2-40B4-BE49-F238E27FC236}">
                <a16:creationId xmlns:a16="http://schemas.microsoft.com/office/drawing/2014/main" id="{594E002D-17AB-2612-6D62-B9EBEBF12B8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6003" name="Rectangle 3">
            <a:extLst>
              <a:ext uri="{FF2B5EF4-FFF2-40B4-BE49-F238E27FC236}">
                <a16:creationId xmlns:a16="http://schemas.microsoft.com/office/drawing/2014/main" id="{19D0F7B4-D6B0-4799-8C78-0DBEA9546C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970989B3-AB38-9737-866D-C46B81EEFFD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8E76EB-96F0-5040-9888-8415F675E7E2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897026" name="Rectangle 2">
            <a:extLst>
              <a:ext uri="{FF2B5EF4-FFF2-40B4-BE49-F238E27FC236}">
                <a16:creationId xmlns:a16="http://schemas.microsoft.com/office/drawing/2014/main" id="{EB694033-DEA6-0D7E-865A-41300B4ECAA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7027" name="Rectangle 3">
            <a:extLst>
              <a:ext uri="{FF2B5EF4-FFF2-40B4-BE49-F238E27FC236}">
                <a16:creationId xmlns:a16="http://schemas.microsoft.com/office/drawing/2014/main" id="{EB38C961-B5DA-7427-F63A-DE2CA1C690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683A6542-8D00-5315-2D08-F7C3DA48D5A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19F1A-0156-1943-AF2A-19B4F6D12055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898050" name="Rectangle 2">
            <a:extLst>
              <a:ext uri="{FF2B5EF4-FFF2-40B4-BE49-F238E27FC236}">
                <a16:creationId xmlns:a16="http://schemas.microsoft.com/office/drawing/2014/main" id="{7AB3B31D-558A-F957-27A3-B89C13A47B0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8051" name="Rectangle 3">
            <a:extLst>
              <a:ext uri="{FF2B5EF4-FFF2-40B4-BE49-F238E27FC236}">
                <a16:creationId xmlns:a16="http://schemas.microsoft.com/office/drawing/2014/main" id="{A149E367-9EBB-24B3-A396-015DF21B46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00DEB9A9-36F5-3DE3-2397-5CC1630AE36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BCC65E-00F1-1E4E-BABC-786A7C302F0F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899074" name="Rectangle 2">
            <a:extLst>
              <a:ext uri="{FF2B5EF4-FFF2-40B4-BE49-F238E27FC236}">
                <a16:creationId xmlns:a16="http://schemas.microsoft.com/office/drawing/2014/main" id="{9884AA19-E0C6-AD79-DEB4-8CCC263B45F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9075" name="Rectangle 3">
            <a:extLst>
              <a:ext uri="{FF2B5EF4-FFF2-40B4-BE49-F238E27FC236}">
                <a16:creationId xmlns:a16="http://schemas.microsoft.com/office/drawing/2014/main" id="{8AD1273E-E91C-CF4F-2084-F30BAAC850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946" name="Group 2">
            <a:extLst>
              <a:ext uri="{FF2B5EF4-FFF2-40B4-BE49-F238E27FC236}">
                <a16:creationId xmlns:a16="http://schemas.microsoft.com/office/drawing/2014/main" id="{D5CFA9C1-310F-4BE6-987A-25CD8514FDB6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210947" name="Group 3">
              <a:extLst>
                <a:ext uri="{FF2B5EF4-FFF2-40B4-BE49-F238E27FC236}">
                  <a16:creationId xmlns:a16="http://schemas.microsoft.com/office/drawing/2014/main" id="{B8C83134-B961-F72B-63AA-E70C1F1625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210948" name="Rectangle 4">
                <a:extLst>
                  <a:ext uri="{FF2B5EF4-FFF2-40B4-BE49-F238E27FC236}">
                    <a16:creationId xmlns:a16="http://schemas.microsoft.com/office/drawing/2014/main" id="{9806FACC-12F5-CFC5-3034-BF7DC74BA1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0949" name="Rectangle 5">
                <a:extLst>
                  <a:ext uri="{FF2B5EF4-FFF2-40B4-BE49-F238E27FC236}">
                    <a16:creationId xmlns:a16="http://schemas.microsoft.com/office/drawing/2014/main" id="{E2F885B5-A498-F0C0-DF8B-7441F4A5DF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10950" name="Group 6">
              <a:extLst>
                <a:ext uri="{FF2B5EF4-FFF2-40B4-BE49-F238E27FC236}">
                  <a16:creationId xmlns:a16="http://schemas.microsoft.com/office/drawing/2014/main" id="{8CB70ABD-1C55-BAB6-ACA3-930362938BC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210951" name="Rectangle 7">
                <a:extLst>
                  <a:ext uri="{FF2B5EF4-FFF2-40B4-BE49-F238E27FC236}">
                    <a16:creationId xmlns:a16="http://schemas.microsoft.com/office/drawing/2014/main" id="{704A98A3-DFFE-5E47-F922-A0D76542EA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0952" name="Rectangle 8">
                <a:extLst>
                  <a:ext uri="{FF2B5EF4-FFF2-40B4-BE49-F238E27FC236}">
                    <a16:creationId xmlns:a16="http://schemas.microsoft.com/office/drawing/2014/main" id="{ACD6945C-224E-9D88-016C-2A33D958BD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10953" name="Rectangle 9">
              <a:extLst>
                <a:ext uri="{FF2B5EF4-FFF2-40B4-BE49-F238E27FC236}">
                  <a16:creationId xmlns:a16="http://schemas.microsoft.com/office/drawing/2014/main" id="{7CB72DB0-C421-7B83-BBAF-E7570ADF05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954" name="Rectangle 10">
              <a:extLst>
                <a:ext uri="{FF2B5EF4-FFF2-40B4-BE49-F238E27FC236}">
                  <a16:creationId xmlns:a16="http://schemas.microsoft.com/office/drawing/2014/main" id="{F448AC1B-D32D-8262-356F-BF084D6121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955" name="Rectangle 11">
              <a:extLst>
                <a:ext uri="{FF2B5EF4-FFF2-40B4-BE49-F238E27FC236}">
                  <a16:creationId xmlns:a16="http://schemas.microsoft.com/office/drawing/2014/main" id="{58CB7426-D4E8-7833-821D-BBBFC5C9C6E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0956" name="Rectangle 12">
            <a:extLst>
              <a:ext uri="{FF2B5EF4-FFF2-40B4-BE49-F238E27FC236}">
                <a16:creationId xmlns:a16="http://schemas.microsoft.com/office/drawing/2014/main" id="{CD8E8150-F87A-140B-8D4B-AE69E5E9937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990600" y="1676400"/>
            <a:ext cx="7772400" cy="146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210957" name="Rectangle 13">
            <a:extLst>
              <a:ext uri="{FF2B5EF4-FFF2-40B4-BE49-F238E27FC236}">
                <a16:creationId xmlns:a16="http://schemas.microsoft.com/office/drawing/2014/main" id="{FCCFA56F-B9D3-4BF9-7C78-6D8771A9FDF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210958" name="Rectangle 14">
            <a:extLst>
              <a:ext uri="{FF2B5EF4-FFF2-40B4-BE49-F238E27FC236}">
                <a16:creationId xmlns:a16="http://schemas.microsoft.com/office/drawing/2014/main" id="{592DCB8B-1C60-F34A-0EA9-1211A4490EB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solidFill>
                  <a:schemeClr val="bg2"/>
                </a:solidFill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210959" name="Rectangle 15">
            <a:extLst>
              <a:ext uri="{FF2B5EF4-FFF2-40B4-BE49-F238E27FC236}">
                <a16:creationId xmlns:a16="http://schemas.microsoft.com/office/drawing/2014/main" id="{767EA7AD-5349-F6FD-0F43-FD0D7FFA3EF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>
                <a:solidFill>
                  <a:schemeClr val="bg2"/>
                </a:solidFill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210960" name="Rectangle 16">
            <a:extLst>
              <a:ext uri="{FF2B5EF4-FFF2-40B4-BE49-F238E27FC236}">
                <a16:creationId xmlns:a16="http://schemas.microsoft.com/office/drawing/2014/main" id="{1120D089-FD5D-E804-2F39-F7BBC977027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 algn="r">
              <a:defRPr sz="1400" b="0">
                <a:latin typeface="+mn-lt"/>
              </a:defRPr>
            </a:lvl1pPr>
          </a:lstStyle>
          <a:p>
            <a:fld id="{0749AE03-AC46-3847-A37E-9B411D0B512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0961" name="Text Box 17">
            <a:extLst>
              <a:ext uri="{FF2B5EF4-FFF2-40B4-BE49-F238E27FC236}">
                <a16:creationId xmlns:a16="http://schemas.microsoft.com/office/drawing/2014/main" id="{F52FE894-E697-330E-07F5-28547DB0CF4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553200"/>
            <a:ext cx="2209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1400" b="0">
                <a:latin typeface="McGrawHill-Italic" pitchFamily="2" charset="0"/>
              </a:rPr>
              <a:t>McGraw-Hill</a:t>
            </a:r>
            <a:endParaRPr lang="en-US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210962" name="Text Box 18">
            <a:extLst>
              <a:ext uri="{FF2B5EF4-FFF2-40B4-BE49-F238E27FC236}">
                <a16:creationId xmlns:a16="http://schemas.microsoft.com/office/drawing/2014/main" id="{F36EED48-D96A-12A2-A046-00419F3CED9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572000" y="6553200"/>
            <a:ext cx="4572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buFontTx/>
              <a:buChar char="©"/>
            </a:pPr>
            <a:r>
              <a:rPr lang="en-US" altLang="en-US" sz="1400" b="0">
                <a:latin typeface="McGrawHill-Italic" pitchFamily="2" charset="0"/>
              </a:rPr>
              <a:t>The McGraw-Hill Companies, Inc., 2000</a:t>
            </a:r>
            <a:endParaRPr lang="en-US" altLang="en-US" sz="2400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E9605-10BF-43DE-176B-F98A94382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88F301-DFA4-7B98-8FF7-3AF1032F50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4CE6C1-0960-F980-AAC2-91AC1FFF06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14.</a:t>
            </a:r>
            <a:fld id="{0F9DB2F8-A544-354D-95AD-0E23264E772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688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25BEE6-8B94-6729-F1C2-5F7B316C18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83AA38-7B1F-95F2-42EE-7D9255EC9F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C8F767-3E7C-67C7-69D0-798CB15522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14.</a:t>
            </a:r>
            <a:fld id="{56BA3CA2-2931-5C45-BECA-B45C7721605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2873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2D3270B-202A-3C12-9287-CD85D2E85AB7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28650" y="365125"/>
            <a:ext cx="7886700" cy="5811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C593A3-5718-DECB-7CB0-E940C7AA74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-7620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14.</a:t>
            </a:r>
            <a:fld id="{B803FA18-1BB9-ED4F-A74C-E453BFE8FCF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23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3CF25-3DF9-B926-2A89-C2F6D6DE4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119D1-89F7-DA35-B181-0ABD37B4E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4291A1-1E91-305B-6516-DEDBF53727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14.</a:t>
            </a:r>
            <a:fld id="{066F5881-C07E-D543-BA34-A694CEDB0A9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0134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46A24-CCC3-8163-4F0B-F4636C8A6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76FFED-A232-DB53-FAC5-96F8B0454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119EE2-ED84-38BE-0D60-05560749162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14.</a:t>
            </a:r>
            <a:fld id="{A2BB05FD-83E8-C24A-AA61-05937D831A6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3291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3E644-7AA1-D8B3-03E0-844FAC0E4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EB99A-5736-C813-2860-857B90F511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0BA3BA-C7E8-28B2-37B2-FEFBC4D3AE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5C69A2-84C0-4FD3-C405-757E68E30BB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14.</a:t>
            </a:r>
            <a:fld id="{7B3908EA-C0C7-C545-B031-89CF6800F8B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3278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4C933-4610-2CB3-BB02-3CE38166C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6256FF-FF33-0239-B331-36751B43A1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626C7B-3A60-838A-F293-734E6F9E97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2C9A95-D7C1-6420-D982-14DD7CF0C3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FE5E9B-5586-82A2-E049-30A696400F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F85D7B-5408-A226-853B-B22F6A4060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14.</a:t>
            </a:r>
            <a:fld id="{05221D1B-0550-6E47-AB85-BDB5ED7BBCE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3956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BF22C-9EED-B254-840C-F1D51AAA6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48F649-20FB-F490-CBF0-A9D37CCEB8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14.</a:t>
            </a:r>
            <a:fld id="{160D5EAF-94B6-8348-ADC8-90039C961E3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9592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BC67AA1-2253-9C3D-AF47-7A7E7C6AF39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14.</a:t>
            </a:r>
            <a:fld id="{6914E368-5E70-204D-8B86-911D9A0C44F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5396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42F12-AABF-9007-1CC0-ACA3499A9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C306C-7E36-FE46-9409-A11D44114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24D570-FD6C-E211-5E82-7CB569F8EB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1DFECB-C0DA-BF98-22BB-5CD6A88785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14.</a:t>
            </a:r>
            <a:fld id="{ECE3BDDA-0E3F-E643-A539-451C6C09AAF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1372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28CCF-A4F8-7095-664B-B432F74B4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1C9F71-71C4-CA4C-012D-082A4C0D2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651D25-AA1D-A651-978D-0C4587C837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757FB6-252D-B861-94C6-1353E4ED95D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14.</a:t>
            </a:r>
            <a:fld id="{4D9B3228-9CF6-E748-923A-B2ED865F0E8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4048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36" name="Rectangle 16">
            <a:extLst>
              <a:ext uri="{FF2B5EF4-FFF2-40B4-BE49-F238E27FC236}">
                <a16:creationId xmlns:a16="http://schemas.microsoft.com/office/drawing/2014/main" id="{91A20F35-4522-465A-5A4F-7DDD4416E96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-76200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altLang="en-US"/>
              <a:t>14.</a:t>
            </a:r>
            <a:fld id="{5F2BDC98-79A7-C549-9E83-820C5CA5245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887184F6-97D5-08E8-24E9-387A6FD38BD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14.</a:t>
            </a:r>
            <a:fld id="{AFCDB94E-306B-7B4A-9FB3-392AC2DEB991}" type="slidenum">
              <a:rPr lang="en-US" altLang="en-US"/>
              <a:pPr/>
              <a:t>1</a:t>
            </a:fld>
            <a:endParaRPr lang="en-US" altLang="en-US"/>
          </a:p>
        </p:txBody>
      </p:sp>
      <p:pic>
        <p:nvPicPr>
          <p:cNvPr id="925698" name="Picture 2">
            <a:extLst>
              <a:ext uri="{FF2B5EF4-FFF2-40B4-BE49-F238E27FC236}">
                <a16:creationId xmlns:a16="http://schemas.microsoft.com/office/drawing/2014/main" id="{5E92D2C1-839E-6582-6217-4322ED22B436}"/>
              </a:ext>
            </a:extLst>
          </p:cNvPr>
          <p:cNvPicPr>
            <a:picLocks noGrp="1" noChangeAspect="1" noChangeArrowheads="1"/>
          </p:cNvPicPr>
          <p:nvPr>
            <p:ph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969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5699" name="Rectangle 3">
            <a:extLst>
              <a:ext uri="{FF2B5EF4-FFF2-40B4-BE49-F238E27FC236}">
                <a16:creationId xmlns:a16="http://schemas.microsoft.com/office/drawing/2014/main" id="{5EBDAF3A-A9F3-D9B5-CC3B-2EB9BA8C18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514600"/>
            <a:ext cx="6858000" cy="155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4400">
                <a:solidFill>
                  <a:schemeClr val="tx2"/>
                </a:solidFill>
              </a:rPr>
              <a:t>Chapter 14</a:t>
            </a:r>
          </a:p>
          <a:p>
            <a:pPr algn="ctr"/>
            <a:endParaRPr lang="en-US" altLang="en-US" sz="2000">
              <a:solidFill>
                <a:schemeClr val="tx2"/>
              </a:solidFill>
            </a:endParaRPr>
          </a:p>
          <a:p>
            <a:pPr algn="ctr"/>
            <a:r>
              <a:rPr lang="en-US" altLang="en-US" i="1">
                <a:solidFill>
                  <a:srgbClr val="FF0066"/>
                </a:solidFill>
              </a:rPr>
              <a:t>Wireless LANs</a:t>
            </a:r>
          </a:p>
        </p:txBody>
      </p:sp>
      <p:sp>
        <p:nvSpPr>
          <p:cNvPr id="925700" name="Text Box 4">
            <a:extLst>
              <a:ext uri="{FF2B5EF4-FFF2-40B4-BE49-F238E27FC236}">
                <a16:creationId xmlns:a16="http://schemas.microsoft.com/office/drawing/2014/main" id="{A06F4172-BC35-8965-AED5-BD0F66DC21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07163"/>
            <a:ext cx="9144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1200" b="0">
                <a:latin typeface="Times New Roman" panose="02020603050405020304" pitchFamily="18" charset="0"/>
              </a:rPr>
              <a:t>Copyright © The McGraw-Hill Companies, Inc. Permission required for reproduction or display.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B43A42B-F458-E049-1AC0-CB1B7C55E7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14.</a:t>
            </a:r>
            <a:fld id="{73B2392E-3F49-9940-9E4D-4E901AA065CB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864258" name="Line 2">
            <a:extLst>
              <a:ext uri="{FF2B5EF4-FFF2-40B4-BE49-F238E27FC236}">
                <a16:creationId xmlns:a16="http://schemas.microsoft.com/office/drawing/2014/main" id="{1AA00938-6519-AADE-1394-F963B20347E0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4259" name="Line 3">
            <a:extLst>
              <a:ext uri="{FF2B5EF4-FFF2-40B4-BE49-F238E27FC236}">
                <a16:creationId xmlns:a16="http://schemas.microsoft.com/office/drawing/2014/main" id="{EB2F5C5D-770C-95B3-DE84-DAB14AD45799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4260" name="Text Box 4">
            <a:extLst>
              <a:ext uri="{FF2B5EF4-FFF2-40B4-BE49-F238E27FC236}">
                <a16:creationId xmlns:a16="http://schemas.microsoft.com/office/drawing/2014/main" id="{C9229C0E-30D9-6325-6C5F-2CCB68C71A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762000"/>
            <a:ext cx="3279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14.7  </a:t>
            </a:r>
            <a:r>
              <a:rPr lang="en-US" altLang="en-US" sz="2000" i="1">
                <a:latin typeface="Times New Roman" panose="02020603050405020304" pitchFamily="18" charset="0"/>
              </a:rPr>
              <a:t>Frame format</a:t>
            </a:r>
          </a:p>
        </p:txBody>
      </p:sp>
      <p:sp>
        <p:nvSpPr>
          <p:cNvPr id="864261" name="Line 5">
            <a:extLst>
              <a:ext uri="{FF2B5EF4-FFF2-40B4-BE49-F238E27FC236}">
                <a16:creationId xmlns:a16="http://schemas.microsoft.com/office/drawing/2014/main" id="{5A9D5A2A-7308-6DB2-E056-1D5799B8BF81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64262" name="Picture 6">
            <a:extLst>
              <a:ext uri="{FF2B5EF4-FFF2-40B4-BE49-F238E27FC236}">
                <a16:creationId xmlns:a16="http://schemas.microsoft.com/office/drawing/2014/main" id="{8652823A-60BB-CDBE-AE44-4DD560BAC3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2860675"/>
            <a:ext cx="8593137" cy="193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66897ED-8F7B-9455-9220-F207B035A1F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14.</a:t>
            </a:r>
            <a:fld id="{867E97BA-B358-9545-AEB4-4219A3D8EB97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883714" name="Text Box 2">
            <a:extLst>
              <a:ext uri="{FF2B5EF4-FFF2-40B4-BE49-F238E27FC236}">
                <a16:creationId xmlns:a16="http://schemas.microsoft.com/office/drawing/2014/main" id="{9F9FBBC5-03F9-F770-E3C9-0C80CF38A9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457200"/>
            <a:ext cx="3867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Table 14.1  </a:t>
            </a:r>
            <a:r>
              <a:rPr lang="en-US" altLang="en-US" sz="2000" i="1">
                <a:latin typeface="Times New Roman" panose="02020603050405020304" pitchFamily="18" charset="0"/>
              </a:rPr>
              <a:t>Subfields in FC field</a:t>
            </a:r>
          </a:p>
        </p:txBody>
      </p:sp>
      <p:pic>
        <p:nvPicPr>
          <p:cNvPr id="883716" name="Picture 4">
            <a:extLst>
              <a:ext uri="{FF2B5EF4-FFF2-40B4-BE49-F238E27FC236}">
                <a16:creationId xmlns:a16="http://schemas.microsoft.com/office/drawing/2014/main" id="{858857DF-DAEF-8C35-91AE-AB1D2B2196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13" y="1054100"/>
            <a:ext cx="8675687" cy="458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47127C-D6F7-9A7C-DF56-7882F09DED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14.</a:t>
            </a:r>
            <a:fld id="{412F4176-BAB9-694B-AE53-B1731C2EC4A0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865282" name="Line 2">
            <a:extLst>
              <a:ext uri="{FF2B5EF4-FFF2-40B4-BE49-F238E27FC236}">
                <a16:creationId xmlns:a16="http://schemas.microsoft.com/office/drawing/2014/main" id="{EF1D61D7-1BAD-2BDF-2B7E-C597B9177E3B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5283" name="Line 3">
            <a:extLst>
              <a:ext uri="{FF2B5EF4-FFF2-40B4-BE49-F238E27FC236}">
                <a16:creationId xmlns:a16="http://schemas.microsoft.com/office/drawing/2014/main" id="{FFEAEAB0-D47F-FFF3-303C-4C12658A2630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5284" name="Text Box 4">
            <a:extLst>
              <a:ext uri="{FF2B5EF4-FFF2-40B4-BE49-F238E27FC236}">
                <a16:creationId xmlns:a16="http://schemas.microsoft.com/office/drawing/2014/main" id="{B1BF2CED-5561-177F-AA4F-565A523836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762000"/>
            <a:ext cx="3392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14.8  </a:t>
            </a:r>
            <a:r>
              <a:rPr lang="en-US" altLang="en-US" sz="2000" i="1">
                <a:latin typeface="Times New Roman" panose="02020603050405020304" pitchFamily="18" charset="0"/>
              </a:rPr>
              <a:t>Control frames</a:t>
            </a:r>
          </a:p>
        </p:txBody>
      </p:sp>
      <p:sp>
        <p:nvSpPr>
          <p:cNvPr id="865285" name="Line 5">
            <a:extLst>
              <a:ext uri="{FF2B5EF4-FFF2-40B4-BE49-F238E27FC236}">
                <a16:creationId xmlns:a16="http://schemas.microsoft.com/office/drawing/2014/main" id="{CB5C721C-5FF7-CE27-672D-E9CEAD063A72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65286" name="Picture 6">
            <a:extLst>
              <a:ext uri="{FF2B5EF4-FFF2-40B4-BE49-F238E27FC236}">
                <a16:creationId xmlns:a16="http://schemas.microsoft.com/office/drawing/2014/main" id="{15644CCD-95CC-EA31-422C-4C5408FDC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895600"/>
            <a:ext cx="8328025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1EB118F-AD4A-4240-38DD-815D95AC2C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14.</a:t>
            </a:r>
            <a:fld id="{A2E32194-605E-F848-8BA5-0A8CC7FD773E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884738" name="Text Box 2">
            <a:extLst>
              <a:ext uri="{FF2B5EF4-FFF2-40B4-BE49-F238E27FC236}">
                <a16:creationId xmlns:a16="http://schemas.microsoft.com/office/drawing/2014/main" id="{DFC7B097-02F0-CFF8-4DCB-AD10036939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905000"/>
            <a:ext cx="5541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Table 14.2  </a:t>
            </a:r>
            <a:r>
              <a:rPr lang="en-US" altLang="en-US" sz="2000" i="1">
                <a:latin typeface="Times New Roman" panose="02020603050405020304" pitchFamily="18" charset="0"/>
              </a:rPr>
              <a:t>Values of subfields in control frames</a:t>
            </a:r>
          </a:p>
        </p:txBody>
      </p:sp>
      <p:pic>
        <p:nvPicPr>
          <p:cNvPr id="884740" name="Picture 4">
            <a:extLst>
              <a:ext uri="{FF2B5EF4-FFF2-40B4-BE49-F238E27FC236}">
                <a16:creationId xmlns:a16="http://schemas.microsoft.com/office/drawing/2014/main" id="{7EFD3C6D-DB34-3614-1595-40F8D1066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38" y="2447925"/>
            <a:ext cx="7629525" cy="196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7A50569-7C62-A3DE-A85D-77CA4915264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14.</a:t>
            </a:r>
            <a:fld id="{4FD4C2DB-4BC7-F54B-9858-5C755E93D49E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885762" name="Text Box 2">
            <a:extLst>
              <a:ext uri="{FF2B5EF4-FFF2-40B4-BE49-F238E27FC236}">
                <a16:creationId xmlns:a16="http://schemas.microsoft.com/office/drawing/2014/main" id="{F462B964-34BA-869B-C9A0-AABE457EF2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828800"/>
            <a:ext cx="2733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Table 14.3  </a:t>
            </a:r>
            <a:r>
              <a:rPr lang="en-US" altLang="en-US" sz="2000" i="1">
                <a:latin typeface="Times New Roman" panose="02020603050405020304" pitchFamily="18" charset="0"/>
              </a:rPr>
              <a:t>Addresses</a:t>
            </a:r>
          </a:p>
        </p:txBody>
      </p:sp>
      <p:pic>
        <p:nvPicPr>
          <p:cNvPr id="885764" name="Picture 4">
            <a:extLst>
              <a:ext uri="{FF2B5EF4-FFF2-40B4-BE49-F238E27FC236}">
                <a16:creationId xmlns:a16="http://schemas.microsoft.com/office/drawing/2014/main" id="{9E04A080-B4D6-A223-EFD2-7B2117DC8A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354263"/>
            <a:ext cx="8702675" cy="2262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65C2160-FA2A-07A3-675C-4A9A684C9B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14.</a:t>
            </a:r>
            <a:fld id="{79482AFC-2944-CF4E-9D75-4160F4E37E6E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866306" name="Line 2">
            <a:extLst>
              <a:ext uri="{FF2B5EF4-FFF2-40B4-BE49-F238E27FC236}">
                <a16:creationId xmlns:a16="http://schemas.microsoft.com/office/drawing/2014/main" id="{41CCB557-D237-75EE-F283-7690F3ECCFED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2286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6307" name="Line 3">
            <a:extLst>
              <a:ext uri="{FF2B5EF4-FFF2-40B4-BE49-F238E27FC236}">
                <a16:creationId xmlns:a16="http://schemas.microsoft.com/office/drawing/2014/main" id="{DEE0A022-880B-6958-71ED-0F08EA600A32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0668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6308" name="Text Box 4">
            <a:extLst>
              <a:ext uri="{FF2B5EF4-FFF2-40B4-BE49-F238E27FC236}">
                <a16:creationId xmlns:a16="http://schemas.microsoft.com/office/drawing/2014/main" id="{7C018CDF-28E4-F7EC-2A1D-FF17C3E0F0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57200"/>
            <a:ext cx="4337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14.9  </a:t>
            </a:r>
            <a:r>
              <a:rPr lang="en-US" altLang="en-US" sz="2000" i="1">
                <a:latin typeface="Times New Roman" panose="02020603050405020304" pitchFamily="18" charset="0"/>
              </a:rPr>
              <a:t>Addressing mechanisms</a:t>
            </a:r>
          </a:p>
        </p:txBody>
      </p:sp>
      <p:sp>
        <p:nvSpPr>
          <p:cNvPr id="866309" name="Line 5">
            <a:extLst>
              <a:ext uri="{FF2B5EF4-FFF2-40B4-BE49-F238E27FC236}">
                <a16:creationId xmlns:a16="http://schemas.microsoft.com/office/drawing/2014/main" id="{7E972C5B-A6CF-6826-F534-00A3EB33CBE6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66310" name="Picture 6">
            <a:extLst>
              <a:ext uri="{FF2B5EF4-FFF2-40B4-BE49-F238E27FC236}">
                <a16:creationId xmlns:a16="http://schemas.microsoft.com/office/drawing/2014/main" id="{D1626E87-F476-7124-E957-536E3FAABC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" y="1392238"/>
            <a:ext cx="8620125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D991C4D-F58F-7F97-0C01-C73CF34B6B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14.</a:t>
            </a:r>
            <a:fld id="{6BA3934C-4B3D-924B-9DC6-DDF8F3FD42B4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867330" name="Line 2">
            <a:extLst>
              <a:ext uri="{FF2B5EF4-FFF2-40B4-BE49-F238E27FC236}">
                <a16:creationId xmlns:a16="http://schemas.microsoft.com/office/drawing/2014/main" id="{653BC715-F8C3-FDF8-CBF1-A8C508BC38BB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7331" name="Line 3">
            <a:extLst>
              <a:ext uri="{FF2B5EF4-FFF2-40B4-BE49-F238E27FC236}">
                <a16:creationId xmlns:a16="http://schemas.microsoft.com/office/drawing/2014/main" id="{16CBD503-9D0C-06C2-D795-6FE53793D2B2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7332" name="Text Box 4">
            <a:extLst>
              <a:ext uri="{FF2B5EF4-FFF2-40B4-BE49-F238E27FC236}">
                <a16:creationId xmlns:a16="http://schemas.microsoft.com/office/drawing/2014/main" id="{3EDB84EF-1B47-1F97-B7BE-CA090F7DEF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762000"/>
            <a:ext cx="4424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14.10  </a:t>
            </a:r>
            <a:r>
              <a:rPr lang="en-US" altLang="en-US" sz="2000" i="1">
                <a:latin typeface="Times New Roman" panose="02020603050405020304" pitchFamily="18" charset="0"/>
              </a:rPr>
              <a:t>Hidden station problem</a:t>
            </a:r>
          </a:p>
        </p:txBody>
      </p:sp>
      <p:sp>
        <p:nvSpPr>
          <p:cNvPr id="867333" name="Line 5">
            <a:extLst>
              <a:ext uri="{FF2B5EF4-FFF2-40B4-BE49-F238E27FC236}">
                <a16:creationId xmlns:a16="http://schemas.microsoft.com/office/drawing/2014/main" id="{4D128B6E-4524-38A7-5D6F-7ED0FCA8564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67335" name="Picture 7">
            <a:extLst>
              <a:ext uri="{FF2B5EF4-FFF2-40B4-BE49-F238E27FC236}">
                <a16:creationId xmlns:a16="http://schemas.microsoft.com/office/drawing/2014/main" id="{9C55DA0F-18BD-5808-F6B2-79CDEE60F5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038" y="2149475"/>
            <a:ext cx="7294562" cy="303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2FD744-2E89-22C0-4480-BA6899D79B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14.</a:t>
            </a:r>
            <a:fld id="{23FB3FD8-D98F-C34D-A0C8-6CE9FE2AECA2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887810" name="Rectangle 2">
            <a:extLst>
              <a:ext uri="{FF2B5EF4-FFF2-40B4-BE49-F238E27FC236}">
                <a16:creationId xmlns:a16="http://schemas.microsoft.com/office/drawing/2014/main" id="{867D6F1F-62BE-C01A-4788-39F88D63B0E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87811" name="Rectangle 3">
            <a:extLst>
              <a:ext uri="{FF2B5EF4-FFF2-40B4-BE49-F238E27FC236}">
                <a16:creationId xmlns:a16="http://schemas.microsoft.com/office/drawing/2014/main" id="{976EB745-7678-7DB4-1955-4FE88DB2C47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87812" name="Rectangle 4">
            <a:extLst>
              <a:ext uri="{FF2B5EF4-FFF2-40B4-BE49-F238E27FC236}">
                <a16:creationId xmlns:a16="http://schemas.microsoft.com/office/drawing/2014/main" id="{017363B2-9F87-5F1A-0A55-7A4417C7FE1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87813" name="Rectangle 5">
            <a:extLst>
              <a:ext uri="{FF2B5EF4-FFF2-40B4-BE49-F238E27FC236}">
                <a16:creationId xmlns:a16="http://schemas.microsoft.com/office/drawing/2014/main" id="{58DDDA6C-F14E-3B66-9D21-A2C96282EA8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87814" name="Rectangle 6">
            <a:extLst>
              <a:ext uri="{FF2B5EF4-FFF2-40B4-BE49-F238E27FC236}">
                <a16:creationId xmlns:a16="http://schemas.microsoft.com/office/drawing/2014/main" id="{6ED02C52-A1E4-2D6E-1E20-47E76BBD581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87815" name="Rectangle 7">
            <a:extLst>
              <a:ext uri="{FF2B5EF4-FFF2-40B4-BE49-F238E27FC236}">
                <a16:creationId xmlns:a16="http://schemas.microsoft.com/office/drawing/2014/main" id="{B3AED7B7-8BFE-BB48-5654-21EF1CB23405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87816" name="Rectangle 8">
            <a:extLst>
              <a:ext uri="{FF2B5EF4-FFF2-40B4-BE49-F238E27FC236}">
                <a16:creationId xmlns:a16="http://schemas.microsoft.com/office/drawing/2014/main" id="{DEE0E41E-C3A4-FE09-0D2A-14AF026860F6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87817" name="Line 9">
            <a:extLst>
              <a:ext uri="{FF2B5EF4-FFF2-40B4-BE49-F238E27FC236}">
                <a16:creationId xmlns:a16="http://schemas.microsoft.com/office/drawing/2014/main" id="{507C163B-E3A6-A42C-EA24-64593081D7E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28956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7818" name="Line 10">
            <a:extLst>
              <a:ext uri="{FF2B5EF4-FFF2-40B4-BE49-F238E27FC236}">
                <a16:creationId xmlns:a16="http://schemas.microsoft.com/office/drawing/2014/main" id="{10C752DC-CAC2-D662-2448-D947BBD3521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788" y="46482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7819" name="Rectangle 11">
            <a:extLst>
              <a:ext uri="{FF2B5EF4-FFF2-40B4-BE49-F238E27FC236}">
                <a16:creationId xmlns:a16="http://schemas.microsoft.com/office/drawing/2014/main" id="{43FC1E3B-C3AC-91F2-0D98-B3EF2CE5F5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" y="3000375"/>
            <a:ext cx="8077200" cy="1554163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/>
              <a:t>The CTS frame in CSMA/CA handshake can prevent collision from </a:t>
            </a:r>
            <a:br>
              <a:rPr lang="en-US" altLang="en-US"/>
            </a:br>
            <a:r>
              <a:rPr lang="en-US" altLang="en-US"/>
              <a:t>a hidden station.</a:t>
            </a:r>
          </a:p>
        </p:txBody>
      </p:sp>
      <p:grpSp>
        <p:nvGrpSpPr>
          <p:cNvPr id="887820" name="Group 12">
            <a:extLst>
              <a:ext uri="{FF2B5EF4-FFF2-40B4-BE49-F238E27FC236}">
                <a16:creationId xmlns:a16="http://schemas.microsoft.com/office/drawing/2014/main" id="{6694F7CC-4104-2D59-C554-0CCF72D6F33C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2209800"/>
            <a:ext cx="1143000" cy="566738"/>
            <a:chOff x="1200" y="1248"/>
            <a:chExt cx="720" cy="357"/>
          </a:xfrm>
        </p:grpSpPr>
        <p:pic>
          <p:nvPicPr>
            <p:cNvPr id="887821" name="Picture 13">
              <a:extLst>
                <a:ext uri="{FF2B5EF4-FFF2-40B4-BE49-F238E27FC236}">
                  <a16:creationId xmlns:a16="http://schemas.microsoft.com/office/drawing/2014/main" id="{E94CAA88-87F5-6CC2-D277-0771DA6F35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87822" name="Text Box 14">
              <a:extLst>
                <a:ext uri="{FF2B5EF4-FFF2-40B4-BE49-F238E27FC236}">
                  <a16:creationId xmlns:a16="http://schemas.microsoft.com/office/drawing/2014/main" id="{54EAC1AF-5FD7-6AC5-2B7E-98C8529ADE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Note</a:t>
              </a: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4498ED6-60E7-61DC-1A81-C47CDCC3F2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14.</a:t>
            </a:r>
            <a:fld id="{FC93F1C9-D3E2-5542-9569-2F7FF077427A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868354" name="Line 2">
            <a:extLst>
              <a:ext uri="{FF2B5EF4-FFF2-40B4-BE49-F238E27FC236}">
                <a16:creationId xmlns:a16="http://schemas.microsoft.com/office/drawing/2014/main" id="{45C94608-07A3-D254-8B2F-E71DF17BEC53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8355" name="Line 3">
            <a:extLst>
              <a:ext uri="{FF2B5EF4-FFF2-40B4-BE49-F238E27FC236}">
                <a16:creationId xmlns:a16="http://schemas.microsoft.com/office/drawing/2014/main" id="{679C8C80-6D65-3EE3-A462-D4A6DC830952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8356" name="Text Box 4">
            <a:extLst>
              <a:ext uri="{FF2B5EF4-FFF2-40B4-BE49-F238E27FC236}">
                <a16:creationId xmlns:a16="http://schemas.microsoft.com/office/drawing/2014/main" id="{298FAFAA-B678-B502-F0E6-028488E520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762000"/>
            <a:ext cx="7632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14.11  </a:t>
            </a:r>
            <a:r>
              <a:rPr lang="en-US" altLang="en-US" sz="2000" i="1">
                <a:latin typeface="Times New Roman" panose="02020603050405020304" pitchFamily="18" charset="0"/>
              </a:rPr>
              <a:t>Use of handshaking to prevent hidden station problem</a:t>
            </a:r>
          </a:p>
        </p:txBody>
      </p:sp>
      <p:sp>
        <p:nvSpPr>
          <p:cNvPr id="868357" name="Line 5">
            <a:extLst>
              <a:ext uri="{FF2B5EF4-FFF2-40B4-BE49-F238E27FC236}">
                <a16:creationId xmlns:a16="http://schemas.microsoft.com/office/drawing/2014/main" id="{16810570-637B-7D54-6B13-40DEC9DB10FF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68358" name="Picture 6">
            <a:extLst>
              <a:ext uri="{FF2B5EF4-FFF2-40B4-BE49-F238E27FC236}">
                <a16:creationId xmlns:a16="http://schemas.microsoft.com/office/drawing/2014/main" id="{976E0DA1-70B7-4A0A-2547-510310A19E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963738"/>
            <a:ext cx="8062913" cy="3598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D3D7FF-4DDA-1E27-8DB6-654A3F3021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14.</a:t>
            </a:r>
            <a:fld id="{7C8C9082-E198-9049-BF8D-734A99BA0C73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869378" name="Line 2">
            <a:extLst>
              <a:ext uri="{FF2B5EF4-FFF2-40B4-BE49-F238E27FC236}">
                <a16:creationId xmlns:a16="http://schemas.microsoft.com/office/drawing/2014/main" id="{E82A791C-3407-F1F6-DD13-BF86A893C30F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9379" name="Line 3">
            <a:extLst>
              <a:ext uri="{FF2B5EF4-FFF2-40B4-BE49-F238E27FC236}">
                <a16:creationId xmlns:a16="http://schemas.microsoft.com/office/drawing/2014/main" id="{C98BCFA8-75DF-ECA9-110B-6D98510F3FED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9380" name="Text Box 4">
            <a:extLst>
              <a:ext uri="{FF2B5EF4-FFF2-40B4-BE49-F238E27FC236}">
                <a16:creationId xmlns:a16="http://schemas.microsoft.com/office/drawing/2014/main" id="{F7F7DE16-2212-D5A1-E848-EDE9615428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762000"/>
            <a:ext cx="45386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14.12  </a:t>
            </a:r>
            <a:r>
              <a:rPr lang="en-US" altLang="en-US" sz="2000" i="1">
                <a:latin typeface="Times New Roman" panose="02020603050405020304" pitchFamily="18" charset="0"/>
              </a:rPr>
              <a:t>Exposed station problem</a:t>
            </a:r>
          </a:p>
        </p:txBody>
      </p:sp>
      <p:sp>
        <p:nvSpPr>
          <p:cNvPr id="869381" name="Line 5">
            <a:extLst>
              <a:ext uri="{FF2B5EF4-FFF2-40B4-BE49-F238E27FC236}">
                <a16:creationId xmlns:a16="http://schemas.microsoft.com/office/drawing/2014/main" id="{B6C9DAA6-29FD-F18E-DCC8-12F7E1112C0B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69382" name="Picture 6">
            <a:extLst>
              <a:ext uri="{FF2B5EF4-FFF2-40B4-BE49-F238E27FC236}">
                <a16:creationId xmlns:a16="http://schemas.microsoft.com/office/drawing/2014/main" id="{D9054F88-DC54-DF6D-C2D9-A1DD085A4F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900238"/>
            <a:ext cx="6627813" cy="3509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F7C092-93CB-A26C-5517-E268F7FE36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14.</a:t>
            </a:r>
            <a:fld id="{AD4B1016-F8DB-F84E-827B-6455C1F47032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565250" name="Rectangle 2">
            <a:extLst>
              <a:ext uri="{FF2B5EF4-FFF2-40B4-BE49-F238E27FC236}">
                <a16:creationId xmlns:a16="http://schemas.microsoft.com/office/drawing/2014/main" id="{7423EE98-E351-3626-BD88-40C1CBBDE4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3716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565251" name="Text Box 3">
            <a:extLst>
              <a:ext uri="{FF2B5EF4-FFF2-40B4-BE49-F238E27FC236}">
                <a16:creationId xmlns:a16="http://schemas.microsoft.com/office/drawing/2014/main" id="{C296D037-84D2-BF09-95FB-46E2E2BE2D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06400"/>
            <a:ext cx="34258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14-1   IEEE 802.11</a:t>
            </a:r>
          </a:p>
        </p:txBody>
      </p:sp>
      <p:sp>
        <p:nvSpPr>
          <p:cNvPr id="565252" name="Text Box 4">
            <a:extLst>
              <a:ext uri="{FF2B5EF4-FFF2-40B4-BE49-F238E27FC236}">
                <a16:creationId xmlns:a16="http://schemas.microsoft.com/office/drawing/2014/main" id="{7774001D-5726-2EEE-5052-602DDF7F55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565253" name="Rectangle 5">
            <a:extLst>
              <a:ext uri="{FF2B5EF4-FFF2-40B4-BE49-F238E27FC236}">
                <a16:creationId xmlns:a16="http://schemas.microsoft.com/office/drawing/2014/main" id="{66FA3D16-91E4-09F9-44D1-5B3209042A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98613"/>
            <a:ext cx="8229600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 eaLnBrk="1" hangingPunct="1"/>
            <a:r>
              <a:rPr lang="en-US" altLang="en-US" sz="28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IEEE has defined the specifications for a wireless LAN, called IEEE 802.11, which covers the physical and data link layers.</a:t>
            </a:r>
          </a:p>
        </p:txBody>
      </p:sp>
      <p:sp>
        <p:nvSpPr>
          <p:cNvPr id="565277" name="Rectangle 29">
            <a:extLst>
              <a:ext uri="{FF2B5EF4-FFF2-40B4-BE49-F238E27FC236}">
                <a16:creationId xmlns:a16="http://schemas.microsoft.com/office/drawing/2014/main" id="{14877641-6914-2AF0-F4A9-3FBDDE0EED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4679950"/>
            <a:ext cx="67056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chemeClr val="tx1"/>
              </a:buClr>
              <a:buSzPct val="117000"/>
              <a:buFont typeface="Wingdings" pitchFamily="2" charset="2"/>
              <a:buNone/>
            </a:pPr>
            <a:r>
              <a:rPr lang="en-US" altLang="en-US" sz="2400">
                <a:solidFill>
                  <a:srgbClr val="0033CC"/>
                </a:solidFill>
                <a:latin typeface="Times New Roman" panose="02020603050405020304" pitchFamily="18" charset="0"/>
              </a:rPr>
              <a:t>Architecture</a:t>
            </a:r>
            <a:br>
              <a:rPr lang="fr-FR" altLang="en-US" sz="2400">
                <a:solidFill>
                  <a:srgbClr val="0033CC"/>
                </a:solidFill>
                <a:latin typeface="Times New Roman" panose="02020603050405020304" pitchFamily="18" charset="0"/>
              </a:rPr>
            </a:br>
            <a:r>
              <a:rPr lang="fr-FR" altLang="en-US" sz="2400">
                <a:solidFill>
                  <a:srgbClr val="0033CC"/>
                </a:solidFill>
                <a:latin typeface="Times New Roman" panose="02020603050405020304" pitchFamily="18" charset="0"/>
              </a:rPr>
              <a:t>MAC Sublayer</a:t>
            </a:r>
          </a:p>
          <a:p>
            <a:pPr>
              <a:buClr>
                <a:schemeClr val="tx1"/>
              </a:buClr>
              <a:buSzPct val="117000"/>
              <a:buFont typeface="Wingdings" pitchFamily="2" charset="2"/>
              <a:buNone/>
            </a:pPr>
            <a:r>
              <a:rPr lang="fr-FR" altLang="en-US" sz="2400">
                <a:solidFill>
                  <a:srgbClr val="0033CC"/>
                </a:solidFill>
                <a:latin typeface="Times New Roman" panose="02020603050405020304" pitchFamily="18" charset="0"/>
              </a:rPr>
              <a:t>Physical Layer</a:t>
            </a:r>
            <a:endParaRPr lang="en-US" altLang="en-US" sz="2400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565278" name="Text Box 30">
            <a:extLst>
              <a:ext uri="{FF2B5EF4-FFF2-40B4-BE49-F238E27FC236}">
                <a16:creationId xmlns:a16="http://schemas.microsoft.com/office/drawing/2014/main" id="{717ACF98-9189-C806-47DA-05C2CD04B2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100" y="4203700"/>
            <a:ext cx="48625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800" i="1" u="sng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Topics discussed in this section: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91C5475-B5DD-8511-FA29-6278FB77AB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14.</a:t>
            </a:r>
            <a:fld id="{DAEE7654-A2FC-4240-9C52-2EAC173B766E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870402" name="Line 2">
            <a:extLst>
              <a:ext uri="{FF2B5EF4-FFF2-40B4-BE49-F238E27FC236}">
                <a16:creationId xmlns:a16="http://schemas.microsoft.com/office/drawing/2014/main" id="{144B6A21-455A-48B9-7D77-6B592F5EB0E5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403" name="Line 3">
            <a:extLst>
              <a:ext uri="{FF2B5EF4-FFF2-40B4-BE49-F238E27FC236}">
                <a16:creationId xmlns:a16="http://schemas.microsoft.com/office/drawing/2014/main" id="{6381AA40-C2AB-8F50-2927-8439030C10AB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404" name="Text Box 4">
            <a:extLst>
              <a:ext uri="{FF2B5EF4-FFF2-40B4-BE49-F238E27FC236}">
                <a16:creationId xmlns:a16="http://schemas.microsoft.com/office/drawing/2014/main" id="{6CF9E92F-B65B-BEFB-743C-A093846764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762000"/>
            <a:ext cx="6921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14.13  </a:t>
            </a:r>
            <a:r>
              <a:rPr lang="en-US" altLang="en-US" sz="2000" i="1">
                <a:latin typeface="Times New Roman" panose="02020603050405020304" pitchFamily="18" charset="0"/>
              </a:rPr>
              <a:t>Use of handshaking in exposed station problem</a:t>
            </a:r>
          </a:p>
        </p:txBody>
      </p:sp>
      <p:sp>
        <p:nvSpPr>
          <p:cNvPr id="870405" name="Line 5">
            <a:extLst>
              <a:ext uri="{FF2B5EF4-FFF2-40B4-BE49-F238E27FC236}">
                <a16:creationId xmlns:a16="http://schemas.microsoft.com/office/drawing/2014/main" id="{48B6456B-7B87-7BA9-742C-39786CD01C01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70406" name="Picture 6">
            <a:extLst>
              <a:ext uri="{FF2B5EF4-FFF2-40B4-BE49-F238E27FC236}">
                <a16:creationId xmlns:a16="http://schemas.microsoft.com/office/drawing/2014/main" id="{503B6DFA-B894-87AF-5A6B-426C988D0C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900" y="1604963"/>
            <a:ext cx="5219700" cy="4338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4806DA-91C9-3554-1096-E19ED62610E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14.</a:t>
            </a:r>
            <a:fld id="{BF90B701-4D46-3648-B1C2-504914C9349B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886786" name="Text Box 2">
            <a:extLst>
              <a:ext uri="{FF2B5EF4-FFF2-40B4-BE49-F238E27FC236}">
                <a16:creationId xmlns:a16="http://schemas.microsoft.com/office/drawing/2014/main" id="{A4819259-9C83-A90F-FA78-93E814767D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752600"/>
            <a:ext cx="3260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Table 14.4  </a:t>
            </a:r>
            <a:r>
              <a:rPr lang="en-US" altLang="en-US" sz="2000" i="1">
                <a:latin typeface="Times New Roman" panose="02020603050405020304" pitchFamily="18" charset="0"/>
              </a:rPr>
              <a:t>Physical layers</a:t>
            </a:r>
          </a:p>
        </p:txBody>
      </p:sp>
      <p:pic>
        <p:nvPicPr>
          <p:cNvPr id="886788" name="Picture 4">
            <a:extLst>
              <a:ext uri="{FF2B5EF4-FFF2-40B4-BE49-F238E27FC236}">
                <a16:creationId xmlns:a16="http://schemas.microsoft.com/office/drawing/2014/main" id="{EAD98EFE-A45A-8182-90B8-629615F3D2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2284413"/>
            <a:ext cx="8520112" cy="274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CB85B7-0CD9-032E-9BA6-56FA8241BA9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14.</a:t>
            </a:r>
            <a:fld id="{373F2DE7-EF44-BC4F-87E7-6F8CF7283A4E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871426" name="Line 2">
            <a:extLst>
              <a:ext uri="{FF2B5EF4-FFF2-40B4-BE49-F238E27FC236}">
                <a16:creationId xmlns:a16="http://schemas.microsoft.com/office/drawing/2014/main" id="{85DCF427-70EF-9A83-FE6D-D76EDC51D8E1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1427" name="Line 3">
            <a:extLst>
              <a:ext uri="{FF2B5EF4-FFF2-40B4-BE49-F238E27FC236}">
                <a16:creationId xmlns:a16="http://schemas.microsoft.com/office/drawing/2014/main" id="{6BF17807-D2EE-D11C-1D17-E1066705F059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1428" name="Text Box 4">
            <a:extLst>
              <a:ext uri="{FF2B5EF4-FFF2-40B4-BE49-F238E27FC236}">
                <a16:creationId xmlns:a16="http://schemas.microsoft.com/office/drawing/2014/main" id="{F1AB0BF2-FDF5-6982-D66F-DAA8044C62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762000"/>
            <a:ext cx="675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14.14  </a:t>
            </a:r>
            <a:r>
              <a:rPr lang="en-US" altLang="en-US" sz="2000" i="1">
                <a:latin typeface="Times New Roman" panose="02020603050405020304" pitchFamily="18" charset="0"/>
              </a:rPr>
              <a:t>Industrial, scientific, and medical (ISM) band</a:t>
            </a:r>
          </a:p>
        </p:txBody>
      </p:sp>
      <p:sp>
        <p:nvSpPr>
          <p:cNvPr id="871429" name="Line 5">
            <a:extLst>
              <a:ext uri="{FF2B5EF4-FFF2-40B4-BE49-F238E27FC236}">
                <a16:creationId xmlns:a16="http://schemas.microsoft.com/office/drawing/2014/main" id="{E226CC7C-A732-F519-B278-280E2D1B6A8D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71430" name="Picture 6">
            <a:extLst>
              <a:ext uri="{FF2B5EF4-FFF2-40B4-BE49-F238E27FC236}">
                <a16:creationId xmlns:a16="http://schemas.microsoft.com/office/drawing/2014/main" id="{BD36152A-65EB-E237-F22F-AF5D1F154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2659063"/>
            <a:ext cx="8593137" cy="1912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D43FCF-060E-285E-899A-305FBCDB45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14.</a:t>
            </a:r>
            <a:fld id="{34FA4F25-7FEA-DF4C-B356-5BE02D0DF952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872450" name="Line 2">
            <a:extLst>
              <a:ext uri="{FF2B5EF4-FFF2-40B4-BE49-F238E27FC236}">
                <a16:creationId xmlns:a16="http://schemas.microsoft.com/office/drawing/2014/main" id="{B61D5043-2A10-811A-E469-725BD38A59B3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2451" name="Line 3">
            <a:extLst>
              <a:ext uri="{FF2B5EF4-FFF2-40B4-BE49-F238E27FC236}">
                <a16:creationId xmlns:a16="http://schemas.microsoft.com/office/drawing/2014/main" id="{83F32688-37E0-A4D9-2A4E-4BA2C41349A9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2452" name="Text Box 4">
            <a:extLst>
              <a:ext uri="{FF2B5EF4-FFF2-40B4-BE49-F238E27FC236}">
                <a16:creationId xmlns:a16="http://schemas.microsoft.com/office/drawing/2014/main" id="{853A9709-E8A8-43D0-B998-CF40283A25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762000"/>
            <a:ext cx="58531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14.15  </a:t>
            </a:r>
            <a:r>
              <a:rPr lang="en-US" altLang="en-US" sz="2000" i="1">
                <a:latin typeface="Times New Roman" panose="02020603050405020304" pitchFamily="18" charset="0"/>
              </a:rPr>
              <a:t>Physical layer of IEEE 802.11 FHSS</a:t>
            </a:r>
          </a:p>
        </p:txBody>
      </p:sp>
      <p:sp>
        <p:nvSpPr>
          <p:cNvPr id="872453" name="Line 5">
            <a:extLst>
              <a:ext uri="{FF2B5EF4-FFF2-40B4-BE49-F238E27FC236}">
                <a16:creationId xmlns:a16="http://schemas.microsoft.com/office/drawing/2014/main" id="{377520B2-8D6B-92E3-35BA-521741CCF173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72454" name="Picture 6">
            <a:extLst>
              <a:ext uri="{FF2B5EF4-FFF2-40B4-BE49-F238E27FC236}">
                <a16:creationId xmlns:a16="http://schemas.microsoft.com/office/drawing/2014/main" id="{D4005FF0-49CA-1FD7-D1BF-B7B35BF2A9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25" y="1849438"/>
            <a:ext cx="8540750" cy="4017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832812B-C8A4-A29A-F2D8-0AB1D17568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14.</a:t>
            </a:r>
            <a:fld id="{EBDBFBF6-4987-FB49-8F24-1A08C1708193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873474" name="Line 2">
            <a:extLst>
              <a:ext uri="{FF2B5EF4-FFF2-40B4-BE49-F238E27FC236}">
                <a16:creationId xmlns:a16="http://schemas.microsoft.com/office/drawing/2014/main" id="{DE83FBA2-CFDC-17EF-CB3D-13E6040C9D23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3475" name="Line 3">
            <a:extLst>
              <a:ext uri="{FF2B5EF4-FFF2-40B4-BE49-F238E27FC236}">
                <a16:creationId xmlns:a16="http://schemas.microsoft.com/office/drawing/2014/main" id="{9C8881DA-D9A2-F588-1D88-C73E5C14B63F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3476" name="Text Box 4">
            <a:extLst>
              <a:ext uri="{FF2B5EF4-FFF2-40B4-BE49-F238E27FC236}">
                <a16:creationId xmlns:a16="http://schemas.microsoft.com/office/drawing/2014/main" id="{4981C7CB-8C16-A0C6-0521-D71FA97596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762000"/>
            <a:ext cx="5811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14.16  </a:t>
            </a:r>
            <a:r>
              <a:rPr lang="en-US" altLang="en-US" sz="2000" i="1">
                <a:latin typeface="Times New Roman" panose="02020603050405020304" pitchFamily="18" charset="0"/>
              </a:rPr>
              <a:t>Physical layer of IEEE 802.11 DSSS</a:t>
            </a:r>
          </a:p>
        </p:txBody>
      </p:sp>
      <p:sp>
        <p:nvSpPr>
          <p:cNvPr id="873477" name="Line 5">
            <a:extLst>
              <a:ext uri="{FF2B5EF4-FFF2-40B4-BE49-F238E27FC236}">
                <a16:creationId xmlns:a16="http://schemas.microsoft.com/office/drawing/2014/main" id="{B0DF5646-5A25-9FE9-B609-E6C12A1314E7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73478" name="Picture 6">
            <a:extLst>
              <a:ext uri="{FF2B5EF4-FFF2-40B4-BE49-F238E27FC236}">
                <a16:creationId xmlns:a16="http://schemas.microsoft.com/office/drawing/2014/main" id="{4ECB5FF9-2786-EE65-53DA-E7EA49806E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895600"/>
            <a:ext cx="8593138" cy="157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149D949-7FAE-8B94-79CA-11FDCFDECA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14.</a:t>
            </a:r>
            <a:fld id="{D3686277-8F96-6C4C-8858-E0572F485D1E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874498" name="Line 2">
            <a:extLst>
              <a:ext uri="{FF2B5EF4-FFF2-40B4-BE49-F238E27FC236}">
                <a16:creationId xmlns:a16="http://schemas.microsoft.com/office/drawing/2014/main" id="{93835EEF-5E23-DB28-9E46-1D263AA23D6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4499" name="Line 3">
            <a:extLst>
              <a:ext uri="{FF2B5EF4-FFF2-40B4-BE49-F238E27FC236}">
                <a16:creationId xmlns:a16="http://schemas.microsoft.com/office/drawing/2014/main" id="{74EA68E3-3498-863E-76A0-359208FF4D99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4500" name="Text Box 4">
            <a:extLst>
              <a:ext uri="{FF2B5EF4-FFF2-40B4-BE49-F238E27FC236}">
                <a16:creationId xmlns:a16="http://schemas.microsoft.com/office/drawing/2014/main" id="{B0B9252D-7753-55DC-83E2-91AF04FAB7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762000"/>
            <a:ext cx="60626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14.17  </a:t>
            </a:r>
            <a:r>
              <a:rPr lang="en-US" altLang="en-US" sz="2000" i="1">
                <a:latin typeface="Times New Roman" panose="02020603050405020304" pitchFamily="18" charset="0"/>
              </a:rPr>
              <a:t>Physical layer of IEEE 802.11 infrared</a:t>
            </a:r>
          </a:p>
        </p:txBody>
      </p:sp>
      <p:sp>
        <p:nvSpPr>
          <p:cNvPr id="874501" name="Line 5">
            <a:extLst>
              <a:ext uri="{FF2B5EF4-FFF2-40B4-BE49-F238E27FC236}">
                <a16:creationId xmlns:a16="http://schemas.microsoft.com/office/drawing/2014/main" id="{99C1CA57-9805-9246-4688-1802B35820D0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74502" name="Picture 6">
            <a:extLst>
              <a:ext uri="{FF2B5EF4-FFF2-40B4-BE49-F238E27FC236}">
                <a16:creationId xmlns:a16="http://schemas.microsoft.com/office/drawing/2014/main" id="{929E3FC0-BC4F-0C0A-1C8C-1139E3896E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3" y="2819400"/>
            <a:ext cx="7596187" cy="156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7E10A54-1957-94D0-BE57-2A329AD9CB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14.</a:t>
            </a:r>
            <a:fld id="{8C32B23F-6E94-2348-BDE9-6E09E5FA0E16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875522" name="Line 2">
            <a:extLst>
              <a:ext uri="{FF2B5EF4-FFF2-40B4-BE49-F238E27FC236}">
                <a16:creationId xmlns:a16="http://schemas.microsoft.com/office/drawing/2014/main" id="{631450A6-39A4-5A7A-E0B8-7B48036CF63C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5523" name="Line 3">
            <a:extLst>
              <a:ext uri="{FF2B5EF4-FFF2-40B4-BE49-F238E27FC236}">
                <a16:creationId xmlns:a16="http://schemas.microsoft.com/office/drawing/2014/main" id="{5948EC0D-9BB1-107F-A7C4-05D92F90E752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5524" name="Text Box 4">
            <a:extLst>
              <a:ext uri="{FF2B5EF4-FFF2-40B4-BE49-F238E27FC236}">
                <a16:creationId xmlns:a16="http://schemas.microsoft.com/office/drawing/2014/main" id="{69E4EBD2-6D0D-FF97-9E96-7CBEAA4B22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762000"/>
            <a:ext cx="5267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14.18  </a:t>
            </a:r>
            <a:r>
              <a:rPr lang="en-US" altLang="en-US" sz="2000" i="1">
                <a:latin typeface="Times New Roman" panose="02020603050405020304" pitchFamily="18" charset="0"/>
              </a:rPr>
              <a:t>Physical layer of IEEE 802.11b</a:t>
            </a:r>
          </a:p>
        </p:txBody>
      </p:sp>
      <p:sp>
        <p:nvSpPr>
          <p:cNvPr id="875525" name="Line 5">
            <a:extLst>
              <a:ext uri="{FF2B5EF4-FFF2-40B4-BE49-F238E27FC236}">
                <a16:creationId xmlns:a16="http://schemas.microsoft.com/office/drawing/2014/main" id="{EAE2D907-7BB7-BEAC-033E-CD5FD93651C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75526" name="Picture 6">
            <a:extLst>
              <a:ext uri="{FF2B5EF4-FFF2-40B4-BE49-F238E27FC236}">
                <a16:creationId xmlns:a16="http://schemas.microsoft.com/office/drawing/2014/main" id="{4A628144-5196-2C89-9E55-F3C6F81AC7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0" y="2362200"/>
            <a:ext cx="8007350" cy="252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2D19C6-673E-C034-DB99-BCAD3DE3F6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14.</a:t>
            </a:r>
            <a:fld id="{94968E9A-AC4C-414D-B76D-D2C310AB0196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857090" name="Rectangle 2">
            <a:extLst>
              <a:ext uri="{FF2B5EF4-FFF2-40B4-BE49-F238E27FC236}">
                <a16:creationId xmlns:a16="http://schemas.microsoft.com/office/drawing/2014/main" id="{A24150F2-064B-BE48-46DC-E3E2766C36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3716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857091" name="Text Box 3">
            <a:extLst>
              <a:ext uri="{FF2B5EF4-FFF2-40B4-BE49-F238E27FC236}">
                <a16:creationId xmlns:a16="http://schemas.microsoft.com/office/drawing/2014/main" id="{38036BD1-621C-0F24-A194-5B53C935C6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06400"/>
            <a:ext cx="38322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14-2   BLUETOOTH</a:t>
            </a:r>
          </a:p>
        </p:txBody>
      </p:sp>
      <p:sp>
        <p:nvSpPr>
          <p:cNvPr id="857092" name="Text Box 4">
            <a:extLst>
              <a:ext uri="{FF2B5EF4-FFF2-40B4-BE49-F238E27FC236}">
                <a16:creationId xmlns:a16="http://schemas.microsoft.com/office/drawing/2014/main" id="{ACC5175A-33E1-6B8F-FB33-EBBA59B249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857093" name="Rectangle 5">
            <a:extLst>
              <a:ext uri="{FF2B5EF4-FFF2-40B4-BE49-F238E27FC236}">
                <a16:creationId xmlns:a16="http://schemas.microsoft.com/office/drawing/2014/main" id="{EA998D6F-8B5C-83AB-470F-CEA868ED6B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600200"/>
            <a:ext cx="8229600" cy="265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 eaLnBrk="1" hangingPunct="1"/>
            <a:r>
              <a:rPr lang="en-US" altLang="en-US" sz="2800" i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Bluetooth</a:t>
            </a:r>
            <a:r>
              <a:rPr lang="en-US" altLang="en-US" sz="28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is a wireless LAN technology designed to connect devices of different functions such as telephones, notebooks, computers, cameras, printers, coffee makers, and so on. A Bluetooth LAN is an ad hoc network, which means that the network is formed spontaneously. </a:t>
            </a:r>
          </a:p>
        </p:txBody>
      </p:sp>
      <p:sp>
        <p:nvSpPr>
          <p:cNvPr id="857094" name="Rectangle 6">
            <a:extLst>
              <a:ext uri="{FF2B5EF4-FFF2-40B4-BE49-F238E27FC236}">
                <a16:creationId xmlns:a16="http://schemas.microsoft.com/office/drawing/2014/main" id="{379BA8B8-DCB8-06AF-92D6-2EF494FCD2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4895850"/>
            <a:ext cx="67056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chemeClr val="tx1"/>
              </a:buClr>
              <a:buSzPct val="117000"/>
              <a:buFont typeface="Wingdings" pitchFamily="2" charset="2"/>
              <a:buNone/>
            </a:pPr>
            <a:r>
              <a:rPr lang="en-US" altLang="en-US" sz="2400">
                <a:solidFill>
                  <a:srgbClr val="0033CC"/>
                </a:solidFill>
                <a:latin typeface="Times New Roman" panose="02020603050405020304" pitchFamily="18" charset="0"/>
              </a:rPr>
              <a:t>Architecture</a:t>
            </a:r>
            <a:br>
              <a:rPr lang="fr-FR" altLang="en-US" sz="2400">
                <a:solidFill>
                  <a:srgbClr val="0033CC"/>
                </a:solidFill>
                <a:latin typeface="Times New Roman" panose="02020603050405020304" pitchFamily="18" charset="0"/>
              </a:rPr>
            </a:br>
            <a:r>
              <a:rPr lang="fr-FR" altLang="en-US" sz="2400">
                <a:solidFill>
                  <a:srgbClr val="0033CC"/>
                </a:solidFill>
                <a:latin typeface="Times New Roman" panose="02020603050405020304" pitchFamily="18" charset="0"/>
              </a:rPr>
              <a:t>Bluetooth Layers</a:t>
            </a:r>
            <a:br>
              <a:rPr lang="fr-FR" altLang="en-US" sz="2400">
                <a:solidFill>
                  <a:srgbClr val="0033CC"/>
                </a:solidFill>
                <a:latin typeface="Times New Roman" panose="02020603050405020304" pitchFamily="18" charset="0"/>
              </a:rPr>
            </a:br>
            <a:r>
              <a:rPr lang="fr-FR" altLang="en-US" sz="2400">
                <a:solidFill>
                  <a:srgbClr val="0033CC"/>
                </a:solidFill>
                <a:latin typeface="Times New Roman" panose="02020603050405020304" pitchFamily="18" charset="0"/>
              </a:rPr>
              <a:t>Baseband Layer</a:t>
            </a:r>
          </a:p>
          <a:p>
            <a:pPr>
              <a:buClr>
                <a:schemeClr val="tx1"/>
              </a:buClr>
              <a:buSzPct val="117000"/>
              <a:buFont typeface="Wingdings" pitchFamily="2" charset="2"/>
              <a:buNone/>
            </a:pPr>
            <a:r>
              <a:rPr lang="en-US" altLang="en-US" sz="2400">
                <a:solidFill>
                  <a:srgbClr val="0033CC"/>
                </a:solidFill>
                <a:latin typeface="Times New Roman" panose="02020603050405020304" pitchFamily="18" charset="0"/>
              </a:rPr>
              <a:t>L2CAP</a:t>
            </a:r>
          </a:p>
        </p:txBody>
      </p:sp>
      <p:sp>
        <p:nvSpPr>
          <p:cNvPr id="857095" name="Text Box 7">
            <a:extLst>
              <a:ext uri="{FF2B5EF4-FFF2-40B4-BE49-F238E27FC236}">
                <a16:creationId xmlns:a16="http://schemas.microsoft.com/office/drawing/2014/main" id="{FC5CEC8F-2BEF-73C1-EC67-1ED8988B52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100" y="4419600"/>
            <a:ext cx="48625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800" i="1" u="sng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Topics discussed in this section: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658987-7E59-F6B3-5388-CF2D88560E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14.</a:t>
            </a:r>
            <a:fld id="{F3305382-18EF-1E4A-8023-E31880F240F2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876546" name="Line 2">
            <a:extLst>
              <a:ext uri="{FF2B5EF4-FFF2-40B4-BE49-F238E27FC236}">
                <a16:creationId xmlns:a16="http://schemas.microsoft.com/office/drawing/2014/main" id="{A6A8D250-CD65-9512-E135-5803C2157E9A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6547" name="Line 3">
            <a:extLst>
              <a:ext uri="{FF2B5EF4-FFF2-40B4-BE49-F238E27FC236}">
                <a16:creationId xmlns:a16="http://schemas.microsoft.com/office/drawing/2014/main" id="{4C2782A5-4E68-ADF0-75A4-86A8D2F7F50C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6548" name="Text Box 4">
            <a:extLst>
              <a:ext uri="{FF2B5EF4-FFF2-40B4-BE49-F238E27FC236}">
                <a16:creationId xmlns:a16="http://schemas.microsoft.com/office/drawing/2014/main" id="{2CBC27BD-9F7F-D662-D45B-2B3DF9F67F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762000"/>
            <a:ext cx="2749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14.19  </a:t>
            </a:r>
            <a:r>
              <a:rPr lang="en-US" altLang="en-US" sz="2000" i="1">
                <a:latin typeface="Times New Roman" panose="02020603050405020304" pitchFamily="18" charset="0"/>
              </a:rPr>
              <a:t>Piconet</a:t>
            </a:r>
          </a:p>
        </p:txBody>
      </p:sp>
      <p:sp>
        <p:nvSpPr>
          <p:cNvPr id="876549" name="Line 5">
            <a:extLst>
              <a:ext uri="{FF2B5EF4-FFF2-40B4-BE49-F238E27FC236}">
                <a16:creationId xmlns:a16="http://schemas.microsoft.com/office/drawing/2014/main" id="{56CA53FA-C753-231A-6B16-90CF8D84D21B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76550" name="Picture 6">
            <a:extLst>
              <a:ext uri="{FF2B5EF4-FFF2-40B4-BE49-F238E27FC236}">
                <a16:creationId xmlns:a16="http://schemas.microsoft.com/office/drawing/2014/main" id="{94C1E623-CEF3-FDAB-40F5-28E7BAC022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700" y="1500188"/>
            <a:ext cx="7404100" cy="444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1DFEDC9-ED1C-B739-499E-B5B9E14CDA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14.</a:t>
            </a:r>
            <a:fld id="{AE6B59F6-E79F-F446-BDD9-698F2DC8AC54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877570" name="Line 2">
            <a:extLst>
              <a:ext uri="{FF2B5EF4-FFF2-40B4-BE49-F238E27FC236}">
                <a16:creationId xmlns:a16="http://schemas.microsoft.com/office/drawing/2014/main" id="{D9A12CC2-F57F-FA8B-95BA-649904FC1EE7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7571" name="Line 3">
            <a:extLst>
              <a:ext uri="{FF2B5EF4-FFF2-40B4-BE49-F238E27FC236}">
                <a16:creationId xmlns:a16="http://schemas.microsoft.com/office/drawing/2014/main" id="{E2FF9C16-917B-FA08-619E-E82B7B6C89BE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7572" name="Text Box 4">
            <a:extLst>
              <a:ext uri="{FF2B5EF4-FFF2-40B4-BE49-F238E27FC236}">
                <a16:creationId xmlns:a16="http://schemas.microsoft.com/office/drawing/2014/main" id="{8D9DFBF8-ED02-396A-BC2D-678A4EF78F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762000"/>
            <a:ext cx="3016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14.20  </a:t>
            </a:r>
            <a:r>
              <a:rPr lang="en-US" altLang="en-US" sz="2000" i="1">
                <a:latin typeface="Times New Roman" panose="02020603050405020304" pitchFamily="18" charset="0"/>
              </a:rPr>
              <a:t>Scatternet</a:t>
            </a:r>
          </a:p>
        </p:txBody>
      </p:sp>
      <p:sp>
        <p:nvSpPr>
          <p:cNvPr id="877573" name="Line 5">
            <a:extLst>
              <a:ext uri="{FF2B5EF4-FFF2-40B4-BE49-F238E27FC236}">
                <a16:creationId xmlns:a16="http://schemas.microsoft.com/office/drawing/2014/main" id="{FF5501F7-6180-8009-833A-04B46F6866DA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77574" name="Picture 6">
            <a:extLst>
              <a:ext uri="{FF2B5EF4-FFF2-40B4-BE49-F238E27FC236}">
                <a16:creationId xmlns:a16="http://schemas.microsoft.com/office/drawing/2014/main" id="{F3E81174-7D44-E117-7758-104DEF40EF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90675"/>
            <a:ext cx="7705725" cy="442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01D7AD1-F05A-4E0B-0F8F-2F4C9DDAD4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14.</a:t>
            </a:r>
            <a:fld id="{B5AFEE82-4481-9141-8BF9-715E88EC5023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888834" name="Rectangle 2">
            <a:extLst>
              <a:ext uri="{FF2B5EF4-FFF2-40B4-BE49-F238E27FC236}">
                <a16:creationId xmlns:a16="http://schemas.microsoft.com/office/drawing/2014/main" id="{AA536461-7FFB-6CF9-BF92-F0ECB81B8F6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88835" name="Rectangle 3">
            <a:extLst>
              <a:ext uri="{FF2B5EF4-FFF2-40B4-BE49-F238E27FC236}">
                <a16:creationId xmlns:a16="http://schemas.microsoft.com/office/drawing/2014/main" id="{7AA145A9-A018-3723-A3C0-5D06778E18D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88836" name="Rectangle 4">
            <a:extLst>
              <a:ext uri="{FF2B5EF4-FFF2-40B4-BE49-F238E27FC236}">
                <a16:creationId xmlns:a16="http://schemas.microsoft.com/office/drawing/2014/main" id="{1E8FC7E0-7698-A7CC-4B67-D8C649CEE76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88837" name="Rectangle 5">
            <a:extLst>
              <a:ext uri="{FF2B5EF4-FFF2-40B4-BE49-F238E27FC236}">
                <a16:creationId xmlns:a16="http://schemas.microsoft.com/office/drawing/2014/main" id="{5C05C7DF-6928-CFD5-69CC-9CC6EA89AB1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88838" name="Rectangle 6">
            <a:extLst>
              <a:ext uri="{FF2B5EF4-FFF2-40B4-BE49-F238E27FC236}">
                <a16:creationId xmlns:a16="http://schemas.microsoft.com/office/drawing/2014/main" id="{1785BFFC-7C6A-9C43-22A7-DC0D32CE441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88839" name="Rectangle 7">
            <a:extLst>
              <a:ext uri="{FF2B5EF4-FFF2-40B4-BE49-F238E27FC236}">
                <a16:creationId xmlns:a16="http://schemas.microsoft.com/office/drawing/2014/main" id="{E527A826-39FF-EED0-AD18-FBF7EFCB3633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88840" name="Rectangle 8">
            <a:extLst>
              <a:ext uri="{FF2B5EF4-FFF2-40B4-BE49-F238E27FC236}">
                <a16:creationId xmlns:a16="http://schemas.microsoft.com/office/drawing/2014/main" id="{10E33302-B256-3E2B-6735-EA9A3FE0F520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88841" name="Line 9">
            <a:extLst>
              <a:ext uri="{FF2B5EF4-FFF2-40B4-BE49-F238E27FC236}">
                <a16:creationId xmlns:a16="http://schemas.microsoft.com/office/drawing/2014/main" id="{D0DB70B2-5172-B40B-0C14-8298DFCB9C6A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2667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8842" name="Line 10">
            <a:extLst>
              <a:ext uri="{FF2B5EF4-FFF2-40B4-BE49-F238E27FC236}">
                <a16:creationId xmlns:a16="http://schemas.microsoft.com/office/drawing/2014/main" id="{753FDA07-2E1B-5141-1CAC-4F441D7967D0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788" y="48768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8843" name="Rectangle 11">
            <a:extLst>
              <a:ext uri="{FF2B5EF4-FFF2-40B4-BE49-F238E27FC236}">
                <a16:creationId xmlns:a16="http://schemas.microsoft.com/office/drawing/2014/main" id="{63F35FDB-DE3B-9C8A-4762-DB98ED03C0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" y="2759075"/>
            <a:ext cx="8077200" cy="2041525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/>
              <a:t>A BSS without an AP is called an ad</a:t>
            </a:r>
            <a:r>
              <a:rPr lang="en-US" altLang="en-US">
                <a:solidFill>
                  <a:schemeClr val="hlink"/>
                </a:solidFill>
              </a:rPr>
              <a:t> hoc</a:t>
            </a:r>
            <a:r>
              <a:rPr lang="en-US" altLang="en-US"/>
              <a:t> network;</a:t>
            </a:r>
          </a:p>
          <a:p>
            <a:pPr algn="ctr"/>
            <a:r>
              <a:rPr lang="en-US" altLang="en-US"/>
              <a:t>a BSS with an AP is called an</a:t>
            </a:r>
            <a:r>
              <a:rPr lang="en-US" altLang="en-US">
                <a:solidFill>
                  <a:schemeClr val="hlink"/>
                </a:solidFill>
              </a:rPr>
              <a:t> infrastructure</a:t>
            </a:r>
            <a:r>
              <a:rPr lang="en-US" altLang="en-US"/>
              <a:t> network.</a:t>
            </a:r>
          </a:p>
        </p:txBody>
      </p:sp>
      <p:grpSp>
        <p:nvGrpSpPr>
          <p:cNvPr id="888844" name="Group 12">
            <a:extLst>
              <a:ext uri="{FF2B5EF4-FFF2-40B4-BE49-F238E27FC236}">
                <a16:creationId xmlns:a16="http://schemas.microsoft.com/office/drawing/2014/main" id="{1C1DA8AC-0E97-BA0F-D681-573C9EC2D71C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1981200"/>
            <a:ext cx="1143000" cy="566738"/>
            <a:chOff x="1200" y="1248"/>
            <a:chExt cx="720" cy="357"/>
          </a:xfrm>
        </p:grpSpPr>
        <p:pic>
          <p:nvPicPr>
            <p:cNvPr id="888845" name="Picture 13">
              <a:extLst>
                <a:ext uri="{FF2B5EF4-FFF2-40B4-BE49-F238E27FC236}">
                  <a16:creationId xmlns:a16="http://schemas.microsoft.com/office/drawing/2014/main" id="{D74C7A28-54A2-3886-625F-6343D19C30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88846" name="Text Box 14">
              <a:extLst>
                <a:ext uri="{FF2B5EF4-FFF2-40B4-BE49-F238E27FC236}">
                  <a16:creationId xmlns:a16="http://schemas.microsoft.com/office/drawing/2014/main" id="{CBB481CD-A4A8-BC93-10BE-E1B29FA9B4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Note</a:t>
              </a: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D95B6F-8A2F-4806-4D17-8129834141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14.</a:t>
            </a:r>
            <a:fld id="{010E20BD-E467-3341-BDDF-394DE09C21B0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878594" name="Line 2">
            <a:extLst>
              <a:ext uri="{FF2B5EF4-FFF2-40B4-BE49-F238E27FC236}">
                <a16:creationId xmlns:a16="http://schemas.microsoft.com/office/drawing/2014/main" id="{5B1927CF-E5E1-F12E-8EC7-28FDB361FF55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8595" name="Line 3">
            <a:extLst>
              <a:ext uri="{FF2B5EF4-FFF2-40B4-BE49-F238E27FC236}">
                <a16:creationId xmlns:a16="http://schemas.microsoft.com/office/drawing/2014/main" id="{77275D44-C7FD-7800-3204-FEA1A52DD61B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8596" name="Text Box 4">
            <a:extLst>
              <a:ext uri="{FF2B5EF4-FFF2-40B4-BE49-F238E27FC236}">
                <a16:creationId xmlns:a16="http://schemas.microsoft.com/office/drawing/2014/main" id="{3CA6E55C-B4A2-CF58-3C44-8F8C27C0AA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762000"/>
            <a:ext cx="3671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14.21  </a:t>
            </a:r>
            <a:r>
              <a:rPr lang="en-US" altLang="en-US" sz="2000" i="1">
                <a:latin typeface="Times New Roman" panose="02020603050405020304" pitchFamily="18" charset="0"/>
              </a:rPr>
              <a:t>Bluetooth layers</a:t>
            </a:r>
          </a:p>
        </p:txBody>
      </p:sp>
      <p:sp>
        <p:nvSpPr>
          <p:cNvPr id="878597" name="Line 5">
            <a:extLst>
              <a:ext uri="{FF2B5EF4-FFF2-40B4-BE49-F238E27FC236}">
                <a16:creationId xmlns:a16="http://schemas.microsoft.com/office/drawing/2014/main" id="{9176BB97-E4E0-9F48-0DEA-9F40CBB6A4E7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78598" name="Picture 6">
            <a:extLst>
              <a:ext uri="{FF2B5EF4-FFF2-40B4-BE49-F238E27FC236}">
                <a16:creationId xmlns:a16="http://schemas.microsoft.com/office/drawing/2014/main" id="{95A8FBDB-D7DF-4B43-51B5-57CF962AAF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" y="1736725"/>
            <a:ext cx="7943850" cy="405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399994-2317-5748-51DB-7F5BF6BF43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14.</a:t>
            </a:r>
            <a:fld id="{2FC5FC5C-77B3-4949-84EE-3682D59A2805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879618" name="Line 2">
            <a:extLst>
              <a:ext uri="{FF2B5EF4-FFF2-40B4-BE49-F238E27FC236}">
                <a16:creationId xmlns:a16="http://schemas.microsoft.com/office/drawing/2014/main" id="{3144CB8B-8F9D-0768-291D-9ED4B00A419C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9619" name="Line 3">
            <a:extLst>
              <a:ext uri="{FF2B5EF4-FFF2-40B4-BE49-F238E27FC236}">
                <a16:creationId xmlns:a16="http://schemas.microsoft.com/office/drawing/2014/main" id="{DF1AC5F0-CABD-37A7-83EE-BF35A20EF185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9620" name="Text Box 4">
            <a:extLst>
              <a:ext uri="{FF2B5EF4-FFF2-40B4-BE49-F238E27FC236}">
                <a16:creationId xmlns:a16="http://schemas.microsoft.com/office/drawing/2014/main" id="{787D2A15-8FD7-9841-D59A-D9D71126BF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762000"/>
            <a:ext cx="546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14.22  </a:t>
            </a:r>
            <a:r>
              <a:rPr lang="en-US" altLang="en-US" sz="2000" i="1">
                <a:latin typeface="Times New Roman" panose="02020603050405020304" pitchFamily="18" charset="0"/>
              </a:rPr>
              <a:t>Single-secondary communication</a:t>
            </a:r>
          </a:p>
        </p:txBody>
      </p:sp>
      <p:sp>
        <p:nvSpPr>
          <p:cNvPr id="879621" name="Line 5">
            <a:extLst>
              <a:ext uri="{FF2B5EF4-FFF2-40B4-BE49-F238E27FC236}">
                <a16:creationId xmlns:a16="http://schemas.microsoft.com/office/drawing/2014/main" id="{04FD3230-A432-FBE4-6D81-3642459A04C1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79622" name="Picture 6">
            <a:extLst>
              <a:ext uri="{FF2B5EF4-FFF2-40B4-BE49-F238E27FC236}">
                <a16:creationId xmlns:a16="http://schemas.microsoft.com/office/drawing/2014/main" id="{29EFE1E3-8296-3381-C4F0-D121C8324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63" y="1936750"/>
            <a:ext cx="8821737" cy="362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9A66F96-28E7-862D-EA53-E2CBC42453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14.</a:t>
            </a:r>
            <a:fld id="{0C88EDEB-F3B9-AA4B-9202-8512ED9563BE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880642" name="Line 2">
            <a:extLst>
              <a:ext uri="{FF2B5EF4-FFF2-40B4-BE49-F238E27FC236}">
                <a16:creationId xmlns:a16="http://schemas.microsoft.com/office/drawing/2014/main" id="{61358AFB-6DFA-274F-A669-2E934E910146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0643" name="Line 3">
            <a:extLst>
              <a:ext uri="{FF2B5EF4-FFF2-40B4-BE49-F238E27FC236}">
                <a16:creationId xmlns:a16="http://schemas.microsoft.com/office/drawing/2014/main" id="{F6CB4F36-7BB0-2D62-9D7C-132446138E58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0644" name="Text Box 4">
            <a:extLst>
              <a:ext uri="{FF2B5EF4-FFF2-40B4-BE49-F238E27FC236}">
                <a16:creationId xmlns:a16="http://schemas.microsoft.com/office/drawing/2014/main" id="{C3558CAC-73C8-CD96-A8A1-59CD755886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762000"/>
            <a:ext cx="5684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14.23  </a:t>
            </a:r>
            <a:r>
              <a:rPr lang="en-US" altLang="en-US" sz="2000" i="1">
                <a:latin typeface="Times New Roman" panose="02020603050405020304" pitchFamily="18" charset="0"/>
              </a:rPr>
              <a:t>Multiple-secondary communication</a:t>
            </a:r>
          </a:p>
        </p:txBody>
      </p:sp>
      <p:sp>
        <p:nvSpPr>
          <p:cNvPr id="880645" name="Line 5">
            <a:extLst>
              <a:ext uri="{FF2B5EF4-FFF2-40B4-BE49-F238E27FC236}">
                <a16:creationId xmlns:a16="http://schemas.microsoft.com/office/drawing/2014/main" id="{5A7DF5B8-6010-18E4-EE02-81BB54EB19F8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80646" name="Picture 6">
            <a:extLst>
              <a:ext uri="{FF2B5EF4-FFF2-40B4-BE49-F238E27FC236}">
                <a16:creationId xmlns:a16="http://schemas.microsoft.com/office/drawing/2014/main" id="{C9847B7D-ED7F-9C01-3646-E242C3293C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038" y="1612900"/>
            <a:ext cx="7751762" cy="425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C9F275-CF2A-DC68-BC92-6F663F9567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14.</a:t>
            </a:r>
            <a:fld id="{0E56F165-ED1E-B747-8D56-D8B0D8C82C97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881666" name="Line 2">
            <a:extLst>
              <a:ext uri="{FF2B5EF4-FFF2-40B4-BE49-F238E27FC236}">
                <a16:creationId xmlns:a16="http://schemas.microsoft.com/office/drawing/2014/main" id="{8641FAC5-E0A7-2604-BFE1-E56C799E71EC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1667" name="Line 3">
            <a:extLst>
              <a:ext uri="{FF2B5EF4-FFF2-40B4-BE49-F238E27FC236}">
                <a16:creationId xmlns:a16="http://schemas.microsoft.com/office/drawing/2014/main" id="{F3A21A09-C24F-16F4-2C85-CA27BC6C3E7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1668" name="Text Box 4">
            <a:extLst>
              <a:ext uri="{FF2B5EF4-FFF2-40B4-BE49-F238E27FC236}">
                <a16:creationId xmlns:a16="http://schemas.microsoft.com/office/drawing/2014/main" id="{95594618-C100-7DFC-C1FC-B1889F771A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762000"/>
            <a:ext cx="4016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14.24  </a:t>
            </a:r>
            <a:r>
              <a:rPr lang="en-US" altLang="en-US" sz="2000" i="1">
                <a:latin typeface="Times New Roman" panose="02020603050405020304" pitchFamily="18" charset="0"/>
              </a:rPr>
              <a:t>Frame format types</a:t>
            </a:r>
          </a:p>
        </p:txBody>
      </p:sp>
      <p:sp>
        <p:nvSpPr>
          <p:cNvPr id="881669" name="Line 5">
            <a:extLst>
              <a:ext uri="{FF2B5EF4-FFF2-40B4-BE49-F238E27FC236}">
                <a16:creationId xmlns:a16="http://schemas.microsoft.com/office/drawing/2014/main" id="{BD920F25-A6AF-7024-2610-18857E352067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81670" name="Picture 6">
            <a:extLst>
              <a:ext uri="{FF2B5EF4-FFF2-40B4-BE49-F238E27FC236}">
                <a16:creationId xmlns:a16="http://schemas.microsoft.com/office/drawing/2014/main" id="{047AFD53-6449-C44D-72CB-F43E24C893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530475"/>
            <a:ext cx="7578725" cy="242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4274BB-C76B-C70F-B9F1-1417E022A21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14.</a:t>
            </a:r>
            <a:fld id="{F9CC784A-DB4D-8F42-888A-901E990A6B82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882690" name="Line 2">
            <a:extLst>
              <a:ext uri="{FF2B5EF4-FFF2-40B4-BE49-F238E27FC236}">
                <a16:creationId xmlns:a16="http://schemas.microsoft.com/office/drawing/2014/main" id="{7EF99468-E2AD-F2DE-437C-BD3F2BFD293E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2691" name="Line 3">
            <a:extLst>
              <a:ext uri="{FF2B5EF4-FFF2-40B4-BE49-F238E27FC236}">
                <a16:creationId xmlns:a16="http://schemas.microsoft.com/office/drawing/2014/main" id="{1347DDCC-A574-55B1-3900-5815F38E5F23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2692" name="Text Box 4">
            <a:extLst>
              <a:ext uri="{FF2B5EF4-FFF2-40B4-BE49-F238E27FC236}">
                <a16:creationId xmlns:a16="http://schemas.microsoft.com/office/drawing/2014/main" id="{C173BBF6-0259-A477-A5F0-B455E40319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762000"/>
            <a:ext cx="4759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14.25  </a:t>
            </a:r>
            <a:r>
              <a:rPr lang="en-US" altLang="en-US" sz="2000" i="1">
                <a:latin typeface="Times New Roman" panose="02020603050405020304" pitchFamily="18" charset="0"/>
              </a:rPr>
              <a:t>L2CAP data packet format</a:t>
            </a:r>
          </a:p>
        </p:txBody>
      </p:sp>
      <p:sp>
        <p:nvSpPr>
          <p:cNvPr id="882693" name="Line 5">
            <a:extLst>
              <a:ext uri="{FF2B5EF4-FFF2-40B4-BE49-F238E27FC236}">
                <a16:creationId xmlns:a16="http://schemas.microsoft.com/office/drawing/2014/main" id="{42E4A311-896C-939A-1ED0-162E968FD98E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82694" name="Picture 6">
            <a:extLst>
              <a:ext uri="{FF2B5EF4-FFF2-40B4-BE49-F238E27FC236}">
                <a16:creationId xmlns:a16="http://schemas.microsoft.com/office/drawing/2014/main" id="{6E456176-7B8A-DC1D-02D0-FC9D700D6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988" y="3052763"/>
            <a:ext cx="7542212" cy="833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317D951-2235-FE01-6F40-0DC6CA9C09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14.</a:t>
            </a:r>
            <a:fld id="{85E93A71-6163-C04F-B469-FCEEF4ECE7BD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858114" name="Line 2">
            <a:extLst>
              <a:ext uri="{FF2B5EF4-FFF2-40B4-BE49-F238E27FC236}">
                <a16:creationId xmlns:a16="http://schemas.microsoft.com/office/drawing/2014/main" id="{29FD5131-2937-0B16-1C20-EB55B4D59E29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8115" name="Line 3">
            <a:extLst>
              <a:ext uri="{FF2B5EF4-FFF2-40B4-BE49-F238E27FC236}">
                <a16:creationId xmlns:a16="http://schemas.microsoft.com/office/drawing/2014/main" id="{86F0FE49-9DDB-4FA8-8DE6-D8BF6FDB4309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8116" name="Text Box 4">
            <a:extLst>
              <a:ext uri="{FF2B5EF4-FFF2-40B4-BE49-F238E27FC236}">
                <a16:creationId xmlns:a16="http://schemas.microsoft.com/office/drawing/2014/main" id="{09BA66DA-ACF9-088A-5A21-842117316B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762000"/>
            <a:ext cx="4392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14.1  </a:t>
            </a:r>
            <a:r>
              <a:rPr lang="en-US" altLang="en-US" sz="2000" i="1">
                <a:latin typeface="Times New Roman" panose="02020603050405020304" pitchFamily="18" charset="0"/>
              </a:rPr>
              <a:t>Basic service sets (BSSs)</a:t>
            </a:r>
          </a:p>
        </p:txBody>
      </p:sp>
      <p:sp>
        <p:nvSpPr>
          <p:cNvPr id="858117" name="Line 5">
            <a:extLst>
              <a:ext uri="{FF2B5EF4-FFF2-40B4-BE49-F238E27FC236}">
                <a16:creationId xmlns:a16="http://schemas.microsoft.com/office/drawing/2014/main" id="{5B38F57B-9C2B-DFB6-7C0D-C90FAE534952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58119" name="Picture 7">
            <a:extLst>
              <a:ext uri="{FF2B5EF4-FFF2-40B4-BE49-F238E27FC236}">
                <a16:creationId xmlns:a16="http://schemas.microsoft.com/office/drawing/2014/main" id="{5C2692FD-39AF-9BFC-7D25-966F9ADF74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1731963"/>
            <a:ext cx="8491537" cy="3754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F4BBF21-F947-F620-7255-A44C585795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14.</a:t>
            </a:r>
            <a:fld id="{C6F0D2A7-2146-5B4D-9FAD-40836D5603F4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859138" name="Line 2">
            <a:extLst>
              <a:ext uri="{FF2B5EF4-FFF2-40B4-BE49-F238E27FC236}">
                <a16:creationId xmlns:a16="http://schemas.microsoft.com/office/drawing/2014/main" id="{14E856CB-F4B7-53C5-2FFC-46A7795E9803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9139" name="Line 3">
            <a:extLst>
              <a:ext uri="{FF2B5EF4-FFF2-40B4-BE49-F238E27FC236}">
                <a16:creationId xmlns:a16="http://schemas.microsoft.com/office/drawing/2014/main" id="{71B47F5D-3C46-11D2-1610-9AF1A9DFF733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9140" name="Text Box 4">
            <a:extLst>
              <a:ext uri="{FF2B5EF4-FFF2-40B4-BE49-F238E27FC236}">
                <a16:creationId xmlns:a16="http://schemas.microsoft.com/office/drawing/2014/main" id="{6F8D104E-B918-FCD9-1E1E-A78F135567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762000"/>
            <a:ext cx="4802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14.2  </a:t>
            </a:r>
            <a:r>
              <a:rPr lang="en-US" altLang="en-US" sz="2000" i="1">
                <a:latin typeface="Times New Roman" panose="02020603050405020304" pitchFamily="18" charset="0"/>
              </a:rPr>
              <a:t>Extended service sets (ESSs)</a:t>
            </a:r>
          </a:p>
        </p:txBody>
      </p:sp>
      <p:sp>
        <p:nvSpPr>
          <p:cNvPr id="859141" name="Line 5">
            <a:extLst>
              <a:ext uri="{FF2B5EF4-FFF2-40B4-BE49-F238E27FC236}">
                <a16:creationId xmlns:a16="http://schemas.microsoft.com/office/drawing/2014/main" id="{2E1E7F1F-88AB-C96C-4EA0-B18CD3A4EEBF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59142" name="Picture 6">
            <a:extLst>
              <a:ext uri="{FF2B5EF4-FFF2-40B4-BE49-F238E27FC236}">
                <a16:creationId xmlns:a16="http://schemas.microsoft.com/office/drawing/2014/main" id="{AE74E552-BC51-B863-922B-6F3DDEF89C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00" y="1676400"/>
            <a:ext cx="6032500" cy="427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6FA82C-10D5-6A3F-661C-BDB00E0D60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14.</a:t>
            </a:r>
            <a:fld id="{86BA99AF-2D36-9540-97CE-4B22A33DBC87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860162" name="Line 2">
            <a:extLst>
              <a:ext uri="{FF2B5EF4-FFF2-40B4-BE49-F238E27FC236}">
                <a16:creationId xmlns:a16="http://schemas.microsoft.com/office/drawing/2014/main" id="{062A4760-41F3-D022-6EE6-2878F774A01A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163" name="Line 3">
            <a:extLst>
              <a:ext uri="{FF2B5EF4-FFF2-40B4-BE49-F238E27FC236}">
                <a16:creationId xmlns:a16="http://schemas.microsoft.com/office/drawing/2014/main" id="{3696370C-133C-BDE3-75D9-68CA940A6395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164" name="Text Box 4">
            <a:extLst>
              <a:ext uri="{FF2B5EF4-FFF2-40B4-BE49-F238E27FC236}">
                <a16:creationId xmlns:a16="http://schemas.microsoft.com/office/drawing/2014/main" id="{B9C34CCE-0E4F-4022-5034-5F574D8453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762000"/>
            <a:ext cx="5743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14.3  </a:t>
            </a:r>
            <a:r>
              <a:rPr lang="en-US" altLang="en-US" sz="2000" i="1">
                <a:latin typeface="Times New Roman" panose="02020603050405020304" pitchFamily="18" charset="0"/>
              </a:rPr>
              <a:t>MAC layers in IEEE 802.11 standard</a:t>
            </a:r>
          </a:p>
        </p:txBody>
      </p:sp>
      <p:sp>
        <p:nvSpPr>
          <p:cNvPr id="860165" name="Line 5">
            <a:extLst>
              <a:ext uri="{FF2B5EF4-FFF2-40B4-BE49-F238E27FC236}">
                <a16:creationId xmlns:a16="http://schemas.microsoft.com/office/drawing/2014/main" id="{AA480A5A-B24F-FDF2-1A31-ADC25280A457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60166" name="Picture 6">
            <a:extLst>
              <a:ext uri="{FF2B5EF4-FFF2-40B4-BE49-F238E27FC236}">
                <a16:creationId xmlns:a16="http://schemas.microsoft.com/office/drawing/2014/main" id="{2DE6CA2D-86D5-6FE9-4920-8641734C9B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" y="1979613"/>
            <a:ext cx="8556625" cy="3506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8DD7DAE-A221-8DD0-D574-614377070E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14.</a:t>
            </a:r>
            <a:fld id="{B14456C1-E513-2F40-93D9-BD740211C8AD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861186" name="Line 2">
            <a:extLst>
              <a:ext uri="{FF2B5EF4-FFF2-40B4-BE49-F238E27FC236}">
                <a16:creationId xmlns:a16="http://schemas.microsoft.com/office/drawing/2014/main" id="{E2A8A410-7DF7-A001-7C30-3388112AC9B1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1187" name="Line 3">
            <a:extLst>
              <a:ext uri="{FF2B5EF4-FFF2-40B4-BE49-F238E27FC236}">
                <a16:creationId xmlns:a16="http://schemas.microsoft.com/office/drawing/2014/main" id="{7CCB4376-419A-779C-20C5-585CECE02C5C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858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1188" name="Text Box 4">
            <a:extLst>
              <a:ext uri="{FF2B5EF4-FFF2-40B4-BE49-F238E27FC236}">
                <a16:creationId xmlns:a16="http://schemas.microsoft.com/office/drawing/2014/main" id="{25890208-3575-1DE5-060B-E124C77F3C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28600"/>
            <a:ext cx="398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14.4  </a:t>
            </a:r>
            <a:r>
              <a:rPr lang="en-US" altLang="en-US" sz="2000" i="1">
                <a:latin typeface="Times New Roman" panose="02020603050405020304" pitchFamily="18" charset="0"/>
              </a:rPr>
              <a:t>CSMA/CA flowchart</a:t>
            </a:r>
          </a:p>
        </p:txBody>
      </p:sp>
      <p:sp>
        <p:nvSpPr>
          <p:cNvPr id="861189" name="Line 5">
            <a:extLst>
              <a:ext uri="{FF2B5EF4-FFF2-40B4-BE49-F238E27FC236}">
                <a16:creationId xmlns:a16="http://schemas.microsoft.com/office/drawing/2014/main" id="{C50378CB-AA65-9DA7-D092-D63BE10D2BD2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3246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61191" name="Picture 7">
            <a:extLst>
              <a:ext uri="{FF2B5EF4-FFF2-40B4-BE49-F238E27FC236}">
                <a16:creationId xmlns:a16="http://schemas.microsoft.com/office/drawing/2014/main" id="{3BB351F7-37F2-C231-19AF-8CA923585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900113"/>
            <a:ext cx="4268788" cy="527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4635FE-834B-CFC2-578B-B781BE9370A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14.</a:t>
            </a:r>
            <a:fld id="{49F1E804-C1FC-3943-A330-FA25394AEACA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862210" name="Line 2">
            <a:extLst>
              <a:ext uri="{FF2B5EF4-FFF2-40B4-BE49-F238E27FC236}">
                <a16:creationId xmlns:a16="http://schemas.microsoft.com/office/drawing/2014/main" id="{94D5B55F-E8A7-B3C8-18B4-D7BF9E7432A5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2286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2211" name="Line 3">
            <a:extLst>
              <a:ext uri="{FF2B5EF4-FFF2-40B4-BE49-F238E27FC236}">
                <a16:creationId xmlns:a16="http://schemas.microsoft.com/office/drawing/2014/main" id="{CBCE1CD0-2A48-59B0-FE13-F0C8456824E3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0668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2212" name="Text Box 4">
            <a:extLst>
              <a:ext uri="{FF2B5EF4-FFF2-40B4-BE49-F238E27FC236}">
                <a16:creationId xmlns:a16="http://schemas.microsoft.com/office/drawing/2014/main" id="{C225A8A5-4A3C-9D2F-3368-DAEC33898F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57200"/>
            <a:ext cx="3970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14.5  </a:t>
            </a:r>
            <a:r>
              <a:rPr lang="en-US" altLang="en-US" sz="2000" i="1">
                <a:latin typeface="Times New Roman" panose="02020603050405020304" pitchFamily="18" charset="0"/>
              </a:rPr>
              <a:t>CSMA/CA and NAV</a:t>
            </a:r>
          </a:p>
        </p:txBody>
      </p:sp>
      <p:sp>
        <p:nvSpPr>
          <p:cNvPr id="862213" name="Line 5">
            <a:extLst>
              <a:ext uri="{FF2B5EF4-FFF2-40B4-BE49-F238E27FC236}">
                <a16:creationId xmlns:a16="http://schemas.microsoft.com/office/drawing/2014/main" id="{231EB411-3426-73D0-69BA-3167872E89CF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62214" name="Picture 6">
            <a:extLst>
              <a:ext uri="{FF2B5EF4-FFF2-40B4-BE49-F238E27FC236}">
                <a16:creationId xmlns:a16="http://schemas.microsoft.com/office/drawing/2014/main" id="{50737A57-0D08-560D-BDA4-BFD25EFE5D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75" y="1484313"/>
            <a:ext cx="8328025" cy="4230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551AFD2-AEF3-4ED5-D769-91EBE2C6A9E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14.</a:t>
            </a:r>
            <a:fld id="{EF7AE9AA-C6B5-C04D-B0A6-5149740C04F1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863234" name="Line 2">
            <a:extLst>
              <a:ext uri="{FF2B5EF4-FFF2-40B4-BE49-F238E27FC236}">
                <a16:creationId xmlns:a16="http://schemas.microsoft.com/office/drawing/2014/main" id="{244CA94F-F1F1-C212-2F65-BA8334020A21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2286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3235" name="Line 3">
            <a:extLst>
              <a:ext uri="{FF2B5EF4-FFF2-40B4-BE49-F238E27FC236}">
                <a16:creationId xmlns:a16="http://schemas.microsoft.com/office/drawing/2014/main" id="{31B33405-6DF2-37AF-3BAD-9BA4E7B43EDA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0668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3236" name="Text Box 4">
            <a:extLst>
              <a:ext uri="{FF2B5EF4-FFF2-40B4-BE49-F238E27FC236}">
                <a16:creationId xmlns:a16="http://schemas.microsoft.com/office/drawing/2014/main" id="{5EFFE78F-D3ED-77A9-DECE-3332A4FE73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57200"/>
            <a:ext cx="4940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14.6  </a:t>
            </a:r>
            <a:r>
              <a:rPr lang="en-US" altLang="en-US" sz="2000" i="1">
                <a:latin typeface="Times New Roman" panose="02020603050405020304" pitchFamily="18" charset="0"/>
              </a:rPr>
              <a:t>Example of repetition interval</a:t>
            </a:r>
          </a:p>
        </p:txBody>
      </p:sp>
      <p:sp>
        <p:nvSpPr>
          <p:cNvPr id="863237" name="Line 5">
            <a:extLst>
              <a:ext uri="{FF2B5EF4-FFF2-40B4-BE49-F238E27FC236}">
                <a16:creationId xmlns:a16="http://schemas.microsoft.com/office/drawing/2014/main" id="{531A988F-DB41-1A17-58C4-39C583D9125C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63238" name="Picture 6">
            <a:extLst>
              <a:ext uri="{FF2B5EF4-FFF2-40B4-BE49-F238E27FC236}">
                <a16:creationId xmlns:a16="http://schemas.microsoft.com/office/drawing/2014/main" id="{77F573B7-3DEA-F52B-322C-618199F4A1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513" y="1447800"/>
            <a:ext cx="7202487" cy="451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2626</TotalTime>
  <Words>410</Words>
  <Application>Microsoft Macintosh PowerPoint</Application>
  <PresentationFormat>On-screen Show (4:3)</PresentationFormat>
  <Paragraphs>116</Paragraphs>
  <Slides>34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Times New Roman</vt:lpstr>
      <vt:lpstr>Tahoma</vt:lpstr>
      <vt:lpstr>Wingdings</vt:lpstr>
      <vt:lpstr>Arial</vt:lpstr>
      <vt:lpstr>McGrawHill-Italic</vt:lpstr>
      <vt:lpstr>Times</vt:lpstr>
      <vt:lpstr>Blends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Valued Gateway Client</dc:creator>
  <cp:lastModifiedBy>Kanav Goyal</cp:lastModifiedBy>
  <cp:revision>164</cp:revision>
  <dcterms:created xsi:type="dcterms:W3CDTF">2000-01-15T04:50:39Z</dcterms:created>
  <dcterms:modified xsi:type="dcterms:W3CDTF">2025-08-23T14:55:39Z</dcterms:modified>
</cp:coreProperties>
</file>