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32"/>
  </p:notesMasterIdLst>
  <p:sldIdLst>
    <p:sldId id="773" r:id="rId2"/>
    <p:sldId id="535" r:id="rId3"/>
    <p:sldId id="747" r:id="rId4"/>
    <p:sldId id="748" r:id="rId5"/>
    <p:sldId id="764" r:id="rId6"/>
    <p:sldId id="765" r:id="rId7"/>
    <p:sldId id="766" r:id="rId8"/>
    <p:sldId id="749" r:id="rId9"/>
    <p:sldId id="750" r:id="rId10"/>
    <p:sldId id="767" r:id="rId11"/>
    <p:sldId id="751" r:id="rId12"/>
    <p:sldId id="768" r:id="rId13"/>
    <p:sldId id="752" r:id="rId14"/>
    <p:sldId id="753" r:id="rId15"/>
    <p:sldId id="754" r:id="rId16"/>
    <p:sldId id="755" r:id="rId17"/>
    <p:sldId id="756" r:id="rId18"/>
    <p:sldId id="757" r:id="rId19"/>
    <p:sldId id="745" r:id="rId20"/>
    <p:sldId id="769" r:id="rId21"/>
    <p:sldId id="758" r:id="rId22"/>
    <p:sldId id="770" r:id="rId23"/>
    <p:sldId id="759" r:id="rId24"/>
    <p:sldId id="760" r:id="rId25"/>
    <p:sldId id="771" r:id="rId26"/>
    <p:sldId id="746" r:id="rId27"/>
    <p:sldId id="761" r:id="rId28"/>
    <p:sldId id="762" r:id="rId29"/>
    <p:sldId id="763" r:id="rId30"/>
    <p:sldId id="77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3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>
            <a:extLst>
              <a:ext uri="{FF2B5EF4-FFF2-40B4-BE49-F238E27FC236}">
                <a16:creationId xmlns:a16="http://schemas.microsoft.com/office/drawing/2014/main" id="{A33B52C6-3DD5-91B5-B053-CB97EDD530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CB87C3F2-F336-21B7-6731-00C6639B8B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85764" name="Rectangle 4">
            <a:extLst>
              <a:ext uri="{FF2B5EF4-FFF2-40B4-BE49-F238E27FC236}">
                <a16:creationId xmlns:a16="http://schemas.microsoft.com/office/drawing/2014/main" id="{A7955321-157E-47F3-93A2-6C60F25080F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5765" name="Rectangle 5">
            <a:extLst>
              <a:ext uri="{FF2B5EF4-FFF2-40B4-BE49-F238E27FC236}">
                <a16:creationId xmlns:a16="http://schemas.microsoft.com/office/drawing/2014/main" id="{EB737034-17E3-B9E3-A028-10235E8068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85766" name="Rectangle 6">
            <a:extLst>
              <a:ext uri="{FF2B5EF4-FFF2-40B4-BE49-F238E27FC236}">
                <a16:creationId xmlns:a16="http://schemas.microsoft.com/office/drawing/2014/main" id="{2543008C-F66D-B24B-1B30-0125F83FF33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85767" name="Rectangle 7">
            <a:extLst>
              <a:ext uri="{FF2B5EF4-FFF2-40B4-BE49-F238E27FC236}">
                <a16:creationId xmlns:a16="http://schemas.microsoft.com/office/drawing/2014/main" id="{BC201938-7220-3BBD-BF90-03E29422C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BF3AE91E-11AD-8A47-BF6F-6CBD1D653AD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7411F8-06B8-9BC1-CFB5-B75E85ACB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66EF2-5735-BB4D-BEB5-88995AC81AF6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1AABB9EE-7DF0-C26C-BFA2-6C935689B8E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E3A443B9-65C9-5400-50E9-B9278F963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BB6EA82-3DDD-F7D2-3AE7-B0B839426B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EECAE-3671-644E-947A-4CC7EA4A837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E167AB69-3255-461E-6E48-BE8B9EAA31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09246654-570B-BCA8-6152-04EF48062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AEE00CA-AFAF-C109-6F56-BDA5AD945A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29B3D-FACA-6742-9385-C8ED5ECBD91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1DB09637-9DD5-58C5-8F6E-9E7B168341F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F871F3E8-DF63-5F95-2E98-56933E689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2495D53-C0D1-9852-F408-2A04FA163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EA21A-7325-6740-B2A2-406CDB016EA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20C5AD0D-9932-EFA6-C699-BE5D331C09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C95A6A63-8EF9-A63D-B87C-C23FD3DF7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1A98841-A054-B98F-4379-271C9097A9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C890D-413B-744A-AD75-E207E01010F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FD02FDF3-D91A-F348-A94A-E6E412B756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26ADD20D-D59A-5DE3-E49B-E5790683C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A75EDEC-7F2F-D4C0-626D-630245AB4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BAF12-C4E9-DF45-B043-F1C6ADE4C93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BC1B5FB2-EBEF-DDA2-03E4-39A134C77B4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7EDAE1E3-A5BD-200B-7A08-C78B3F1F9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739631-D68B-776F-2155-7C5355EA0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F86C6-1FF9-744F-9F7E-49A552EFDA6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FA43D644-B26C-0257-DD5C-A431742197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79F9D214-E962-B6BA-EC3A-1CBE6529B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5ED6DF-688F-0982-EAEA-45042DCAF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B4BD7E-4D50-DD40-835E-79FD1888B16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02146" name="Rectangle 2">
            <a:extLst>
              <a:ext uri="{FF2B5EF4-FFF2-40B4-BE49-F238E27FC236}">
                <a16:creationId xmlns:a16="http://schemas.microsoft.com/office/drawing/2014/main" id="{C6844A7F-0C77-81C6-992C-3F93D6B5310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D0896E2D-A776-9AC3-0A28-45C800745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CBD65EE-9C40-C785-187A-29E02B666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AEF50-A24D-DE48-8F7C-BE3D41D9AB3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0FABC2AA-CB4F-762B-B329-F76B90030B3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A714CD72-A26C-CFBA-DC06-75C5D352E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261A3C-0650-CEE8-D22C-470D94BE5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870283-ADFF-5C40-8532-3F80B20C3C6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EDF3D9C7-A6C2-1A02-4636-2E338392D57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>
            <a:extLst>
              <a:ext uri="{FF2B5EF4-FFF2-40B4-BE49-F238E27FC236}">
                <a16:creationId xmlns:a16="http://schemas.microsoft.com/office/drawing/2014/main" id="{E0EF2D84-2B90-4830-63F7-CC1C54D9F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0C73B9-F0EA-7578-FF20-80519EBF0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64B4D-1062-EA41-94EE-CE206992692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717F7943-B8DA-5342-4CAA-981BF9FCB5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590FC2A4-4B25-438B-1F1B-E8D02C907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F705E97-F99D-07E7-303D-B79DD171B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A725CC-59E1-2248-BE6F-E648823E9C0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BF234DF5-7E06-8451-FE4C-AA2639436D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AE2DAB57-97A8-1189-5D14-AC642E053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02ED471-E23C-9A62-85F8-C2DB2107B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3A255E-CD6B-D24B-A5FA-4B4BC088DCB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5F6BCEE4-4544-DF59-6F26-22218296E23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217A360E-7524-9244-136A-E2B577CBF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B6EF51-3264-506E-A0AD-B1C0319F35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81BCA-336B-5347-9A54-04FDEDABF74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FA0DC9E6-0293-22E4-AE0F-B3DB7BD061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F8C04B98-8CD3-5A67-8CE1-0F7EE2A8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982D5C-0A12-BE2E-6070-D515628696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12C99-A855-1B4C-B1DA-6BACD94CF9D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08290" name="Rectangle 2">
            <a:extLst>
              <a:ext uri="{FF2B5EF4-FFF2-40B4-BE49-F238E27FC236}">
                <a16:creationId xmlns:a16="http://schemas.microsoft.com/office/drawing/2014/main" id="{26A0EA50-A442-F2C4-92C5-C2AE4B956E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id="{F7956CA9-F485-168A-EDE0-A0A0B4772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6007EED-27CD-CDC5-CB44-BDE8486BB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06682-F66C-AB47-A741-1BC359EDCAE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09314" name="Rectangle 2">
            <a:extLst>
              <a:ext uri="{FF2B5EF4-FFF2-40B4-BE49-F238E27FC236}">
                <a16:creationId xmlns:a16="http://schemas.microsoft.com/office/drawing/2014/main" id="{B11672FB-3EF8-6F76-88DA-E21B1D5D05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DE919D34-6C22-5197-B4DD-8F86C33CB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7D3416-74BA-21DB-1DA1-6E17A9F5C2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F93F7-3B1D-BF49-A6CA-60D25903C60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D62B7646-6C84-CFDE-FE5C-D0F208DC9C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3FB3C944-8ED3-D11A-7CCA-B88178554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85F003-9B11-08A8-D1D7-9E1AC1D53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07DBF-019B-E243-9F1A-458B0BA81AC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94A04ABB-FDBC-4086-1B11-9CB17BB96F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>
            <a:extLst>
              <a:ext uri="{FF2B5EF4-FFF2-40B4-BE49-F238E27FC236}">
                <a16:creationId xmlns:a16="http://schemas.microsoft.com/office/drawing/2014/main" id="{373143D0-3A98-757B-3B15-8C83B118A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A12A69-78F9-D677-D33A-DC3D8FDDB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B87BC-F8DF-1842-AE7E-7CF664A6AEC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12386" name="Rectangle 2">
            <a:extLst>
              <a:ext uri="{FF2B5EF4-FFF2-40B4-BE49-F238E27FC236}">
                <a16:creationId xmlns:a16="http://schemas.microsoft.com/office/drawing/2014/main" id="{9E8A2589-68DE-2A29-AF10-DBF5FD1BBD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F706C536-C2ED-9E50-5A5B-99F2B457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E94C6C6-A3E5-7ACB-772F-A690E40C6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FBA153-622D-F142-B20E-FA5B8B9BC26C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13410" name="Rectangle 2">
            <a:extLst>
              <a:ext uri="{FF2B5EF4-FFF2-40B4-BE49-F238E27FC236}">
                <a16:creationId xmlns:a16="http://schemas.microsoft.com/office/drawing/2014/main" id="{C2D67948-0AA4-B025-1594-EDF7B3F1DE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11E735E3-DEBF-BFAB-E53A-DF720B503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51C4BD-0706-20C4-6C5F-FC3C93D59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CDC7B7-42C1-D04C-9F44-CD15D3169D1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9BD2B628-DDD0-574E-7C4C-C317F0F20F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F568274D-794F-319C-5BE0-06D42B3B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7ADAC0-94A9-B45F-B40C-CC30B9E2B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4E4B8-B32E-664A-A0A9-637EF70EA0EC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15458" name="Rectangle 2">
            <a:extLst>
              <a:ext uri="{FF2B5EF4-FFF2-40B4-BE49-F238E27FC236}">
                <a16:creationId xmlns:a16="http://schemas.microsoft.com/office/drawing/2014/main" id="{23FFD46C-D959-4F9E-45AA-4DA65F1EA4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6BD41931-F31C-CB4C-F062-C2CB30621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351A1B-98BC-E6CB-B215-006223BF1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CEE05-4F5B-3D45-9C24-3E626B46FF9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42E60CC5-7912-593D-A655-E8C0762B4A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C0CC7800-8DE2-089D-1E01-C06131DF7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5BA3E94-1E33-227A-D2E2-52E96FE6B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95B27-1FA6-E34C-B01E-28519A40D5E7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16482" name="Rectangle 2">
            <a:extLst>
              <a:ext uri="{FF2B5EF4-FFF2-40B4-BE49-F238E27FC236}">
                <a16:creationId xmlns:a16="http://schemas.microsoft.com/office/drawing/2014/main" id="{AFFD649A-D828-52EB-2F22-AF2B6CD7CE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E4B60083-0DA9-23D1-1C1D-AA506BDC7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7777D6-69AC-ACC7-77F3-E2589FB4DE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DDC08-22AC-B84B-B675-F4DC4967B45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89858" name="Rectangle 2">
            <a:extLst>
              <a:ext uri="{FF2B5EF4-FFF2-40B4-BE49-F238E27FC236}">
                <a16:creationId xmlns:a16="http://schemas.microsoft.com/office/drawing/2014/main" id="{8C894AF4-BD49-794E-D8AA-38A968A4EA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A700670D-E07B-FF41-DF0B-2EA8DEE05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636E3F5-4BAF-71F0-68EC-3D809C307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61FA2-7207-634D-A23E-2A7C85EBBE7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D31388B9-090D-CC17-8E4E-3703CD3505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B0C6DAE3-0F40-C562-7860-3D66F4A36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61285A-9B5F-B8A3-24B5-A0A20AFF8A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BA0E3-AA00-EA44-B8D4-2D12F99105C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CC0AD0FB-D60F-6251-C0FC-704424FDF1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1B5C9E9A-A2E1-BE96-BAC5-07B20A34E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00A7022-3EBD-4367-5FD8-E80D76410A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DB5B2-A99C-7E42-BF3D-57726DF9576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9F4C7ABC-8786-255B-861E-B6ABB241CF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5F562133-7FA5-BA7C-6A71-CED1725E7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676FC46-F8AF-9C19-0C55-BF3CE3F75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6D13F-A76F-A145-B423-24E9864C865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CA821807-5434-8047-82EB-09C02BC9BF5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1D4A5904-AB4B-578B-7C5C-8C9A757E1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21EE8BE-EACF-0569-B384-BF47A6170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B6266-350B-F046-8AD6-2A172093C36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9FF26611-14A1-46FE-F272-CA21D1861F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DBEBBC75-9022-F5C0-3F92-D23C80CBA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D7D97EFE-5422-30DA-43EB-EB6DC0917A5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A3BCF350-9402-A0DA-F25F-EA74559AE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125BB1C0-6E4F-5655-33C6-385D27D29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F0819F9E-6312-C776-E7AF-3663DB091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677B8CCA-94D6-58E1-E4B2-EC0AC2CAE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1647132F-6793-8389-69F0-AA860C16D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8A20E100-A5CB-6732-8841-DCBDEBE0B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BD5FAB79-8B55-4FE5-EC29-FA6610F9A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70AD2D90-726D-71D4-2DB9-32EDE0A51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001A8AB9-5A96-A10D-0CAD-0900230098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D88E49F3-862B-00E6-861F-8FDB102BAC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C30C7C95-F79D-5CE7-8A89-6BB4230A80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C758B4A5-DC97-B2A0-CF2E-91A0DA3D370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6F79B5D0-246E-0761-D6BF-1644DC57306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7569E43B-0717-6EBD-8166-8E513D08F1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695C2CD4-816A-FF46-8033-29C2C15079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281978EC-801C-3563-72D9-D32515FCD8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8D94E9DF-A06A-966C-6F14-4C897CEF0F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481D-79E0-0EE8-C658-A588ADCDB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071FC-3DF2-E4FF-815A-25C554420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4C250-D076-D526-BAF1-724F424BE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B59B4A2E-AD6C-E54D-A734-98DACB1A9D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29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E5D5E-6054-96D7-669F-E9B7C9EB6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D83AD-CFB1-F5E1-42FC-CDD2EE6E5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77ECB-203C-754A-9A2E-F44D7B00A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1ED1F70B-95E8-9E4D-B5AC-DF7E6D9920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352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066B4E-8AB9-8661-F1C0-2762060A200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C92F6B-293B-5A6F-0A76-F19E34431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2AF634BE-0350-3E48-9305-A3CB697BD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82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2EC8-DD7A-87E4-683F-C2D57511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A20A-7B07-FE85-65BB-0932EEFFA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C1D91-2173-7FC6-3097-47250E11D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B864C998-62BB-3B46-8B88-8801A7114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38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B1AC-D19B-9236-6524-DFFF9AB9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7369D-6F13-4F33-626C-4F0833F96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753F2-36DE-EE36-B98C-37B2CDE63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A6E96A73-4D39-084F-93C8-625767B4A1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55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8DA1-BC77-6BDF-8187-FE59E5C0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3241-9815-8C10-7885-51502239E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095BE-632E-D07F-1C34-E696EB7C5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EDD22-7531-E032-1F31-CE612FB8F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00019653-5057-624C-A5A2-C28AE260B3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71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1558-0374-3435-5E57-0C7F04906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2BEE7-9E02-9DC3-3B97-66B77DE1F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43A3A-CD1B-EC15-5964-05C82C43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EA62F-46AD-26E6-82EE-A549E3C0D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8B9AA-00B4-B576-B20A-921667DE2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9A1D1-297A-EA34-D096-54B6062F33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5E9EF586-F19A-274D-8710-7D34DB69B9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0A0E-428A-F5EE-5588-632399C4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064B7-56C3-DE05-174B-4C08330C2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152E9224-9032-F048-8815-2E51871D8A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71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4F6DF4-6F17-9033-DC48-E4A315977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0C9D0104-2397-B74A-9DD2-FBE832875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92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F841-A374-9B90-11FA-A02FB983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323C-034D-D6AC-39E5-ECCECB93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5F51E-DE81-D6B7-9AC2-4396480D3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0A5F-EEB6-70CC-1599-3B612CC8C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F911C8BC-C31A-E04B-8D55-449B8BF2F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23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8B4B-E1DB-4F2E-A498-C08EF9A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5799D-4B6D-C591-2091-E16AC9EB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11243-E3BA-43A5-BCDA-20F0F4481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FAB57-662D-473C-42F4-A23B4A4D3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15.</a:t>
            </a:r>
            <a:fld id="{DF342209-BFB6-C344-97A6-60D3C3C408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91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BC8F322F-3E1F-366B-4AD3-2A577951D1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15.</a:t>
            </a:r>
            <a:fld id="{DAAE0FF0-1D39-C444-9BEF-344A1C29EA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E83C36A-85EE-4D8D-9E07-89A5B1A6B8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245F5D67-EBC8-964B-9F6B-94A88DAAE7A3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917506" name="Picture 2">
            <a:extLst>
              <a:ext uri="{FF2B5EF4-FFF2-40B4-BE49-F238E27FC236}">
                <a16:creationId xmlns:a16="http://schemas.microsoft.com/office/drawing/2014/main" id="{589FB59B-B168-0E42-2680-23BA9069C628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7507" name="Rectangle 3">
            <a:extLst>
              <a:ext uri="{FF2B5EF4-FFF2-40B4-BE49-F238E27FC236}">
                <a16:creationId xmlns:a16="http://schemas.microsoft.com/office/drawing/2014/main" id="{13ADC754-C28C-65CD-87D7-BB41E4A7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15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Connecting LANs, </a:t>
            </a:r>
            <a:br>
              <a:rPr lang="en-US" altLang="en-US" sz="4400"/>
            </a:br>
            <a:r>
              <a:rPr lang="en-US" altLang="en-US" sz="4400"/>
              <a:t>Backbone Networks, </a:t>
            </a:r>
            <a:br>
              <a:rPr lang="en-US" altLang="en-US" sz="4400"/>
            </a:br>
            <a:r>
              <a:rPr lang="en-US" altLang="en-US" sz="4400"/>
              <a:t>and Virtual LANs</a:t>
            </a:r>
          </a:p>
        </p:txBody>
      </p:sp>
      <p:sp>
        <p:nvSpPr>
          <p:cNvPr id="917508" name="Text Box 4">
            <a:extLst>
              <a:ext uri="{FF2B5EF4-FFF2-40B4-BE49-F238E27FC236}">
                <a16:creationId xmlns:a16="http://schemas.microsoft.com/office/drawing/2014/main" id="{380A1EE4-E318-50D7-49E6-0E1034FB5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6A2FB-E5C0-4E01-7151-94D8D25E9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A09A45B6-81B9-0441-B8AF-526F7C889A4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79618" name="Rectangle 2">
            <a:extLst>
              <a:ext uri="{FF2B5EF4-FFF2-40B4-BE49-F238E27FC236}">
                <a16:creationId xmlns:a16="http://schemas.microsoft.com/office/drawing/2014/main" id="{1757C20B-1024-F057-7D1C-556737E853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64C054FA-048F-922D-EF76-13036E5E8A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9620" name="Rectangle 4">
            <a:extLst>
              <a:ext uri="{FF2B5EF4-FFF2-40B4-BE49-F238E27FC236}">
                <a16:creationId xmlns:a16="http://schemas.microsoft.com/office/drawing/2014/main" id="{E17401E7-1E34-5DAB-937B-F4A95BB4DE1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9621" name="Rectangle 5">
            <a:extLst>
              <a:ext uri="{FF2B5EF4-FFF2-40B4-BE49-F238E27FC236}">
                <a16:creationId xmlns:a16="http://schemas.microsoft.com/office/drawing/2014/main" id="{8425FBE9-3C1B-3A11-1E34-0C617391D2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9622" name="Rectangle 6">
            <a:extLst>
              <a:ext uri="{FF2B5EF4-FFF2-40B4-BE49-F238E27FC236}">
                <a16:creationId xmlns:a16="http://schemas.microsoft.com/office/drawing/2014/main" id="{AF62D8E2-9739-0810-AF9F-B79AAF9EF6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9623" name="Rectangle 7">
            <a:extLst>
              <a:ext uri="{FF2B5EF4-FFF2-40B4-BE49-F238E27FC236}">
                <a16:creationId xmlns:a16="http://schemas.microsoft.com/office/drawing/2014/main" id="{FD26554C-3030-7815-631A-8B650821E0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9624" name="Rectangle 8">
            <a:extLst>
              <a:ext uri="{FF2B5EF4-FFF2-40B4-BE49-F238E27FC236}">
                <a16:creationId xmlns:a16="http://schemas.microsoft.com/office/drawing/2014/main" id="{B184E356-68EB-A23A-D97C-A5B890A27C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9625" name="Line 9">
            <a:extLst>
              <a:ext uri="{FF2B5EF4-FFF2-40B4-BE49-F238E27FC236}">
                <a16:creationId xmlns:a16="http://schemas.microsoft.com/office/drawing/2014/main" id="{0F6ED571-DB25-C1C3-BD82-7AD5F7130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6" name="Line 10">
            <a:extLst>
              <a:ext uri="{FF2B5EF4-FFF2-40B4-BE49-F238E27FC236}">
                <a16:creationId xmlns:a16="http://schemas.microsoft.com/office/drawing/2014/main" id="{C712827D-8571-6B61-F272-886C39B59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7" name="Rectangle 11">
            <a:extLst>
              <a:ext uri="{FF2B5EF4-FFF2-40B4-BE49-F238E27FC236}">
                <a16:creationId xmlns:a16="http://schemas.microsoft.com/office/drawing/2014/main" id="{69D560B7-D490-B0B1-016C-A0E1E9898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bridge has a table used in </a:t>
            </a:r>
            <a:br>
              <a:rPr lang="en-US" altLang="en-US"/>
            </a:br>
            <a:r>
              <a:rPr lang="en-US" altLang="en-US"/>
              <a:t>filtering decisions.</a:t>
            </a:r>
          </a:p>
        </p:txBody>
      </p:sp>
      <p:grpSp>
        <p:nvGrpSpPr>
          <p:cNvPr id="879628" name="Group 12">
            <a:extLst>
              <a:ext uri="{FF2B5EF4-FFF2-40B4-BE49-F238E27FC236}">
                <a16:creationId xmlns:a16="http://schemas.microsoft.com/office/drawing/2014/main" id="{74769EBA-D2BF-C207-18DD-C218DC0CB27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9629" name="Picture 13">
              <a:extLst>
                <a:ext uri="{FF2B5EF4-FFF2-40B4-BE49-F238E27FC236}">
                  <a16:creationId xmlns:a16="http://schemas.microsoft.com/office/drawing/2014/main" id="{AF25ADAF-5C0F-AB48-666D-12F5AE342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9630" name="Text Box 14">
              <a:extLst>
                <a:ext uri="{FF2B5EF4-FFF2-40B4-BE49-F238E27FC236}">
                  <a16:creationId xmlns:a16="http://schemas.microsoft.com/office/drawing/2014/main" id="{72760EFB-0775-118F-404D-B474796CD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FC017-C282-C2B7-4BB4-D19F09C50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B26667B5-DD73-E34D-A5F0-0FF528894E9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63234" name="Line 2">
            <a:extLst>
              <a:ext uri="{FF2B5EF4-FFF2-40B4-BE49-F238E27FC236}">
                <a16:creationId xmlns:a16="http://schemas.microsoft.com/office/drawing/2014/main" id="{1885401A-01B7-B6B0-3F80-C6222A7F8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5" name="Line 3">
            <a:extLst>
              <a:ext uri="{FF2B5EF4-FFF2-40B4-BE49-F238E27FC236}">
                <a16:creationId xmlns:a16="http://schemas.microsoft.com/office/drawing/2014/main" id="{C34F38F8-CDD5-A9B9-F44F-DDAA859CF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6" name="Text Box 4">
            <a:extLst>
              <a:ext uri="{FF2B5EF4-FFF2-40B4-BE49-F238E27FC236}">
                <a16:creationId xmlns:a16="http://schemas.microsoft.com/office/drawing/2014/main" id="{CA05D537-C411-030B-8743-5C58F8EA9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024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15.5  </a:t>
            </a:r>
            <a:r>
              <a:rPr lang="en-US" altLang="en-US" sz="2000" i="1">
                <a:latin typeface="Times New Roman" panose="02020603050405020304" pitchFamily="18" charset="0"/>
              </a:rPr>
              <a:t>A bridge connecting two LANs</a:t>
            </a:r>
          </a:p>
        </p:txBody>
      </p:sp>
      <p:sp>
        <p:nvSpPr>
          <p:cNvPr id="863237" name="Line 5">
            <a:extLst>
              <a:ext uri="{FF2B5EF4-FFF2-40B4-BE49-F238E27FC236}">
                <a16:creationId xmlns:a16="http://schemas.microsoft.com/office/drawing/2014/main" id="{43C5186F-A0A6-9106-76E9-29504634F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3238" name="Picture 6">
            <a:extLst>
              <a:ext uri="{FF2B5EF4-FFF2-40B4-BE49-F238E27FC236}">
                <a16:creationId xmlns:a16="http://schemas.microsoft.com/office/drawing/2014/main" id="{A1835FFE-FF58-6455-936C-AE805512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1143000"/>
            <a:ext cx="8116887" cy="508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87BE64-2304-574B-F5DB-9027C9C93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1C3138B9-C76F-4B48-A10F-991BB5E11D4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80642" name="Rectangle 2">
            <a:extLst>
              <a:ext uri="{FF2B5EF4-FFF2-40B4-BE49-F238E27FC236}">
                <a16:creationId xmlns:a16="http://schemas.microsoft.com/office/drawing/2014/main" id="{4F2D7C61-FA44-0C91-C68E-3EDF035D6B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409F567F-CEF8-144F-32A8-38B75E2E4B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44" name="Rectangle 4">
            <a:extLst>
              <a:ext uri="{FF2B5EF4-FFF2-40B4-BE49-F238E27FC236}">
                <a16:creationId xmlns:a16="http://schemas.microsoft.com/office/drawing/2014/main" id="{1EE5B5F0-B5EC-AC83-8173-AC5D82ADF6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45" name="Rectangle 5">
            <a:extLst>
              <a:ext uri="{FF2B5EF4-FFF2-40B4-BE49-F238E27FC236}">
                <a16:creationId xmlns:a16="http://schemas.microsoft.com/office/drawing/2014/main" id="{5F082F93-4F80-16AD-F22A-F2B32262DB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46" name="Rectangle 6">
            <a:extLst>
              <a:ext uri="{FF2B5EF4-FFF2-40B4-BE49-F238E27FC236}">
                <a16:creationId xmlns:a16="http://schemas.microsoft.com/office/drawing/2014/main" id="{8531AB16-4E2B-8397-7698-42AEB981A7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47" name="Rectangle 7">
            <a:extLst>
              <a:ext uri="{FF2B5EF4-FFF2-40B4-BE49-F238E27FC236}">
                <a16:creationId xmlns:a16="http://schemas.microsoft.com/office/drawing/2014/main" id="{20C6CF8C-3C47-BBD7-EFA0-2E44A77E05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48" name="Rectangle 8">
            <a:extLst>
              <a:ext uri="{FF2B5EF4-FFF2-40B4-BE49-F238E27FC236}">
                <a16:creationId xmlns:a16="http://schemas.microsoft.com/office/drawing/2014/main" id="{6F605795-2252-6F49-C023-F6C66CFBD7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49" name="Line 9">
            <a:extLst>
              <a:ext uri="{FF2B5EF4-FFF2-40B4-BE49-F238E27FC236}">
                <a16:creationId xmlns:a16="http://schemas.microsoft.com/office/drawing/2014/main" id="{EDDE6568-522C-12F8-D69C-94C58EDB5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50" name="Line 10">
            <a:extLst>
              <a:ext uri="{FF2B5EF4-FFF2-40B4-BE49-F238E27FC236}">
                <a16:creationId xmlns:a16="http://schemas.microsoft.com/office/drawing/2014/main" id="{98C0B870-60A8-F334-833E-A2BB6E74E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51" name="Rectangle 11">
            <a:extLst>
              <a:ext uri="{FF2B5EF4-FFF2-40B4-BE49-F238E27FC236}">
                <a16:creationId xmlns:a16="http://schemas.microsoft.com/office/drawing/2014/main" id="{EE5AA433-13CB-7609-0262-81BB65CDD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bridge does not change the physical (MAC) addresses in a frame.</a:t>
            </a:r>
          </a:p>
        </p:txBody>
      </p:sp>
      <p:grpSp>
        <p:nvGrpSpPr>
          <p:cNvPr id="880652" name="Group 12">
            <a:extLst>
              <a:ext uri="{FF2B5EF4-FFF2-40B4-BE49-F238E27FC236}">
                <a16:creationId xmlns:a16="http://schemas.microsoft.com/office/drawing/2014/main" id="{D897B9A6-34F6-D3FD-6A1A-D9B68314884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0653" name="Picture 13">
              <a:extLst>
                <a:ext uri="{FF2B5EF4-FFF2-40B4-BE49-F238E27FC236}">
                  <a16:creationId xmlns:a16="http://schemas.microsoft.com/office/drawing/2014/main" id="{CD91C774-79ED-10C7-1D91-2EA72C520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0654" name="Text Box 14">
              <a:extLst>
                <a:ext uri="{FF2B5EF4-FFF2-40B4-BE49-F238E27FC236}">
                  <a16:creationId xmlns:a16="http://schemas.microsoft.com/office/drawing/2014/main" id="{55C3EC1F-EBFB-D0D6-0118-4A1E1BB8E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122F4-3EDE-52DC-D1BE-9BDE66315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DF725D54-B548-F945-983F-AEC68E1B864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64258" name="Line 2">
            <a:extLst>
              <a:ext uri="{FF2B5EF4-FFF2-40B4-BE49-F238E27FC236}">
                <a16:creationId xmlns:a16="http://schemas.microsoft.com/office/drawing/2014/main" id="{F6A52EF5-6135-F9EE-1097-BF2312E89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59" name="Line 3">
            <a:extLst>
              <a:ext uri="{FF2B5EF4-FFF2-40B4-BE49-F238E27FC236}">
                <a16:creationId xmlns:a16="http://schemas.microsoft.com/office/drawing/2014/main" id="{EB0AC9F0-1BC0-500E-90F3-08811EF25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60" name="Text Box 4">
            <a:extLst>
              <a:ext uri="{FF2B5EF4-FFF2-40B4-BE49-F238E27FC236}">
                <a16:creationId xmlns:a16="http://schemas.microsoft.com/office/drawing/2014/main" id="{5DBD0ADE-5087-DCC0-E953-C7F5CDB4C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564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15.6  </a:t>
            </a:r>
            <a:r>
              <a:rPr lang="en-US" altLang="en-US" sz="2000" i="1">
                <a:latin typeface="Times New Roman" panose="02020603050405020304" pitchFamily="18" charset="0"/>
              </a:rPr>
              <a:t>A learning bridge and the process of learning</a:t>
            </a:r>
          </a:p>
        </p:txBody>
      </p:sp>
      <p:sp>
        <p:nvSpPr>
          <p:cNvPr id="864261" name="Line 5">
            <a:extLst>
              <a:ext uri="{FF2B5EF4-FFF2-40B4-BE49-F238E27FC236}">
                <a16:creationId xmlns:a16="http://schemas.microsoft.com/office/drawing/2014/main" id="{2444349C-162B-E5CE-8E00-8B70644D3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4262" name="Picture 6">
            <a:extLst>
              <a:ext uri="{FF2B5EF4-FFF2-40B4-BE49-F238E27FC236}">
                <a16:creationId xmlns:a16="http://schemas.microsoft.com/office/drawing/2014/main" id="{1D9FB7C1-9EED-6056-0EF2-814C2A140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3188"/>
            <a:ext cx="5630863" cy="464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CDBA98-E845-0C63-019C-3479B917B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906F138B-0BB9-3F44-AEE9-B1200FE9DAD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65282" name="Line 2">
            <a:extLst>
              <a:ext uri="{FF2B5EF4-FFF2-40B4-BE49-F238E27FC236}">
                <a16:creationId xmlns:a16="http://schemas.microsoft.com/office/drawing/2014/main" id="{3AEA39B4-9F62-375F-05E1-DA22C48AC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3" name="Line 3">
            <a:extLst>
              <a:ext uri="{FF2B5EF4-FFF2-40B4-BE49-F238E27FC236}">
                <a16:creationId xmlns:a16="http://schemas.microsoft.com/office/drawing/2014/main" id="{EA0218A3-093E-B389-1AA5-45A3742DC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85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4" name="Text Box 4">
            <a:extLst>
              <a:ext uri="{FF2B5EF4-FFF2-40B4-BE49-F238E27FC236}">
                <a16:creationId xmlns:a16="http://schemas.microsoft.com/office/drawing/2014/main" id="{0BFAB02F-E3EA-B7ED-F0B2-6D67AB987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5408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15.7  </a:t>
            </a:r>
            <a:r>
              <a:rPr lang="en-US" altLang="en-US" sz="2000" i="1">
                <a:latin typeface="Times New Roman" panose="02020603050405020304" pitchFamily="18" charset="0"/>
              </a:rPr>
              <a:t>Loop problem in a learning bridge</a:t>
            </a:r>
          </a:p>
        </p:txBody>
      </p:sp>
      <p:sp>
        <p:nvSpPr>
          <p:cNvPr id="865285" name="Line 5">
            <a:extLst>
              <a:ext uri="{FF2B5EF4-FFF2-40B4-BE49-F238E27FC236}">
                <a16:creationId xmlns:a16="http://schemas.microsoft.com/office/drawing/2014/main" id="{7A04934B-D9F1-4D45-1789-7F9AF4CA76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>
            <a:extLst>
              <a:ext uri="{FF2B5EF4-FFF2-40B4-BE49-F238E27FC236}">
                <a16:creationId xmlns:a16="http://schemas.microsoft.com/office/drawing/2014/main" id="{29DF37C1-797D-62D7-39E0-7AE24187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7761288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017EEF-3AE0-05F9-FE7D-578702E37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6067A11E-E1A6-814A-B8D5-9FD9F351F06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66306" name="Line 2">
            <a:extLst>
              <a:ext uri="{FF2B5EF4-FFF2-40B4-BE49-F238E27FC236}">
                <a16:creationId xmlns:a16="http://schemas.microsoft.com/office/drawing/2014/main" id="{198D7AB6-7B3F-9D58-A851-D215CE572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7" name="Line 3">
            <a:extLst>
              <a:ext uri="{FF2B5EF4-FFF2-40B4-BE49-F238E27FC236}">
                <a16:creationId xmlns:a16="http://schemas.microsoft.com/office/drawing/2014/main" id="{8F40C2AA-BE9B-6C66-0F4F-ACBBC6D2E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8" name="Text Box 4">
            <a:extLst>
              <a:ext uri="{FF2B5EF4-FFF2-40B4-BE49-F238E27FC236}">
                <a16:creationId xmlns:a16="http://schemas.microsoft.com/office/drawing/2014/main" id="{403C3230-9D78-AA5B-8A91-156A86B37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781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15.8  </a:t>
            </a:r>
            <a:r>
              <a:rPr lang="en-US" altLang="en-US" sz="2000" i="1">
                <a:latin typeface="Times New Roman" panose="02020603050405020304" pitchFamily="18" charset="0"/>
              </a:rPr>
              <a:t>A system of connected LANs and its graph representation</a:t>
            </a:r>
          </a:p>
        </p:txBody>
      </p:sp>
      <p:sp>
        <p:nvSpPr>
          <p:cNvPr id="866309" name="Line 5">
            <a:extLst>
              <a:ext uri="{FF2B5EF4-FFF2-40B4-BE49-F238E27FC236}">
                <a16:creationId xmlns:a16="http://schemas.microsoft.com/office/drawing/2014/main" id="{D6CA191E-4EDA-35B5-1B1B-2D3A48182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6310" name="Picture 6">
            <a:extLst>
              <a:ext uri="{FF2B5EF4-FFF2-40B4-BE49-F238E27FC236}">
                <a16:creationId xmlns:a16="http://schemas.microsoft.com/office/drawing/2014/main" id="{284C891C-0E7C-807F-200E-2D44F2EA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914400"/>
            <a:ext cx="5557837" cy="544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3BA8E-325A-2933-F37F-7040AD6BF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B8DEC6CD-D72F-1441-8346-E84BD4B39CF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67330" name="Line 2">
            <a:extLst>
              <a:ext uri="{FF2B5EF4-FFF2-40B4-BE49-F238E27FC236}">
                <a16:creationId xmlns:a16="http://schemas.microsoft.com/office/drawing/2014/main" id="{7B9E44BB-D852-A2A2-48B8-1A1AE24D9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1" name="Line 3">
            <a:extLst>
              <a:ext uri="{FF2B5EF4-FFF2-40B4-BE49-F238E27FC236}">
                <a16:creationId xmlns:a16="http://schemas.microsoft.com/office/drawing/2014/main" id="{0CA07D33-DE6E-0C9C-1DA6-B181E66A3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19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2" name="Text Box 4">
            <a:extLst>
              <a:ext uri="{FF2B5EF4-FFF2-40B4-BE49-F238E27FC236}">
                <a16:creationId xmlns:a16="http://schemas.microsoft.com/office/drawing/2014/main" id="{0C703223-DE36-8E47-2837-08631BCDF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94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15.9  </a:t>
            </a:r>
            <a:r>
              <a:rPr lang="en-US" altLang="en-US" sz="2000" i="1">
                <a:latin typeface="Times New Roman" panose="02020603050405020304" pitchFamily="18" charset="0"/>
              </a:rPr>
              <a:t>Finding the shortest paths and the spanning 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                       tree in a system of bridges</a:t>
            </a:r>
          </a:p>
        </p:txBody>
      </p:sp>
      <p:sp>
        <p:nvSpPr>
          <p:cNvPr id="867333" name="Line 5">
            <a:extLst>
              <a:ext uri="{FF2B5EF4-FFF2-40B4-BE49-F238E27FC236}">
                <a16:creationId xmlns:a16="http://schemas.microsoft.com/office/drawing/2014/main" id="{CE65A8B3-70EF-551F-2E0F-F3EBD56DE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7334" name="Picture 6">
            <a:extLst>
              <a:ext uri="{FF2B5EF4-FFF2-40B4-BE49-F238E27FC236}">
                <a16:creationId xmlns:a16="http://schemas.microsoft.com/office/drawing/2014/main" id="{8C69EEB5-DFA5-7864-A729-2A7337A1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98588"/>
            <a:ext cx="4295775" cy="492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E6386-26D9-EEE4-BFCC-49A05A314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84A6157D-D67C-0F40-9897-84510C6F502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68354" name="Line 2">
            <a:extLst>
              <a:ext uri="{FF2B5EF4-FFF2-40B4-BE49-F238E27FC236}">
                <a16:creationId xmlns:a16="http://schemas.microsoft.com/office/drawing/2014/main" id="{10596546-78E6-1689-CF77-6E3C5A61C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>
            <a:extLst>
              <a:ext uri="{FF2B5EF4-FFF2-40B4-BE49-F238E27FC236}">
                <a16:creationId xmlns:a16="http://schemas.microsoft.com/office/drawing/2014/main" id="{F710F390-F67D-79C5-8B8E-26E51C99F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1430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Text Box 4">
            <a:extLst>
              <a:ext uri="{FF2B5EF4-FFF2-40B4-BE49-F238E27FC236}">
                <a16:creationId xmlns:a16="http://schemas.microsoft.com/office/drawing/2014/main" id="{F9CA73A0-81B4-6700-27AB-EF81E9F52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521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15.10  </a:t>
            </a:r>
            <a:r>
              <a:rPr lang="en-US" altLang="en-US" sz="2000" i="1">
                <a:latin typeface="Times New Roman" panose="02020603050405020304" pitchFamily="18" charset="0"/>
              </a:rPr>
              <a:t>Forwarding and blocking ports after using spanning </a:t>
            </a:r>
            <a:br>
              <a:rPr lang="en-US" altLang="en-US" sz="2000" i="1">
                <a:latin typeface="Times New Roman" panose="02020603050405020304" pitchFamily="18" charset="0"/>
              </a:rPr>
            </a:br>
            <a:r>
              <a:rPr lang="en-US" altLang="en-US" sz="2000" i="1">
                <a:latin typeface="Times New Roman" panose="02020603050405020304" pitchFamily="18" charset="0"/>
              </a:rPr>
              <a:t>                            tree algorithm</a:t>
            </a:r>
          </a:p>
        </p:txBody>
      </p:sp>
      <p:sp>
        <p:nvSpPr>
          <p:cNvPr id="868357" name="Line 5">
            <a:extLst>
              <a:ext uri="{FF2B5EF4-FFF2-40B4-BE49-F238E27FC236}">
                <a16:creationId xmlns:a16="http://schemas.microsoft.com/office/drawing/2014/main" id="{BCC9693B-1CED-0AF0-4F7C-B3FAD9A0A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8359" name="Picture 7">
            <a:extLst>
              <a:ext uri="{FF2B5EF4-FFF2-40B4-BE49-F238E27FC236}">
                <a16:creationId xmlns:a16="http://schemas.microsoft.com/office/drawing/2014/main" id="{C19A605E-6E4E-34C7-007B-C6B845111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61300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917212-19CB-9EC3-3DA6-B72ACD00F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D1BBB32E-4FA5-9745-99C3-A66B66489B0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69378" name="Line 2">
            <a:extLst>
              <a:ext uri="{FF2B5EF4-FFF2-40B4-BE49-F238E27FC236}">
                <a16:creationId xmlns:a16="http://schemas.microsoft.com/office/drawing/2014/main" id="{D8503AFA-4D6F-1C5B-B849-DED7C6014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79" name="Line 3">
            <a:extLst>
              <a:ext uri="{FF2B5EF4-FFF2-40B4-BE49-F238E27FC236}">
                <a16:creationId xmlns:a16="http://schemas.microsoft.com/office/drawing/2014/main" id="{8E9A2CFF-9387-D280-2F7D-2C3F9996B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Text Box 4">
            <a:extLst>
              <a:ext uri="{FF2B5EF4-FFF2-40B4-BE49-F238E27FC236}">
                <a16:creationId xmlns:a16="http://schemas.microsoft.com/office/drawing/2014/main" id="{AA58E424-51EB-684F-8101-554E6D957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21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15.11  </a:t>
            </a:r>
            <a:r>
              <a:rPr lang="en-US" altLang="en-US" sz="2000" i="1">
                <a:latin typeface="Times New Roman" panose="02020603050405020304" pitchFamily="18" charset="0"/>
              </a:rPr>
              <a:t>Routers connecting independent LANs and WANs</a:t>
            </a:r>
          </a:p>
        </p:txBody>
      </p:sp>
      <p:sp>
        <p:nvSpPr>
          <p:cNvPr id="869381" name="Line 5">
            <a:extLst>
              <a:ext uri="{FF2B5EF4-FFF2-40B4-BE49-F238E27FC236}">
                <a16:creationId xmlns:a16="http://schemas.microsoft.com/office/drawing/2014/main" id="{58567135-A58A-91AC-4451-837670182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9382" name="Picture 6">
            <a:extLst>
              <a:ext uri="{FF2B5EF4-FFF2-40B4-BE49-F238E27FC236}">
                <a16:creationId xmlns:a16="http://schemas.microsoft.com/office/drawing/2014/main" id="{41A37CE3-590A-2300-B7EB-33E1C1558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2165350"/>
            <a:ext cx="8885237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065425-FF09-FE1A-14B7-B2143FC4BF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5B690ADE-5586-5D41-B2E4-1428D7CF15C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57090" name="Rectangle 2">
            <a:extLst>
              <a:ext uri="{FF2B5EF4-FFF2-40B4-BE49-F238E27FC236}">
                <a16:creationId xmlns:a16="http://schemas.microsoft.com/office/drawing/2014/main" id="{036F291C-DBD4-3C0D-66B5-5EEAB6619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7091" name="Text Box 3">
            <a:extLst>
              <a:ext uri="{FF2B5EF4-FFF2-40B4-BE49-F238E27FC236}">
                <a16:creationId xmlns:a16="http://schemas.microsoft.com/office/drawing/2014/main" id="{38CE552D-5207-FB4B-0B63-0DCCAF001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6056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15-2   BACKBONE NETWORKS</a:t>
            </a:r>
          </a:p>
        </p:txBody>
      </p:sp>
      <p:sp>
        <p:nvSpPr>
          <p:cNvPr id="857092" name="Text Box 4">
            <a:extLst>
              <a:ext uri="{FF2B5EF4-FFF2-40B4-BE49-F238E27FC236}">
                <a16:creationId xmlns:a16="http://schemas.microsoft.com/office/drawing/2014/main" id="{4DE51338-95BF-B899-B209-6FC54D580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7093" name="Rectangle 5">
            <a:extLst>
              <a:ext uri="{FF2B5EF4-FFF2-40B4-BE49-F238E27FC236}">
                <a16:creationId xmlns:a16="http://schemas.microsoft.com/office/drawing/2014/main" id="{B810B187-C266-737B-2C52-00414042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52575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backbone network allows several LANs to be connected. In a backbone network, no station is directly connected to the backbone; the stations are part of a LAN, and the backbone connects the LANs. </a:t>
            </a:r>
          </a:p>
        </p:txBody>
      </p:sp>
      <p:sp>
        <p:nvSpPr>
          <p:cNvPr id="857094" name="Rectangle 6">
            <a:extLst>
              <a:ext uri="{FF2B5EF4-FFF2-40B4-BE49-F238E27FC236}">
                <a16:creationId xmlns:a16="http://schemas.microsoft.com/office/drawing/2014/main" id="{7118066F-1B3B-F0C5-341C-C7916C95A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Bus Backbone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Star Backbone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Connecting Remote LANs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7095" name="Text Box 7">
            <a:extLst>
              <a:ext uri="{FF2B5EF4-FFF2-40B4-BE49-F238E27FC236}">
                <a16:creationId xmlns:a16="http://schemas.microsoft.com/office/drawing/2014/main" id="{C9797A54-DF99-380E-83CE-F17CF3703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AE13FD-9D34-AA69-DF96-E3A1DA4443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3F351E69-5799-9743-970D-82B7A60EC8A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CDE3DFA4-5A77-89A6-C3F2-9C1EB95A8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78217CF4-A0E7-4BDA-7737-9F5EAC1AB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5945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15-1   CONNECTING DEVICES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92B99978-CF75-0E13-249A-72977B04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F52F48E3-083D-0EA1-F3C6-0994E99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98613"/>
            <a:ext cx="8229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 this section, we divide connecting devices into five different categories based on the layer in which they operate in a network.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D7431608-F2F0-A969-D184-525366D05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76650"/>
            <a:ext cx="6705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Passive Hubs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Active Hubs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Bridges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Two-Layer 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Routers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Three-Layer 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Gateways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512866FD-693D-D1CA-C95B-F90118995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200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F4DCAB-4330-A278-08FD-976E2A587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43EE2A96-582F-D643-B92A-5C525A54F9A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DC202E5F-93C4-E847-F012-3F0CE06B3BF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D6CE7E38-A5B1-BD5B-989F-5602E694F7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68" name="Rectangle 4">
            <a:extLst>
              <a:ext uri="{FF2B5EF4-FFF2-40B4-BE49-F238E27FC236}">
                <a16:creationId xmlns:a16="http://schemas.microsoft.com/office/drawing/2014/main" id="{17DEDEFB-7054-BB0B-45A1-8E58744420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69" name="Rectangle 5">
            <a:extLst>
              <a:ext uri="{FF2B5EF4-FFF2-40B4-BE49-F238E27FC236}">
                <a16:creationId xmlns:a16="http://schemas.microsoft.com/office/drawing/2014/main" id="{954EEE65-C2A6-3423-C4F1-6865FC5F8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0" name="Rectangle 6">
            <a:extLst>
              <a:ext uri="{FF2B5EF4-FFF2-40B4-BE49-F238E27FC236}">
                <a16:creationId xmlns:a16="http://schemas.microsoft.com/office/drawing/2014/main" id="{EFBDD0BE-E132-F5C4-5CA4-E0DD285767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1" name="Rectangle 7">
            <a:extLst>
              <a:ext uri="{FF2B5EF4-FFF2-40B4-BE49-F238E27FC236}">
                <a16:creationId xmlns:a16="http://schemas.microsoft.com/office/drawing/2014/main" id="{3A392F62-1FF2-517C-A162-1C6DFF2704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2" name="Rectangle 8">
            <a:extLst>
              <a:ext uri="{FF2B5EF4-FFF2-40B4-BE49-F238E27FC236}">
                <a16:creationId xmlns:a16="http://schemas.microsoft.com/office/drawing/2014/main" id="{F6A7EFA4-5AB1-5830-0E0C-45F7D42721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3" name="Line 9">
            <a:extLst>
              <a:ext uri="{FF2B5EF4-FFF2-40B4-BE49-F238E27FC236}">
                <a16:creationId xmlns:a16="http://schemas.microsoft.com/office/drawing/2014/main" id="{E31FBCBC-0A8D-556B-3A58-9910411B8C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74" name="Line 10">
            <a:extLst>
              <a:ext uri="{FF2B5EF4-FFF2-40B4-BE49-F238E27FC236}">
                <a16:creationId xmlns:a16="http://schemas.microsoft.com/office/drawing/2014/main" id="{4B0B7DE9-8347-6916-822B-2C6589CCD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75" name="Rectangle 11">
            <a:extLst>
              <a:ext uri="{FF2B5EF4-FFF2-40B4-BE49-F238E27FC236}">
                <a16:creationId xmlns:a16="http://schemas.microsoft.com/office/drawing/2014/main" id="{082731E5-A67D-2ED9-68C3-83F24866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In a bus backbone, the topology </a:t>
            </a:r>
            <a:br>
              <a:rPr lang="en-US" altLang="en-US"/>
            </a:br>
            <a:r>
              <a:rPr lang="en-US" altLang="en-US"/>
              <a:t>of the backbone is a bus.</a:t>
            </a:r>
          </a:p>
        </p:txBody>
      </p:sp>
      <p:grpSp>
        <p:nvGrpSpPr>
          <p:cNvPr id="881676" name="Group 12">
            <a:extLst>
              <a:ext uri="{FF2B5EF4-FFF2-40B4-BE49-F238E27FC236}">
                <a16:creationId xmlns:a16="http://schemas.microsoft.com/office/drawing/2014/main" id="{3EC8E372-2435-06F8-46F2-4F9C1A1EA88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1677" name="Picture 13">
              <a:extLst>
                <a:ext uri="{FF2B5EF4-FFF2-40B4-BE49-F238E27FC236}">
                  <a16:creationId xmlns:a16="http://schemas.microsoft.com/office/drawing/2014/main" id="{4527E1E6-86ED-5823-2208-A9B4399EEA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1678" name="Text Box 14">
              <a:extLst>
                <a:ext uri="{FF2B5EF4-FFF2-40B4-BE49-F238E27FC236}">
                  <a16:creationId xmlns:a16="http://schemas.microsoft.com/office/drawing/2014/main" id="{F144AA70-C136-44A0-1EE4-86D4B8FBE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DDB6E-834D-5BC0-DD39-F039F7CEF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8B726981-1F7C-904E-8F85-BA9DC25D670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0402" name="Line 2">
            <a:extLst>
              <a:ext uri="{FF2B5EF4-FFF2-40B4-BE49-F238E27FC236}">
                <a16:creationId xmlns:a16="http://schemas.microsoft.com/office/drawing/2014/main" id="{C9388516-9601-B4ED-960B-92364E03D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Line 3">
            <a:extLst>
              <a:ext uri="{FF2B5EF4-FFF2-40B4-BE49-F238E27FC236}">
                <a16:creationId xmlns:a16="http://schemas.microsoft.com/office/drawing/2014/main" id="{00D85A7F-5645-05D0-2EAF-8E4DFC1FD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4" name="Text Box 4">
            <a:extLst>
              <a:ext uri="{FF2B5EF4-FFF2-40B4-BE49-F238E27FC236}">
                <a16:creationId xmlns:a16="http://schemas.microsoft.com/office/drawing/2014/main" id="{A524DBCA-4137-5B02-862A-EC5E3919D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343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15.12  </a:t>
            </a:r>
            <a:r>
              <a:rPr lang="en-US" altLang="en-US" sz="2000" i="1">
                <a:latin typeface="Times New Roman" panose="02020603050405020304" pitchFamily="18" charset="0"/>
              </a:rPr>
              <a:t>Bus backbone</a:t>
            </a:r>
          </a:p>
        </p:txBody>
      </p:sp>
      <p:sp>
        <p:nvSpPr>
          <p:cNvPr id="870405" name="Line 5">
            <a:extLst>
              <a:ext uri="{FF2B5EF4-FFF2-40B4-BE49-F238E27FC236}">
                <a16:creationId xmlns:a16="http://schemas.microsoft.com/office/drawing/2014/main" id="{0E7E5D9F-5443-A587-99D7-D71EEF687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>
            <a:extLst>
              <a:ext uri="{FF2B5EF4-FFF2-40B4-BE49-F238E27FC236}">
                <a16:creationId xmlns:a16="http://schemas.microsoft.com/office/drawing/2014/main" id="{215F1390-68E2-88D4-56CF-63212709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313"/>
            <a:ext cx="7029450" cy="3875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5B2D0-7198-CE16-800A-0E521B933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06B7AFE8-A1EC-CC40-99CF-5B837C6A75B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82690" name="Rectangle 2">
            <a:extLst>
              <a:ext uri="{FF2B5EF4-FFF2-40B4-BE49-F238E27FC236}">
                <a16:creationId xmlns:a16="http://schemas.microsoft.com/office/drawing/2014/main" id="{97F81676-CC0E-1577-A887-C7D1AC134E8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3162C01F-E6F2-4DD5-B2CF-C3974C2611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2" name="Rectangle 4">
            <a:extLst>
              <a:ext uri="{FF2B5EF4-FFF2-40B4-BE49-F238E27FC236}">
                <a16:creationId xmlns:a16="http://schemas.microsoft.com/office/drawing/2014/main" id="{E9ADF5F8-3C2B-EF05-354F-2EE49F304B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3" name="Rectangle 5">
            <a:extLst>
              <a:ext uri="{FF2B5EF4-FFF2-40B4-BE49-F238E27FC236}">
                <a16:creationId xmlns:a16="http://schemas.microsoft.com/office/drawing/2014/main" id="{3D795866-D5BC-EFD3-5B71-2F2F6838DA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4" name="Rectangle 6">
            <a:extLst>
              <a:ext uri="{FF2B5EF4-FFF2-40B4-BE49-F238E27FC236}">
                <a16:creationId xmlns:a16="http://schemas.microsoft.com/office/drawing/2014/main" id="{5CD7A2B9-5C8F-B4A5-2C93-F32111455D0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5" name="Rectangle 7">
            <a:extLst>
              <a:ext uri="{FF2B5EF4-FFF2-40B4-BE49-F238E27FC236}">
                <a16:creationId xmlns:a16="http://schemas.microsoft.com/office/drawing/2014/main" id="{545D22A2-E282-C2B1-E212-CBA995027B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6" name="Rectangle 8">
            <a:extLst>
              <a:ext uri="{FF2B5EF4-FFF2-40B4-BE49-F238E27FC236}">
                <a16:creationId xmlns:a16="http://schemas.microsoft.com/office/drawing/2014/main" id="{752CE12E-8ECD-6374-B1F6-08AA343941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7" name="Line 9">
            <a:extLst>
              <a:ext uri="{FF2B5EF4-FFF2-40B4-BE49-F238E27FC236}">
                <a16:creationId xmlns:a16="http://schemas.microsoft.com/office/drawing/2014/main" id="{3989936D-F935-30E5-E5F8-3E32A81CD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8" name="Line 10">
            <a:extLst>
              <a:ext uri="{FF2B5EF4-FFF2-40B4-BE49-F238E27FC236}">
                <a16:creationId xmlns:a16="http://schemas.microsoft.com/office/drawing/2014/main" id="{D7012E17-3075-9192-FBEA-C3833FE6A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9" name="Rectangle 11">
            <a:extLst>
              <a:ext uri="{FF2B5EF4-FFF2-40B4-BE49-F238E27FC236}">
                <a16:creationId xmlns:a16="http://schemas.microsoft.com/office/drawing/2014/main" id="{B7D55F70-2BDE-835E-CB6C-5D60A6B49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In a star backbone, the topology of the backbone is a star;</a:t>
            </a:r>
          </a:p>
          <a:p>
            <a:pPr algn="ctr"/>
            <a:r>
              <a:rPr lang="en-US" altLang="en-US"/>
              <a:t>the backbone is just one switch.</a:t>
            </a:r>
          </a:p>
        </p:txBody>
      </p:sp>
      <p:grpSp>
        <p:nvGrpSpPr>
          <p:cNvPr id="882700" name="Group 12">
            <a:extLst>
              <a:ext uri="{FF2B5EF4-FFF2-40B4-BE49-F238E27FC236}">
                <a16:creationId xmlns:a16="http://schemas.microsoft.com/office/drawing/2014/main" id="{AB5ADB5E-D853-FECA-09E3-7BBC460F333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2701" name="Picture 13">
              <a:extLst>
                <a:ext uri="{FF2B5EF4-FFF2-40B4-BE49-F238E27FC236}">
                  <a16:creationId xmlns:a16="http://schemas.microsoft.com/office/drawing/2014/main" id="{6B31512C-2D3C-06F9-21A4-DD55143A7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2702" name="Text Box 14">
              <a:extLst>
                <a:ext uri="{FF2B5EF4-FFF2-40B4-BE49-F238E27FC236}">
                  <a16:creationId xmlns:a16="http://schemas.microsoft.com/office/drawing/2014/main" id="{ABC837C9-2BD4-50FA-05D0-B6169FB72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0E88A5-EBDF-36C7-82C0-88FB5C829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09581D12-4FE2-F74A-ABBB-2A284BADFA8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71426" name="Line 2">
            <a:extLst>
              <a:ext uri="{FF2B5EF4-FFF2-40B4-BE49-F238E27FC236}">
                <a16:creationId xmlns:a16="http://schemas.microsoft.com/office/drawing/2014/main" id="{E0658348-886B-4E41-08B6-1C5598249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7" name="Line 3">
            <a:extLst>
              <a:ext uri="{FF2B5EF4-FFF2-40B4-BE49-F238E27FC236}">
                <a16:creationId xmlns:a16="http://schemas.microsoft.com/office/drawing/2014/main" id="{B399AD02-5402-3CFC-4D8E-172321FEE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8" name="Text Box 4">
            <a:extLst>
              <a:ext uri="{FF2B5EF4-FFF2-40B4-BE49-F238E27FC236}">
                <a16:creationId xmlns:a16="http://schemas.microsoft.com/office/drawing/2014/main" id="{9850B5FD-BD37-5745-E5CF-FFDC46DEA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462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15.13  </a:t>
            </a:r>
            <a:r>
              <a:rPr lang="en-US" altLang="en-US" sz="2000" i="1">
                <a:latin typeface="Times New Roman" panose="02020603050405020304" pitchFamily="18" charset="0"/>
              </a:rPr>
              <a:t>Star backbone</a:t>
            </a:r>
          </a:p>
        </p:txBody>
      </p:sp>
      <p:sp>
        <p:nvSpPr>
          <p:cNvPr id="871429" name="Line 5">
            <a:extLst>
              <a:ext uri="{FF2B5EF4-FFF2-40B4-BE49-F238E27FC236}">
                <a16:creationId xmlns:a16="http://schemas.microsoft.com/office/drawing/2014/main" id="{38D02CD5-E84C-9D8A-9F21-8B0EA23B0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1430" name="Picture 6">
            <a:extLst>
              <a:ext uri="{FF2B5EF4-FFF2-40B4-BE49-F238E27FC236}">
                <a16:creationId xmlns:a16="http://schemas.microsoft.com/office/drawing/2014/main" id="{0C2BE949-58BE-0036-C194-FFCB2F9CD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43088"/>
            <a:ext cx="6124575" cy="379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9DD1-9E54-F48B-3CB2-529A814FF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C2080BE1-47F5-A04D-8B71-43DCEE8006D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72450" name="Line 2">
            <a:extLst>
              <a:ext uri="{FF2B5EF4-FFF2-40B4-BE49-F238E27FC236}">
                <a16:creationId xmlns:a16="http://schemas.microsoft.com/office/drawing/2014/main" id="{98A89402-72AB-6F91-7039-7271BBD45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1" name="Line 3">
            <a:extLst>
              <a:ext uri="{FF2B5EF4-FFF2-40B4-BE49-F238E27FC236}">
                <a16:creationId xmlns:a16="http://schemas.microsoft.com/office/drawing/2014/main" id="{20F89C24-AC30-828E-0501-58FDC76A9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2" name="Text Box 4">
            <a:extLst>
              <a:ext uri="{FF2B5EF4-FFF2-40B4-BE49-F238E27FC236}">
                <a16:creationId xmlns:a16="http://schemas.microsoft.com/office/drawing/2014/main" id="{66D38CFA-AA0D-F94A-EF64-5CA56BAFB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96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15.14  </a:t>
            </a:r>
            <a:r>
              <a:rPr lang="en-US" altLang="en-US" sz="2000" i="1">
                <a:latin typeface="Times New Roman" panose="02020603050405020304" pitchFamily="18" charset="0"/>
              </a:rPr>
              <a:t>Connecting remote LANs with bridges</a:t>
            </a:r>
          </a:p>
        </p:txBody>
      </p:sp>
      <p:sp>
        <p:nvSpPr>
          <p:cNvPr id="872453" name="Line 5">
            <a:extLst>
              <a:ext uri="{FF2B5EF4-FFF2-40B4-BE49-F238E27FC236}">
                <a16:creationId xmlns:a16="http://schemas.microsoft.com/office/drawing/2014/main" id="{D10C1D12-79A0-5A14-9488-EF16BFB82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2454" name="Picture 6">
            <a:extLst>
              <a:ext uri="{FF2B5EF4-FFF2-40B4-BE49-F238E27FC236}">
                <a16:creationId xmlns:a16="http://schemas.microsoft.com/office/drawing/2014/main" id="{CF8AFFC8-349B-B034-EB6F-9BA96085B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14500"/>
            <a:ext cx="59880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81A5B7-554E-0A8E-F168-DA8A837E9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07C7FC1C-F6FD-9F4F-8A59-03A78C8021D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D4BB0124-D2FC-D288-25F9-EF8B71F502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B95FE420-8A2E-2275-06D6-6D2D925B3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6" name="Rectangle 4">
            <a:extLst>
              <a:ext uri="{FF2B5EF4-FFF2-40B4-BE49-F238E27FC236}">
                <a16:creationId xmlns:a16="http://schemas.microsoft.com/office/drawing/2014/main" id="{A4CF0B24-DE87-DCFC-90A9-719A05F776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7" name="Rectangle 5">
            <a:extLst>
              <a:ext uri="{FF2B5EF4-FFF2-40B4-BE49-F238E27FC236}">
                <a16:creationId xmlns:a16="http://schemas.microsoft.com/office/drawing/2014/main" id="{7525B928-589E-882E-CF4F-4DD034609E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8" name="Rectangle 6">
            <a:extLst>
              <a:ext uri="{FF2B5EF4-FFF2-40B4-BE49-F238E27FC236}">
                <a16:creationId xmlns:a16="http://schemas.microsoft.com/office/drawing/2014/main" id="{BE5D3EF7-2807-355C-280C-65A66591FC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9" name="Rectangle 7">
            <a:extLst>
              <a:ext uri="{FF2B5EF4-FFF2-40B4-BE49-F238E27FC236}">
                <a16:creationId xmlns:a16="http://schemas.microsoft.com/office/drawing/2014/main" id="{234E5DC8-B291-23C5-37CF-21D2FB8C60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20" name="Rectangle 8">
            <a:extLst>
              <a:ext uri="{FF2B5EF4-FFF2-40B4-BE49-F238E27FC236}">
                <a16:creationId xmlns:a16="http://schemas.microsoft.com/office/drawing/2014/main" id="{FE83DC30-992A-E189-B094-12D13F2CEC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21" name="Line 9">
            <a:extLst>
              <a:ext uri="{FF2B5EF4-FFF2-40B4-BE49-F238E27FC236}">
                <a16:creationId xmlns:a16="http://schemas.microsoft.com/office/drawing/2014/main" id="{B7181232-3941-BCC9-1304-6698D349E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22" name="Line 10">
            <a:extLst>
              <a:ext uri="{FF2B5EF4-FFF2-40B4-BE49-F238E27FC236}">
                <a16:creationId xmlns:a16="http://schemas.microsoft.com/office/drawing/2014/main" id="{D116F695-1E11-FEEC-1244-C3D4B68AC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23" name="Rectangle 11">
            <a:extLst>
              <a:ext uri="{FF2B5EF4-FFF2-40B4-BE49-F238E27FC236}">
                <a16:creationId xmlns:a16="http://schemas.microsoft.com/office/drawing/2014/main" id="{8B116CCB-3840-18A3-B591-BDCBD3F0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point-to-point link acts as a LAN in a remote backbone connected by </a:t>
            </a:r>
            <a:br>
              <a:rPr lang="en-US" altLang="en-US"/>
            </a:br>
            <a:r>
              <a:rPr lang="en-US" altLang="en-US"/>
              <a:t>remote bridges.</a:t>
            </a:r>
          </a:p>
        </p:txBody>
      </p:sp>
      <p:grpSp>
        <p:nvGrpSpPr>
          <p:cNvPr id="883724" name="Group 12">
            <a:extLst>
              <a:ext uri="{FF2B5EF4-FFF2-40B4-BE49-F238E27FC236}">
                <a16:creationId xmlns:a16="http://schemas.microsoft.com/office/drawing/2014/main" id="{4D73904A-718A-6682-AA5B-13890B34054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83725" name="Picture 13">
              <a:extLst>
                <a:ext uri="{FF2B5EF4-FFF2-40B4-BE49-F238E27FC236}">
                  <a16:creationId xmlns:a16="http://schemas.microsoft.com/office/drawing/2014/main" id="{837861EC-1462-FE24-884D-C69D62280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3726" name="Text Box 14">
              <a:extLst>
                <a:ext uri="{FF2B5EF4-FFF2-40B4-BE49-F238E27FC236}">
                  <a16:creationId xmlns:a16="http://schemas.microsoft.com/office/drawing/2014/main" id="{34790AE1-A318-6C00-1EED-E7494E24E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9ED645-E9DE-B23E-C89B-95AE897694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7DFD825A-C6C9-BC44-8011-58DADC5381A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6B30C860-62F7-5BD7-F626-D68073714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8FE5B039-93A4-9F1C-5163-1288785F6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422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15-3   VIRTUAL LANs</a:t>
            </a:r>
          </a:p>
        </p:txBody>
      </p:sp>
      <p:sp>
        <p:nvSpPr>
          <p:cNvPr id="858116" name="Text Box 4">
            <a:extLst>
              <a:ext uri="{FF2B5EF4-FFF2-40B4-BE49-F238E27FC236}">
                <a16:creationId xmlns:a16="http://schemas.microsoft.com/office/drawing/2014/main" id="{0106264A-C9E8-6A66-493D-B56C2B568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7" name="Rectangle 5">
            <a:extLst>
              <a:ext uri="{FF2B5EF4-FFF2-40B4-BE49-F238E27FC236}">
                <a16:creationId xmlns:a16="http://schemas.microsoft.com/office/drawing/2014/main" id="{52726A4E-405B-1546-DA4A-D58836CE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229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We can roughly define a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virtual local area network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(VLAN) as a local area network configured by software, not by physical wiring.</a:t>
            </a:r>
          </a:p>
        </p:txBody>
      </p:sp>
      <p:sp>
        <p:nvSpPr>
          <p:cNvPr id="858118" name="Rectangle 6">
            <a:extLst>
              <a:ext uri="{FF2B5EF4-FFF2-40B4-BE49-F238E27FC236}">
                <a16:creationId xmlns:a16="http://schemas.microsoft.com/office/drawing/2014/main" id="{A657640A-9FA0-0448-A0BA-E77975310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83100"/>
            <a:ext cx="6705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Membership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Configuration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Communication between Switches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IEEE Standard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Advantages</a:t>
            </a:r>
          </a:p>
        </p:txBody>
      </p:sp>
      <p:sp>
        <p:nvSpPr>
          <p:cNvPr id="858119" name="Text Box 7">
            <a:extLst>
              <a:ext uri="{FF2B5EF4-FFF2-40B4-BE49-F238E27FC236}">
                <a16:creationId xmlns:a16="http://schemas.microsoft.com/office/drawing/2014/main" id="{62528797-1334-73D9-43CE-7332EAC53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00685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E700CC-3F43-75E4-0394-3885D2B1C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D70E71C7-081C-FA42-AE70-3B087A6E87C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73474" name="Line 2">
            <a:extLst>
              <a:ext uri="{FF2B5EF4-FFF2-40B4-BE49-F238E27FC236}">
                <a16:creationId xmlns:a16="http://schemas.microsoft.com/office/drawing/2014/main" id="{AAF5044E-40FE-29F4-D400-728E7A6AE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F5464F7A-F2CD-D26C-D0F4-9D6EDBDF1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8C746C9E-A184-EE48-609F-07B4DE07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345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15.15  </a:t>
            </a:r>
            <a:r>
              <a:rPr lang="en-US" altLang="en-US" sz="2000" i="1">
                <a:latin typeface="Times New Roman" panose="02020603050405020304" pitchFamily="18" charset="0"/>
              </a:rPr>
              <a:t>A switch connecting three LANs</a:t>
            </a:r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0A1FA5A9-5ABD-E1E6-6F4B-ACD227A729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3478" name="Picture 6">
            <a:extLst>
              <a:ext uri="{FF2B5EF4-FFF2-40B4-BE49-F238E27FC236}">
                <a16:creationId xmlns:a16="http://schemas.microsoft.com/office/drawing/2014/main" id="{32108855-493E-5265-A549-408472357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1295400"/>
            <a:ext cx="4397375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411CEA-6D5F-6F68-1BC1-63051DEE9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FF8B3BFB-A96F-7440-84F4-37AB76B82D8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74498" name="Line 2">
            <a:extLst>
              <a:ext uri="{FF2B5EF4-FFF2-40B4-BE49-F238E27FC236}">
                <a16:creationId xmlns:a16="http://schemas.microsoft.com/office/drawing/2014/main" id="{D080EC19-E450-9549-DA40-EF394CAD3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499" name="Line 3">
            <a:extLst>
              <a:ext uri="{FF2B5EF4-FFF2-40B4-BE49-F238E27FC236}">
                <a16:creationId xmlns:a16="http://schemas.microsoft.com/office/drawing/2014/main" id="{C40333BF-AF26-27A7-6D07-C182F5AAD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0" name="Text Box 4">
            <a:extLst>
              <a:ext uri="{FF2B5EF4-FFF2-40B4-BE49-F238E27FC236}">
                <a16:creationId xmlns:a16="http://schemas.microsoft.com/office/drawing/2014/main" id="{D5AA04C2-DBF5-81DC-D0E2-7EE3E4E3B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191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15.16  </a:t>
            </a:r>
            <a:r>
              <a:rPr lang="en-US" altLang="en-US" sz="2000" i="1">
                <a:latin typeface="Times New Roman" panose="02020603050405020304" pitchFamily="18" charset="0"/>
              </a:rPr>
              <a:t>A switch using VLAN software</a:t>
            </a:r>
          </a:p>
        </p:txBody>
      </p:sp>
      <p:sp>
        <p:nvSpPr>
          <p:cNvPr id="874501" name="Line 5">
            <a:extLst>
              <a:ext uri="{FF2B5EF4-FFF2-40B4-BE49-F238E27FC236}">
                <a16:creationId xmlns:a16="http://schemas.microsoft.com/office/drawing/2014/main" id="{3257AD82-D1B8-3B2B-6627-C10C5706A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4502" name="Picture 6">
            <a:extLst>
              <a:ext uri="{FF2B5EF4-FFF2-40B4-BE49-F238E27FC236}">
                <a16:creationId xmlns:a16="http://schemas.microsoft.com/office/drawing/2014/main" id="{D397F7ED-1193-9C7A-E4AB-8EC4375E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238250"/>
            <a:ext cx="82359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211E6-0C9C-8F11-2937-6CBE37D08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E13BE899-803A-0C4B-BB90-019FD5F29649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75522" name="Line 2">
            <a:extLst>
              <a:ext uri="{FF2B5EF4-FFF2-40B4-BE49-F238E27FC236}">
                <a16:creationId xmlns:a16="http://schemas.microsoft.com/office/drawing/2014/main" id="{B7E4EF3C-E643-34B2-1B58-F0D839DA8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3" name="Line 3">
            <a:extLst>
              <a:ext uri="{FF2B5EF4-FFF2-40B4-BE49-F238E27FC236}">
                <a16:creationId xmlns:a16="http://schemas.microsoft.com/office/drawing/2014/main" id="{E1C6BA1C-1A76-8ED7-AE87-5F5F88F71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4" name="Text Box 4">
            <a:extLst>
              <a:ext uri="{FF2B5EF4-FFF2-40B4-BE49-F238E27FC236}">
                <a16:creationId xmlns:a16="http://schemas.microsoft.com/office/drawing/2014/main" id="{6ED0E215-9561-B9C8-B9C4-394E137F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7215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15.17  </a:t>
            </a:r>
            <a:r>
              <a:rPr lang="en-US" altLang="en-US" sz="2000" i="1">
                <a:latin typeface="Times New Roman" panose="02020603050405020304" pitchFamily="18" charset="0"/>
              </a:rPr>
              <a:t>Two switches in a backbone using VLAN software</a:t>
            </a:r>
          </a:p>
        </p:txBody>
      </p:sp>
      <p:sp>
        <p:nvSpPr>
          <p:cNvPr id="875525" name="Line 5">
            <a:extLst>
              <a:ext uri="{FF2B5EF4-FFF2-40B4-BE49-F238E27FC236}">
                <a16:creationId xmlns:a16="http://schemas.microsoft.com/office/drawing/2014/main" id="{F60CB589-12A3-6368-3F2C-A2C205BE6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5526" name="Picture 6">
            <a:extLst>
              <a:ext uri="{FF2B5EF4-FFF2-40B4-BE49-F238E27FC236}">
                <a16:creationId xmlns:a16="http://schemas.microsoft.com/office/drawing/2014/main" id="{C9EB6BFC-02DA-122B-165F-62562EBB1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066800"/>
            <a:ext cx="73406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29A4D-86C1-7012-2CBC-D40EC5FE1B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A55BB8CA-7613-0941-9356-66500038C54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59138" name="Line 2">
            <a:extLst>
              <a:ext uri="{FF2B5EF4-FFF2-40B4-BE49-F238E27FC236}">
                <a16:creationId xmlns:a16="http://schemas.microsoft.com/office/drawing/2014/main" id="{093373B7-B68D-0A2E-3717-3F29ADEFD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139" name="Line 3">
            <a:extLst>
              <a:ext uri="{FF2B5EF4-FFF2-40B4-BE49-F238E27FC236}">
                <a16:creationId xmlns:a16="http://schemas.microsoft.com/office/drawing/2014/main" id="{8FD12D8E-7216-AD6A-B115-AE1F4F2B8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F0937CCC-FC4E-7386-E6C8-297573A8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69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15.1  </a:t>
            </a:r>
            <a:r>
              <a:rPr lang="en-US" altLang="en-US" sz="2000" i="1">
                <a:latin typeface="Times New Roman" panose="02020603050405020304" pitchFamily="18" charset="0"/>
              </a:rPr>
              <a:t>Five categories of connecting devices</a:t>
            </a:r>
          </a:p>
        </p:txBody>
      </p:sp>
      <p:sp>
        <p:nvSpPr>
          <p:cNvPr id="859141" name="Line 5">
            <a:extLst>
              <a:ext uri="{FF2B5EF4-FFF2-40B4-BE49-F238E27FC236}">
                <a16:creationId xmlns:a16="http://schemas.microsoft.com/office/drawing/2014/main" id="{0F570686-6C87-13D0-FEA9-C81940873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59142" name="Picture 6">
            <a:extLst>
              <a:ext uri="{FF2B5EF4-FFF2-40B4-BE49-F238E27FC236}">
                <a16:creationId xmlns:a16="http://schemas.microsoft.com/office/drawing/2014/main" id="{6DFD3C62-E80A-ABB6-6A41-009AE84D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2457450"/>
            <a:ext cx="84645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15F3C0-EA80-9CFC-B370-E0F2E871B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6ED68C50-B014-B54D-AF4D-E5E66F5A59A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84738" name="Rectangle 2">
            <a:extLst>
              <a:ext uri="{FF2B5EF4-FFF2-40B4-BE49-F238E27FC236}">
                <a16:creationId xmlns:a16="http://schemas.microsoft.com/office/drawing/2014/main" id="{F81A5D55-7C7F-BF44-51BF-239234DE256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39" name="Rectangle 3">
            <a:extLst>
              <a:ext uri="{FF2B5EF4-FFF2-40B4-BE49-F238E27FC236}">
                <a16:creationId xmlns:a16="http://schemas.microsoft.com/office/drawing/2014/main" id="{8E315DB9-70FF-E803-BCB1-D373536BFD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0" name="Rectangle 4">
            <a:extLst>
              <a:ext uri="{FF2B5EF4-FFF2-40B4-BE49-F238E27FC236}">
                <a16:creationId xmlns:a16="http://schemas.microsoft.com/office/drawing/2014/main" id="{46CDE7E7-F3A4-66B5-FDBE-5642840513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1" name="Rectangle 5">
            <a:extLst>
              <a:ext uri="{FF2B5EF4-FFF2-40B4-BE49-F238E27FC236}">
                <a16:creationId xmlns:a16="http://schemas.microsoft.com/office/drawing/2014/main" id="{C50F5740-9CB0-EC9C-C640-6610E4724B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2" name="Rectangle 6">
            <a:extLst>
              <a:ext uri="{FF2B5EF4-FFF2-40B4-BE49-F238E27FC236}">
                <a16:creationId xmlns:a16="http://schemas.microsoft.com/office/drawing/2014/main" id="{B3F97EE7-3688-9CCF-09FC-3434B5360F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3" name="Rectangle 7">
            <a:extLst>
              <a:ext uri="{FF2B5EF4-FFF2-40B4-BE49-F238E27FC236}">
                <a16:creationId xmlns:a16="http://schemas.microsoft.com/office/drawing/2014/main" id="{96A3BE53-0BBF-6966-A744-EAF2E1B7EE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4" name="Rectangle 8">
            <a:extLst>
              <a:ext uri="{FF2B5EF4-FFF2-40B4-BE49-F238E27FC236}">
                <a16:creationId xmlns:a16="http://schemas.microsoft.com/office/drawing/2014/main" id="{A9B4EAE3-B6C6-5D62-78FF-7F1E42D8FC7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5" name="Line 9">
            <a:extLst>
              <a:ext uri="{FF2B5EF4-FFF2-40B4-BE49-F238E27FC236}">
                <a16:creationId xmlns:a16="http://schemas.microsoft.com/office/drawing/2014/main" id="{3050E438-BC09-794A-CB36-3D02424E1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46" name="Line 10">
            <a:extLst>
              <a:ext uri="{FF2B5EF4-FFF2-40B4-BE49-F238E27FC236}">
                <a16:creationId xmlns:a16="http://schemas.microsoft.com/office/drawing/2014/main" id="{FDFB03B9-99F4-E358-CF11-13737048F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114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47" name="Rectangle 11">
            <a:extLst>
              <a:ext uri="{FF2B5EF4-FFF2-40B4-BE49-F238E27FC236}">
                <a16:creationId xmlns:a16="http://schemas.microsoft.com/office/drawing/2014/main" id="{8FF6FF00-AACE-5C2A-C6AF-3DE4F81F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VLANs create broadcast domains.</a:t>
            </a:r>
          </a:p>
        </p:txBody>
      </p:sp>
      <p:grpSp>
        <p:nvGrpSpPr>
          <p:cNvPr id="884748" name="Group 12">
            <a:extLst>
              <a:ext uri="{FF2B5EF4-FFF2-40B4-BE49-F238E27FC236}">
                <a16:creationId xmlns:a16="http://schemas.microsoft.com/office/drawing/2014/main" id="{1C0AB165-1377-389A-CDDE-14982CBA0FD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590800"/>
            <a:ext cx="1143000" cy="566738"/>
            <a:chOff x="1200" y="1248"/>
            <a:chExt cx="720" cy="357"/>
          </a:xfrm>
        </p:grpSpPr>
        <p:pic>
          <p:nvPicPr>
            <p:cNvPr id="884749" name="Picture 13">
              <a:extLst>
                <a:ext uri="{FF2B5EF4-FFF2-40B4-BE49-F238E27FC236}">
                  <a16:creationId xmlns:a16="http://schemas.microsoft.com/office/drawing/2014/main" id="{C9A013D8-BA54-B389-4F3B-53140992A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4750" name="Text Box 14">
              <a:extLst>
                <a:ext uri="{FF2B5EF4-FFF2-40B4-BE49-F238E27FC236}">
                  <a16:creationId xmlns:a16="http://schemas.microsoft.com/office/drawing/2014/main" id="{3CE5AE36-CB51-2801-30EE-330BD97FE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7F91A-8EA9-6C3F-1675-A947EA60D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2F717D03-CC03-C548-85A2-3504AF782E0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60162" name="Line 2">
            <a:extLst>
              <a:ext uri="{FF2B5EF4-FFF2-40B4-BE49-F238E27FC236}">
                <a16:creationId xmlns:a16="http://schemas.microsoft.com/office/drawing/2014/main" id="{C9CE7998-0512-ACCC-0800-E1ADBE1AA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3" name="Line 3">
            <a:extLst>
              <a:ext uri="{FF2B5EF4-FFF2-40B4-BE49-F238E27FC236}">
                <a16:creationId xmlns:a16="http://schemas.microsoft.com/office/drawing/2014/main" id="{2738461F-AF8D-B2F0-4DA0-CB3F8A02D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164" name="Text Box 4">
            <a:extLst>
              <a:ext uri="{FF2B5EF4-FFF2-40B4-BE49-F238E27FC236}">
                <a16:creationId xmlns:a16="http://schemas.microsoft.com/office/drawing/2014/main" id="{24654758-91CF-32CF-11AD-DE3922479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60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15.2  </a:t>
            </a:r>
            <a:r>
              <a:rPr lang="en-US" altLang="en-US" sz="2000" i="1">
                <a:latin typeface="Times New Roman" panose="02020603050405020304" pitchFamily="18" charset="0"/>
              </a:rPr>
              <a:t>A repeater connecting two segments of a LAN</a:t>
            </a:r>
          </a:p>
        </p:txBody>
      </p:sp>
      <p:sp>
        <p:nvSpPr>
          <p:cNvPr id="860165" name="Line 5">
            <a:extLst>
              <a:ext uri="{FF2B5EF4-FFF2-40B4-BE49-F238E27FC236}">
                <a16:creationId xmlns:a16="http://schemas.microsoft.com/office/drawing/2014/main" id="{9BFFF6A6-931C-004E-B15F-92059CF34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0166" name="Picture 6">
            <a:extLst>
              <a:ext uri="{FF2B5EF4-FFF2-40B4-BE49-F238E27FC236}">
                <a16:creationId xmlns:a16="http://schemas.microsoft.com/office/drawing/2014/main" id="{598415EF-4C3A-8350-CCD5-B5D8E4E90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216150"/>
            <a:ext cx="7870825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CAB4C4-DB52-05DF-CEF9-E729B8B28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9317B84D-3003-7F4A-9045-B8CCDFA1943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76546" name="Rectangle 2">
            <a:extLst>
              <a:ext uri="{FF2B5EF4-FFF2-40B4-BE49-F238E27FC236}">
                <a16:creationId xmlns:a16="http://schemas.microsoft.com/office/drawing/2014/main" id="{C837D51B-3F16-C6D4-B38B-B1AACA731B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35F2831F-1378-F86D-CDFD-D43828B9A44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6548" name="Rectangle 4">
            <a:extLst>
              <a:ext uri="{FF2B5EF4-FFF2-40B4-BE49-F238E27FC236}">
                <a16:creationId xmlns:a16="http://schemas.microsoft.com/office/drawing/2014/main" id="{354A76CC-85F1-7203-D6CF-88DEAE6503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6549" name="Rectangle 5">
            <a:extLst>
              <a:ext uri="{FF2B5EF4-FFF2-40B4-BE49-F238E27FC236}">
                <a16:creationId xmlns:a16="http://schemas.microsoft.com/office/drawing/2014/main" id="{F5992E1A-76DF-3CD0-6968-9BB7200A9F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6550" name="Rectangle 6">
            <a:extLst>
              <a:ext uri="{FF2B5EF4-FFF2-40B4-BE49-F238E27FC236}">
                <a16:creationId xmlns:a16="http://schemas.microsoft.com/office/drawing/2014/main" id="{1D8D296B-037C-469F-ADFB-0073D87E177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6551" name="Rectangle 7">
            <a:extLst>
              <a:ext uri="{FF2B5EF4-FFF2-40B4-BE49-F238E27FC236}">
                <a16:creationId xmlns:a16="http://schemas.microsoft.com/office/drawing/2014/main" id="{6AA6FB3E-9E2F-4E75-47F5-9D46AEEBCD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6552" name="Rectangle 8">
            <a:extLst>
              <a:ext uri="{FF2B5EF4-FFF2-40B4-BE49-F238E27FC236}">
                <a16:creationId xmlns:a16="http://schemas.microsoft.com/office/drawing/2014/main" id="{D93DA64B-AB83-A482-1D3C-7C63675C8B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6553" name="Line 9">
            <a:extLst>
              <a:ext uri="{FF2B5EF4-FFF2-40B4-BE49-F238E27FC236}">
                <a16:creationId xmlns:a16="http://schemas.microsoft.com/office/drawing/2014/main" id="{00DD8324-DA68-F97B-9A02-52CA0F259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4" name="Line 10">
            <a:extLst>
              <a:ext uri="{FF2B5EF4-FFF2-40B4-BE49-F238E27FC236}">
                <a16:creationId xmlns:a16="http://schemas.microsoft.com/office/drawing/2014/main" id="{67717CA6-1417-3C79-D6C1-A14CC0133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352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55" name="Rectangle 11">
            <a:extLst>
              <a:ext uri="{FF2B5EF4-FFF2-40B4-BE49-F238E27FC236}">
                <a16:creationId xmlns:a16="http://schemas.microsoft.com/office/drawing/2014/main" id="{E36751C6-C14A-AAB1-7116-E297DAAC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807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repeater connects segments of a LAN.</a:t>
            </a:r>
          </a:p>
        </p:txBody>
      </p:sp>
      <p:grpSp>
        <p:nvGrpSpPr>
          <p:cNvPr id="876556" name="Group 12">
            <a:extLst>
              <a:ext uri="{FF2B5EF4-FFF2-40B4-BE49-F238E27FC236}">
                <a16:creationId xmlns:a16="http://schemas.microsoft.com/office/drawing/2014/main" id="{6D323B18-1684-C346-D726-2389B1877B4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6557" name="Picture 13">
              <a:extLst>
                <a:ext uri="{FF2B5EF4-FFF2-40B4-BE49-F238E27FC236}">
                  <a16:creationId xmlns:a16="http://schemas.microsoft.com/office/drawing/2014/main" id="{FB6B1B83-520B-8573-C74F-4344DE474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6558" name="Text Box 14">
              <a:extLst>
                <a:ext uri="{FF2B5EF4-FFF2-40B4-BE49-F238E27FC236}">
                  <a16:creationId xmlns:a16="http://schemas.microsoft.com/office/drawing/2014/main" id="{308AA722-2953-1579-1733-FAB14D2F8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E94E1-BE99-74C3-5DAB-0C508296B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76C2ABC3-7EF1-D248-BFB2-9EC2EC37A8F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3F0F4095-21A9-01DF-8220-0DD7F4B28E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C7E4EB6E-7EC5-E61F-1416-58FCF1C446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7572" name="Rectangle 4">
            <a:extLst>
              <a:ext uri="{FF2B5EF4-FFF2-40B4-BE49-F238E27FC236}">
                <a16:creationId xmlns:a16="http://schemas.microsoft.com/office/drawing/2014/main" id="{091D1B8C-AB48-6822-518A-CB880AABCE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7573" name="Rectangle 5">
            <a:extLst>
              <a:ext uri="{FF2B5EF4-FFF2-40B4-BE49-F238E27FC236}">
                <a16:creationId xmlns:a16="http://schemas.microsoft.com/office/drawing/2014/main" id="{A8CC38B6-FBC9-BA48-8893-AF3296473E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7574" name="Rectangle 6">
            <a:extLst>
              <a:ext uri="{FF2B5EF4-FFF2-40B4-BE49-F238E27FC236}">
                <a16:creationId xmlns:a16="http://schemas.microsoft.com/office/drawing/2014/main" id="{43DE8257-BFB0-7853-301C-2BE8F732C0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7575" name="Rectangle 7">
            <a:extLst>
              <a:ext uri="{FF2B5EF4-FFF2-40B4-BE49-F238E27FC236}">
                <a16:creationId xmlns:a16="http://schemas.microsoft.com/office/drawing/2014/main" id="{D7B6E5A9-5E38-7946-4F3A-ECE1CEE8ED4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7576" name="Rectangle 8">
            <a:extLst>
              <a:ext uri="{FF2B5EF4-FFF2-40B4-BE49-F238E27FC236}">
                <a16:creationId xmlns:a16="http://schemas.microsoft.com/office/drawing/2014/main" id="{9F7A1E18-9430-4861-06AC-2CC2983019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7577" name="Line 9">
            <a:extLst>
              <a:ext uri="{FF2B5EF4-FFF2-40B4-BE49-F238E27FC236}">
                <a16:creationId xmlns:a16="http://schemas.microsoft.com/office/drawing/2014/main" id="{1875B1CF-D822-02A7-CC6B-B5A744BDC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8" name="Line 10">
            <a:extLst>
              <a:ext uri="{FF2B5EF4-FFF2-40B4-BE49-F238E27FC236}">
                <a16:creationId xmlns:a16="http://schemas.microsoft.com/office/drawing/2014/main" id="{F20818B1-8919-B68F-21F8-6BCD210CD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9" name="Rectangle 11">
            <a:extLst>
              <a:ext uri="{FF2B5EF4-FFF2-40B4-BE49-F238E27FC236}">
                <a16:creationId xmlns:a16="http://schemas.microsoft.com/office/drawing/2014/main" id="{7AFD9460-DD13-2C7B-FB30-48EE24E1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repeater forwards every frame; </a:t>
            </a:r>
            <a:br>
              <a:rPr lang="en-US" altLang="en-US"/>
            </a:br>
            <a:r>
              <a:rPr lang="en-US" altLang="en-US"/>
              <a:t>it has no filtering capability.</a:t>
            </a:r>
          </a:p>
        </p:txBody>
      </p:sp>
      <p:grpSp>
        <p:nvGrpSpPr>
          <p:cNvPr id="877580" name="Group 12">
            <a:extLst>
              <a:ext uri="{FF2B5EF4-FFF2-40B4-BE49-F238E27FC236}">
                <a16:creationId xmlns:a16="http://schemas.microsoft.com/office/drawing/2014/main" id="{AB36AB70-37DF-2BB1-2F65-B7F8902BD67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7581" name="Picture 13">
              <a:extLst>
                <a:ext uri="{FF2B5EF4-FFF2-40B4-BE49-F238E27FC236}">
                  <a16:creationId xmlns:a16="http://schemas.microsoft.com/office/drawing/2014/main" id="{1C5C49FE-30FF-FAC6-9EC4-BBB9A15448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7582" name="Text Box 14">
              <a:extLst>
                <a:ext uri="{FF2B5EF4-FFF2-40B4-BE49-F238E27FC236}">
                  <a16:creationId xmlns:a16="http://schemas.microsoft.com/office/drawing/2014/main" id="{11E70C22-5647-296C-FCC2-62C4C6892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CF755-D26C-9FA5-FDC3-2198D9941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9537B33C-0FB8-FF47-8CDB-4C79996F83C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78594" name="Rectangle 2">
            <a:extLst>
              <a:ext uri="{FF2B5EF4-FFF2-40B4-BE49-F238E27FC236}">
                <a16:creationId xmlns:a16="http://schemas.microsoft.com/office/drawing/2014/main" id="{B4AAED54-EF21-9360-9DD4-E4EDEB62DE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20C01917-2E26-8686-E8F5-DE9D315FA1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8596" name="Rectangle 4">
            <a:extLst>
              <a:ext uri="{FF2B5EF4-FFF2-40B4-BE49-F238E27FC236}">
                <a16:creationId xmlns:a16="http://schemas.microsoft.com/office/drawing/2014/main" id="{E6FB7EC9-3D22-72E6-4851-8401154F2D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8597" name="Rectangle 5">
            <a:extLst>
              <a:ext uri="{FF2B5EF4-FFF2-40B4-BE49-F238E27FC236}">
                <a16:creationId xmlns:a16="http://schemas.microsoft.com/office/drawing/2014/main" id="{165E74EB-9080-E964-B4F1-0F1C4A357E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8598" name="Rectangle 6">
            <a:extLst>
              <a:ext uri="{FF2B5EF4-FFF2-40B4-BE49-F238E27FC236}">
                <a16:creationId xmlns:a16="http://schemas.microsoft.com/office/drawing/2014/main" id="{052372A8-C495-E1DB-D469-99375A50061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8599" name="Rectangle 7">
            <a:extLst>
              <a:ext uri="{FF2B5EF4-FFF2-40B4-BE49-F238E27FC236}">
                <a16:creationId xmlns:a16="http://schemas.microsoft.com/office/drawing/2014/main" id="{AC542F7B-0086-A553-C9AE-0F305713B0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8600" name="Rectangle 8">
            <a:extLst>
              <a:ext uri="{FF2B5EF4-FFF2-40B4-BE49-F238E27FC236}">
                <a16:creationId xmlns:a16="http://schemas.microsoft.com/office/drawing/2014/main" id="{9FDE8037-0566-06EB-B782-1FB75AB8F53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78601" name="Line 9">
            <a:extLst>
              <a:ext uri="{FF2B5EF4-FFF2-40B4-BE49-F238E27FC236}">
                <a16:creationId xmlns:a16="http://schemas.microsoft.com/office/drawing/2014/main" id="{824D3DC7-1B27-A5C5-A21C-E056C2506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02" name="Line 10">
            <a:extLst>
              <a:ext uri="{FF2B5EF4-FFF2-40B4-BE49-F238E27FC236}">
                <a16:creationId xmlns:a16="http://schemas.microsoft.com/office/drawing/2014/main" id="{36ECB498-FB9A-F08C-3172-4E97C1661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03" name="Rectangle 11">
            <a:extLst>
              <a:ext uri="{FF2B5EF4-FFF2-40B4-BE49-F238E27FC236}">
                <a16:creationId xmlns:a16="http://schemas.microsoft.com/office/drawing/2014/main" id="{82F9DA3B-C24B-907D-B506-7E52AC09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67000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 repeater is a regenerator, </a:t>
            </a:r>
            <a:br>
              <a:rPr lang="en-US" altLang="en-US"/>
            </a:br>
            <a:r>
              <a:rPr lang="en-US" altLang="en-US"/>
              <a:t>not an amplifier.</a:t>
            </a:r>
          </a:p>
        </p:txBody>
      </p:sp>
      <p:grpSp>
        <p:nvGrpSpPr>
          <p:cNvPr id="878604" name="Group 12">
            <a:extLst>
              <a:ext uri="{FF2B5EF4-FFF2-40B4-BE49-F238E27FC236}">
                <a16:creationId xmlns:a16="http://schemas.microsoft.com/office/drawing/2014/main" id="{9E187C6B-31E0-7755-2B06-41FFB7BAC32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828800"/>
            <a:ext cx="1143000" cy="566738"/>
            <a:chOff x="1200" y="1248"/>
            <a:chExt cx="720" cy="357"/>
          </a:xfrm>
        </p:grpSpPr>
        <p:pic>
          <p:nvPicPr>
            <p:cNvPr id="878605" name="Picture 13">
              <a:extLst>
                <a:ext uri="{FF2B5EF4-FFF2-40B4-BE49-F238E27FC236}">
                  <a16:creationId xmlns:a16="http://schemas.microsoft.com/office/drawing/2014/main" id="{88BB925D-7635-0FAA-3E72-BA3A25230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78606" name="Text Box 14">
              <a:extLst>
                <a:ext uri="{FF2B5EF4-FFF2-40B4-BE49-F238E27FC236}">
                  <a16:creationId xmlns:a16="http://schemas.microsoft.com/office/drawing/2014/main" id="{398891A1-85A2-A1BB-FB78-26658B1CA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D7633-A04A-F0FD-F463-1100AAAF10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DF498111-34D9-5946-951F-CBA0B27C228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1186" name="Line 2">
            <a:extLst>
              <a:ext uri="{FF2B5EF4-FFF2-40B4-BE49-F238E27FC236}">
                <a16:creationId xmlns:a16="http://schemas.microsoft.com/office/drawing/2014/main" id="{1B7A7607-396E-BE45-6D49-A8F7FE1E9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7" name="Line 3">
            <a:extLst>
              <a:ext uri="{FF2B5EF4-FFF2-40B4-BE49-F238E27FC236}">
                <a16:creationId xmlns:a16="http://schemas.microsoft.com/office/drawing/2014/main" id="{F3389BAA-CFE9-33A9-CF89-D9D6787CF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8" name="Text Box 4">
            <a:extLst>
              <a:ext uri="{FF2B5EF4-FFF2-40B4-BE49-F238E27FC236}">
                <a16:creationId xmlns:a16="http://schemas.microsoft.com/office/drawing/2014/main" id="{F71F4B14-EF82-9DF0-EE10-609A59F6A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16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15.3  </a:t>
            </a:r>
            <a:r>
              <a:rPr lang="en-US" altLang="en-US" sz="2000" i="1">
                <a:latin typeface="Times New Roman" panose="02020603050405020304" pitchFamily="18" charset="0"/>
              </a:rPr>
              <a:t>Function of a repeater</a:t>
            </a:r>
          </a:p>
        </p:txBody>
      </p:sp>
      <p:sp>
        <p:nvSpPr>
          <p:cNvPr id="861189" name="Line 5">
            <a:extLst>
              <a:ext uri="{FF2B5EF4-FFF2-40B4-BE49-F238E27FC236}">
                <a16:creationId xmlns:a16="http://schemas.microsoft.com/office/drawing/2014/main" id="{17553A5B-F769-4914-FB87-6FB993642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1190" name="Picture 6">
            <a:extLst>
              <a:ext uri="{FF2B5EF4-FFF2-40B4-BE49-F238E27FC236}">
                <a16:creationId xmlns:a16="http://schemas.microsoft.com/office/drawing/2014/main" id="{AA49F4B0-5D06-3527-B9A0-A5540C1F5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803400"/>
            <a:ext cx="8474075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E4BB8-2FF2-AE69-0CCD-C6EBB3511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15.</a:t>
            </a:r>
            <a:fld id="{A9A756D3-1787-B84A-A76D-EF76C13D53C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2210" name="Line 2">
            <a:extLst>
              <a:ext uri="{FF2B5EF4-FFF2-40B4-BE49-F238E27FC236}">
                <a16:creationId xmlns:a16="http://schemas.microsoft.com/office/drawing/2014/main" id="{CB669B59-3BD7-4B6F-BA13-7B932BA21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1" name="Line 3">
            <a:extLst>
              <a:ext uri="{FF2B5EF4-FFF2-40B4-BE49-F238E27FC236}">
                <a16:creationId xmlns:a16="http://schemas.microsoft.com/office/drawing/2014/main" id="{E789AD42-C020-E722-237E-0173A2327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2" name="Text Box 4">
            <a:extLst>
              <a:ext uri="{FF2B5EF4-FFF2-40B4-BE49-F238E27FC236}">
                <a16:creationId xmlns:a16="http://schemas.microsoft.com/office/drawing/2014/main" id="{FFAB8044-FD57-345B-7ECA-DDDF507F9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90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15.4  </a:t>
            </a:r>
            <a:r>
              <a:rPr lang="en-US" altLang="en-US" sz="2000" i="1">
                <a:latin typeface="Times New Roman" panose="02020603050405020304" pitchFamily="18" charset="0"/>
              </a:rPr>
              <a:t>A hierarchy of hubs</a:t>
            </a:r>
          </a:p>
        </p:txBody>
      </p:sp>
      <p:sp>
        <p:nvSpPr>
          <p:cNvPr id="862213" name="Line 5">
            <a:extLst>
              <a:ext uri="{FF2B5EF4-FFF2-40B4-BE49-F238E27FC236}">
                <a16:creationId xmlns:a16="http://schemas.microsoft.com/office/drawing/2014/main" id="{0C40D438-D177-1C55-6DAB-C549D6AE3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2214" name="Picture 6">
            <a:extLst>
              <a:ext uri="{FF2B5EF4-FFF2-40B4-BE49-F238E27FC236}">
                <a16:creationId xmlns:a16="http://schemas.microsoft.com/office/drawing/2014/main" id="{BEFB11D6-F6C3-C86A-7971-FA387E10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209800"/>
            <a:ext cx="7331075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2535</TotalTime>
  <Words>501</Words>
  <Application>Microsoft Macintosh PowerPoint</Application>
  <PresentationFormat>On-screen Show (4:3)</PresentationFormat>
  <Paragraphs>120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164</cp:revision>
  <dcterms:created xsi:type="dcterms:W3CDTF">2000-01-15T04:50:39Z</dcterms:created>
  <dcterms:modified xsi:type="dcterms:W3CDTF">2025-08-23T14:55:34Z</dcterms:modified>
</cp:coreProperties>
</file>