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52"/>
  </p:notesMasterIdLst>
  <p:sldIdLst>
    <p:sldId id="794" r:id="rId2"/>
    <p:sldId id="721" r:id="rId3"/>
    <p:sldId id="535" r:id="rId4"/>
    <p:sldId id="778" r:id="rId5"/>
    <p:sldId id="750" r:id="rId6"/>
    <p:sldId id="745" r:id="rId7"/>
    <p:sldId id="780" r:id="rId8"/>
    <p:sldId id="751" r:id="rId9"/>
    <p:sldId id="752" r:id="rId10"/>
    <p:sldId id="746" r:id="rId11"/>
    <p:sldId id="753" r:id="rId12"/>
    <p:sldId id="754" r:id="rId13"/>
    <p:sldId id="781" r:id="rId14"/>
    <p:sldId id="782" r:id="rId15"/>
    <p:sldId id="789" r:id="rId16"/>
    <p:sldId id="790" r:id="rId17"/>
    <p:sldId id="783" r:id="rId18"/>
    <p:sldId id="791" r:id="rId19"/>
    <p:sldId id="784" r:id="rId20"/>
    <p:sldId id="755" r:id="rId21"/>
    <p:sldId id="756" r:id="rId22"/>
    <p:sldId id="785" r:id="rId23"/>
    <p:sldId id="757" r:id="rId24"/>
    <p:sldId id="758" r:id="rId25"/>
    <p:sldId id="786" r:id="rId26"/>
    <p:sldId id="779" r:id="rId27"/>
    <p:sldId id="792" r:id="rId28"/>
    <p:sldId id="759" r:id="rId29"/>
    <p:sldId id="760" r:id="rId30"/>
    <p:sldId id="793" r:id="rId31"/>
    <p:sldId id="747" r:id="rId32"/>
    <p:sldId id="761" r:id="rId33"/>
    <p:sldId id="787" r:id="rId34"/>
    <p:sldId id="762" r:id="rId35"/>
    <p:sldId id="763" r:id="rId36"/>
    <p:sldId id="764" r:id="rId37"/>
    <p:sldId id="788" r:id="rId38"/>
    <p:sldId id="765" r:id="rId39"/>
    <p:sldId id="748" r:id="rId40"/>
    <p:sldId id="766" r:id="rId41"/>
    <p:sldId id="767" r:id="rId42"/>
    <p:sldId id="776" r:id="rId43"/>
    <p:sldId id="768" r:id="rId44"/>
    <p:sldId id="769" r:id="rId45"/>
    <p:sldId id="770" r:id="rId46"/>
    <p:sldId id="771" r:id="rId47"/>
    <p:sldId id="772" r:id="rId48"/>
    <p:sldId id="749" r:id="rId49"/>
    <p:sldId id="777" r:id="rId50"/>
    <p:sldId id="774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9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3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>
            <a:extLst>
              <a:ext uri="{FF2B5EF4-FFF2-40B4-BE49-F238E27FC236}">
                <a16:creationId xmlns:a16="http://schemas.microsoft.com/office/drawing/2014/main" id="{CC814E2C-07B2-25D5-B8D9-39FBED176B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07267" name="Rectangle 3">
            <a:extLst>
              <a:ext uri="{FF2B5EF4-FFF2-40B4-BE49-F238E27FC236}">
                <a16:creationId xmlns:a16="http://schemas.microsoft.com/office/drawing/2014/main" id="{7144AFF8-FEF5-8B87-9AE6-4E801A670B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07268" name="Rectangle 4">
            <a:extLst>
              <a:ext uri="{FF2B5EF4-FFF2-40B4-BE49-F238E27FC236}">
                <a16:creationId xmlns:a16="http://schemas.microsoft.com/office/drawing/2014/main" id="{C2167D10-4EAF-2CBE-1878-2CA7C8BF130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7269" name="Rectangle 5">
            <a:extLst>
              <a:ext uri="{FF2B5EF4-FFF2-40B4-BE49-F238E27FC236}">
                <a16:creationId xmlns:a16="http://schemas.microsoft.com/office/drawing/2014/main" id="{7CCBF21D-0F72-8650-6545-D2F72B0D8BB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07270" name="Rectangle 6">
            <a:extLst>
              <a:ext uri="{FF2B5EF4-FFF2-40B4-BE49-F238E27FC236}">
                <a16:creationId xmlns:a16="http://schemas.microsoft.com/office/drawing/2014/main" id="{C3F9EDCA-39D0-9EAD-80E7-2C2806B7F5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07271" name="Rectangle 7">
            <a:extLst>
              <a:ext uri="{FF2B5EF4-FFF2-40B4-BE49-F238E27FC236}">
                <a16:creationId xmlns:a16="http://schemas.microsoft.com/office/drawing/2014/main" id="{57CF2F70-9B31-E9D9-8DAF-527EED13CB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D218C1BB-67CE-F048-B6E9-1B63713892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3AB14A6-23E2-4F2B-6A2D-E1295AF962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783D66-6063-204F-882B-09EE1967FCA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60514" name="Rectangle 2">
            <a:extLst>
              <a:ext uri="{FF2B5EF4-FFF2-40B4-BE49-F238E27FC236}">
                <a16:creationId xmlns:a16="http://schemas.microsoft.com/office/drawing/2014/main" id="{A4ECB587-3CE4-5E50-0589-8A1F391FD0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>
            <a:extLst>
              <a:ext uri="{FF2B5EF4-FFF2-40B4-BE49-F238E27FC236}">
                <a16:creationId xmlns:a16="http://schemas.microsoft.com/office/drawing/2014/main" id="{929A85BB-1CA6-9EF0-F39C-EA7347270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A95687D-C501-3721-1A2B-18CD874453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2E2B4-F81C-444B-9DF3-C73453E0741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17506" name="Rectangle 2">
            <a:extLst>
              <a:ext uri="{FF2B5EF4-FFF2-40B4-BE49-F238E27FC236}">
                <a16:creationId xmlns:a16="http://schemas.microsoft.com/office/drawing/2014/main" id="{FAC0C892-9B81-5BFC-9AED-BEE203188F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A94B88D5-FF7D-071C-E436-C3C059F3D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57BD31E-3182-E97C-4D6C-8D03EA4A03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E7237-9112-2547-896A-1CB726E5743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18530" name="Rectangle 2">
            <a:extLst>
              <a:ext uri="{FF2B5EF4-FFF2-40B4-BE49-F238E27FC236}">
                <a16:creationId xmlns:a16="http://schemas.microsoft.com/office/drawing/2014/main" id="{2B17E290-2136-6362-B9B9-384111D4FF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>
            <a:extLst>
              <a:ext uri="{FF2B5EF4-FFF2-40B4-BE49-F238E27FC236}">
                <a16:creationId xmlns:a16="http://schemas.microsoft.com/office/drawing/2014/main" id="{21356A9C-79FE-8645-0225-020F01DC9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998BEC9-EA3D-49E2-A21D-64A4053DC4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399657-D17B-B94D-AFF5-72B75A33A91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19554" name="Rectangle 2">
            <a:extLst>
              <a:ext uri="{FF2B5EF4-FFF2-40B4-BE49-F238E27FC236}">
                <a16:creationId xmlns:a16="http://schemas.microsoft.com/office/drawing/2014/main" id="{CE1FDAD5-21B4-62F8-4BF8-D0443FD620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F134A15A-10EC-CBC0-842B-B45E30151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4E76398-39AC-11CA-F4DA-8FD2BB1E0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63EC5-9202-A646-9326-66DA9CD6E8A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20578" name="Rectangle 2">
            <a:extLst>
              <a:ext uri="{FF2B5EF4-FFF2-40B4-BE49-F238E27FC236}">
                <a16:creationId xmlns:a16="http://schemas.microsoft.com/office/drawing/2014/main" id="{AA52792E-54BE-5384-4DE2-E156D52631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4ABE5866-D303-C2A2-DEEA-A0B558C25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B194D8-868C-4886-5D0A-CE3DD3904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15938-66BE-C442-B4F2-ED12E506BAB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21602" name="Rectangle 2">
            <a:extLst>
              <a:ext uri="{FF2B5EF4-FFF2-40B4-BE49-F238E27FC236}">
                <a16:creationId xmlns:a16="http://schemas.microsoft.com/office/drawing/2014/main" id="{AE0028E2-9DA4-FD87-258A-FC3A26C171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>
            <a:extLst>
              <a:ext uri="{FF2B5EF4-FFF2-40B4-BE49-F238E27FC236}">
                <a16:creationId xmlns:a16="http://schemas.microsoft.com/office/drawing/2014/main" id="{1BF3F7A0-93E9-0541-F17F-AEB83C565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82DE73E-DD3E-4211-0E90-DDD8B25DBD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32FBB-DA74-374A-B708-A9E0C5D806F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22626" name="Rectangle 2">
            <a:extLst>
              <a:ext uri="{FF2B5EF4-FFF2-40B4-BE49-F238E27FC236}">
                <a16:creationId xmlns:a16="http://schemas.microsoft.com/office/drawing/2014/main" id="{AFFBC446-37A1-EC08-FDEC-2641F129063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>
            <a:extLst>
              <a:ext uri="{FF2B5EF4-FFF2-40B4-BE49-F238E27FC236}">
                <a16:creationId xmlns:a16="http://schemas.microsoft.com/office/drawing/2014/main" id="{2983B374-5FCE-A178-7B4F-B1B32B05A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7E44866-F7E6-E278-1FC3-88FA67B20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217A2-555E-7044-B88E-E70D1E565E5D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23650" name="Rectangle 2">
            <a:extLst>
              <a:ext uri="{FF2B5EF4-FFF2-40B4-BE49-F238E27FC236}">
                <a16:creationId xmlns:a16="http://schemas.microsoft.com/office/drawing/2014/main" id="{76BA7C82-A949-E310-FCAD-3547A95FA2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>
            <a:extLst>
              <a:ext uri="{FF2B5EF4-FFF2-40B4-BE49-F238E27FC236}">
                <a16:creationId xmlns:a16="http://schemas.microsoft.com/office/drawing/2014/main" id="{9D12BD4E-08C0-A250-A7F7-4B22493AD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B9E2C2-C0C3-9AD0-396C-F4E0028BD8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CD78F-BB0B-0546-B129-6F586D9460C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4674" name="Rectangle 2">
            <a:extLst>
              <a:ext uri="{FF2B5EF4-FFF2-40B4-BE49-F238E27FC236}">
                <a16:creationId xmlns:a16="http://schemas.microsoft.com/office/drawing/2014/main" id="{F1FBBEDB-E60D-5A13-756F-0B99021D4D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5191DF54-4E2E-2FA5-ABB7-0B5CBC3DC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9FBB3C2-E0E0-F2F7-74A3-DCCC2525F2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761DC-B730-4A43-8C3F-92C97F9E83B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25698" name="Rectangle 2">
            <a:extLst>
              <a:ext uri="{FF2B5EF4-FFF2-40B4-BE49-F238E27FC236}">
                <a16:creationId xmlns:a16="http://schemas.microsoft.com/office/drawing/2014/main" id="{C414E9FA-754D-3D31-A598-B2E63DE47C2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>
            <a:extLst>
              <a:ext uri="{FF2B5EF4-FFF2-40B4-BE49-F238E27FC236}">
                <a16:creationId xmlns:a16="http://schemas.microsoft.com/office/drawing/2014/main" id="{4411D91D-DEBB-A6E2-7335-D047939BD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1820DDC-50A8-A0E1-0A50-EC792FBB68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BBADEF-D9D1-6349-ADD5-3D931C19A45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26722" name="Rectangle 2">
            <a:extLst>
              <a:ext uri="{FF2B5EF4-FFF2-40B4-BE49-F238E27FC236}">
                <a16:creationId xmlns:a16="http://schemas.microsoft.com/office/drawing/2014/main" id="{673ABF99-BB5A-02A7-E0B7-E5DCA4AFF9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>
            <a:extLst>
              <a:ext uri="{FF2B5EF4-FFF2-40B4-BE49-F238E27FC236}">
                <a16:creationId xmlns:a16="http://schemas.microsoft.com/office/drawing/2014/main" id="{207A5160-D4F0-7A89-AC5F-8F13A47A8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7ED8AA1-54AA-C19D-C465-DC0424F56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A7E4F-B203-0346-A93C-0F460774D18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09314" name="Rectangle 2">
            <a:extLst>
              <a:ext uri="{FF2B5EF4-FFF2-40B4-BE49-F238E27FC236}">
                <a16:creationId xmlns:a16="http://schemas.microsoft.com/office/drawing/2014/main" id="{EE01BFB8-C8D0-B43A-59F1-709E8C91F8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>
            <a:extLst>
              <a:ext uri="{FF2B5EF4-FFF2-40B4-BE49-F238E27FC236}">
                <a16:creationId xmlns:a16="http://schemas.microsoft.com/office/drawing/2014/main" id="{AE85A877-E065-D48D-8554-D5A749CC2A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CAA763D-FC40-2727-0AE1-B23A9A506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0C6548-79CE-D145-AB52-83EC48244C3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27746" name="Rectangle 2">
            <a:extLst>
              <a:ext uri="{FF2B5EF4-FFF2-40B4-BE49-F238E27FC236}">
                <a16:creationId xmlns:a16="http://schemas.microsoft.com/office/drawing/2014/main" id="{844BBB9E-9CD0-B358-9BF1-90A7782530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>
            <a:extLst>
              <a:ext uri="{FF2B5EF4-FFF2-40B4-BE49-F238E27FC236}">
                <a16:creationId xmlns:a16="http://schemas.microsoft.com/office/drawing/2014/main" id="{4A48D79E-FA3C-6885-5954-3C60914DA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FB0E8C6-20DA-EA6C-4FAE-4E37D0840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1F77E-0186-B24B-B7B7-4D62B9C2BAC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28770" name="Rectangle 2">
            <a:extLst>
              <a:ext uri="{FF2B5EF4-FFF2-40B4-BE49-F238E27FC236}">
                <a16:creationId xmlns:a16="http://schemas.microsoft.com/office/drawing/2014/main" id="{39F6FD16-70B7-9B8B-4415-89B8BD9387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>
            <a:extLst>
              <a:ext uri="{FF2B5EF4-FFF2-40B4-BE49-F238E27FC236}">
                <a16:creationId xmlns:a16="http://schemas.microsoft.com/office/drawing/2014/main" id="{B14F5B6B-8E17-A4E1-C6AA-9F5964DC5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B3F79E-63D6-CE65-56A5-6F964A481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0474EF-EFB3-6C4B-9282-94C8967EEFE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29794" name="Rectangle 2">
            <a:extLst>
              <a:ext uri="{FF2B5EF4-FFF2-40B4-BE49-F238E27FC236}">
                <a16:creationId xmlns:a16="http://schemas.microsoft.com/office/drawing/2014/main" id="{E7D478BB-DB60-9C40-A24D-397CB046D2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>
            <a:extLst>
              <a:ext uri="{FF2B5EF4-FFF2-40B4-BE49-F238E27FC236}">
                <a16:creationId xmlns:a16="http://schemas.microsoft.com/office/drawing/2014/main" id="{60B8B76C-25DD-BE74-2964-35F73BA09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4BD2500-95D0-F948-9530-A490902983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A4DBD-8047-DB45-8569-6E475D5FE8D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30818" name="Rectangle 2">
            <a:extLst>
              <a:ext uri="{FF2B5EF4-FFF2-40B4-BE49-F238E27FC236}">
                <a16:creationId xmlns:a16="http://schemas.microsoft.com/office/drawing/2014/main" id="{70D58427-677A-91B5-BCEC-4E7F779D04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>
            <a:extLst>
              <a:ext uri="{FF2B5EF4-FFF2-40B4-BE49-F238E27FC236}">
                <a16:creationId xmlns:a16="http://schemas.microsoft.com/office/drawing/2014/main" id="{01F3539D-8519-6950-DF92-3DAAA6EE2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6FD8B1-AC08-70D9-10C5-7692105DF7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70705-1FE3-9F42-B994-F165034C8C8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66926238-D31B-D44F-FB28-0D66EF545E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19C57A99-30A9-0BD4-0DC1-5D1CE4F61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EB0F16C-F90B-524B-1EDB-F2438883A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D130C-1BF7-4844-A6D3-9E991162D32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32866" name="Rectangle 2">
            <a:extLst>
              <a:ext uri="{FF2B5EF4-FFF2-40B4-BE49-F238E27FC236}">
                <a16:creationId xmlns:a16="http://schemas.microsoft.com/office/drawing/2014/main" id="{C6527D12-BC35-182F-A58F-037FD7E4CA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>
            <a:extLst>
              <a:ext uri="{FF2B5EF4-FFF2-40B4-BE49-F238E27FC236}">
                <a16:creationId xmlns:a16="http://schemas.microsoft.com/office/drawing/2014/main" id="{EE1DD4BD-D7DB-94B9-81C7-813E04512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134F0FB-F6B0-FFFF-C069-74B77C4B5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59F3B1-EB61-0B40-8558-9220242336C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33890" name="Rectangle 2">
            <a:extLst>
              <a:ext uri="{FF2B5EF4-FFF2-40B4-BE49-F238E27FC236}">
                <a16:creationId xmlns:a16="http://schemas.microsoft.com/office/drawing/2014/main" id="{80252289-DC07-533D-0E7A-DACC11640E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>
            <a:extLst>
              <a:ext uri="{FF2B5EF4-FFF2-40B4-BE49-F238E27FC236}">
                <a16:creationId xmlns:a16="http://schemas.microsoft.com/office/drawing/2014/main" id="{EB0E3B29-2AB3-1EFF-61FE-E54E4FC70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EE900FB-0188-9E23-9FA7-8A240F2C24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57D790-AEB3-9046-B251-3F7B8E06022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34914" name="Rectangle 2">
            <a:extLst>
              <a:ext uri="{FF2B5EF4-FFF2-40B4-BE49-F238E27FC236}">
                <a16:creationId xmlns:a16="http://schemas.microsoft.com/office/drawing/2014/main" id="{DBAC2AEB-C45D-B3EE-C3A2-E591EA8DDE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284E2264-4B08-4076-8E45-F1D4C40C3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CD0A6DC-2181-872C-6991-240B182678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2EBBE-D822-BD43-B390-272C235E989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35938" name="Rectangle 2">
            <a:extLst>
              <a:ext uri="{FF2B5EF4-FFF2-40B4-BE49-F238E27FC236}">
                <a16:creationId xmlns:a16="http://schemas.microsoft.com/office/drawing/2014/main" id="{A9DC7FCF-3F45-9603-8381-3E51AFE437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>
            <a:extLst>
              <a:ext uri="{FF2B5EF4-FFF2-40B4-BE49-F238E27FC236}">
                <a16:creationId xmlns:a16="http://schemas.microsoft.com/office/drawing/2014/main" id="{254BDE82-B8EA-7159-3C3C-1F564A61D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4DFE94C-09BC-84E4-4AAF-7A44F0E7E4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1CBAD3-D6E4-584C-BEBB-640F1FE0A94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36962" name="Rectangle 2">
            <a:extLst>
              <a:ext uri="{FF2B5EF4-FFF2-40B4-BE49-F238E27FC236}">
                <a16:creationId xmlns:a16="http://schemas.microsoft.com/office/drawing/2014/main" id="{B36007CC-906F-ABCF-09F7-499A82F951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>
            <a:extLst>
              <a:ext uri="{FF2B5EF4-FFF2-40B4-BE49-F238E27FC236}">
                <a16:creationId xmlns:a16="http://schemas.microsoft.com/office/drawing/2014/main" id="{C9BA4EDA-B3D1-335B-D150-71E80D296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057DA59-2FC1-E43F-7B60-29B354BB14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8339CB-E250-2944-85BC-3C8E623F66C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10338" name="Rectangle 2">
            <a:extLst>
              <a:ext uri="{FF2B5EF4-FFF2-40B4-BE49-F238E27FC236}">
                <a16:creationId xmlns:a16="http://schemas.microsoft.com/office/drawing/2014/main" id="{097F1E82-1E65-FC21-744B-0FDDF10A18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>
            <a:extLst>
              <a:ext uri="{FF2B5EF4-FFF2-40B4-BE49-F238E27FC236}">
                <a16:creationId xmlns:a16="http://schemas.microsoft.com/office/drawing/2014/main" id="{4E8B58AA-D516-F20C-8666-7E5F10763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7DC8B1-07BA-F149-D389-F37E81C192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CF1A4-7B99-2844-ABDB-A383A8317A1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37986" name="Rectangle 2">
            <a:extLst>
              <a:ext uri="{FF2B5EF4-FFF2-40B4-BE49-F238E27FC236}">
                <a16:creationId xmlns:a16="http://schemas.microsoft.com/office/drawing/2014/main" id="{D3512043-6C0E-D340-22D1-291D831052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>
            <a:extLst>
              <a:ext uri="{FF2B5EF4-FFF2-40B4-BE49-F238E27FC236}">
                <a16:creationId xmlns:a16="http://schemas.microsoft.com/office/drawing/2014/main" id="{7D5CE096-B184-13B4-8859-8FF3A854F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0BD38D2-8BDB-507A-0FC1-65A8E955A7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828FA4-7F24-9E41-84BA-395D7566B6C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39010" name="Rectangle 2">
            <a:extLst>
              <a:ext uri="{FF2B5EF4-FFF2-40B4-BE49-F238E27FC236}">
                <a16:creationId xmlns:a16="http://schemas.microsoft.com/office/drawing/2014/main" id="{2A5E08FA-3D2A-F896-8212-B7929394EE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>
            <a:extLst>
              <a:ext uri="{FF2B5EF4-FFF2-40B4-BE49-F238E27FC236}">
                <a16:creationId xmlns:a16="http://schemas.microsoft.com/office/drawing/2014/main" id="{704B40D2-B24C-77CB-C255-991DE3965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4164A51-8C8E-22A0-2F03-C396820C5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22DF1-2829-A54C-9EC9-41977DE688D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40034" name="Rectangle 2">
            <a:extLst>
              <a:ext uri="{FF2B5EF4-FFF2-40B4-BE49-F238E27FC236}">
                <a16:creationId xmlns:a16="http://schemas.microsoft.com/office/drawing/2014/main" id="{270E26DF-B01C-363D-FA40-2AE45C45B5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>
            <a:extLst>
              <a:ext uri="{FF2B5EF4-FFF2-40B4-BE49-F238E27FC236}">
                <a16:creationId xmlns:a16="http://schemas.microsoft.com/office/drawing/2014/main" id="{E128D0C1-AE42-9B54-05DD-E40E7E616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BC33FB6-2536-6C50-8F72-C64C3C9920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A8684-7663-624A-8B2A-730A182B3EE5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41058" name="Rectangle 2">
            <a:extLst>
              <a:ext uri="{FF2B5EF4-FFF2-40B4-BE49-F238E27FC236}">
                <a16:creationId xmlns:a16="http://schemas.microsoft.com/office/drawing/2014/main" id="{FDD7DA73-AF3A-B4E5-41B4-7104780685F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D87BEF9F-38CE-9CE6-55FC-11F17A462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60675F6-EFB6-41BE-E811-8A0D8D250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99DFE-B650-E74D-BF4F-E50811E81C0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42082" name="Rectangle 2">
            <a:extLst>
              <a:ext uri="{FF2B5EF4-FFF2-40B4-BE49-F238E27FC236}">
                <a16:creationId xmlns:a16="http://schemas.microsoft.com/office/drawing/2014/main" id="{7C8FD287-F39C-33B3-FDD8-8EFD1E767A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E96901F9-53D8-3863-1EED-4E1C77048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36B8C0-DA12-977B-D2DD-77DB92BBCB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1A2113-41E3-884C-B066-BC3405C51B9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43106" name="Rectangle 2">
            <a:extLst>
              <a:ext uri="{FF2B5EF4-FFF2-40B4-BE49-F238E27FC236}">
                <a16:creationId xmlns:a16="http://schemas.microsoft.com/office/drawing/2014/main" id="{87FF5985-76D8-474D-DE39-34A2947B0A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>
            <a:extLst>
              <a:ext uri="{FF2B5EF4-FFF2-40B4-BE49-F238E27FC236}">
                <a16:creationId xmlns:a16="http://schemas.microsoft.com/office/drawing/2014/main" id="{400B070B-B94C-20ED-01D6-C0CE1449A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44F285E-69EF-6407-A8B5-CA80A9CFF3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3CC25-C8A0-744B-9216-300E4BA0143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44130" name="Rectangle 2">
            <a:extLst>
              <a:ext uri="{FF2B5EF4-FFF2-40B4-BE49-F238E27FC236}">
                <a16:creationId xmlns:a16="http://schemas.microsoft.com/office/drawing/2014/main" id="{D758BAC3-DCFA-8AC5-2B76-82D38737D81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>
            <a:extLst>
              <a:ext uri="{FF2B5EF4-FFF2-40B4-BE49-F238E27FC236}">
                <a16:creationId xmlns:a16="http://schemas.microsoft.com/office/drawing/2014/main" id="{5955B99E-CA16-5F4D-F635-AA7D63296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C5F7123-9372-BCF5-1E2A-528907EB89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30095-8ABD-6C49-B1FA-49F4ED173CF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45154" name="Rectangle 2">
            <a:extLst>
              <a:ext uri="{FF2B5EF4-FFF2-40B4-BE49-F238E27FC236}">
                <a16:creationId xmlns:a16="http://schemas.microsoft.com/office/drawing/2014/main" id="{AEC96537-8B9D-6D45-C56F-B6568B9479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>
            <a:extLst>
              <a:ext uri="{FF2B5EF4-FFF2-40B4-BE49-F238E27FC236}">
                <a16:creationId xmlns:a16="http://schemas.microsoft.com/office/drawing/2014/main" id="{6A187805-BA35-FB12-A6AB-35127B97C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EFEAF5-6534-FBBF-EAC3-175A4FDA72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65D661-6C6B-854E-BCA6-1E49553AC81A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946178" name="Rectangle 2">
            <a:extLst>
              <a:ext uri="{FF2B5EF4-FFF2-40B4-BE49-F238E27FC236}">
                <a16:creationId xmlns:a16="http://schemas.microsoft.com/office/drawing/2014/main" id="{160471D1-F64C-2E7C-3A8D-63FE17F808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>
            <a:extLst>
              <a:ext uri="{FF2B5EF4-FFF2-40B4-BE49-F238E27FC236}">
                <a16:creationId xmlns:a16="http://schemas.microsoft.com/office/drawing/2014/main" id="{C3F13144-3923-2F85-754E-D37A2FD72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62D9DA-847C-35DD-F849-D807E0F675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A2511-79E4-9A4F-ACBE-640B9F26C754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947202" name="Rectangle 2">
            <a:extLst>
              <a:ext uri="{FF2B5EF4-FFF2-40B4-BE49-F238E27FC236}">
                <a16:creationId xmlns:a16="http://schemas.microsoft.com/office/drawing/2014/main" id="{D4AD7871-C43A-C100-7716-26091CE8C0A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>
            <a:extLst>
              <a:ext uri="{FF2B5EF4-FFF2-40B4-BE49-F238E27FC236}">
                <a16:creationId xmlns:a16="http://schemas.microsoft.com/office/drawing/2014/main" id="{14881905-8BD9-DB87-7D3A-F2888AEB8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636BF23-DC59-03D3-C860-CFF5C3C1D3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26F4C-B4AE-2B4E-BD43-11690ECF26F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11362" name="Rectangle 2">
            <a:extLst>
              <a:ext uri="{FF2B5EF4-FFF2-40B4-BE49-F238E27FC236}">
                <a16:creationId xmlns:a16="http://schemas.microsoft.com/office/drawing/2014/main" id="{190DE020-22AF-C790-0416-2F5937958D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>
            <a:extLst>
              <a:ext uri="{FF2B5EF4-FFF2-40B4-BE49-F238E27FC236}">
                <a16:creationId xmlns:a16="http://schemas.microsoft.com/office/drawing/2014/main" id="{9DF7B473-BB81-E5DB-6A73-0D7FD8195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07E0AC-6D87-1A78-3064-DAEC5EBBD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E942DC-2255-9D4A-8D3E-9478DA15946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948226" name="Rectangle 2">
            <a:extLst>
              <a:ext uri="{FF2B5EF4-FFF2-40B4-BE49-F238E27FC236}">
                <a16:creationId xmlns:a16="http://schemas.microsoft.com/office/drawing/2014/main" id="{4C7DD2DC-E57C-C658-B2D7-60A2164E0C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>
            <a:extLst>
              <a:ext uri="{FF2B5EF4-FFF2-40B4-BE49-F238E27FC236}">
                <a16:creationId xmlns:a16="http://schemas.microsoft.com/office/drawing/2014/main" id="{0E6ACF07-1E39-49E3-B071-CBE0FB986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D74F67D-292C-4789-6859-FA989D703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AF859-864B-7943-8BD4-E07147C8416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949250" name="Rectangle 2">
            <a:extLst>
              <a:ext uri="{FF2B5EF4-FFF2-40B4-BE49-F238E27FC236}">
                <a16:creationId xmlns:a16="http://schemas.microsoft.com/office/drawing/2014/main" id="{F5BFE858-3D0C-1BD4-95D5-CA089AA7F0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>
            <a:extLst>
              <a:ext uri="{FF2B5EF4-FFF2-40B4-BE49-F238E27FC236}">
                <a16:creationId xmlns:a16="http://schemas.microsoft.com/office/drawing/2014/main" id="{05CDB007-EF90-3AB0-5312-38CF0C841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058E57A-21E3-EDCC-1C77-06188B0F32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C247-E8B4-FB40-84EE-0847F48F115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50274" name="Rectangle 2">
            <a:extLst>
              <a:ext uri="{FF2B5EF4-FFF2-40B4-BE49-F238E27FC236}">
                <a16:creationId xmlns:a16="http://schemas.microsoft.com/office/drawing/2014/main" id="{0D0B74E5-84A5-42F5-8DF9-51E3E4D409C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>
            <a:extLst>
              <a:ext uri="{FF2B5EF4-FFF2-40B4-BE49-F238E27FC236}">
                <a16:creationId xmlns:a16="http://schemas.microsoft.com/office/drawing/2014/main" id="{5C3E4D6C-B7FB-5CCC-A564-98F2F5312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09EEE77-3BF3-5093-2643-6DD85BEA78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AB0FD-A0A3-1D45-946B-AC515508D18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951298" name="Rectangle 2">
            <a:extLst>
              <a:ext uri="{FF2B5EF4-FFF2-40B4-BE49-F238E27FC236}">
                <a16:creationId xmlns:a16="http://schemas.microsoft.com/office/drawing/2014/main" id="{3AD92D7D-D618-DAAE-CEFE-40EC0BA4A5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>
            <a:extLst>
              <a:ext uri="{FF2B5EF4-FFF2-40B4-BE49-F238E27FC236}">
                <a16:creationId xmlns:a16="http://schemas.microsoft.com/office/drawing/2014/main" id="{C2A9CEDE-FFF1-FB2B-01A8-BF47C185A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EC6422D-0AC4-6B2D-477F-44DBE1A6CF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2F63C-668F-B342-B38D-D874B50DBF1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952322" name="Rectangle 2">
            <a:extLst>
              <a:ext uri="{FF2B5EF4-FFF2-40B4-BE49-F238E27FC236}">
                <a16:creationId xmlns:a16="http://schemas.microsoft.com/office/drawing/2014/main" id="{340A2B19-DF75-4636-2966-BC5374B2C3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>
            <a:extLst>
              <a:ext uri="{FF2B5EF4-FFF2-40B4-BE49-F238E27FC236}">
                <a16:creationId xmlns:a16="http://schemas.microsoft.com/office/drawing/2014/main" id="{66842694-A078-8855-6CF3-17EBB84C5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56B27F2-6742-28E7-6534-486DAB39D5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C1C88F-0F5E-6349-AFD2-31471C8996E8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53346" name="Rectangle 2">
            <a:extLst>
              <a:ext uri="{FF2B5EF4-FFF2-40B4-BE49-F238E27FC236}">
                <a16:creationId xmlns:a16="http://schemas.microsoft.com/office/drawing/2014/main" id="{2241F0AB-D62A-1311-FD8C-5DA6B6235D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>
            <a:extLst>
              <a:ext uri="{FF2B5EF4-FFF2-40B4-BE49-F238E27FC236}">
                <a16:creationId xmlns:a16="http://schemas.microsoft.com/office/drawing/2014/main" id="{141A0709-62C5-EB99-A881-352A31D3D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BA1AE17-D7EC-79E7-5495-2D4A8A6301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CE7A2-882F-DB49-96CF-2C1FA0CAAA9E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954370" name="Rectangle 2">
            <a:extLst>
              <a:ext uri="{FF2B5EF4-FFF2-40B4-BE49-F238E27FC236}">
                <a16:creationId xmlns:a16="http://schemas.microsoft.com/office/drawing/2014/main" id="{9625B0FC-EFB3-7090-844B-54DDD57312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>
            <a:extLst>
              <a:ext uri="{FF2B5EF4-FFF2-40B4-BE49-F238E27FC236}">
                <a16:creationId xmlns:a16="http://schemas.microsoft.com/office/drawing/2014/main" id="{0120F16E-A63B-4713-590D-EED2433ED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4F35B0-CF93-A3C0-7D40-8012F742C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87A28-5AB0-B742-B9A9-B4159D9AA9B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55394" name="Rectangle 2">
            <a:extLst>
              <a:ext uri="{FF2B5EF4-FFF2-40B4-BE49-F238E27FC236}">
                <a16:creationId xmlns:a16="http://schemas.microsoft.com/office/drawing/2014/main" id="{A3247106-4666-1E33-4B4D-8B5EDB6BF0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>
            <a:extLst>
              <a:ext uri="{FF2B5EF4-FFF2-40B4-BE49-F238E27FC236}">
                <a16:creationId xmlns:a16="http://schemas.microsoft.com/office/drawing/2014/main" id="{6659CD8E-1A0A-CC40-E9B7-26476356C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531A7D6-9381-0E85-D90E-07543C4102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0181A-0E4B-524C-9079-C916FB005DAD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956418" name="Rectangle 2">
            <a:extLst>
              <a:ext uri="{FF2B5EF4-FFF2-40B4-BE49-F238E27FC236}">
                <a16:creationId xmlns:a16="http://schemas.microsoft.com/office/drawing/2014/main" id="{C4078DEF-071E-ECD8-3A2B-6C4DECA895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>
            <a:extLst>
              <a:ext uri="{FF2B5EF4-FFF2-40B4-BE49-F238E27FC236}">
                <a16:creationId xmlns:a16="http://schemas.microsoft.com/office/drawing/2014/main" id="{B032DA4A-DC64-8B15-9520-9A1296833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7632D29-432A-DB99-6866-2F99F5B4A1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6F94A-3EEE-E746-BA26-B43A17D7F7D4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957442" name="Rectangle 2">
            <a:extLst>
              <a:ext uri="{FF2B5EF4-FFF2-40B4-BE49-F238E27FC236}">
                <a16:creationId xmlns:a16="http://schemas.microsoft.com/office/drawing/2014/main" id="{C78096F1-A42A-0248-EE0A-3F4A5994AE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FD8DE359-4815-8C86-629D-027CC570A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6D8D21F-6B48-6330-D93F-B30CA2046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2013B7-73BC-F84F-9162-59A66EF9547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12386" name="Rectangle 2">
            <a:extLst>
              <a:ext uri="{FF2B5EF4-FFF2-40B4-BE49-F238E27FC236}">
                <a16:creationId xmlns:a16="http://schemas.microsoft.com/office/drawing/2014/main" id="{749719EF-8BF3-FB0E-748F-B6BA3D5C93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>
            <a:extLst>
              <a:ext uri="{FF2B5EF4-FFF2-40B4-BE49-F238E27FC236}">
                <a16:creationId xmlns:a16="http://schemas.microsoft.com/office/drawing/2014/main" id="{C686D93D-00F3-3183-000B-F375A5EEE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0552A7A-6D32-BBD6-174B-C530FF090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EA9B7-E1C6-1947-BEE0-17E29DB58001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58466" name="Rectangle 2">
            <a:extLst>
              <a:ext uri="{FF2B5EF4-FFF2-40B4-BE49-F238E27FC236}">
                <a16:creationId xmlns:a16="http://schemas.microsoft.com/office/drawing/2014/main" id="{93AD19D9-B0D3-895D-0131-748F4A61BB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8467" name="Rectangle 3">
            <a:extLst>
              <a:ext uri="{FF2B5EF4-FFF2-40B4-BE49-F238E27FC236}">
                <a16:creationId xmlns:a16="http://schemas.microsoft.com/office/drawing/2014/main" id="{044BCB73-C033-23C8-CDDC-480CDA6D7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C3EBF29-2AE3-6220-651D-94B671B12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D8AAD-8235-DD43-8656-DE27F87654D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13410" name="Rectangle 2">
            <a:extLst>
              <a:ext uri="{FF2B5EF4-FFF2-40B4-BE49-F238E27FC236}">
                <a16:creationId xmlns:a16="http://schemas.microsoft.com/office/drawing/2014/main" id="{76FC0F38-E587-9E36-F59A-E5CFDAF4B1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>
            <a:extLst>
              <a:ext uri="{FF2B5EF4-FFF2-40B4-BE49-F238E27FC236}">
                <a16:creationId xmlns:a16="http://schemas.microsoft.com/office/drawing/2014/main" id="{9415E18F-8A5E-FD46-71EE-9DBF22B8D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4E770BF-FA05-E899-191D-3D7E598F55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2C6007-E981-8045-A3C4-3ABD862F753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14434" name="Rectangle 2">
            <a:extLst>
              <a:ext uri="{FF2B5EF4-FFF2-40B4-BE49-F238E27FC236}">
                <a16:creationId xmlns:a16="http://schemas.microsoft.com/office/drawing/2014/main" id="{FAEF90F6-EA06-E150-4420-9A1C5BFD4DD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>
            <a:extLst>
              <a:ext uri="{FF2B5EF4-FFF2-40B4-BE49-F238E27FC236}">
                <a16:creationId xmlns:a16="http://schemas.microsoft.com/office/drawing/2014/main" id="{E56BD590-6B14-0714-5EA3-DCCA7CDEB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0C5897F-39A0-305B-DE79-666DA4F7A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A72CFC-A342-434B-9C96-A495B6D1CB8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15458" name="Rectangle 2">
            <a:extLst>
              <a:ext uri="{FF2B5EF4-FFF2-40B4-BE49-F238E27FC236}">
                <a16:creationId xmlns:a16="http://schemas.microsoft.com/office/drawing/2014/main" id="{16D77D44-CEC2-6F12-F646-BE9204ED9C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>
            <a:extLst>
              <a:ext uri="{FF2B5EF4-FFF2-40B4-BE49-F238E27FC236}">
                <a16:creationId xmlns:a16="http://schemas.microsoft.com/office/drawing/2014/main" id="{287D7B81-1EB3-51E5-3440-324E1636C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8B21BE6-E8A8-6D45-3DD2-1CDBB776A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4A942-1F62-994C-BA4A-1B385C42DE9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16482" name="Rectangle 2">
            <a:extLst>
              <a:ext uri="{FF2B5EF4-FFF2-40B4-BE49-F238E27FC236}">
                <a16:creationId xmlns:a16="http://schemas.microsoft.com/office/drawing/2014/main" id="{BD270E65-7E5C-0C84-8108-F3B39421FD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>
            <a:extLst>
              <a:ext uri="{FF2B5EF4-FFF2-40B4-BE49-F238E27FC236}">
                <a16:creationId xmlns:a16="http://schemas.microsoft.com/office/drawing/2014/main" id="{8BD356AF-35EA-6C13-DF21-87EDD4657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D5AE183C-7D8B-4FB7-5029-EF1820F6CB3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80DB9D59-E842-47CF-FAF7-841704DCAE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51ADCBF1-FFCC-4FD2-6889-FDF0F76A3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2DE0DB6E-1ED4-FCAC-43CB-DFEED3CBA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849995EE-E1B6-6F12-EB82-3CC394232B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DFEFEBB2-808C-D76C-C597-702D05977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C24C7BA2-DBAE-21C4-D970-1B1B9DA59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97CB3DD8-2183-DD5A-7C28-C8C431DD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9A0C37E9-D6F7-1C53-11A7-20121F8EC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F55108B7-2D39-4EB2-9B31-C11E794170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18640636-29B3-B9D7-2D79-5770BD3EC1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F0AC8B7A-E2B2-BBC9-F023-7AFDEC81D3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FD9D3624-0DA0-51EB-D0BB-62935FACA2D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44169002-01D9-5E0D-6226-8DEC496942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2FE675EA-BF64-AB22-3318-AC3AD17F30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8250BA33-E5D0-1746-88CA-2E68315EEDD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025DAF4D-5DDE-2648-BD7E-8E5AF60A78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21120C58-37FE-61A5-D8A5-DCF7A40ACD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FF97-1266-D231-271C-7BD3453F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DD1E2-A81A-6D06-6F11-803935B97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8C180-CF67-0387-B250-18C3C2665A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17.</a:t>
            </a:r>
            <a:fld id="{8CF8F3E0-EC64-9A4B-AEBB-7728C811DE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2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F22C3-297F-4EBF-B3AE-1E9CBBDE3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025A8-E037-26EB-B9B3-1963B6211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7120A-4A07-B225-A3EA-DC872992D7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17.</a:t>
            </a:r>
            <a:fld id="{F09F21D7-E786-1946-A1E3-719C1D9009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12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EB0BF5-110B-1AC9-5A97-EF7166F5323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847F2A-BB82-611F-E780-391735B699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17.</a:t>
            </a:r>
            <a:fld id="{E9DAF277-DA59-E747-8573-205AE5A714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19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5903-5B0F-3CE0-DAF3-ADEC1941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3E2C-72A1-FC53-7AD1-457539439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8B0C1-D368-7A24-A79F-3C8030D1BC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17.</a:t>
            </a:r>
            <a:fld id="{5927A182-957E-DD46-8C87-D985FC1E4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81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E535-B646-935F-32D9-7E85484A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259A4-F340-8085-D272-4C39662D6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A8417-BD10-B5E7-893C-BA4CBBACC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17.</a:t>
            </a:r>
            <a:fld id="{41368608-4F95-1041-A058-BE144BDE43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92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A188-ABF1-50BD-9836-508611FF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164E-2A7A-FF8F-80E4-7A509610B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DD391-D9F8-A6FA-FF22-E28CE5EFC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36D62-60C2-57E0-06E7-FBEB9C293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17.</a:t>
            </a:r>
            <a:fld id="{50B02DBD-1FA6-0F49-B7EA-6DB92BCAF0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04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5414-1DA9-42CB-2A5D-9BE5D8E3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CDC55-17D1-1D3D-F7ED-03E48C13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62F40-24CA-E2CB-7966-F3D1C83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D93E6-1641-F280-BBCA-0A93C6318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98D49-FF86-ABD5-9AB7-301D6E1F3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9ADE8-BA28-B907-F97C-5F89B99F4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17.</a:t>
            </a:r>
            <a:fld id="{9744938F-D2CA-2845-A963-BBDF0A7F89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73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3727-EA54-F619-93E9-0756191A6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8CF49-D8D7-8911-A569-2C58F77866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17.</a:t>
            </a:r>
            <a:fld id="{3B7FEBCE-8B3F-A74C-BFDA-5E5DC7CB1E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96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04470D-8628-737B-AE27-F953B4BB0A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17.</a:t>
            </a:r>
            <a:fld id="{AFAD8F6F-2E4B-114B-A612-C60727C94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02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EAC4-957A-C3D2-633E-C9CF75C4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A4A2-C56F-D3BC-B6A9-6AF88470D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58CFC-3568-951F-23E3-97B4B7882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0F17D-DCC2-3B06-2FF4-93CE71C67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17.</a:t>
            </a:r>
            <a:fld id="{23A2AF0F-06A3-A946-811C-05773B6F53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7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F296-EA56-3892-B2D4-6B038398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2A564-A9F2-7967-BE57-DD8F5F46D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D4A4D-78AB-0446-953D-6F5DC4741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F40B7-B686-50C6-DF2A-A8B81FB03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17.</a:t>
            </a:r>
            <a:fld id="{7FB36087-DD16-7A4F-877E-E263359123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14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:a16="http://schemas.microsoft.com/office/drawing/2014/main" id="{53178901-C324-FDAC-0935-14FD92E1566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17.</a:t>
            </a:r>
            <a:fld id="{3C81C7E0-3A21-F740-A61C-F37692CDB8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8307CB0-BE72-97C2-416B-EC06B1942F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844E8511-5276-8540-A9EE-5A3AFE208281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959490" name="Picture 2">
            <a:extLst>
              <a:ext uri="{FF2B5EF4-FFF2-40B4-BE49-F238E27FC236}">
                <a16:creationId xmlns:a16="http://schemas.microsoft.com/office/drawing/2014/main" id="{3741115F-4747-F482-806D-FC651D68EF99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9491" name="Rectangle 3">
            <a:extLst>
              <a:ext uri="{FF2B5EF4-FFF2-40B4-BE49-F238E27FC236}">
                <a16:creationId xmlns:a16="http://schemas.microsoft.com/office/drawing/2014/main" id="{4B2251AC-C55B-54F7-9517-1A5BFF350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>
                <a:solidFill>
                  <a:schemeClr val="tx2"/>
                </a:solidFill>
              </a:rPr>
              <a:t>Chapter 17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altLang="en-US" sz="4400"/>
              <a:t>SONET/SDH</a:t>
            </a:r>
          </a:p>
        </p:txBody>
      </p:sp>
      <p:sp>
        <p:nvSpPr>
          <p:cNvPr id="959492" name="Text Box 4">
            <a:extLst>
              <a:ext uri="{FF2B5EF4-FFF2-40B4-BE49-F238E27FC236}">
                <a16:creationId xmlns:a16="http://schemas.microsoft.com/office/drawing/2014/main" id="{93E265DF-58C0-EC98-D035-E67507D9E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b="0">
                <a:latin typeface="Times New Roman" panose="02020603050405020304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7EC25-1DB0-D00A-9F46-997995C09F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74BC1883-C0C2-9347-A5FD-FE7684CCF7C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58114" name="Rectangle 2">
            <a:extLst>
              <a:ext uri="{FF2B5EF4-FFF2-40B4-BE49-F238E27FC236}">
                <a16:creationId xmlns:a16="http://schemas.microsoft.com/office/drawing/2014/main" id="{8D293D1D-117D-7E87-289D-C6584760E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8115" name="Text Box 3">
            <a:extLst>
              <a:ext uri="{FF2B5EF4-FFF2-40B4-BE49-F238E27FC236}">
                <a16:creationId xmlns:a16="http://schemas.microsoft.com/office/drawing/2014/main" id="{32221BCF-C352-CAA8-B007-0FA80504C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4429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17-3   SONET FRAMES</a:t>
            </a:r>
          </a:p>
        </p:txBody>
      </p:sp>
      <p:sp>
        <p:nvSpPr>
          <p:cNvPr id="858116" name="Text Box 4">
            <a:extLst>
              <a:ext uri="{FF2B5EF4-FFF2-40B4-BE49-F238E27FC236}">
                <a16:creationId xmlns:a16="http://schemas.microsoft.com/office/drawing/2014/main" id="{7602BAD9-AECB-0F11-8443-E8D608DD0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8117" name="Rectangle 5">
            <a:extLst>
              <a:ext uri="{FF2B5EF4-FFF2-40B4-BE49-F238E27FC236}">
                <a16:creationId xmlns:a16="http://schemas.microsoft.com/office/drawing/2014/main" id="{05ABF3A2-93D2-74CC-A73A-ECDC9737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Each synchronous transfer signal STS-n is composed of 8000 frames. Each frame is a two-dimensional matrix of bytes with 9 rows by 90 × n columns.</a:t>
            </a:r>
          </a:p>
        </p:txBody>
      </p:sp>
      <p:sp>
        <p:nvSpPr>
          <p:cNvPr id="858118" name="Rectangle 6">
            <a:extLst>
              <a:ext uri="{FF2B5EF4-FFF2-40B4-BE49-F238E27FC236}">
                <a16:creationId xmlns:a16="http://schemas.microsoft.com/office/drawing/2014/main" id="{6B1079E4-BAE1-EEC0-CC98-A2B302FA4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79950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Frame, Byte, and Bit Transmission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STS-1 Frame Format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Encapsulation</a:t>
            </a:r>
            <a:endParaRPr lang="en-US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8119" name="Text Box 7">
            <a:extLst>
              <a:ext uri="{FF2B5EF4-FFF2-40B4-BE49-F238E27FC236}">
                <a16:creationId xmlns:a16="http://schemas.microsoft.com/office/drawing/2014/main" id="{069523E5-48E0-96C9-58F6-948749B0D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BA1E95-4A6D-3948-F5E4-2F43CD876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07A3E254-DBC2-D747-B116-EF46DDE18EE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65282" name="Line 2">
            <a:extLst>
              <a:ext uri="{FF2B5EF4-FFF2-40B4-BE49-F238E27FC236}">
                <a16:creationId xmlns:a16="http://schemas.microsoft.com/office/drawing/2014/main" id="{EEACB4E6-6ACA-6895-8729-D670ACC6C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3" name="Line 3">
            <a:extLst>
              <a:ext uri="{FF2B5EF4-FFF2-40B4-BE49-F238E27FC236}">
                <a16:creationId xmlns:a16="http://schemas.microsoft.com/office/drawing/2014/main" id="{E3A808DC-4D21-F28A-6298-F6DB3F7B6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4" name="Text Box 4">
            <a:extLst>
              <a:ext uri="{FF2B5EF4-FFF2-40B4-BE49-F238E27FC236}">
                <a16:creationId xmlns:a16="http://schemas.microsoft.com/office/drawing/2014/main" id="{65B1C88C-61B3-6564-FCE8-068D46136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032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17.4  </a:t>
            </a:r>
            <a:r>
              <a:rPr lang="en-US" altLang="en-US" sz="2000" i="1">
                <a:latin typeface="Times New Roman" panose="02020603050405020304" pitchFamily="18" charset="0"/>
              </a:rPr>
              <a:t>An STS-1 and an STS-n frame</a:t>
            </a:r>
          </a:p>
        </p:txBody>
      </p:sp>
      <p:sp>
        <p:nvSpPr>
          <p:cNvPr id="865285" name="Line 5">
            <a:extLst>
              <a:ext uri="{FF2B5EF4-FFF2-40B4-BE49-F238E27FC236}">
                <a16:creationId xmlns:a16="http://schemas.microsoft.com/office/drawing/2014/main" id="{F1E43D38-7F37-915F-7E64-D8BB4CBF52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5286" name="Picture 6">
            <a:extLst>
              <a:ext uri="{FF2B5EF4-FFF2-40B4-BE49-F238E27FC236}">
                <a16:creationId xmlns:a16="http://schemas.microsoft.com/office/drawing/2014/main" id="{35291E36-1DC8-F985-CDC6-9ECDB9A8F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2689225"/>
            <a:ext cx="8364537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E568DE-FDF9-9DC1-C8E6-DA38148CA9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24C608B8-03C4-344D-9948-901CD924060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66306" name="Line 2">
            <a:extLst>
              <a:ext uri="{FF2B5EF4-FFF2-40B4-BE49-F238E27FC236}">
                <a16:creationId xmlns:a16="http://schemas.microsoft.com/office/drawing/2014/main" id="{AF64CC11-3E1D-F214-98BE-F39BB670B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7" name="Line 3">
            <a:extLst>
              <a:ext uri="{FF2B5EF4-FFF2-40B4-BE49-F238E27FC236}">
                <a16:creationId xmlns:a16="http://schemas.microsoft.com/office/drawing/2014/main" id="{EC7B2EE0-3232-334B-D1BF-81DF361DE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8" name="Text Box 4">
            <a:extLst>
              <a:ext uri="{FF2B5EF4-FFF2-40B4-BE49-F238E27FC236}">
                <a16:creationId xmlns:a16="http://schemas.microsoft.com/office/drawing/2014/main" id="{119D3631-43ED-9174-9436-364F79A3C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91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17.5  </a:t>
            </a:r>
            <a:r>
              <a:rPr lang="en-US" altLang="en-US" sz="2000" i="1">
                <a:latin typeface="Times New Roman" panose="02020603050405020304" pitchFamily="18" charset="0"/>
              </a:rPr>
              <a:t>STS-1 frames in transmission</a:t>
            </a:r>
          </a:p>
        </p:txBody>
      </p:sp>
      <p:sp>
        <p:nvSpPr>
          <p:cNvPr id="866309" name="Line 5">
            <a:extLst>
              <a:ext uri="{FF2B5EF4-FFF2-40B4-BE49-F238E27FC236}">
                <a16:creationId xmlns:a16="http://schemas.microsoft.com/office/drawing/2014/main" id="{EEC2CAA6-9F7B-9900-626E-06D90E3ED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6310" name="Picture 6">
            <a:extLst>
              <a:ext uri="{FF2B5EF4-FFF2-40B4-BE49-F238E27FC236}">
                <a16:creationId xmlns:a16="http://schemas.microsoft.com/office/drawing/2014/main" id="{3B6EC599-20B9-FFEF-9D55-7A8C024A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8866188" cy="23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7AA25E-2B7A-074F-0051-6266371DA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0A1BE0EF-76CD-F649-871C-46373C2A61E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93954" name="Rectangle 2">
            <a:extLst>
              <a:ext uri="{FF2B5EF4-FFF2-40B4-BE49-F238E27FC236}">
                <a16:creationId xmlns:a16="http://schemas.microsoft.com/office/drawing/2014/main" id="{DE5C3528-4330-5634-ED87-E68318E0C1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2AEB997C-8D06-EA3F-C7F3-A460FD5E899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6" name="Rectangle 4">
            <a:extLst>
              <a:ext uri="{FF2B5EF4-FFF2-40B4-BE49-F238E27FC236}">
                <a16:creationId xmlns:a16="http://schemas.microsoft.com/office/drawing/2014/main" id="{43D9E6D4-1B89-75CA-3E97-E464B426E9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7" name="Rectangle 5">
            <a:extLst>
              <a:ext uri="{FF2B5EF4-FFF2-40B4-BE49-F238E27FC236}">
                <a16:creationId xmlns:a16="http://schemas.microsoft.com/office/drawing/2014/main" id="{5676F274-F5F8-E4D9-E379-F6DA7E216C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8" name="Rectangle 6">
            <a:extLst>
              <a:ext uri="{FF2B5EF4-FFF2-40B4-BE49-F238E27FC236}">
                <a16:creationId xmlns:a16="http://schemas.microsoft.com/office/drawing/2014/main" id="{C3D64877-B21F-33E3-376D-CBB9152F17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59" name="Rectangle 7">
            <a:extLst>
              <a:ext uri="{FF2B5EF4-FFF2-40B4-BE49-F238E27FC236}">
                <a16:creationId xmlns:a16="http://schemas.microsoft.com/office/drawing/2014/main" id="{101F28FE-B282-415C-DF46-52C00D0C5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60" name="Rectangle 8">
            <a:extLst>
              <a:ext uri="{FF2B5EF4-FFF2-40B4-BE49-F238E27FC236}">
                <a16:creationId xmlns:a16="http://schemas.microsoft.com/office/drawing/2014/main" id="{E21D4E3A-DC2C-F4A0-AB59-7501102056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3961" name="Line 9">
            <a:extLst>
              <a:ext uri="{FF2B5EF4-FFF2-40B4-BE49-F238E27FC236}">
                <a16:creationId xmlns:a16="http://schemas.microsoft.com/office/drawing/2014/main" id="{CA2EBBA2-B1A2-1D2C-6F74-0FBF3CD5B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62" name="Line 10">
            <a:extLst>
              <a:ext uri="{FF2B5EF4-FFF2-40B4-BE49-F238E27FC236}">
                <a16:creationId xmlns:a16="http://schemas.microsoft.com/office/drawing/2014/main" id="{A2B97D1D-518D-8F4E-C695-B0B85B2DC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963" name="Rectangle 11">
            <a:extLst>
              <a:ext uri="{FF2B5EF4-FFF2-40B4-BE49-F238E27FC236}">
                <a16:creationId xmlns:a16="http://schemas.microsoft.com/office/drawing/2014/main" id="{E7646330-1067-8643-2CBE-1FA4B82E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 SONET STS-n</a:t>
            </a:r>
          </a:p>
          <a:p>
            <a:pPr algn="ctr"/>
            <a:r>
              <a:rPr lang="en-US" altLang="en-US"/>
              <a:t>signal is transmitted at </a:t>
            </a:r>
            <a:br>
              <a:rPr lang="en-US" altLang="en-US"/>
            </a:br>
            <a:r>
              <a:rPr lang="en-US" altLang="en-US"/>
              <a:t>8000 frames per second.</a:t>
            </a:r>
          </a:p>
        </p:txBody>
      </p:sp>
      <p:grpSp>
        <p:nvGrpSpPr>
          <p:cNvPr id="893964" name="Group 12">
            <a:extLst>
              <a:ext uri="{FF2B5EF4-FFF2-40B4-BE49-F238E27FC236}">
                <a16:creationId xmlns:a16="http://schemas.microsoft.com/office/drawing/2014/main" id="{ECE76017-E095-440C-FE3E-99F2319B12F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24063"/>
            <a:ext cx="1143000" cy="566737"/>
            <a:chOff x="1200" y="1248"/>
            <a:chExt cx="720" cy="357"/>
          </a:xfrm>
        </p:grpSpPr>
        <p:pic>
          <p:nvPicPr>
            <p:cNvPr id="893965" name="Picture 13">
              <a:extLst>
                <a:ext uri="{FF2B5EF4-FFF2-40B4-BE49-F238E27FC236}">
                  <a16:creationId xmlns:a16="http://schemas.microsoft.com/office/drawing/2014/main" id="{FB180209-08EC-8592-9E75-C4CE1A36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3966" name="Text Box 14">
              <a:extLst>
                <a:ext uri="{FF2B5EF4-FFF2-40B4-BE49-F238E27FC236}">
                  <a16:creationId xmlns:a16="http://schemas.microsoft.com/office/drawing/2014/main" id="{295CC26A-CBBA-2BEB-E922-D517308E8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DD6A48-2D41-F7D9-AD56-D9F7C349B8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8E54603D-F8C9-E44E-A78F-8357F190127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94978" name="Rectangle 2">
            <a:extLst>
              <a:ext uri="{FF2B5EF4-FFF2-40B4-BE49-F238E27FC236}">
                <a16:creationId xmlns:a16="http://schemas.microsoft.com/office/drawing/2014/main" id="{D22D4955-650F-5D1B-D50E-B8B7B5EC26A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4BD32F4F-DDD8-128A-48C1-2DBAD8B21A5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0" name="Rectangle 4">
            <a:extLst>
              <a:ext uri="{FF2B5EF4-FFF2-40B4-BE49-F238E27FC236}">
                <a16:creationId xmlns:a16="http://schemas.microsoft.com/office/drawing/2014/main" id="{6C4F2091-5F2E-EE0F-2242-AF4454DCD7C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1" name="Rectangle 5">
            <a:extLst>
              <a:ext uri="{FF2B5EF4-FFF2-40B4-BE49-F238E27FC236}">
                <a16:creationId xmlns:a16="http://schemas.microsoft.com/office/drawing/2014/main" id="{F2F66620-38FA-D13A-DDAF-C8E94D3500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2" name="Rectangle 6">
            <a:extLst>
              <a:ext uri="{FF2B5EF4-FFF2-40B4-BE49-F238E27FC236}">
                <a16:creationId xmlns:a16="http://schemas.microsoft.com/office/drawing/2014/main" id="{8D3A71A5-CAF7-D354-D93C-56144939E5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3" name="Rectangle 7">
            <a:extLst>
              <a:ext uri="{FF2B5EF4-FFF2-40B4-BE49-F238E27FC236}">
                <a16:creationId xmlns:a16="http://schemas.microsoft.com/office/drawing/2014/main" id="{AA4D5518-6446-DCC0-7BF8-9030E6CFC9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4" name="Rectangle 8">
            <a:extLst>
              <a:ext uri="{FF2B5EF4-FFF2-40B4-BE49-F238E27FC236}">
                <a16:creationId xmlns:a16="http://schemas.microsoft.com/office/drawing/2014/main" id="{5F866079-97C6-92E7-E119-36FA222664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4985" name="Line 9">
            <a:extLst>
              <a:ext uri="{FF2B5EF4-FFF2-40B4-BE49-F238E27FC236}">
                <a16:creationId xmlns:a16="http://schemas.microsoft.com/office/drawing/2014/main" id="{A9A5C90C-7C68-7DA5-D434-FDA9A1DFF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4986" name="Line 10">
            <a:extLst>
              <a:ext uri="{FF2B5EF4-FFF2-40B4-BE49-F238E27FC236}">
                <a16:creationId xmlns:a16="http://schemas.microsoft.com/office/drawing/2014/main" id="{9B7D6A05-A543-6C09-A960-C2CBFE4D4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4987" name="Rectangle 11">
            <a:extLst>
              <a:ext uri="{FF2B5EF4-FFF2-40B4-BE49-F238E27FC236}">
                <a16:creationId xmlns:a16="http://schemas.microsoft.com/office/drawing/2014/main" id="{3898A279-AB9E-D671-C966-D130F57C1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Each byte in a SONET frame can carry a digitized voice channel.</a:t>
            </a:r>
          </a:p>
        </p:txBody>
      </p:sp>
      <p:grpSp>
        <p:nvGrpSpPr>
          <p:cNvPr id="894988" name="Group 12">
            <a:extLst>
              <a:ext uri="{FF2B5EF4-FFF2-40B4-BE49-F238E27FC236}">
                <a16:creationId xmlns:a16="http://schemas.microsoft.com/office/drawing/2014/main" id="{EA215520-F4F4-6E92-8B98-E3BF53E675A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24063"/>
            <a:ext cx="1143000" cy="566737"/>
            <a:chOff x="1200" y="1248"/>
            <a:chExt cx="720" cy="357"/>
          </a:xfrm>
        </p:grpSpPr>
        <p:pic>
          <p:nvPicPr>
            <p:cNvPr id="894989" name="Picture 13">
              <a:extLst>
                <a:ext uri="{FF2B5EF4-FFF2-40B4-BE49-F238E27FC236}">
                  <a16:creationId xmlns:a16="http://schemas.microsoft.com/office/drawing/2014/main" id="{CFA17786-271B-1427-80A3-1FDA1330D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4990" name="Text Box 14">
              <a:extLst>
                <a:ext uri="{FF2B5EF4-FFF2-40B4-BE49-F238E27FC236}">
                  <a16:creationId xmlns:a16="http://schemas.microsoft.com/office/drawing/2014/main" id="{0DE8D022-365B-452D-A3CD-E82C149E3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683AE7-D992-F916-865A-E1A6346441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717E115C-383D-9240-BD5E-2F27FD88409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02146" name="Rectangle 2">
            <a:extLst>
              <a:ext uri="{FF2B5EF4-FFF2-40B4-BE49-F238E27FC236}">
                <a16:creationId xmlns:a16="http://schemas.microsoft.com/office/drawing/2014/main" id="{0EAE95C4-87F5-1BF5-6BD9-D42A981CDED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68FAFB9D-6D0A-84EE-A1F9-7C23E1A1D5D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2148" name="Rectangle 4">
            <a:extLst>
              <a:ext uri="{FF2B5EF4-FFF2-40B4-BE49-F238E27FC236}">
                <a16:creationId xmlns:a16="http://schemas.microsoft.com/office/drawing/2014/main" id="{77E85A0C-7AD7-8F07-F4D4-90E7AA2BE42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2149" name="Rectangle 5">
            <a:extLst>
              <a:ext uri="{FF2B5EF4-FFF2-40B4-BE49-F238E27FC236}">
                <a16:creationId xmlns:a16="http://schemas.microsoft.com/office/drawing/2014/main" id="{753ABB4E-A760-D1C8-3950-A337F3F159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2150" name="Rectangle 6">
            <a:extLst>
              <a:ext uri="{FF2B5EF4-FFF2-40B4-BE49-F238E27FC236}">
                <a16:creationId xmlns:a16="http://schemas.microsoft.com/office/drawing/2014/main" id="{95B25E00-247B-89D9-280C-42BAB40796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2151" name="Rectangle 7">
            <a:extLst>
              <a:ext uri="{FF2B5EF4-FFF2-40B4-BE49-F238E27FC236}">
                <a16:creationId xmlns:a16="http://schemas.microsoft.com/office/drawing/2014/main" id="{CDA729E5-0598-3492-C5FF-749B5CAD0E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2152" name="Rectangle 8">
            <a:extLst>
              <a:ext uri="{FF2B5EF4-FFF2-40B4-BE49-F238E27FC236}">
                <a16:creationId xmlns:a16="http://schemas.microsoft.com/office/drawing/2014/main" id="{FD511FA8-B393-9C26-8506-FAE3AFB60A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2153" name="Rectangle 9">
            <a:extLst>
              <a:ext uri="{FF2B5EF4-FFF2-40B4-BE49-F238E27FC236}">
                <a16:creationId xmlns:a16="http://schemas.microsoft.com/office/drawing/2014/main" id="{017DACE8-3CE0-CF96-B60E-C79A3735F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i="1">
                <a:latin typeface="Times New Roman" panose="02020603050405020304" pitchFamily="18" charset="0"/>
              </a:rPr>
              <a:t>Find the data rate of an STS-1 signal.</a:t>
            </a:r>
          </a:p>
        </p:txBody>
      </p:sp>
      <p:sp>
        <p:nvSpPr>
          <p:cNvPr id="902154" name="Rectangle 10">
            <a:extLst>
              <a:ext uri="{FF2B5EF4-FFF2-40B4-BE49-F238E27FC236}">
                <a16:creationId xmlns:a16="http://schemas.microsoft.com/office/drawing/2014/main" id="{40B82C25-89F2-37FB-3265-019B9709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90800"/>
            <a:ext cx="868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>
                <a:latin typeface="Times" pitchFamily="18" charset="0"/>
              </a:rPr>
              <a:t>STS-1, like other STS signals, sends 8000 frames per second. Each STS-1 frame is made of 9 by (1 × 90) bytes. Each byte is made of 8 bits. The data rate is</a:t>
            </a:r>
            <a:endParaRPr lang="en-US" altLang="en-US" sz="2800" i="1">
              <a:solidFill>
                <a:schemeClr val="hlink"/>
              </a:solidFill>
              <a:latin typeface="Times" pitchFamily="18" charset="0"/>
            </a:endParaRPr>
          </a:p>
        </p:txBody>
      </p:sp>
      <p:sp>
        <p:nvSpPr>
          <p:cNvPr id="902155" name="Text Box 11">
            <a:extLst>
              <a:ext uri="{FF2B5EF4-FFF2-40B4-BE49-F238E27FC236}">
                <a16:creationId xmlns:a16="http://schemas.microsoft.com/office/drawing/2014/main" id="{8FE21806-761A-2A15-B247-A456F743C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17.1</a:t>
            </a:r>
          </a:p>
        </p:txBody>
      </p:sp>
      <p:pic>
        <p:nvPicPr>
          <p:cNvPr id="902156" name="Picture 12">
            <a:extLst>
              <a:ext uri="{FF2B5EF4-FFF2-40B4-BE49-F238E27FC236}">
                <a16:creationId xmlns:a16="http://schemas.microsoft.com/office/drawing/2014/main" id="{8B36A8AC-A049-1FC8-010C-C66FE2B2C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7897813" cy="37782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4EE28B-7939-AC25-047E-93BCE2EB6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A5D0C0A0-9112-7D42-BB76-B7BC9A60B3A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03170" name="Rectangle 2">
            <a:extLst>
              <a:ext uri="{FF2B5EF4-FFF2-40B4-BE49-F238E27FC236}">
                <a16:creationId xmlns:a16="http://schemas.microsoft.com/office/drawing/2014/main" id="{8324109C-7D44-DD27-A888-05A8CE7F605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D989A8F7-4EF4-0836-ED51-2372A8F0E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3172" name="Rectangle 4">
            <a:extLst>
              <a:ext uri="{FF2B5EF4-FFF2-40B4-BE49-F238E27FC236}">
                <a16:creationId xmlns:a16="http://schemas.microsoft.com/office/drawing/2014/main" id="{EF67784C-B5D7-30D5-645D-741B4D5C5A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3173" name="Rectangle 5">
            <a:extLst>
              <a:ext uri="{FF2B5EF4-FFF2-40B4-BE49-F238E27FC236}">
                <a16:creationId xmlns:a16="http://schemas.microsoft.com/office/drawing/2014/main" id="{455A3D5E-8AD3-DA19-FCE4-E379BFF742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3174" name="Rectangle 6">
            <a:extLst>
              <a:ext uri="{FF2B5EF4-FFF2-40B4-BE49-F238E27FC236}">
                <a16:creationId xmlns:a16="http://schemas.microsoft.com/office/drawing/2014/main" id="{1EF95B35-EA28-DF23-32EE-383709A3EE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3175" name="Rectangle 7">
            <a:extLst>
              <a:ext uri="{FF2B5EF4-FFF2-40B4-BE49-F238E27FC236}">
                <a16:creationId xmlns:a16="http://schemas.microsoft.com/office/drawing/2014/main" id="{2F588F84-F91A-6735-CFDC-5ECFC22649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3176" name="Rectangle 8">
            <a:extLst>
              <a:ext uri="{FF2B5EF4-FFF2-40B4-BE49-F238E27FC236}">
                <a16:creationId xmlns:a16="http://schemas.microsoft.com/office/drawing/2014/main" id="{CE54F48B-091F-EA93-AC49-42BEF46767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3177" name="Rectangle 9">
            <a:extLst>
              <a:ext uri="{FF2B5EF4-FFF2-40B4-BE49-F238E27FC236}">
                <a16:creationId xmlns:a16="http://schemas.microsoft.com/office/drawing/2014/main" id="{548DC27D-6F66-5EF8-DF43-95689A122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i="1">
                <a:latin typeface="Times New Roman" panose="02020603050405020304" pitchFamily="18" charset="0"/>
              </a:rPr>
              <a:t>Find the data rate of an STS-3 signal.</a:t>
            </a:r>
          </a:p>
        </p:txBody>
      </p:sp>
      <p:sp>
        <p:nvSpPr>
          <p:cNvPr id="903178" name="Rectangle 10">
            <a:extLst>
              <a:ext uri="{FF2B5EF4-FFF2-40B4-BE49-F238E27FC236}">
                <a16:creationId xmlns:a16="http://schemas.microsoft.com/office/drawing/2014/main" id="{41208FFD-801D-FA67-D522-77D4554AF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90800"/>
            <a:ext cx="868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>
                <a:latin typeface="Times" pitchFamily="18" charset="0"/>
              </a:rPr>
              <a:t>STS-3, like other STS signals, sends 8000 frames per second. Each STS-3 frame is made of 9 by (3 × 90) bytes. Each byte is made of 8 bits. The data rate is</a:t>
            </a:r>
          </a:p>
        </p:txBody>
      </p:sp>
      <p:sp>
        <p:nvSpPr>
          <p:cNvPr id="903179" name="Text Box 11">
            <a:extLst>
              <a:ext uri="{FF2B5EF4-FFF2-40B4-BE49-F238E27FC236}">
                <a16:creationId xmlns:a16="http://schemas.microsoft.com/office/drawing/2014/main" id="{7AB46916-EC28-1555-64BE-2E660BCCA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17.2</a:t>
            </a:r>
          </a:p>
        </p:txBody>
      </p:sp>
      <p:pic>
        <p:nvPicPr>
          <p:cNvPr id="903180" name="Picture 12">
            <a:extLst>
              <a:ext uri="{FF2B5EF4-FFF2-40B4-BE49-F238E27FC236}">
                <a16:creationId xmlns:a16="http://schemas.microsoft.com/office/drawing/2014/main" id="{C38B72E8-D51F-3220-00E4-90ABB8AA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60913"/>
            <a:ext cx="7980363" cy="42068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FF64E0-4BB0-B9CF-7310-1709741B4D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C4DB8583-A5F8-CB4D-8FD7-562B49BD99C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96002" name="Rectangle 2">
            <a:extLst>
              <a:ext uri="{FF2B5EF4-FFF2-40B4-BE49-F238E27FC236}">
                <a16:creationId xmlns:a16="http://schemas.microsoft.com/office/drawing/2014/main" id="{BC218D65-33A8-9D2E-286D-9BF05619AB9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6003" name="Rectangle 3">
            <a:extLst>
              <a:ext uri="{FF2B5EF4-FFF2-40B4-BE49-F238E27FC236}">
                <a16:creationId xmlns:a16="http://schemas.microsoft.com/office/drawing/2014/main" id="{BCAEC3DA-3DDE-FAC2-CE8B-E2E007DBB1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6004" name="Rectangle 4">
            <a:extLst>
              <a:ext uri="{FF2B5EF4-FFF2-40B4-BE49-F238E27FC236}">
                <a16:creationId xmlns:a16="http://schemas.microsoft.com/office/drawing/2014/main" id="{291EFFA2-73BA-B81E-4DE9-675153F1F6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6005" name="Rectangle 5">
            <a:extLst>
              <a:ext uri="{FF2B5EF4-FFF2-40B4-BE49-F238E27FC236}">
                <a16:creationId xmlns:a16="http://schemas.microsoft.com/office/drawing/2014/main" id="{595D30F0-C24E-B9F1-C99A-BA12FC73583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6006" name="Rectangle 6">
            <a:extLst>
              <a:ext uri="{FF2B5EF4-FFF2-40B4-BE49-F238E27FC236}">
                <a16:creationId xmlns:a16="http://schemas.microsoft.com/office/drawing/2014/main" id="{684AEFE3-8F81-9AD5-BEE6-4B446094A3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6007" name="Rectangle 7">
            <a:extLst>
              <a:ext uri="{FF2B5EF4-FFF2-40B4-BE49-F238E27FC236}">
                <a16:creationId xmlns:a16="http://schemas.microsoft.com/office/drawing/2014/main" id="{6991C43C-38B8-DE32-B914-F13EFA0103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6008" name="Rectangle 8">
            <a:extLst>
              <a:ext uri="{FF2B5EF4-FFF2-40B4-BE49-F238E27FC236}">
                <a16:creationId xmlns:a16="http://schemas.microsoft.com/office/drawing/2014/main" id="{A8C3C8A7-D2EA-889D-A10B-E783B93E70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6009" name="Line 9">
            <a:extLst>
              <a:ext uri="{FF2B5EF4-FFF2-40B4-BE49-F238E27FC236}">
                <a16:creationId xmlns:a16="http://schemas.microsoft.com/office/drawing/2014/main" id="{345EF61B-17EA-B7AF-C97A-A34106974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6010" name="Line 10">
            <a:extLst>
              <a:ext uri="{FF2B5EF4-FFF2-40B4-BE49-F238E27FC236}">
                <a16:creationId xmlns:a16="http://schemas.microsoft.com/office/drawing/2014/main" id="{2CCBA5D8-1974-94CA-AC8D-183384EB1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6011" name="Rectangle 11">
            <a:extLst>
              <a:ext uri="{FF2B5EF4-FFF2-40B4-BE49-F238E27FC236}">
                <a16:creationId xmlns:a16="http://schemas.microsoft.com/office/drawing/2014/main" id="{F4D9C395-097D-D1E6-5243-8F5A68AE3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In SONET, the data rate of an STS-n</a:t>
            </a:r>
          </a:p>
          <a:p>
            <a:pPr algn="ctr"/>
            <a:r>
              <a:rPr lang="en-US" altLang="en-US"/>
              <a:t>signal is </a:t>
            </a:r>
            <a:r>
              <a:rPr lang="en-US" altLang="en-US" i="1"/>
              <a:t>n</a:t>
            </a:r>
            <a:r>
              <a:rPr lang="en-US" altLang="en-US"/>
              <a:t> times the data rate </a:t>
            </a:r>
          </a:p>
          <a:p>
            <a:pPr algn="ctr"/>
            <a:r>
              <a:rPr lang="en-US" altLang="en-US"/>
              <a:t>of an STS-1 signal.</a:t>
            </a:r>
          </a:p>
        </p:txBody>
      </p:sp>
      <p:grpSp>
        <p:nvGrpSpPr>
          <p:cNvPr id="896012" name="Group 12">
            <a:extLst>
              <a:ext uri="{FF2B5EF4-FFF2-40B4-BE49-F238E27FC236}">
                <a16:creationId xmlns:a16="http://schemas.microsoft.com/office/drawing/2014/main" id="{0E1A6944-4EEF-644A-66E1-99512565850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24063"/>
            <a:ext cx="1143000" cy="566737"/>
            <a:chOff x="1200" y="1248"/>
            <a:chExt cx="720" cy="357"/>
          </a:xfrm>
        </p:grpSpPr>
        <p:pic>
          <p:nvPicPr>
            <p:cNvPr id="896013" name="Picture 13">
              <a:extLst>
                <a:ext uri="{FF2B5EF4-FFF2-40B4-BE49-F238E27FC236}">
                  <a16:creationId xmlns:a16="http://schemas.microsoft.com/office/drawing/2014/main" id="{8468D4AB-79B3-2510-24FE-9E5A28B2EE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6014" name="Text Box 14">
              <a:extLst>
                <a:ext uri="{FF2B5EF4-FFF2-40B4-BE49-F238E27FC236}">
                  <a16:creationId xmlns:a16="http://schemas.microsoft.com/office/drawing/2014/main" id="{41928059-46B9-8F91-C6A7-AE8EFBAA9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1DDFC-E3BF-88FC-495F-FCDC49345A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326FB28C-423E-C64C-B3FC-0A65EAAB8BF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04194" name="Rectangle 2">
            <a:extLst>
              <a:ext uri="{FF2B5EF4-FFF2-40B4-BE49-F238E27FC236}">
                <a16:creationId xmlns:a16="http://schemas.microsoft.com/office/drawing/2014/main" id="{94ABD994-E088-78B4-328B-88138AA147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4195" name="Rectangle 3">
            <a:extLst>
              <a:ext uri="{FF2B5EF4-FFF2-40B4-BE49-F238E27FC236}">
                <a16:creationId xmlns:a16="http://schemas.microsoft.com/office/drawing/2014/main" id="{D0BED0E3-1B96-8786-102B-9246941B98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4196" name="Rectangle 4">
            <a:extLst>
              <a:ext uri="{FF2B5EF4-FFF2-40B4-BE49-F238E27FC236}">
                <a16:creationId xmlns:a16="http://schemas.microsoft.com/office/drawing/2014/main" id="{4E25DAFE-16CD-1B79-F35D-E54C9FC5B4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4197" name="Rectangle 5">
            <a:extLst>
              <a:ext uri="{FF2B5EF4-FFF2-40B4-BE49-F238E27FC236}">
                <a16:creationId xmlns:a16="http://schemas.microsoft.com/office/drawing/2014/main" id="{3F1AF99A-21D6-1B91-F56A-6DD39C7921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4198" name="Rectangle 6">
            <a:extLst>
              <a:ext uri="{FF2B5EF4-FFF2-40B4-BE49-F238E27FC236}">
                <a16:creationId xmlns:a16="http://schemas.microsoft.com/office/drawing/2014/main" id="{D1236B1D-B6FD-E8A7-3403-EB5599F6AF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4199" name="Rectangle 7">
            <a:extLst>
              <a:ext uri="{FF2B5EF4-FFF2-40B4-BE49-F238E27FC236}">
                <a16:creationId xmlns:a16="http://schemas.microsoft.com/office/drawing/2014/main" id="{32A9923A-A71E-75D6-7085-831FEEBA6F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4200" name="Rectangle 8">
            <a:extLst>
              <a:ext uri="{FF2B5EF4-FFF2-40B4-BE49-F238E27FC236}">
                <a16:creationId xmlns:a16="http://schemas.microsoft.com/office/drawing/2014/main" id="{E647EC85-C45D-54F6-D81D-33EBB47482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4201" name="Rectangle 9">
            <a:extLst>
              <a:ext uri="{FF2B5EF4-FFF2-40B4-BE49-F238E27FC236}">
                <a16:creationId xmlns:a16="http://schemas.microsoft.com/office/drawing/2014/main" id="{B13E0917-6B0C-544E-4A7D-A468B4E19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latin typeface="Times New Roman" panose="02020603050405020304" pitchFamily="18" charset="0"/>
              </a:rPr>
              <a:t>What is the duration of an STS-1 frame? STS-3 frame? STS-n frame?</a:t>
            </a:r>
          </a:p>
        </p:txBody>
      </p:sp>
      <p:sp>
        <p:nvSpPr>
          <p:cNvPr id="904202" name="Rectangle 10">
            <a:extLst>
              <a:ext uri="{FF2B5EF4-FFF2-40B4-BE49-F238E27FC236}">
                <a16:creationId xmlns:a16="http://schemas.microsoft.com/office/drawing/2014/main" id="{8DBB885E-A4A4-2495-C25D-01906E9C5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06738"/>
            <a:ext cx="868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>
                <a:latin typeface="Times" pitchFamily="18" charset="0"/>
              </a:rPr>
              <a:t>In SONET, 8000 frames are sent per second. This means that the duration of an STS-1, STS-3, or STS-n frame is the same and equal to 1/8000 s, or </a:t>
            </a:r>
            <a:r>
              <a:rPr lang="en-US" altLang="en-US" sz="2800" i="1">
                <a:solidFill>
                  <a:schemeClr val="hlink"/>
                </a:solidFill>
                <a:latin typeface="Times" pitchFamily="18" charset="0"/>
              </a:rPr>
              <a:t>125 μs.</a:t>
            </a:r>
          </a:p>
        </p:txBody>
      </p:sp>
      <p:sp>
        <p:nvSpPr>
          <p:cNvPr id="904203" name="Text Box 11">
            <a:extLst>
              <a:ext uri="{FF2B5EF4-FFF2-40B4-BE49-F238E27FC236}">
                <a16:creationId xmlns:a16="http://schemas.microsoft.com/office/drawing/2014/main" id="{3E509B9C-5C18-98F1-04B3-CB598931F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17.3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EC620-50DC-C6D0-4714-3C438F75A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7705CD58-026E-B045-B90B-C0DE334D626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97026" name="Rectangle 2">
            <a:extLst>
              <a:ext uri="{FF2B5EF4-FFF2-40B4-BE49-F238E27FC236}">
                <a16:creationId xmlns:a16="http://schemas.microsoft.com/office/drawing/2014/main" id="{9BF073F9-7B0A-862C-00B8-629D0EAF7E5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9C0AF67A-6A05-10D2-7D14-9F226242C01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7028" name="Rectangle 4">
            <a:extLst>
              <a:ext uri="{FF2B5EF4-FFF2-40B4-BE49-F238E27FC236}">
                <a16:creationId xmlns:a16="http://schemas.microsoft.com/office/drawing/2014/main" id="{3CA8C414-9F6D-DC01-6180-C3CFF042CE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7029" name="Rectangle 5">
            <a:extLst>
              <a:ext uri="{FF2B5EF4-FFF2-40B4-BE49-F238E27FC236}">
                <a16:creationId xmlns:a16="http://schemas.microsoft.com/office/drawing/2014/main" id="{89B55615-4004-87B0-B156-0D27237188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7030" name="Rectangle 6">
            <a:extLst>
              <a:ext uri="{FF2B5EF4-FFF2-40B4-BE49-F238E27FC236}">
                <a16:creationId xmlns:a16="http://schemas.microsoft.com/office/drawing/2014/main" id="{204B41EF-8927-6A87-EA6F-5EFC27FD4B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7031" name="Rectangle 7">
            <a:extLst>
              <a:ext uri="{FF2B5EF4-FFF2-40B4-BE49-F238E27FC236}">
                <a16:creationId xmlns:a16="http://schemas.microsoft.com/office/drawing/2014/main" id="{35216B95-FF13-A57C-8084-B81538EC10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7032" name="Rectangle 8">
            <a:extLst>
              <a:ext uri="{FF2B5EF4-FFF2-40B4-BE49-F238E27FC236}">
                <a16:creationId xmlns:a16="http://schemas.microsoft.com/office/drawing/2014/main" id="{3A693528-E4E4-C712-DA95-ACBBA4707D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7033" name="Line 9">
            <a:extLst>
              <a:ext uri="{FF2B5EF4-FFF2-40B4-BE49-F238E27FC236}">
                <a16:creationId xmlns:a16="http://schemas.microsoft.com/office/drawing/2014/main" id="{70A50360-D579-DB89-8A26-537AF3AF0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7034" name="Line 10">
            <a:extLst>
              <a:ext uri="{FF2B5EF4-FFF2-40B4-BE49-F238E27FC236}">
                <a16:creationId xmlns:a16="http://schemas.microsoft.com/office/drawing/2014/main" id="{20750C5C-6711-9EFA-D6D9-BAE9867DC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7035" name="Rectangle 11">
            <a:extLst>
              <a:ext uri="{FF2B5EF4-FFF2-40B4-BE49-F238E27FC236}">
                <a16:creationId xmlns:a16="http://schemas.microsoft.com/office/drawing/2014/main" id="{B358F2EA-8F65-C8C5-8D9D-BEA5ED07D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In SONET, </a:t>
            </a:r>
            <a:br>
              <a:rPr lang="en-US" altLang="en-US"/>
            </a:br>
            <a:r>
              <a:rPr lang="en-US" altLang="en-US"/>
              <a:t>the duration of any frame is 125 μs.</a:t>
            </a:r>
          </a:p>
        </p:txBody>
      </p:sp>
      <p:grpSp>
        <p:nvGrpSpPr>
          <p:cNvPr id="897036" name="Group 12">
            <a:extLst>
              <a:ext uri="{FF2B5EF4-FFF2-40B4-BE49-F238E27FC236}">
                <a16:creationId xmlns:a16="http://schemas.microsoft.com/office/drawing/2014/main" id="{C5BBE0F0-F61E-7621-0262-1FFEB74DE67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24063"/>
            <a:ext cx="1143000" cy="566737"/>
            <a:chOff x="1200" y="1248"/>
            <a:chExt cx="720" cy="357"/>
          </a:xfrm>
        </p:grpSpPr>
        <p:pic>
          <p:nvPicPr>
            <p:cNvPr id="897037" name="Picture 13">
              <a:extLst>
                <a:ext uri="{FF2B5EF4-FFF2-40B4-BE49-F238E27FC236}">
                  <a16:creationId xmlns:a16="http://schemas.microsoft.com/office/drawing/2014/main" id="{95DCEA03-4AF0-8CA9-DBD7-28243EE935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7038" name="Text Box 14">
              <a:extLst>
                <a:ext uri="{FF2B5EF4-FFF2-40B4-BE49-F238E27FC236}">
                  <a16:creationId xmlns:a16="http://schemas.microsoft.com/office/drawing/2014/main" id="{6F377347-A42D-C6B7-8453-ED1900138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6972E0-EFA0-4EE6-814E-012DCFFBB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9F6F68F6-C2D1-7741-9766-71D8711B7AB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32514" name="Rectangle 2">
            <a:extLst>
              <a:ext uri="{FF2B5EF4-FFF2-40B4-BE49-F238E27FC236}">
                <a16:creationId xmlns:a16="http://schemas.microsoft.com/office/drawing/2014/main" id="{CCCA3183-125D-3D95-6E54-40FFFE7DA4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2515" name="Rectangle 3">
            <a:extLst>
              <a:ext uri="{FF2B5EF4-FFF2-40B4-BE49-F238E27FC236}">
                <a16:creationId xmlns:a16="http://schemas.microsoft.com/office/drawing/2014/main" id="{D6FE52EA-8231-998B-9FB2-64E70308A1A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2516" name="Rectangle 4">
            <a:extLst>
              <a:ext uri="{FF2B5EF4-FFF2-40B4-BE49-F238E27FC236}">
                <a16:creationId xmlns:a16="http://schemas.microsoft.com/office/drawing/2014/main" id="{6DB9A476-4AB7-67A9-5EB2-3EE40E3BDD1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2517" name="Rectangle 5">
            <a:extLst>
              <a:ext uri="{FF2B5EF4-FFF2-40B4-BE49-F238E27FC236}">
                <a16:creationId xmlns:a16="http://schemas.microsoft.com/office/drawing/2014/main" id="{6E01DB4B-C157-B392-F9D1-83171685442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2518" name="Rectangle 6">
            <a:extLst>
              <a:ext uri="{FF2B5EF4-FFF2-40B4-BE49-F238E27FC236}">
                <a16:creationId xmlns:a16="http://schemas.microsoft.com/office/drawing/2014/main" id="{81D02F5A-BA32-0D01-E796-DD648CEA2E7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2519" name="Rectangle 7">
            <a:extLst>
              <a:ext uri="{FF2B5EF4-FFF2-40B4-BE49-F238E27FC236}">
                <a16:creationId xmlns:a16="http://schemas.microsoft.com/office/drawing/2014/main" id="{CF9355CE-E3BA-A4C2-9A0F-ADB265763E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2520" name="Rectangle 8">
            <a:extLst>
              <a:ext uri="{FF2B5EF4-FFF2-40B4-BE49-F238E27FC236}">
                <a16:creationId xmlns:a16="http://schemas.microsoft.com/office/drawing/2014/main" id="{C017DC95-2919-A1E0-6ECF-55447F4E17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2521" name="Line 9">
            <a:extLst>
              <a:ext uri="{FF2B5EF4-FFF2-40B4-BE49-F238E27FC236}">
                <a16:creationId xmlns:a16="http://schemas.microsoft.com/office/drawing/2014/main" id="{DCE05904-33F2-C676-BEB8-D080C8682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22" name="Line 10">
            <a:extLst>
              <a:ext uri="{FF2B5EF4-FFF2-40B4-BE49-F238E27FC236}">
                <a16:creationId xmlns:a16="http://schemas.microsoft.com/office/drawing/2014/main" id="{FE43A9BA-CE87-FDF2-B53B-FDA6D8934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523" name="Rectangle 11">
            <a:extLst>
              <a:ext uri="{FF2B5EF4-FFF2-40B4-BE49-F238E27FC236}">
                <a16:creationId xmlns:a16="http://schemas.microsoft.com/office/drawing/2014/main" id="{D1B7ED48-06D7-1A9A-4164-E5BB8027E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SONET was developed by ANSI;</a:t>
            </a:r>
            <a:br>
              <a:rPr lang="en-US" altLang="en-US"/>
            </a:br>
            <a:r>
              <a:rPr lang="en-US" altLang="en-US"/>
              <a:t>SDH was developed by ITU-T.</a:t>
            </a:r>
          </a:p>
        </p:txBody>
      </p:sp>
      <p:grpSp>
        <p:nvGrpSpPr>
          <p:cNvPr id="832524" name="Group 12">
            <a:extLst>
              <a:ext uri="{FF2B5EF4-FFF2-40B4-BE49-F238E27FC236}">
                <a16:creationId xmlns:a16="http://schemas.microsoft.com/office/drawing/2014/main" id="{7219F019-0947-84E3-A66A-0EC1EC0720E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32525" name="Picture 13">
              <a:extLst>
                <a:ext uri="{FF2B5EF4-FFF2-40B4-BE49-F238E27FC236}">
                  <a16:creationId xmlns:a16="http://schemas.microsoft.com/office/drawing/2014/main" id="{DC9C36B3-A90F-1B70-754C-FB214E2CE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32526" name="Text Box 14">
              <a:extLst>
                <a:ext uri="{FF2B5EF4-FFF2-40B4-BE49-F238E27FC236}">
                  <a16:creationId xmlns:a16="http://schemas.microsoft.com/office/drawing/2014/main" id="{01B2B6DE-7979-C60C-112B-DA8B57AA6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ED0C49-FABE-F1AD-6062-BF4AF395BC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97089A1C-CEE5-D645-9A31-9A5A21A58C8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67330" name="Line 2">
            <a:extLst>
              <a:ext uri="{FF2B5EF4-FFF2-40B4-BE49-F238E27FC236}">
                <a16:creationId xmlns:a16="http://schemas.microsoft.com/office/drawing/2014/main" id="{62B589B7-892B-91AF-2BE1-AF3E8A99E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1" name="Line 3">
            <a:extLst>
              <a:ext uri="{FF2B5EF4-FFF2-40B4-BE49-F238E27FC236}">
                <a16:creationId xmlns:a16="http://schemas.microsoft.com/office/drawing/2014/main" id="{D0CCEA4A-8652-A439-536D-8827F1571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2" name="Text Box 4">
            <a:extLst>
              <a:ext uri="{FF2B5EF4-FFF2-40B4-BE49-F238E27FC236}">
                <a16:creationId xmlns:a16="http://schemas.microsoft.com/office/drawing/2014/main" id="{13C1BF88-8C53-F11E-3DD8-8E7B77B62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26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17.6  </a:t>
            </a:r>
            <a:r>
              <a:rPr lang="en-US" altLang="en-US" sz="2000" i="1">
                <a:latin typeface="Times New Roman" panose="02020603050405020304" pitchFamily="18" charset="0"/>
              </a:rPr>
              <a:t>STS-1 frame overheads</a:t>
            </a:r>
          </a:p>
        </p:txBody>
      </p:sp>
      <p:sp>
        <p:nvSpPr>
          <p:cNvPr id="867333" name="Line 5">
            <a:extLst>
              <a:ext uri="{FF2B5EF4-FFF2-40B4-BE49-F238E27FC236}">
                <a16:creationId xmlns:a16="http://schemas.microsoft.com/office/drawing/2014/main" id="{3E622F8D-0136-9657-59EE-AD3F4B5B9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7334" name="Picture 6">
            <a:extLst>
              <a:ext uri="{FF2B5EF4-FFF2-40B4-BE49-F238E27FC236}">
                <a16:creationId xmlns:a16="http://schemas.microsoft.com/office/drawing/2014/main" id="{37FE98F6-5514-1DD4-212B-FCA52847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368425"/>
            <a:ext cx="8809037" cy="411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6593E-8A62-CD8F-7425-F890148D50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D718E582-4D1F-2D4D-A032-A9DDEE00E24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68354" name="Line 2">
            <a:extLst>
              <a:ext uri="{FF2B5EF4-FFF2-40B4-BE49-F238E27FC236}">
                <a16:creationId xmlns:a16="http://schemas.microsoft.com/office/drawing/2014/main" id="{D5469A1E-AFD8-EEB5-9DD8-3D3FB0365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5" name="Line 3">
            <a:extLst>
              <a:ext uri="{FF2B5EF4-FFF2-40B4-BE49-F238E27FC236}">
                <a16:creationId xmlns:a16="http://schemas.microsoft.com/office/drawing/2014/main" id="{B06C935E-DC8B-DBEF-5E85-6D2F3EA8C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6" name="Text Box 4">
            <a:extLst>
              <a:ext uri="{FF2B5EF4-FFF2-40B4-BE49-F238E27FC236}">
                <a16:creationId xmlns:a16="http://schemas.microsoft.com/office/drawing/2014/main" id="{878AFE7A-70AA-3537-2C2A-1A50826E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04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17.7  </a:t>
            </a:r>
            <a:r>
              <a:rPr lang="en-US" altLang="en-US" sz="2000" i="1">
                <a:latin typeface="Times New Roman" panose="02020603050405020304" pitchFamily="18" charset="0"/>
              </a:rPr>
              <a:t>STS-1 frame: section overhead</a:t>
            </a:r>
          </a:p>
        </p:txBody>
      </p:sp>
      <p:sp>
        <p:nvSpPr>
          <p:cNvPr id="868357" name="Line 5">
            <a:extLst>
              <a:ext uri="{FF2B5EF4-FFF2-40B4-BE49-F238E27FC236}">
                <a16:creationId xmlns:a16="http://schemas.microsoft.com/office/drawing/2014/main" id="{4D3A93C1-6A71-C95B-D2EB-A29B519C8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8359" name="Picture 7">
            <a:extLst>
              <a:ext uri="{FF2B5EF4-FFF2-40B4-BE49-F238E27FC236}">
                <a16:creationId xmlns:a16="http://schemas.microsoft.com/office/drawing/2014/main" id="{19E2E248-E07D-822F-3ABA-969B365F1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1476375"/>
            <a:ext cx="72517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19856-32EA-8B45-700B-29B6550509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56B0C073-A167-C94B-B855-F4B1D3D1CDA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98050" name="Rectangle 2">
            <a:extLst>
              <a:ext uri="{FF2B5EF4-FFF2-40B4-BE49-F238E27FC236}">
                <a16:creationId xmlns:a16="http://schemas.microsoft.com/office/drawing/2014/main" id="{118015A4-3813-7C93-F9B2-F6BCA523D6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8051" name="Rectangle 3">
            <a:extLst>
              <a:ext uri="{FF2B5EF4-FFF2-40B4-BE49-F238E27FC236}">
                <a16:creationId xmlns:a16="http://schemas.microsoft.com/office/drawing/2014/main" id="{4C53F097-71BF-BBA2-193D-B310AB2EE4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8052" name="Rectangle 4">
            <a:extLst>
              <a:ext uri="{FF2B5EF4-FFF2-40B4-BE49-F238E27FC236}">
                <a16:creationId xmlns:a16="http://schemas.microsoft.com/office/drawing/2014/main" id="{3D2114E8-534B-186F-5F3D-50DFE5E835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8053" name="Rectangle 5">
            <a:extLst>
              <a:ext uri="{FF2B5EF4-FFF2-40B4-BE49-F238E27FC236}">
                <a16:creationId xmlns:a16="http://schemas.microsoft.com/office/drawing/2014/main" id="{DBC344C5-79BE-AFD0-81D6-F33FC4E2CB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8054" name="Rectangle 6">
            <a:extLst>
              <a:ext uri="{FF2B5EF4-FFF2-40B4-BE49-F238E27FC236}">
                <a16:creationId xmlns:a16="http://schemas.microsoft.com/office/drawing/2014/main" id="{36191952-060C-6AB4-9555-471DA392C4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8055" name="Rectangle 7">
            <a:extLst>
              <a:ext uri="{FF2B5EF4-FFF2-40B4-BE49-F238E27FC236}">
                <a16:creationId xmlns:a16="http://schemas.microsoft.com/office/drawing/2014/main" id="{FDD9D1BF-E5E7-F4EE-5BE3-99B9504F62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8056" name="Rectangle 8">
            <a:extLst>
              <a:ext uri="{FF2B5EF4-FFF2-40B4-BE49-F238E27FC236}">
                <a16:creationId xmlns:a16="http://schemas.microsoft.com/office/drawing/2014/main" id="{B0110D4E-F636-9428-CC09-8BE08C7968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8057" name="Line 9">
            <a:extLst>
              <a:ext uri="{FF2B5EF4-FFF2-40B4-BE49-F238E27FC236}">
                <a16:creationId xmlns:a16="http://schemas.microsoft.com/office/drawing/2014/main" id="{F22C2388-59AA-1955-2B4A-97F026720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8" name="Line 10">
            <a:extLst>
              <a:ext uri="{FF2B5EF4-FFF2-40B4-BE49-F238E27FC236}">
                <a16:creationId xmlns:a16="http://schemas.microsoft.com/office/drawing/2014/main" id="{4C5BC6A0-A869-D1B0-E389-4CE938123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8059" name="Rectangle 11">
            <a:extLst>
              <a:ext uri="{FF2B5EF4-FFF2-40B4-BE49-F238E27FC236}">
                <a16:creationId xmlns:a16="http://schemas.microsoft.com/office/drawing/2014/main" id="{45E50C20-532B-43F8-644D-D4DE36DD2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Section overhead is recalculated for each SONET device</a:t>
            </a:r>
          </a:p>
          <a:p>
            <a:pPr algn="ctr"/>
            <a:r>
              <a:rPr lang="en-US" altLang="en-US"/>
              <a:t>(regenerators and multiplexers).</a:t>
            </a:r>
          </a:p>
        </p:txBody>
      </p:sp>
      <p:grpSp>
        <p:nvGrpSpPr>
          <p:cNvPr id="898060" name="Group 12">
            <a:extLst>
              <a:ext uri="{FF2B5EF4-FFF2-40B4-BE49-F238E27FC236}">
                <a16:creationId xmlns:a16="http://schemas.microsoft.com/office/drawing/2014/main" id="{3725C087-AC9E-DAC7-3A0D-EF94CEF905F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47863"/>
            <a:ext cx="1143000" cy="566737"/>
            <a:chOff x="1200" y="1248"/>
            <a:chExt cx="720" cy="357"/>
          </a:xfrm>
        </p:grpSpPr>
        <p:pic>
          <p:nvPicPr>
            <p:cNvPr id="898061" name="Picture 13">
              <a:extLst>
                <a:ext uri="{FF2B5EF4-FFF2-40B4-BE49-F238E27FC236}">
                  <a16:creationId xmlns:a16="http://schemas.microsoft.com/office/drawing/2014/main" id="{98994A43-1E7A-CEE3-6C28-070C4196E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8062" name="Text Box 14">
              <a:extLst>
                <a:ext uri="{FF2B5EF4-FFF2-40B4-BE49-F238E27FC236}">
                  <a16:creationId xmlns:a16="http://schemas.microsoft.com/office/drawing/2014/main" id="{722B727F-A2E1-D530-92BC-9BB48F4F1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AB0CF8-0402-3A29-1927-91E91F2562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4AEAA055-0F25-CC4A-9978-23C6BDAC79F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69378" name="Line 2">
            <a:extLst>
              <a:ext uri="{FF2B5EF4-FFF2-40B4-BE49-F238E27FC236}">
                <a16:creationId xmlns:a16="http://schemas.microsoft.com/office/drawing/2014/main" id="{CCFF11FC-47E6-CAAE-5B43-52B0A61F1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79" name="Line 3">
            <a:extLst>
              <a:ext uri="{FF2B5EF4-FFF2-40B4-BE49-F238E27FC236}">
                <a16:creationId xmlns:a16="http://schemas.microsoft.com/office/drawing/2014/main" id="{48A95B32-FBDD-2479-28F9-689584FD5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80" name="Text Box 4">
            <a:extLst>
              <a:ext uri="{FF2B5EF4-FFF2-40B4-BE49-F238E27FC236}">
                <a16:creationId xmlns:a16="http://schemas.microsoft.com/office/drawing/2014/main" id="{F67FFA3D-65B9-1622-0DDD-CD5269FDB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4703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17.8  </a:t>
            </a:r>
            <a:r>
              <a:rPr lang="en-US" altLang="en-US" sz="2000" i="1">
                <a:latin typeface="Times New Roman" panose="02020603050405020304" pitchFamily="18" charset="0"/>
              </a:rPr>
              <a:t>STS-1 frame: line overhead</a:t>
            </a:r>
          </a:p>
        </p:txBody>
      </p:sp>
      <p:sp>
        <p:nvSpPr>
          <p:cNvPr id="869381" name="Line 5">
            <a:extLst>
              <a:ext uri="{FF2B5EF4-FFF2-40B4-BE49-F238E27FC236}">
                <a16:creationId xmlns:a16="http://schemas.microsoft.com/office/drawing/2014/main" id="{0ED48943-D07A-4145-3289-26D9D1008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9382" name="Picture 6">
            <a:extLst>
              <a:ext uri="{FF2B5EF4-FFF2-40B4-BE49-F238E27FC236}">
                <a16:creationId xmlns:a16="http://schemas.microsoft.com/office/drawing/2014/main" id="{413C4E31-A604-D74C-BD7A-5DDCEEB7E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93875"/>
            <a:ext cx="7239000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D3603-4FB8-FAFE-4D63-9AC86AE1F5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660EA31D-3EFA-BB4E-99CB-4529A5DC43C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70402" name="Line 2">
            <a:extLst>
              <a:ext uri="{FF2B5EF4-FFF2-40B4-BE49-F238E27FC236}">
                <a16:creationId xmlns:a16="http://schemas.microsoft.com/office/drawing/2014/main" id="{9A418CB8-EC04-A3AD-17CC-AB9FC1DB6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3" name="Line 3">
            <a:extLst>
              <a:ext uri="{FF2B5EF4-FFF2-40B4-BE49-F238E27FC236}">
                <a16:creationId xmlns:a16="http://schemas.microsoft.com/office/drawing/2014/main" id="{A8F9393B-E13B-B595-1047-B71A94575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4" name="Text Box 4">
            <a:extLst>
              <a:ext uri="{FF2B5EF4-FFF2-40B4-BE49-F238E27FC236}">
                <a16:creationId xmlns:a16="http://schemas.microsoft.com/office/drawing/2014/main" id="{232D8C89-DCBC-3F89-E110-586CAB0E3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77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17.9  </a:t>
            </a:r>
            <a:r>
              <a:rPr lang="en-US" altLang="en-US" sz="2000" i="1">
                <a:latin typeface="Times New Roman" panose="02020603050405020304" pitchFamily="18" charset="0"/>
              </a:rPr>
              <a:t>STS-1 frame: path overhead</a:t>
            </a:r>
          </a:p>
        </p:txBody>
      </p:sp>
      <p:sp>
        <p:nvSpPr>
          <p:cNvPr id="870405" name="Line 5">
            <a:extLst>
              <a:ext uri="{FF2B5EF4-FFF2-40B4-BE49-F238E27FC236}">
                <a16:creationId xmlns:a16="http://schemas.microsoft.com/office/drawing/2014/main" id="{466FDFB9-5038-A355-B5F3-0758D6388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06" name="Picture 6">
            <a:extLst>
              <a:ext uri="{FF2B5EF4-FFF2-40B4-BE49-F238E27FC236}">
                <a16:creationId xmlns:a16="http://schemas.microsoft.com/office/drawing/2014/main" id="{2921F08E-2283-3E6A-7951-B92F0352E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295400"/>
            <a:ext cx="8401050" cy="501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B159B4-31C1-7728-799C-2935919548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E3CA0C2C-B7BC-D247-B0AB-EFFDFB829EB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99074" name="Rectangle 2">
            <a:extLst>
              <a:ext uri="{FF2B5EF4-FFF2-40B4-BE49-F238E27FC236}">
                <a16:creationId xmlns:a16="http://schemas.microsoft.com/office/drawing/2014/main" id="{312B592E-922E-A57B-3EDE-170058AF518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387D4581-B2FA-78B0-770A-252B0710F2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9076" name="Rectangle 4">
            <a:extLst>
              <a:ext uri="{FF2B5EF4-FFF2-40B4-BE49-F238E27FC236}">
                <a16:creationId xmlns:a16="http://schemas.microsoft.com/office/drawing/2014/main" id="{6E398AA7-1B58-2873-CF64-A3178E9E41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9077" name="Rectangle 5">
            <a:extLst>
              <a:ext uri="{FF2B5EF4-FFF2-40B4-BE49-F238E27FC236}">
                <a16:creationId xmlns:a16="http://schemas.microsoft.com/office/drawing/2014/main" id="{DB36EA18-5797-6976-0AB0-97175DFEB9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9078" name="Rectangle 6">
            <a:extLst>
              <a:ext uri="{FF2B5EF4-FFF2-40B4-BE49-F238E27FC236}">
                <a16:creationId xmlns:a16="http://schemas.microsoft.com/office/drawing/2014/main" id="{4E96B87B-A25A-A498-D9A2-34660D9DF3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9079" name="Rectangle 7">
            <a:extLst>
              <a:ext uri="{FF2B5EF4-FFF2-40B4-BE49-F238E27FC236}">
                <a16:creationId xmlns:a16="http://schemas.microsoft.com/office/drawing/2014/main" id="{6FD02B66-6482-D49D-3D22-F910A4D6655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9080" name="Rectangle 8">
            <a:extLst>
              <a:ext uri="{FF2B5EF4-FFF2-40B4-BE49-F238E27FC236}">
                <a16:creationId xmlns:a16="http://schemas.microsoft.com/office/drawing/2014/main" id="{C8A4217F-6629-A2B8-93D2-6A42EC2AB2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9081" name="Line 9">
            <a:extLst>
              <a:ext uri="{FF2B5EF4-FFF2-40B4-BE49-F238E27FC236}">
                <a16:creationId xmlns:a16="http://schemas.microsoft.com/office/drawing/2014/main" id="{BB179D69-B282-D179-82D1-695B73CA2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2" name="Line 10">
            <a:extLst>
              <a:ext uri="{FF2B5EF4-FFF2-40B4-BE49-F238E27FC236}">
                <a16:creationId xmlns:a16="http://schemas.microsoft.com/office/drawing/2014/main" id="{D839E29A-5475-E8A4-6836-0CE30CEEB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9083" name="Rectangle 11">
            <a:extLst>
              <a:ext uri="{FF2B5EF4-FFF2-40B4-BE49-F238E27FC236}">
                <a16:creationId xmlns:a16="http://schemas.microsoft.com/office/drawing/2014/main" id="{33FB66BF-AE60-663A-8960-F2E69F21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Path overhead is only calculated for end-to-end (at STS multiplexers).</a:t>
            </a:r>
          </a:p>
        </p:txBody>
      </p:sp>
      <p:grpSp>
        <p:nvGrpSpPr>
          <p:cNvPr id="899084" name="Group 12">
            <a:extLst>
              <a:ext uri="{FF2B5EF4-FFF2-40B4-BE49-F238E27FC236}">
                <a16:creationId xmlns:a16="http://schemas.microsoft.com/office/drawing/2014/main" id="{70265122-5746-825D-BA29-784D64A7DB9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24063"/>
            <a:ext cx="1143000" cy="566737"/>
            <a:chOff x="1200" y="1248"/>
            <a:chExt cx="720" cy="357"/>
          </a:xfrm>
        </p:grpSpPr>
        <p:pic>
          <p:nvPicPr>
            <p:cNvPr id="899085" name="Picture 13">
              <a:extLst>
                <a:ext uri="{FF2B5EF4-FFF2-40B4-BE49-F238E27FC236}">
                  <a16:creationId xmlns:a16="http://schemas.microsoft.com/office/drawing/2014/main" id="{4625AC9D-4C94-0D8C-3AC3-F11D34965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9086" name="Text Box 14">
              <a:extLst>
                <a:ext uri="{FF2B5EF4-FFF2-40B4-BE49-F238E27FC236}">
                  <a16:creationId xmlns:a16="http://schemas.microsoft.com/office/drawing/2014/main" id="{E3E9AFFF-3DDA-E82A-3C29-A8E828A32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C7A0C-BD42-A49D-5005-A7723FB1CB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60F24A54-2EEE-394D-98F3-765F49AA323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91906" name="Text Box 2">
            <a:extLst>
              <a:ext uri="{FF2B5EF4-FFF2-40B4-BE49-F238E27FC236}">
                <a16:creationId xmlns:a16="http://schemas.microsoft.com/office/drawing/2014/main" id="{47F83EB1-17D5-2FBE-5527-08C3B3272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290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17.2  </a:t>
            </a:r>
            <a:r>
              <a:rPr lang="en-US" altLang="en-US" sz="2000" i="1">
                <a:latin typeface="Times New Roman" panose="02020603050405020304" pitchFamily="18" charset="0"/>
              </a:rPr>
              <a:t>Overhead bytes</a:t>
            </a:r>
          </a:p>
        </p:txBody>
      </p:sp>
      <p:pic>
        <p:nvPicPr>
          <p:cNvPr id="891908" name="Picture 4">
            <a:extLst>
              <a:ext uri="{FF2B5EF4-FFF2-40B4-BE49-F238E27FC236}">
                <a16:creationId xmlns:a16="http://schemas.microsoft.com/office/drawing/2014/main" id="{D80AA967-99A6-F2EF-F650-609D847A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295400"/>
            <a:ext cx="8464550" cy="456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48BCD2-B5F4-E309-36B3-86C0E7A4C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7F702573-16C9-9745-8C46-07E971481A3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05218" name="Rectangle 2">
            <a:extLst>
              <a:ext uri="{FF2B5EF4-FFF2-40B4-BE49-F238E27FC236}">
                <a16:creationId xmlns:a16="http://schemas.microsoft.com/office/drawing/2014/main" id="{AE86253C-48E2-4AB1-AA4D-3D8CF1BD3DE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5219" name="Rectangle 3">
            <a:extLst>
              <a:ext uri="{FF2B5EF4-FFF2-40B4-BE49-F238E27FC236}">
                <a16:creationId xmlns:a16="http://schemas.microsoft.com/office/drawing/2014/main" id="{0E670A6E-FF3B-6A61-CB71-313B7B376F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5220" name="Rectangle 4">
            <a:extLst>
              <a:ext uri="{FF2B5EF4-FFF2-40B4-BE49-F238E27FC236}">
                <a16:creationId xmlns:a16="http://schemas.microsoft.com/office/drawing/2014/main" id="{E415F6C9-8B9E-A40F-3E02-CB13736BDB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5221" name="Rectangle 5">
            <a:extLst>
              <a:ext uri="{FF2B5EF4-FFF2-40B4-BE49-F238E27FC236}">
                <a16:creationId xmlns:a16="http://schemas.microsoft.com/office/drawing/2014/main" id="{1E40915E-0124-9595-0F38-D953D678EE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5222" name="Rectangle 6">
            <a:extLst>
              <a:ext uri="{FF2B5EF4-FFF2-40B4-BE49-F238E27FC236}">
                <a16:creationId xmlns:a16="http://schemas.microsoft.com/office/drawing/2014/main" id="{C8DBAFFB-6682-6444-BA1F-0947443BDD5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5223" name="Rectangle 7">
            <a:extLst>
              <a:ext uri="{FF2B5EF4-FFF2-40B4-BE49-F238E27FC236}">
                <a16:creationId xmlns:a16="http://schemas.microsoft.com/office/drawing/2014/main" id="{BA6DD8BA-4AE1-B4A7-5DFF-E2F990332A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5224" name="Rectangle 8">
            <a:extLst>
              <a:ext uri="{FF2B5EF4-FFF2-40B4-BE49-F238E27FC236}">
                <a16:creationId xmlns:a16="http://schemas.microsoft.com/office/drawing/2014/main" id="{0CD3078D-1630-F3AF-9976-50B717106B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5225" name="Rectangle 9">
            <a:extLst>
              <a:ext uri="{FF2B5EF4-FFF2-40B4-BE49-F238E27FC236}">
                <a16:creationId xmlns:a16="http://schemas.microsoft.com/office/drawing/2014/main" id="{EEC7E53C-0F08-253D-52F6-29A2E27E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i="1">
                <a:latin typeface="Times New Roman" panose="02020603050405020304" pitchFamily="18" charset="0"/>
              </a:rPr>
              <a:t>What is the user data rate of an STS-1 frame (without considering the overheads)?</a:t>
            </a:r>
          </a:p>
        </p:txBody>
      </p:sp>
      <p:sp>
        <p:nvSpPr>
          <p:cNvPr id="905226" name="Rectangle 10">
            <a:extLst>
              <a:ext uri="{FF2B5EF4-FFF2-40B4-BE49-F238E27FC236}">
                <a16:creationId xmlns:a16="http://schemas.microsoft.com/office/drawing/2014/main" id="{F56F6433-7304-FAF5-08F6-7A4285632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06738"/>
            <a:ext cx="8686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>
                <a:latin typeface="Times" pitchFamily="18" charset="0"/>
              </a:rPr>
              <a:t>The user data part in an STS-1 frame is made of 9 rows and 86 columns. So we have</a:t>
            </a:r>
          </a:p>
        </p:txBody>
      </p:sp>
      <p:sp>
        <p:nvSpPr>
          <p:cNvPr id="905227" name="Text Box 11">
            <a:extLst>
              <a:ext uri="{FF2B5EF4-FFF2-40B4-BE49-F238E27FC236}">
                <a16:creationId xmlns:a16="http://schemas.microsoft.com/office/drawing/2014/main" id="{FAF3FE10-C17C-AF06-587A-B076C58B1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17.4</a:t>
            </a:r>
          </a:p>
        </p:txBody>
      </p:sp>
      <p:pic>
        <p:nvPicPr>
          <p:cNvPr id="905228" name="Picture 12">
            <a:extLst>
              <a:ext uri="{FF2B5EF4-FFF2-40B4-BE49-F238E27FC236}">
                <a16:creationId xmlns:a16="http://schemas.microsoft.com/office/drawing/2014/main" id="{B9045455-77D9-249A-9CB6-B4EC00538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792663"/>
            <a:ext cx="8547100" cy="465137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BE80A8-62BC-3D8C-1CB3-3CBA1D86A7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4BEA3A53-BC73-2A48-8D94-04A2377A31F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71426" name="Line 2">
            <a:extLst>
              <a:ext uri="{FF2B5EF4-FFF2-40B4-BE49-F238E27FC236}">
                <a16:creationId xmlns:a16="http://schemas.microsoft.com/office/drawing/2014/main" id="{AA334755-64D5-33F5-2457-B826DB1FD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7" name="Line 3">
            <a:extLst>
              <a:ext uri="{FF2B5EF4-FFF2-40B4-BE49-F238E27FC236}">
                <a16:creationId xmlns:a16="http://schemas.microsoft.com/office/drawing/2014/main" id="{0021ADB2-3174-5AC8-37D2-9409B080E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8" name="Text Box 4">
            <a:extLst>
              <a:ext uri="{FF2B5EF4-FFF2-40B4-BE49-F238E27FC236}">
                <a16:creationId xmlns:a16="http://schemas.microsoft.com/office/drawing/2014/main" id="{444F0C9B-3FEA-F147-FAA0-DADC5BD8D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6596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17.10  </a:t>
            </a:r>
            <a:r>
              <a:rPr lang="en-US" altLang="en-US" sz="2000" i="1">
                <a:latin typeface="Times New Roman" panose="02020603050405020304" pitchFamily="18" charset="0"/>
              </a:rPr>
              <a:t>Offsetting of SPE related to frame boundary</a:t>
            </a:r>
          </a:p>
        </p:txBody>
      </p:sp>
      <p:sp>
        <p:nvSpPr>
          <p:cNvPr id="871429" name="Line 5">
            <a:extLst>
              <a:ext uri="{FF2B5EF4-FFF2-40B4-BE49-F238E27FC236}">
                <a16:creationId xmlns:a16="http://schemas.microsoft.com/office/drawing/2014/main" id="{AA70321B-AD70-C7D2-C126-3D12D90AF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1430" name="Picture 6">
            <a:extLst>
              <a:ext uri="{FF2B5EF4-FFF2-40B4-BE49-F238E27FC236}">
                <a16:creationId xmlns:a16="http://schemas.microsoft.com/office/drawing/2014/main" id="{DAE2C392-FCAA-B4E8-DCA7-5D166E279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039813"/>
            <a:ext cx="5110162" cy="520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86CCC5-F868-A78E-6A40-AA640C3C8F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BF97D834-7A2A-2946-A58F-F8069383C34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72450" name="Line 2">
            <a:extLst>
              <a:ext uri="{FF2B5EF4-FFF2-40B4-BE49-F238E27FC236}">
                <a16:creationId xmlns:a16="http://schemas.microsoft.com/office/drawing/2014/main" id="{6E843DA7-7B4F-4E61-7E36-AFCD3725A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1" name="Line 3">
            <a:extLst>
              <a:ext uri="{FF2B5EF4-FFF2-40B4-BE49-F238E27FC236}">
                <a16:creationId xmlns:a16="http://schemas.microsoft.com/office/drawing/2014/main" id="{9561B504-489A-4806-ED56-24298718F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143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2" name="Text Box 4">
            <a:extLst>
              <a:ext uri="{FF2B5EF4-FFF2-40B4-BE49-F238E27FC236}">
                <a16:creationId xmlns:a16="http://schemas.microsoft.com/office/drawing/2014/main" id="{9E34876F-03C8-E7BC-332B-20682DB61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17.11  </a:t>
            </a:r>
            <a:r>
              <a:rPr lang="en-US" altLang="en-US" sz="2000" i="1">
                <a:latin typeface="Times New Roman" panose="02020603050405020304" pitchFamily="18" charset="0"/>
              </a:rPr>
              <a:t>The use of H1 and H2 pointers to show the start of </a:t>
            </a:r>
            <a:br>
              <a:rPr lang="en-US" altLang="en-US" sz="2000" i="1"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                             an SPE in a frame</a:t>
            </a:r>
          </a:p>
        </p:txBody>
      </p:sp>
      <p:sp>
        <p:nvSpPr>
          <p:cNvPr id="872453" name="Line 5">
            <a:extLst>
              <a:ext uri="{FF2B5EF4-FFF2-40B4-BE49-F238E27FC236}">
                <a16:creationId xmlns:a16="http://schemas.microsoft.com/office/drawing/2014/main" id="{C668A50E-AD25-FC91-1D8E-3FBC5A496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2455" name="Picture 7">
            <a:extLst>
              <a:ext uri="{FF2B5EF4-FFF2-40B4-BE49-F238E27FC236}">
                <a16:creationId xmlns:a16="http://schemas.microsoft.com/office/drawing/2014/main" id="{96992428-C591-9C6D-6F78-F4E294769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2436813"/>
            <a:ext cx="6737350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B4776-4DEA-8460-7432-CAD50B50A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5CCF5025-17FA-594F-83FC-6417B3CA3E5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18216269-5A3D-02AC-F5C0-2D2B3C43A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7527781B-0740-FCD1-78EE-4B2CF5EAB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4556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17-1   ARCHITECTURE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38722406-08A4-1AD1-2A5C-D891729A9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B3A9E9D1-08C1-6565-2F57-6747C254C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Let us first introduce the architecture of a SONET system: signals, devices, and connections.</a:t>
            </a:r>
          </a:p>
        </p:txBody>
      </p:sp>
      <p:sp>
        <p:nvSpPr>
          <p:cNvPr id="565277" name="Rectangle 29">
            <a:extLst>
              <a:ext uri="{FF2B5EF4-FFF2-40B4-BE49-F238E27FC236}">
                <a16:creationId xmlns:a16="http://schemas.microsoft.com/office/drawing/2014/main" id="{29F8F6EC-1A6F-5E7A-8ECA-D3816CB6F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79950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Signals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SONET Devices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Connections</a:t>
            </a:r>
            <a:endParaRPr lang="en-US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278" name="Text Box 30">
            <a:extLst>
              <a:ext uri="{FF2B5EF4-FFF2-40B4-BE49-F238E27FC236}">
                <a16:creationId xmlns:a16="http://schemas.microsoft.com/office/drawing/2014/main" id="{434DE023-436E-A869-C4F5-3258DE16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8C5913-4B11-E0AC-294D-DCB7837EC6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1B389C9B-D98B-6F4F-814E-172E9B98481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06242" name="Rectangle 2">
            <a:extLst>
              <a:ext uri="{FF2B5EF4-FFF2-40B4-BE49-F238E27FC236}">
                <a16:creationId xmlns:a16="http://schemas.microsoft.com/office/drawing/2014/main" id="{B6A1DCA9-6ED4-EC64-61F0-D071179495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6243" name="Rectangle 3">
            <a:extLst>
              <a:ext uri="{FF2B5EF4-FFF2-40B4-BE49-F238E27FC236}">
                <a16:creationId xmlns:a16="http://schemas.microsoft.com/office/drawing/2014/main" id="{F98B0584-E331-CD8E-3B7F-FE617E56260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6244" name="Rectangle 4">
            <a:extLst>
              <a:ext uri="{FF2B5EF4-FFF2-40B4-BE49-F238E27FC236}">
                <a16:creationId xmlns:a16="http://schemas.microsoft.com/office/drawing/2014/main" id="{E87FA9B8-9F03-9C65-8B27-028A57F3FD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6245" name="Rectangle 5">
            <a:extLst>
              <a:ext uri="{FF2B5EF4-FFF2-40B4-BE49-F238E27FC236}">
                <a16:creationId xmlns:a16="http://schemas.microsoft.com/office/drawing/2014/main" id="{B664287E-E5EB-EB0A-74E3-294434B218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6246" name="Rectangle 6">
            <a:extLst>
              <a:ext uri="{FF2B5EF4-FFF2-40B4-BE49-F238E27FC236}">
                <a16:creationId xmlns:a16="http://schemas.microsoft.com/office/drawing/2014/main" id="{0CB56CAE-7921-1381-9FAD-A0A8C688DD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6247" name="Rectangle 7">
            <a:extLst>
              <a:ext uri="{FF2B5EF4-FFF2-40B4-BE49-F238E27FC236}">
                <a16:creationId xmlns:a16="http://schemas.microsoft.com/office/drawing/2014/main" id="{F25EFCB1-3998-1ADC-4F4C-6431BB842A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6248" name="Rectangle 8">
            <a:extLst>
              <a:ext uri="{FF2B5EF4-FFF2-40B4-BE49-F238E27FC236}">
                <a16:creationId xmlns:a16="http://schemas.microsoft.com/office/drawing/2014/main" id="{DDCE3A7F-39A7-0D2B-291F-B40E0A11DC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6249" name="Rectangle 9">
            <a:extLst>
              <a:ext uri="{FF2B5EF4-FFF2-40B4-BE49-F238E27FC236}">
                <a16:creationId xmlns:a16="http://schemas.microsoft.com/office/drawing/2014/main" id="{5E47961E-A273-732F-0A70-9AB124A3A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800" i="1">
                <a:latin typeface="Times New Roman" panose="02020603050405020304" pitchFamily="18" charset="0"/>
              </a:rPr>
              <a:t>What are the values of H1 and H2 if an SPE starts at byte number 650?</a:t>
            </a:r>
          </a:p>
        </p:txBody>
      </p:sp>
      <p:sp>
        <p:nvSpPr>
          <p:cNvPr id="906250" name="Rectangle 10">
            <a:extLst>
              <a:ext uri="{FF2B5EF4-FFF2-40B4-BE49-F238E27FC236}">
                <a16:creationId xmlns:a16="http://schemas.microsoft.com/office/drawing/2014/main" id="{C0B0F619-2262-198A-15D9-AF8B27B25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106738"/>
            <a:ext cx="868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en-US" sz="2800" i="1">
                <a:latin typeface="Times" pitchFamily="18" charset="0"/>
              </a:rPr>
              <a:t>The number 650 can be expressed in four hexadecimal digits as 0x028A. This means the value of H1 is </a:t>
            </a:r>
            <a:r>
              <a:rPr lang="en-US" altLang="en-US" sz="2800" i="1">
                <a:solidFill>
                  <a:schemeClr val="folHlink"/>
                </a:solidFill>
                <a:latin typeface="Times" pitchFamily="18" charset="0"/>
              </a:rPr>
              <a:t>0x02</a:t>
            </a:r>
            <a:r>
              <a:rPr lang="en-US" altLang="en-US" sz="2800" i="1">
                <a:latin typeface="Times" pitchFamily="18" charset="0"/>
              </a:rPr>
              <a:t> and the value of H2 is </a:t>
            </a:r>
            <a:r>
              <a:rPr lang="en-US" altLang="en-US" sz="2800" i="1">
                <a:solidFill>
                  <a:schemeClr val="folHlink"/>
                </a:solidFill>
                <a:latin typeface="Times" pitchFamily="18" charset="0"/>
              </a:rPr>
              <a:t>0x8A</a:t>
            </a:r>
            <a:r>
              <a:rPr lang="en-US" altLang="en-US" sz="2800" i="1">
                <a:latin typeface="Times" pitchFamily="18" charset="0"/>
              </a:rPr>
              <a:t>.</a:t>
            </a:r>
          </a:p>
        </p:txBody>
      </p:sp>
      <p:sp>
        <p:nvSpPr>
          <p:cNvPr id="906251" name="Text Box 11">
            <a:extLst>
              <a:ext uri="{FF2B5EF4-FFF2-40B4-BE49-F238E27FC236}">
                <a16:creationId xmlns:a16="http://schemas.microsoft.com/office/drawing/2014/main" id="{15F4FB4F-13D9-C098-E5B5-09676370B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>
                <a:solidFill>
                  <a:schemeClr val="hlink"/>
                </a:solidFill>
                <a:latin typeface="Times New Roman" panose="02020603050405020304" pitchFamily="18" charset="0"/>
              </a:rPr>
              <a:t>Example 17.5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723635-5B86-4BD9-6B10-C299B9A10D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4AA1D000-C430-F44E-9C5E-DC47D408BC2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59138" name="Rectangle 2">
            <a:extLst>
              <a:ext uri="{FF2B5EF4-FFF2-40B4-BE49-F238E27FC236}">
                <a16:creationId xmlns:a16="http://schemas.microsoft.com/office/drawing/2014/main" id="{0D293F14-7FF7-C4EE-9958-7247DAA3E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9139" name="Text Box 3">
            <a:extLst>
              <a:ext uri="{FF2B5EF4-FFF2-40B4-BE49-F238E27FC236}">
                <a16:creationId xmlns:a16="http://schemas.microsoft.com/office/drawing/2014/main" id="{B1D0A08A-1ED2-310B-2DCF-170AA6406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5289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17-4   STS MULTIPLEXING</a:t>
            </a:r>
          </a:p>
        </p:txBody>
      </p:sp>
      <p:sp>
        <p:nvSpPr>
          <p:cNvPr id="859140" name="Text Box 4">
            <a:extLst>
              <a:ext uri="{FF2B5EF4-FFF2-40B4-BE49-F238E27FC236}">
                <a16:creationId xmlns:a16="http://schemas.microsoft.com/office/drawing/2014/main" id="{DDFA629C-4C47-7B68-7F0C-82898A295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9141" name="Rectangle 5">
            <a:extLst>
              <a:ext uri="{FF2B5EF4-FFF2-40B4-BE49-F238E27FC236}">
                <a16:creationId xmlns:a16="http://schemas.microsoft.com/office/drawing/2014/main" id="{24D5CE9D-1EF2-6056-58A7-7F24CD21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84300"/>
            <a:ext cx="8229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 SONET, frames of lower rate can be synchronously time-division multiplexed into a higher-rate frame. For example, three STS-1 signals (channels) can be combined into one STS-3 signal (channel), four </a:t>
            </a:r>
            <a:b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</a:b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STS-3s can be multiplexed into one STS-12, and so on.</a:t>
            </a:r>
          </a:p>
        </p:txBody>
      </p:sp>
      <p:sp>
        <p:nvSpPr>
          <p:cNvPr id="859142" name="Rectangle 6">
            <a:extLst>
              <a:ext uri="{FF2B5EF4-FFF2-40B4-BE49-F238E27FC236}">
                <a16:creationId xmlns:a16="http://schemas.microsoft.com/office/drawing/2014/main" id="{EB0FEA44-348A-B699-4BFD-1DBFA908F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79950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Byte Interleaving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Concatenated Signal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Add/Drop Multiplexer</a:t>
            </a:r>
            <a:endParaRPr lang="en-US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9143" name="Text Box 7">
            <a:extLst>
              <a:ext uri="{FF2B5EF4-FFF2-40B4-BE49-F238E27FC236}">
                <a16:creationId xmlns:a16="http://schemas.microsoft.com/office/drawing/2014/main" id="{65A7B5F9-AAFB-842A-92AA-130C0FD74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BE21D-4C99-2EBB-609B-6A1E18EAF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C3E83CBB-602C-BA48-A8B1-12649F245F6A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73474" name="Line 2">
            <a:extLst>
              <a:ext uri="{FF2B5EF4-FFF2-40B4-BE49-F238E27FC236}">
                <a16:creationId xmlns:a16="http://schemas.microsoft.com/office/drawing/2014/main" id="{990F63C9-8B2B-3FC9-12BF-BAD62BD5B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5" name="Line 3">
            <a:extLst>
              <a:ext uri="{FF2B5EF4-FFF2-40B4-BE49-F238E27FC236}">
                <a16:creationId xmlns:a16="http://schemas.microsoft.com/office/drawing/2014/main" id="{52A7D6DE-E88B-2732-082D-38594A296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6" name="Text Box 4">
            <a:extLst>
              <a:ext uri="{FF2B5EF4-FFF2-40B4-BE49-F238E27FC236}">
                <a16:creationId xmlns:a16="http://schemas.microsoft.com/office/drawing/2014/main" id="{E52BC65A-E6C8-18AE-0A67-E77B340B6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41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17.12  </a:t>
            </a:r>
            <a:r>
              <a:rPr lang="en-US" altLang="en-US" sz="2000" i="1">
                <a:latin typeface="Times New Roman" panose="02020603050405020304" pitchFamily="18" charset="0"/>
              </a:rPr>
              <a:t>STS multiplexing/demultiplexing</a:t>
            </a:r>
          </a:p>
        </p:txBody>
      </p:sp>
      <p:sp>
        <p:nvSpPr>
          <p:cNvPr id="873477" name="Line 5">
            <a:extLst>
              <a:ext uri="{FF2B5EF4-FFF2-40B4-BE49-F238E27FC236}">
                <a16:creationId xmlns:a16="http://schemas.microsoft.com/office/drawing/2014/main" id="{0D4D118B-623D-EB33-8988-6C0113C66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3478" name="Picture 6">
            <a:extLst>
              <a:ext uri="{FF2B5EF4-FFF2-40B4-BE49-F238E27FC236}">
                <a16:creationId xmlns:a16="http://schemas.microsoft.com/office/drawing/2014/main" id="{274368C8-2CB1-8E2E-0409-5F1D8F950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638425"/>
            <a:ext cx="8739187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B1F52E-B84D-9CD9-C1EA-BBC51013E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B98908E8-2FF0-5D42-8D0C-9F662E13F8D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00098" name="Rectangle 2">
            <a:extLst>
              <a:ext uri="{FF2B5EF4-FFF2-40B4-BE49-F238E27FC236}">
                <a16:creationId xmlns:a16="http://schemas.microsoft.com/office/drawing/2014/main" id="{666E3271-7DDA-AC1B-AD0F-CA39D189C0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0370A339-5513-19EA-3648-69027098DA7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0" name="Rectangle 4">
            <a:extLst>
              <a:ext uri="{FF2B5EF4-FFF2-40B4-BE49-F238E27FC236}">
                <a16:creationId xmlns:a16="http://schemas.microsoft.com/office/drawing/2014/main" id="{8787E123-B53D-40EB-DFDF-6E6CBBE4BF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1" name="Rectangle 5">
            <a:extLst>
              <a:ext uri="{FF2B5EF4-FFF2-40B4-BE49-F238E27FC236}">
                <a16:creationId xmlns:a16="http://schemas.microsoft.com/office/drawing/2014/main" id="{5E62850B-C75B-9A18-D7CD-740C8F5E2EC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2" name="Rectangle 6">
            <a:extLst>
              <a:ext uri="{FF2B5EF4-FFF2-40B4-BE49-F238E27FC236}">
                <a16:creationId xmlns:a16="http://schemas.microsoft.com/office/drawing/2014/main" id="{C3BDFAED-8B2B-57B6-700D-4CED1683707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3" name="Rectangle 7">
            <a:extLst>
              <a:ext uri="{FF2B5EF4-FFF2-40B4-BE49-F238E27FC236}">
                <a16:creationId xmlns:a16="http://schemas.microsoft.com/office/drawing/2014/main" id="{06A60D32-4060-DE55-E649-1A12CCBE38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4" name="Rectangle 8">
            <a:extLst>
              <a:ext uri="{FF2B5EF4-FFF2-40B4-BE49-F238E27FC236}">
                <a16:creationId xmlns:a16="http://schemas.microsoft.com/office/drawing/2014/main" id="{420D3B6D-9BDB-74AB-8AF6-FE80CDCCBF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0105" name="Line 9">
            <a:extLst>
              <a:ext uri="{FF2B5EF4-FFF2-40B4-BE49-F238E27FC236}">
                <a16:creationId xmlns:a16="http://schemas.microsoft.com/office/drawing/2014/main" id="{83DD1097-5E5E-98D5-776D-40AD0351E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0106" name="Line 10">
            <a:extLst>
              <a:ext uri="{FF2B5EF4-FFF2-40B4-BE49-F238E27FC236}">
                <a16:creationId xmlns:a16="http://schemas.microsoft.com/office/drawing/2014/main" id="{AFCC1914-58E9-1C22-3DCF-645ACEE21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0107" name="Rectangle 11">
            <a:extLst>
              <a:ext uri="{FF2B5EF4-FFF2-40B4-BE49-F238E27FC236}">
                <a16:creationId xmlns:a16="http://schemas.microsoft.com/office/drawing/2014/main" id="{9FB7A34C-7F45-D678-6D99-213FA6F3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In SONET, all clocks in the network are locked to a master clock.</a:t>
            </a:r>
          </a:p>
        </p:txBody>
      </p:sp>
      <p:grpSp>
        <p:nvGrpSpPr>
          <p:cNvPr id="900108" name="Group 12">
            <a:extLst>
              <a:ext uri="{FF2B5EF4-FFF2-40B4-BE49-F238E27FC236}">
                <a16:creationId xmlns:a16="http://schemas.microsoft.com/office/drawing/2014/main" id="{6B2F4FAD-2B76-BE71-0B13-4B8DBB59360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24063"/>
            <a:ext cx="1143000" cy="566737"/>
            <a:chOff x="1200" y="1248"/>
            <a:chExt cx="720" cy="357"/>
          </a:xfrm>
        </p:grpSpPr>
        <p:pic>
          <p:nvPicPr>
            <p:cNvPr id="900109" name="Picture 13">
              <a:extLst>
                <a:ext uri="{FF2B5EF4-FFF2-40B4-BE49-F238E27FC236}">
                  <a16:creationId xmlns:a16="http://schemas.microsoft.com/office/drawing/2014/main" id="{BEBAE122-6599-D7BB-ED4E-F1C9B3E78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0110" name="Text Box 14">
              <a:extLst>
                <a:ext uri="{FF2B5EF4-FFF2-40B4-BE49-F238E27FC236}">
                  <a16:creationId xmlns:a16="http://schemas.microsoft.com/office/drawing/2014/main" id="{6A7D3EFA-4980-CE74-934A-0EC3D796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661ED2-E3D6-5397-0EC8-16AC02E0B5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FE63DE77-C089-014B-8406-557DDE12802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74498" name="Line 2">
            <a:extLst>
              <a:ext uri="{FF2B5EF4-FFF2-40B4-BE49-F238E27FC236}">
                <a16:creationId xmlns:a16="http://schemas.microsoft.com/office/drawing/2014/main" id="{B67BB246-C804-1C47-B836-619AE7AB4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499" name="Line 3">
            <a:extLst>
              <a:ext uri="{FF2B5EF4-FFF2-40B4-BE49-F238E27FC236}">
                <a16:creationId xmlns:a16="http://schemas.microsoft.com/office/drawing/2014/main" id="{80AEBD8C-9580-6E99-3055-D92D120D4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500" name="Text Box 4">
            <a:extLst>
              <a:ext uri="{FF2B5EF4-FFF2-40B4-BE49-F238E27FC236}">
                <a16:creationId xmlns:a16="http://schemas.microsoft.com/office/drawing/2014/main" id="{8AEEACC2-9290-D681-EFAF-B332FB7EA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374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17.13  </a:t>
            </a:r>
            <a:r>
              <a:rPr lang="en-US" altLang="en-US" sz="2000" i="1">
                <a:latin typeface="Times New Roman" panose="02020603050405020304" pitchFamily="18" charset="0"/>
              </a:rPr>
              <a:t>Byte interleaving</a:t>
            </a:r>
          </a:p>
        </p:txBody>
      </p:sp>
      <p:sp>
        <p:nvSpPr>
          <p:cNvPr id="874501" name="Line 5">
            <a:extLst>
              <a:ext uri="{FF2B5EF4-FFF2-40B4-BE49-F238E27FC236}">
                <a16:creationId xmlns:a16="http://schemas.microsoft.com/office/drawing/2014/main" id="{07CAA414-48E2-8886-AAC9-3AEA2D706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4502" name="Picture 6">
            <a:extLst>
              <a:ext uri="{FF2B5EF4-FFF2-40B4-BE49-F238E27FC236}">
                <a16:creationId xmlns:a16="http://schemas.microsoft.com/office/drawing/2014/main" id="{52498DF9-F06B-1810-DE44-AE6317AB8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905000"/>
            <a:ext cx="7761287" cy="327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A686E-6C78-B2C2-44A7-D85DB0E19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F8E6C2EE-F220-E849-87FF-9AF449C6E1D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75522" name="Line 2">
            <a:extLst>
              <a:ext uri="{FF2B5EF4-FFF2-40B4-BE49-F238E27FC236}">
                <a16:creationId xmlns:a16="http://schemas.microsoft.com/office/drawing/2014/main" id="{94ABA22C-B3FA-90D6-D8AC-2004DB24D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3" name="Line 3">
            <a:extLst>
              <a:ext uri="{FF2B5EF4-FFF2-40B4-BE49-F238E27FC236}">
                <a16:creationId xmlns:a16="http://schemas.microsoft.com/office/drawing/2014/main" id="{715C872B-D9A8-7FD6-8022-1491660A1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4" name="Text Box 4">
            <a:extLst>
              <a:ext uri="{FF2B5EF4-FFF2-40B4-BE49-F238E27FC236}">
                <a16:creationId xmlns:a16="http://schemas.microsoft.com/office/drawing/2014/main" id="{21F54731-DDDB-15A4-C604-9B5BA2012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66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17.14  </a:t>
            </a:r>
            <a:r>
              <a:rPr lang="en-US" altLang="en-US" sz="2000" i="1">
                <a:latin typeface="Times New Roman" panose="02020603050405020304" pitchFamily="18" charset="0"/>
              </a:rPr>
              <a:t>An STS-3 frame</a:t>
            </a:r>
          </a:p>
        </p:txBody>
      </p:sp>
      <p:sp>
        <p:nvSpPr>
          <p:cNvPr id="875525" name="Line 5">
            <a:extLst>
              <a:ext uri="{FF2B5EF4-FFF2-40B4-BE49-F238E27FC236}">
                <a16:creationId xmlns:a16="http://schemas.microsoft.com/office/drawing/2014/main" id="{F00E17CA-CCC7-4F14-D2FB-1445B471D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5526" name="Picture 6">
            <a:extLst>
              <a:ext uri="{FF2B5EF4-FFF2-40B4-BE49-F238E27FC236}">
                <a16:creationId xmlns:a16="http://schemas.microsoft.com/office/drawing/2014/main" id="{CE91978C-A297-AC97-B252-949BE204C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11238"/>
            <a:ext cx="7724775" cy="500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D5B9C-7040-7543-D547-97A63D74A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D9A08978-BA6C-B149-99FD-4787A57F8C2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76546" name="Line 2">
            <a:extLst>
              <a:ext uri="{FF2B5EF4-FFF2-40B4-BE49-F238E27FC236}">
                <a16:creationId xmlns:a16="http://schemas.microsoft.com/office/drawing/2014/main" id="{DC5266A3-5F67-D458-31DE-E8CDD5CAB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7" name="Line 3">
            <a:extLst>
              <a:ext uri="{FF2B5EF4-FFF2-40B4-BE49-F238E27FC236}">
                <a16:creationId xmlns:a16="http://schemas.microsoft.com/office/drawing/2014/main" id="{4AEC1EC6-C453-0B92-9A0F-9168F1DA6A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8" name="Text Box 4">
            <a:extLst>
              <a:ext uri="{FF2B5EF4-FFF2-40B4-BE49-F238E27FC236}">
                <a16:creationId xmlns:a16="http://schemas.microsoft.com/office/drawing/2014/main" id="{01A3D071-227A-B30E-5C37-77BF88AE0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09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17.15  </a:t>
            </a:r>
            <a:r>
              <a:rPr lang="en-US" altLang="en-US" sz="2000" i="1">
                <a:latin typeface="Times New Roman" panose="02020603050405020304" pitchFamily="18" charset="0"/>
              </a:rPr>
              <a:t>A concatenated STS-3c signal</a:t>
            </a:r>
          </a:p>
        </p:txBody>
      </p:sp>
      <p:sp>
        <p:nvSpPr>
          <p:cNvPr id="876549" name="Line 5">
            <a:extLst>
              <a:ext uri="{FF2B5EF4-FFF2-40B4-BE49-F238E27FC236}">
                <a16:creationId xmlns:a16="http://schemas.microsoft.com/office/drawing/2014/main" id="{84D983FF-8DBB-31CC-FB1E-1287D3087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6550" name="Picture 6">
            <a:extLst>
              <a:ext uri="{FF2B5EF4-FFF2-40B4-BE49-F238E27FC236}">
                <a16:creationId xmlns:a16="http://schemas.microsoft.com/office/drawing/2014/main" id="{D33900C0-B1D3-BC4A-3733-0AD3A3573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579563"/>
            <a:ext cx="7158037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8C4F7-43EE-5619-955B-8EB4DB1051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9B892D32-B847-7943-A9D7-6591F3A80BB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01122" name="Rectangle 2">
            <a:extLst>
              <a:ext uri="{FF2B5EF4-FFF2-40B4-BE49-F238E27FC236}">
                <a16:creationId xmlns:a16="http://schemas.microsoft.com/office/drawing/2014/main" id="{479BA94F-74AD-5D9F-2B49-129034F6412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6D5A3732-11A5-973B-AD24-E1D93AA2C6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1124" name="Rectangle 4">
            <a:extLst>
              <a:ext uri="{FF2B5EF4-FFF2-40B4-BE49-F238E27FC236}">
                <a16:creationId xmlns:a16="http://schemas.microsoft.com/office/drawing/2014/main" id="{C7936A31-4242-667E-7F96-C656660ECE6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1125" name="Rectangle 5">
            <a:extLst>
              <a:ext uri="{FF2B5EF4-FFF2-40B4-BE49-F238E27FC236}">
                <a16:creationId xmlns:a16="http://schemas.microsoft.com/office/drawing/2014/main" id="{C771EF55-449E-CEDF-5FCD-92C5953447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1126" name="Rectangle 6">
            <a:extLst>
              <a:ext uri="{FF2B5EF4-FFF2-40B4-BE49-F238E27FC236}">
                <a16:creationId xmlns:a16="http://schemas.microsoft.com/office/drawing/2014/main" id="{8FE429EC-F3A7-632F-B194-EB6F51F12A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1127" name="Rectangle 7">
            <a:extLst>
              <a:ext uri="{FF2B5EF4-FFF2-40B4-BE49-F238E27FC236}">
                <a16:creationId xmlns:a16="http://schemas.microsoft.com/office/drawing/2014/main" id="{F2D90427-E8DA-90EC-2C53-92EEEC6907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1128" name="Rectangle 8">
            <a:extLst>
              <a:ext uri="{FF2B5EF4-FFF2-40B4-BE49-F238E27FC236}">
                <a16:creationId xmlns:a16="http://schemas.microsoft.com/office/drawing/2014/main" id="{349844CF-0D58-2D91-8E5B-D02DFC760F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901129" name="Line 9">
            <a:extLst>
              <a:ext uri="{FF2B5EF4-FFF2-40B4-BE49-F238E27FC236}">
                <a16:creationId xmlns:a16="http://schemas.microsoft.com/office/drawing/2014/main" id="{09886415-0DFC-5303-8D81-5BD73B4C37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0" name="Line 10">
            <a:extLst>
              <a:ext uri="{FF2B5EF4-FFF2-40B4-BE49-F238E27FC236}">
                <a16:creationId xmlns:a16="http://schemas.microsoft.com/office/drawing/2014/main" id="{810CF8E7-F46C-0CBE-17D1-5887B53FC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31" name="Rectangle 11">
            <a:extLst>
              <a:ext uri="{FF2B5EF4-FFF2-40B4-BE49-F238E27FC236}">
                <a16:creationId xmlns:a16="http://schemas.microsoft.com/office/drawing/2014/main" id="{ECA41D01-0948-1D22-0AB8-C03DBDFE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An STS-3c signal can carry </a:t>
            </a:r>
            <a:br>
              <a:rPr lang="en-US" altLang="en-US"/>
            </a:br>
            <a:r>
              <a:rPr lang="en-US" altLang="en-US"/>
              <a:t>44 ATM cells as its SPE.</a:t>
            </a:r>
          </a:p>
        </p:txBody>
      </p:sp>
      <p:grpSp>
        <p:nvGrpSpPr>
          <p:cNvPr id="901132" name="Group 12">
            <a:extLst>
              <a:ext uri="{FF2B5EF4-FFF2-40B4-BE49-F238E27FC236}">
                <a16:creationId xmlns:a16="http://schemas.microsoft.com/office/drawing/2014/main" id="{CDF146D0-B51A-C8F9-C691-5521500863A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24063"/>
            <a:ext cx="1143000" cy="566737"/>
            <a:chOff x="1200" y="1248"/>
            <a:chExt cx="720" cy="357"/>
          </a:xfrm>
        </p:grpSpPr>
        <p:pic>
          <p:nvPicPr>
            <p:cNvPr id="901133" name="Picture 13">
              <a:extLst>
                <a:ext uri="{FF2B5EF4-FFF2-40B4-BE49-F238E27FC236}">
                  <a16:creationId xmlns:a16="http://schemas.microsoft.com/office/drawing/2014/main" id="{50A77435-8BEB-BF2E-2649-6FB9D48490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01134" name="Text Box 14">
              <a:extLst>
                <a:ext uri="{FF2B5EF4-FFF2-40B4-BE49-F238E27FC236}">
                  <a16:creationId xmlns:a16="http://schemas.microsoft.com/office/drawing/2014/main" id="{C1CBEF40-69C0-EA8C-96F5-61A077BFC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15D284-7712-461E-4604-DCEB1C16CE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506C4E44-BC7F-DF45-B195-0DEB258008E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77570" name="Line 2">
            <a:extLst>
              <a:ext uri="{FF2B5EF4-FFF2-40B4-BE49-F238E27FC236}">
                <a16:creationId xmlns:a16="http://schemas.microsoft.com/office/drawing/2014/main" id="{C55D86B7-1231-7577-4263-4B466C4B2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1" name="Line 3">
            <a:extLst>
              <a:ext uri="{FF2B5EF4-FFF2-40B4-BE49-F238E27FC236}">
                <a16:creationId xmlns:a16="http://schemas.microsoft.com/office/drawing/2014/main" id="{190939E0-F51F-5FAC-2E88-0B6989B50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2" name="Text Box 4">
            <a:extLst>
              <a:ext uri="{FF2B5EF4-FFF2-40B4-BE49-F238E27FC236}">
                <a16:creationId xmlns:a16="http://schemas.microsoft.com/office/drawing/2014/main" id="{F001C526-7DE2-1DF7-6510-9D03EEFF1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55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17.16  </a:t>
            </a:r>
            <a:r>
              <a:rPr lang="en-US" altLang="en-US" sz="2000" i="1">
                <a:latin typeface="Times New Roman" panose="02020603050405020304" pitchFamily="18" charset="0"/>
              </a:rPr>
              <a:t>Dropping and adding STS-1 frames in an add/drop multiplexer</a:t>
            </a:r>
          </a:p>
        </p:txBody>
      </p:sp>
      <p:sp>
        <p:nvSpPr>
          <p:cNvPr id="877573" name="Line 5">
            <a:extLst>
              <a:ext uri="{FF2B5EF4-FFF2-40B4-BE49-F238E27FC236}">
                <a16:creationId xmlns:a16="http://schemas.microsoft.com/office/drawing/2014/main" id="{7CBBC243-D70E-B3BF-0023-EDB73B78D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7575" name="Picture 7">
            <a:extLst>
              <a:ext uri="{FF2B5EF4-FFF2-40B4-BE49-F238E27FC236}">
                <a16:creationId xmlns:a16="http://schemas.microsoft.com/office/drawing/2014/main" id="{F714ABB2-0CB5-BE5A-16A0-FDA2D6437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92338"/>
            <a:ext cx="8712200" cy="321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3E7802-CD9F-A239-58A0-B9BEB07CF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13FCCB12-ACCD-CA45-AE56-7E46B14E514C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60162" name="Rectangle 2">
            <a:extLst>
              <a:ext uri="{FF2B5EF4-FFF2-40B4-BE49-F238E27FC236}">
                <a16:creationId xmlns:a16="http://schemas.microsoft.com/office/drawing/2014/main" id="{4E1FEAB4-166F-C29A-7DC5-9B7593F18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60163" name="Text Box 3">
            <a:extLst>
              <a:ext uri="{FF2B5EF4-FFF2-40B4-BE49-F238E27FC236}">
                <a16:creationId xmlns:a16="http://schemas.microsoft.com/office/drawing/2014/main" id="{54963FC1-9605-9F9C-D004-709D0CB9F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5106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17-5   SONET NETWORKS</a:t>
            </a:r>
          </a:p>
        </p:txBody>
      </p:sp>
      <p:sp>
        <p:nvSpPr>
          <p:cNvPr id="860164" name="Text Box 4">
            <a:extLst>
              <a:ext uri="{FF2B5EF4-FFF2-40B4-BE49-F238E27FC236}">
                <a16:creationId xmlns:a16="http://schemas.microsoft.com/office/drawing/2014/main" id="{D1DF5C3E-FB18-CA42-0B61-F1C51331C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60165" name="Rectangle 5">
            <a:extLst>
              <a:ext uri="{FF2B5EF4-FFF2-40B4-BE49-F238E27FC236}">
                <a16:creationId xmlns:a16="http://schemas.microsoft.com/office/drawing/2014/main" id="{185DAC53-6448-C710-10E3-1F74C447C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430338"/>
            <a:ext cx="82296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Using SONET equipment, we can create a SONET network that can be used as a high-speed backbone carrying loads from other networks. We can roughly divide SONET networks into three categories: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linear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ring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and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mesh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networks.</a:t>
            </a:r>
          </a:p>
        </p:txBody>
      </p:sp>
      <p:sp>
        <p:nvSpPr>
          <p:cNvPr id="860166" name="Rectangle 6">
            <a:extLst>
              <a:ext uri="{FF2B5EF4-FFF2-40B4-BE49-F238E27FC236}">
                <a16:creationId xmlns:a16="http://schemas.microsoft.com/office/drawing/2014/main" id="{85BA7113-1291-2BCF-96D2-81FD53EE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79950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Linear Networks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Ring Networks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Mesh Networks</a:t>
            </a:r>
            <a:endParaRPr lang="en-US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67" name="Text Box 7">
            <a:extLst>
              <a:ext uri="{FF2B5EF4-FFF2-40B4-BE49-F238E27FC236}">
                <a16:creationId xmlns:a16="http://schemas.microsoft.com/office/drawing/2014/main" id="{DF78E2D1-C52A-2C28-27E7-0DD155FDF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821396-9F8C-6669-F69B-01192CEB4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7C61ECC6-9F1F-0748-8BAF-5715831D5A7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90882" name="Text Box 2">
            <a:extLst>
              <a:ext uri="{FF2B5EF4-FFF2-40B4-BE49-F238E27FC236}">
                <a16:creationId xmlns:a16="http://schemas.microsoft.com/office/drawing/2014/main" id="{ED2703E7-B755-AE37-6E18-9019DC5BC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3687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17.1  </a:t>
            </a:r>
            <a:r>
              <a:rPr lang="en-US" altLang="en-US" sz="2000" i="1">
                <a:latin typeface="Times New Roman" panose="02020603050405020304" pitchFamily="18" charset="0"/>
              </a:rPr>
              <a:t>SONET/SDH rates</a:t>
            </a:r>
          </a:p>
        </p:txBody>
      </p:sp>
      <p:pic>
        <p:nvPicPr>
          <p:cNvPr id="890884" name="Picture 4">
            <a:extLst>
              <a:ext uri="{FF2B5EF4-FFF2-40B4-BE49-F238E27FC236}">
                <a16:creationId xmlns:a16="http://schemas.microsoft.com/office/drawing/2014/main" id="{883202B5-475E-679D-C8C1-28F03FF6C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914400"/>
            <a:ext cx="8848725" cy="51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85490E-CF6D-D28F-3ABE-04CF022935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2E2D469C-0E74-E94C-B1EF-A34938A7CBE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78594" name="Line 2">
            <a:extLst>
              <a:ext uri="{FF2B5EF4-FFF2-40B4-BE49-F238E27FC236}">
                <a16:creationId xmlns:a16="http://schemas.microsoft.com/office/drawing/2014/main" id="{316AB151-D976-DAAF-E2C7-76FE9F8B7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595" name="Line 3">
            <a:extLst>
              <a:ext uri="{FF2B5EF4-FFF2-40B4-BE49-F238E27FC236}">
                <a16:creationId xmlns:a16="http://schemas.microsoft.com/office/drawing/2014/main" id="{CDA8629C-F063-67F1-FDD7-31BCB8BF5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596" name="Text Box 4">
            <a:extLst>
              <a:ext uri="{FF2B5EF4-FFF2-40B4-BE49-F238E27FC236}">
                <a16:creationId xmlns:a16="http://schemas.microsoft.com/office/drawing/2014/main" id="{8A6C0FC8-12C4-E893-B9F4-A259C8C3E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256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17.17  </a:t>
            </a:r>
            <a:r>
              <a:rPr lang="en-US" altLang="en-US" sz="2000" i="1">
                <a:latin typeface="Times New Roman" panose="02020603050405020304" pitchFamily="18" charset="0"/>
              </a:rPr>
              <a:t>Taxonomy of SONET networks</a:t>
            </a:r>
          </a:p>
        </p:txBody>
      </p:sp>
      <p:sp>
        <p:nvSpPr>
          <p:cNvPr id="878597" name="Line 5">
            <a:extLst>
              <a:ext uri="{FF2B5EF4-FFF2-40B4-BE49-F238E27FC236}">
                <a16:creationId xmlns:a16="http://schemas.microsoft.com/office/drawing/2014/main" id="{946513A9-E1A3-A1D0-9AEB-B6FB02249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8598" name="Picture 6">
            <a:extLst>
              <a:ext uri="{FF2B5EF4-FFF2-40B4-BE49-F238E27FC236}">
                <a16:creationId xmlns:a16="http://schemas.microsoft.com/office/drawing/2014/main" id="{57820C07-00AC-2705-78BF-4D91E888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905000"/>
            <a:ext cx="862012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42BA3E-48E3-2276-B9D7-392AD9370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E9224278-7CA5-3B4A-8BCA-87C8FDFEC6B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79618" name="Line 2">
            <a:extLst>
              <a:ext uri="{FF2B5EF4-FFF2-40B4-BE49-F238E27FC236}">
                <a16:creationId xmlns:a16="http://schemas.microsoft.com/office/drawing/2014/main" id="{83BD393E-CE30-AFA0-5A02-5561F72CB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19" name="Line 3">
            <a:extLst>
              <a:ext uri="{FF2B5EF4-FFF2-40B4-BE49-F238E27FC236}">
                <a16:creationId xmlns:a16="http://schemas.microsoft.com/office/drawing/2014/main" id="{075139CE-30B8-A8E9-2A1C-EB6E1AEB0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20" name="Text Box 4">
            <a:extLst>
              <a:ext uri="{FF2B5EF4-FFF2-40B4-BE49-F238E27FC236}">
                <a16:creationId xmlns:a16="http://schemas.microsoft.com/office/drawing/2014/main" id="{25C84665-37FA-BDA3-73B9-544E8D18F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43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17.18  </a:t>
            </a:r>
            <a:r>
              <a:rPr lang="en-US" altLang="en-US" sz="2000" i="1">
                <a:latin typeface="Times New Roman" panose="02020603050405020304" pitchFamily="18" charset="0"/>
              </a:rPr>
              <a:t>A point-to-point SONET network</a:t>
            </a:r>
          </a:p>
        </p:txBody>
      </p:sp>
      <p:sp>
        <p:nvSpPr>
          <p:cNvPr id="879621" name="Line 5">
            <a:extLst>
              <a:ext uri="{FF2B5EF4-FFF2-40B4-BE49-F238E27FC236}">
                <a16:creationId xmlns:a16="http://schemas.microsoft.com/office/drawing/2014/main" id="{9568DB71-3FBD-D674-0296-A76E9D823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9622" name="Picture 6">
            <a:extLst>
              <a:ext uri="{FF2B5EF4-FFF2-40B4-BE49-F238E27FC236}">
                <a16:creationId xmlns:a16="http://schemas.microsoft.com/office/drawing/2014/main" id="{36122F16-6892-172C-E0B1-7841998C9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2903538"/>
            <a:ext cx="8437562" cy="121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E61BB1-1E05-333F-2EF8-76688AEE92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AB6932F7-EE78-1240-B64C-4D95330F75F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88834" name="Line 2">
            <a:extLst>
              <a:ext uri="{FF2B5EF4-FFF2-40B4-BE49-F238E27FC236}">
                <a16:creationId xmlns:a16="http://schemas.microsoft.com/office/drawing/2014/main" id="{D4010618-14CA-74A7-636B-2CCB3CCB3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35" name="Line 3">
            <a:extLst>
              <a:ext uri="{FF2B5EF4-FFF2-40B4-BE49-F238E27FC236}">
                <a16:creationId xmlns:a16="http://schemas.microsoft.com/office/drawing/2014/main" id="{2BF414A8-9D0F-02BF-F871-3764AAC6A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36" name="Text Box 4">
            <a:extLst>
              <a:ext uri="{FF2B5EF4-FFF2-40B4-BE49-F238E27FC236}">
                <a16:creationId xmlns:a16="http://schemas.microsoft.com/office/drawing/2014/main" id="{FBC23EF6-C451-B699-6B11-5FF72A15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508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17.19  </a:t>
            </a:r>
            <a:r>
              <a:rPr lang="en-US" altLang="en-US" sz="2000" i="1">
                <a:latin typeface="Times New Roman" panose="02020603050405020304" pitchFamily="18" charset="0"/>
              </a:rPr>
              <a:t>A multipoint SONET network</a:t>
            </a:r>
          </a:p>
        </p:txBody>
      </p:sp>
      <p:sp>
        <p:nvSpPr>
          <p:cNvPr id="888837" name="Line 5">
            <a:extLst>
              <a:ext uri="{FF2B5EF4-FFF2-40B4-BE49-F238E27FC236}">
                <a16:creationId xmlns:a16="http://schemas.microsoft.com/office/drawing/2014/main" id="{A546E32B-1C2C-7A6B-2907-3B6204664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8838" name="Picture 6">
            <a:extLst>
              <a:ext uri="{FF2B5EF4-FFF2-40B4-BE49-F238E27FC236}">
                <a16:creationId xmlns:a16="http://schemas.microsoft.com/office/drawing/2014/main" id="{88469A13-8446-FB3A-FC84-649355C6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219325"/>
            <a:ext cx="8520112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B4820F-B883-01DC-80C8-71BF4D507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076459BA-CEC3-C747-88CD-9E2A95E0AE2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80642" name="Line 2">
            <a:extLst>
              <a:ext uri="{FF2B5EF4-FFF2-40B4-BE49-F238E27FC236}">
                <a16:creationId xmlns:a16="http://schemas.microsoft.com/office/drawing/2014/main" id="{40523DBD-9DD9-29A7-0915-7A1950F5A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43" name="Line 3">
            <a:extLst>
              <a:ext uri="{FF2B5EF4-FFF2-40B4-BE49-F238E27FC236}">
                <a16:creationId xmlns:a16="http://schemas.microsoft.com/office/drawing/2014/main" id="{8A9B6988-A016-0EFF-2BE9-65853F6E7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44" name="Text Box 4">
            <a:extLst>
              <a:ext uri="{FF2B5EF4-FFF2-40B4-BE49-F238E27FC236}">
                <a16:creationId xmlns:a16="http://schemas.microsoft.com/office/drawing/2014/main" id="{5CC39116-AAAA-4FE3-3526-E953602FA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19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17.20  </a:t>
            </a:r>
            <a:r>
              <a:rPr lang="en-US" altLang="en-US" sz="2000" i="1">
                <a:latin typeface="Times New Roman" panose="02020603050405020304" pitchFamily="18" charset="0"/>
              </a:rPr>
              <a:t>Automatic protection switching in linear networks</a:t>
            </a:r>
          </a:p>
        </p:txBody>
      </p:sp>
      <p:sp>
        <p:nvSpPr>
          <p:cNvPr id="880645" name="Line 5">
            <a:extLst>
              <a:ext uri="{FF2B5EF4-FFF2-40B4-BE49-F238E27FC236}">
                <a16:creationId xmlns:a16="http://schemas.microsoft.com/office/drawing/2014/main" id="{9C99E0D4-E47A-5307-5DCC-FF90C4DC3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0646" name="Picture 6">
            <a:extLst>
              <a:ext uri="{FF2B5EF4-FFF2-40B4-BE49-F238E27FC236}">
                <a16:creationId xmlns:a16="http://schemas.microsoft.com/office/drawing/2014/main" id="{48BE0DBD-235A-479B-1DDB-5F21E3F7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0063"/>
            <a:ext cx="8766175" cy="386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05022-4296-9C71-10CF-215CD78F5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03B10EC5-9F99-FC42-BC76-7F31650237F4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81666" name="Line 2">
            <a:extLst>
              <a:ext uri="{FF2B5EF4-FFF2-40B4-BE49-F238E27FC236}">
                <a16:creationId xmlns:a16="http://schemas.microsoft.com/office/drawing/2014/main" id="{30440595-D9E6-79EC-E620-C1CD4CED6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67" name="Line 3">
            <a:extLst>
              <a:ext uri="{FF2B5EF4-FFF2-40B4-BE49-F238E27FC236}">
                <a16:creationId xmlns:a16="http://schemas.microsoft.com/office/drawing/2014/main" id="{66C9362E-2899-5DCD-52B8-B0EF846DF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68" name="Text Box 4">
            <a:extLst>
              <a:ext uri="{FF2B5EF4-FFF2-40B4-BE49-F238E27FC236}">
                <a16:creationId xmlns:a16="http://schemas.microsoft.com/office/drawing/2014/main" id="{705FBCC0-67BD-9CDF-4075-8614746D0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76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17.21  </a:t>
            </a:r>
            <a:r>
              <a:rPr lang="en-US" altLang="en-US" sz="2000" i="1">
                <a:latin typeface="Times New Roman" panose="02020603050405020304" pitchFamily="18" charset="0"/>
              </a:rPr>
              <a:t>A unidirectional path switching ring</a:t>
            </a:r>
          </a:p>
        </p:txBody>
      </p:sp>
      <p:sp>
        <p:nvSpPr>
          <p:cNvPr id="881669" name="Line 5">
            <a:extLst>
              <a:ext uri="{FF2B5EF4-FFF2-40B4-BE49-F238E27FC236}">
                <a16:creationId xmlns:a16="http://schemas.microsoft.com/office/drawing/2014/main" id="{0B8CFB53-E193-A596-4EA7-200C206DB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1670" name="Picture 6">
            <a:extLst>
              <a:ext uri="{FF2B5EF4-FFF2-40B4-BE49-F238E27FC236}">
                <a16:creationId xmlns:a16="http://schemas.microsoft.com/office/drawing/2014/main" id="{C2A478E3-43D4-ED44-F989-27E70B496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277938"/>
            <a:ext cx="7642225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7044CC-85A5-2822-8048-01BA659B28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1F89EC9B-BE97-794C-980B-68B8E0F88F75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82690" name="Line 2">
            <a:extLst>
              <a:ext uri="{FF2B5EF4-FFF2-40B4-BE49-F238E27FC236}">
                <a16:creationId xmlns:a16="http://schemas.microsoft.com/office/drawing/2014/main" id="{09D11121-9EFE-0BEF-0DC9-7F3754EC2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1" name="Line 3">
            <a:extLst>
              <a:ext uri="{FF2B5EF4-FFF2-40B4-BE49-F238E27FC236}">
                <a16:creationId xmlns:a16="http://schemas.microsoft.com/office/drawing/2014/main" id="{3F3342D3-0A8B-0E33-89E2-F6083B989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2" name="Text Box 4">
            <a:extLst>
              <a:ext uri="{FF2B5EF4-FFF2-40B4-BE49-F238E27FC236}">
                <a16:creationId xmlns:a16="http://schemas.microsoft.com/office/drawing/2014/main" id="{EB2BEBC1-A3FD-F35E-B7F1-2035C8E86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53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17.22  </a:t>
            </a:r>
            <a:r>
              <a:rPr lang="en-US" altLang="en-US" sz="2000" i="1">
                <a:latin typeface="Times New Roman" panose="02020603050405020304" pitchFamily="18" charset="0"/>
              </a:rPr>
              <a:t>A bidirectional line switching ring</a:t>
            </a:r>
          </a:p>
        </p:txBody>
      </p:sp>
      <p:sp>
        <p:nvSpPr>
          <p:cNvPr id="882693" name="Line 5">
            <a:extLst>
              <a:ext uri="{FF2B5EF4-FFF2-40B4-BE49-F238E27FC236}">
                <a16:creationId xmlns:a16="http://schemas.microsoft.com/office/drawing/2014/main" id="{46EC40C3-802A-24E3-6E78-9CCF3CFF3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2694" name="Picture 6">
            <a:extLst>
              <a:ext uri="{FF2B5EF4-FFF2-40B4-BE49-F238E27FC236}">
                <a16:creationId xmlns:a16="http://schemas.microsoft.com/office/drawing/2014/main" id="{9F56C304-24A0-A54C-1B5C-E752FF268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50963"/>
            <a:ext cx="7313612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3E29F1-0017-E588-2132-DB56983AB8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9CC9A236-00B1-0C47-B6DF-F2BFF44C824D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83714" name="Line 2">
            <a:extLst>
              <a:ext uri="{FF2B5EF4-FFF2-40B4-BE49-F238E27FC236}">
                <a16:creationId xmlns:a16="http://schemas.microsoft.com/office/drawing/2014/main" id="{F83BEC22-3B12-0C75-2D8A-B88A15CB1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15" name="Line 3">
            <a:extLst>
              <a:ext uri="{FF2B5EF4-FFF2-40B4-BE49-F238E27FC236}">
                <a16:creationId xmlns:a16="http://schemas.microsoft.com/office/drawing/2014/main" id="{721F2C52-420A-2E01-E2C1-6800DE3A8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16" name="Text Box 4">
            <a:extLst>
              <a:ext uri="{FF2B5EF4-FFF2-40B4-BE49-F238E27FC236}">
                <a16:creationId xmlns:a16="http://schemas.microsoft.com/office/drawing/2014/main" id="{457A5BAD-2A94-33FF-9C43-AE095433A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665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17.23  </a:t>
            </a:r>
            <a:r>
              <a:rPr lang="en-US" altLang="en-US" sz="2000" i="1">
                <a:latin typeface="Times New Roman" panose="02020603050405020304" pitchFamily="18" charset="0"/>
              </a:rPr>
              <a:t>A combination of rings in a SONET network</a:t>
            </a:r>
          </a:p>
        </p:txBody>
      </p:sp>
      <p:sp>
        <p:nvSpPr>
          <p:cNvPr id="883717" name="Line 5">
            <a:extLst>
              <a:ext uri="{FF2B5EF4-FFF2-40B4-BE49-F238E27FC236}">
                <a16:creationId xmlns:a16="http://schemas.microsoft.com/office/drawing/2014/main" id="{52F43DE3-2828-E90B-1B6C-2FB5C44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3718" name="Picture 6">
            <a:extLst>
              <a:ext uri="{FF2B5EF4-FFF2-40B4-BE49-F238E27FC236}">
                <a16:creationId xmlns:a16="http://schemas.microsoft.com/office/drawing/2014/main" id="{19F1535B-EABC-EDE1-220D-41FE44E4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784350"/>
            <a:ext cx="5630862" cy="415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4FEDEB-4684-4A68-098F-05D1E35E0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A969DA3D-4E6D-5A40-AF9F-158F71756C00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84738" name="Line 2">
            <a:extLst>
              <a:ext uri="{FF2B5EF4-FFF2-40B4-BE49-F238E27FC236}">
                <a16:creationId xmlns:a16="http://schemas.microsoft.com/office/drawing/2014/main" id="{7AF5D8A3-4F8F-14AE-CBBA-6E7852947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739" name="Line 3">
            <a:extLst>
              <a:ext uri="{FF2B5EF4-FFF2-40B4-BE49-F238E27FC236}">
                <a16:creationId xmlns:a16="http://schemas.microsoft.com/office/drawing/2014/main" id="{FAED7DB6-C215-9869-7D64-856C1F445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740" name="Text Box 4">
            <a:extLst>
              <a:ext uri="{FF2B5EF4-FFF2-40B4-BE49-F238E27FC236}">
                <a16:creationId xmlns:a16="http://schemas.microsoft.com/office/drawing/2014/main" id="{C7C874CD-FE09-C00A-88D0-BCB2520CA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55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17.24  </a:t>
            </a:r>
            <a:r>
              <a:rPr lang="en-US" altLang="en-US" sz="2000" i="1">
                <a:latin typeface="Times New Roman" panose="02020603050405020304" pitchFamily="18" charset="0"/>
              </a:rPr>
              <a:t>A mesh SONET network</a:t>
            </a:r>
          </a:p>
        </p:txBody>
      </p:sp>
      <p:sp>
        <p:nvSpPr>
          <p:cNvPr id="884741" name="Line 5">
            <a:extLst>
              <a:ext uri="{FF2B5EF4-FFF2-40B4-BE49-F238E27FC236}">
                <a16:creationId xmlns:a16="http://schemas.microsoft.com/office/drawing/2014/main" id="{EBB11CF4-885E-5A54-55EA-35E9E4390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4742" name="Picture 6">
            <a:extLst>
              <a:ext uri="{FF2B5EF4-FFF2-40B4-BE49-F238E27FC236}">
                <a16:creationId xmlns:a16="http://schemas.microsoft.com/office/drawing/2014/main" id="{C292A49B-FF9C-3E86-D5DC-871CB5C2F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270125"/>
            <a:ext cx="8501062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2734AA-757A-730E-431A-163286C992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EF2957D5-123A-BD42-8CD7-7EEE41E3913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61186" name="Rectangle 2">
            <a:extLst>
              <a:ext uri="{FF2B5EF4-FFF2-40B4-BE49-F238E27FC236}">
                <a16:creationId xmlns:a16="http://schemas.microsoft.com/office/drawing/2014/main" id="{12248C7E-00D5-0724-265E-D8BBC7B45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61187" name="Text Box 3">
            <a:extLst>
              <a:ext uri="{FF2B5EF4-FFF2-40B4-BE49-F238E27FC236}">
                <a16:creationId xmlns:a16="http://schemas.microsoft.com/office/drawing/2014/main" id="{9A404C26-EE55-CFAA-326F-841AE95AD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601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17-6   VIRTUAL TRIBUTARIES</a:t>
            </a:r>
          </a:p>
        </p:txBody>
      </p:sp>
      <p:sp>
        <p:nvSpPr>
          <p:cNvPr id="861188" name="Text Box 4">
            <a:extLst>
              <a:ext uri="{FF2B5EF4-FFF2-40B4-BE49-F238E27FC236}">
                <a16:creationId xmlns:a16="http://schemas.microsoft.com/office/drawing/2014/main" id="{AE03D676-E18A-179C-0468-9C7345FA4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61189" name="Rectangle 5">
            <a:extLst>
              <a:ext uri="{FF2B5EF4-FFF2-40B4-BE49-F238E27FC236}">
                <a16:creationId xmlns:a16="http://schemas.microsoft.com/office/drawing/2014/main" id="{EC1E6068-B084-08D9-8413-B9D350937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8229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SONET is designed to carry broadband payloads. Current digital hierarchy data rates, however, are lower than STS-1. To make SONET backward-compatible with the current hierarchy, its frame design includes a system of virtual tributaries (VTs). A virtual tributary is a partial payload that can be inserted into an STS-1. </a:t>
            </a:r>
          </a:p>
        </p:txBody>
      </p:sp>
      <p:sp>
        <p:nvSpPr>
          <p:cNvPr id="861190" name="Rectangle 6">
            <a:extLst>
              <a:ext uri="{FF2B5EF4-FFF2-40B4-BE49-F238E27FC236}">
                <a16:creationId xmlns:a16="http://schemas.microsoft.com/office/drawing/2014/main" id="{96DCD227-E7D5-04CD-8DD6-18BFEF63E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3848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Types of VTs</a:t>
            </a:r>
          </a:p>
        </p:txBody>
      </p:sp>
      <p:sp>
        <p:nvSpPr>
          <p:cNvPr id="861191" name="Text Box 7">
            <a:extLst>
              <a:ext uri="{FF2B5EF4-FFF2-40B4-BE49-F238E27FC236}">
                <a16:creationId xmlns:a16="http://schemas.microsoft.com/office/drawing/2014/main" id="{3AB66F51-2E9D-BD12-10FA-9601CCDA7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90855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D3E27C-10B8-FA8C-AA89-AF57891C2E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EBD24F1D-9CA5-7645-A23A-6E8F5195F091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89858" name="Line 2">
            <a:extLst>
              <a:ext uri="{FF2B5EF4-FFF2-40B4-BE49-F238E27FC236}">
                <a16:creationId xmlns:a16="http://schemas.microsoft.com/office/drawing/2014/main" id="{D7BC05F3-4568-E9CE-1060-31D2BFCE4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9859" name="Line 3">
            <a:extLst>
              <a:ext uri="{FF2B5EF4-FFF2-40B4-BE49-F238E27FC236}">
                <a16:creationId xmlns:a16="http://schemas.microsoft.com/office/drawing/2014/main" id="{78089839-C5B6-B31D-FF82-FA27D605D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9860" name="Text Box 4">
            <a:extLst>
              <a:ext uri="{FF2B5EF4-FFF2-40B4-BE49-F238E27FC236}">
                <a16:creationId xmlns:a16="http://schemas.microsoft.com/office/drawing/2014/main" id="{7B66AA68-96A9-176C-8F12-0C38E1BA2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852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17.25  </a:t>
            </a:r>
            <a:r>
              <a:rPr lang="en-US" altLang="en-US" sz="2000" i="1">
                <a:latin typeface="Times New Roman" panose="02020603050405020304" pitchFamily="18" charset="0"/>
              </a:rPr>
              <a:t>Virtual tributaries</a:t>
            </a:r>
          </a:p>
        </p:txBody>
      </p:sp>
      <p:sp>
        <p:nvSpPr>
          <p:cNvPr id="889861" name="Line 5">
            <a:extLst>
              <a:ext uri="{FF2B5EF4-FFF2-40B4-BE49-F238E27FC236}">
                <a16:creationId xmlns:a16="http://schemas.microsoft.com/office/drawing/2014/main" id="{A000BAAE-1DF5-F50E-7E59-8E6595A64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9862" name="Picture 6">
            <a:extLst>
              <a:ext uri="{FF2B5EF4-FFF2-40B4-BE49-F238E27FC236}">
                <a16:creationId xmlns:a16="http://schemas.microsoft.com/office/drawing/2014/main" id="{AFC7C814-B985-8D5F-C7A8-D10C95D6C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2317750"/>
            <a:ext cx="6316662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1828E4-D6FC-B3E1-2B1D-18BEC9AFD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CFD4A13D-1E8C-6A4E-B6E6-099E359CCA9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62210" name="Line 2">
            <a:extLst>
              <a:ext uri="{FF2B5EF4-FFF2-40B4-BE49-F238E27FC236}">
                <a16:creationId xmlns:a16="http://schemas.microsoft.com/office/drawing/2014/main" id="{A9C38FC2-38A7-CE43-58DB-5674D941D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1" name="Line 3">
            <a:extLst>
              <a:ext uri="{FF2B5EF4-FFF2-40B4-BE49-F238E27FC236}">
                <a16:creationId xmlns:a16="http://schemas.microsoft.com/office/drawing/2014/main" id="{054787ED-2E80-C0D4-FF33-C04573B43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2" name="Text Box 4">
            <a:extLst>
              <a:ext uri="{FF2B5EF4-FFF2-40B4-BE49-F238E27FC236}">
                <a16:creationId xmlns:a16="http://schemas.microsoft.com/office/drawing/2014/main" id="{BD22C26E-0F1D-5628-687A-1E7668E1A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632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17.1  </a:t>
            </a:r>
            <a:r>
              <a:rPr lang="en-US" altLang="en-US" sz="2000" i="1">
                <a:latin typeface="Times New Roman" panose="02020603050405020304" pitchFamily="18" charset="0"/>
              </a:rPr>
              <a:t>A simple network using SONET equipment</a:t>
            </a:r>
          </a:p>
        </p:txBody>
      </p:sp>
      <p:sp>
        <p:nvSpPr>
          <p:cNvPr id="862213" name="Line 5">
            <a:extLst>
              <a:ext uri="{FF2B5EF4-FFF2-40B4-BE49-F238E27FC236}">
                <a16:creationId xmlns:a16="http://schemas.microsoft.com/office/drawing/2014/main" id="{C97FA648-BF47-2B5A-8505-0D555ADD6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2215" name="Picture 7">
            <a:extLst>
              <a:ext uri="{FF2B5EF4-FFF2-40B4-BE49-F238E27FC236}">
                <a16:creationId xmlns:a16="http://schemas.microsoft.com/office/drawing/2014/main" id="{E1AA65B5-6856-47B2-9032-ACA09D04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828800"/>
            <a:ext cx="8875712" cy="418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A8E963-7D9F-00BA-4365-6062BF454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1904D385-8087-7D4B-B541-929E82D97059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886786" name="Line 2">
            <a:extLst>
              <a:ext uri="{FF2B5EF4-FFF2-40B4-BE49-F238E27FC236}">
                <a16:creationId xmlns:a16="http://schemas.microsoft.com/office/drawing/2014/main" id="{70D73090-9F51-5386-BF6D-C84245E5C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787" name="Line 3">
            <a:extLst>
              <a:ext uri="{FF2B5EF4-FFF2-40B4-BE49-F238E27FC236}">
                <a16:creationId xmlns:a16="http://schemas.microsoft.com/office/drawing/2014/main" id="{BB8C3B1A-D439-9B22-9CF8-959A22796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6788" name="Text Box 4">
            <a:extLst>
              <a:ext uri="{FF2B5EF4-FFF2-40B4-BE49-F238E27FC236}">
                <a16:creationId xmlns:a16="http://schemas.microsoft.com/office/drawing/2014/main" id="{D7EAA030-F8EB-3944-0E5B-21AEA3137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26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17.26  </a:t>
            </a:r>
            <a:r>
              <a:rPr lang="en-US" altLang="en-US" sz="2000" i="1">
                <a:latin typeface="Times New Roman" panose="02020603050405020304" pitchFamily="18" charset="0"/>
              </a:rPr>
              <a:t>Virtual tributary types</a:t>
            </a:r>
          </a:p>
        </p:txBody>
      </p:sp>
      <p:sp>
        <p:nvSpPr>
          <p:cNvPr id="886789" name="Line 5">
            <a:extLst>
              <a:ext uri="{FF2B5EF4-FFF2-40B4-BE49-F238E27FC236}">
                <a16:creationId xmlns:a16="http://schemas.microsoft.com/office/drawing/2014/main" id="{3C9C979F-6F9F-05E8-9C85-80E5C019B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6790" name="Picture 6">
            <a:extLst>
              <a:ext uri="{FF2B5EF4-FFF2-40B4-BE49-F238E27FC236}">
                <a16:creationId xmlns:a16="http://schemas.microsoft.com/office/drawing/2014/main" id="{2B18B54A-FAA8-225F-7F10-A2A8FB90D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194550" cy="385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18B861-1E3A-FD05-2E3E-C2325F7C6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ADCBB896-45DD-DE4F-90F3-CE957029A09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57090" name="Rectangle 2">
            <a:extLst>
              <a:ext uri="{FF2B5EF4-FFF2-40B4-BE49-F238E27FC236}">
                <a16:creationId xmlns:a16="http://schemas.microsoft.com/office/drawing/2014/main" id="{5D08395A-B6A9-6419-F36A-4A2A2633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7091" name="Text Box 3">
            <a:extLst>
              <a:ext uri="{FF2B5EF4-FFF2-40B4-BE49-F238E27FC236}">
                <a16:creationId xmlns:a16="http://schemas.microsoft.com/office/drawing/2014/main" id="{7973A54E-99AC-CFE2-9A33-CBB959221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436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17-2   SONET LAYERS</a:t>
            </a:r>
          </a:p>
        </p:txBody>
      </p:sp>
      <p:sp>
        <p:nvSpPr>
          <p:cNvPr id="857092" name="Text Box 4">
            <a:extLst>
              <a:ext uri="{FF2B5EF4-FFF2-40B4-BE49-F238E27FC236}">
                <a16:creationId xmlns:a16="http://schemas.microsoft.com/office/drawing/2014/main" id="{1EA32CED-B1DC-1F04-2304-E571D374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7093" name="Rectangle 5">
            <a:extLst>
              <a:ext uri="{FF2B5EF4-FFF2-40B4-BE49-F238E27FC236}">
                <a16:creationId xmlns:a16="http://schemas.microsoft.com/office/drawing/2014/main" id="{3D5B6525-E861-A8E6-1C03-14027B488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SONET standard includes four functional layers: the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photonic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the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section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the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line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, and the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path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layer. They correspond to both the physical and the data link layers.</a:t>
            </a:r>
          </a:p>
        </p:txBody>
      </p:sp>
      <p:sp>
        <p:nvSpPr>
          <p:cNvPr id="857094" name="Rectangle 6">
            <a:extLst>
              <a:ext uri="{FF2B5EF4-FFF2-40B4-BE49-F238E27FC236}">
                <a16:creationId xmlns:a16="http://schemas.microsoft.com/office/drawing/2014/main" id="{EB7FD748-1798-E1AD-2A09-40F93C84D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057650"/>
            <a:ext cx="6705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Path Layer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Line Layer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Section Layer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Photonic Layer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Device–Layer Relationships</a:t>
            </a:r>
          </a:p>
        </p:txBody>
      </p:sp>
      <p:sp>
        <p:nvSpPr>
          <p:cNvPr id="857095" name="Text Box 7">
            <a:extLst>
              <a:ext uri="{FF2B5EF4-FFF2-40B4-BE49-F238E27FC236}">
                <a16:creationId xmlns:a16="http://schemas.microsoft.com/office/drawing/2014/main" id="{382990F7-0D79-6E2A-D727-E91B0E10C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5814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0A6BE7-8977-4C84-F548-6140991ED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44974E7E-6997-434C-8AF0-3259D3173A7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92930" name="Rectangle 2">
            <a:extLst>
              <a:ext uri="{FF2B5EF4-FFF2-40B4-BE49-F238E27FC236}">
                <a16:creationId xmlns:a16="http://schemas.microsoft.com/office/drawing/2014/main" id="{392DE87F-6476-D5A4-491B-DFC4D9BB4C7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1" name="Rectangle 3">
            <a:extLst>
              <a:ext uri="{FF2B5EF4-FFF2-40B4-BE49-F238E27FC236}">
                <a16:creationId xmlns:a16="http://schemas.microsoft.com/office/drawing/2014/main" id="{FC765F23-0867-2578-0C44-666DCD13AB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2" name="Rectangle 4">
            <a:extLst>
              <a:ext uri="{FF2B5EF4-FFF2-40B4-BE49-F238E27FC236}">
                <a16:creationId xmlns:a16="http://schemas.microsoft.com/office/drawing/2014/main" id="{51F4C338-E38F-BAC3-6DF8-68090D93F0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3" name="Rectangle 5">
            <a:extLst>
              <a:ext uri="{FF2B5EF4-FFF2-40B4-BE49-F238E27FC236}">
                <a16:creationId xmlns:a16="http://schemas.microsoft.com/office/drawing/2014/main" id="{4035D414-7CD7-E328-EC4C-B01710357B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4" name="Rectangle 6">
            <a:extLst>
              <a:ext uri="{FF2B5EF4-FFF2-40B4-BE49-F238E27FC236}">
                <a16:creationId xmlns:a16="http://schemas.microsoft.com/office/drawing/2014/main" id="{2B9914CA-DCD3-28A5-FC58-672AF3C6D7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5" name="Rectangle 7">
            <a:extLst>
              <a:ext uri="{FF2B5EF4-FFF2-40B4-BE49-F238E27FC236}">
                <a16:creationId xmlns:a16="http://schemas.microsoft.com/office/drawing/2014/main" id="{8DF15A6E-EA70-FF45-9076-9FA19F55A5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6" name="Rectangle 8">
            <a:extLst>
              <a:ext uri="{FF2B5EF4-FFF2-40B4-BE49-F238E27FC236}">
                <a16:creationId xmlns:a16="http://schemas.microsoft.com/office/drawing/2014/main" id="{22945BCC-7CFE-C35C-247B-8FBFF7A301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7" name="Line 9">
            <a:extLst>
              <a:ext uri="{FF2B5EF4-FFF2-40B4-BE49-F238E27FC236}">
                <a16:creationId xmlns:a16="http://schemas.microsoft.com/office/drawing/2014/main" id="{8AB794C2-15EA-A24B-CB87-AF4E787F6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8" name="Line 10">
            <a:extLst>
              <a:ext uri="{FF2B5EF4-FFF2-40B4-BE49-F238E27FC236}">
                <a16:creationId xmlns:a16="http://schemas.microsoft.com/office/drawing/2014/main" id="{AB10ADE7-2A06-BCFB-4EA1-4067E3B0F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9" name="Rectangle 11">
            <a:extLst>
              <a:ext uri="{FF2B5EF4-FFF2-40B4-BE49-F238E27FC236}">
                <a16:creationId xmlns:a16="http://schemas.microsoft.com/office/drawing/2014/main" id="{4AD480D5-346F-9E95-7757-4BE39DEAD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SONET defines four layers:</a:t>
            </a:r>
            <a:br>
              <a:rPr lang="en-US" altLang="en-US"/>
            </a:br>
            <a:r>
              <a:rPr lang="en-US" altLang="en-US"/>
              <a:t>path, line, section, and photonic.</a:t>
            </a:r>
          </a:p>
        </p:txBody>
      </p:sp>
      <p:grpSp>
        <p:nvGrpSpPr>
          <p:cNvPr id="892940" name="Group 12">
            <a:extLst>
              <a:ext uri="{FF2B5EF4-FFF2-40B4-BE49-F238E27FC236}">
                <a16:creationId xmlns:a16="http://schemas.microsoft.com/office/drawing/2014/main" id="{299495D7-CCCB-2E7A-15E7-1E5142964CB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24063"/>
            <a:ext cx="1143000" cy="566737"/>
            <a:chOff x="1200" y="1248"/>
            <a:chExt cx="720" cy="357"/>
          </a:xfrm>
        </p:grpSpPr>
        <p:pic>
          <p:nvPicPr>
            <p:cNvPr id="892941" name="Picture 13">
              <a:extLst>
                <a:ext uri="{FF2B5EF4-FFF2-40B4-BE49-F238E27FC236}">
                  <a16:creationId xmlns:a16="http://schemas.microsoft.com/office/drawing/2014/main" id="{9B904D5C-4DF1-3E80-5C32-99193D599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2942" name="Text Box 14">
              <a:extLst>
                <a:ext uri="{FF2B5EF4-FFF2-40B4-BE49-F238E27FC236}">
                  <a16:creationId xmlns:a16="http://schemas.microsoft.com/office/drawing/2014/main" id="{53D7C6A1-D29E-8C37-55B5-27D3AA6BB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E0303-DD45-85A6-0C47-F3B82139B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2D5C2801-0ABD-4449-AFFF-92BF331CDEB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63234" name="Line 2">
            <a:extLst>
              <a:ext uri="{FF2B5EF4-FFF2-40B4-BE49-F238E27FC236}">
                <a16:creationId xmlns:a16="http://schemas.microsoft.com/office/drawing/2014/main" id="{F2999B74-26CA-CEE2-DB94-C3A277562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5" name="Line 3">
            <a:extLst>
              <a:ext uri="{FF2B5EF4-FFF2-40B4-BE49-F238E27FC236}">
                <a16:creationId xmlns:a16="http://schemas.microsoft.com/office/drawing/2014/main" id="{B8CA2A71-5F41-E0F3-B208-A678FF2CD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6" name="Text Box 4">
            <a:extLst>
              <a:ext uri="{FF2B5EF4-FFF2-40B4-BE49-F238E27FC236}">
                <a16:creationId xmlns:a16="http://schemas.microsoft.com/office/drawing/2014/main" id="{4A529794-61ED-DEED-A917-D515AE43E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686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17.2  </a:t>
            </a:r>
            <a:r>
              <a:rPr lang="en-US" altLang="en-US" sz="2000" i="1">
                <a:latin typeface="Times New Roman" panose="02020603050405020304" pitchFamily="18" charset="0"/>
              </a:rPr>
              <a:t>SONET layers compared with OSI or the Internet layers</a:t>
            </a:r>
          </a:p>
        </p:txBody>
      </p:sp>
      <p:sp>
        <p:nvSpPr>
          <p:cNvPr id="863237" name="Line 5">
            <a:extLst>
              <a:ext uri="{FF2B5EF4-FFF2-40B4-BE49-F238E27FC236}">
                <a16:creationId xmlns:a16="http://schemas.microsoft.com/office/drawing/2014/main" id="{1494F80D-9CEC-E6B4-2D6C-E59C8081D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3238" name="Picture 6">
            <a:extLst>
              <a:ext uri="{FF2B5EF4-FFF2-40B4-BE49-F238E27FC236}">
                <a16:creationId xmlns:a16="http://schemas.microsoft.com/office/drawing/2014/main" id="{7A39E0D4-EC19-AC72-92AE-459BA2BF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1905000"/>
            <a:ext cx="6751637" cy="379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5110E3-B922-B434-B77D-49C7257D2A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17.</a:t>
            </a:r>
            <a:fld id="{EEBD6D5E-D117-A24A-999A-F0753BA2C9F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64258" name="Line 2">
            <a:extLst>
              <a:ext uri="{FF2B5EF4-FFF2-40B4-BE49-F238E27FC236}">
                <a16:creationId xmlns:a16="http://schemas.microsoft.com/office/drawing/2014/main" id="{A633736B-7CD5-61F9-3F56-61BA30664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59" name="Line 3">
            <a:extLst>
              <a:ext uri="{FF2B5EF4-FFF2-40B4-BE49-F238E27FC236}">
                <a16:creationId xmlns:a16="http://schemas.microsoft.com/office/drawing/2014/main" id="{7B656767-CD62-5721-ED79-84A1CB31B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60" name="Text Box 4">
            <a:extLst>
              <a:ext uri="{FF2B5EF4-FFF2-40B4-BE49-F238E27FC236}">
                <a16:creationId xmlns:a16="http://schemas.microsoft.com/office/drawing/2014/main" id="{BAF85F59-8A51-C149-E0F5-89F3268D7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64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17.3  </a:t>
            </a:r>
            <a:r>
              <a:rPr lang="en-US" altLang="en-US" sz="2000" i="1">
                <a:latin typeface="Times New Roman" panose="02020603050405020304" pitchFamily="18" charset="0"/>
              </a:rPr>
              <a:t>Device–layer relationship in SONET</a:t>
            </a:r>
          </a:p>
        </p:txBody>
      </p:sp>
      <p:sp>
        <p:nvSpPr>
          <p:cNvPr id="864261" name="Line 5">
            <a:extLst>
              <a:ext uri="{FF2B5EF4-FFF2-40B4-BE49-F238E27FC236}">
                <a16:creationId xmlns:a16="http://schemas.microsoft.com/office/drawing/2014/main" id="{4354C6B8-F759-EADB-CB3C-18C5493E3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4262" name="Picture 6">
            <a:extLst>
              <a:ext uri="{FF2B5EF4-FFF2-40B4-BE49-F238E27FC236}">
                <a16:creationId xmlns:a16="http://schemas.microsoft.com/office/drawing/2014/main" id="{81580117-950B-C8CB-3B24-60140C30F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219200"/>
            <a:ext cx="7970837" cy="4792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2696</TotalTime>
  <Words>1059</Words>
  <Application>Microsoft Macintosh PowerPoint</Application>
  <PresentationFormat>On-screen Show (4:3)</PresentationFormat>
  <Paragraphs>203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Times New Roman</vt:lpstr>
      <vt:lpstr>Tahoma</vt:lpstr>
      <vt:lpstr>Wingdings</vt:lpstr>
      <vt:lpstr>Arial</vt:lpstr>
      <vt:lpstr>McGrawHill-Italic</vt:lpstr>
      <vt:lpstr>Times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Kanav Goyal</cp:lastModifiedBy>
  <cp:revision>169</cp:revision>
  <dcterms:created xsi:type="dcterms:W3CDTF">2000-01-15T04:50:39Z</dcterms:created>
  <dcterms:modified xsi:type="dcterms:W3CDTF">2025-08-23T14:56:32Z</dcterms:modified>
</cp:coreProperties>
</file>