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40"/>
  </p:notesMasterIdLst>
  <p:sldIdLst>
    <p:sldId id="782" r:id="rId2"/>
    <p:sldId id="535" r:id="rId3"/>
    <p:sldId id="748" r:id="rId4"/>
    <p:sldId id="777" r:id="rId5"/>
    <p:sldId id="749" r:id="rId6"/>
    <p:sldId id="778" r:id="rId7"/>
    <p:sldId id="750" r:id="rId8"/>
    <p:sldId id="779" r:id="rId9"/>
    <p:sldId id="751" r:id="rId10"/>
    <p:sldId id="752" r:id="rId11"/>
    <p:sldId id="746" r:id="rId12"/>
    <p:sldId id="753" r:id="rId13"/>
    <p:sldId id="781" r:id="rId14"/>
    <p:sldId id="754" r:id="rId15"/>
    <p:sldId id="755" r:id="rId16"/>
    <p:sldId id="756" r:id="rId17"/>
    <p:sldId id="757" r:id="rId18"/>
    <p:sldId id="758" r:id="rId19"/>
    <p:sldId id="780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766" r:id="rId28"/>
    <p:sldId id="767" r:id="rId29"/>
    <p:sldId id="768" r:id="rId30"/>
    <p:sldId id="769" r:id="rId31"/>
    <p:sldId id="770" r:id="rId32"/>
    <p:sldId id="747" r:id="rId33"/>
    <p:sldId id="771" r:id="rId34"/>
    <p:sldId id="772" r:id="rId35"/>
    <p:sldId id="773" r:id="rId36"/>
    <p:sldId id="774" r:id="rId37"/>
    <p:sldId id="775" r:id="rId38"/>
    <p:sldId id="77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3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>
            <a:extLst>
              <a:ext uri="{FF2B5EF4-FFF2-40B4-BE49-F238E27FC236}">
                <a16:creationId xmlns:a16="http://schemas.microsoft.com/office/drawing/2014/main" id="{ACEE2DE8-80AA-CCDE-999A-8B9CB8998F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92C487AA-62DE-5C2D-6A2D-1B1D370B52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94980" name="Rectangle 4">
            <a:extLst>
              <a:ext uri="{FF2B5EF4-FFF2-40B4-BE49-F238E27FC236}">
                <a16:creationId xmlns:a16="http://schemas.microsoft.com/office/drawing/2014/main" id="{210BE3BF-E336-6BEF-5921-3D082FE6E25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4981" name="Rectangle 5">
            <a:extLst>
              <a:ext uri="{FF2B5EF4-FFF2-40B4-BE49-F238E27FC236}">
                <a16:creationId xmlns:a16="http://schemas.microsoft.com/office/drawing/2014/main" id="{C0F80748-48BB-3FA4-5E5D-8C0BFCE9864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94982" name="Rectangle 6">
            <a:extLst>
              <a:ext uri="{FF2B5EF4-FFF2-40B4-BE49-F238E27FC236}">
                <a16:creationId xmlns:a16="http://schemas.microsoft.com/office/drawing/2014/main" id="{D19C4171-2100-C891-812B-35204B3F54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94983" name="Rectangle 7">
            <a:extLst>
              <a:ext uri="{FF2B5EF4-FFF2-40B4-BE49-F238E27FC236}">
                <a16:creationId xmlns:a16="http://schemas.microsoft.com/office/drawing/2014/main" id="{E581F78B-1FD0-E144-2FE6-2B3A1D412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581F310A-198D-1548-85A9-3D8E72B9C8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E9CA9F-4235-F834-7BC8-F3FCAE36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68D6-83FB-184B-90AE-AC5FCC86500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727C9C80-EFF2-56C5-137A-52ED76593F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A000FDEC-BE7A-62BF-C51F-2AB2BEA04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7CAB64-182C-481E-4EA8-CECF3935F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DA31B0-F3D9-9B43-9725-ADBE48EF7DC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5754CF6F-B1F8-65F7-FD6B-C6FA805BA3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5D7316FE-23CA-33D3-CC3F-21402B2A2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2E81AC-047F-FCA6-F00B-C4746E304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26C99-E6A3-014D-8B3F-F80DB2C353F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68B6E696-4AD6-92F6-B3B2-65BE2BFE93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313F9A0A-A8DB-904A-5D75-008C8E2B9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3E6C44-005B-1326-07A0-B635FBB30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B440A-DE76-B948-8C65-BB03051DB5D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2947E155-B57F-DC7A-2DAB-C261686726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71C3B736-6ECF-F800-ED2B-3217E3D9C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6EEFB8-24E6-2F15-2CEE-E388EE468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3955F-B731-7547-B560-D66CA06CF6C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AF5CCE5B-73FB-EDA0-DA11-ED91728311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F0753C87-AF0E-F6B3-FFDC-7D5793A5C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11CFAE-B40A-94B9-27C8-0C74CA5C7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A3CB9-BD50-9F42-AAEE-1A49B404E02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C1342474-3ADC-B5C3-0AF3-5F5B8F527F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248267B8-8A81-6D57-94B7-CE9D9B1FE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76C9E6-B385-E2B9-C141-BDFAB56C7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62B421-5B75-1347-8026-44C8395156E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B9ECB524-DE70-4EF1-10D4-9E0C401102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BC4E7839-96E2-7D61-829C-210729794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6CFA8E-BECC-831A-68DE-7633292BB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6AC96-9B92-2B44-812D-3950F654DDB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0A55C294-97A9-9226-6206-F02B2AAF84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AB382D3C-C643-B5FE-0EFD-EACBB7813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3C5859-4AB8-D04A-3C2E-D1ADE6EE9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8298A-5329-4D43-AE9F-8E4C7660E40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3810B3FD-0C20-F445-6B81-98B61A6F26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F395D15B-C346-90AD-8C72-C35BABD84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A443AC-2051-66AC-D079-E2824BD49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0E2888-C947-9D4B-9BF7-7584625DBC9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08AF5BD2-EA9A-75C2-32DD-86C57F4A49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DA0C5BA3-55B9-22E2-6465-233E44D96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15568CA-AFE7-77B4-FE2D-386D7BEDC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58CE1-3902-1C4D-816A-2F8343AC689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F49E0D58-14ED-EDCF-CD56-1C016AF3BA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E6044FF1-DBDD-EFE3-73C2-C4EA277A4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A757BD-4678-EEE5-E3D3-3F2ADCC3B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5AF19-D20E-3948-A5A4-66B5D6C72BF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95F9DE90-653D-8168-DC30-7A13A3AF02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71FBBC76-0ABD-1A67-BD81-B3CE9FC11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AC6F87-5FB3-FD1C-B675-3C419A617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9EA85-849A-1342-8BE7-3E7C1F2FF25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4DACA76B-9EFF-4068-91EB-281601C942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75933CC1-3B1A-68D4-6711-5E925B8E0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F70152-CF4A-0552-8236-B75948866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914BA-C7E3-D747-ABD7-5F882D6CDD7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8EEDC088-835C-C10D-0661-9DDD529F73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15244473-FBF5-8F1A-6667-215AF34A3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177E8F-BA1F-F3FC-6866-A50C86621D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4BD58-7CA3-F74F-A833-097DF9BFC08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77E6909A-15AD-BDE8-7E31-63089AEC34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8CE4D6E0-396A-FDD8-2047-B30D625E0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E0C7EF-C956-41B9-BC76-913150C21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3B31-244C-7B45-A00C-9325F45C3A1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C8C4AB0D-73B0-9A62-F9DC-468CC9D8A9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DEC51A7E-6DC7-32D4-4E0A-42030F3B9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88352D-306D-3A05-9790-AE0A42A09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F0988-131D-F040-8D66-80633B16801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57069546-F691-8272-D35B-633F86641B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4BF34EB7-3443-B727-3A59-189E9FBBC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450522-0347-3D49-F644-617F8874C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A1506-E17D-9142-909C-E7FAC80A040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B195E69F-FEB2-8B0D-97F0-27235822AF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5CC23D23-6F9B-0D3C-A34A-FEA4FA684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BFF39B-A69F-8E5F-C70E-3D94C5FF4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0D791-6592-4F4C-B4E2-1AF6A0DC2E2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71050C83-C73D-A217-68B3-9C6BD82464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9AF81DD1-33E5-D65B-8C63-36F179B21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9F7EE4-F162-7F3A-A92C-A4360C711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16DE4-041C-124A-90AA-593D68A64A3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43FEA10A-EA28-6048-3D03-6FCFE0C189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8BCD65F5-B490-3475-57C6-7516B1EDF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23EFE4-C4FD-C8A8-77FE-EEEC15B30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3EB36-CE8B-B342-BFC7-299F0CC20EA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5B344314-CE20-BA21-5E87-B8998DB19E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229AB978-270A-C1EC-98A4-445411453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E461D9-B051-E171-71A3-7CC0703DEB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477EC-99C2-3D4D-A5E6-160A786E0D6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ED85EA4C-C211-05FB-A4EB-74C1EC745F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862F432-7D28-E9C3-500B-AFF1F7052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642FB6-4035-B120-382E-54FD3675D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2C458-4945-4249-8F35-CC5DE1056DD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C836575E-1DA5-1D7A-1706-048D8D40EB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1DA542B6-8BDE-8932-159A-EA395A5D4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D4BC6B-E3CF-63FE-2EEB-51ED22E56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EA70D-85C3-314E-A5E8-491679F4568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0613F268-0FF2-434D-9E1E-9BD761BC00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02F5C8BE-A08B-5F86-2C6C-EE732DB46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D77DF9-D04C-FDA2-0C25-B6E3E0477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C8B6B-0014-EE42-B92B-51A68D9B076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228D133D-6CE5-0318-938A-C370CEACE2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66E32B9A-245E-3627-0801-835A45FC5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38188E-D8CE-F81F-4B94-0576FAF98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0EB4A-9F5B-3C4D-98CB-59D3AB9C428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9A5B8D2A-84E0-87E2-E3E3-4DE76E736A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1CAD6CC0-E4FA-1A9C-2E4A-A2276FFEE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0C70DD-00B0-D0E5-5992-F15A56883F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2535B-BA7A-FC4E-AC07-BB5E03661B7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5B52573F-6197-9679-7962-0AC283AD3B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C4DF624A-96BC-5617-3A6C-0CA32AC81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CED0C5-A2DC-F897-2BA9-1E8EBC4CF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5EAB3C-BD34-B74E-8432-EEAA0625A48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97085ABB-5FA5-1175-BCA7-68EE1479E7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830562E3-87B4-0614-27ED-FE144FA47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97B425-3372-6FB5-6A5F-65B272ED4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238E9-080D-0B40-81C4-38D756639F8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2AEFCC63-9BA6-5B1D-D3F0-52C04B0812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17DD3E37-C909-2A46-3503-DD3B7BB6D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DAEF8E-3637-B93C-5B82-F4FA03848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7B055-DC88-6745-B72E-DA9C6FF33C8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1C9AA333-741E-D808-469B-5A2C5A545F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070058C0-8BA2-886D-2512-958D10612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E5756A-EF87-AB8C-15B7-C4F07655EA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54380C-ADCC-9B40-ABB7-CD513E99A7D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3F7B9064-939D-161E-5E88-539D912E51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4396ABCD-5F35-33CB-9CE2-E2182C1A7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57ADAF-7DB4-062D-2A9B-D5D09FDFE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04C9D-103C-7247-AEC4-C0F56640F09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8EC20BD4-26C0-0458-0024-3BE2BD0056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B105E751-793C-92C3-9C37-69D6999B9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CD2AFA-4F58-BF06-96D6-40E6228674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D631C-706E-F34F-AEAE-FA76BEEE4FE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A3955825-71E0-BC4F-2683-3C1F771D66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C67A0A51-1518-042C-B008-D4CCE3A48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B54D8-FA7F-F61C-DD27-17BBC0428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08CF5-D55E-F94C-BF21-70DE488100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5F14291F-8368-B5B8-287E-D10995F90F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DC526AFA-51AF-9657-D9F4-045786367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BB03A0-CDCD-7229-4969-3D730C57A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A2A56-CD25-6542-96AE-50CC3EB5324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0CEA7402-DED7-0511-8263-C9CC09AE8E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2A2B228D-D316-6649-55C6-2CF03FEF4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546B51-900A-9FAE-9274-6EB1CD860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3EE6-0FE3-9342-8A7C-1C5232FCE9A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8CE4B1EE-A31E-0F4D-7CBE-6E21535649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0A122721-9625-CC63-21BB-5CD1C3F70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F83ED1-6C21-FB00-4FBD-B05B3B78B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27ADD-2079-4041-8282-C0447C39B23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E5A4F58E-936E-0B73-FFC6-9CED0FD9CC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711B2835-EED9-06C6-90C1-51D34F31A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F06C6F-20F8-2010-6D6B-35347E204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E8266-0959-A249-B525-13F89B6CEE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74353B16-D897-3C55-51A5-EF044CCC36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9E297B55-C914-6FBC-7A9F-21F19ED9C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5CD217C9-FAE8-6156-C900-5FB07C9D701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94A784D8-63F6-C724-0CC7-182BE5132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0DDEC25E-38E1-30D7-2534-136C59599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A9C30818-D35F-AB51-1F4E-1CFC1F1B9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BFBD70BC-A9C7-7716-EEE1-9C81462D6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E3242572-54DB-5284-9675-C3FB0078F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DF41685A-6323-1C38-848A-D3024B0B7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22EE7DF5-9CE0-F0DF-ED1D-51D6BD509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795AB0B7-D499-2591-9790-D85984D0B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7474AD64-BBC4-0525-F236-F93F8538AB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7F18EB0C-9965-A883-B6F7-307841876C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7259CE92-1133-20B2-0ECA-18BE66C423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B96DDDE4-224A-B331-C7E4-C48197ACF6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AB275633-06A9-91C8-A524-C73F56FF18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6180749B-C655-9C29-0510-FDAF58058E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4BA82B9D-1012-B342-B94B-A721FF80A6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8D831517-3B2F-1D82-93F4-186A6A73AF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20F47C9F-03A9-8E3A-B3EB-3B48335646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4AC6-26CA-0013-374D-F70B484F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B3F35-CDCF-F062-0BEA-DFDEFF37F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F66D0-7B1D-03D7-14A0-DAFE097411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CE305F9B-373E-B74E-A234-EF27247E6E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59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7E6A0-131C-880C-A04C-2A160A2F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102D9-06E5-3B61-D827-E59E3C709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D2DA-F212-2B13-A93B-548B75FC1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B12550DD-5822-CC41-B51C-9332FC20C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79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4668F3-C64F-5069-9584-4F663309932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CD35-5659-5022-2F49-BDC8C8975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EBB4CB89-46FB-2D42-A7C9-5CE6A37840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1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D3B6-57A9-0F7C-CC8F-4521F42D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B74D-C6B0-264D-821F-28E892CF6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67511-7B81-9E74-1C91-9B401CF2B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2E65B32B-DA37-5E45-BB3F-32029EB0CA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0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B77C-B23C-2A54-0264-073E5DE9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621CC-60F4-D543-438A-A0AECCAC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CE708-1A2F-9182-6F0E-9D91C1B48C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EB939700-0872-A44A-A6CF-5D1753603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8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2ED6-EF96-29B8-0676-F9967DEE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E63F-A7BE-0CE3-6EC0-A5039BDE9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F4FE5-DDB6-9711-E326-08B5B099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60981-4439-90FD-3CEC-0A25952B4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194E1F3F-9B76-EE42-8A24-FA390E057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5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6CA2-D16F-0C11-9725-726B5F61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DBA9-39C3-066B-2F9C-C999BD69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A7351-E379-EB5D-5537-3D97DD3E1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BEA8F-D547-417A-65BA-3882D8228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64CAD-12E5-1768-941B-4ECBF7FC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1F57-A45F-4A6A-7FFA-0D24E9D6B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63314E81-73AC-CB49-8197-9DEDB0C882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73D-DB4B-A69E-DA2C-E8CA5A60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03FC52-A72D-F097-5F16-2F212592A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A84A2CA3-700B-C344-9CA4-ABC121A35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43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30325-5263-92F1-4DBE-52E17AA93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C0354FB2-D0B7-2D40-A9CD-EA9F275A30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16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5F09-9243-300B-8716-F7A71404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3FA1-B08A-471E-D961-08022AA5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69D39-755D-34F4-B39E-28CCB09F1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23E1D-765E-8365-308C-65E62CE52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3A2ACF75-DE90-6346-A79B-9A1F88668F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0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D8DF-FF8C-6A34-6F5E-89D4AF55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1AA74-00FD-52DF-0F9E-EB5F91B9C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2CDE-22A9-BA42-4D8E-1261477C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EAC2-6A9E-8152-8D48-C80B5EAB4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18.</a:t>
            </a:r>
            <a:fld id="{0B63CCDE-4239-AA4A-8551-0B04C9207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1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FDC6F0FC-53BC-2DD6-7A56-85FECAE728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18.</a:t>
            </a:r>
            <a:fld id="{2AD9D5F8-8EBE-E749-94B1-798C906A33E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816EEC3-784A-CAFD-88CB-EDC9F0E5D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6100B8C2-786C-954B-8BAB-AF89CF0E6EC2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34914" name="Picture 2">
            <a:extLst>
              <a:ext uri="{FF2B5EF4-FFF2-40B4-BE49-F238E27FC236}">
                <a16:creationId xmlns:a16="http://schemas.microsoft.com/office/drawing/2014/main" id="{A0C00E8A-0D11-F7BA-1A78-07D10DD01237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4915" name="Rectangle 3">
            <a:extLst>
              <a:ext uri="{FF2B5EF4-FFF2-40B4-BE49-F238E27FC236}">
                <a16:creationId xmlns:a16="http://schemas.microsoft.com/office/drawing/2014/main" id="{5725AF08-59B7-CBED-51D9-D9A863144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18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Virtual-Circuit Networks:</a:t>
            </a:r>
          </a:p>
          <a:p>
            <a:pPr algn="ctr"/>
            <a:r>
              <a:rPr lang="en-US" altLang="en-US" sz="4400"/>
              <a:t>Frame Relay and ATM</a:t>
            </a:r>
          </a:p>
        </p:txBody>
      </p:sp>
      <p:sp>
        <p:nvSpPr>
          <p:cNvPr id="934916" name="Text Box 4">
            <a:extLst>
              <a:ext uri="{FF2B5EF4-FFF2-40B4-BE49-F238E27FC236}">
                <a16:creationId xmlns:a16="http://schemas.microsoft.com/office/drawing/2014/main" id="{9FB04304-AFC8-E465-1A9B-3B67A87F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82CC6-B1AF-AB91-5A56-144C69111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F690BA45-70A5-BE47-9A04-C181EC1A3DE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AC1EACAD-C878-DF12-0C45-594207D74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883B015A-71E8-F2A9-6AC8-3AD952A06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28BAA7DB-7BEB-1A79-DB58-A1F5EDAF5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50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18.5  </a:t>
            </a:r>
            <a:r>
              <a:rPr lang="en-US" altLang="en-US" sz="2000" i="1">
                <a:latin typeface="Times New Roman" panose="02020603050405020304" pitchFamily="18" charset="0"/>
              </a:rPr>
              <a:t>FRAD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4BA56131-F2C3-28A5-9DA4-08714EB62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98D39075-A8A8-1042-E9C4-60B2EE2E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2760663"/>
            <a:ext cx="6856412" cy="14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3FC0A-B371-8F08-22A3-B18061CB4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D866C18E-AA1F-454C-9FF0-D157A1233DC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1518729D-89FD-59B5-E285-C1505EA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F5D1D05D-8200-54CC-8B90-FBC5DE1F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218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18-2   ATM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10A4C892-DC9D-43A4-293E-DAEDDC4B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7" name="Rectangle 5">
            <a:extLst>
              <a:ext uri="{FF2B5EF4-FFF2-40B4-BE49-F238E27FC236}">
                <a16:creationId xmlns:a16="http://schemas.microsoft.com/office/drawing/2014/main" id="{C2A06C40-0EDF-BB2D-69C8-EEB899E1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Asynchronous Transfer Mode (ATM) is 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cell relay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protocol designed by the ATM Forum and adopted by the ITU-T. </a:t>
            </a: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FBB532B6-C283-365A-6F43-96B3CDD3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30700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Design Goals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Problems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Architecture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Switching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ATM Layers</a:t>
            </a:r>
          </a:p>
        </p:txBody>
      </p:sp>
      <p:sp>
        <p:nvSpPr>
          <p:cNvPr id="858119" name="Text Box 7">
            <a:extLst>
              <a:ext uri="{FF2B5EF4-FFF2-40B4-BE49-F238E27FC236}">
                <a16:creationId xmlns:a16="http://schemas.microsoft.com/office/drawing/2014/main" id="{E0CB02A7-E17E-EF9C-14A7-0E99B1AE0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85445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05C842-E0DC-ADE3-3F4D-8FED3896F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72D15CA5-80D1-024D-B179-6F6A0D6F60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D0696C79-1819-2BD9-5C75-AC5988ACA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8E0A07EF-86C6-81C0-6B4B-8C4441E5D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9EA02803-7740-CA94-86EA-552416F02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8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18.6  </a:t>
            </a:r>
            <a:r>
              <a:rPr lang="en-US" altLang="en-US" sz="2000" i="1">
                <a:latin typeface="Times New Roman" panose="02020603050405020304" pitchFamily="18" charset="0"/>
              </a:rPr>
              <a:t>Multiplexing using different frame sizes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1D9CEB14-698C-CD59-48E8-D85478210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991A3BA6-4860-7BAA-2127-4408A2A6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722563"/>
            <a:ext cx="7277100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5A82B-B78D-0894-B1CC-DDBDEFE6B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AB6263CB-980E-1542-BB37-5701B811C47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E1B4297D-57B0-9D45-8056-3271E99CC0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EA636599-5B92-77AD-AE2A-D181347744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6" name="Rectangle 4">
            <a:extLst>
              <a:ext uri="{FF2B5EF4-FFF2-40B4-BE49-F238E27FC236}">
                <a16:creationId xmlns:a16="http://schemas.microsoft.com/office/drawing/2014/main" id="{8E03A45B-569A-745A-051C-0FB62521EC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7" name="Rectangle 5">
            <a:extLst>
              <a:ext uri="{FF2B5EF4-FFF2-40B4-BE49-F238E27FC236}">
                <a16:creationId xmlns:a16="http://schemas.microsoft.com/office/drawing/2014/main" id="{54EF288A-EA06-0D13-6C52-580A7CF58A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8" name="Rectangle 6">
            <a:extLst>
              <a:ext uri="{FF2B5EF4-FFF2-40B4-BE49-F238E27FC236}">
                <a16:creationId xmlns:a16="http://schemas.microsoft.com/office/drawing/2014/main" id="{62C8D657-24F4-7B25-3A14-472E8EBB42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9" name="Rectangle 7">
            <a:extLst>
              <a:ext uri="{FF2B5EF4-FFF2-40B4-BE49-F238E27FC236}">
                <a16:creationId xmlns:a16="http://schemas.microsoft.com/office/drawing/2014/main" id="{9EDB80E7-399F-AF6A-33AE-76459BFA15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0" name="Rectangle 8">
            <a:extLst>
              <a:ext uri="{FF2B5EF4-FFF2-40B4-BE49-F238E27FC236}">
                <a16:creationId xmlns:a16="http://schemas.microsoft.com/office/drawing/2014/main" id="{DAE7125E-C9F7-3928-0A64-568ABC9228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1" name="Line 9">
            <a:extLst>
              <a:ext uri="{FF2B5EF4-FFF2-40B4-BE49-F238E27FC236}">
                <a16:creationId xmlns:a16="http://schemas.microsoft.com/office/drawing/2014/main" id="{64624E23-AB27-FF53-1D63-8746AD9EA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286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2" name="Line 10">
            <a:extLst>
              <a:ext uri="{FF2B5EF4-FFF2-40B4-BE49-F238E27FC236}">
                <a16:creationId xmlns:a16="http://schemas.microsoft.com/office/drawing/2014/main" id="{912D6ADB-1A64-4C9A-EE03-49F8C2078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95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3" name="Rectangle 11">
            <a:extLst>
              <a:ext uri="{FF2B5EF4-FFF2-40B4-BE49-F238E27FC236}">
                <a16:creationId xmlns:a16="http://schemas.microsoft.com/office/drawing/2014/main" id="{B512B84A-13F0-CAED-AB7C-DC256714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378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cell network uses the cell as the basic unit of data exchange.</a:t>
            </a:r>
          </a:p>
          <a:p>
            <a:pPr algn="ctr"/>
            <a:r>
              <a:rPr lang="en-US" altLang="en-US"/>
              <a:t>A cell is defined as a small, fixed-size block of information.</a:t>
            </a:r>
          </a:p>
        </p:txBody>
      </p:sp>
      <p:grpSp>
        <p:nvGrpSpPr>
          <p:cNvPr id="893964" name="Group 12">
            <a:extLst>
              <a:ext uri="{FF2B5EF4-FFF2-40B4-BE49-F238E27FC236}">
                <a16:creationId xmlns:a16="http://schemas.microsoft.com/office/drawing/2014/main" id="{4B7CA299-4A7A-699E-3400-8F142646CBD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43063"/>
            <a:ext cx="1143000" cy="566737"/>
            <a:chOff x="1200" y="1248"/>
            <a:chExt cx="720" cy="357"/>
          </a:xfrm>
        </p:grpSpPr>
        <p:pic>
          <p:nvPicPr>
            <p:cNvPr id="893965" name="Picture 13">
              <a:extLst>
                <a:ext uri="{FF2B5EF4-FFF2-40B4-BE49-F238E27FC236}">
                  <a16:creationId xmlns:a16="http://schemas.microsoft.com/office/drawing/2014/main" id="{04DF1B27-13D0-D18C-0679-59ABCA1E1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3966" name="Text Box 14">
              <a:extLst>
                <a:ext uri="{FF2B5EF4-FFF2-40B4-BE49-F238E27FC236}">
                  <a16:creationId xmlns:a16="http://schemas.microsoft.com/office/drawing/2014/main" id="{638ADD6A-9D4F-BB94-CDED-54F38F0B0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7F579-3A0E-A511-B856-82C7AC5F4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DA28F718-8D23-3B4F-B1B9-924431C144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863D094D-C8D0-27EC-B814-A5E0CC7D5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7C6DF95D-2E34-D09E-C7D3-719D1E921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4E1336CC-2630-C7DB-79C5-7322BE5A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2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18.7  </a:t>
            </a:r>
            <a:r>
              <a:rPr lang="en-US" altLang="en-US" sz="2000" i="1">
                <a:latin typeface="Times New Roman" panose="02020603050405020304" pitchFamily="18" charset="0"/>
              </a:rPr>
              <a:t>Multiplexing using cells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6F893754-71BB-3553-0BCC-A21067E9F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25BD450A-A1A4-3EA7-F777-BA64EDD2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2824163"/>
            <a:ext cx="7121525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416AB5-C4DE-F348-732F-C380F3F09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6596582E-9727-7145-827F-830851DCF32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1AF96D47-E56E-10F6-8D58-6CDFCF8EF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4FC2AC47-CCDB-C02D-0CBF-61F1EADF6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65F379D3-7D1C-5BFE-5231-1DB0D6E4A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744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18.8  </a:t>
            </a:r>
            <a:r>
              <a:rPr lang="en-US" altLang="en-US" sz="2000" i="1">
                <a:latin typeface="Times New Roman" panose="02020603050405020304" pitchFamily="18" charset="0"/>
              </a:rPr>
              <a:t>ATM multiplexing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DE3EEEFE-FB09-5990-B6C1-38F54764E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FEA47D41-16D7-062F-87F0-6DE00D30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524125"/>
            <a:ext cx="78613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CF1AA-4489-EA24-92D6-9CDFCB525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09B5AFBD-8D1E-BB42-9769-040152B0C7F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04F94D48-4277-AE61-6DA9-6C7975496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3557DD8C-D555-1C92-C25E-6CC722729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76B95364-477D-B8BC-65FD-BE25F207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24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18.9  </a:t>
            </a:r>
            <a:r>
              <a:rPr lang="en-US" altLang="en-US" sz="2000" i="1">
                <a:latin typeface="Times New Roman" panose="02020603050405020304" pitchFamily="18" charset="0"/>
              </a:rPr>
              <a:t>Architecture of an ATM network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C0553F9B-3920-29AF-FD31-6D430569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9" name="Picture 7">
            <a:extLst>
              <a:ext uri="{FF2B5EF4-FFF2-40B4-BE49-F238E27FC236}">
                <a16:creationId xmlns:a16="http://schemas.microsoft.com/office/drawing/2014/main" id="{7C74BCE0-6129-D321-186C-7D9ED724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154238"/>
            <a:ext cx="5942012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278A5-0CA2-07CD-2F13-261719ACC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DE122747-B6DF-F54E-A3C0-3ED0C1E96FE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A85F5249-305B-EBED-E047-A8C8EE854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856D4A38-5E60-2410-48BF-8E9A8CE1B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2B26E1B0-6276-F10E-45D3-E63DFF83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4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18.10  </a:t>
            </a:r>
            <a:r>
              <a:rPr lang="en-US" altLang="en-US" sz="2000" i="1">
                <a:latin typeface="Times New Roman" panose="02020603050405020304" pitchFamily="18" charset="0"/>
              </a:rPr>
              <a:t>TP, VPs, and VCs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3545585D-0F37-554D-5CBB-E45BAE135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FA92A9B7-BC5E-A15C-6C18-275336967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649538"/>
            <a:ext cx="6015037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88530-4D71-5CEB-9B51-5BB0481C7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CA04323B-CF7F-DC4C-9956-74A51A1E0A0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126D0FA4-FA88-06C8-456A-8C1C258D4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FCB7AAE8-C0C0-3C4F-9274-CC510AF13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07D33F76-3091-A7E5-3604-73DF79614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61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18.11  </a:t>
            </a:r>
            <a:r>
              <a:rPr lang="en-US" altLang="en-US" sz="2000" i="1">
                <a:latin typeface="Times New Roman" panose="02020603050405020304" pitchFamily="18" charset="0"/>
              </a:rPr>
              <a:t>Example of VPs and VCs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286967F0-EADB-2647-6844-13A1FED1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2B4E50B1-68C0-D969-0EFE-E5AFC2C17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32025"/>
            <a:ext cx="5538787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0EBB7-2D0B-0910-7CE8-C52724740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18917E6D-C26F-2D48-B8C9-57F6E418247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7F7C0F79-4107-8B56-0578-2594221CC7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A47AE1EF-9C00-B35A-910E-141AF59FB1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2" name="Rectangle 4">
            <a:extLst>
              <a:ext uri="{FF2B5EF4-FFF2-40B4-BE49-F238E27FC236}">
                <a16:creationId xmlns:a16="http://schemas.microsoft.com/office/drawing/2014/main" id="{689291F3-7A03-BCB3-59F9-8BAE10F5E2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9C518505-7D0C-5E95-37D3-58544292DD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4" name="Rectangle 6">
            <a:extLst>
              <a:ext uri="{FF2B5EF4-FFF2-40B4-BE49-F238E27FC236}">
                <a16:creationId xmlns:a16="http://schemas.microsoft.com/office/drawing/2014/main" id="{F918E9C5-CB65-C341-0FCA-5B64B23907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5" name="Rectangle 7">
            <a:extLst>
              <a:ext uri="{FF2B5EF4-FFF2-40B4-BE49-F238E27FC236}">
                <a16:creationId xmlns:a16="http://schemas.microsoft.com/office/drawing/2014/main" id="{EFFB7BEB-7529-2F77-C240-9FFA403049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6" name="Rectangle 8">
            <a:extLst>
              <a:ext uri="{FF2B5EF4-FFF2-40B4-BE49-F238E27FC236}">
                <a16:creationId xmlns:a16="http://schemas.microsoft.com/office/drawing/2014/main" id="{E747E5AB-43AC-B717-8A85-8AEA63C478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7" name="Line 9">
            <a:extLst>
              <a:ext uri="{FF2B5EF4-FFF2-40B4-BE49-F238E27FC236}">
                <a16:creationId xmlns:a16="http://schemas.microsoft.com/office/drawing/2014/main" id="{FA6612F3-131B-9788-FB87-6AEF5D47B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8" name="Line 10">
            <a:extLst>
              <a:ext uri="{FF2B5EF4-FFF2-40B4-BE49-F238E27FC236}">
                <a16:creationId xmlns:a16="http://schemas.microsoft.com/office/drawing/2014/main" id="{34D1C625-DEB2-6D65-641C-462A3019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9" name="Rectangle 11">
            <a:extLst>
              <a:ext uri="{FF2B5EF4-FFF2-40B4-BE49-F238E27FC236}">
                <a16:creationId xmlns:a16="http://schemas.microsoft.com/office/drawing/2014/main" id="{D384C8AA-567B-4674-38FF-56BC5DCD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Note that a virtual connection is defined by a pair of numbers: </a:t>
            </a:r>
            <a:br>
              <a:rPr lang="en-US" altLang="en-US"/>
            </a:br>
            <a:r>
              <a:rPr lang="en-US" altLang="en-US"/>
              <a:t>the VPI and the VCI.</a:t>
            </a:r>
          </a:p>
        </p:txBody>
      </p:sp>
      <p:grpSp>
        <p:nvGrpSpPr>
          <p:cNvPr id="892940" name="Group 12">
            <a:extLst>
              <a:ext uri="{FF2B5EF4-FFF2-40B4-BE49-F238E27FC236}">
                <a16:creationId xmlns:a16="http://schemas.microsoft.com/office/drawing/2014/main" id="{ACF11AD7-5B65-3817-E510-93FF7AADAB6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2941" name="Picture 13">
              <a:extLst>
                <a:ext uri="{FF2B5EF4-FFF2-40B4-BE49-F238E27FC236}">
                  <a16:creationId xmlns:a16="http://schemas.microsoft.com/office/drawing/2014/main" id="{BBBF916D-BC9D-587C-A0F9-DBCD83139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2942" name="Text Box 14">
              <a:extLst>
                <a:ext uri="{FF2B5EF4-FFF2-40B4-BE49-F238E27FC236}">
                  <a16:creationId xmlns:a16="http://schemas.microsoft.com/office/drawing/2014/main" id="{AA8538F8-530B-13AD-3244-6F1E928A9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B0998-4675-F77B-B6CD-69549C76F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4277F701-492C-9144-9BF7-F1E2E8277E4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19C14DDA-EF7A-F6E2-ADE7-D0A14818D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C7F72162-C3E4-0F48-37EC-D3E2DCFF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24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18-1   FRAME RELAY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4C567170-7190-A047-44E1-7432F3318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677E7F67-84D1-130B-BC28-9846DC09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Frame Relay is a virtual-circuit wide-area network that was designed in response to demands for a new type of WAN in the late 1980s and early 1990s.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AE44FC3C-437F-D876-6173-0748186B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05250"/>
            <a:ext cx="6705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Architecture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Frame Relay Layers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Extended Address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FRADs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VOFR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LMI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078DB72C-D155-73F0-4395-69711BD87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429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95727-1FAD-1B32-1782-B18ECDBE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1FB4CFF1-DAFB-5B4C-B342-A7719186D73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B131EC27-5DB4-15D8-3F88-573595E15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C83BE48B-F46D-862E-72C3-70A4EA3DD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210AF7A3-6B6F-419C-F7D4-606ECB94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29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18.12  </a:t>
            </a:r>
            <a:r>
              <a:rPr lang="en-US" altLang="en-US" sz="2000" i="1">
                <a:latin typeface="Times New Roman" panose="02020603050405020304" pitchFamily="18" charset="0"/>
              </a:rPr>
              <a:t>Connection identifiers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447D60E5-306C-5407-19C2-8C51121AE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BA4B1D09-1C29-9B34-F4C2-FD69ACA9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751013"/>
            <a:ext cx="7394575" cy="396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C87DE4-DA42-D67D-6542-95A36BE22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660DADD8-6A35-9943-B582-8639DECC2C7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EE3E540F-D70D-B938-2AA1-C58A36FA5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291464BE-BAAA-8DD2-4124-5D3729931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311DB087-B30A-1648-403F-C68F760B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03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18.13  </a:t>
            </a:r>
            <a:r>
              <a:rPr lang="en-US" altLang="en-US" sz="2000" i="1">
                <a:latin typeface="Times New Roman" panose="02020603050405020304" pitchFamily="18" charset="0"/>
              </a:rPr>
              <a:t>Virtual connection identifiers in UNIs and NNIs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21815A5C-F979-9D23-7C77-9880F46B8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98A52C5B-6B9A-5689-9A04-39400608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62263"/>
            <a:ext cx="88392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BD778-4C1D-6767-BA59-75FADEA68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F399A85C-CC90-7C4E-B21C-16AD9ADD49C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5FC37F32-A380-E7ED-BD92-2C64E3AC9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6BBB264F-BD24-9AFA-918F-E6C4B9924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C891EF4D-D6F8-FEB5-CF8E-5B5B25AC7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18.14  </a:t>
            </a:r>
            <a:r>
              <a:rPr lang="en-US" altLang="en-US" sz="2000" i="1">
                <a:latin typeface="Times New Roman" panose="02020603050405020304" pitchFamily="18" charset="0"/>
              </a:rPr>
              <a:t>An ATM cell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4AE00755-EA4C-327D-761A-AAEE0B614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C50424DE-0099-4898-5174-AF3BC06A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327275"/>
            <a:ext cx="7694613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F12BA-240D-9344-89E8-51BEF1E49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968A741A-0BBF-044C-BCE4-4838B08DECD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B2A89541-7700-17A1-F899-3711EBBF8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12451511-11A8-91AD-E9B3-BCAB05F17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C4B2E682-7719-26A2-C025-9C4129401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23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18.15  </a:t>
            </a:r>
            <a:r>
              <a:rPr lang="en-US" altLang="en-US" sz="2000" i="1">
                <a:latin typeface="Times New Roman" panose="02020603050405020304" pitchFamily="18" charset="0"/>
              </a:rPr>
              <a:t>Routing with a switch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26C041CA-AC63-B3D3-2576-2F8CF0707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918AA740-5572-1797-A63E-8D56026ED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985963"/>
            <a:ext cx="6362700" cy="289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C2425-1C0A-1FE3-3145-2BD50AF656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3C466F62-6A4F-A042-A3C8-E9BC0643CB7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444493B9-36AA-6387-DFC9-788D39085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7BDE791F-E2AF-BAAC-898A-6EC03B48E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399FBBA3-D666-568B-75A0-C74D952A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18.16  </a:t>
            </a:r>
            <a:r>
              <a:rPr lang="en-US" altLang="en-US" sz="2000" i="1">
                <a:latin typeface="Times New Roman" panose="02020603050405020304" pitchFamily="18" charset="0"/>
              </a:rPr>
              <a:t>ATM layers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465FF2DD-9132-B96E-9CBB-ED3FAD113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5FF7CF5A-6F1D-539B-76DC-9810DCF7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860550"/>
            <a:ext cx="6462712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6345B-F3CA-C677-E8F9-A32BDB05E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F64774D4-DEC6-4F40-8325-CA8F80FDAD6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CFD34908-8209-2724-AA66-6A7607D04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B634053D-0B65-4D0B-3585-674146CF3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DA7CE15A-2B08-93A2-23BE-89B57127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65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18.17  </a:t>
            </a:r>
            <a:r>
              <a:rPr lang="en-US" altLang="en-US" sz="2000" i="1">
                <a:latin typeface="Times New Roman" panose="02020603050405020304" pitchFamily="18" charset="0"/>
              </a:rPr>
              <a:t>ATM layers in endpoint devices and switches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DE2C20F0-DB9A-6DD1-23ED-DB6B4D777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4285AD0A-D5E1-C3FE-3525-405036855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251075"/>
            <a:ext cx="6435725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20A015-13B9-A8BC-FE24-5A0C32C95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E6C9B4BA-8DF6-174C-9C42-679A5932EBF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ADF65289-D674-0117-4777-2B37FE334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337C45F6-AB76-2381-650A-FF5A4AC2E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A5DFFE35-7C24-48E0-BBA9-ED45C882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18.18  </a:t>
            </a:r>
            <a:r>
              <a:rPr lang="en-US" altLang="en-US" sz="2000" i="1">
                <a:latin typeface="Times New Roman" panose="02020603050405020304" pitchFamily="18" charset="0"/>
              </a:rPr>
              <a:t>ATM layer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C331F654-3610-3D48-E53B-0F33C87DF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4" name="Picture 6">
            <a:extLst>
              <a:ext uri="{FF2B5EF4-FFF2-40B4-BE49-F238E27FC236}">
                <a16:creationId xmlns:a16="http://schemas.microsoft.com/office/drawing/2014/main" id="{66BDF1F2-C017-3B63-D8E1-EFBABDFA8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2216150"/>
            <a:ext cx="6827837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8CD53-41B4-1721-F39B-F58861C61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FEB53BA8-028C-C14D-9A4F-8AF7F25220D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E8F1340E-9A0C-5772-7B6B-4149EFDC8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5FC3F4CF-3D6E-A15C-8478-5E862013B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81D65CE7-18AF-4A31-EE5E-214B7E6BE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18.19  </a:t>
            </a:r>
            <a:r>
              <a:rPr lang="en-US" altLang="en-US" sz="2000" i="1">
                <a:latin typeface="Times New Roman" panose="02020603050405020304" pitchFamily="18" charset="0"/>
              </a:rPr>
              <a:t>ATM headers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BAC3C9D5-82BD-3C8C-6434-4DE2CF95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70A7BF05-D1BE-5B12-9E63-1C0E1CF8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600200"/>
            <a:ext cx="6554787" cy="44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5AC92-6BCE-CA65-420B-DE5D697D7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1FF44EBD-B954-BB4E-A971-71C253C0AE8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8B8129E2-1004-5461-B474-DA4B2EF3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C395974E-A95A-C9DD-357E-703C621AF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DFF4324F-C7DD-F924-D097-BE621246D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58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18.20  </a:t>
            </a:r>
            <a:r>
              <a:rPr lang="en-US" altLang="en-US" sz="2000" i="1">
                <a:latin typeface="Times New Roman" panose="02020603050405020304" pitchFamily="18" charset="0"/>
              </a:rPr>
              <a:t>AAL1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27184F4F-9181-BD5D-B526-60A9FAE8C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2" name="Picture 6">
            <a:extLst>
              <a:ext uri="{FF2B5EF4-FFF2-40B4-BE49-F238E27FC236}">
                <a16:creationId xmlns:a16="http://schemas.microsoft.com/office/drawing/2014/main" id="{64670B29-9757-9860-7867-921FF7AC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76400"/>
            <a:ext cx="6810375" cy="394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AA7B07-AB34-3F99-6076-EF7065445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A96A7AD0-EDA7-E644-9E8B-F5BDDAF9496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80642" name="Line 2">
            <a:extLst>
              <a:ext uri="{FF2B5EF4-FFF2-40B4-BE49-F238E27FC236}">
                <a16:creationId xmlns:a16="http://schemas.microsoft.com/office/drawing/2014/main" id="{D2E4400A-D7CC-EC74-A41D-9BBCA31AE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3" name="Line 3">
            <a:extLst>
              <a:ext uri="{FF2B5EF4-FFF2-40B4-BE49-F238E27FC236}">
                <a16:creationId xmlns:a16="http://schemas.microsoft.com/office/drawing/2014/main" id="{AAB26B57-E61F-0636-60DB-726FE8B1A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DAC0A212-7B93-6E2F-3662-889B7CB0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58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18.21  </a:t>
            </a:r>
            <a:r>
              <a:rPr lang="en-US" altLang="en-US" sz="2000" i="1">
                <a:latin typeface="Times New Roman" panose="02020603050405020304" pitchFamily="18" charset="0"/>
              </a:rPr>
              <a:t>AAL2</a:t>
            </a:r>
          </a:p>
        </p:txBody>
      </p:sp>
      <p:sp>
        <p:nvSpPr>
          <p:cNvPr id="880645" name="Line 5">
            <a:extLst>
              <a:ext uri="{FF2B5EF4-FFF2-40B4-BE49-F238E27FC236}">
                <a16:creationId xmlns:a16="http://schemas.microsoft.com/office/drawing/2014/main" id="{B0322374-4F33-7BAF-24EC-BBAE17906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646" name="Picture 6">
            <a:extLst>
              <a:ext uri="{FF2B5EF4-FFF2-40B4-BE49-F238E27FC236}">
                <a16:creationId xmlns:a16="http://schemas.microsoft.com/office/drawing/2014/main" id="{885DA008-2979-83E1-6CB3-35AD3E1F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525588"/>
            <a:ext cx="7413625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ACBFA-A438-EC43-2543-14D8B2634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904B8811-DE84-6344-91D5-782AC16FDD8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60162" name="Line 2">
            <a:extLst>
              <a:ext uri="{FF2B5EF4-FFF2-40B4-BE49-F238E27FC236}">
                <a16:creationId xmlns:a16="http://schemas.microsoft.com/office/drawing/2014/main" id="{1ACBD175-2F32-4EA5-77BF-C57B3F8BD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Line 3">
            <a:extLst>
              <a:ext uri="{FF2B5EF4-FFF2-40B4-BE49-F238E27FC236}">
                <a16:creationId xmlns:a16="http://schemas.microsoft.com/office/drawing/2014/main" id="{D585CE59-EDE6-3CDB-14E5-D082EA722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B7B70115-8D98-4E0D-5FB4-0ADAC55E7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07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18.1  </a:t>
            </a:r>
            <a:r>
              <a:rPr lang="en-US" altLang="en-US" sz="2000" i="1">
                <a:latin typeface="Times New Roman" panose="02020603050405020304" pitchFamily="18" charset="0"/>
              </a:rPr>
              <a:t>Frame Relay network</a:t>
            </a:r>
          </a:p>
        </p:txBody>
      </p:sp>
      <p:sp>
        <p:nvSpPr>
          <p:cNvPr id="860165" name="Line 5">
            <a:extLst>
              <a:ext uri="{FF2B5EF4-FFF2-40B4-BE49-F238E27FC236}">
                <a16:creationId xmlns:a16="http://schemas.microsoft.com/office/drawing/2014/main" id="{CD2345DB-BA07-491A-6903-6408252B1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166" name="Picture 6">
            <a:extLst>
              <a:ext uri="{FF2B5EF4-FFF2-40B4-BE49-F238E27FC236}">
                <a16:creationId xmlns:a16="http://schemas.microsoft.com/office/drawing/2014/main" id="{9520CC29-EC43-9BCB-38FB-4A9F402F8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057400"/>
            <a:ext cx="7394575" cy="300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B464DB-92AD-C009-108C-0683DB698D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BFFF56FD-7330-9441-BD39-9BAAF3574BF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81666" name="Line 2">
            <a:extLst>
              <a:ext uri="{FF2B5EF4-FFF2-40B4-BE49-F238E27FC236}">
                <a16:creationId xmlns:a16="http://schemas.microsoft.com/office/drawing/2014/main" id="{B1CFE528-EEC7-AF97-7D79-1C0C4E214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7" name="Line 3">
            <a:extLst>
              <a:ext uri="{FF2B5EF4-FFF2-40B4-BE49-F238E27FC236}">
                <a16:creationId xmlns:a16="http://schemas.microsoft.com/office/drawing/2014/main" id="{7A376462-BAAA-40B9-CACA-7B89E0545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8" name="Text Box 4">
            <a:extLst>
              <a:ext uri="{FF2B5EF4-FFF2-40B4-BE49-F238E27FC236}">
                <a16:creationId xmlns:a16="http://schemas.microsoft.com/office/drawing/2014/main" id="{301547BB-B49B-1F24-A8CD-4752AFB2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277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18.22  </a:t>
            </a:r>
            <a:r>
              <a:rPr lang="en-US" altLang="en-US" sz="2000" i="1">
                <a:latin typeface="Times New Roman" panose="02020603050405020304" pitchFamily="18" charset="0"/>
              </a:rPr>
              <a:t>AAL3/4</a:t>
            </a:r>
          </a:p>
        </p:txBody>
      </p:sp>
      <p:sp>
        <p:nvSpPr>
          <p:cNvPr id="881669" name="Line 5">
            <a:extLst>
              <a:ext uri="{FF2B5EF4-FFF2-40B4-BE49-F238E27FC236}">
                <a16:creationId xmlns:a16="http://schemas.microsoft.com/office/drawing/2014/main" id="{BCB2E16D-5F0B-4A11-370A-2CDB9B952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1670" name="Picture 6">
            <a:extLst>
              <a:ext uri="{FF2B5EF4-FFF2-40B4-BE49-F238E27FC236}">
                <a16:creationId xmlns:a16="http://schemas.microsoft.com/office/drawing/2014/main" id="{2C8A0B5B-D7B9-7C45-A97E-A475F9D4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1066800"/>
            <a:ext cx="5703887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541C26-B24E-5253-5E99-FE3940DB0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6219B383-BCDE-EF4A-8F9E-405DCB21B09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2690" name="Line 2">
            <a:extLst>
              <a:ext uri="{FF2B5EF4-FFF2-40B4-BE49-F238E27FC236}">
                <a16:creationId xmlns:a16="http://schemas.microsoft.com/office/drawing/2014/main" id="{F909BB19-21D3-967F-6044-6BEE1B1A0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1" name="Line 3">
            <a:extLst>
              <a:ext uri="{FF2B5EF4-FFF2-40B4-BE49-F238E27FC236}">
                <a16:creationId xmlns:a16="http://schemas.microsoft.com/office/drawing/2014/main" id="{7EE4CC92-18C1-34D1-192D-9EF4EE15A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2" name="Text Box 4">
            <a:extLst>
              <a:ext uri="{FF2B5EF4-FFF2-40B4-BE49-F238E27FC236}">
                <a16:creationId xmlns:a16="http://schemas.microsoft.com/office/drawing/2014/main" id="{07C717EB-EA94-2C12-843F-6209BB3A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58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18.23  </a:t>
            </a:r>
            <a:r>
              <a:rPr lang="en-US" altLang="en-US" sz="2000" i="1">
                <a:latin typeface="Times New Roman" panose="02020603050405020304" pitchFamily="18" charset="0"/>
              </a:rPr>
              <a:t>AAL5</a:t>
            </a:r>
          </a:p>
        </p:txBody>
      </p:sp>
      <p:sp>
        <p:nvSpPr>
          <p:cNvPr id="882693" name="Line 5">
            <a:extLst>
              <a:ext uri="{FF2B5EF4-FFF2-40B4-BE49-F238E27FC236}">
                <a16:creationId xmlns:a16="http://schemas.microsoft.com/office/drawing/2014/main" id="{942FCD87-A1AB-C248-AA3F-CEAF22F0A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2695" name="Picture 7">
            <a:extLst>
              <a:ext uri="{FF2B5EF4-FFF2-40B4-BE49-F238E27FC236}">
                <a16:creationId xmlns:a16="http://schemas.microsoft.com/office/drawing/2014/main" id="{82666F65-9CD3-C6C2-7300-2C89ADA3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984375"/>
            <a:ext cx="6207125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AE5A-A033-DFAD-8D69-087A423D8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571B39CD-AAC2-D54B-A0F2-024743117DA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F03B21EB-8225-B829-B09C-71904994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647B4127-2831-AE44-728B-96492CBA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330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18-3   ATM LANs</a:t>
            </a: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3BE7831B-8E2A-7050-AD3F-D1331A78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1" name="Rectangle 5">
            <a:extLst>
              <a:ext uri="{FF2B5EF4-FFF2-40B4-BE49-F238E27FC236}">
                <a16:creationId xmlns:a16="http://schemas.microsoft.com/office/drawing/2014/main" id="{0E8E21F9-1AA6-CB93-D4D1-7ED0AF16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6845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ATM is mainly a wide-area network (WAN ATM); however, the technology can be adapted to local-area networks (ATM LANs). The high data rate of the technology has attracted the attention of designers who are looking for greater and greater speeds in LANs. </a:t>
            </a:r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B2582B35-76B9-DE89-C606-D7C1534A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86313"/>
            <a:ext cx="670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ATM LAN Architecture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LAN Emulation (LANE)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Client/Server Model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Mixed Architecture with Client/Server</a:t>
            </a:r>
          </a:p>
        </p:txBody>
      </p:sp>
      <p:sp>
        <p:nvSpPr>
          <p:cNvPr id="859143" name="Text Box 7">
            <a:extLst>
              <a:ext uri="{FF2B5EF4-FFF2-40B4-BE49-F238E27FC236}">
                <a16:creationId xmlns:a16="http://schemas.microsoft.com/office/drawing/2014/main" id="{5A06DAF5-0BFB-76A8-DACD-32BE2D3C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5D13A-85ED-44B7-1472-73A427FC9D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E40268DA-0167-E846-890C-34BCD0964DB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83714" name="Line 2">
            <a:extLst>
              <a:ext uri="{FF2B5EF4-FFF2-40B4-BE49-F238E27FC236}">
                <a16:creationId xmlns:a16="http://schemas.microsoft.com/office/drawing/2014/main" id="{197D1581-D718-CDF7-CD02-5E1D99598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5" name="Line 3">
            <a:extLst>
              <a:ext uri="{FF2B5EF4-FFF2-40B4-BE49-F238E27FC236}">
                <a16:creationId xmlns:a16="http://schemas.microsoft.com/office/drawing/2014/main" id="{0975D797-1C15-4005-ACFB-559185D98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6" name="Text Box 4">
            <a:extLst>
              <a:ext uri="{FF2B5EF4-FFF2-40B4-BE49-F238E27FC236}">
                <a16:creationId xmlns:a16="http://schemas.microsoft.com/office/drawing/2014/main" id="{20B2C086-80D0-E0F4-A086-594059CB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318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18.24  </a:t>
            </a:r>
            <a:r>
              <a:rPr lang="en-US" altLang="en-US" sz="2000" i="1">
                <a:latin typeface="Times New Roman" panose="02020603050405020304" pitchFamily="18" charset="0"/>
              </a:rPr>
              <a:t>ATM LANs</a:t>
            </a:r>
          </a:p>
        </p:txBody>
      </p:sp>
      <p:sp>
        <p:nvSpPr>
          <p:cNvPr id="883717" name="Line 5">
            <a:extLst>
              <a:ext uri="{FF2B5EF4-FFF2-40B4-BE49-F238E27FC236}">
                <a16:creationId xmlns:a16="http://schemas.microsoft.com/office/drawing/2014/main" id="{F8936242-B684-81F7-1D95-8ED0C12F5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3718" name="Picture 6">
            <a:extLst>
              <a:ext uri="{FF2B5EF4-FFF2-40B4-BE49-F238E27FC236}">
                <a16:creationId xmlns:a16="http://schemas.microsoft.com/office/drawing/2014/main" id="{B586B4F2-FB5F-96B0-C3A8-08B710965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652588"/>
            <a:ext cx="619760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E7383E-64B0-59BA-A019-E70908522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4C5A8FDE-B2B8-444D-9B30-11EBDD14412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84738" name="Line 2">
            <a:extLst>
              <a:ext uri="{FF2B5EF4-FFF2-40B4-BE49-F238E27FC236}">
                <a16:creationId xmlns:a16="http://schemas.microsoft.com/office/drawing/2014/main" id="{876217E0-9104-34A7-BE9B-B3946055E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39" name="Line 3">
            <a:extLst>
              <a:ext uri="{FF2B5EF4-FFF2-40B4-BE49-F238E27FC236}">
                <a16:creationId xmlns:a16="http://schemas.microsoft.com/office/drawing/2014/main" id="{F52C090D-7E5E-5DD3-1705-644C75DA0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0" name="Text Box 4">
            <a:extLst>
              <a:ext uri="{FF2B5EF4-FFF2-40B4-BE49-F238E27FC236}">
                <a16:creationId xmlns:a16="http://schemas.microsoft.com/office/drawing/2014/main" id="{1B8CFD1E-5BBC-9AD9-66DE-A97A49CD4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18.25  </a:t>
            </a:r>
            <a:r>
              <a:rPr lang="en-US" altLang="en-US" sz="2000" i="1">
                <a:latin typeface="Times New Roman" panose="02020603050405020304" pitchFamily="18" charset="0"/>
              </a:rPr>
              <a:t>Pure ATM LAN</a:t>
            </a:r>
          </a:p>
        </p:txBody>
      </p:sp>
      <p:sp>
        <p:nvSpPr>
          <p:cNvPr id="884741" name="Line 5">
            <a:extLst>
              <a:ext uri="{FF2B5EF4-FFF2-40B4-BE49-F238E27FC236}">
                <a16:creationId xmlns:a16="http://schemas.microsoft.com/office/drawing/2014/main" id="{CF3D2604-0FF5-531A-DA06-653E20847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4742" name="Picture 6">
            <a:extLst>
              <a:ext uri="{FF2B5EF4-FFF2-40B4-BE49-F238E27FC236}">
                <a16:creationId xmlns:a16="http://schemas.microsoft.com/office/drawing/2014/main" id="{8307A7DB-C47D-0106-D351-881378802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7263"/>
            <a:ext cx="8245475" cy="325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E0065-DB16-31D9-96A4-041D48DEF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FFD6E908-FA7A-824F-A23A-AE54FDDCF6F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85762" name="Line 2">
            <a:extLst>
              <a:ext uri="{FF2B5EF4-FFF2-40B4-BE49-F238E27FC236}">
                <a16:creationId xmlns:a16="http://schemas.microsoft.com/office/drawing/2014/main" id="{E2AD4AD7-2E5B-5077-53D9-0B9C11CC2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63" name="Line 3">
            <a:extLst>
              <a:ext uri="{FF2B5EF4-FFF2-40B4-BE49-F238E27FC236}">
                <a16:creationId xmlns:a16="http://schemas.microsoft.com/office/drawing/2014/main" id="{931AA973-D13E-E0B3-098A-2D1D8E728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64" name="Text Box 4">
            <a:extLst>
              <a:ext uri="{FF2B5EF4-FFF2-40B4-BE49-F238E27FC236}">
                <a16:creationId xmlns:a16="http://schemas.microsoft.com/office/drawing/2014/main" id="{2B0CFE0E-424C-BB83-7B05-DEA6456BE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9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18.26  </a:t>
            </a:r>
            <a:r>
              <a:rPr lang="en-US" altLang="en-US" sz="2000" i="1">
                <a:latin typeface="Times New Roman" panose="02020603050405020304" pitchFamily="18" charset="0"/>
              </a:rPr>
              <a:t>Legacy ATM LAN</a:t>
            </a:r>
          </a:p>
        </p:txBody>
      </p:sp>
      <p:sp>
        <p:nvSpPr>
          <p:cNvPr id="885765" name="Line 5">
            <a:extLst>
              <a:ext uri="{FF2B5EF4-FFF2-40B4-BE49-F238E27FC236}">
                <a16:creationId xmlns:a16="http://schemas.microsoft.com/office/drawing/2014/main" id="{BF843AFF-C203-4093-97BE-B55FBDFBB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5766" name="Picture 6">
            <a:extLst>
              <a:ext uri="{FF2B5EF4-FFF2-40B4-BE49-F238E27FC236}">
                <a16:creationId xmlns:a16="http://schemas.microsoft.com/office/drawing/2014/main" id="{1626FDAA-40C1-6BED-0272-03106FBCD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547813"/>
            <a:ext cx="6910387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F22815-DB39-320D-432E-319D7A5AA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DB0EFEDF-7616-984C-891F-08D54DEC089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86786" name="Line 2">
            <a:extLst>
              <a:ext uri="{FF2B5EF4-FFF2-40B4-BE49-F238E27FC236}">
                <a16:creationId xmlns:a16="http://schemas.microsoft.com/office/drawing/2014/main" id="{EA704A00-247F-B7D8-845F-FC10882D7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7" name="Line 3">
            <a:extLst>
              <a:ext uri="{FF2B5EF4-FFF2-40B4-BE49-F238E27FC236}">
                <a16:creationId xmlns:a16="http://schemas.microsoft.com/office/drawing/2014/main" id="{7A589715-12B7-8372-A424-9372810B7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8" name="Text Box 4">
            <a:extLst>
              <a:ext uri="{FF2B5EF4-FFF2-40B4-BE49-F238E27FC236}">
                <a16:creationId xmlns:a16="http://schemas.microsoft.com/office/drawing/2014/main" id="{5ED1A82C-5677-C7D1-4474-08BF48ACD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1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18.27  </a:t>
            </a:r>
            <a:r>
              <a:rPr lang="en-US" altLang="en-US" sz="2000" i="1">
                <a:latin typeface="Times New Roman" panose="02020603050405020304" pitchFamily="18" charset="0"/>
              </a:rPr>
              <a:t>Mixed architecture ATM LAN</a:t>
            </a:r>
          </a:p>
        </p:txBody>
      </p:sp>
      <p:sp>
        <p:nvSpPr>
          <p:cNvPr id="886789" name="Line 5">
            <a:extLst>
              <a:ext uri="{FF2B5EF4-FFF2-40B4-BE49-F238E27FC236}">
                <a16:creationId xmlns:a16="http://schemas.microsoft.com/office/drawing/2014/main" id="{68923989-D521-F5E2-FBD6-E95598D4C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6790" name="Picture 6">
            <a:extLst>
              <a:ext uri="{FF2B5EF4-FFF2-40B4-BE49-F238E27FC236}">
                <a16:creationId xmlns:a16="http://schemas.microsoft.com/office/drawing/2014/main" id="{F50D26AE-28B4-4EF9-3096-7E264691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711325"/>
            <a:ext cx="6042025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54A9ED-5203-0BD6-5FEA-9F3599D87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A2CB2F36-109A-DD4D-A183-8270994394C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87810" name="Line 2">
            <a:extLst>
              <a:ext uri="{FF2B5EF4-FFF2-40B4-BE49-F238E27FC236}">
                <a16:creationId xmlns:a16="http://schemas.microsoft.com/office/drawing/2014/main" id="{291E2AC9-0B8B-F03D-09EE-6BA0B2995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1" name="Line 3">
            <a:extLst>
              <a:ext uri="{FF2B5EF4-FFF2-40B4-BE49-F238E27FC236}">
                <a16:creationId xmlns:a16="http://schemas.microsoft.com/office/drawing/2014/main" id="{8CE78668-DC6F-3F68-6F31-818FB5FF8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2" name="Text Box 4">
            <a:extLst>
              <a:ext uri="{FF2B5EF4-FFF2-40B4-BE49-F238E27FC236}">
                <a16:creationId xmlns:a16="http://schemas.microsoft.com/office/drawing/2014/main" id="{C79F7B34-42DC-C74D-2123-D5D799D6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05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18.28  </a:t>
            </a:r>
            <a:r>
              <a:rPr lang="en-US" altLang="en-US" sz="2000" i="1">
                <a:latin typeface="Times New Roman" panose="02020603050405020304" pitchFamily="18" charset="0"/>
              </a:rPr>
              <a:t>Client and servers in a LANE</a:t>
            </a:r>
          </a:p>
        </p:txBody>
      </p:sp>
      <p:sp>
        <p:nvSpPr>
          <p:cNvPr id="887813" name="Line 5">
            <a:extLst>
              <a:ext uri="{FF2B5EF4-FFF2-40B4-BE49-F238E27FC236}">
                <a16:creationId xmlns:a16="http://schemas.microsoft.com/office/drawing/2014/main" id="{7E73692D-AE0E-B2BA-26F7-5BB5F4B4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7814" name="Picture 6">
            <a:extLst>
              <a:ext uri="{FF2B5EF4-FFF2-40B4-BE49-F238E27FC236}">
                <a16:creationId xmlns:a16="http://schemas.microsoft.com/office/drawing/2014/main" id="{59EB5D67-F35D-FFFC-25AC-7224EC16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111375"/>
            <a:ext cx="5803900" cy="276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3EAEE9-2A4C-12E8-89A8-75BA68F25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9C7FF509-015A-624F-B076-87823182604F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88834" name="Line 2">
            <a:extLst>
              <a:ext uri="{FF2B5EF4-FFF2-40B4-BE49-F238E27FC236}">
                <a16:creationId xmlns:a16="http://schemas.microsoft.com/office/drawing/2014/main" id="{4DD355A4-D3D2-B55B-7801-EC9255C36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35" name="Line 3">
            <a:extLst>
              <a:ext uri="{FF2B5EF4-FFF2-40B4-BE49-F238E27FC236}">
                <a16:creationId xmlns:a16="http://schemas.microsoft.com/office/drawing/2014/main" id="{B12CC364-87EC-F8DF-3644-42CA03646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36" name="Text Box 4">
            <a:extLst>
              <a:ext uri="{FF2B5EF4-FFF2-40B4-BE49-F238E27FC236}">
                <a16:creationId xmlns:a16="http://schemas.microsoft.com/office/drawing/2014/main" id="{28D6981F-BEF1-4F73-62E3-810A7C8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5056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18.29  </a:t>
            </a:r>
            <a:r>
              <a:rPr lang="en-US" altLang="en-US" sz="2000" i="1">
                <a:latin typeface="Times New Roman" panose="02020603050405020304" pitchFamily="18" charset="0"/>
              </a:rPr>
              <a:t>Client and servers in a LANE</a:t>
            </a:r>
          </a:p>
        </p:txBody>
      </p:sp>
      <p:sp>
        <p:nvSpPr>
          <p:cNvPr id="888837" name="Line 5">
            <a:extLst>
              <a:ext uri="{FF2B5EF4-FFF2-40B4-BE49-F238E27FC236}">
                <a16:creationId xmlns:a16="http://schemas.microsoft.com/office/drawing/2014/main" id="{BB2BB69B-DC42-E1C9-B30F-D6A8DB1CA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8838" name="Picture 6">
            <a:extLst>
              <a:ext uri="{FF2B5EF4-FFF2-40B4-BE49-F238E27FC236}">
                <a16:creationId xmlns:a16="http://schemas.microsoft.com/office/drawing/2014/main" id="{CBB403E5-EE5B-FEC4-E194-1A579064F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1295400"/>
            <a:ext cx="4706937" cy="457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45BB3-15B0-DB52-D193-490D5AFA9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97A2A0A3-C4EF-3347-8E25-356B56E8EAF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3FD37E61-66F0-9633-8004-46C94CDAB4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C82629BD-542A-733B-4BE8-C8608D817D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332252A3-C9E3-6F5C-999E-7B3D6D0562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1" name="Rectangle 5">
            <a:extLst>
              <a:ext uri="{FF2B5EF4-FFF2-40B4-BE49-F238E27FC236}">
                <a16:creationId xmlns:a16="http://schemas.microsoft.com/office/drawing/2014/main" id="{C8679A25-4065-A480-CE49-B02BAD8F68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2" name="Rectangle 6">
            <a:extLst>
              <a:ext uri="{FF2B5EF4-FFF2-40B4-BE49-F238E27FC236}">
                <a16:creationId xmlns:a16="http://schemas.microsoft.com/office/drawing/2014/main" id="{42A97FEF-4110-F921-AEBD-9ADA8BE1E9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3" name="Rectangle 7">
            <a:extLst>
              <a:ext uri="{FF2B5EF4-FFF2-40B4-BE49-F238E27FC236}">
                <a16:creationId xmlns:a16="http://schemas.microsoft.com/office/drawing/2014/main" id="{F83DB10C-2ECD-3713-D7FC-A1988B3D59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4" name="Rectangle 8">
            <a:extLst>
              <a:ext uri="{FF2B5EF4-FFF2-40B4-BE49-F238E27FC236}">
                <a16:creationId xmlns:a16="http://schemas.microsoft.com/office/drawing/2014/main" id="{4D9DCC27-1F52-2065-818D-E5F61048E7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5" name="Line 9">
            <a:extLst>
              <a:ext uri="{FF2B5EF4-FFF2-40B4-BE49-F238E27FC236}">
                <a16:creationId xmlns:a16="http://schemas.microsoft.com/office/drawing/2014/main" id="{9F067380-5E7F-3E0A-842C-E52234397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6" name="Line 10">
            <a:extLst>
              <a:ext uri="{FF2B5EF4-FFF2-40B4-BE49-F238E27FC236}">
                <a16:creationId xmlns:a16="http://schemas.microsoft.com/office/drawing/2014/main" id="{218017B4-1CE6-2544-AC73-C1CC8FF54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429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7" name="Rectangle 11">
            <a:extLst>
              <a:ext uri="{FF2B5EF4-FFF2-40B4-BE49-F238E27FC236}">
                <a16:creationId xmlns:a16="http://schemas.microsoft.com/office/drawing/2014/main" id="{7E53133F-153A-2CAF-8EFC-F3296856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VCIs in Frame Relay are called DLCIs.</a:t>
            </a:r>
          </a:p>
        </p:txBody>
      </p:sp>
      <p:grpSp>
        <p:nvGrpSpPr>
          <p:cNvPr id="889868" name="Group 12">
            <a:extLst>
              <a:ext uri="{FF2B5EF4-FFF2-40B4-BE49-F238E27FC236}">
                <a16:creationId xmlns:a16="http://schemas.microsoft.com/office/drawing/2014/main" id="{8E59313B-392E-CE06-E445-154CA79F47C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89869" name="Picture 13">
              <a:extLst>
                <a:ext uri="{FF2B5EF4-FFF2-40B4-BE49-F238E27FC236}">
                  <a16:creationId xmlns:a16="http://schemas.microsoft.com/office/drawing/2014/main" id="{17EE5744-D12E-AB6F-CB1A-ED6ECA838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9870" name="Text Box 14">
              <a:extLst>
                <a:ext uri="{FF2B5EF4-FFF2-40B4-BE49-F238E27FC236}">
                  <a16:creationId xmlns:a16="http://schemas.microsoft.com/office/drawing/2014/main" id="{CA5647FC-5199-FE36-1528-DD981FABB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5C1A0C-BC36-D4B9-E53F-95194CF7C6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FCF0D27D-674B-2644-A92B-FBEB9560C47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196D0122-BF8E-B3BD-3903-90D0E65DB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09A8E27A-336C-A91D-D262-627AF979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5EC50759-6BC8-4764-E0A7-08DC273F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5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18.2  </a:t>
            </a:r>
            <a:r>
              <a:rPr lang="en-US" altLang="en-US" sz="2000" i="1">
                <a:latin typeface="Times New Roman" panose="02020603050405020304" pitchFamily="18" charset="0"/>
              </a:rPr>
              <a:t>Frame Relay layers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10738A42-59FA-1293-7208-E8BE75740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0" name="Picture 6">
            <a:extLst>
              <a:ext uri="{FF2B5EF4-FFF2-40B4-BE49-F238E27FC236}">
                <a16:creationId xmlns:a16="http://schemas.microsoft.com/office/drawing/2014/main" id="{C10B7ADF-65BF-7009-0D41-4BC55B200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2216150"/>
            <a:ext cx="4799012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8F7DA6-8590-CFE5-94D3-2D5503C8F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971AC995-026C-5940-9EBE-37E9A6E9E79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35723F4B-6966-657E-A1A0-77FD65AF47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FB6059F6-7EF6-7A27-E5F0-CA1D6F9F0A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4" name="Rectangle 4">
            <a:extLst>
              <a:ext uri="{FF2B5EF4-FFF2-40B4-BE49-F238E27FC236}">
                <a16:creationId xmlns:a16="http://schemas.microsoft.com/office/drawing/2014/main" id="{0C25C271-FB30-E196-9AD4-1C6D77DD76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5" name="Rectangle 5">
            <a:extLst>
              <a:ext uri="{FF2B5EF4-FFF2-40B4-BE49-F238E27FC236}">
                <a16:creationId xmlns:a16="http://schemas.microsoft.com/office/drawing/2014/main" id="{31AFAF3B-DC4E-8391-8211-712F0D931A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6" name="Rectangle 6">
            <a:extLst>
              <a:ext uri="{FF2B5EF4-FFF2-40B4-BE49-F238E27FC236}">
                <a16:creationId xmlns:a16="http://schemas.microsoft.com/office/drawing/2014/main" id="{B85B699B-71D0-0387-094E-B95B897D48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7" name="Rectangle 7">
            <a:extLst>
              <a:ext uri="{FF2B5EF4-FFF2-40B4-BE49-F238E27FC236}">
                <a16:creationId xmlns:a16="http://schemas.microsoft.com/office/drawing/2014/main" id="{5D0D4227-C308-4117-FBDD-E7671AAAA3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8" name="Rectangle 8">
            <a:extLst>
              <a:ext uri="{FF2B5EF4-FFF2-40B4-BE49-F238E27FC236}">
                <a16:creationId xmlns:a16="http://schemas.microsoft.com/office/drawing/2014/main" id="{4BE20559-9FA5-4A5E-F686-F9E9137E57E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9" name="Line 9">
            <a:extLst>
              <a:ext uri="{FF2B5EF4-FFF2-40B4-BE49-F238E27FC236}">
                <a16:creationId xmlns:a16="http://schemas.microsoft.com/office/drawing/2014/main" id="{79B8999A-1A46-9420-27BE-A76C36624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0" name="Line 10">
            <a:extLst>
              <a:ext uri="{FF2B5EF4-FFF2-40B4-BE49-F238E27FC236}">
                <a16:creationId xmlns:a16="http://schemas.microsoft.com/office/drawing/2014/main" id="{9E1D65E9-6462-7D9F-1183-6C9AA4147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1" name="Rectangle 11">
            <a:extLst>
              <a:ext uri="{FF2B5EF4-FFF2-40B4-BE49-F238E27FC236}">
                <a16:creationId xmlns:a16="http://schemas.microsoft.com/office/drawing/2014/main" id="{C1F391BC-013B-4A30-B6CD-63DFA3C6A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Frame Relay operates only at the physical and data link layers.</a:t>
            </a:r>
          </a:p>
        </p:txBody>
      </p:sp>
      <p:grpSp>
        <p:nvGrpSpPr>
          <p:cNvPr id="890892" name="Group 12">
            <a:extLst>
              <a:ext uri="{FF2B5EF4-FFF2-40B4-BE49-F238E27FC236}">
                <a16:creationId xmlns:a16="http://schemas.microsoft.com/office/drawing/2014/main" id="{5A6B24C9-0347-0E9B-3C62-8FE908424E6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90893" name="Picture 13">
              <a:extLst>
                <a:ext uri="{FF2B5EF4-FFF2-40B4-BE49-F238E27FC236}">
                  <a16:creationId xmlns:a16="http://schemas.microsoft.com/office/drawing/2014/main" id="{297B6071-DF54-195D-7016-6FF0F1B12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0894" name="Text Box 14">
              <a:extLst>
                <a:ext uri="{FF2B5EF4-FFF2-40B4-BE49-F238E27FC236}">
                  <a16:creationId xmlns:a16="http://schemas.microsoft.com/office/drawing/2014/main" id="{34E24FBF-00E0-7A4A-128D-15C29359B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FE864-118B-3CCE-4D8B-5461CBB03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9121503D-0644-4E49-9E4C-481CDC3F3F9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93E3396E-C328-F5BB-5174-E16342FC7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440BB2EF-E5CB-32D2-226D-C08953C64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4D2D4464-A868-0184-AD32-E053C841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5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18.3  </a:t>
            </a:r>
            <a:r>
              <a:rPr lang="en-US" altLang="en-US" sz="2000" i="1">
                <a:latin typeface="Times New Roman" panose="02020603050405020304" pitchFamily="18" charset="0"/>
              </a:rPr>
              <a:t>Frame Relay frame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3F1DA666-0AAD-51B8-2340-BFF57E7F8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4" name="Picture 6">
            <a:extLst>
              <a:ext uri="{FF2B5EF4-FFF2-40B4-BE49-F238E27FC236}">
                <a16:creationId xmlns:a16="http://schemas.microsoft.com/office/drawing/2014/main" id="{E504C281-DCB7-7BDB-99B8-F91203DB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390775"/>
            <a:ext cx="7851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656AA-2003-187C-D316-396FFC0F6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E4443C18-4625-2441-B2EB-328A7916DA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4A56084C-33B6-D40D-B9F0-99E05ABCA4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56B12FAE-0D0E-BFEA-1AD8-EF26A9CF22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8" name="Rectangle 4">
            <a:extLst>
              <a:ext uri="{FF2B5EF4-FFF2-40B4-BE49-F238E27FC236}">
                <a16:creationId xmlns:a16="http://schemas.microsoft.com/office/drawing/2014/main" id="{CC206F96-DD09-F7A9-1338-B22E3F87AA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9" name="Rectangle 5">
            <a:extLst>
              <a:ext uri="{FF2B5EF4-FFF2-40B4-BE49-F238E27FC236}">
                <a16:creationId xmlns:a16="http://schemas.microsoft.com/office/drawing/2014/main" id="{ACC49FC1-B68D-8CD6-63F3-499F133B96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0" name="Rectangle 6">
            <a:extLst>
              <a:ext uri="{FF2B5EF4-FFF2-40B4-BE49-F238E27FC236}">
                <a16:creationId xmlns:a16="http://schemas.microsoft.com/office/drawing/2014/main" id="{71F7178B-381E-C296-8054-F39C95099E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1" name="Rectangle 7">
            <a:extLst>
              <a:ext uri="{FF2B5EF4-FFF2-40B4-BE49-F238E27FC236}">
                <a16:creationId xmlns:a16="http://schemas.microsoft.com/office/drawing/2014/main" id="{54B3ED25-D300-5F89-4D24-0D10656BFE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2" name="Rectangle 8">
            <a:extLst>
              <a:ext uri="{FF2B5EF4-FFF2-40B4-BE49-F238E27FC236}">
                <a16:creationId xmlns:a16="http://schemas.microsoft.com/office/drawing/2014/main" id="{44458B85-DC8C-6125-CB40-C016F0C8C0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3" name="Line 9">
            <a:extLst>
              <a:ext uri="{FF2B5EF4-FFF2-40B4-BE49-F238E27FC236}">
                <a16:creationId xmlns:a16="http://schemas.microsoft.com/office/drawing/2014/main" id="{201522D7-DAB7-F2CC-7353-4D6A807B1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4" name="Line 10">
            <a:extLst>
              <a:ext uri="{FF2B5EF4-FFF2-40B4-BE49-F238E27FC236}">
                <a16:creationId xmlns:a16="http://schemas.microsoft.com/office/drawing/2014/main" id="{79A0F77F-5D4D-8F78-447A-DFF8CA5DB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5" name="Rectangle 11">
            <a:extLst>
              <a:ext uri="{FF2B5EF4-FFF2-40B4-BE49-F238E27FC236}">
                <a16:creationId xmlns:a16="http://schemas.microsoft.com/office/drawing/2014/main" id="{35D0997E-2480-12C5-2B6A-09BD2FEF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Frame Relay does not provide flow or error control; they must be provided</a:t>
            </a:r>
          </a:p>
          <a:p>
            <a:pPr algn="ctr"/>
            <a:r>
              <a:rPr lang="en-US" altLang="en-US"/>
              <a:t>by the upper-layer protocols.</a:t>
            </a:r>
          </a:p>
        </p:txBody>
      </p:sp>
      <p:grpSp>
        <p:nvGrpSpPr>
          <p:cNvPr id="891916" name="Group 12">
            <a:extLst>
              <a:ext uri="{FF2B5EF4-FFF2-40B4-BE49-F238E27FC236}">
                <a16:creationId xmlns:a16="http://schemas.microsoft.com/office/drawing/2014/main" id="{FE001CEF-38BC-C50A-9564-80F88373CE4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1143000" cy="566738"/>
            <a:chOff x="1200" y="1248"/>
            <a:chExt cx="720" cy="357"/>
          </a:xfrm>
        </p:grpSpPr>
        <p:pic>
          <p:nvPicPr>
            <p:cNvPr id="891917" name="Picture 13">
              <a:extLst>
                <a:ext uri="{FF2B5EF4-FFF2-40B4-BE49-F238E27FC236}">
                  <a16:creationId xmlns:a16="http://schemas.microsoft.com/office/drawing/2014/main" id="{049790C7-285C-114B-D4E0-6A271A0DA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1918" name="Text Box 14">
              <a:extLst>
                <a:ext uri="{FF2B5EF4-FFF2-40B4-BE49-F238E27FC236}">
                  <a16:creationId xmlns:a16="http://schemas.microsoft.com/office/drawing/2014/main" id="{16B45187-197C-740E-2D4B-192907071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553145-3774-8AC8-45D7-A4C563255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18.</a:t>
            </a:r>
            <a:fld id="{EB698D9B-B688-3E45-A7D1-95618355469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BBDE0698-7285-6FBC-1A74-8D7B1AD0B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7D47D351-D994-F108-A6F8-A2E2A596D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F2D5BBCA-1CCA-17F8-0119-AFC31CC0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18.4  </a:t>
            </a:r>
            <a:r>
              <a:rPr lang="en-US" altLang="en-US" sz="2000" i="1">
                <a:latin typeface="Times New Roman" panose="02020603050405020304" pitchFamily="18" charset="0"/>
              </a:rPr>
              <a:t>Three address formats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BA21853C-ADC5-36BB-E4B3-22AC2D787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ADFAF2A1-1E61-2974-23FE-D9D7D05B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360613"/>
            <a:ext cx="8272462" cy="249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507</Words>
  <Application>Microsoft Macintosh PowerPoint</Application>
  <PresentationFormat>On-screen Show (4:3)</PresentationFormat>
  <Paragraphs>142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161</cp:revision>
  <dcterms:created xsi:type="dcterms:W3CDTF">2000-01-15T04:50:39Z</dcterms:created>
  <dcterms:modified xsi:type="dcterms:W3CDTF">2025-08-23T14:56:28Z</dcterms:modified>
</cp:coreProperties>
</file>