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44"/>
  </p:notesMasterIdLst>
  <p:sldIdLst>
    <p:sldId id="633" r:id="rId2"/>
    <p:sldId id="535" r:id="rId3"/>
    <p:sldId id="587" r:id="rId4"/>
    <p:sldId id="629" r:id="rId5"/>
    <p:sldId id="608" r:id="rId6"/>
    <p:sldId id="588" r:id="rId7"/>
    <p:sldId id="589" r:id="rId8"/>
    <p:sldId id="590" r:id="rId9"/>
    <p:sldId id="630" r:id="rId10"/>
    <p:sldId id="591" r:id="rId11"/>
    <p:sldId id="609" r:id="rId12"/>
    <p:sldId id="592" r:id="rId13"/>
    <p:sldId id="610" r:id="rId14"/>
    <p:sldId id="593" r:id="rId15"/>
    <p:sldId id="594" r:id="rId16"/>
    <p:sldId id="611" r:id="rId17"/>
    <p:sldId id="595" r:id="rId18"/>
    <p:sldId id="596" r:id="rId19"/>
    <p:sldId id="612" r:id="rId20"/>
    <p:sldId id="597" r:id="rId21"/>
    <p:sldId id="598" r:id="rId22"/>
    <p:sldId id="623" r:id="rId23"/>
    <p:sldId id="599" r:id="rId24"/>
    <p:sldId id="613" r:id="rId25"/>
    <p:sldId id="600" r:id="rId26"/>
    <p:sldId id="614" r:id="rId27"/>
    <p:sldId id="601" r:id="rId28"/>
    <p:sldId id="631" r:id="rId29"/>
    <p:sldId id="602" r:id="rId30"/>
    <p:sldId id="632" r:id="rId31"/>
    <p:sldId id="603" r:id="rId32"/>
    <p:sldId id="604" r:id="rId33"/>
    <p:sldId id="617" r:id="rId34"/>
    <p:sldId id="605" r:id="rId35"/>
    <p:sldId id="624" r:id="rId36"/>
    <p:sldId id="625" r:id="rId37"/>
    <p:sldId id="606" r:id="rId38"/>
    <p:sldId id="626" r:id="rId39"/>
    <p:sldId id="607" r:id="rId40"/>
    <p:sldId id="628" r:id="rId41"/>
    <p:sldId id="627" r:id="rId42"/>
    <p:sldId id="616" r:id="rId43"/>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b="1" kern="1200">
        <a:solidFill>
          <a:schemeClr val="tx1"/>
        </a:solidFill>
        <a:latin typeface="Times New Roman" panose="02020603050405020304" pitchFamily="18" charset="0"/>
        <a:ea typeface="+mn-ea"/>
        <a:cs typeface="+mn-cs"/>
      </a:defRPr>
    </a:lvl5pPr>
    <a:lvl6pPr marL="2286000" algn="l" defTabSz="914400" rtl="0" eaLnBrk="1" latinLnBrk="0" hangingPunct="1">
      <a:defRPr b="1" kern="1200">
        <a:solidFill>
          <a:schemeClr val="tx1"/>
        </a:solidFill>
        <a:latin typeface="Times New Roman" panose="02020603050405020304" pitchFamily="18" charset="0"/>
        <a:ea typeface="+mn-ea"/>
        <a:cs typeface="+mn-cs"/>
      </a:defRPr>
    </a:lvl6pPr>
    <a:lvl7pPr marL="2743200" algn="l" defTabSz="914400" rtl="0" eaLnBrk="1" latinLnBrk="0" hangingPunct="1">
      <a:defRPr b="1" kern="1200">
        <a:solidFill>
          <a:schemeClr val="tx1"/>
        </a:solidFill>
        <a:latin typeface="Times New Roman" panose="02020603050405020304" pitchFamily="18" charset="0"/>
        <a:ea typeface="+mn-ea"/>
        <a:cs typeface="+mn-cs"/>
      </a:defRPr>
    </a:lvl7pPr>
    <a:lvl8pPr marL="3200400" algn="l" defTabSz="914400" rtl="0" eaLnBrk="1" latinLnBrk="0" hangingPunct="1">
      <a:defRPr b="1" kern="1200">
        <a:solidFill>
          <a:schemeClr val="tx1"/>
        </a:solidFill>
        <a:latin typeface="Times New Roman" panose="02020603050405020304" pitchFamily="18" charset="0"/>
        <a:ea typeface="+mn-ea"/>
        <a:cs typeface="+mn-cs"/>
      </a:defRPr>
    </a:lvl8pPr>
    <a:lvl9pPr marL="3657600" algn="l" defTabSz="914400" rtl="0" eaLnBrk="1" latinLnBrk="0" hangingPunct="1">
      <a:defRPr b="1"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94674" autoAdjust="0"/>
  </p:normalViewPr>
  <p:slideViewPr>
    <p:cSldViewPr>
      <p:cViewPr varScale="1">
        <p:scale>
          <a:sx n="124" d="100"/>
          <a:sy n="124" d="100"/>
        </p:scale>
        <p:origin x="1608"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70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082" name="Rectangle 2">
            <a:extLst>
              <a:ext uri="{FF2B5EF4-FFF2-40B4-BE49-F238E27FC236}">
                <a16:creationId xmlns:a16="http://schemas.microsoft.com/office/drawing/2014/main" id="{D3DA7859-464C-9C70-32A8-86132EE1BB6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vl1pPr>
          </a:lstStyle>
          <a:p>
            <a:endParaRPr lang="en-US" altLang="en-US"/>
          </a:p>
        </p:txBody>
      </p:sp>
      <p:sp>
        <p:nvSpPr>
          <p:cNvPr id="686083" name="Rectangle 3">
            <a:extLst>
              <a:ext uri="{FF2B5EF4-FFF2-40B4-BE49-F238E27FC236}">
                <a16:creationId xmlns:a16="http://schemas.microsoft.com/office/drawing/2014/main" id="{99418C96-46B1-4960-FA9C-E8766FA8AF3D}"/>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vl1pPr>
          </a:lstStyle>
          <a:p>
            <a:endParaRPr lang="en-US" altLang="en-US"/>
          </a:p>
        </p:txBody>
      </p:sp>
      <p:sp>
        <p:nvSpPr>
          <p:cNvPr id="686084" name="Rectangle 4">
            <a:extLst>
              <a:ext uri="{FF2B5EF4-FFF2-40B4-BE49-F238E27FC236}">
                <a16:creationId xmlns:a16="http://schemas.microsoft.com/office/drawing/2014/main" id="{CD45EE02-D290-C201-AC8E-30DF77ACA1B2}"/>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86085" name="Rectangle 5">
            <a:extLst>
              <a:ext uri="{FF2B5EF4-FFF2-40B4-BE49-F238E27FC236}">
                <a16:creationId xmlns:a16="http://schemas.microsoft.com/office/drawing/2014/main" id="{48C37AA6-042E-B42F-2DFF-597EAD1BFAF6}"/>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686086" name="Rectangle 6">
            <a:extLst>
              <a:ext uri="{FF2B5EF4-FFF2-40B4-BE49-F238E27FC236}">
                <a16:creationId xmlns:a16="http://schemas.microsoft.com/office/drawing/2014/main" id="{B005C820-4B8E-D211-E42D-206127DFC845}"/>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vl1pPr>
          </a:lstStyle>
          <a:p>
            <a:endParaRPr lang="en-US" altLang="en-US"/>
          </a:p>
        </p:txBody>
      </p:sp>
      <p:sp>
        <p:nvSpPr>
          <p:cNvPr id="686087" name="Rectangle 7">
            <a:extLst>
              <a:ext uri="{FF2B5EF4-FFF2-40B4-BE49-F238E27FC236}">
                <a16:creationId xmlns:a16="http://schemas.microsoft.com/office/drawing/2014/main" id="{800556C8-D974-1A0D-4748-E41E7C1833E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63E29B7D-F81D-B045-8900-A00D5D5776DF}"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E8CE0C-CF0B-C2BC-337D-2FC5E513621C}"/>
              </a:ext>
            </a:extLst>
          </p:cNvPr>
          <p:cNvSpPr>
            <a:spLocks noGrp="1" noChangeArrowheads="1"/>
          </p:cNvSpPr>
          <p:nvPr>
            <p:ph type="sldNum" sz="quarter" idx="5"/>
          </p:nvPr>
        </p:nvSpPr>
        <p:spPr>
          <a:ln/>
        </p:spPr>
        <p:txBody>
          <a:bodyPr/>
          <a:lstStyle/>
          <a:p>
            <a:fld id="{6BB34A9D-A8A7-8E41-AC25-2FA3A98D7AD3}" type="slidenum">
              <a:rPr lang="en-US" altLang="en-US"/>
              <a:pPr/>
              <a:t>1</a:t>
            </a:fld>
            <a:endParaRPr lang="en-US" altLang="en-US"/>
          </a:p>
        </p:txBody>
      </p:sp>
      <p:sp>
        <p:nvSpPr>
          <p:cNvPr id="732162" name="Rectangle 2">
            <a:extLst>
              <a:ext uri="{FF2B5EF4-FFF2-40B4-BE49-F238E27FC236}">
                <a16:creationId xmlns:a16="http://schemas.microsoft.com/office/drawing/2014/main" id="{6D934A6F-20DC-A83A-DF9B-9BDB7B42A0C0}"/>
              </a:ext>
            </a:extLst>
          </p:cNvPr>
          <p:cNvSpPr>
            <a:spLocks noRot="1" noChangeArrowheads="1" noTextEdit="1"/>
          </p:cNvSpPr>
          <p:nvPr>
            <p:ph type="sldImg"/>
          </p:nvPr>
        </p:nvSpPr>
        <p:spPr>
          <a:ln/>
        </p:spPr>
      </p:sp>
      <p:sp>
        <p:nvSpPr>
          <p:cNvPr id="732163" name="Rectangle 3">
            <a:extLst>
              <a:ext uri="{FF2B5EF4-FFF2-40B4-BE49-F238E27FC236}">
                <a16:creationId xmlns:a16="http://schemas.microsoft.com/office/drawing/2014/main" id="{4FF43742-62C3-5443-38EE-19B667FB16C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6221F3-D786-6C37-5558-1E063E0BCCD8}"/>
              </a:ext>
            </a:extLst>
          </p:cNvPr>
          <p:cNvSpPr>
            <a:spLocks noGrp="1" noChangeArrowheads="1"/>
          </p:cNvSpPr>
          <p:nvPr>
            <p:ph type="sldNum" sz="quarter" idx="5"/>
          </p:nvPr>
        </p:nvSpPr>
        <p:spPr>
          <a:ln/>
        </p:spPr>
        <p:txBody>
          <a:bodyPr/>
          <a:lstStyle/>
          <a:p>
            <a:fld id="{43E87573-9491-8F41-A454-6094D021DD4F}" type="slidenum">
              <a:rPr lang="en-US" altLang="en-US"/>
              <a:pPr/>
              <a:t>10</a:t>
            </a:fld>
            <a:endParaRPr lang="en-US" altLang="en-US"/>
          </a:p>
        </p:txBody>
      </p:sp>
      <p:sp>
        <p:nvSpPr>
          <p:cNvPr id="696322" name="Rectangle 2">
            <a:extLst>
              <a:ext uri="{FF2B5EF4-FFF2-40B4-BE49-F238E27FC236}">
                <a16:creationId xmlns:a16="http://schemas.microsoft.com/office/drawing/2014/main" id="{EF8AA855-7744-B713-F356-EEF0BD833BC9}"/>
              </a:ext>
            </a:extLst>
          </p:cNvPr>
          <p:cNvSpPr>
            <a:spLocks noRot="1" noChangeArrowheads="1" noTextEdit="1"/>
          </p:cNvSpPr>
          <p:nvPr>
            <p:ph type="sldImg"/>
          </p:nvPr>
        </p:nvSpPr>
        <p:spPr>
          <a:ln/>
        </p:spPr>
      </p:sp>
      <p:sp>
        <p:nvSpPr>
          <p:cNvPr id="696323" name="Rectangle 3">
            <a:extLst>
              <a:ext uri="{FF2B5EF4-FFF2-40B4-BE49-F238E27FC236}">
                <a16:creationId xmlns:a16="http://schemas.microsoft.com/office/drawing/2014/main" id="{DD553486-1495-DE74-3E41-E31DF8F230B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C72FCE2-D10D-9AE6-B48E-E9F040CDCEF8}"/>
              </a:ext>
            </a:extLst>
          </p:cNvPr>
          <p:cNvSpPr>
            <a:spLocks noGrp="1" noChangeArrowheads="1"/>
          </p:cNvSpPr>
          <p:nvPr>
            <p:ph type="sldNum" sz="quarter" idx="5"/>
          </p:nvPr>
        </p:nvSpPr>
        <p:spPr>
          <a:ln/>
        </p:spPr>
        <p:txBody>
          <a:bodyPr/>
          <a:lstStyle/>
          <a:p>
            <a:fld id="{1E80AEF2-37C2-B347-AD60-DD01822F04BC}" type="slidenum">
              <a:rPr lang="en-US" altLang="en-US"/>
              <a:pPr/>
              <a:t>11</a:t>
            </a:fld>
            <a:endParaRPr lang="en-US" altLang="en-US"/>
          </a:p>
        </p:txBody>
      </p:sp>
      <p:sp>
        <p:nvSpPr>
          <p:cNvPr id="697346" name="Rectangle 2">
            <a:extLst>
              <a:ext uri="{FF2B5EF4-FFF2-40B4-BE49-F238E27FC236}">
                <a16:creationId xmlns:a16="http://schemas.microsoft.com/office/drawing/2014/main" id="{D81F7C17-C307-73B4-8E46-F32CB5192610}"/>
              </a:ext>
            </a:extLst>
          </p:cNvPr>
          <p:cNvSpPr>
            <a:spLocks noRot="1" noChangeArrowheads="1" noTextEdit="1"/>
          </p:cNvSpPr>
          <p:nvPr>
            <p:ph type="sldImg"/>
          </p:nvPr>
        </p:nvSpPr>
        <p:spPr>
          <a:ln/>
        </p:spPr>
      </p:sp>
      <p:sp>
        <p:nvSpPr>
          <p:cNvPr id="697347" name="Rectangle 3">
            <a:extLst>
              <a:ext uri="{FF2B5EF4-FFF2-40B4-BE49-F238E27FC236}">
                <a16:creationId xmlns:a16="http://schemas.microsoft.com/office/drawing/2014/main" id="{709B7651-4C1F-B451-B525-DDCB4FD2E0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80017D-6A34-6AB3-B052-6142AB908E75}"/>
              </a:ext>
            </a:extLst>
          </p:cNvPr>
          <p:cNvSpPr>
            <a:spLocks noGrp="1" noChangeArrowheads="1"/>
          </p:cNvSpPr>
          <p:nvPr>
            <p:ph type="sldNum" sz="quarter" idx="5"/>
          </p:nvPr>
        </p:nvSpPr>
        <p:spPr>
          <a:ln/>
        </p:spPr>
        <p:txBody>
          <a:bodyPr/>
          <a:lstStyle/>
          <a:p>
            <a:fld id="{95BD0417-F603-E043-B5FA-C3C0365BEE27}" type="slidenum">
              <a:rPr lang="en-US" altLang="en-US"/>
              <a:pPr/>
              <a:t>12</a:t>
            </a:fld>
            <a:endParaRPr lang="en-US" altLang="en-US"/>
          </a:p>
        </p:txBody>
      </p:sp>
      <p:sp>
        <p:nvSpPr>
          <p:cNvPr id="698370" name="Rectangle 2">
            <a:extLst>
              <a:ext uri="{FF2B5EF4-FFF2-40B4-BE49-F238E27FC236}">
                <a16:creationId xmlns:a16="http://schemas.microsoft.com/office/drawing/2014/main" id="{5E91FD17-0128-9776-E9B0-2DC21A5203FF}"/>
              </a:ext>
            </a:extLst>
          </p:cNvPr>
          <p:cNvSpPr>
            <a:spLocks noRot="1" noChangeArrowheads="1" noTextEdit="1"/>
          </p:cNvSpPr>
          <p:nvPr>
            <p:ph type="sldImg"/>
          </p:nvPr>
        </p:nvSpPr>
        <p:spPr>
          <a:ln/>
        </p:spPr>
      </p:sp>
      <p:sp>
        <p:nvSpPr>
          <p:cNvPr id="698371" name="Rectangle 3">
            <a:extLst>
              <a:ext uri="{FF2B5EF4-FFF2-40B4-BE49-F238E27FC236}">
                <a16:creationId xmlns:a16="http://schemas.microsoft.com/office/drawing/2014/main" id="{DA739868-99DD-083E-6644-665ED584C5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E3AC46-5E12-DB1E-5839-68AC442F6DC3}"/>
              </a:ext>
            </a:extLst>
          </p:cNvPr>
          <p:cNvSpPr>
            <a:spLocks noGrp="1" noChangeArrowheads="1"/>
          </p:cNvSpPr>
          <p:nvPr>
            <p:ph type="sldNum" sz="quarter" idx="5"/>
          </p:nvPr>
        </p:nvSpPr>
        <p:spPr>
          <a:ln/>
        </p:spPr>
        <p:txBody>
          <a:bodyPr/>
          <a:lstStyle/>
          <a:p>
            <a:fld id="{1C129437-79A5-3841-8B72-C714AE85CC66}" type="slidenum">
              <a:rPr lang="en-US" altLang="en-US"/>
              <a:pPr/>
              <a:t>13</a:t>
            </a:fld>
            <a:endParaRPr lang="en-US" altLang="en-US"/>
          </a:p>
        </p:txBody>
      </p:sp>
      <p:sp>
        <p:nvSpPr>
          <p:cNvPr id="699394" name="Rectangle 2">
            <a:extLst>
              <a:ext uri="{FF2B5EF4-FFF2-40B4-BE49-F238E27FC236}">
                <a16:creationId xmlns:a16="http://schemas.microsoft.com/office/drawing/2014/main" id="{051A52A6-20CA-7D9A-FD8E-F49DCA3DFEB4}"/>
              </a:ext>
            </a:extLst>
          </p:cNvPr>
          <p:cNvSpPr>
            <a:spLocks noRot="1" noChangeArrowheads="1" noTextEdit="1"/>
          </p:cNvSpPr>
          <p:nvPr>
            <p:ph type="sldImg"/>
          </p:nvPr>
        </p:nvSpPr>
        <p:spPr>
          <a:ln/>
        </p:spPr>
      </p:sp>
      <p:sp>
        <p:nvSpPr>
          <p:cNvPr id="699395" name="Rectangle 3">
            <a:extLst>
              <a:ext uri="{FF2B5EF4-FFF2-40B4-BE49-F238E27FC236}">
                <a16:creationId xmlns:a16="http://schemas.microsoft.com/office/drawing/2014/main" id="{C74E1373-2E2C-B090-C546-305A81C6BA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A14958-05CB-92F3-B463-9FAD9F266A29}"/>
              </a:ext>
            </a:extLst>
          </p:cNvPr>
          <p:cNvSpPr>
            <a:spLocks noGrp="1" noChangeArrowheads="1"/>
          </p:cNvSpPr>
          <p:nvPr>
            <p:ph type="sldNum" sz="quarter" idx="5"/>
          </p:nvPr>
        </p:nvSpPr>
        <p:spPr>
          <a:ln/>
        </p:spPr>
        <p:txBody>
          <a:bodyPr/>
          <a:lstStyle/>
          <a:p>
            <a:fld id="{768C871B-F44C-C74C-860F-95FFA0D1317F}" type="slidenum">
              <a:rPr lang="en-US" altLang="en-US"/>
              <a:pPr/>
              <a:t>14</a:t>
            </a:fld>
            <a:endParaRPr lang="en-US" altLang="en-US"/>
          </a:p>
        </p:txBody>
      </p:sp>
      <p:sp>
        <p:nvSpPr>
          <p:cNvPr id="700418" name="Rectangle 2">
            <a:extLst>
              <a:ext uri="{FF2B5EF4-FFF2-40B4-BE49-F238E27FC236}">
                <a16:creationId xmlns:a16="http://schemas.microsoft.com/office/drawing/2014/main" id="{B7FF5A74-7569-0D20-5D0A-597DED9F19FF}"/>
              </a:ext>
            </a:extLst>
          </p:cNvPr>
          <p:cNvSpPr>
            <a:spLocks noRot="1" noChangeArrowheads="1" noTextEdit="1"/>
          </p:cNvSpPr>
          <p:nvPr>
            <p:ph type="sldImg"/>
          </p:nvPr>
        </p:nvSpPr>
        <p:spPr>
          <a:ln/>
        </p:spPr>
      </p:sp>
      <p:sp>
        <p:nvSpPr>
          <p:cNvPr id="700419" name="Rectangle 3">
            <a:extLst>
              <a:ext uri="{FF2B5EF4-FFF2-40B4-BE49-F238E27FC236}">
                <a16:creationId xmlns:a16="http://schemas.microsoft.com/office/drawing/2014/main" id="{C325DF00-A51F-EB4D-FED0-415092BF78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47AC3E-9455-59CE-2259-6347B6C78AAB}"/>
              </a:ext>
            </a:extLst>
          </p:cNvPr>
          <p:cNvSpPr>
            <a:spLocks noGrp="1" noChangeArrowheads="1"/>
          </p:cNvSpPr>
          <p:nvPr>
            <p:ph type="sldNum" sz="quarter" idx="5"/>
          </p:nvPr>
        </p:nvSpPr>
        <p:spPr>
          <a:ln/>
        </p:spPr>
        <p:txBody>
          <a:bodyPr/>
          <a:lstStyle/>
          <a:p>
            <a:fld id="{A6B5211E-FF65-DE4F-BC04-10DD90EE327C}" type="slidenum">
              <a:rPr lang="en-US" altLang="en-US"/>
              <a:pPr/>
              <a:t>15</a:t>
            </a:fld>
            <a:endParaRPr lang="en-US" altLang="en-US"/>
          </a:p>
        </p:txBody>
      </p:sp>
      <p:sp>
        <p:nvSpPr>
          <p:cNvPr id="701442" name="Rectangle 2">
            <a:extLst>
              <a:ext uri="{FF2B5EF4-FFF2-40B4-BE49-F238E27FC236}">
                <a16:creationId xmlns:a16="http://schemas.microsoft.com/office/drawing/2014/main" id="{D484E84B-7698-64C4-9322-DE9B7054C625}"/>
              </a:ext>
            </a:extLst>
          </p:cNvPr>
          <p:cNvSpPr>
            <a:spLocks noRot="1" noChangeArrowheads="1" noTextEdit="1"/>
          </p:cNvSpPr>
          <p:nvPr>
            <p:ph type="sldImg"/>
          </p:nvPr>
        </p:nvSpPr>
        <p:spPr>
          <a:ln/>
        </p:spPr>
      </p:sp>
      <p:sp>
        <p:nvSpPr>
          <p:cNvPr id="701443" name="Rectangle 3">
            <a:extLst>
              <a:ext uri="{FF2B5EF4-FFF2-40B4-BE49-F238E27FC236}">
                <a16:creationId xmlns:a16="http://schemas.microsoft.com/office/drawing/2014/main" id="{DA89BE20-F1BC-39C0-2635-6E36ACC686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B50713C-4802-AA67-A15C-DDE4E1E70CA4}"/>
              </a:ext>
            </a:extLst>
          </p:cNvPr>
          <p:cNvSpPr>
            <a:spLocks noGrp="1" noChangeArrowheads="1"/>
          </p:cNvSpPr>
          <p:nvPr>
            <p:ph type="sldNum" sz="quarter" idx="5"/>
          </p:nvPr>
        </p:nvSpPr>
        <p:spPr>
          <a:ln/>
        </p:spPr>
        <p:txBody>
          <a:bodyPr/>
          <a:lstStyle/>
          <a:p>
            <a:fld id="{EB137800-BEA2-E64E-8BD5-B18106394C07}" type="slidenum">
              <a:rPr lang="en-US" altLang="en-US"/>
              <a:pPr/>
              <a:t>16</a:t>
            </a:fld>
            <a:endParaRPr lang="en-US" altLang="en-US"/>
          </a:p>
        </p:txBody>
      </p:sp>
      <p:sp>
        <p:nvSpPr>
          <p:cNvPr id="702466" name="Rectangle 2">
            <a:extLst>
              <a:ext uri="{FF2B5EF4-FFF2-40B4-BE49-F238E27FC236}">
                <a16:creationId xmlns:a16="http://schemas.microsoft.com/office/drawing/2014/main" id="{60CDDB12-0A14-68AB-0F0E-C1E4C1F98805}"/>
              </a:ext>
            </a:extLst>
          </p:cNvPr>
          <p:cNvSpPr>
            <a:spLocks noRot="1" noChangeArrowheads="1" noTextEdit="1"/>
          </p:cNvSpPr>
          <p:nvPr>
            <p:ph type="sldImg"/>
          </p:nvPr>
        </p:nvSpPr>
        <p:spPr>
          <a:ln/>
        </p:spPr>
      </p:sp>
      <p:sp>
        <p:nvSpPr>
          <p:cNvPr id="702467" name="Rectangle 3">
            <a:extLst>
              <a:ext uri="{FF2B5EF4-FFF2-40B4-BE49-F238E27FC236}">
                <a16:creationId xmlns:a16="http://schemas.microsoft.com/office/drawing/2014/main" id="{0CF25583-1DDE-5A89-2B57-27EBDB02F2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A68C2D-09D6-2DC8-459E-AC65A47206B9}"/>
              </a:ext>
            </a:extLst>
          </p:cNvPr>
          <p:cNvSpPr>
            <a:spLocks noGrp="1" noChangeArrowheads="1"/>
          </p:cNvSpPr>
          <p:nvPr>
            <p:ph type="sldNum" sz="quarter" idx="5"/>
          </p:nvPr>
        </p:nvSpPr>
        <p:spPr>
          <a:ln/>
        </p:spPr>
        <p:txBody>
          <a:bodyPr/>
          <a:lstStyle/>
          <a:p>
            <a:fld id="{330A2CD8-E450-E444-A38E-A933364DE90E}" type="slidenum">
              <a:rPr lang="en-US" altLang="en-US"/>
              <a:pPr/>
              <a:t>17</a:t>
            </a:fld>
            <a:endParaRPr lang="en-US" altLang="en-US"/>
          </a:p>
        </p:txBody>
      </p:sp>
      <p:sp>
        <p:nvSpPr>
          <p:cNvPr id="703490" name="Rectangle 2">
            <a:extLst>
              <a:ext uri="{FF2B5EF4-FFF2-40B4-BE49-F238E27FC236}">
                <a16:creationId xmlns:a16="http://schemas.microsoft.com/office/drawing/2014/main" id="{A504C220-9706-5E86-6A98-D6752ACCDF2F}"/>
              </a:ext>
            </a:extLst>
          </p:cNvPr>
          <p:cNvSpPr>
            <a:spLocks noRot="1" noChangeArrowheads="1" noTextEdit="1"/>
          </p:cNvSpPr>
          <p:nvPr>
            <p:ph type="sldImg"/>
          </p:nvPr>
        </p:nvSpPr>
        <p:spPr>
          <a:ln/>
        </p:spPr>
      </p:sp>
      <p:sp>
        <p:nvSpPr>
          <p:cNvPr id="703491" name="Rectangle 3">
            <a:extLst>
              <a:ext uri="{FF2B5EF4-FFF2-40B4-BE49-F238E27FC236}">
                <a16:creationId xmlns:a16="http://schemas.microsoft.com/office/drawing/2014/main" id="{3AB4B783-FA01-2A1F-9B91-1F8994A723A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6568A9-7276-121B-6B29-3221D46875A4}"/>
              </a:ext>
            </a:extLst>
          </p:cNvPr>
          <p:cNvSpPr>
            <a:spLocks noGrp="1" noChangeArrowheads="1"/>
          </p:cNvSpPr>
          <p:nvPr>
            <p:ph type="sldNum" sz="quarter" idx="5"/>
          </p:nvPr>
        </p:nvSpPr>
        <p:spPr>
          <a:ln/>
        </p:spPr>
        <p:txBody>
          <a:bodyPr/>
          <a:lstStyle/>
          <a:p>
            <a:fld id="{09AE7352-620E-ED46-826E-A84BDC7648C6}" type="slidenum">
              <a:rPr lang="en-US" altLang="en-US"/>
              <a:pPr/>
              <a:t>18</a:t>
            </a:fld>
            <a:endParaRPr lang="en-US" altLang="en-US"/>
          </a:p>
        </p:txBody>
      </p:sp>
      <p:sp>
        <p:nvSpPr>
          <p:cNvPr id="704514" name="Rectangle 2">
            <a:extLst>
              <a:ext uri="{FF2B5EF4-FFF2-40B4-BE49-F238E27FC236}">
                <a16:creationId xmlns:a16="http://schemas.microsoft.com/office/drawing/2014/main" id="{B36DA06D-F344-369E-A288-842D841EBCC1}"/>
              </a:ext>
            </a:extLst>
          </p:cNvPr>
          <p:cNvSpPr>
            <a:spLocks noRot="1" noChangeArrowheads="1" noTextEdit="1"/>
          </p:cNvSpPr>
          <p:nvPr>
            <p:ph type="sldImg"/>
          </p:nvPr>
        </p:nvSpPr>
        <p:spPr>
          <a:ln/>
        </p:spPr>
      </p:sp>
      <p:sp>
        <p:nvSpPr>
          <p:cNvPr id="704515" name="Rectangle 3">
            <a:extLst>
              <a:ext uri="{FF2B5EF4-FFF2-40B4-BE49-F238E27FC236}">
                <a16:creationId xmlns:a16="http://schemas.microsoft.com/office/drawing/2014/main" id="{C642597E-CC2D-9F3E-9815-5C0BF5C06F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789B69-A95D-653C-1618-0D3237D87365}"/>
              </a:ext>
            </a:extLst>
          </p:cNvPr>
          <p:cNvSpPr>
            <a:spLocks noGrp="1" noChangeArrowheads="1"/>
          </p:cNvSpPr>
          <p:nvPr>
            <p:ph type="sldNum" sz="quarter" idx="5"/>
          </p:nvPr>
        </p:nvSpPr>
        <p:spPr>
          <a:ln/>
        </p:spPr>
        <p:txBody>
          <a:bodyPr/>
          <a:lstStyle/>
          <a:p>
            <a:fld id="{7B5A3CA9-44B5-044A-A199-8732450B2100}" type="slidenum">
              <a:rPr lang="en-US" altLang="en-US"/>
              <a:pPr/>
              <a:t>19</a:t>
            </a:fld>
            <a:endParaRPr lang="en-US" altLang="en-US"/>
          </a:p>
        </p:txBody>
      </p:sp>
      <p:sp>
        <p:nvSpPr>
          <p:cNvPr id="705538" name="Rectangle 2">
            <a:extLst>
              <a:ext uri="{FF2B5EF4-FFF2-40B4-BE49-F238E27FC236}">
                <a16:creationId xmlns:a16="http://schemas.microsoft.com/office/drawing/2014/main" id="{1B5717B5-D76E-CDE1-592B-C2288402B30C}"/>
              </a:ext>
            </a:extLst>
          </p:cNvPr>
          <p:cNvSpPr>
            <a:spLocks noRot="1" noChangeArrowheads="1" noTextEdit="1"/>
          </p:cNvSpPr>
          <p:nvPr>
            <p:ph type="sldImg"/>
          </p:nvPr>
        </p:nvSpPr>
        <p:spPr>
          <a:ln/>
        </p:spPr>
      </p:sp>
      <p:sp>
        <p:nvSpPr>
          <p:cNvPr id="705539" name="Rectangle 3">
            <a:extLst>
              <a:ext uri="{FF2B5EF4-FFF2-40B4-BE49-F238E27FC236}">
                <a16:creationId xmlns:a16="http://schemas.microsoft.com/office/drawing/2014/main" id="{CBAC620C-24FB-5F02-2631-DB7AE31A262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E33279-6573-D5E3-37A9-5F8C1F3E7B8D}"/>
              </a:ext>
            </a:extLst>
          </p:cNvPr>
          <p:cNvSpPr>
            <a:spLocks noGrp="1" noChangeArrowheads="1"/>
          </p:cNvSpPr>
          <p:nvPr>
            <p:ph type="sldNum" sz="quarter" idx="5"/>
          </p:nvPr>
        </p:nvSpPr>
        <p:spPr>
          <a:ln/>
        </p:spPr>
        <p:txBody>
          <a:bodyPr/>
          <a:lstStyle/>
          <a:p>
            <a:fld id="{2DF11198-BC4A-8F47-A4E6-0AEEF64E42A7}" type="slidenum">
              <a:rPr lang="en-US" altLang="en-US"/>
              <a:pPr/>
              <a:t>2</a:t>
            </a:fld>
            <a:endParaRPr lang="en-US" altLang="en-US"/>
          </a:p>
        </p:txBody>
      </p:sp>
      <p:sp>
        <p:nvSpPr>
          <p:cNvPr id="688130" name="Rectangle 2">
            <a:extLst>
              <a:ext uri="{FF2B5EF4-FFF2-40B4-BE49-F238E27FC236}">
                <a16:creationId xmlns:a16="http://schemas.microsoft.com/office/drawing/2014/main" id="{23F1485E-9D68-5001-DB0A-8C5D1ACD78A6}"/>
              </a:ext>
            </a:extLst>
          </p:cNvPr>
          <p:cNvSpPr>
            <a:spLocks noRot="1" noChangeArrowheads="1" noTextEdit="1"/>
          </p:cNvSpPr>
          <p:nvPr>
            <p:ph type="sldImg"/>
          </p:nvPr>
        </p:nvSpPr>
        <p:spPr>
          <a:ln/>
        </p:spPr>
      </p:sp>
      <p:sp>
        <p:nvSpPr>
          <p:cNvPr id="688131" name="Rectangle 3">
            <a:extLst>
              <a:ext uri="{FF2B5EF4-FFF2-40B4-BE49-F238E27FC236}">
                <a16:creationId xmlns:a16="http://schemas.microsoft.com/office/drawing/2014/main" id="{0FFD6937-29AA-8A11-0D96-F8C06FAFABE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09DC6B-0C72-B487-F73B-ED164FEFB3C4}"/>
              </a:ext>
            </a:extLst>
          </p:cNvPr>
          <p:cNvSpPr>
            <a:spLocks noGrp="1" noChangeArrowheads="1"/>
          </p:cNvSpPr>
          <p:nvPr>
            <p:ph type="sldNum" sz="quarter" idx="5"/>
          </p:nvPr>
        </p:nvSpPr>
        <p:spPr>
          <a:ln/>
        </p:spPr>
        <p:txBody>
          <a:bodyPr/>
          <a:lstStyle/>
          <a:p>
            <a:fld id="{9466CFB2-B9F1-6544-8B6B-091278173210}" type="slidenum">
              <a:rPr lang="en-US" altLang="en-US"/>
              <a:pPr/>
              <a:t>20</a:t>
            </a:fld>
            <a:endParaRPr lang="en-US" altLang="en-US"/>
          </a:p>
        </p:txBody>
      </p:sp>
      <p:sp>
        <p:nvSpPr>
          <p:cNvPr id="706562" name="Rectangle 2">
            <a:extLst>
              <a:ext uri="{FF2B5EF4-FFF2-40B4-BE49-F238E27FC236}">
                <a16:creationId xmlns:a16="http://schemas.microsoft.com/office/drawing/2014/main" id="{1EEA4730-14B3-E082-8891-142141DAA4E6}"/>
              </a:ext>
            </a:extLst>
          </p:cNvPr>
          <p:cNvSpPr>
            <a:spLocks noRot="1" noChangeArrowheads="1" noTextEdit="1"/>
          </p:cNvSpPr>
          <p:nvPr>
            <p:ph type="sldImg"/>
          </p:nvPr>
        </p:nvSpPr>
        <p:spPr>
          <a:ln/>
        </p:spPr>
      </p:sp>
      <p:sp>
        <p:nvSpPr>
          <p:cNvPr id="706563" name="Rectangle 3">
            <a:extLst>
              <a:ext uri="{FF2B5EF4-FFF2-40B4-BE49-F238E27FC236}">
                <a16:creationId xmlns:a16="http://schemas.microsoft.com/office/drawing/2014/main" id="{F5B696E1-D860-D20F-F15A-C2FC24E587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A7C236-F4A3-076E-8342-D7E459D3F986}"/>
              </a:ext>
            </a:extLst>
          </p:cNvPr>
          <p:cNvSpPr>
            <a:spLocks noGrp="1" noChangeArrowheads="1"/>
          </p:cNvSpPr>
          <p:nvPr>
            <p:ph type="sldNum" sz="quarter" idx="5"/>
          </p:nvPr>
        </p:nvSpPr>
        <p:spPr>
          <a:ln/>
        </p:spPr>
        <p:txBody>
          <a:bodyPr/>
          <a:lstStyle/>
          <a:p>
            <a:fld id="{4326D115-2D5E-5242-95D8-FD1B40CE8B50}" type="slidenum">
              <a:rPr lang="en-US" altLang="en-US"/>
              <a:pPr/>
              <a:t>21</a:t>
            </a:fld>
            <a:endParaRPr lang="en-US" altLang="en-US"/>
          </a:p>
        </p:txBody>
      </p:sp>
      <p:sp>
        <p:nvSpPr>
          <p:cNvPr id="708610" name="Rectangle 2">
            <a:extLst>
              <a:ext uri="{FF2B5EF4-FFF2-40B4-BE49-F238E27FC236}">
                <a16:creationId xmlns:a16="http://schemas.microsoft.com/office/drawing/2014/main" id="{22F0EC9B-AAED-E185-D945-CB231626E61E}"/>
              </a:ext>
            </a:extLst>
          </p:cNvPr>
          <p:cNvSpPr>
            <a:spLocks noRot="1" noChangeArrowheads="1" noTextEdit="1"/>
          </p:cNvSpPr>
          <p:nvPr>
            <p:ph type="sldImg"/>
          </p:nvPr>
        </p:nvSpPr>
        <p:spPr>
          <a:ln/>
        </p:spPr>
      </p:sp>
      <p:sp>
        <p:nvSpPr>
          <p:cNvPr id="708611" name="Rectangle 3">
            <a:extLst>
              <a:ext uri="{FF2B5EF4-FFF2-40B4-BE49-F238E27FC236}">
                <a16:creationId xmlns:a16="http://schemas.microsoft.com/office/drawing/2014/main" id="{7201B84E-4FE2-CAB2-B67C-3FE5126BE1E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6DA68FC-D173-04BB-7738-5877CE1DB4C0}"/>
              </a:ext>
            </a:extLst>
          </p:cNvPr>
          <p:cNvSpPr>
            <a:spLocks noGrp="1" noChangeArrowheads="1"/>
          </p:cNvSpPr>
          <p:nvPr>
            <p:ph type="sldNum" sz="quarter" idx="5"/>
          </p:nvPr>
        </p:nvSpPr>
        <p:spPr>
          <a:ln/>
        </p:spPr>
        <p:txBody>
          <a:bodyPr/>
          <a:lstStyle/>
          <a:p>
            <a:fld id="{E237C6EC-35F9-F846-868D-B505ADCF651B}" type="slidenum">
              <a:rPr lang="en-US" altLang="en-US"/>
              <a:pPr/>
              <a:t>22</a:t>
            </a:fld>
            <a:endParaRPr lang="en-US" altLang="en-US"/>
          </a:p>
        </p:txBody>
      </p:sp>
      <p:sp>
        <p:nvSpPr>
          <p:cNvPr id="709634" name="Rectangle 2">
            <a:extLst>
              <a:ext uri="{FF2B5EF4-FFF2-40B4-BE49-F238E27FC236}">
                <a16:creationId xmlns:a16="http://schemas.microsoft.com/office/drawing/2014/main" id="{83F9241F-12D8-BD18-88A2-63B732CB98FB}"/>
              </a:ext>
            </a:extLst>
          </p:cNvPr>
          <p:cNvSpPr>
            <a:spLocks noRot="1" noChangeArrowheads="1" noTextEdit="1"/>
          </p:cNvSpPr>
          <p:nvPr>
            <p:ph type="sldImg"/>
          </p:nvPr>
        </p:nvSpPr>
        <p:spPr>
          <a:ln/>
        </p:spPr>
      </p:sp>
      <p:sp>
        <p:nvSpPr>
          <p:cNvPr id="709635" name="Rectangle 3">
            <a:extLst>
              <a:ext uri="{FF2B5EF4-FFF2-40B4-BE49-F238E27FC236}">
                <a16:creationId xmlns:a16="http://schemas.microsoft.com/office/drawing/2014/main" id="{E643A270-21C6-129A-7EDC-7959C68D02D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665752-8EF2-4DE4-DDB4-70B2631E6A93}"/>
              </a:ext>
            </a:extLst>
          </p:cNvPr>
          <p:cNvSpPr>
            <a:spLocks noGrp="1" noChangeArrowheads="1"/>
          </p:cNvSpPr>
          <p:nvPr>
            <p:ph type="sldNum" sz="quarter" idx="5"/>
          </p:nvPr>
        </p:nvSpPr>
        <p:spPr>
          <a:ln/>
        </p:spPr>
        <p:txBody>
          <a:bodyPr/>
          <a:lstStyle/>
          <a:p>
            <a:fld id="{4E48C0B9-A6C9-434C-84D8-EEC18173705F}" type="slidenum">
              <a:rPr lang="en-US" altLang="en-US"/>
              <a:pPr/>
              <a:t>23</a:t>
            </a:fld>
            <a:endParaRPr lang="en-US" altLang="en-US"/>
          </a:p>
        </p:txBody>
      </p:sp>
      <p:sp>
        <p:nvSpPr>
          <p:cNvPr id="710658" name="Rectangle 2">
            <a:extLst>
              <a:ext uri="{FF2B5EF4-FFF2-40B4-BE49-F238E27FC236}">
                <a16:creationId xmlns:a16="http://schemas.microsoft.com/office/drawing/2014/main" id="{61AFAA28-DCA8-A3AE-AF8B-AE8D29B5472E}"/>
              </a:ext>
            </a:extLst>
          </p:cNvPr>
          <p:cNvSpPr>
            <a:spLocks noRot="1" noChangeArrowheads="1" noTextEdit="1"/>
          </p:cNvSpPr>
          <p:nvPr>
            <p:ph type="sldImg"/>
          </p:nvPr>
        </p:nvSpPr>
        <p:spPr>
          <a:ln/>
        </p:spPr>
      </p:sp>
      <p:sp>
        <p:nvSpPr>
          <p:cNvPr id="710659" name="Rectangle 3">
            <a:extLst>
              <a:ext uri="{FF2B5EF4-FFF2-40B4-BE49-F238E27FC236}">
                <a16:creationId xmlns:a16="http://schemas.microsoft.com/office/drawing/2014/main" id="{886BA42B-E63A-F43F-328E-D1D76DA385F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2F52C5B-B7CA-0AFA-1CDE-DC478A6EC810}"/>
              </a:ext>
            </a:extLst>
          </p:cNvPr>
          <p:cNvSpPr>
            <a:spLocks noGrp="1" noChangeArrowheads="1"/>
          </p:cNvSpPr>
          <p:nvPr>
            <p:ph type="sldNum" sz="quarter" idx="5"/>
          </p:nvPr>
        </p:nvSpPr>
        <p:spPr>
          <a:ln/>
        </p:spPr>
        <p:txBody>
          <a:bodyPr/>
          <a:lstStyle/>
          <a:p>
            <a:fld id="{3EE74E45-7DDB-1E47-96BC-C82EE9C33C9C}" type="slidenum">
              <a:rPr lang="en-US" altLang="en-US"/>
              <a:pPr/>
              <a:t>24</a:t>
            </a:fld>
            <a:endParaRPr lang="en-US" altLang="en-US"/>
          </a:p>
        </p:txBody>
      </p:sp>
      <p:sp>
        <p:nvSpPr>
          <p:cNvPr id="711682" name="Rectangle 2">
            <a:extLst>
              <a:ext uri="{FF2B5EF4-FFF2-40B4-BE49-F238E27FC236}">
                <a16:creationId xmlns:a16="http://schemas.microsoft.com/office/drawing/2014/main" id="{3104065F-DF47-1BC3-A39B-16349C62FAFC}"/>
              </a:ext>
            </a:extLst>
          </p:cNvPr>
          <p:cNvSpPr>
            <a:spLocks noRot="1" noChangeArrowheads="1" noTextEdit="1"/>
          </p:cNvSpPr>
          <p:nvPr>
            <p:ph type="sldImg"/>
          </p:nvPr>
        </p:nvSpPr>
        <p:spPr>
          <a:ln/>
        </p:spPr>
      </p:sp>
      <p:sp>
        <p:nvSpPr>
          <p:cNvPr id="711683" name="Rectangle 3">
            <a:extLst>
              <a:ext uri="{FF2B5EF4-FFF2-40B4-BE49-F238E27FC236}">
                <a16:creationId xmlns:a16="http://schemas.microsoft.com/office/drawing/2014/main" id="{34F46328-6516-27A7-520F-15170E4FF39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9208F7C-467E-33FB-C197-132F8E4CDE14}"/>
              </a:ext>
            </a:extLst>
          </p:cNvPr>
          <p:cNvSpPr>
            <a:spLocks noGrp="1" noChangeArrowheads="1"/>
          </p:cNvSpPr>
          <p:nvPr>
            <p:ph type="sldNum" sz="quarter" idx="5"/>
          </p:nvPr>
        </p:nvSpPr>
        <p:spPr>
          <a:ln/>
        </p:spPr>
        <p:txBody>
          <a:bodyPr/>
          <a:lstStyle/>
          <a:p>
            <a:fld id="{AC720CEC-2658-9E4C-8217-123857EFEAB6}" type="slidenum">
              <a:rPr lang="en-US" altLang="en-US"/>
              <a:pPr/>
              <a:t>25</a:t>
            </a:fld>
            <a:endParaRPr lang="en-US" altLang="en-US"/>
          </a:p>
        </p:txBody>
      </p:sp>
      <p:sp>
        <p:nvSpPr>
          <p:cNvPr id="712706" name="Rectangle 2">
            <a:extLst>
              <a:ext uri="{FF2B5EF4-FFF2-40B4-BE49-F238E27FC236}">
                <a16:creationId xmlns:a16="http://schemas.microsoft.com/office/drawing/2014/main" id="{849ACABE-1306-107D-7EC2-43A87F626B3E}"/>
              </a:ext>
            </a:extLst>
          </p:cNvPr>
          <p:cNvSpPr>
            <a:spLocks noRot="1" noChangeArrowheads="1" noTextEdit="1"/>
          </p:cNvSpPr>
          <p:nvPr>
            <p:ph type="sldImg"/>
          </p:nvPr>
        </p:nvSpPr>
        <p:spPr>
          <a:ln/>
        </p:spPr>
      </p:sp>
      <p:sp>
        <p:nvSpPr>
          <p:cNvPr id="712707" name="Rectangle 3">
            <a:extLst>
              <a:ext uri="{FF2B5EF4-FFF2-40B4-BE49-F238E27FC236}">
                <a16:creationId xmlns:a16="http://schemas.microsoft.com/office/drawing/2014/main" id="{1EFEA95A-9EB2-BC9C-2684-1DB8BD38A6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9C5E0D-1D4A-A127-0482-1D4430BF306E}"/>
              </a:ext>
            </a:extLst>
          </p:cNvPr>
          <p:cNvSpPr>
            <a:spLocks noGrp="1" noChangeArrowheads="1"/>
          </p:cNvSpPr>
          <p:nvPr>
            <p:ph type="sldNum" sz="quarter" idx="5"/>
          </p:nvPr>
        </p:nvSpPr>
        <p:spPr>
          <a:ln/>
        </p:spPr>
        <p:txBody>
          <a:bodyPr/>
          <a:lstStyle/>
          <a:p>
            <a:fld id="{E8C038FC-690B-2A41-AA12-A1CB1EFBED59}" type="slidenum">
              <a:rPr lang="en-US" altLang="en-US"/>
              <a:pPr/>
              <a:t>26</a:t>
            </a:fld>
            <a:endParaRPr lang="en-US" altLang="en-US"/>
          </a:p>
        </p:txBody>
      </p:sp>
      <p:sp>
        <p:nvSpPr>
          <p:cNvPr id="713730" name="Rectangle 2">
            <a:extLst>
              <a:ext uri="{FF2B5EF4-FFF2-40B4-BE49-F238E27FC236}">
                <a16:creationId xmlns:a16="http://schemas.microsoft.com/office/drawing/2014/main" id="{C12248D6-B48E-F4F2-68FC-DADEB64CC6AA}"/>
              </a:ext>
            </a:extLst>
          </p:cNvPr>
          <p:cNvSpPr>
            <a:spLocks noRot="1" noChangeArrowheads="1" noTextEdit="1"/>
          </p:cNvSpPr>
          <p:nvPr>
            <p:ph type="sldImg"/>
          </p:nvPr>
        </p:nvSpPr>
        <p:spPr>
          <a:ln/>
        </p:spPr>
      </p:sp>
      <p:sp>
        <p:nvSpPr>
          <p:cNvPr id="713731" name="Rectangle 3">
            <a:extLst>
              <a:ext uri="{FF2B5EF4-FFF2-40B4-BE49-F238E27FC236}">
                <a16:creationId xmlns:a16="http://schemas.microsoft.com/office/drawing/2014/main" id="{3AA02BEF-72BA-DBB0-56A5-6B747BA894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FBFC67-D0F5-D9F9-4483-A89A26D87A36}"/>
              </a:ext>
            </a:extLst>
          </p:cNvPr>
          <p:cNvSpPr>
            <a:spLocks noGrp="1" noChangeArrowheads="1"/>
          </p:cNvSpPr>
          <p:nvPr>
            <p:ph type="sldNum" sz="quarter" idx="5"/>
          </p:nvPr>
        </p:nvSpPr>
        <p:spPr>
          <a:ln/>
        </p:spPr>
        <p:txBody>
          <a:bodyPr/>
          <a:lstStyle/>
          <a:p>
            <a:fld id="{056A198F-2AF9-3847-B711-7B2BC9B298CE}" type="slidenum">
              <a:rPr lang="en-US" altLang="en-US"/>
              <a:pPr/>
              <a:t>27</a:t>
            </a:fld>
            <a:endParaRPr lang="en-US" altLang="en-US"/>
          </a:p>
        </p:txBody>
      </p:sp>
      <p:sp>
        <p:nvSpPr>
          <p:cNvPr id="714754" name="Rectangle 2">
            <a:extLst>
              <a:ext uri="{FF2B5EF4-FFF2-40B4-BE49-F238E27FC236}">
                <a16:creationId xmlns:a16="http://schemas.microsoft.com/office/drawing/2014/main" id="{445625A2-D7A8-3055-9B9F-8557C6AF32F6}"/>
              </a:ext>
            </a:extLst>
          </p:cNvPr>
          <p:cNvSpPr>
            <a:spLocks noRot="1" noChangeArrowheads="1" noTextEdit="1"/>
          </p:cNvSpPr>
          <p:nvPr>
            <p:ph type="sldImg"/>
          </p:nvPr>
        </p:nvSpPr>
        <p:spPr>
          <a:ln/>
        </p:spPr>
      </p:sp>
      <p:sp>
        <p:nvSpPr>
          <p:cNvPr id="714755" name="Rectangle 3">
            <a:extLst>
              <a:ext uri="{FF2B5EF4-FFF2-40B4-BE49-F238E27FC236}">
                <a16:creationId xmlns:a16="http://schemas.microsoft.com/office/drawing/2014/main" id="{E375CB85-AAF8-3349-B273-E67F73F407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4D3405-0A4A-D6A7-D24A-F30C95F974AA}"/>
              </a:ext>
            </a:extLst>
          </p:cNvPr>
          <p:cNvSpPr>
            <a:spLocks noGrp="1" noChangeArrowheads="1"/>
          </p:cNvSpPr>
          <p:nvPr>
            <p:ph type="sldNum" sz="quarter" idx="5"/>
          </p:nvPr>
        </p:nvSpPr>
        <p:spPr>
          <a:ln/>
        </p:spPr>
        <p:txBody>
          <a:bodyPr/>
          <a:lstStyle/>
          <a:p>
            <a:fld id="{F1380653-D963-F644-B6B8-424A5973D40E}" type="slidenum">
              <a:rPr lang="en-US" altLang="en-US"/>
              <a:pPr/>
              <a:t>28</a:t>
            </a:fld>
            <a:endParaRPr lang="en-US" altLang="en-US"/>
          </a:p>
        </p:txBody>
      </p:sp>
      <p:sp>
        <p:nvSpPr>
          <p:cNvPr id="715778" name="Rectangle 2">
            <a:extLst>
              <a:ext uri="{FF2B5EF4-FFF2-40B4-BE49-F238E27FC236}">
                <a16:creationId xmlns:a16="http://schemas.microsoft.com/office/drawing/2014/main" id="{CA60B463-0B52-1C0B-E312-717FF53677BA}"/>
              </a:ext>
            </a:extLst>
          </p:cNvPr>
          <p:cNvSpPr>
            <a:spLocks noRot="1" noChangeArrowheads="1" noTextEdit="1"/>
          </p:cNvSpPr>
          <p:nvPr>
            <p:ph type="sldImg"/>
          </p:nvPr>
        </p:nvSpPr>
        <p:spPr>
          <a:ln/>
        </p:spPr>
      </p:sp>
      <p:sp>
        <p:nvSpPr>
          <p:cNvPr id="715779" name="Rectangle 3">
            <a:extLst>
              <a:ext uri="{FF2B5EF4-FFF2-40B4-BE49-F238E27FC236}">
                <a16:creationId xmlns:a16="http://schemas.microsoft.com/office/drawing/2014/main" id="{3BE1BCA9-6AF1-DDAB-8049-8C3B4F77DFE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10AC4C0-8F15-DFE7-DE88-FEEB40F2F897}"/>
              </a:ext>
            </a:extLst>
          </p:cNvPr>
          <p:cNvSpPr>
            <a:spLocks noGrp="1" noChangeArrowheads="1"/>
          </p:cNvSpPr>
          <p:nvPr>
            <p:ph type="sldNum" sz="quarter" idx="5"/>
          </p:nvPr>
        </p:nvSpPr>
        <p:spPr>
          <a:ln/>
        </p:spPr>
        <p:txBody>
          <a:bodyPr/>
          <a:lstStyle/>
          <a:p>
            <a:fld id="{8EA555BD-04D2-3F42-82D3-E812F3EA52DD}" type="slidenum">
              <a:rPr lang="en-US" altLang="en-US"/>
              <a:pPr/>
              <a:t>29</a:t>
            </a:fld>
            <a:endParaRPr lang="en-US" altLang="en-US"/>
          </a:p>
        </p:txBody>
      </p:sp>
      <p:sp>
        <p:nvSpPr>
          <p:cNvPr id="716802" name="Rectangle 2">
            <a:extLst>
              <a:ext uri="{FF2B5EF4-FFF2-40B4-BE49-F238E27FC236}">
                <a16:creationId xmlns:a16="http://schemas.microsoft.com/office/drawing/2014/main" id="{BF9DC89B-D149-6B4C-152F-324D9A7380D5}"/>
              </a:ext>
            </a:extLst>
          </p:cNvPr>
          <p:cNvSpPr>
            <a:spLocks noRot="1" noChangeArrowheads="1" noTextEdit="1"/>
          </p:cNvSpPr>
          <p:nvPr>
            <p:ph type="sldImg"/>
          </p:nvPr>
        </p:nvSpPr>
        <p:spPr>
          <a:ln/>
        </p:spPr>
      </p:sp>
      <p:sp>
        <p:nvSpPr>
          <p:cNvPr id="716803" name="Rectangle 3">
            <a:extLst>
              <a:ext uri="{FF2B5EF4-FFF2-40B4-BE49-F238E27FC236}">
                <a16:creationId xmlns:a16="http://schemas.microsoft.com/office/drawing/2014/main" id="{A12189EB-1034-788D-54E7-02938100C8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5DA6DF2-C2A0-96DA-DFFF-D3C33800A473}"/>
              </a:ext>
            </a:extLst>
          </p:cNvPr>
          <p:cNvSpPr>
            <a:spLocks noGrp="1" noChangeArrowheads="1"/>
          </p:cNvSpPr>
          <p:nvPr>
            <p:ph type="sldNum" sz="quarter" idx="5"/>
          </p:nvPr>
        </p:nvSpPr>
        <p:spPr>
          <a:ln/>
        </p:spPr>
        <p:txBody>
          <a:bodyPr/>
          <a:lstStyle/>
          <a:p>
            <a:fld id="{1C0B9444-CA18-2344-BDB1-E006CC8BEB24}" type="slidenum">
              <a:rPr lang="en-US" altLang="en-US"/>
              <a:pPr/>
              <a:t>3</a:t>
            </a:fld>
            <a:endParaRPr lang="en-US" altLang="en-US"/>
          </a:p>
        </p:txBody>
      </p:sp>
      <p:sp>
        <p:nvSpPr>
          <p:cNvPr id="689154" name="Rectangle 2">
            <a:extLst>
              <a:ext uri="{FF2B5EF4-FFF2-40B4-BE49-F238E27FC236}">
                <a16:creationId xmlns:a16="http://schemas.microsoft.com/office/drawing/2014/main" id="{47ED6976-9874-5678-ACBB-3D064A5AD9AA}"/>
              </a:ext>
            </a:extLst>
          </p:cNvPr>
          <p:cNvSpPr>
            <a:spLocks noRot="1" noChangeArrowheads="1" noTextEdit="1"/>
          </p:cNvSpPr>
          <p:nvPr>
            <p:ph type="sldImg"/>
          </p:nvPr>
        </p:nvSpPr>
        <p:spPr>
          <a:ln/>
        </p:spPr>
      </p:sp>
      <p:sp>
        <p:nvSpPr>
          <p:cNvPr id="689155" name="Rectangle 3">
            <a:extLst>
              <a:ext uri="{FF2B5EF4-FFF2-40B4-BE49-F238E27FC236}">
                <a16:creationId xmlns:a16="http://schemas.microsoft.com/office/drawing/2014/main" id="{05F9167F-273B-0404-C802-2C3FAB9B61D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81E60D1-9A3F-9628-C71A-C09619D827BA}"/>
              </a:ext>
            </a:extLst>
          </p:cNvPr>
          <p:cNvSpPr>
            <a:spLocks noGrp="1" noChangeArrowheads="1"/>
          </p:cNvSpPr>
          <p:nvPr>
            <p:ph type="sldNum" sz="quarter" idx="5"/>
          </p:nvPr>
        </p:nvSpPr>
        <p:spPr>
          <a:ln/>
        </p:spPr>
        <p:txBody>
          <a:bodyPr/>
          <a:lstStyle/>
          <a:p>
            <a:fld id="{0705F2A7-F5D2-3240-9B9C-DE3A3F256335}" type="slidenum">
              <a:rPr lang="en-US" altLang="en-US"/>
              <a:pPr/>
              <a:t>30</a:t>
            </a:fld>
            <a:endParaRPr lang="en-US" altLang="en-US"/>
          </a:p>
        </p:txBody>
      </p:sp>
      <p:sp>
        <p:nvSpPr>
          <p:cNvPr id="717826" name="Rectangle 2">
            <a:extLst>
              <a:ext uri="{FF2B5EF4-FFF2-40B4-BE49-F238E27FC236}">
                <a16:creationId xmlns:a16="http://schemas.microsoft.com/office/drawing/2014/main" id="{8D2D1619-F5F4-A23D-5FA9-0D8088610F87}"/>
              </a:ext>
            </a:extLst>
          </p:cNvPr>
          <p:cNvSpPr>
            <a:spLocks noRot="1" noChangeArrowheads="1" noTextEdit="1"/>
          </p:cNvSpPr>
          <p:nvPr>
            <p:ph type="sldImg"/>
          </p:nvPr>
        </p:nvSpPr>
        <p:spPr>
          <a:ln/>
        </p:spPr>
      </p:sp>
      <p:sp>
        <p:nvSpPr>
          <p:cNvPr id="717827" name="Rectangle 3">
            <a:extLst>
              <a:ext uri="{FF2B5EF4-FFF2-40B4-BE49-F238E27FC236}">
                <a16:creationId xmlns:a16="http://schemas.microsoft.com/office/drawing/2014/main" id="{BB4EF603-47A6-BE8E-EE80-7C7A38AAA5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9FFE63-A0F9-6F05-B0E5-55E591934519}"/>
              </a:ext>
            </a:extLst>
          </p:cNvPr>
          <p:cNvSpPr>
            <a:spLocks noGrp="1" noChangeArrowheads="1"/>
          </p:cNvSpPr>
          <p:nvPr>
            <p:ph type="sldNum" sz="quarter" idx="5"/>
          </p:nvPr>
        </p:nvSpPr>
        <p:spPr>
          <a:ln/>
        </p:spPr>
        <p:txBody>
          <a:bodyPr/>
          <a:lstStyle/>
          <a:p>
            <a:fld id="{9CBA5BBF-07FD-3F4F-A547-F58EE142BBA8}" type="slidenum">
              <a:rPr lang="en-US" altLang="en-US"/>
              <a:pPr/>
              <a:t>31</a:t>
            </a:fld>
            <a:endParaRPr lang="en-US" altLang="en-US"/>
          </a:p>
        </p:txBody>
      </p:sp>
      <p:sp>
        <p:nvSpPr>
          <p:cNvPr id="718850" name="Rectangle 2">
            <a:extLst>
              <a:ext uri="{FF2B5EF4-FFF2-40B4-BE49-F238E27FC236}">
                <a16:creationId xmlns:a16="http://schemas.microsoft.com/office/drawing/2014/main" id="{11C00836-0A16-F8A1-EBB8-856EFDD17BE7}"/>
              </a:ext>
            </a:extLst>
          </p:cNvPr>
          <p:cNvSpPr>
            <a:spLocks noRot="1" noChangeArrowheads="1" noTextEdit="1"/>
          </p:cNvSpPr>
          <p:nvPr>
            <p:ph type="sldImg"/>
          </p:nvPr>
        </p:nvSpPr>
        <p:spPr>
          <a:ln/>
        </p:spPr>
      </p:sp>
      <p:sp>
        <p:nvSpPr>
          <p:cNvPr id="718851" name="Rectangle 3">
            <a:extLst>
              <a:ext uri="{FF2B5EF4-FFF2-40B4-BE49-F238E27FC236}">
                <a16:creationId xmlns:a16="http://schemas.microsoft.com/office/drawing/2014/main" id="{4EC3DB46-A363-4D59-09D3-7210132759F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4D6EF93-D79C-420D-FC66-06A4FC6BB870}"/>
              </a:ext>
            </a:extLst>
          </p:cNvPr>
          <p:cNvSpPr>
            <a:spLocks noGrp="1" noChangeArrowheads="1"/>
          </p:cNvSpPr>
          <p:nvPr>
            <p:ph type="sldNum" sz="quarter" idx="5"/>
          </p:nvPr>
        </p:nvSpPr>
        <p:spPr>
          <a:ln/>
        </p:spPr>
        <p:txBody>
          <a:bodyPr/>
          <a:lstStyle/>
          <a:p>
            <a:fld id="{85048EBD-B18D-A543-B98E-2C657191BEA9}" type="slidenum">
              <a:rPr lang="en-US" altLang="en-US"/>
              <a:pPr/>
              <a:t>32</a:t>
            </a:fld>
            <a:endParaRPr lang="en-US" altLang="en-US"/>
          </a:p>
        </p:txBody>
      </p:sp>
      <p:sp>
        <p:nvSpPr>
          <p:cNvPr id="719874" name="Rectangle 2">
            <a:extLst>
              <a:ext uri="{FF2B5EF4-FFF2-40B4-BE49-F238E27FC236}">
                <a16:creationId xmlns:a16="http://schemas.microsoft.com/office/drawing/2014/main" id="{F11E9803-27A6-0645-72C5-F6705B4472E1}"/>
              </a:ext>
            </a:extLst>
          </p:cNvPr>
          <p:cNvSpPr>
            <a:spLocks noRot="1" noChangeArrowheads="1" noTextEdit="1"/>
          </p:cNvSpPr>
          <p:nvPr>
            <p:ph type="sldImg"/>
          </p:nvPr>
        </p:nvSpPr>
        <p:spPr>
          <a:ln/>
        </p:spPr>
      </p:sp>
      <p:sp>
        <p:nvSpPr>
          <p:cNvPr id="719875" name="Rectangle 3">
            <a:extLst>
              <a:ext uri="{FF2B5EF4-FFF2-40B4-BE49-F238E27FC236}">
                <a16:creationId xmlns:a16="http://schemas.microsoft.com/office/drawing/2014/main" id="{8584D5D5-61E7-C6F8-B110-6D5F11078B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E8B8CC-52C4-2AB8-B9FD-806CB802FA2D}"/>
              </a:ext>
            </a:extLst>
          </p:cNvPr>
          <p:cNvSpPr>
            <a:spLocks noGrp="1" noChangeArrowheads="1"/>
          </p:cNvSpPr>
          <p:nvPr>
            <p:ph type="sldNum" sz="quarter" idx="5"/>
          </p:nvPr>
        </p:nvSpPr>
        <p:spPr>
          <a:ln/>
        </p:spPr>
        <p:txBody>
          <a:bodyPr/>
          <a:lstStyle/>
          <a:p>
            <a:fld id="{FEA95A63-3B18-1B4F-B225-974502492FBC}" type="slidenum">
              <a:rPr lang="en-US" altLang="en-US"/>
              <a:pPr/>
              <a:t>33</a:t>
            </a:fld>
            <a:endParaRPr lang="en-US" altLang="en-US"/>
          </a:p>
        </p:txBody>
      </p:sp>
      <p:sp>
        <p:nvSpPr>
          <p:cNvPr id="720898" name="Rectangle 2">
            <a:extLst>
              <a:ext uri="{FF2B5EF4-FFF2-40B4-BE49-F238E27FC236}">
                <a16:creationId xmlns:a16="http://schemas.microsoft.com/office/drawing/2014/main" id="{C0866848-B502-C68D-0760-EAAEDE9FAA75}"/>
              </a:ext>
            </a:extLst>
          </p:cNvPr>
          <p:cNvSpPr>
            <a:spLocks noRot="1" noChangeArrowheads="1" noTextEdit="1"/>
          </p:cNvSpPr>
          <p:nvPr>
            <p:ph type="sldImg"/>
          </p:nvPr>
        </p:nvSpPr>
        <p:spPr>
          <a:ln/>
        </p:spPr>
      </p:sp>
      <p:sp>
        <p:nvSpPr>
          <p:cNvPr id="720899" name="Rectangle 3">
            <a:extLst>
              <a:ext uri="{FF2B5EF4-FFF2-40B4-BE49-F238E27FC236}">
                <a16:creationId xmlns:a16="http://schemas.microsoft.com/office/drawing/2014/main" id="{CCBE1904-7B68-848B-C9E3-0AFEE34C5C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452AB12-9FCF-33A1-169E-D142BD2E586F}"/>
              </a:ext>
            </a:extLst>
          </p:cNvPr>
          <p:cNvSpPr>
            <a:spLocks noGrp="1" noChangeArrowheads="1"/>
          </p:cNvSpPr>
          <p:nvPr>
            <p:ph type="sldNum" sz="quarter" idx="5"/>
          </p:nvPr>
        </p:nvSpPr>
        <p:spPr>
          <a:ln/>
        </p:spPr>
        <p:txBody>
          <a:bodyPr/>
          <a:lstStyle/>
          <a:p>
            <a:fld id="{A59D773D-4C31-4341-93B0-5EA006BB62EC}" type="slidenum">
              <a:rPr lang="en-US" altLang="en-US"/>
              <a:pPr/>
              <a:t>34</a:t>
            </a:fld>
            <a:endParaRPr lang="en-US" altLang="en-US"/>
          </a:p>
        </p:txBody>
      </p:sp>
      <p:sp>
        <p:nvSpPr>
          <p:cNvPr id="721922" name="Rectangle 2">
            <a:extLst>
              <a:ext uri="{FF2B5EF4-FFF2-40B4-BE49-F238E27FC236}">
                <a16:creationId xmlns:a16="http://schemas.microsoft.com/office/drawing/2014/main" id="{512DD6A2-2922-DD29-7273-E30405711775}"/>
              </a:ext>
            </a:extLst>
          </p:cNvPr>
          <p:cNvSpPr>
            <a:spLocks noRot="1" noChangeArrowheads="1" noTextEdit="1"/>
          </p:cNvSpPr>
          <p:nvPr>
            <p:ph type="sldImg"/>
          </p:nvPr>
        </p:nvSpPr>
        <p:spPr>
          <a:ln/>
        </p:spPr>
      </p:sp>
      <p:sp>
        <p:nvSpPr>
          <p:cNvPr id="721923" name="Rectangle 3">
            <a:extLst>
              <a:ext uri="{FF2B5EF4-FFF2-40B4-BE49-F238E27FC236}">
                <a16:creationId xmlns:a16="http://schemas.microsoft.com/office/drawing/2014/main" id="{381920EE-3227-BBEE-76C0-889265DAFAB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577825-0718-B152-E785-3DCD66EB7F89}"/>
              </a:ext>
            </a:extLst>
          </p:cNvPr>
          <p:cNvSpPr>
            <a:spLocks noGrp="1" noChangeArrowheads="1"/>
          </p:cNvSpPr>
          <p:nvPr>
            <p:ph type="sldNum" sz="quarter" idx="5"/>
          </p:nvPr>
        </p:nvSpPr>
        <p:spPr>
          <a:ln/>
        </p:spPr>
        <p:txBody>
          <a:bodyPr/>
          <a:lstStyle/>
          <a:p>
            <a:fld id="{F2A37BC1-B11A-B543-9099-759D8D30A823}" type="slidenum">
              <a:rPr lang="en-US" altLang="en-US"/>
              <a:pPr/>
              <a:t>35</a:t>
            </a:fld>
            <a:endParaRPr lang="en-US" altLang="en-US"/>
          </a:p>
        </p:txBody>
      </p:sp>
      <p:sp>
        <p:nvSpPr>
          <p:cNvPr id="722946" name="Rectangle 2">
            <a:extLst>
              <a:ext uri="{FF2B5EF4-FFF2-40B4-BE49-F238E27FC236}">
                <a16:creationId xmlns:a16="http://schemas.microsoft.com/office/drawing/2014/main" id="{7C5EF794-8795-3536-F914-D8CA84C1B441}"/>
              </a:ext>
            </a:extLst>
          </p:cNvPr>
          <p:cNvSpPr>
            <a:spLocks noRot="1" noChangeArrowheads="1" noTextEdit="1"/>
          </p:cNvSpPr>
          <p:nvPr>
            <p:ph type="sldImg"/>
          </p:nvPr>
        </p:nvSpPr>
        <p:spPr>
          <a:ln/>
        </p:spPr>
      </p:sp>
      <p:sp>
        <p:nvSpPr>
          <p:cNvPr id="722947" name="Rectangle 3">
            <a:extLst>
              <a:ext uri="{FF2B5EF4-FFF2-40B4-BE49-F238E27FC236}">
                <a16:creationId xmlns:a16="http://schemas.microsoft.com/office/drawing/2014/main" id="{93F1DA50-D8DC-FADA-0E42-97373ED71A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AAA7B9-0CCD-3D0A-989C-269A8A6E82C2}"/>
              </a:ext>
            </a:extLst>
          </p:cNvPr>
          <p:cNvSpPr>
            <a:spLocks noGrp="1" noChangeArrowheads="1"/>
          </p:cNvSpPr>
          <p:nvPr>
            <p:ph type="sldNum" sz="quarter" idx="5"/>
          </p:nvPr>
        </p:nvSpPr>
        <p:spPr>
          <a:ln/>
        </p:spPr>
        <p:txBody>
          <a:bodyPr/>
          <a:lstStyle/>
          <a:p>
            <a:fld id="{23C7E9CF-2BD9-9E44-A8A4-012947A4150A}" type="slidenum">
              <a:rPr lang="en-US" altLang="en-US"/>
              <a:pPr/>
              <a:t>36</a:t>
            </a:fld>
            <a:endParaRPr lang="en-US" altLang="en-US"/>
          </a:p>
        </p:txBody>
      </p:sp>
      <p:sp>
        <p:nvSpPr>
          <p:cNvPr id="723970" name="Rectangle 2">
            <a:extLst>
              <a:ext uri="{FF2B5EF4-FFF2-40B4-BE49-F238E27FC236}">
                <a16:creationId xmlns:a16="http://schemas.microsoft.com/office/drawing/2014/main" id="{29D8B76B-F06F-A59D-6381-F0E682A6D9B1}"/>
              </a:ext>
            </a:extLst>
          </p:cNvPr>
          <p:cNvSpPr>
            <a:spLocks noRot="1" noChangeArrowheads="1" noTextEdit="1"/>
          </p:cNvSpPr>
          <p:nvPr>
            <p:ph type="sldImg"/>
          </p:nvPr>
        </p:nvSpPr>
        <p:spPr>
          <a:ln/>
        </p:spPr>
      </p:sp>
      <p:sp>
        <p:nvSpPr>
          <p:cNvPr id="723971" name="Rectangle 3">
            <a:extLst>
              <a:ext uri="{FF2B5EF4-FFF2-40B4-BE49-F238E27FC236}">
                <a16:creationId xmlns:a16="http://schemas.microsoft.com/office/drawing/2014/main" id="{E4F860A0-52C6-B52A-8706-3B23435519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0A5763-0BAC-5C62-D4DC-DF3037E0EA26}"/>
              </a:ext>
            </a:extLst>
          </p:cNvPr>
          <p:cNvSpPr>
            <a:spLocks noGrp="1" noChangeArrowheads="1"/>
          </p:cNvSpPr>
          <p:nvPr>
            <p:ph type="sldNum" sz="quarter" idx="5"/>
          </p:nvPr>
        </p:nvSpPr>
        <p:spPr>
          <a:ln/>
        </p:spPr>
        <p:txBody>
          <a:bodyPr/>
          <a:lstStyle/>
          <a:p>
            <a:fld id="{FC129543-4FF7-4346-8928-B965F51A3B24}" type="slidenum">
              <a:rPr lang="en-US" altLang="en-US"/>
              <a:pPr/>
              <a:t>37</a:t>
            </a:fld>
            <a:endParaRPr lang="en-US" altLang="en-US"/>
          </a:p>
        </p:txBody>
      </p:sp>
      <p:sp>
        <p:nvSpPr>
          <p:cNvPr id="724994" name="Rectangle 2">
            <a:extLst>
              <a:ext uri="{FF2B5EF4-FFF2-40B4-BE49-F238E27FC236}">
                <a16:creationId xmlns:a16="http://schemas.microsoft.com/office/drawing/2014/main" id="{F709A3BE-94A3-6F76-1C16-C28038567042}"/>
              </a:ext>
            </a:extLst>
          </p:cNvPr>
          <p:cNvSpPr>
            <a:spLocks noRot="1" noChangeArrowheads="1" noTextEdit="1"/>
          </p:cNvSpPr>
          <p:nvPr>
            <p:ph type="sldImg"/>
          </p:nvPr>
        </p:nvSpPr>
        <p:spPr>
          <a:ln/>
        </p:spPr>
      </p:sp>
      <p:sp>
        <p:nvSpPr>
          <p:cNvPr id="724995" name="Rectangle 3">
            <a:extLst>
              <a:ext uri="{FF2B5EF4-FFF2-40B4-BE49-F238E27FC236}">
                <a16:creationId xmlns:a16="http://schemas.microsoft.com/office/drawing/2014/main" id="{0DB82695-51B5-5393-022C-E735D37EF64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BF2279A-0A79-0A50-E5B6-C8A8630B888D}"/>
              </a:ext>
            </a:extLst>
          </p:cNvPr>
          <p:cNvSpPr>
            <a:spLocks noGrp="1" noChangeArrowheads="1"/>
          </p:cNvSpPr>
          <p:nvPr>
            <p:ph type="sldNum" sz="quarter" idx="5"/>
          </p:nvPr>
        </p:nvSpPr>
        <p:spPr>
          <a:ln/>
        </p:spPr>
        <p:txBody>
          <a:bodyPr/>
          <a:lstStyle/>
          <a:p>
            <a:fld id="{E333BB0C-3D4C-5D4C-9237-A04091A20C6D}" type="slidenum">
              <a:rPr lang="en-US" altLang="en-US"/>
              <a:pPr/>
              <a:t>38</a:t>
            </a:fld>
            <a:endParaRPr lang="en-US" altLang="en-US"/>
          </a:p>
        </p:txBody>
      </p:sp>
      <p:sp>
        <p:nvSpPr>
          <p:cNvPr id="726018" name="Rectangle 2">
            <a:extLst>
              <a:ext uri="{FF2B5EF4-FFF2-40B4-BE49-F238E27FC236}">
                <a16:creationId xmlns:a16="http://schemas.microsoft.com/office/drawing/2014/main" id="{C003F617-3FF3-7076-01A1-38AED0F9DFB9}"/>
              </a:ext>
            </a:extLst>
          </p:cNvPr>
          <p:cNvSpPr>
            <a:spLocks noRot="1" noChangeArrowheads="1" noTextEdit="1"/>
          </p:cNvSpPr>
          <p:nvPr>
            <p:ph type="sldImg"/>
          </p:nvPr>
        </p:nvSpPr>
        <p:spPr>
          <a:ln/>
        </p:spPr>
      </p:sp>
      <p:sp>
        <p:nvSpPr>
          <p:cNvPr id="726019" name="Rectangle 3">
            <a:extLst>
              <a:ext uri="{FF2B5EF4-FFF2-40B4-BE49-F238E27FC236}">
                <a16:creationId xmlns:a16="http://schemas.microsoft.com/office/drawing/2014/main" id="{EB568581-3F43-504B-88A1-AB4BFD88EE4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E680464-4746-737C-3A12-2F325CF91C4A}"/>
              </a:ext>
            </a:extLst>
          </p:cNvPr>
          <p:cNvSpPr>
            <a:spLocks noGrp="1" noChangeArrowheads="1"/>
          </p:cNvSpPr>
          <p:nvPr>
            <p:ph type="sldNum" sz="quarter" idx="5"/>
          </p:nvPr>
        </p:nvSpPr>
        <p:spPr>
          <a:ln/>
        </p:spPr>
        <p:txBody>
          <a:bodyPr/>
          <a:lstStyle/>
          <a:p>
            <a:fld id="{CBC4E07A-4746-C94F-9742-CEA4213787B9}" type="slidenum">
              <a:rPr lang="en-US" altLang="en-US"/>
              <a:pPr/>
              <a:t>39</a:t>
            </a:fld>
            <a:endParaRPr lang="en-US" altLang="en-US"/>
          </a:p>
        </p:txBody>
      </p:sp>
      <p:sp>
        <p:nvSpPr>
          <p:cNvPr id="727042" name="Rectangle 2">
            <a:extLst>
              <a:ext uri="{FF2B5EF4-FFF2-40B4-BE49-F238E27FC236}">
                <a16:creationId xmlns:a16="http://schemas.microsoft.com/office/drawing/2014/main" id="{021A301A-C04C-CB27-2928-CC3771783042}"/>
              </a:ext>
            </a:extLst>
          </p:cNvPr>
          <p:cNvSpPr>
            <a:spLocks noRot="1" noChangeArrowheads="1" noTextEdit="1"/>
          </p:cNvSpPr>
          <p:nvPr>
            <p:ph type="sldImg"/>
          </p:nvPr>
        </p:nvSpPr>
        <p:spPr>
          <a:ln/>
        </p:spPr>
      </p:sp>
      <p:sp>
        <p:nvSpPr>
          <p:cNvPr id="727043" name="Rectangle 3">
            <a:extLst>
              <a:ext uri="{FF2B5EF4-FFF2-40B4-BE49-F238E27FC236}">
                <a16:creationId xmlns:a16="http://schemas.microsoft.com/office/drawing/2014/main" id="{8E04956B-D98A-CF5F-455C-D19F40BBD95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D09ECF-B189-4C0B-91AF-3217AA7491AD}"/>
              </a:ext>
            </a:extLst>
          </p:cNvPr>
          <p:cNvSpPr>
            <a:spLocks noGrp="1" noChangeArrowheads="1"/>
          </p:cNvSpPr>
          <p:nvPr>
            <p:ph type="sldNum" sz="quarter" idx="5"/>
          </p:nvPr>
        </p:nvSpPr>
        <p:spPr>
          <a:ln/>
        </p:spPr>
        <p:txBody>
          <a:bodyPr/>
          <a:lstStyle/>
          <a:p>
            <a:fld id="{BFA19A70-0E07-0043-8167-7EC995BA8FC7}" type="slidenum">
              <a:rPr lang="en-US" altLang="en-US"/>
              <a:pPr/>
              <a:t>4</a:t>
            </a:fld>
            <a:endParaRPr lang="en-US" altLang="en-US"/>
          </a:p>
        </p:txBody>
      </p:sp>
      <p:sp>
        <p:nvSpPr>
          <p:cNvPr id="690178" name="Rectangle 2">
            <a:extLst>
              <a:ext uri="{FF2B5EF4-FFF2-40B4-BE49-F238E27FC236}">
                <a16:creationId xmlns:a16="http://schemas.microsoft.com/office/drawing/2014/main" id="{82DBCCCC-E963-147C-A000-391D8ADF0A6D}"/>
              </a:ext>
            </a:extLst>
          </p:cNvPr>
          <p:cNvSpPr>
            <a:spLocks noRot="1" noChangeArrowheads="1" noTextEdit="1"/>
          </p:cNvSpPr>
          <p:nvPr>
            <p:ph type="sldImg"/>
          </p:nvPr>
        </p:nvSpPr>
        <p:spPr>
          <a:ln/>
        </p:spPr>
      </p:sp>
      <p:sp>
        <p:nvSpPr>
          <p:cNvPr id="690179" name="Rectangle 3">
            <a:extLst>
              <a:ext uri="{FF2B5EF4-FFF2-40B4-BE49-F238E27FC236}">
                <a16:creationId xmlns:a16="http://schemas.microsoft.com/office/drawing/2014/main" id="{CA3BA5CD-724A-B04D-3A86-01947818CD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C8B4DD-6C71-5504-EA33-57DA6E9B0192}"/>
              </a:ext>
            </a:extLst>
          </p:cNvPr>
          <p:cNvSpPr>
            <a:spLocks noGrp="1" noChangeArrowheads="1"/>
          </p:cNvSpPr>
          <p:nvPr>
            <p:ph type="sldNum" sz="quarter" idx="5"/>
          </p:nvPr>
        </p:nvSpPr>
        <p:spPr>
          <a:ln/>
        </p:spPr>
        <p:txBody>
          <a:bodyPr/>
          <a:lstStyle/>
          <a:p>
            <a:fld id="{B40106EC-7303-2E4D-A72A-60D7FB90C1FD}" type="slidenum">
              <a:rPr lang="en-US" altLang="en-US"/>
              <a:pPr/>
              <a:t>40</a:t>
            </a:fld>
            <a:endParaRPr lang="en-US" altLang="en-US"/>
          </a:p>
        </p:txBody>
      </p:sp>
      <p:sp>
        <p:nvSpPr>
          <p:cNvPr id="728066" name="Rectangle 2">
            <a:extLst>
              <a:ext uri="{FF2B5EF4-FFF2-40B4-BE49-F238E27FC236}">
                <a16:creationId xmlns:a16="http://schemas.microsoft.com/office/drawing/2014/main" id="{3FB5C165-F2F2-FEF2-BC13-A32DBB9E0939}"/>
              </a:ext>
            </a:extLst>
          </p:cNvPr>
          <p:cNvSpPr>
            <a:spLocks noRot="1" noChangeArrowheads="1" noTextEdit="1"/>
          </p:cNvSpPr>
          <p:nvPr>
            <p:ph type="sldImg"/>
          </p:nvPr>
        </p:nvSpPr>
        <p:spPr>
          <a:ln/>
        </p:spPr>
      </p:sp>
      <p:sp>
        <p:nvSpPr>
          <p:cNvPr id="728067" name="Rectangle 3">
            <a:extLst>
              <a:ext uri="{FF2B5EF4-FFF2-40B4-BE49-F238E27FC236}">
                <a16:creationId xmlns:a16="http://schemas.microsoft.com/office/drawing/2014/main" id="{C781DA45-6EC7-8A79-7C91-1A0763053A2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302E304-DBD7-6EF5-C7E2-33A059D67D14}"/>
              </a:ext>
            </a:extLst>
          </p:cNvPr>
          <p:cNvSpPr>
            <a:spLocks noGrp="1" noChangeArrowheads="1"/>
          </p:cNvSpPr>
          <p:nvPr>
            <p:ph type="sldNum" sz="quarter" idx="5"/>
          </p:nvPr>
        </p:nvSpPr>
        <p:spPr>
          <a:ln/>
        </p:spPr>
        <p:txBody>
          <a:bodyPr/>
          <a:lstStyle/>
          <a:p>
            <a:fld id="{C7542716-D91E-AA47-9C2F-A9E27F7E560D}" type="slidenum">
              <a:rPr lang="en-US" altLang="en-US"/>
              <a:pPr/>
              <a:t>41</a:t>
            </a:fld>
            <a:endParaRPr lang="en-US" altLang="en-US"/>
          </a:p>
        </p:txBody>
      </p:sp>
      <p:sp>
        <p:nvSpPr>
          <p:cNvPr id="729090" name="Rectangle 2">
            <a:extLst>
              <a:ext uri="{FF2B5EF4-FFF2-40B4-BE49-F238E27FC236}">
                <a16:creationId xmlns:a16="http://schemas.microsoft.com/office/drawing/2014/main" id="{2A4FCFCC-00A5-C927-E1DE-E656EA3240D7}"/>
              </a:ext>
            </a:extLst>
          </p:cNvPr>
          <p:cNvSpPr>
            <a:spLocks noRot="1" noChangeArrowheads="1" noTextEdit="1"/>
          </p:cNvSpPr>
          <p:nvPr>
            <p:ph type="sldImg"/>
          </p:nvPr>
        </p:nvSpPr>
        <p:spPr>
          <a:ln/>
        </p:spPr>
      </p:sp>
      <p:sp>
        <p:nvSpPr>
          <p:cNvPr id="729091" name="Rectangle 3">
            <a:extLst>
              <a:ext uri="{FF2B5EF4-FFF2-40B4-BE49-F238E27FC236}">
                <a16:creationId xmlns:a16="http://schemas.microsoft.com/office/drawing/2014/main" id="{647796EF-0DAD-D410-2CE9-8939118C38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EC2A090-365F-C261-BC32-58D5E6FD150F}"/>
              </a:ext>
            </a:extLst>
          </p:cNvPr>
          <p:cNvSpPr>
            <a:spLocks noGrp="1" noChangeArrowheads="1"/>
          </p:cNvSpPr>
          <p:nvPr>
            <p:ph type="sldNum" sz="quarter" idx="5"/>
          </p:nvPr>
        </p:nvSpPr>
        <p:spPr>
          <a:ln/>
        </p:spPr>
        <p:txBody>
          <a:bodyPr/>
          <a:lstStyle/>
          <a:p>
            <a:fld id="{7C098DC8-CCF9-A847-B691-1AD42D7A3725}" type="slidenum">
              <a:rPr lang="en-US" altLang="en-US"/>
              <a:pPr/>
              <a:t>42</a:t>
            </a:fld>
            <a:endParaRPr lang="en-US" altLang="en-US"/>
          </a:p>
        </p:txBody>
      </p:sp>
      <p:sp>
        <p:nvSpPr>
          <p:cNvPr id="730114" name="Rectangle 2">
            <a:extLst>
              <a:ext uri="{FF2B5EF4-FFF2-40B4-BE49-F238E27FC236}">
                <a16:creationId xmlns:a16="http://schemas.microsoft.com/office/drawing/2014/main" id="{E2A9F1C8-69D2-CF52-0693-6655E86802E7}"/>
              </a:ext>
            </a:extLst>
          </p:cNvPr>
          <p:cNvSpPr>
            <a:spLocks noRot="1" noChangeArrowheads="1" noTextEdit="1"/>
          </p:cNvSpPr>
          <p:nvPr>
            <p:ph type="sldImg"/>
          </p:nvPr>
        </p:nvSpPr>
        <p:spPr>
          <a:ln/>
        </p:spPr>
      </p:sp>
      <p:sp>
        <p:nvSpPr>
          <p:cNvPr id="730115" name="Rectangle 3">
            <a:extLst>
              <a:ext uri="{FF2B5EF4-FFF2-40B4-BE49-F238E27FC236}">
                <a16:creationId xmlns:a16="http://schemas.microsoft.com/office/drawing/2014/main" id="{4BDF986F-5BD0-20F6-11D1-BC420C63B0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A613603-54B1-F76E-1D4E-36C3A337CA77}"/>
              </a:ext>
            </a:extLst>
          </p:cNvPr>
          <p:cNvSpPr>
            <a:spLocks noGrp="1" noChangeArrowheads="1"/>
          </p:cNvSpPr>
          <p:nvPr>
            <p:ph type="sldNum" sz="quarter" idx="5"/>
          </p:nvPr>
        </p:nvSpPr>
        <p:spPr>
          <a:ln/>
        </p:spPr>
        <p:txBody>
          <a:bodyPr/>
          <a:lstStyle/>
          <a:p>
            <a:fld id="{2C7AE6D3-4EF1-564F-9AF0-C2D6C9272D51}" type="slidenum">
              <a:rPr lang="en-US" altLang="en-US"/>
              <a:pPr/>
              <a:t>5</a:t>
            </a:fld>
            <a:endParaRPr lang="en-US" altLang="en-US"/>
          </a:p>
        </p:txBody>
      </p:sp>
      <p:sp>
        <p:nvSpPr>
          <p:cNvPr id="691202" name="Rectangle 2">
            <a:extLst>
              <a:ext uri="{FF2B5EF4-FFF2-40B4-BE49-F238E27FC236}">
                <a16:creationId xmlns:a16="http://schemas.microsoft.com/office/drawing/2014/main" id="{6386F59A-E76B-1F16-125E-A01B55D04C39}"/>
              </a:ext>
            </a:extLst>
          </p:cNvPr>
          <p:cNvSpPr>
            <a:spLocks noRot="1" noChangeArrowheads="1" noTextEdit="1"/>
          </p:cNvSpPr>
          <p:nvPr>
            <p:ph type="sldImg"/>
          </p:nvPr>
        </p:nvSpPr>
        <p:spPr>
          <a:ln/>
        </p:spPr>
      </p:sp>
      <p:sp>
        <p:nvSpPr>
          <p:cNvPr id="691203" name="Rectangle 3">
            <a:extLst>
              <a:ext uri="{FF2B5EF4-FFF2-40B4-BE49-F238E27FC236}">
                <a16:creationId xmlns:a16="http://schemas.microsoft.com/office/drawing/2014/main" id="{65624944-2276-5FF9-2480-EDD04D9D91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0FCFDE-E35D-CC79-2F87-CD72260923CD}"/>
              </a:ext>
            </a:extLst>
          </p:cNvPr>
          <p:cNvSpPr>
            <a:spLocks noGrp="1" noChangeArrowheads="1"/>
          </p:cNvSpPr>
          <p:nvPr>
            <p:ph type="sldNum" sz="quarter" idx="5"/>
          </p:nvPr>
        </p:nvSpPr>
        <p:spPr>
          <a:ln/>
        </p:spPr>
        <p:txBody>
          <a:bodyPr/>
          <a:lstStyle/>
          <a:p>
            <a:fld id="{48351B53-4E65-3646-A7AC-F3B7AFC0DAF7}" type="slidenum">
              <a:rPr lang="en-US" altLang="en-US"/>
              <a:pPr/>
              <a:t>6</a:t>
            </a:fld>
            <a:endParaRPr lang="en-US" altLang="en-US"/>
          </a:p>
        </p:txBody>
      </p:sp>
      <p:sp>
        <p:nvSpPr>
          <p:cNvPr id="692226" name="Rectangle 2">
            <a:extLst>
              <a:ext uri="{FF2B5EF4-FFF2-40B4-BE49-F238E27FC236}">
                <a16:creationId xmlns:a16="http://schemas.microsoft.com/office/drawing/2014/main" id="{D2C99866-7ED9-3B72-D749-A890DD431A0C}"/>
              </a:ext>
            </a:extLst>
          </p:cNvPr>
          <p:cNvSpPr>
            <a:spLocks noRot="1" noChangeArrowheads="1" noTextEdit="1"/>
          </p:cNvSpPr>
          <p:nvPr>
            <p:ph type="sldImg"/>
          </p:nvPr>
        </p:nvSpPr>
        <p:spPr>
          <a:ln/>
        </p:spPr>
      </p:sp>
      <p:sp>
        <p:nvSpPr>
          <p:cNvPr id="692227" name="Rectangle 3">
            <a:extLst>
              <a:ext uri="{FF2B5EF4-FFF2-40B4-BE49-F238E27FC236}">
                <a16:creationId xmlns:a16="http://schemas.microsoft.com/office/drawing/2014/main" id="{520B11CC-87ED-D234-6D68-A78D743648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13D4E6D-A520-D1D7-08DE-ED2448C220DB}"/>
              </a:ext>
            </a:extLst>
          </p:cNvPr>
          <p:cNvSpPr>
            <a:spLocks noGrp="1" noChangeArrowheads="1"/>
          </p:cNvSpPr>
          <p:nvPr>
            <p:ph type="sldNum" sz="quarter" idx="5"/>
          </p:nvPr>
        </p:nvSpPr>
        <p:spPr>
          <a:ln/>
        </p:spPr>
        <p:txBody>
          <a:bodyPr/>
          <a:lstStyle/>
          <a:p>
            <a:fld id="{CDAE07D1-58DA-E246-A547-D04118581DF2}" type="slidenum">
              <a:rPr lang="en-US" altLang="en-US"/>
              <a:pPr/>
              <a:t>7</a:t>
            </a:fld>
            <a:endParaRPr lang="en-US" altLang="en-US"/>
          </a:p>
        </p:txBody>
      </p:sp>
      <p:sp>
        <p:nvSpPr>
          <p:cNvPr id="693250" name="Rectangle 2">
            <a:extLst>
              <a:ext uri="{FF2B5EF4-FFF2-40B4-BE49-F238E27FC236}">
                <a16:creationId xmlns:a16="http://schemas.microsoft.com/office/drawing/2014/main" id="{C5878974-BA2B-A3A9-9962-1A47A5D81C69}"/>
              </a:ext>
            </a:extLst>
          </p:cNvPr>
          <p:cNvSpPr>
            <a:spLocks noRot="1" noChangeArrowheads="1" noTextEdit="1"/>
          </p:cNvSpPr>
          <p:nvPr>
            <p:ph type="sldImg"/>
          </p:nvPr>
        </p:nvSpPr>
        <p:spPr>
          <a:ln/>
        </p:spPr>
      </p:sp>
      <p:sp>
        <p:nvSpPr>
          <p:cNvPr id="693251" name="Rectangle 3">
            <a:extLst>
              <a:ext uri="{FF2B5EF4-FFF2-40B4-BE49-F238E27FC236}">
                <a16:creationId xmlns:a16="http://schemas.microsoft.com/office/drawing/2014/main" id="{EB7AE1E9-7297-EC08-356A-F35808DBF9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B02F66F-1AC2-0A75-3FF3-D4B0B348D8E5}"/>
              </a:ext>
            </a:extLst>
          </p:cNvPr>
          <p:cNvSpPr>
            <a:spLocks noGrp="1" noChangeArrowheads="1"/>
          </p:cNvSpPr>
          <p:nvPr>
            <p:ph type="sldNum" sz="quarter" idx="5"/>
          </p:nvPr>
        </p:nvSpPr>
        <p:spPr>
          <a:ln/>
        </p:spPr>
        <p:txBody>
          <a:bodyPr/>
          <a:lstStyle/>
          <a:p>
            <a:fld id="{FA12C5F9-4FFF-E74F-BBC9-4DF4E8D8547B}" type="slidenum">
              <a:rPr lang="en-US" altLang="en-US"/>
              <a:pPr/>
              <a:t>8</a:t>
            </a:fld>
            <a:endParaRPr lang="en-US" altLang="en-US"/>
          </a:p>
        </p:txBody>
      </p:sp>
      <p:sp>
        <p:nvSpPr>
          <p:cNvPr id="694274" name="Rectangle 2">
            <a:extLst>
              <a:ext uri="{FF2B5EF4-FFF2-40B4-BE49-F238E27FC236}">
                <a16:creationId xmlns:a16="http://schemas.microsoft.com/office/drawing/2014/main" id="{9C1F2A32-4602-B8A3-67C2-602D1498ACCB}"/>
              </a:ext>
            </a:extLst>
          </p:cNvPr>
          <p:cNvSpPr>
            <a:spLocks noRot="1" noChangeArrowheads="1" noTextEdit="1"/>
          </p:cNvSpPr>
          <p:nvPr>
            <p:ph type="sldImg"/>
          </p:nvPr>
        </p:nvSpPr>
        <p:spPr>
          <a:ln/>
        </p:spPr>
      </p:sp>
      <p:sp>
        <p:nvSpPr>
          <p:cNvPr id="694275" name="Rectangle 3">
            <a:extLst>
              <a:ext uri="{FF2B5EF4-FFF2-40B4-BE49-F238E27FC236}">
                <a16:creationId xmlns:a16="http://schemas.microsoft.com/office/drawing/2014/main" id="{DE4E87ED-7CA4-73E3-1E15-84791C47722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61E1F0-8F6E-06E1-8F35-8A681374C3A7}"/>
              </a:ext>
            </a:extLst>
          </p:cNvPr>
          <p:cNvSpPr>
            <a:spLocks noGrp="1" noChangeArrowheads="1"/>
          </p:cNvSpPr>
          <p:nvPr>
            <p:ph type="sldNum" sz="quarter" idx="5"/>
          </p:nvPr>
        </p:nvSpPr>
        <p:spPr>
          <a:ln/>
        </p:spPr>
        <p:txBody>
          <a:bodyPr/>
          <a:lstStyle/>
          <a:p>
            <a:fld id="{E9E59904-E35A-D344-8AF7-FDD6EFC0200E}" type="slidenum">
              <a:rPr lang="en-US" altLang="en-US"/>
              <a:pPr/>
              <a:t>9</a:t>
            </a:fld>
            <a:endParaRPr lang="en-US" altLang="en-US"/>
          </a:p>
        </p:txBody>
      </p:sp>
      <p:sp>
        <p:nvSpPr>
          <p:cNvPr id="695298" name="Rectangle 2">
            <a:extLst>
              <a:ext uri="{FF2B5EF4-FFF2-40B4-BE49-F238E27FC236}">
                <a16:creationId xmlns:a16="http://schemas.microsoft.com/office/drawing/2014/main" id="{A6A16569-BDF9-5823-858A-D00EE3C1D31B}"/>
              </a:ext>
            </a:extLst>
          </p:cNvPr>
          <p:cNvSpPr>
            <a:spLocks noRot="1" noChangeArrowheads="1" noTextEdit="1"/>
          </p:cNvSpPr>
          <p:nvPr>
            <p:ph type="sldImg"/>
          </p:nvPr>
        </p:nvSpPr>
        <p:spPr>
          <a:ln/>
        </p:spPr>
      </p:sp>
      <p:sp>
        <p:nvSpPr>
          <p:cNvPr id="695299" name="Rectangle 3">
            <a:extLst>
              <a:ext uri="{FF2B5EF4-FFF2-40B4-BE49-F238E27FC236}">
                <a16:creationId xmlns:a16="http://schemas.microsoft.com/office/drawing/2014/main" id="{98782DC9-C196-0D10-03C7-25BDC2ED0600}"/>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6D9BC177-95CC-EE77-62BB-25ADE205E2FD}"/>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84079854-6B51-5287-27DD-CD1F38C3ED35}"/>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2DC5F22B-D592-AA05-81BB-ACDC873D08B2}"/>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0415A36F-1673-BA1E-0430-FAA0A4E1EA1D}"/>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A3C87BC1-F93A-03E9-F54E-CF1478B6EF9D}"/>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4F1FD96F-464D-6B51-A27C-520DCD2F1F59}"/>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DECEBCF6-CDAE-464A-A6F6-E2DBAF37C594}"/>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95D81C07-C445-4B8A-AC4A-59F03772B369}"/>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1B9DDB31-D5AC-CBD4-DEED-462CD2559B92}"/>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949DCCA2-D62A-BD66-5D77-C51F9193FA44}"/>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89431051-B214-12A9-1243-97A5F8767506}"/>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BF5949AF-842B-4EBA-4AE6-0B2AC9088BFF}"/>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B9EFDC81-732F-05CB-8935-2239DA652D64}"/>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42F1A8C1-4D56-D17D-46C9-C3098E203B63}"/>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r>
              <a:rPr lang="en-US" altLang="en-US"/>
              <a:t>2.#</a:t>
            </a:r>
          </a:p>
        </p:txBody>
      </p:sp>
      <p:sp>
        <p:nvSpPr>
          <p:cNvPr id="210960" name="Rectangle 16">
            <a:extLst>
              <a:ext uri="{FF2B5EF4-FFF2-40B4-BE49-F238E27FC236}">
                <a16:creationId xmlns:a16="http://schemas.microsoft.com/office/drawing/2014/main" id="{ED324B2F-0EB2-D336-B40D-E6D6C9B9EE2A}"/>
              </a:ext>
            </a:extLst>
          </p:cNvPr>
          <p:cNvSpPr>
            <a:spLocks noGrp="1" noChangeArrowheads="1"/>
          </p:cNvSpPr>
          <p:nvPr>
            <p:ph type="sldNum" sz="quarter" idx="4"/>
          </p:nvPr>
        </p:nvSpPr>
        <p:spPr>
          <a:xfrm>
            <a:off x="6858000" y="6248400"/>
            <a:ext cx="1905000" cy="457200"/>
          </a:xfrm>
        </p:spPr>
        <p:txBody>
          <a:bodyPr/>
          <a:lstStyle>
            <a:lvl1pPr algn="r">
              <a:defRPr sz="1400" b="0">
                <a:solidFill>
                  <a:schemeClr val="bg2"/>
                </a:solidFill>
                <a:latin typeface="+mn-lt"/>
              </a:defRPr>
            </a:lvl1pPr>
          </a:lstStyle>
          <a:p>
            <a:fld id="{C697276F-E176-D84B-95B4-1201DE1C93BD}" type="slidenum">
              <a:rPr lang="en-US" altLang="en-US"/>
              <a:pPr/>
              <a:t>‹#›</a:t>
            </a:fld>
            <a:endParaRPr lang="en-US" altLang="en-US"/>
          </a:p>
        </p:txBody>
      </p:sp>
      <p:sp>
        <p:nvSpPr>
          <p:cNvPr id="210961" name="Text Box 17">
            <a:extLst>
              <a:ext uri="{FF2B5EF4-FFF2-40B4-BE49-F238E27FC236}">
                <a16:creationId xmlns:a16="http://schemas.microsoft.com/office/drawing/2014/main" id="{2FB40515-A381-1072-708F-4AB74407597F}"/>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p>
        </p:txBody>
      </p:sp>
      <p:sp>
        <p:nvSpPr>
          <p:cNvPr id="210962" name="Text Box 18">
            <a:extLst>
              <a:ext uri="{FF2B5EF4-FFF2-40B4-BE49-F238E27FC236}">
                <a16:creationId xmlns:a16="http://schemas.microsoft.com/office/drawing/2014/main" id="{BA0C8DEA-7AEE-9EDD-6140-A8C64A15EB20}"/>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5B67F-82B3-30D2-9DE7-F4FF4104C37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03E053-DFF1-5FA5-B7F5-3BBE922B2BE1}"/>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E41F316-FA33-29F3-526E-1D5B5032EBAE}"/>
              </a:ext>
            </a:extLst>
          </p:cNvPr>
          <p:cNvSpPr>
            <a:spLocks noGrp="1"/>
          </p:cNvSpPr>
          <p:nvPr>
            <p:ph type="sldNum" sz="quarter" idx="10"/>
          </p:nvPr>
        </p:nvSpPr>
        <p:spPr/>
        <p:txBody>
          <a:bodyPr/>
          <a:lstStyle>
            <a:lvl1pPr>
              <a:defRPr/>
            </a:lvl1pPr>
          </a:lstStyle>
          <a:p>
            <a:r>
              <a:rPr lang="en-US" altLang="en-US"/>
              <a:t>2.</a:t>
            </a:r>
            <a:fld id="{6FAAEEF5-B9F6-C248-A207-27D0A7C352F2}" type="slidenum">
              <a:rPr lang="en-US" altLang="en-US"/>
              <a:pPr/>
              <a:t>‹#›</a:t>
            </a:fld>
            <a:endParaRPr lang="en-US" altLang="en-US"/>
          </a:p>
        </p:txBody>
      </p:sp>
    </p:spTree>
    <p:extLst>
      <p:ext uri="{BB962C8B-B14F-4D97-AF65-F5344CB8AC3E}">
        <p14:creationId xmlns:p14="http://schemas.microsoft.com/office/powerpoint/2010/main" val="402513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A78F28-E734-E4AF-ACAC-944E4F29A899}"/>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93BF8DF-3450-60AE-D1D1-879A25699503}"/>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726F86A-92D5-6CA1-1731-EFE85CB33709}"/>
              </a:ext>
            </a:extLst>
          </p:cNvPr>
          <p:cNvSpPr>
            <a:spLocks noGrp="1"/>
          </p:cNvSpPr>
          <p:nvPr>
            <p:ph type="sldNum" sz="quarter" idx="10"/>
          </p:nvPr>
        </p:nvSpPr>
        <p:spPr/>
        <p:txBody>
          <a:bodyPr/>
          <a:lstStyle>
            <a:lvl1pPr>
              <a:defRPr/>
            </a:lvl1pPr>
          </a:lstStyle>
          <a:p>
            <a:r>
              <a:rPr lang="en-US" altLang="en-US"/>
              <a:t>2.</a:t>
            </a:r>
            <a:fld id="{063DBE4C-568E-3640-A171-25DE750287C6}" type="slidenum">
              <a:rPr lang="en-US" altLang="en-US"/>
              <a:pPr/>
              <a:t>‹#›</a:t>
            </a:fld>
            <a:endParaRPr lang="en-US" altLang="en-US"/>
          </a:p>
        </p:txBody>
      </p:sp>
    </p:spTree>
    <p:extLst>
      <p:ext uri="{BB962C8B-B14F-4D97-AF65-F5344CB8AC3E}">
        <p14:creationId xmlns:p14="http://schemas.microsoft.com/office/powerpoint/2010/main" val="38339543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1D18C16-EEFE-393A-0E8B-50D8B3AC988D}"/>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D39BBB33-70FF-31C0-9055-907556223239}"/>
              </a:ext>
            </a:extLst>
          </p:cNvPr>
          <p:cNvSpPr>
            <a:spLocks noGrp="1"/>
          </p:cNvSpPr>
          <p:nvPr>
            <p:ph type="sldNum" sz="quarter" idx="10"/>
          </p:nvPr>
        </p:nvSpPr>
        <p:spPr>
          <a:xfrm>
            <a:off x="0" y="6400800"/>
            <a:ext cx="1905000" cy="457200"/>
          </a:xfrm>
        </p:spPr>
        <p:txBody>
          <a:bodyPr/>
          <a:lstStyle>
            <a:lvl1pPr>
              <a:defRPr/>
            </a:lvl1pPr>
          </a:lstStyle>
          <a:p>
            <a:r>
              <a:rPr lang="en-US" altLang="en-US"/>
              <a:t>2.</a:t>
            </a:r>
            <a:fld id="{EAF59F32-5169-3449-8739-134240B5E6F4}" type="slidenum">
              <a:rPr lang="en-US" altLang="en-US"/>
              <a:pPr/>
              <a:t>‹#›</a:t>
            </a:fld>
            <a:endParaRPr lang="en-US" altLang="en-US"/>
          </a:p>
        </p:txBody>
      </p:sp>
    </p:spTree>
    <p:extLst>
      <p:ext uri="{BB962C8B-B14F-4D97-AF65-F5344CB8AC3E}">
        <p14:creationId xmlns:p14="http://schemas.microsoft.com/office/powerpoint/2010/main" val="2285263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430B7-6061-9BD4-2484-CC037FD3F82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7D015C1-B767-79AB-3CF4-9AB5CA6E87F0}"/>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8C6C102-E47C-5F9B-8DC6-80D900872D9C}"/>
              </a:ext>
            </a:extLst>
          </p:cNvPr>
          <p:cNvSpPr>
            <a:spLocks noGrp="1"/>
          </p:cNvSpPr>
          <p:nvPr>
            <p:ph type="sldNum" sz="quarter" idx="10"/>
          </p:nvPr>
        </p:nvSpPr>
        <p:spPr/>
        <p:txBody>
          <a:bodyPr/>
          <a:lstStyle>
            <a:lvl1pPr>
              <a:defRPr/>
            </a:lvl1pPr>
          </a:lstStyle>
          <a:p>
            <a:r>
              <a:rPr lang="en-US" altLang="en-US"/>
              <a:t>2.</a:t>
            </a:r>
            <a:fld id="{90D21432-C2A1-5C47-90FA-C6B739A8F100}" type="slidenum">
              <a:rPr lang="en-US" altLang="en-US"/>
              <a:pPr/>
              <a:t>‹#›</a:t>
            </a:fld>
            <a:endParaRPr lang="en-US" altLang="en-US"/>
          </a:p>
        </p:txBody>
      </p:sp>
    </p:spTree>
    <p:extLst>
      <p:ext uri="{BB962C8B-B14F-4D97-AF65-F5344CB8AC3E}">
        <p14:creationId xmlns:p14="http://schemas.microsoft.com/office/powerpoint/2010/main" val="2587997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84A8-7947-4D55-5B9D-D53D62D2A349}"/>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AD02B42-F49C-7F8F-65C2-A888410C2ABC}"/>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66CC651C-FC7F-AEC8-AD28-415FEDB99692}"/>
              </a:ext>
            </a:extLst>
          </p:cNvPr>
          <p:cNvSpPr>
            <a:spLocks noGrp="1"/>
          </p:cNvSpPr>
          <p:nvPr>
            <p:ph type="sldNum" sz="quarter" idx="10"/>
          </p:nvPr>
        </p:nvSpPr>
        <p:spPr/>
        <p:txBody>
          <a:bodyPr/>
          <a:lstStyle>
            <a:lvl1pPr>
              <a:defRPr/>
            </a:lvl1pPr>
          </a:lstStyle>
          <a:p>
            <a:r>
              <a:rPr lang="en-US" altLang="en-US"/>
              <a:t>2.</a:t>
            </a:r>
            <a:fld id="{FA8EC105-E541-3349-A87B-CA2E3651AA42}" type="slidenum">
              <a:rPr lang="en-US" altLang="en-US"/>
              <a:pPr/>
              <a:t>‹#›</a:t>
            </a:fld>
            <a:endParaRPr lang="en-US" altLang="en-US"/>
          </a:p>
        </p:txBody>
      </p:sp>
    </p:spTree>
    <p:extLst>
      <p:ext uri="{BB962C8B-B14F-4D97-AF65-F5344CB8AC3E}">
        <p14:creationId xmlns:p14="http://schemas.microsoft.com/office/powerpoint/2010/main" val="2269033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2B350-07A0-BDB1-976E-D228D32237A1}"/>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8C5D547-B8BE-D13D-4406-E86E6B703446}"/>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D7D69A-22FB-8FD7-F71B-8EBF1F6861B4}"/>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21B38B71-3689-CF3C-EB97-F265E8BB1331}"/>
              </a:ext>
            </a:extLst>
          </p:cNvPr>
          <p:cNvSpPr>
            <a:spLocks noGrp="1"/>
          </p:cNvSpPr>
          <p:nvPr>
            <p:ph type="sldNum" sz="quarter" idx="10"/>
          </p:nvPr>
        </p:nvSpPr>
        <p:spPr/>
        <p:txBody>
          <a:bodyPr/>
          <a:lstStyle>
            <a:lvl1pPr>
              <a:defRPr/>
            </a:lvl1pPr>
          </a:lstStyle>
          <a:p>
            <a:r>
              <a:rPr lang="en-US" altLang="en-US"/>
              <a:t>2.</a:t>
            </a:r>
            <a:fld id="{7E4152EB-F81B-754D-83E3-EAA27FFEBE80}" type="slidenum">
              <a:rPr lang="en-US" altLang="en-US"/>
              <a:pPr/>
              <a:t>‹#›</a:t>
            </a:fld>
            <a:endParaRPr lang="en-US" altLang="en-US"/>
          </a:p>
        </p:txBody>
      </p:sp>
    </p:spTree>
    <p:extLst>
      <p:ext uri="{BB962C8B-B14F-4D97-AF65-F5344CB8AC3E}">
        <p14:creationId xmlns:p14="http://schemas.microsoft.com/office/powerpoint/2010/main" val="4211945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C3E39-FB2C-5902-B5AE-04D33D809F02}"/>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638B53F-ABD1-B4E3-A130-79AB453E28E0}"/>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DCD73F1-C681-2CF8-281F-A5C2C74D7B1E}"/>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97CC39F-4A6E-5FD5-14AA-422105C640A9}"/>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E5320F-BCD7-1B55-9082-44D87D6825C4}"/>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3CB48DD2-474A-E107-EE8B-04124AB4A748}"/>
              </a:ext>
            </a:extLst>
          </p:cNvPr>
          <p:cNvSpPr>
            <a:spLocks noGrp="1"/>
          </p:cNvSpPr>
          <p:nvPr>
            <p:ph type="sldNum" sz="quarter" idx="10"/>
          </p:nvPr>
        </p:nvSpPr>
        <p:spPr/>
        <p:txBody>
          <a:bodyPr/>
          <a:lstStyle>
            <a:lvl1pPr>
              <a:defRPr/>
            </a:lvl1pPr>
          </a:lstStyle>
          <a:p>
            <a:r>
              <a:rPr lang="en-US" altLang="en-US"/>
              <a:t>2.</a:t>
            </a:r>
            <a:fld id="{9DC44693-E679-5C4A-A6F2-E2A270B74B62}" type="slidenum">
              <a:rPr lang="en-US" altLang="en-US"/>
              <a:pPr/>
              <a:t>‹#›</a:t>
            </a:fld>
            <a:endParaRPr lang="en-US" altLang="en-US"/>
          </a:p>
        </p:txBody>
      </p:sp>
    </p:spTree>
    <p:extLst>
      <p:ext uri="{BB962C8B-B14F-4D97-AF65-F5344CB8AC3E}">
        <p14:creationId xmlns:p14="http://schemas.microsoft.com/office/powerpoint/2010/main" val="426626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4DCDF-CE44-0EB3-46FC-0BCD58E3A3B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290AAD6-9385-ACBD-556F-9F283E285915}"/>
              </a:ext>
            </a:extLst>
          </p:cNvPr>
          <p:cNvSpPr>
            <a:spLocks noGrp="1"/>
          </p:cNvSpPr>
          <p:nvPr>
            <p:ph type="sldNum" sz="quarter" idx="10"/>
          </p:nvPr>
        </p:nvSpPr>
        <p:spPr/>
        <p:txBody>
          <a:bodyPr/>
          <a:lstStyle>
            <a:lvl1pPr>
              <a:defRPr/>
            </a:lvl1pPr>
          </a:lstStyle>
          <a:p>
            <a:r>
              <a:rPr lang="en-US" altLang="en-US"/>
              <a:t>2.</a:t>
            </a:r>
            <a:fld id="{3F8613E6-C9F6-C94A-99A0-0A6518C85F46}" type="slidenum">
              <a:rPr lang="en-US" altLang="en-US"/>
              <a:pPr/>
              <a:t>‹#›</a:t>
            </a:fld>
            <a:endParaRPr lang="en-US" altLang="en-US"/>
          </a:p>
        </p:txBody>
      </p:sp>
    </p:spTree>
    <p:extLst>
      <p:ext uri="{BB962C8B-B14F-4D97-AF65-F5344CB8AC3E}">
        <p14:creationId xmlns:p14="http://schemas.microsoft.com/office/powerpoint/2010/main" val="2716607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5E45057-795B-46B1-7455-4E4663A0DD98}"/>
              </a:ext>
            </a:extLst>
          </p:cNvPr>
          <p:cNvSpPr>
            <a:spLocks noGrp="1"/>
          </p:cNvSpPr>
          <p:nvPr>
            <p:ph type="sldNum" sz="quarter" idx="10"/>
          </p:nvPr>
        </p:nvSpPr>
        <p:spPr/>
        <p:txBody>
          <a:bodyPr/>
          <a:lstStyle>
            <a:lvl1pPr>
              <a:defRPr/>
            </a:lvl1pPr>
          </a:lstStyle>
          <a:p>
            <a:r>
              <a:rPr lang="en-US" altLang="en-US"/>
              <a:t>2.</a:t>
            </a:r>
            <a:fld id="{79014A85-44C7-EC40-90F4-7BCCA0AE0928}" type="slidenum">
              <a:rPr lang="en-US" altLang="en-US"/>
              <a:pPr/>
              <a:t>‹#›</a:t>
            </a:fld>
            <a:endParaRPr lang="en-US" altLang="en-US"/>
          </a:p>
        </p:txBody>
      </p:sp>
    </p:spTree>
    <p:extLst>
      <p:ext uri="{BB962C8B-B14F-4D97-AF65-F5344CB8AC3E}">
        <p14:creationId xmlns:p14="http://schemas.microsoft.com/office/powerpoint/2010/main" val="1796280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CBB10-2D53-72C3-375B-9B33586CB19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D9B1AF-70BB-D7B6-72F1-384C7587ED16}"/>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51F5D68-6A6A-2901-40D0-6412BEEFD828}"/>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7DAD5A1-7DDB-DE86-0745-2F98AA72AC41}"/>
              </a:ext>
            </a:extLst>
          </p:cNvPr>
          <p:cNvSpPr>
            <a:spLocks noGrp="1"/>
          </p:cNvSpPr>
          <p:nvPr>
            <p:ph type="sldNum" sz="quarter" idx="10"/>
          </p:nvPr>
        </p:nvSpPr>
        <p:spPr/>
        <p:txBody>
          <a:bodyPr/>
          <a:lstStyle>
            <a:lvl1pPr>
              <a:defRPr/>
            </a:lvl1pPr>
          </a:lstStyle>
          <a:p>
            <a:r>
              <a:rPr lang="en-US" altLang="en-US"/>
              <a:t>2.</a:t>
            </a:r>
            <a:fld id="{E0C00FC3-9072-C64F-8756-543A90F74606}" type="slidenum">
              <a:rPr lang="en-US" altLang="en-US"/>
              <a:pPr/>
              <a:t>‹#›</a:t>
            </a:fld>
            <a:endParaRPr lang="en-US" altLang="en-US"/>
          </a:p>
        </p:txBody>
      </p:sp>
    </p:spTree>
    <p:extLst>
      <p:ext uri="{BB962C8B-B14F-4D97-AF65-F5344CB8AC3E}">
        <p14:creationId xmlns:p14="http://schemas.microsoft.com/office/powerpoint/2010/main" val="121677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4478-C4D9-FE0E-EA9A-D4B6EB61FA80}"/>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A4812E1-2BB4-2E47-3EA9-630A8692E32E}"/>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3454285-4288-0AEF-CF94-36C26C638BB4}"/>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7538F3C3-0EE1-DB2A-35FB-706A723ADF36}"/>
              </a:ext>
            </a:extLst>
          </p:cNvPr>
          <p:cNvSpPr>
            <a:spLocks noGrp="1"/>
          </p:cNvSpPr>
          <p:nvPr>
            <p:ph type="sldNum" sz="quarter" idx="10"/>
          </p:nvPr>
        </p:nvSpPr>
        <p:spPr/>
        <p:txBody>
          <a:bodyPr/>
          <a:lstStyle>
            <a:lvl1pPr>
              <a:defRPr/>
            </a:lvl1pPr>
          </a:lstStyle>
          <a:p>
            <a:r>
              <a:rPr lang="en-US" altLang="en-US"/>
              <a:t>2.</a:t>
            </a:r>
            <a:fld id="{5404E606-85E2-C842-8B78-8E216927CF89}" type="slidenum">
              <a:rPr lang="en-US" altLang="en-US"/>
              <a:pPr/>
              <a:t>‹#›</a:t>
            </a:fld>
            <a:endParaRPr lang="en-US" altLang="en-US"/>
          </a:p>
        </p:txBody>
      </p:sp>
    </p:spTree>
    <p:extLst>
      <p:ext uri="{BB962C8B-B14F-4D97-AF65-F5344CB8AC3E}">
        <p14:creationId xmlns:p14="http://schemas.microsoft.com/office/powerpoint/2010/main" val="4052398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3" name="Rectangle 13">
            <a:extLst>
              <a:ext uri="{FF2B5EF4-FFF2-40B4-BE49-F238E27FC236}">
                <a16:creationId xmlns:a16="http://schemas.microsoft.com/office/drawing/2014/main" id="{C841BFE3-838C-C5FC-558C-8EDD66C3F60D}"/>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latin typeface="Arial" panose="020B0604020202020204" pitchFamily="34" charset="0"/>
              </a:defRPr>
            </a:lvl1pPr>
          </a:lstStyle>
          <a:p>
            <a:r>
              <a:rPr lang="en-US" altLang="en-US"/>
              <a:t>2.</a:t>
            </a:r>
            <a:fld id="{635F0434-9AB6-9945-BB85-4A9B58E7606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E0D77C17-C6F8-6978-3496-B4E8427B4BE0}"/>
              </a:ext>
            </a:extLst>
          </p:cNvPr>
          <p:cNvSpPr>
            <a:spLocks noGrp="1"/>
          </p:cNvSpPr>
          <p:nvPr>
            <p:ph type="sldNum" sz="quarter" idx="10"/>
          </p:nvPr>
        </p:nvSpPr>
        <p:spPr/>
        <p:txBody>
          <a:bodyPr/>
          <a:lstStyle/>
          <a:p>
            <a:r>
              <a:rPr lang="en-US" altLang="en-US"/>
              <a:t>2.</a:t>
            </a:r>
            <a:fld id="{ADFD7F0E-5DCF-A043-9505-92B689376C45}" type="slidenum">
              <a:rPr lang="en-US" altLang="en-US"/>
              <a:pPr/>
              <a:t>1</a:t>
            </a:fld>
            <a:endParaRPr lang="en-US" altLang="en-US"/>
          </a:p>
        </p:txBody>
      </p:sp>
      <p:pic>
        <p:nvPicPr>
          <p:cNvPr id="731138" name="Picture 2">
            <a:extLst>
              <a:ext uri="{FF2B5EF4-FFF2-40B4-BE49-F238E27FC236}">
                <a16:creationId xmlns:a16="http://schemas.microsoft.com/office/drawing/2014/main" id="{10C44C2B-C003-01ED-7C0E-C454FE3CB69A}"/>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31139" name="Rectangle 3">
            <a:extLst>
              <a:ext uri="{FF2B5EF4-FFF2-40B4-BE49-F238E27FC236}">
                <a16:creationId xmlns:a16="http://schemas.microsoft.com/office/drawing/2014/main" id="{B6075451-D328-86C5-43E6-E9D272A2EC1F}"/>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latin typeface="Arial" panose="020B0604020202020204" pitchFamily="34" charset="0"/>
              </a:rPr>
              <a:t>Chapter 2</a:t>
            </a:r>
          </a:p>
          <a:p>
            <a:pPr algn="ctr"/>
            <a:endParaRPr lang="en-US" altLang="en-US" sz="2000">
              <a:solidFill>
                <a:schemeClr val="tx2"/>
              </a:solidFill>
              <a:latin typeface="Arial" panose="020B0604020202020204" pitchFamily="34" charset="0"/>
            </a:endParaRPr>
          </a:p>
          <a:p>
            <a:pPr algn="ctr"/>
            <a:r>
              <a:rPr lang="en-US" altLang="en-US" sz="4400">
                <a:latin typeface="Arial" panose="020B0604020202020204" pitchFamily="34" charset="0"/>
              </a:rPr>
              <a:t>Network Models</a:t>
            </a:r>
          </a:p>
        </p:txBody>
      </p:sp>
      <p:sp>
        <p:nvSpPr>
          <p:cNvPr id="731140" name="Text Box 4">
            <a:extLst>
              <a:ext uri="{FF2B5EF4-FFF2-40B4-BE49-F238E27FC236}">
                <a16:creationId xmlns:a16="http://schemas.microsoft.com/office/drawing/2014/main" id="{D37523C5-9414-1F2B-40B0-D831FD347A8C}"/>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674DD01-FB26-53D6-AADC-C930AE747EB9}"/>
              </a:ext>
            </a:extLst>
          </p:cNvPr>
          <p:cNvSpPr>
            <a:spLocks noGrp="1"/>
          </p:cNvSpPr>
          <p:nvPr>
            <p:ph type="sldNum" sz="quarter" idx="10"/>
          </p:nvPr>
        </p:nvSpPr>
        <p:spPr/>
        <p:txBody>
          <a:bodyPr/>
          <a:lstStyle/>
          <a:p>
            <a:r>
              <a:rPr lang="en-US" altLang="en-US"/>
              <a:t>2.</a:t>
            </a:r>
            <a:fld id="{F03F4BBE-689F-984A-9B49-E28CFC35B4C1}" type="slidenum">
              <a:rPr lang="en-US" altLang="en-US"/>
              <a:pPr/>
              <a:t>10</a:t>
            </a:fld>
            <a:endParaRPr lang="en-US" altLang="en-US"/>
          </a:p>
        </p:txBody>
      </p:sp>
      <p:sp>
        <p:nvSpPr>
          <p:cNvPr id="638978" name="Line 2">
            <a:extLst>
              <a:ext uri="{FF2B5EF4-FFF2-40B4-BE49-F238E27FC236}">
                <a16:creationId xmlns:a16="http://schemas.microsoft.com/office/drawing/2014/main" id="{C46902A8-C3DC-4992-5DB2-62FF8E987F9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79" name="Line 3">
            <a:extLst>
              <a:ext uri="{FF2B5EF4-FFF2-40B4-BE49-F238E27FC236}">
                <a16:creationId xmlns:a16="http://schemas.microsoft.com/office/drawing/2014/main" id="{343FA703-9FF9-8435-B366-5CA16B003AA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8980" name="Text Box 4">
            <a:extLst>
              <a:ext uri="{FF2B5EF4-FFF2-40B4-BE49-F238E27FC236}">
                <a16:creationId xmlns:a16="http://schemas.microsoft.com/office/drawing/2014/main" id="{E2CB1984-7A9B-F8E6-24B9-7499A23880E0}"/>
              </a:ext>
            </a:extLst>
          </p:cNvPr>
          <p:cNvSpPr txBox="1">
            <a:spLocks noChangeArrowheads="1"/>
          </p:cNvSpPr>
          <p:nvPr/>
        </p:nvSpPr>
        <p:spPr bwMode="auto">
          <a:xfrm>
            <a:off x="304800" y="381000"/>
            <a:ext cx="3127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2.5  </a:t>
            </a:r>
            <a:r>
              <a:rPr lang="en-US" altLang="en-US" sz="2000" i="1"/>
              <a:t>Physical layer</a:t>
            </a:r>
          </a:p>
        </p:txBody>
      </p:sp>
      <p:sp>
        <p:nvSpPr>
          <p:cNvPr id="638981" name="Line 5">
            <a:extLst>
              <a:ext uri="{FF2B5EF4-FFF2-40B4-BE49-F238E27FC236}">
                <a16:creationId xmlns:a16="http://schemas.microsoft.com/office/drawing/2014/main" id="{BC89400F-FAA2-97BB-9091-7E4694B4FD14}"/>
              </a:ext>
            </a:extLst>
          </p:cNvPr>
          <p:cNvSpPr>
            <a:spLocks noChangeShapeType="1"/>
          </p:cNvSpPr>
          <p:nvPr/>
        </p:nvSpPr>
        <p:spPr bwMode="auto">
          <a:xfrm>
            <a:off x="152400" y="6172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8982" name="Picture 6">
            <a:extLst>
              <a:ext uri="{FF2B5EF4-FFF2-40B4-BE49-F238E27FC236}">
                <a16:creationId xmlns:a16="http://schemas.microsoft.com/office/drawing/2014/main" id="{DF5ACCE0-13D9-5D84-2E3C-01925D49B4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9550" y="2349500"/>
            <a:ext cx="8629650" cy="2755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7B36AE-0441-21F9-DCA7-A45218C029C1}"/>
              </a:ext>
            </a:extLst>
          </p:cNvPr>
          <p:cNvSpPr>
            <a:spLocks noGrp="1"/>
          </p:cNvSpPr>
          <p:nvPr>
            <p:ph type="sldNum" sz="quarter" idx="10"/>
          </p:nvPr>
        </p:nvSpPr>
        <p:spPr/>
        <p:txBody>
          <a:bodyPr/>
          <a:lstStyle/>
          <a:p>
            <a:r>
              <a:rPr lang="en-US" altLang="en-US"/>
              <a:t>2.</a:t>
            </a:r>
            <a:fld id="{BE7B89A2-3F0D-4547-8FA9-C330EBAB1E69}" type="slidenum">
              <a:rPr lang="en-US" altLang="en-US"/>
              <a:pPr/>
              <a:t>11</a:t>
            </a:fld>
            <a:endParaRPr lang="en-US" altLang="en-US"/>
          </a:p>
        </p:txBody>
      </p:sp>
      <p:sp>
        <p:nvSpPr>
          <p:cNvPr id="657410" name="Rectangle 2">
            <a:extLst>
              <a:ext uri="{FF2B5EF4-FFF2-40B4-BE49-F238E27FC236}">
                <a16:creationId xmlns:a16="http://schemas.microsoft.com/office/drawing/2014/main" id="{E3506F7C-C45A-F1DC-EF87-811EAAF2F7F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1" name="Rectangle 3">
            <a:extLst>
              <a:ext uri="{FF2B5EF4-FFF2-40B4-BE49-F238E27FC236}">
                <a16:creationId xmlns:a16="http://schemas.microsoft.com/office/drawing/2014/main" id="{68B4494C-8694-364C-22D1-E417448802C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2" name="Rectangle 4">
            <a:extLst>
              <a:ext uri="{FF2B5EF4-FFF2-40B4-BE49-F238E27FC236}">
                <a16:creationId xmlns:a16="http://schemas.microsoft.com/office/drawing/2014/main" id="{5DBFC28B-8B6A-4C8C-28E4-7FE9117B42F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3" name="Rectangle 5">
            <a:extLst>
              <a:ext uri="{FF2B5EF4-FFF2-40B4-BE49-F238E27FC236}">
                <a16:creationId xmlns:a16="http://schemas.microsoft.com/office/drawing/2014/main" id="{3C1DDE16-B13F-3105-CE0D-8BF093127EA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4" name="Rectangle 6">
            <a:extLst>
              <a:ext uri="{FF2B5EF4-FFF2-40B4-BE49-F238E27FC236}">
                <a16:creationId xmlns:a16="http://schemas.microsoft.com/office/drawing/2014/main" id="{14973CB5-B4CF-5A93-B0CC-6792FF07718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5" name="Rectangle 7">
            <a:extLst>
              <a:ext uri="{FF2B5EF4-FFF2-40B4-BE49-F238E27FC236}">
                <a16:creationId xmlns:a16="http://schemas.microsoft.com/office/drawing/2014/main" id="{14765245-DD82-2A27-EC0B-30EFCD8980E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6" name="Rectangle 8">
            <a:extLst>
              <a:ext uri="{FF2B5EF4-FFF2-40B4-BE49-F238E27FC236}">
                <a16:creationId xmlns:a16="http://schemas.microsoft.com/office/drawing/2014/main" id="{9A6342AD-8A3C-59AA-E9D2-832537420DF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7417" name="Line 9">
            <a:extLst>
              <a:ext uri="{FF2B5EF4-FFF2-40B4-BE49-F238E27FC236}">
                <a16:creationId xmlns:a16="http://schemas.microsoft.com/office/drawing/2014/main" id="{981AC843-41A9-31FA-868C-ADE2B433782F}"/>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8" name="Line 10">
            <a:extLst>
              <a:ext uri="{FF2B5EF4-FFF2-40B4-BE49-F238E27FC236}">
                <a16:creationId xmlns:a16="http://schemas.microsoft.com/office/drawing/2014/main" id="{6AD62E03-ADCA-D4A4-A62D-B8B30C385E8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7419" name="Rectangle 11">
            <a:extLst>
              <a:ext uri="{FF2B5EF4-FFF2-40B4-BE49-F238E27FC236}">
                <a16:creationId xmlns:a16="http://schemas.microsoft.com/office/drawing/2014/main" id="{4556F158-2B10-2DFA-A44C-426B7AC1CBE6}"/>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layer is responsible for movements of</a:t>
            </a:r>
          </a:p>
          <a:p>
            <a:pPr algn="ctr"/>
            <a:r>
              <a:rPr lang="en-US" altLang="en-US" sz="2400"/>
              <a:t>individual bits from one hop (node) to the next.</a:t>
            </a:r>
          </a:p>
        </p:txBody>
      </p:sp>
      <p:grpSp>
        <p:nvGrpSpPr>
          <p:cNvPr id="657423" name="Group 15">
            <a:extLst>
              <a:ext uri="{FF2B5EF4-FFF2-40B4-BE49-F238E27FC236}">
                <a16:creationId xmlns:a16="http://schemas.microsoft.com/office/drawing/2014/main" id="{04F1A7BE-9846-CB51-CDFA-CB7C1D8AD258}"/>
              </a:ext>
            </a:extLst>
          </p:cNvPr>
          <p:cNvGrpSpPr>
            <a:grpSpLocks/>
          </p:cNvGrpSpPr>
          <p:nvPr/>
        </p:nvGrpSpPr>
        <p:grpSpPr bwMode="auto">
          <a:xfrm>
            <a:off x="457200" y="2286000"/>
            <a:ext cx="1143000" cy="566738"/>
            <a:chOff x="1200" y="1248"/>
            <a:chExt cx="720" cy="357"/>
          </a:xfrm>
        </p:grpSpPr>
        <p:pic>
          <p:nvPicPr>
            <p:cNvPr id="657424" name="Picture 16">
              <a:extLst>
                <a:ext uri="{FF2B5EF4-FFF2-40B4-BE49-F238E27FC236}">
                  <a16:creationId xmlns:a16="http://schemas.microsoft.com/office/drawing/2014/main" id="{F80AFC72-DC91-8697-4F0E-6D1DC6D4C3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7425" name="Text Box 17">
              <a:extLst>
                <a:ext uri="{FF2B5EF4-FFF2-40B4-BE49-F238E27FC236}">
                  <a16:creationId xmlns:a16="http://schemas.microsoft.com/office/drawing/2014/main" id="{EBA6967B-7C12-E32E-B418-411C74BF297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35CC4D-DB39-2DBF-EC3E-0FA9C5C2A26B}"/>
              </a:ext>
            </a:extLst>
          </p:cNvPr>
          <p:cNvSpPr>
            <a:spLocks noGrp="1"/>
          </p:cNvSpPr>
          <p:nvPr>
            <p:ph type="sldNum" sz="quarter" idx="10"/>
          </p:nvPr>
        </p:nvSpPr>
        <p:spPr/>
        <p:txBody>
          <a:bodyPr/>
          <a:lstStyle/>
          <a:p>
            <a:r>
              <a:rPr lang="en-US" altLang="en-US"/>
              <a:t>2.</a:t>
            </a:r>
            <a:fld id="{B9F91438-F702-BC4D-BC3B-76C75A0D72FB}" type="slidenum">
              <a:rPr lang="en-US" altLang="en-US"/>
              <a:pPr/>
              <a:t>12</a:t>
            </a:fld>
            <a:endParaRPr lang="en-US" altLang="en-US"/>
          </a:p>
        </p:txBody>
      </p:sp>
      <p:sp>
        <p:nvSpPr>
          <p:cNvPr id="640002" name="Line 2">
            <a:extLst>
              <a:ext uri="{FF2B5EF4-FFF2-40B4-BE49-F238E27FC236}">
                <a16:creationId xmlns:a16="http://schemas.microsoft.com/office/drawing/2014/main" id="{E4BBCDD3-C827-D613-203B-0E5A02CB317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3" name="Line 3">
            <a:extLst>
              <a:ext uri="{FF2B5EF4-FFF2-40B4-BE49-F238E27FC236}">
                <a16:creationId xmlns:a16="http://schemas.microsoft.com/office/drawing/2014/main" id="{D7E47654-B0A8-4C43-D784-B7864CF87D5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0004" name="Text Box 4">
            <a:extLst>
              <a:ext uri="{FF2B5EF4-FFF2-40B4-BE49-F238E27FC236}">
                <a16:creationId xmlns:a16="http://schemas.microsoft.com/office/drawing/2014/main" id="{239A6F76-A0B0-4CA6-6C2B-14D62F2F49A5}"/>
              </a:ext>
            </a:extLst>
          </p:cNvPr>
          <p:cNvSpPr txBox="1">
            <a:spLocks noChangeArrowheads="1"/>
          </p:cNvSpPr>
          <p:nvPr/>
        </p:nvSpPr>
        <p:spPr bwMode="auto">
          <a:xfrm>
            <a:off x="304800" y="381000"/>
            <a:ext cx="321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2.6  </a:t>
            </a:r>
            <a:r>
              <a:rPr lang="en-US" altLang="en-US" sz="2000" i="1"/>
              <a:t>Data link layer</a:t>
            </a:r>
          </a:p>
        </p:txBody>
      </p:sp>
      <p:sp>
        <p:nvSpPr>
          <p:cNvPr id="640005" name="Line 5">
            <a:extLst>
              <a:ext uri="{FF2B5EF4-FFF2-40B4-BE49-F238E27FC236}">
                <a16:creationId xmlns:a16="http://schemas.microsoft.com/office/drawing/2014/main" id="{03CA70AE-4D62-E596-0C09-8AA3744D5EF4}"/>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0006" name="Picture 6">
            <a:extLst>
              <a:ext uri="{FF2B5EF4-FFF2-40B4-BE49-F238E27FC236}">
                <a16:creationId xmlns:a16="http://schemas.microsoft.com/office/drawing/2014/main" id="{53685F0F-2C91-31C7-9CF4-C508A881DA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57400"/>
            <a:ext cx="8418512" cy="279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8BB15D1-B693-DA5E-6A06-E8D1F474C758}"/>
              </a:ext>
            </a:extLst>
          </p:cNvPr>
          <p:cNvSpPr>
            <a:spLocks noGrp="1"/>
          </p:cNvSpPr>
          <p:nvPr>
            <p:ph type="sldNum" sz="quarter" idx="10"/>
          </p:nvPr>
        </p:nvSpPr>
        <p:spPr/>
        <p:txBody>
          <a:bodyPr/>
          <a:lstStyle/>
          <a:p>
            <a:r>
              <a:rPr lang="en-US" altLang="en-US"/>
              <a:t>2.</a:t>
            </a:r>
            <a:fld id="{98FA0007-7358-CB48-95FE-E5F4FAA9AAD0}" type="slidenum">
              <a:rPr lang="en-US" altLang="en-US"/>
              <a:pPr/>
              <a:t>13</a:t>
            </a:fld>
            <a:endParaRPr lang="en-US" altLang="en-US"/>
          </a:p>
        </p:txBody>
      </p:sp>
      <p:sp>
        <p:nvSpPr>
          <p:cNvPr id="658434" name="Rectangle 2">
            <a:extLst>
              <a:ext uri="{FF2B5EF4-FFF2-40B4-BE49-F238E27FC236}">
                <a16:creationId xmlns:a16="http://schemas.microsoft.com/office/drawing/2014/main" id="{575346A0-0D84-CEC0-8EDD-0FBFC1375D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35" name="Rectangle 3">
            <a:extLst>
              <a:ext uri="{FF2B5EF4-FFF2-40B4-BE49-F238E27FC236}">
                <a16:creationId xmlns:a16="http://schemas.microsoft.com/office/drawing/2014/main" id="{A3EDEAF1-A889-348D-351C-5F2FFE9E0A9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36" name="Rectangle 4">
            <a:extLst>
              <a:ext uri="{FF2B5EF4-FFF2-40B4-BE49-F238E27FC236}">
                <a16:creationId xmlns:a16="http://schemas.microsoft.com/office/drawing/2014/main" id="{FC5C863F-4720-D5AC-BA84-3006F51FC42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37" name="Rectangle 5">
            <a:extLst>
              <a:ext uri="{FF2B5EF4-FFF2-40B4-BE49-F238E27FC236}">
                <a16:creationId xmlns:a16="http://schemas.microsoft.com/office/drawing/2014/main" id="{2D746B1F-8ED0-10B2-1515-2A1A7E3611D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38" name="Rectangle 6">
            <a:extLst>
              <a:ext uri="{FF2B5EF4-FFF2-40B4-BE49-F238E27FC236}">
                <a16:creationId xmlns:a16="http://schemas.microsoft.com/office/drawing/2014/main" id="{65C11A6D-E01D-FE95-B87A-5724CEA734F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39" name="Rectangle 7">
            <a:extLst>
              <a:ext uri="{FF2B5EF4-FFF2-40B4-BE49-F238E27FC236}">
                <a16:creationId xmlns:a16="http://schemas.microsoft.com/office/drawing/2014/main" id="{094267E0-131F-0F97-3ADD-1C2D7DD44D6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40" name="Rectangle 8">
            <a:extLst>
              <a:ext uri="{FF2B5EF4-FFF2-40B4-BE49-F238E27FC236}">
                <a16:creationId xmlns:a16="http://schemas.microsoft.com/office/drawing/2014/main" id="{7EBE2FAD-31FD-E881-870A-2FB8116330A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8441" name="Line 9">
            <a:extLst>
              <a:ext uri="{FF2B5EF4-FFF2-40B4-BE49-F238E27FC236}">
                <a16:creationId xmlns:a16="http://schemas.microsoft.com/office/drawing/2014/main" id="{7E401B16-BEC0-29CF-53FD-30EE6B898724}"/>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2" name="Line 10">
            <a:extLst>
              <a:ext uri="{FF2B5EF4-FFF2-40B4-BE49-F238E27FC236}">
                <a16:creationId xmlns:a16="http://schemas.microsoft.com/office/drawing/2014/main" id="{1EF9A164-A08C-37C2-2197-CBF52FEB5BC5}"/>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8443" name="Rectangle 11">
            <a:extLst>
              <a:ext uri="{FF2B5EF4-FFF2-40B4-BE49-F238E27FC236}">
                <a16:creationId xmlns:a16="http://schemas.microsoft.com/office/drawing/2014/main" id="{4A947BCF-7332-05B3-0D2F-A01CBBDE48E3}"/>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data link layer is responsible for moving </a:t>
            </a:r>
            <a:br>
              <a:rPr lang="en-US" altLang="en-US" sz="2400"/>
            </a:br>
            <a:r>
              <a:rPr lang="en-US" altLang="en-US" sz="2400"/>
              <a:t>frames from one hop (node) to the next.</a:t>
            </a:r>
          </a:p>
        </p:txBody>
      </p:sp>
      <p:grpSp>
        <p:nvGrpSpPr>
          <p:cNvPr id="658447" name="Group 15">
            <a:extLst>
              <a:ext uri="{FF2B5EF4-FFF2-40B4-BE49-F238E27FC236}">
                <a16:creationId xmlns:a16="http://schemas.microsoft.com/office/drawing/2014/main" id="{2CE9FB55-4918-4E88-FEE9-B3F00D8898D3}"/>
              </a:ext>
            </a:extLst>
          </p:cNvPr>
          <p:cNvGrpSpPr>
            <a:grpSpLocks/>
          </p:cNvGrpSpPr>
          <p:nvPr/>
        </p:nvGrpSpPr>
        <p:grpSpPr bwMode="auto">
          <a:xfrm>
            <a:off x="457200" y="2286000"/>
            <a:ext cx="1143000" cy="566738"/>
            <a:chOff x="1200" y="1248"/>
            <a:chExt cx="720" cy="357"/>
          </a:xfrm>
        </p:grpSpPr>
        <p:pic>
          <p:nvPicPr>
            <p:cNvPr id="658448" name="Picture 16">
              <a:extLst>
                <a:ext uri="{FF2B5EF4-FFF2-40B4-BE49-F238E27FC236}">
                  <a16:creationId xmlns:a16="http://schemas.microsoft.com/office/drawing/2014/main" id="{22C469F8-63CA-DEFD-0675-B885E0FFC7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8449" name="Text Box 17">
              <a:extLst>
                <a:ext uri="{FF2B5EF4-FFF2-40B4-BE49-F238E27FC236}">
                  <a16:creationId xmlns:a16="http://schemas.microsoft.com/office/drawing/2014/main" id="{9059F10D-6753-A7AD-DF95-75DE0C2B160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206B55-5B97-20E8-84A6-B4F2B80D8279}"/>
              </a:ext>
            </a:extLst>
          </p:cNvPr>
          <p:cNvSpPr>
            <a:spLocks noGrp="1"/>
          </p:cNvSpPr>
          <p:nvPr>
            <p:ph type="sldNum" sz="quarter" idx="10"/>
          </p:nvPr>
        </p:nvSpPr>
        <p:spPr/>
        <p:txBody>
          <a:bodyPr/>
          <a:lstStyle/>
          <a:p>
            <a:r>
              <a:rPr lang="en-US" altLang="en-US"/>
              <a:t>2.</a:t>
            </a:r>
            <a:fld id="{F62CE6E5-DC0D-7E42-9F86-616C06212B39}" type="slidenum">
              <a:rPr lang="en-US" altLang="en-US"/>
              <a:pPr/>
              <a:t>14</a:t>
            </a:fld>
            <a:endParaRPr lang="en-US" altLang="en-US"/>
          </a:p>
        </p:txBody>
      </p:sp>
      <p:sp>
        <p:nvSpPr>
          <p:cNvPr id="641026" name="Line 2">
            <a:extLst>
              <a:ext uri="{FF2B5EF4-FFF2-40B4-BE49-F238E27FC236}">
                <a16:creationId xmlns:a16="http://schemas.microsoft.com/office/drawing/2014/main" id="{B129B967-0BDD-826C-9714-E288ABB9C33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7" name="Line 3">
            <a:extLst>
              <a:ext uri="{FF2B5EF4-FFF2-40B4-BE49-F238E27FC236}">
                <a16:creationId xmlns:a16="http://schemas.microsoft.com/office/drawing/2014/main" id="{1E254BF1-80E5-8253-F762-4321B64B9EB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1028" name="Text Box 4">
            <a:extLst>
              <a:ext uri="{FF2B5EF4-FFF2-40B4-BE49-F238E27FC236}">
                <a16:creationId xmlns:a16="http://schemas.microsoft.com/office/drawing/2014/main" id="{A65CB828-1192-894E-996A-7563A74C6E99}"/>
              </a:ext>
            </a:extLst>
          </p:cNvPr>
          <p:cNvSpPr txBox="1">
            <a:spLocks noChangeArrowheads="1"/>
          </p:cNvSpPr>
          <p:nvPr/>
        </p:nvSpPr>
        <p:spPr bwMode="auto">
          <a:xfrm>
            <a:off x="304800" y="381000"/>
            <a:ext cx="3746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2.7  </a:t>
            </a:r>
            <a:r>
              <a:rPr lang="en-US" altLang="en-US" sz="2000" i="1"/>
              <a:t>Hop-to-hop delivery</a:t>
            </a:r>
          </a:p>
        </p:txBody>
      </p:sp>
      <p:sp>
        <p:nvSpPr>
          <p:cNvPr id="641029" name="Line 5">
            <a:extLst>
              <a:ext uri="{FF2B5EF4-FFF2-40B4-BE49-F238E27FC236}">
                <a16:creationId xmlns:a16="http://schemas.microsoft.com/office/drawing/2014/main" id="{75D2A9AE-D330-DC84-39B3-930299A4D71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1030" name="Picture 6">
            <a:extLst>
              <a:ext uri="{FF2B5EF4-FFF2-40B4-BE49-F238E27FC236}">
                <a16:creationId xmlns:a16="http://schemas.microsoft.com/office/drawing/2014/main" id="{5A70C128-EC00-6DEB-C9B3-7C2362554F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143000"/>
            <a:ext cx="6216650" cy="4579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AB422-050B-2639-77EB-03A45F14A972}"/>
              </a:ext>
            </a:extLst>
          </p:cNvPr>
          <p:cNvSpPr>
            <a:spLocks noGrp="1"/>
          </p:cNvSpPr>
          <p:nvPr>
            <p:ph type="sldNum" sz="quarter" idx="10"/>
          </p:nvPr>
        </p:nvSpPr>
        <p:spPr/>
        <p:txBody>
          <a:bodyPr/>
          <a:lstStyle/>
          <a:p>
            <a:r>
              <a:rPr lang="en-US" altLang="en-US"/>
              <a:t>2.</a:t>
            </a:r>
            <a:fld id="{66B20D6C-AF4E-C640-ADA6-CAB667C97D10}" type="slidenum">
              <a:rPr lang="en-US" altLang="en-US"/>
              <a:pPr/>
              <a:t>15</a:t>
            </a:fld>
            <a:endParaRPr lang="en-US" altLang="en-US"/>
          </a:p>
        </p:txBody>
      </p:sp>
      <p:sp>
        <p:nvSpPr>
          <p:cNvPr id="642050" name="Line 2">
            <a:extLst>
              <a:ext uri="{FF2B5EF4-FFF2-40B4-BE49-F238E27FC236}">
                <a16:creationId xmlns:a16="http://schemas.microsoft.com/office/drawing/2014/main" id="{4C252841-6CD7-42B6-C3E9-1DEF4219CDD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1" name="Line 3">
            <a:extLst>
              <a:ext uri="{FF2B5EF4-FFF2-40B4-BE49-F238E27FC236}">
                <a16:creationId xmlns:a16="http://schemas.microsoft.com/office/drawing/2014/main" id="{92E38E88-5C17-39E2-4388-D3E95A44F47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2052" name="Text Box 4">
            <a:extLst>
              <a:ext uri="{FF2B5EF4-FFF2-40B4-BE49-F238E27FC236}">
                <a16:creationId xmlns:a16="http://schemas.microsoft.com/office/drawing/2014/main" id="{751A11D2-A44C-016E-9CBA-74FF346D9C0C}"/>
              </a:ext>
            </a:extLst>
          </p:cNvPr>
          <p:cNvSpPr txBox="1">
            <a:spLocks noChangeArrowheads="1"/>
          </p:cNvSpPr>
          <p:nvPr/>
        </p:nvSpPr>
        <p:spPr bwMode="auto">
          <a:xfrm>
            <a:off x="304800" y="381000"/>
            <a:ext cx="3128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2.8  </a:t>
            </a:r>
            <a:r>
              <a:rPr lang="en-US" altLang="en-US" sz="2000" i="1"/>
              <a:t>Network layer</a:t>
            </a:r>
          </a:p>
        </p:txBody>
      </p:sp>
      <p:sp>
        <p:nvSpPr>
          <p:cNvPr id="642053" name="Line 5">
            <a:extLst>
              <a:ext uri="{FF2B5EF4-FFF2-40B4-BE49-F238E27FC236}">
                <a16:creationId xmlns:a16="http://schemas.microsoft.com/office/drawing/2014/main" id="{E75C9EA2-55FC-D78E-E162-DCEF729250AF}"/>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2054" name="Picture 6">
            <a:extLst>
              <a:ext uri="{FF2B5EF4-FFF2-40B4-BE49-F238E27FC236}">
                <a16:creationId xmlns:a16="http://schemas.microsoft.com/office/drawing/2014/main" id="{DA990BF5-5E76-3655-D645-1D5FEEC16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1963738"/>
            <a:ext cx="8675687" cy="2913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DD58203-547B-DED9-0210-5214DD29E5F7}"/>
              </a:ext>
            </a:extLst>
          </p:cNvPr>
          <p:cNvSpPr>
            <a:spLocks noGrp="1"/>
          </p:cNvSpPr>
          <p:nvPr>
            <p:ph type="sldNum" sz="quarter" idx="10"/>
          </p:nvPr>
        </p:nvSpPr>
        <p:spPr/>
        <p:txBody>
          <a:bodyPr/>
          <a:lstStyle/>
          <a:p>
            <a:r>
              <a:rPr lang="en-US" altLang="en-US"/>
              <a:t>2.</a:t>
            </a:r>
            <a:fld id="{8A8CFA42-2FA1-BC4A-90AD-4759C4F17935}" type="slidenum">
              <a:rPr lang="en-US" altLang="en-US"/>
              <a:pPr/>
              <a:t>16</a:t>
            </a:fld>
            <a:endParaRPr lang="en-US" altLang="en-US"/>
          </a:p>
        </p:txBody>
      </p:sp>
      <p:sp>
        <p:nvSpPr>
          <p:cNvPr id="659458" name="Rectangle 2">
            <a:extLst>
              <a:ext uri="{FF2B5EF4-FFF2-40B4-BE49-F238E27FC236}">
                <a16:creationId xmlns:a16="http://schemas.microsoft.com/office/drawing/2014/main" id="{C8928A18-B09D-4271-A13C-86853A536EF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59" name="Rectangle 3">
            <a:extLst>
              <a:ext uri="{FF2B5EF4-FFF2-40B4-BE49-F238E27FC236}">
                <a16:creationId xmlns:a16="http://schemas.microsoft.com/office/drawing/2014/main" id="{4625D8A4-1271-938A-1C88-22200C5BB56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0" name="Rectangle 4">
            <a:extLst>
              <a:ext uri="{FF2B5EF4-FFF2-40B4-BE49-F238E27FC236}">
                <a16:creationId xmlns:a16="http://schemas.microsoft.com/office/drawing/2014/main" id="{722F42D1-E313-2001-0514-79219DB782B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1" name="Rectangle 5">
            <a:extLst>
              <a:ext uri="{FF2B5EF4-FFF2-40B4-BE49-F238E27FC236}">
                <a16:creationId xmlns:a16="http://schemas.microsoft.com/office/drawing/2014/main" id="{F3D45BB4-3F53-7296-1867-F6A02EE49B6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2" name="Rectangle 6">
            <a:extLst>
              <a:ext uri="{FF2B5EF4-FFF2-40B4-BE49-F238E27FC236}">
                <a16:creationId xmlns:a16="http://schemas.microsoft.com/office/drawing/2014/main" id="{CCA5D198-E748-FE89-1309-A4F31913A29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3" name="Rectangle 7">
            <a:extLst>
              <a:ext uri="{FF2B5EF4-FFF2-40B4-BE49-F238E27FC236}">
                <a16:creationId xmlns:a16="http://schemas.microsoft.com/office/drawing/2014/main" id="{287FE131-B7E4-5ACE-27FF-09C2924C4CF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4" name="Rectangle 8">
            <a:extLst>
              <a:ext uri="{FF2B5EF4-FFF2-40B4-BE49-F238E27FC236}">
                <a16:creationId xmlns:a16="http://schemas.microsoft.com/office/drawing/2014/main" id="{8C374D54-A42B-38C6-DF6C-E3F3B30A02D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9465" name="Line 9">
            <a:extLst>
              <a:ext uri="{FF2B5EF4-FFF2-40B4-BE49-F238E27FC236}">
                <a16:creationId xmlns:a16="http://schemas.microsoft.com/office/drawing/2014/main" id="{3B037598-54EA-8759-1FB5-A97F37691A31}"/>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6" name="Line 10">
            <a:extLst>
              <a:ext uri="{FF2B5EF4-FFF2-40B4-BE49-F238E27FC236}">
                <a16:creationId xmlns:a16="http://schemas.microsoft.com/office/drawing/2014/main" id="{E0F2A976-7DAB-75E1-1743-EB31733BAA6D}"/>
              </a:ext>
            </a:extLst>
          </p:cNvPr>
          <p:cNvSpPr>
            <a:spLocks noChangeShapeType="1"/>
          </p:cNvSpPr>
          <p:nvPr/>
        </p:nvSpPr>
        <p:spPr bwMode="auto">
          <a:xfrm>
            <a:off x="458788" y="4343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9467" name="Rectangle 11">
            <a:extLst>
              <a:ext uri="{FF2B5EF4-FFF2-40B4-BE49-F238E27FC236}">
                <a16:creationId xmlns:a16="http://schemas.microsoft.com/office/drawing/2014/main" id="{94CA6033-E90E-5A10-16C2-39539E1465AE}"/>
              </a:ext>
            </a:extLst>
          </p:cNvPr>
          <p:cNvSpPr>
            <a:spLocks noChangeArrowheads="1"/>
          </p:cNvSpPr>
          <p:nvPr/>
        </p:nvSpPr>
        <p:spPr bwMode="auto">
          <a:xfrm>
            <a:off x="495300" y="3063875"/>
            <a:ext cx="8077200" cy="11874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network layer is responsible for the </a:t>
            </a:r>
            <a:br>
              <a:rPr lang="en-US" altLang="en-US" sz="2400"/>
            </a:br>
            <a:r>
              <a:rPr lang="en-US" altLang="en-US" sz="2400"/>
              <a:t>delivery of individual packets from </a:t>
            </a:r>
          </a:p>
          <a:p>
            <a:pPr algn="ctr"/>
            <a:r>
              <a:rPr lang="en-US" altLang="en-US" sz="2400"/>
              <a:t>the source host to the destination host.</a:t>
            </a:r>
          </a:p>
        </p:txBody>
      </p:sp>
      <p:grpSp>
        <p:nvGrpSpPr>
          <p:cNvPr id="659471" name="Group 15">
            <a:extLst>
              <a:ext uri="{FF2B5EF4-FFF2-40B4-BE49-F238E27FC236}">
                <a16:creationId xmlns:a16="http://schemas.microsoft.com/office/drawing/2014/main" id="{324A0822-0127-AA9D-1778-C456497E1613}"/>
              </a:ext>
            </a:extLst>
          </p:cNvPr>
          <p:cNvGrpSpPr>
            <a:grpSpLocks/>
          </p:cNvGrpSpPr>
          <p:nvPr/>
        </p:nvGrpSpPr>
        <p:grpSpPr bwMode="auto">
          <a:xfrm>
            <a:off x="533400" y="2286000"/>
            <a:ext cx="1143000" cy="566738"/>
            <a:chOff x="1200" y="1248"/>
            <a:chExt cx="720" cy="357"/>
          </a:xfrm>
        </p:grpSpPr>
        <p:pic>
          <p:nvPicPr>
            <p:cNvPr id="659472" name="Picture 16">
              <a:extLst>
                <a:ext uri="{FF2B5EF4-FFF2-40B4-BE49-F238E27FC236}">
                  <a16:creationId xmlns:a16="http://schemas.microsoft.com/office/drawing/2014/main" id="{00B7E3D8-10F4-A7C2-145F-B231432CCF5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9473" name="Text Box 17">
              <a:extLst>
                <a:ext uri="{FF2B5EF4-FFF2-40B4-BE49-F238E27FC236}">
                  <a16:creationId xmlns:a16="http://schemas.microsoft.com/office/drawing/2014/main" id="{017A2093-BFF2-86C2-8C87-48DEB95FE39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4DC1C68-C9F8-7392-4198-6FCD9E7D2826}"/>
              </a:ext>
            </a:extLst>
          </p:cNvPr>
          <p:cNvSpPr>
            <a:spLocks noGrp="1"/>
          </p:cNvSpPr>
          <p:nvPr>
            <p:ph type="sldNum" sz="quarter" idx="10"/>
          </p:nvPr>
        </p:nvSpPr>
        <p:spPr/>
        <p:txBody>
          <a:bodyPr/>
          <a:lstStyle/>
          <a:p>
            <a:r>
              <a:rPr lang="en-US" altLang="en-US"/>
              <a:t>2.</a:t>
            </a:r>
            <a:fld id="{D835D7DD-E483-3648-9AD2-E8A3B76257F4}" type="slidenum">
              <a:rPr lang="en-US" altLang="en-US"/>
              <a:pPr/>
              <a:t>17</a:t>
            </a:fld>
            <a:endParaRPr lang="en-US" altLang="en-US"/>
          </a:p>
        </p:txBody>
      </p:sp>
      <p:sp>
        <p:nvSpPr>
          <p:cNvPr id="643074" name="Line 2">
            <a:extLst>
              <a:ext uri="{FF2B5EF4-FFF2-40B4-BE49-F238E27FC236}">
                <a16:creationId xmlns:a16="http://schemas.microsoft.com/office/drawing/2014/main" id="{13697930-8E01-1312-1C3F-5E894CD1E3F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5" name="Line 3">
            <a:extLst>
              <a:ext uri="{FF2B5EF4-FFF2-40B4-BE49-F238E27FC236}">
                <a16:creationId xmlns:a16="http://schemas.microsoft.com/office/drawing/2014/main" id="{5DB69E37-A026-63A9-7599-AC2B82313D2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3076" name="Text Box 4">
            <a:extLst>
              <a:ext uri="{FF2B5EF4-FFF2-40B4-BE49-F238E27FC236}">
                <a16:creationId xmlns:a16="http://schemas.microsoft.com/office/drawing/2014/main" id="{FBD88000-FEBF-F197-78A8-38AA0DE8C7F2}"/>
              </a:ext>
            </a:extLst>
          </p:cNvPr>
          <p:cNvSpPr txBox="1">
            <a:spLocks noChangeArrowheads="1"/>
          </p:cNvSpPr>
          <p:nvPr/>
        </p:nvSpPr>
        <p:spPr bwMode="auto">
          <a:xfrm>
            <a:off x="304800" y="381000"/>
            <a:ext cx="4787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2.9  </a:t>
            </a:r>
            <a:r>
              <a:rPr lang="en-US" altLang="en-US" sz="2000" i="1"/>
              <a:t>Source-to-destination delivery</a:t>
            </a:r>
          </a:p>
        </p:txBody>
      </p:sp>
      <p:sp>
        <p:nvSpPr>
          <p:cNvPr id="643077" name="Line 5">
            <a:extLst>
              <a:ext uri="{FF2B5EF4-FFF2-40B4-BE49-F238E27FC236}">
                <a16:creationId xmlns:a16="http://schemas.microsoft.com/office/drawing/2014/main" id="{FE0D53A6-BDED-462D-6473-A9B2A3C71C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3078" name="Picture 6">
            <a:extLst>
              <a:ext uri="{FF2B5EF4-FFF2-40B4-BE49-F238E27FC236}">
                <a16:creationId xmlns:a16="http://schemas.microsoft.com/office/drawing/2014/main" id="{723A9CE5-A9D7-54BC-669E-95C2BD4BE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195388"/>
            <a:ext cx="5083175" cy="4824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EAAE15-ECDA-5D44-8065-01DDA05744F9}"/>
              </a:ext>
            </a:extLst>
          </p:cNvPr>
          <p:cNvSpPr>
            <a:spLocks noGrp="1"/>
          </p:cNvSpPr>
          <p:nvPr>
            <p:ph type="sldNum" sz="quarter" idx="10"/>
          </p:nvPr>
        </p:nvSpPr>
        <p:spPr/>
        <p:txBody>
          <a:bodyPr/>
          <a:lstStyle/>
          <a:p>
            <a:r>
              <a:rPr lang="en-US" altLang="en-US"/>
              <a:t>2.</a:t>
            </a:r>
            <a:fld id="{481AA872-E820-1A45-8B8E-6857DD407A35}" type="slidenum">
              <a:rPr lang="en-US" altLang="en-US"/>
              <a:pPr/>
              <a:t>18</a:t>
            </a:fld>
            <a:endParaRPr lang="en-US" altLang="en-US"/>
          </a:p>
        </p:txBody>
      </p:sp>
      <p:sp>
        <p:nvSpPr>
          <p:cNvPr id="644098" name="Line 2">
            <a:extLst>
              <a:ext uri="{FF2B5EF4-FFF2-40B4-BE49-F238E27FC236}">
                <a16:creationId xmlns:a16="http://schemas.microsoft.com/office/drawing/2014/main" id="{F6AA997D-D22D-6FA3-DD61-E6B5C73DDF84}"/>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099" name="Line 3">
            <a:extLst>
              <a:ext uri="{FF2B5EF4-FFF2-40B4-BE49-F238E27FC236}">
                <a16:creationId xmlns:a16="http://schemas.microsoft.com/office/drawing/2014/main" id="{F02C398F-728F-CA71-29FA-65FFEBB5B27E}"/>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4100" name="Text Box 4">
            <a:extLst>
              <a:ext uri="{FF2B5EF4-FFF2-40B4-BE49-F238E27FC236}">
                <a16:creationId xmlns:a16="http://schemas.microsoft.com/office/drawing/2014/main" id="{26628BE5-DF20-F96A-EFD3-1FC9CDD66CB8}"/>
              </a:ext>
            </a:extLst>
          </p:cNvPr>
          <p:cNvSpPr txBox="1">
            <a:spLocks noChangeArrowheads="1"/>
          </p:cNvSpPr>
          <p:nvPr/>
        </p:nvSpPr>
        <p:spPr bwMode="auto">
          <a:xfrm>
            <a:off x="304800" y="304800"/>
            <a:ext cx="343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2.10  </a:t>
            </a:r>
            <a:r>
              <a:rPr lang="en-US" altLang="en-US" sz="2000" i="1"/>
              <a:t>Transport layer</a:t>
            </a:r>
          </a:p>
        </p:txBody>
      </p:sp>
      <p:sp>
        <p:nvSpPr>
          <p:cNvPr id="644101" name="Line 5">
            <a:extLst>
              <a:ext uri="{FF2B5EF4-FFF2-40B4-BE49-F238E27FC236}">
                <a16:creationId xmlns:a16="http://schemas.microsoft.com/office/drawing/2014/main" id="{7A0EADC4-F22E-CDA0-E893-338EDD5F759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4102" name="Picture 6">
            <a:extLst>
              <a:ext uri="{FF2B5EF4-FFF2-40B4-BE49-F238E27FC236}">
                <a16:creationId xmlns:a16="http://schemas.microsoft.com/office/drawing/2014/main" id="{32361CA7-6999-6991-6AFE-42A3284CD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774825"/>
            <a:ext cx="8693150" cy="302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D7F18D-7F41-543E-6405-44E5B3E68CB5}"/>
              </a:ext>
            </a:extLst>
          </p:cNvPr>
          <p:cNvSpPr>
            <a:spLocks noGrp="1"/>
          </p:cNvSpPr>
          <p:nvPr>
            <p:ph type="sldNum" sz="quarter" idx="10"/>
          </p:nvPr>
        </p:nvSpPr>
        <p:spPr/>
        <p:txBody>
          <a:bodyPr/>
          <a:lstStyle/>
          <a:p>
            <a:r>
              <a:rPr lang="en-US" altLang="en-US"/>
              <a:t>2.</a:t>
            </a:r>
            <a:fld id="{D9999B92-8058-DA4D-B81B-AC53139E8214}" type="slidenum">
              <a:rPr lang="en-US" altLang="en-US"/>
              <a:pPr/>
              <a:t>19</a:t>
            </a:fld>
            <a:endParaRPr lang="en-US" altLang="en-US"/>
          </a:p>
        </p:txBody>
      </p:sp>
      <p:sp>
        <p:nvSpPr>
          <p:cNvPr id="660482" name="Rectangle 2">
            <a:extLst>
              <a:ext uri="{FF2B5EF4-FFF2-40B4-BE49-F238E27FC236}">
                <a16:creationId xmlns:a16="http://schemas.microsoft.com/office/drawing/2014/main" id="{F54D719A-33AB-D96B-423D-49B1C893D1B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3" name="Rectangle 3">
            <a:extLst>
              <a:ext uri="{FF2B5EF4-FFF2-40B4-BE49-F238E27FC236}">
                <a16:creationId xmlns:a16="http://schemas.microsoft.com/office/drawing/2014/main" id="{AB43618F-71B1-4218-1C4C-91E32B5B241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4" name="Rectangle 4">
            <a:extLst>
              <a:ext uri="{FF2B5EF4-FFF2-40B4-BE49-F238E27FC236}">
                <a16:creationId xmlns:a16="http://schemas.microsoft.com/office/drawing/2014/main" id="{83D27B67-AD26-C127-6BFA-01C4179FDB8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5" name="Rectangle 5">
            <a:extLst>
              <a:ext uri="{FF2B5EF4-FFF2-40B4-BE49-F238E27FC236}">
                <a16:creationId xmlns:a16="http://schemas.microsoft.com/office/drawing/2014/main" id="{6C2DDA70-2543-A7AB-8B37-FE0942CDE72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6" name="Rectangle 6">
            <a:extLst>
              <a:ext uri="{FF2B5EF4-FFF2-40B4-BE49-F238E27FC236}">
                <a16:creationId xmlns:a16="http://schemas.microsoft.com/office/drawing/2014/main" id="{752C4972-E51C-211C-A6F1-8463F04AE9F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7" name="Rectangle 7">
            <a:extLst>
              <a:ext uri="{FF2B5EF4-FFF2-40B4-BE49-F238E27FC236}">
                <a16:creationId xmlns:a16="http://schemas.microsoft.com/office/drawing/2014/main" id="{92DF5B81-9E01-91AD-0DE1-DA88DC59312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8" name="Rectangle 8">
            <a:extLst>
              <a:ext uri="{FF2B5EF4-FFF2-40B4-BE49-F238E27FC236}">
                <a16:creationId xmlns:a16="http://schemas.microsoft.com/office/drawing/2014/main" id="{8563B3CE-6944-8ABC-4871-6BA6C023440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0489" name="Line 9">
            <a:extLst>
              <a:ext uri="{FF2B5EF4-FFF2-40B4-BE49-F238E27FC236}">
                <a16:creationId xmlns:a16="http://schemas.microsoft.com/office/drawing/2014/main" id="{CA724FF6-3C12-8B5D-A51B-3762A6EF3BE2}"/>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0" name="Line 10">
            <a:extLst>
              <a:ext uri="{FF2B5EF4-FFF2-40B4-BE49-F238E27FC236}">
                <a16:creationId xmlns:a16="http://schemas.microsoft.com/office/drawing/2014/main" id="{19C5A401-B82B-7055-BFE3-39AAD915F5AD}"/>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0491" name="Rectangle 11">
            <a:extLst>
              <a:ext uri="{FF2B5EF4-FFF2-40B4-BE49-F238E27FC236}">
                <a16:creationId xmlns:a16="http://schemas.microsoft.com/office/drawing/2014/main" id="{416AAB4D-7892-D2D8-1779-321CFD1C761B}"/>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transport layer is responsible for the delivery </a:t>
            </a:r>
            <a:br>
              <a:rPr lang="en-US" altLang="en-US" sz="2400"/>
            </a:br>
            <a:r>
              <a:rPr lang="en-US" altLang="en-US" sz="2400"/>
              <a:t>of a message from one process to another.</a:t>
            </a:r>
          </a:p>
        </p:txBody>
      </p:sp>
      <p:grpSp>
        <p:nvGrpSpPr>
          <p:cNvPr id="660495" name="Group 15">
            <a:extLst>
              <a:ext uri="{FF2B5EF4-FFF2-40B4-BE49-F238E27FC236}">
                <a16:creationId xmlns:a16="http://schemas.microsoft.com/office/drawing/2014/main" id="{9C3CBFD1-2B5C-0A0D-FBEB-5422C59AB3C7}"/>
              </a:ext>
            </a:extLst>
          </p:cNvPr>
          <p:cNvGrpSpPr>
            <a:grpSpLocks/>
          </p:cNvGrpSpPr>
          <p:nvPr/>
        </p:nvGrpSpPr>
        <p:grpSpPr bwMode="auto">
          <a:xfrm>
            <a:off x="533400" y="2286000"/>
            <a:ext cx="1143000" cy="566738"/>
            <a:chOff x="1200" y="1248"/>
            <a:chExt cx="720" cy="357"/>
          </a:xfrm>
        </p:grpSpPr>
        <p:pic>
          <p:nvPicPr>
            <p:cNvPr id="660496" name="Picture 16">
              <a:extLst>
                <a:ext uri="{FF2B5EF4-FFF2-40B4-BE49-F238E27FC236}">
                  <a16:creationId xmlns:a16="http://schemas.microsoft.com/office/drawing/2014/main" id="{86D4DF0B-1A51-59DD-4A45-D8B5AAB6A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0497" name="Text Box 17">
              <a:extLst>
                <a:ext uri="{FF2B5EF4-FFF2-40B4-BE49-F238E27FC236}">
                  <a16:creationId xmlns:a16="http://schemas.microsoft.com/office/drawing/2014/main" id="{377688B0-93FA-E96D-522F-DFAD15BBDD1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7C96C3E-0A60-C152-C9BC-B691EE9EA676}"/>
              </a:ext>
            </a:extLst>
          </p:cNvPr>
          <p:cNvSpPr>
            <a:spLocks noGrp="1"/>
          </p:cNvSpPr>
          <p:nvPr>
            <p:ph type="sldNum" sz="quarter" idx="10"/>
          </p:nvPr>
        </p:nvSpPr>
        <p:spPr/>
        <p:txBody>
          <a:bodyPr/>
          <a:lstStyle/>
          <a:p>
            <a:r>
              <a:rPr lang="en-US" altLang="en-US"/>
              <a:t>2.</a:t>
            </a:r>
            <a:fld id="{30A9D699-4E25-9545-9FC4-7ACD2DF22F45}" type="slidenum">
              <a:rPr lang="en-US" altLang="en-US"/>
              <a:pPr/>
              <a:t>2</a:t>
            </a:fld>
            <a:endParaRPr lang="en-US" altLang="en-US"/>
          </a:p>
        </p:txBody>
      </p:sp>
      <p:sp>
        <p:nvSpPr>
          <p:cNvPr id="565250" name="Rectangle 2">
            <a:extLst>
              <a:ext uri="{FF2B5EF4-FFF2-40B4-BE49-F238E27FC236}">
                <a16:creationId xmlns:a16="http://schemas.microsoft.com/office/drawing/2014/main" id="{B301A015-EB7C-0AC5-32DB-86C1FE621044}"/>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565251" name="Text Box 3">
            <a:extLst>
              <a:ext uri="{FF2B5EF4-FFF2-40B4-BE49-F238E27FC236}">
                <a16:creationId xmlns:a16="http://schemas.microsoft.com/office/drawing/2014/main" id="{FA99B4CA-9DED-7AFC-2D1D-1BBE1B688C13}"/>
              </a:ext>
            </a:extLst>
          </p:cNvPr>
          <p:cNvSpPr txBox="1">
            <a:spLocks noChangeArrowheads="1"/>
          </p:cNvSpPr>
          <p:nvPr/>
        </p:nvSpPr>
        <p:spPr bwMode="auto">
          <a:xfrm>
            <a:off x="228600" y="76200"/>
            <a:ext cx="4452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2-1   LAYERED TASKS</a:t>
            </a:r>
          </a:p>
        </p:txBody>
      </p:sp>
      <p:sp>
        <p:nvSpPr>
          <p:cNvPr id="565252" name="Text Box 4">
            <a:extLst>
              <a:ext uri="{FF2B5EF4-FFF2-40B4-BE49-F238E27FC236}">
                <a16:creationId xmlns:a16="http://schemas.microsoft.com/office/drawing/2014/main" id="{7280D50F-DDA1-C44E-2053-6A9DCA51A6A8}"/>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565277" name="Rectangle 29">
            <a:extLst>
              <a:ext uri="{FF2B5EF4-FFF2-40B4-BE49-F238E27FC236}">
                <a16:creationId xmlns:a16="http://schemas.microsoft.com/office/drawing/2014/main" id="{73A56238-33FE-E24D-5C5D-E2430029B7AB}"/>
              </a:ext>
            </a:extLst>
          </p:cNvPr>
          <p:cNvSpPr>
            <a:spLocks noChangeArrowheads="1"/>
          </p:cNvSpPr>
          <p:nvPr/>
        </p:nvSpPr>
        <p:spPr bwMode="auto">
          <a:xfrm>
            <a:off x="76200" y="1127125"/>
            <a:ext cx="8610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We use the concept of </a:t>
            </a:r>
            <a:r>
              <a:rPr lang="en-US" altLang="en-US" sz="2800" i="1">
                <a:solidFill>
                  <a:schemeClr val="hlink"/>
                </a:solidFill>
                <a:effectLst>
                  <a:outerShdw blurRad="38100" dist="38100" dir="2700000" algn="tl">
                    <a:srgbClr val="C0C0C0"/>
                  </a:outerShdw>
                </a:effectLst>
              </a:rPr>
              <a:t>layers</a:t>
            </a:r>
            <a:r>
              <a:rPr lang="en-US" altLang="en-US" sz="2800" i="1">
                <a:effectLst>
                  <a:outerShdw blurRad="38100" dist="38100" dir="2700000" algn="tl">
                    <a:srgbClr val="C0C0C0"/>
                  </a:outerShdw>
                </a:effectLst>
              </a:rPr>
              <a:t> in our daily life. As an example, let us consider two friends who communicate through postal mail. The process of sending a letter to a friend would be complex if there were no services available from the post office. </a:t>
            </a:r>
          </a:p>
        </p:txBody>
      </p:sp>
      <p:sp>
        <p:nvSpPr>
          <p:cNvPr id="565278" name="Rectangle 30">
            <a:extLst>
              <a:ext uri="{FF2B5EF4-FFF2-40B4-BE49-F238E27FC236}">
                <a16:creationId xmlns:a16="http://schemas.microsoft.com/office/drawing/2014/main" id="{33159995-9A67-5D71-E4F1-172E7E0BA2D4}"/>
              </a:ext>
            </a:extLst>
          </p:cNvPr>
          <p:cNvSpPr>
            <a:spLocks noChangeArrowheads="1"/>
          </p:cNvSpPr>
          <p:nvPr/>
        </p:nvSpPr>
        <p:spPr bwMode="auto">
          <a:xfrm>
            <a:off x="228600" y="4972050"/>
            <a:ext cx="5715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fr-FR" altLang="en-US" sz="2400">
                <a:solidFill>
                  <a:srgbClr val="0033CC"/>
                </a:solidFill>
              </a:rPr>
              <a:t>Sender, Receiver, and Carrier</a:t>
            </a:r>
            <a:br>
              <a:rPr lang="fr-FR" altLang="en-US" sz="2400">
                <a:solidFill>
                  <a:srgbClr val="0033CC"/>
                </a:solidFill>
              </a:rPr>
            </a:br>
            <a:r>
              <a:rPr lang="fr-FR" altLang="en-US" sz="2400">
                <a:solidFill>
                  <a:srgbClr val="0033CC"/>
                </a:solidFill>
              </a:rPr>
              <a:t>Hierarchy</a:t>
            </a:r>
            <a:endParaRPr lang="en-US" altLang="en-US" sz="2400">
              <a:solidFill>
                <a:srgbClr val="0033CC"/>
              </a:solidFill>
            </a:endParaRPr>
          </a:p>
        </p:txBody>
      </p:sp>
      <p:sp>
        <p:nvSpPr>
          <p:cNvPr id="565279" name="Text Box 31">
            <a:extLst>
              <a:ext uri="{FF2B5EF4-FFF2-40B4-BE49-F238E27FC236}">
                <a16:creationId xmlns:a16="http://schemas.microsoft.com/office/drawing/2014/main" id="{CBFD60FB-7C00-88D5-AED8-8804DBDC6F0D}"/>
              </a:ext>
            </a:extLst>
          </p:cNvPr>
          <p:cNvSpPr txBox="1">
            <a:spLocks noChangeArrowheads="1"/>
          </p:cNvSpPr>
          <p:nvPr/>
        </p:nvSpPr>
        <p:spPr bwMode="auto">
          <a:xfrm>
            <a:off x="241300" y="4495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3A6DBE-8859-AA29-3CA3-A6DAFDA3CA8B}"/>
              </a:ext>
            </a:extLst>
          </p:cNvPr>
          <p:cNvSpPr>
            <a:spLocks noGrp="1"/>
          </p:cNvSpPr>
          <p:nvPr>
            <p:ph type="sldNum" sz="quarter" idx="10"/>
          </p:nvPr>
        </p:nvSpPr>
        <p:spPr/>
        <p:txBody>
          <a:bodyPr/>
          <a:lstStyle/>
          <a:p>
            <a:r>
              <a:rPr lang="en-US" altLang="en-US"/>
              <a:t>2.</a:t>
            </a:r>
            <a:fld id="{EB614C61-A122-214B-A121-ECB663EBAB13}" type="slidenum">
              <a:rPr lang="en-US" altLang="en-US"/>
              <a:pPr/>
              <a:t>20</a:t>
            </a:fld>
            <a:endParaRPr lang="en-US" altLang="en-US"/>
          </a:p>
        </p:txBody>
      </p:sp>
      <p:sp>
        <p:nvSpPr>
          <p:cNvPr id="645122" name="Line 2">
            <a:extLst>
              <a:ext uri="{FF2B5EF4-FFF2-40B4-BE49-F238E27FC236}">
                <a16:creationId xmlns:a16="http://schemas.microsoft.com/office/drawing/2014/main" id="{E8EA023C-9F20-19F8-82B5-6096CB54C378}"/>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3" name="Line 3">
            <a:extLst>
              <a:ext uri="{FF2B5EF4-FFF2-40B4-BE49-F238E27FC236}">
                <a16:creationId xmlns:a16="http://schemas.microsoft.com/office/drawing/2014/main" id="{AD75BA02-B763-0185-D381-8CA96DE8E5F9}"/>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5124" name="Text Box 4">
            <a:extLst>
              <a:ext uri="{FF2B5EF4-FFF2-40B4-BE49-F238E27FC236}">
                <a16:creationId xmlns:a16="http://schemas.microsoft.com/office/drawing/2014/main" id="{78695FD1-7C45-60D6-34ED-BBDFA71C86F0}"/>
              </a:ext>
            </a:extLst>
          </p:cNvPr>
          <p:cNvSpPr txBox="1">
            <a:spLocks noChangeArrowheads="1"/>
          </p:cNvSpPr>
          <p:nvPr/>
        </p:nvSpPr>
        <p:spPr bwMode="auto">
          <a:xfrm>
            <a:off x="304800" y="304800"/>
            <a:ext cx="69262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2.11  </a:t>
            </a:r>
            <a:r>
              <a:rPr lang="en-US" altLang="en-US" sz="2000" i="1"/>
              <a:t>Reliable process-to-process delivery of a message</a:t>
            </a:r>
          </a:p>
        </p:txBody>
      </p:sp>
      <p:sp>
        <p:nvSpPr>
          <p:cNvPr id="645125" name="Line 5">
            <a:extLst>
              <a:ext uri="{FF2B5EF4-FFF2-40B4-BE49-F238E27FC236}">
                <a16:creationId xmlns:a16="http://schemas.microsoft.com/office/drawing/2014/main" id="{C3A2E315-747D-9E03-247C-295DD0DCAA3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5126" name="Picture 6">
            <a:extLst>
              <a:ext uri="{FF2B5EF4-FFF2-40B4-BE49-F238E27FC236}">
                <a16:creationId xmlns:a16="http://schemas.microsoft.com/office/drawing/2014/main" id="{EC7E7FB4-60C6-779F-2112-CEF0830205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0225" y="2025650"/>
            <a:ext cx="7623175" cy="313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0B62FC-FD43-9D86-38A4-9EFDFB9F0179}"/>
              </a:ext>
            </a:extLst>
          </p:cNvPr>
          <p:cNvSpPr>
            <a:spLocks noGrp="1"/>
          </p:cNvSpPr>
          <p:nvPr>
            <p:ph type="sldNum" sz="quarter" idx="10"/>
          </p:nvPr>
        </p:nvSpPr>
        <p:spPr/>
        <p:txBody>
          <a:bodyPr/>
          <a:lstStyle/>
          <a:p>
            <a:r>
              <a:rPr lang="en-US" altLang="en-US"/>
              <a:t>2.</a:t>
            </a:r>
            <a:fld id="{7FC0E6EE-97C3-B24F-A8FD-1510068F324B}" type="slidenum">
              <a:rPr lang="en-US" altLang="en-US"/>
              <a:pPr/>
              <a:t>21</a:t>
            </a:fld>
            <a:endParaRPr lang="en-US" altLang="en-US"/>
          </a:p>
        </p:txBody>
      </p:sp>
      <p:sp>
        <p:nvSpPr>
          <p:cNvPr id="646146" name="Line 2">
            <a:extLst>
              <a:ext uri="{FF2B5EF4-FFF2-40B4-BE49-F238E27FC236}">
                <a16:creationId xmlns:a16="http://schemas.microsoft.com/office/drawing/2014/main" id="{E3187F73-425E-AD08-FD59-E0231ABDE2C1}"/>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7" name="Line 3">
            <a:extLst>
              <a:ext uri="{FF2B5EF4-FFF2-40B4-BE49-F238E27FC236}">
                <a16:creationId xmlns:a16="http://schemas.microsoft.com/office/drawing/2014/main" id="{588F3ABA-5C64-7EF7-CF12-46BA140D99D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6148" name="Text Box 4">
            <a:extLst>
              <a:ext uri="{FF2B5EF4-FFF2-40B4-BE49-F238E27FC236}">
                <a16:creationId xmlns:a16="http://schemas.microsoft.com/office/drawing/2014/main" id="{A0497AE2-4605-0E97-4D33-EF01083EFE2B}"/>
              </a:ext>
            </a:extLst>
          </p:cNvPr>
          <p:cNvSpPr txBox="1">
            <a:spLocks noChangeArrowheads="1"/>
          </p:cNvSpPr>
          <p:nvPr/>
        </p:nvSpPr>
        <p:spPr bwMode="auto">
          <a:xfrm>
            <a:off x="0" y="533400"/>
            <a:ext cx="318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2.12  </a:t>
            </a:r>
            <a:r>
              <a:rPr lang="en-US" altLang="en-US" sz="2000" i="1"/>
              <a:t>Session layer</a:t>
            </a:r>
          </a:p>
        </p:txBody>
      </p:sp>
      <p:sp>
        <p:nvSpPr>
          <p:cNvPr id="646149" name="Line 5">
            <a:extLst>
              <a:ext uri="{FF2B5EF4-FFF2-40B4-BE49-F238E27FC236}">
                <a16:creationId xmlns:a16="http://schemas.microsoft.com/office/drawing/2014/main" id="{CC752F10-5D39-A1D5-0EF0-124983291C6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6150" name="Picture 6">
            <a:extLst>
              <a:ext uri="{FF2B5EF4-FFF2-40B4-BE49-F238E27FC236}">
                <a16:creationId xmlns:a16="http://schemas.microsoft.com/office/drawing/2014/main" id="{9F18A760-9CE6-A969-F783-0B24F2DD85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375" y="1665288"/>
            <a:ext cx="8556625" cy="3973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4EEFA73-4F88-9CC5-67D0-FAE2CCF3E87F}"/>
              </a:ext>
            </a:extLst>
          </p:cNvPr>
          <p:cNvSpPr>
            <a:spLocks noGrp="1"/>
          </p:cNvSpPr>
          <p:nvPr>
            <p:ph type="sldNum" sz="quarter" idx="10"/>
          </p:nvPr>
        </p:nvSpPr>
        <p:spPr/>
        <p:txBody>
          <a:bodyPr/>
          <a:lstStyle/>
          <a:p>
            <a:r>
              <a:rPr lang="en-US" altLang="en-US"/>
              <a:t>2.</a:t>
            </a:r>
            <a:fld id="{BA0F9136-DA4D-3C48-9B64-3AE386B251A8}" type="slidenum">
              <a:rPr lang="en-US" altLang="en-US"/>
              <a:pPr/>
              <a:t>22</a:t>
            </a:fld>
            <a:endParaRPr lang="en-US" altLang="en-US"/>
          </a:p>
        </p:txBody>
      </p:sp>
      <p:sp>
        <p:nvSpPr>
          <p:cNvPr id="671753" name="Line 9">
            <a:extLst>
              <a:ext uri="{FF2B5EF4-FFF2-40B4-BE49-F238E27FC236}">
                <a16:creationId xmlns:a16="http://schemas.microsoft.com/office/drawing/2014/main" id="{7BCBAE8F-9BE7-404E-0EB4-D72793473D43}"/>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4" name="Line 10">
            <a:extLst>
              <a:ext uri="{FF2B5EF4-FFF2-40B4-BE49-F238E27FC236}">
                <a16:creationId xmlns:a16="http://schemas.microsoft.com/office/drawing/2014/main" id="{6D852575-5947-4FD3-4E42-34A80A029038}"/>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1755" name="Rectangle 11">
            <a:extLst>
              <a:ext uri="{FF2B5EF4-FFF2-40B4-BE49-F238E27FC236}">
                <a16:creationId xmlns:a16="http://schemas.microsoft.com/office/drawing/2014/main" id="{FA56508C-1FA5-C1E4-490B-6BA888A68D55}"/>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session layer is responsible for dialog </a:t>
            </a:r>
            <a:br>
              <a:rPr lang="en-US" altLang="en-US" sz="2400"/>
            </a:br>
            <a:r>
              <a:rPr lang="en-US" altLang="en-US" sz="2400"/>
              <a:t>control and synchronization.</a:t>
            </a:r>
          </a:p>
        </p:txBody>
      </p:sp>
      <p:grpSp>
        <p:nvGrpSpPr>
          <p:cNvPr id="671768" name="Group 24">
            <a:extLst>
              <a:ext uri="{FF2B5EF4-FFF2-40B4-BE49-F238E27FC236}">
                <a16:creationId xmlns:a16="http://schemas.microsoft.com/office/drawing/2014/main" id="{A0AD8D80-2B16-6A5F-EBA9-50B7429FC4A0}"/>
              </a:ext>
            </a:extLst>
          </p:cNvPr>
          <p:cNvGrpSpPr>
            <a:grpSpLocks/>
          </p:cNvGrpSpPr>
          <p:nvPr/>
        </p:nvGrpSpPr>
        <p:grpSpPr bwMode="auto">
          <a:xfrm>
            <a:off x="533400" y="2286000"/>
            <a:ext cx="1143000" cy="566738"/>
            <a:chOff x="1200" y="1248"/>
            <a:chExt cx="720" cy="357"/>
          </a:xfrm>
        </p:grpSpPr>
        <p:pic>
          <p:nvPicPr>
            <p:cNvPr id="671767" name="Picture 23">
              <a:extLst>
                <a:ext uri="{FF2B5EF4-FFF2-40B4-BE49-F238E27FC236}">
                  <a16:creationId xmlns:a16="http://schemas.microsoft.com/office/drawing/2014/main" id="{F1D5AC45-50CB-B22E-E0BC-16E1EC2956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1757" name="Text Box 13">
              <a:extLst>
                <a:ext uri="{FF2B5EF4-FFF2-40B4-BE49-F238E27FC236}">
                  <a16:creationId xmlns:a16="http://schemas.microsoft.com/office/drawing/2014/main" id="{F44798D1-32CF-3AD5-961D-49D7A8612FA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4049B6-F709-1801-F52A-46F9BAF974A9}"/>
              </a:ext>
            </a:extLst>
          </p:cNvPr>
          <p:cNvSpPr>
            <a:spLocks noGrp="1"/>
          </p:cNvSpPr>
          <p:nvPr>
            <p:ph type="sldNum" sz="quarter" idx="10"/>
          </p:nvPr>
        </p:nvSpPr>
        <p:spPr/>
        <p:txBody>
          <a:bodyPr/>
          <a:lstStyle/>
          <a:p>
            <a:r>
              <a:rPr lang="en-US" altLang="en-US"/>
              <a:t>2.</a:t>
            </a:r>
            <a:fld id="{2FE77FB9-2758-034B-A80B-76415B385D14}" type="slidenum">
              <a:rPr lang="en-US" altLang="en-US"/>
              <a:pPr/>
              <a:t>23</a:t>
            </a:fld>
            <a:endParaRPr lang="en-US" altLang="en-US"/>
          </a:p>
        </p:txBody>
      </p:sp>
      <p:sp>
        <p:nvSpPr>
          <p:cNvPr id="647170" name="Line 2">
            <a:extLst>
              <a:ext uri="{FF2B5EF4-FFF2-40B4-BE49-F238E27FC236}">
                <a16:creationId xmlns:a16="http://schemas.microsoft.com/office/drawing/2014/main" id="{BDA0A5C5-2931-0D99-D2F6-828BA9B5A47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1" name="Line 3">
            <a:extLst>
              <a:ext uri="{FF2B5EF4-FFF2-40B4-BE49-F238E27FC236}">
                <a16:creationId xmlns:a16="http://schemas.microsoft.com/office/drawing/2014/main" id="{8C76939E-E1EE-E319-89C9-5DFE8206EFB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7172" name="Text Box 4">
            <a:extLst>
              <a:ext uri="{FF2B5EF4-FFF2-40B4-BE49-F238E27FC236}">
                <a16:creationId xmlns:a16="http://schemas.microsoft.com/office/drawing/2014/main" id="{CC970C8D-0182-17F1-F6D9-77F006FF4E91}"/>
              </a:ext>
            </a:extLst>
          </p:cNvPr>
          <p:cNvSpPr txBox="1">
            <a:spLocks noChangeArrowheads="1"/>
          </p:cNvSpPr>
          <p:nvPr/>
        </p:nvSpPr>
        <p:spPr bwMode="auto">
          <a:xfrm>
            <a:off x="304800" y="381000"/>
            <a:ext cx="3716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2.13  </a:t>
            </a:r>
            <a:r>
              <a:rPr lang="en-US" altLang="en-US" sz="2000" i="1"/>
              <a:t>Presentation layer</a:t>
            </a:r>
          </a:p>
        </p:txBody>
      </p:sp>
      <p:sp>
        <p:nvSpPr>
          <p:cNvPr id="647173" name="Line 5">
            <a:extLst>
              <a:ext uri="{FF2B5EF4-FFF2-40B4-BE49-F238E27FC236}">
                <a16:creationId xmlns:a16="http://schemas.microsoft.com/office/drawing/2014/main" id="{2D854D2C-09F8-0FE2-5D51-32ECD4CABF1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7174" name="Picture 6">
            <a:extLst>
              <a:ext uri="{FF2B5EF4-FFF2-40B4-BE49-F238E27FC236}">
                <a16:creationId xmlns:a16="http://schemas.microsoft.com/office/drawing/2014/main" id="{7A28DE97-3C27-C26D-B61B-299CD5CA5A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2014538"/>
            <a:ext cx="8418512" cy="2862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87FC7F-C00F-094B-867A-0225CD4E46AC}"/>
              </a:ext>
            </a:extLst>
          </p:cNvPr>
          <p:cNvSpPr>
            <a:spLocks noGrp="1"/>
          </p:cNvSpPr>
          <p:nvPr>
            <p:ph type="sldNum" sz="quarter" idx="10"/>
          </p:nvPr>
        </p:nvSpPr>
        <p:spPr/>
        <p:txBody>
          <a:bodyPr/>
          <a:lstStyle/>
          <a:p>
            <a:r>
              <a:rPr lang="en-US" altLang="en-US"/>
              <a:t>2.</a:t>
            </a:r>
            <a:fld id="{DCA8A322-FEA3-FA4A-A6FA-3AE8A5080651}" type="slidenum">
              <a:rPr lang="en-US" altLang="en-US"/>
              <a:pPr/>
              <a:t>24</a:t>
            </a:fld>
            <a:endParaRPr lang="en-US" altLang="en-US"/>
          </a:p>
        </p:txBody>
      </p:sp>
      <p:sp>
        <p:nvSpPr>
          <p:cNvPr id="661506" name="Rectangle 2">
            <a:extLst>
              <a:ext uri="{FF2B5EF4-FFF2-40B4-BE49-F238E27FC236}">
                <a16:creationId xmlns:a16="http://schemas.microsoft.com/office/drawing/2014/main" id="{5EED5B62-761F-F1CB-92D3-B7312D3B5B5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07" name="Rectangle 3">
            <a:extLst>
              <a:ext uri="{FF2B5EF4-FFF2-40B4-BE49-F238E27FC236}">
                <a16:creationId xmlns:a16="http://schemas.microsoft.com/office/drawing/2014/main" id="{3ED16111-FE64-EC7B-181F-D372E5ED55A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08" name="Rectangle 4">
            <a:extLst>
              <a:ext uri="{FF2B5EF4-FFF2-40B4-BE49-F238E27FC236}">
                <a16:creationId xmlns:a16="http://schemas.microsoft.com/office/drawing/2014/main" id="{619206F9-5F34-3691-5D77-CB5D6A3186D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09" name="Rectangle 5">
            <a:extLst>
              <a:ext uri="{FF2B5EF4-FFF2-40B4-BE49-F238E27FC236}">
                <a16:creationId xmlns:a16="http://schemas.microsoft.com/office/drawing/2014/main" id="{9EC62004-B83B-2EC3-9AFB-7B4E3532FA0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10" name="Rectangle 6">
            <a:extLst>
              <a:ext uri="{FF2B5EF4-FFF2-40B4-BE49-F238E27FC236}">
                <a16:creationId xmlns:a16="http://schemas.microsoft.com/office/drawing/2014/main" id="{5686D4CF-4298-0CC1-8264-0A9ACAD6FFA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11" name="Rectangle 7">
            <a:extLst>
              <a:ext uri="{FF2B5EF4-FFF2-40B4-BE49-F238E27FC236}">
                <a16:creationId xmlns:a16="http://schemas.microsoft.com/office/drawing/2014/main" id="{2B206606-12C4-3CE3-3197-AA3B0C1F15B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12" name="Rectangle 8">
            <a:extLst>
              <a:ext uri="{FF2B5EF4-FFF2-40B4-BE49-F238E27FC236}">
                <a16:creationId xmlns:a16="http://schemas.microsoft.com/office/drawing/2014/main" id="{734E7533-D420-CFD6-0633-C92E6E32BC6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1513" name="Line 9">
            <a:extLst>
              <a:ext uri="{FF2B5EF4-FFF2-40B4-BE49-F238E27FC236}">
                <a16:creationId xmlns:a16="http://schemas.microsoft.com/office/drawing/2014/main" id="{16DA0C4A-2EEC-94E8-980E-91E80F40C18C}"/>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4" name="Line 10">
            <a:extLst>
              <a:ext uri="{FF2B5EF4-FFF2-40B4-BE49-F238E27FC236}">
                <a16:creationId xmlns:a16="http://schemas.microsoft.com/office/drawing/2014/main" id="{FE40DC89-83E5-EBD8-7EE4-D0911D4327E6}"/>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1515" name="Rectangle 11">
            <a:extLst>
              <a:ext uri="{FF2B5EF4-FFF2-40B4-BE49-F238E27FC236}">
                <a16:creationId xmlns:a16="http://schemas.microsoft.com/office/drawing/2014/main" id="{D299F6F8-1F2A-E848-8E3F-B283737B0CD4}"/>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presentation layer is responsible for translation, compression, and encryption.</a:t>
            </a:r>
          </a:p>
        </p:txBody>
      </p:sp>
      <p:grpSp>
        <p:nvGrpSpPr>
          <p:cNvPr id="661519" name="Group 15">
            <a:extLst>
              <a:ext uri="{FF2B5EF4-FFF2-40B4-BE49-F238E27FC236}">
                <a16:creationId xmlns:a16="http://schemas.microsoft.com/office/drawing/2014/main" id="{6D5427DB-FB8F-3E07-4D67-76377A5F7F3E}"/>
              </a:ext>
            </a:extLst>
          </p:cNvPr>
          <p:cNvGrpSpPr>
            <a:grpSpLocks/>
          </p:cNvGrpSpPr>
          <p:nvPr/>
        </p:nvGrpSpPr>
        <p:grpSpPr bwMode="auto">
          <a:xfrm>
            <a:off x="533400" y="2286000"/>
            <a:ext cx="1143000" cy="566738"/>
            <a:chOff x="1200" y="1248"/>
            <a:chExt cx="720" cy="357"/>
          </a:xfrm>
        </p:grpSpPr>
        <p:pic>
          <p:nvPicPr>
            <p:cNvPr id="661520" name="Picture 16">
              <a:extLst>
                <a:ext uri="{FF2B5EF4-FFF2-40B4-BE49-F238E27FC236}">
                  <a16:creationId xmlns:a16="http://schemas.microsoft.com/office/drawing/2014/main" id="{E37E0698-A9DB-4BEB-E7AE-9B8D5F6E4C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1521" name="Text Box 17">
              <a:extLst>
                <a:ext uri="{FF2B5EF4-FFF2-40B4-BE49-F238E27FC236}">
                  <a16:creationId xmlns:a16="http://schemas.microsoft.com/office/drawing/2014/main" id="{4E5A3957-FDF7-F34F-F79E-DE8E4DEDC5D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5AEC37E-036B-7483-18A8-A7E6B35D0C5B}"/>
              </a:ext>
            </a:extLst>
          </p:cNvPr>
          <p:cNvSpPr>
            <a:spLocks noGrp="1"/>
          </p:cNvSpPr>
          <p:nvPr>
            <p:ph type="sldNum" sz="quarter" idx="10"/>
          </p:nvPr>
        </p:nvSpPr>
        <p:spPr/>
        <p:txBody>
          <a:bodyPr/>
          <a:lstStyle/>
          <a:p>
            <a:r>
              <a:rPr lang="en-US" altLang="en-US"/>
              <a:t>2.</a:t>
            </a:r>
            <a:fld id="{B191ED4B-80AD-684F-839E-88AED60F8211}" type="slidenum">
              <a:rPr lang="en-US" altLang="en-US"/>
              <a:pPr/>
              <a:t>25</a:t>
            </a:fld>
            <a:endParaRPr lang="en-US" altLang="en-US"/>
          </a:p>
        </p:txBody>
      </p:sp>
      <p:sp>
        <p:nvSpPr>
          <p:cNvPr id="648194" name="Line 2">
            <a:extLst>
              <a:ext uri="{FF2B5EF4-FFF2-40B4-BE49-F238E27FC236}">
                <a16:creationId xmlns:a16="http://schemas.microsoft.com/office/drawing/2014/main" id="{F4CEB76E-793A-8D99-F2B4-334AF21B359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5" name="Line 3">
            <a:extLst>
              <a:ext uri="{FF2B5EF4-FFF2-40B4-BE49-F238E27FC236}">
                <a16:creationId xmlns:a16="http://schemas.microsoft.com/office/drawing/2014/main" id="{7A3AB1DB-4014-B789-C5A1-8FCE10CA5EF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8196" name="Text Box 4">
            <a:extLst>
              <a:ext uri="{FF2B5EF4-FFF2-40B4-BE49-F238E27FC236}">
                <a16:creationId xmlns:a16="http://schemas.microsoft.com/office/drawing/2014/main" id="{679A67F9-12A7-DDC7-DE0E-ACC6148BE05D}"/>
              </a:ext>
            </a:extLst>
          </p:cNvPr>
          <p:cNvSpPr txBox="1">
            <a:spLocks noChangeArrowheads="1"/>
          </p:cNvSpPr>
          <p:nvPr/>
        </p:nvSpPr>
        <p:spPr bwMode="auto">
          <a:xfrm>
            <a:off x="304800" y="381000"/>
            <a:ext cx="3603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2.14  </a:t>
            </a:r>
            <a:r>
              <a:rPr lang="en-US" altLang="en-US" sz="2000" i="1"/>
              <a:t>Application layer</a:t>
            </a:r>
          </a:p>
        </p:txBody>
      </p:sp>
      <p:sp>
        <p:nvSpPr>
          <p:cNvPr id="648197" name="Line 5">
            <a:extLst>
              <a:ext uri="{FF2B5EF4-FFF2-40B4-BE49-F238E27FC236}">
                <a16:creationId xmlns:a16="http://schemas.microsoft.com/office/drawing/2014/main" id="{49157846-B244-1555-1254-C4E99EF75BDC}"/>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8198" name="Picture 6">
            <a:extLst>
              <a:ext uri="{FF2B5EF4-FFF2-40B4-BE49-F238E27FC236}">
                <a16:creationId xmlns:a16="http://schemas.microsoft.com/office/drawing/2014/main" id="{BCF55871-46B5-5D1C-DAAE-972490B39A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4175" y="1371600"/>
            <a:ext cx="8455025" cy="427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3F7F042-0067-9C3B-11D2-02E52E26C552}"/>
              </a:ext>
            </a:extLst>
          </p:cNvPr>
          <p:cNvSpPr>
            <a:spLocks noGrp="1"/>
          </p:cNvSpPr>
          <p:nvPr>
            <p:ph type="sldNum" sz="quarter" idx="10"/>
          </p:nvPr>
        </p:nvSpPr>
        <p:spPr/>
        <p:txBody>
          <a:bodyPr/>
          <a:lstStyle/>
          <a:p>
            <a:r>
              <a:rPr lang="en-US" altLang="en-US"/>
              <a:t>2.</a:t>
            </a:r>
            <a:fld id="{E8C414F4-BEC2-7747-B5D9-8FBE8D73FAF8}" type="slidenum">
              <a:rPr lang="en-US" altLang="en-US"/>
              <a:pPr/>
              <a:t>26</a:t>
            </a:fld>
            <a:endParaRPr lang="en-US" altLang="en-US"/>
          </a:p>
        </p:txBody>
      </p:sp>
      <p:sp>
        <p:nvSpPr>
          <p:cNvPr id="662530" name="Rectangle 2">
            <a:extLst>
              <a:ext uri="{FF2B5EF4-FFF2-40B4-BE49-F238E27FC236}">
                <a16:creationId xmlns:a16="http://schemas.microsoft.com/office/drawing/2014/main" id="{29E25F3F-6998-A554-4D80-BC0B527E520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1" name="Rectangle 3">
            <a:extLst>
              <a:ext uri="{FF2B5EF4-FFF2-40B4-BE49-F238E27FC236}">
                <a16:creationId xmlns:a16="http://schemas.microsoft.com/office/drawing/2014/main" id="{579B3C01-62C8-39A4-C57B-1C4C54F9D79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2" name="Rectangle 4">
            <a:extLst>
              <a:ext uri="{FF2B5EF4-FFF2-40B4-BE49-F238E27FC236}">
                <a16:creationId xmlns:a16="http://schemas.microsoft.com/office/drawing/2014/main" id="{34311A05-D7B2-5974-B70B-512E72FF174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3" name="Rectangle 5">
            <a:extLst>
              <a:ext uri="{FF2B5EF4-FFF2-40B4-BE49-F238E27FC236}">
                <a16:creationId xmlns:a16="http://schemas.microsoft.com/office/drawing/2014/main" id="{42673F29-FD1E-D63A-C484-8F21581265A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4" name="Rectangle 6">
            <a:extLst>
              <a:ext uri="{FF2B5EF4-FFF2-40B4-BE49-F238E27FC236}">
                <a16:creationId xmlns:a16="http://schemas.microsoft.com/office/drawing/2014/main" id="{1A5A20AE-2E7B-F706-D8FE-924225AD83E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5" name="Rectangle 7">
            <a:extLst>
              <a:ext uri="{FF2B5EF4-FFF2-40B4-BE49-F238E27FC236}">
                <a16:creationId xmlns:a16="http://schemas.microsoft.com/office/drawing/2014/main" id="{9824467A-093C-6AF1-0399-B47CB19A24F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6" name="Rectangle 8">
            <a:extLst>
              <a:ext uri="{FF2B5EF4-FFF2-40B4-BE49-F238E27FC236}">
                <a16:creationId xmlns:a16="http://schemas.microsoft.com/office/drawing/2014/main" id="{26F1AA39-8518-CD95-99C3-AC1C64C5CEC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2537" name="Line 9">
            <a:extLst>
              <a:ext uri="{FF2B5EF4-FFF2-40B4-BE49-F238E27FC236}">
                <a16:creationId xmlns:a16="http://schemas.microsoft.com/office/drawing/2014/main" id="{B795E54B-58D9-8C77-4D5C-449029F9C237}"/>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8" name="Line 10">
            <a:extLst>
              <a:ext uri="{FF2B5EF4-FFF2-40B4-BE49-F238E27FC236}">
                <a16:creationId xmlns:a16="http://schemas.microsoft.com/office/drawing/2014/main" id="{7DF2C2DD-DCB2-974D-014E-3740F136983A}"/>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2539" name="Rectangle 11">
            <a:extLst>
              <a:ext uri="{FF2B5EF4-FFF2-40B4-BE49-F238E27FC236}">
                <a16:creationId xmlns:a16="http://schemas.microsoft.com/office/drawing/2014/main" id="{5E3EDE53-4DA7-1891-50C4-2F74A569A6D5}"/>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application layer is responsible for </a:t>
            </a:r>
            <a:br>
              <a:rPr lang="en-US" altLang="en-US" sz="2400"/>
            </a:br>
            <a:r>
              <a:rPr lang="en-US" altLang="en-US" sz="2400"/>
              <a:t>providing services to the user.</a:t>
            </a:r>
          </a:p>
        </p:txBody>
      </p:sp>
      <p:grpSp>
        <p:nvGrpSpPr>
          <p:cNvPr id="662543" name="Group 15">
            <a:extLst>
              <a:ext uri="{FF2B5EF4-FFF2-40B4-BE49-F238E27FC236}">
                <a16:creationId xmlns:a16="http://schemas.microsoft.com/office/drawing/2014/main" id="{7C46E9DC-EBF7-8B13-D6D0-24899F81EC90}"/>
              </a:ext>
            </a:extLst>
          </p:cNvPr>
          <p:cNvGrpSpPr>
            <a:grpSpLocks/>
          </p:cNvGrpSpPr>
          <p:nvPr/>
        </p:nvGrpSpPr>
        <p:grpSpPr bwMode="auto">
          <a:xfrm>
            <a:off x="533400" y="2286000"/>
            <a:ext cx="1143000" cy="566738"/>
            <a:chOff x="1200" y="1248"/>
            <a:chExt cx="720" cy="357"/>
          </a:xfrm>
        </p:grpSpPr>
        <p:pic>
          <p:nvPicPr>
            <p:cNvPr id="662544" name="Picture 16">
              <a:extLst>
                <a:ext uri="{FF2B5EF4-FFF2-40B4-BE49-F238E27FC236}">
                  <a16:creationId xmlns:a16="http://schemas.microsoft.com/office/drawing/2014/main" id="{294BDEF8-5058-40A7-0A12-8A45021CD5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2545" name="Text Box 17">
              <a:extLst>
                <a:ext uri="{FF2B5EF4-FFF2-40B4-BE49-F238E27FC236}">
                  <a16:creationId xmlns:a16="http://schemas.microsoft.com/office/drawing/2014/main" id="{C3607F40-3356-8633-5967-3AF35EA9EDA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BF46C1F-B806-E309-7766-8F9C77BD9848}"/>
              </a:ext>
            </a:extLst>
          </p:cNvPr>
          <p:cNvSpPr>
            <a:spLocks noGrp="1"/>
          </p:cNvSpPr>
          <p:nvPr>
            <p:ph type="sldNum" sz="quarter" idx="10"/>
          </p:nvPr>
        </p:nvSpPr>
        <p:spPr/>
        <p:txBody>
          <a:bodyPr/>
          <a:lstStyle/>
          <a:p>
            <a:r>
              <a:rPr lang="en-US" altLang="en-US"/>
              <a:t>2.</a:t>
            </a:r>
            <a:fld id="{8C24AE9F-181A-3D46-BA56-488C38E7984D}" type="slidenum">
              <a:rPr lang="en-US" altLang="en-US"/>
              <a:pPr/>
              <a:t>27</a:t>
            </a:fld>
            <a:endParaRPr lang="en-US" altLang="en-US"/>
          </a:p>
        </p:txBody>
      </p:sp>
      <p:sp>
        <p:nvSpPr>
          <p:cNvPr id="649218" name="Line 2">
            <a:extLst>
              <a:ext uri="{FF2B5EF4-FFF2-40B4-BE49-F238E27FC236}">
                <a16:creationId xmlns:a16="http://schemas.microsoft.com/office/drawing/2014/main" id="{D0D23752-47DB-9FD4-8296-7BE0E300AC89}"/>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19" name="Line 3">
            <a:extLst>
              <a:ext uri="{FF2B5EF4-FFF2-40B4-BE49-F238E27FC236}">
                <a16:creationId xmlns:a16="http://schemas.microsoft.com/office/drawing/2014/main" id="{A7E55D6A-5BE9-228B-1078-F0EABE70F101}"/>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49220" name="Text Box 4">
            <a:extLst>
              <a:ext uri="{FF2B5EF4-FFF2-40B4-BE49-F238E27FC236}">
                <a16:creationId xmlns:a16="http://schemas.microsoft.com/office/drawing/2014/main" id="{B5DDD3C8-6EAB-DE81-6E7F-53210E091554}"/>
              </a:ext>
            </a:extLst>
          </p:cNvPr>
          <p:cNvSpPr txBox="1">
            <a:spLocks noChangeArrowheads="1"/>
          </p:cNvSpPr>
          <p:nvPr/>
        </p:nvSpPr>
        <p:spPr bwMode="auto">
          <a:xfrm>
            <a:off x="304800" y="304800"/>
            <a:ext cx="3779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2.15  </a:t>
            </a:r>
            <a:r>
              <a:rPr lang="en-US" altLang="en-US" sz="2000" i="1"/>
              <a:t>Summary of layers</a:t>
            </a:r>
          </a:p>
        </p:txBody>
      </p:sp>
      <p:sp>
        <p:nvSpPr>
          <p:cNvPr id="649221" name="Line 5">
            <a:extLst>
              <a:ext uri="{FF2B5EF4-FFF2-40B4-BE49-F238E27FC236}">
                <a16:creationId xmlns:a16="http://schemas.microsoft.com/office/drawing/2014/main" id="{B8089057-2471-28FE-60E7-9C4771D914D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49222" name="Picture 6">
            <a:extLst>
              <a:ext uri="{FF2B5EF4-FFF2-40B4-BE49-F238E27FC236}">
                <a16:creationId xmlns:a16="http://schemas.microsoft.com/office/drawing/2014/main" id="{02594C4A-644D-6BDD-E222-CD7FA866E5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488" y="1644650"/>
            <a:ext cx="8189912" cy="376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6094E9-C2D6-483F-7986-BD8B72075CB9}"/>
              </a:ext>
            </a:extLst>
          </p:cNvPr>
          <p:cNvSpPr>
            <a:spLocks noGrp="1"/>
          </p:cNvSpPr>
          <p:nvPr>
            <p:ph type="sldNum" sz="quarter" idx="10"/>
          </p:nvPr>
        </p:nvSpPr>
        <p:spPr/>
        <p:txBody>
          <a:bodyPr/>
          <a:lstStyle/>
          <a:p>
            <a:r>
              <a:rPr lang="en-US" altLang="en-US"/>
              <a:t>2.</a:t>
            </a:r>
            <a:fld id="{F806F29F-4E4C-EF47-9040-8A6D6B96DF5C}" type="slidenum">
              <a:rPr lang="en-US" altLang="en-US"/>
              <a:pPr/>
              <a:t>28</a:t>
            </a:fld>
            <a:endParaRPr lang="en-US" altLang="en-US"/>
          </a:p>
        </p:txBody>
      </p:sp>
      <p:sp>
        <p:nvSpPr>
          <p:cNvPr id="679938" name="Rectangle 2">
            <a:extLst>
              <a:ext uri="{FF2B5EF4-FFF2-40B4-BE49-F238E27FC236}">
                <a16:creationId xmlns:a16="http://schemas.microsoft.com/office/drawing/2014/main" id="{42F4C43C-4C1A-5859-19F4-381C8FB5351D}"/>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9939" name="Text Box 3">
            <a:extLst>
              <a:ext uri="{FF2B5EF4-FFF2-40B4-BE49-F238E27FC236}">
                <a16:creationId xmlns:a16="http://schemas.microsoft.com/office/drawing/2014/main" id="{3F528ABD-69FE-B75F-029E-6AC7A2A971F7}"/>
              </a:ext>
            </a:extLst>
          </p:cNvPr>
          <p:cNvSpPr txBox="1">
            <a:spLocks noChangeArrowheads="1"/>
          </p:cNvSpPr>
          <p:nvPr/>
        </p:nvSpPr>
        <p:spPr bwMode="auto">
          <a:xfrm>
            <a:off x="228600" y="76200"/>
            <a:ext cx="61118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2-4   TCP/IP PROTOCOL SUITE</a:t>
            </a:r>
          </a:p>
        </p:txBody>
      </p:sp>
      <p:sp>
        <p:nvSpPr>
          <p:cNvPr id="679940" name="Text Box 4">
            <a:extLst>
              <a:ext uri="{FF2B5EF4-FFF2-40B4-BE49-F238E27FC236}">
                <a16:creationId xmlns:a16="http://schemas.microsoft.com/office/drawing/2014/main" id="{32F42222-8BD9-2719-BC7A-1BE206F3EEA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9941" name="Rectangle 5">
            <a:extLst>
              <a:ext uri="{FF2B5EF4-FFF2-40B4-BE49-F238E27FC236}">
                <a16:creationId xmlns:a16="http://schemas.microsoft.com/office/drawing/2014/main" id="{EF83E2CB-27AA-A858-9FDE-C58C3EBD3BD4}"/>
              </a:ext>
            </a:extLst>
          </p:cNvPr>
          <p:cNvSpPr>
            <a:spLocks noChangeArrowheads="1"/>
          </p:cNvSpPr>
          <p:nvPr/>
        </p:nvSpPr>
        <p:spPr bwMode="auto">
          <a:xfrm>
            <a:off x="76200" y="990600"/>
            <a:ext cx="86106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The layers in the </a:t>
            </a:r>
            <a:r>
              <a:rPr lang="en-US" altLang="en-US" sz="2800" i="1">
                <a:solidFill>
                  <a:schemeClr val="hlink"/>
                </a:solidFill>
                <a:effectLst>
                  <a:outerShdw blurRad="38100" dist="38100" dir="2700000" algn="tl">
                    <a:srgbClr val="C0C0C0"/>
                  </a:outerShdw>
                </a:effectLst>
              </a:rPr>
              <a:t>TCP/IP protocol suite</a:t>
            </a:r>
            <a:r>
              <a:rPr lang="en-US" altLang="en-US" sz="2800" i="1">
                <a:effectLst>
                  <a:outerShdw blurRad="38100" dist="38100" dir="2700000" algn="tl">
                    <a:srgbClr val="C0C0C0"/>
                  </a:outerShdw>
                </a:effectLst>
              </a:rPr>
              <a:t> do not exactly match those in the OSI model. The original TCP/IP protocol suite was defined as having four layers: </a:t>
            </a:r>
            <a:r>
              <a:rPr lang="en-US" altLang="en-US" sz="2800" i="1">
                <a:solidFill>
                  <a:schemeClr val="folHlink"/>
                </a:solidFill>
                <a:effectLst>
                  <a:outerShdw blurRad="38100" dist="38100" dir="2700000" algn="tl">
                    <a:srgbClr val="C0C0C0"/>
                  </a:outerShdw>
                </a:effectLst>
              </a:rPr>
              <a:t>host-to-network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internet</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 However, when TCP/IP is compared to OSI, we can say that the TCP/IP protocol suite is made of five layers: </a:t>
            </a:r>
            <a:r>
              <a:rPr lang="en-US" altLang="en-US" sz="2800" i="1">
                <a:solidFill>
                  <a:schemeClr val="fo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data link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network</a:t>
            </a:r>
            <a:r>
              <a:rPr lang="en-US" altLang="en-US" sz="2800" i="1">
                <a:effectLst>
                  <a:outerShdw blurRad="38100" dist="38100" dir="2700000" algn="tl">
                    <a:srgbClr val="C0C0C0"/>
                  </a:outerShdw>
                </a:effectLst>
              </a:rPr>
              <a:t>, </a:t>
            </a:r>
            <a:r>
              <a:rPr lang="en-US" altLang="en-US" sz="2800" i="1">
                <a:solidFill>
                  <a:schemeClr val="folHlink"/>
                </a:solidFill>
                <a:effectLst>
                  <a:outerShdw blurRad="38100" dist="38100" dir="2700000" algn="tl">
                    <a:srgbClr val="C0C0C0"/>
                  </a:outerShdw>
                </a:effectLst>
              </a:rPr>
              <a:t>transport</a:t>
            </a:r>
            <a:r>
              <a:rPr lang="en-US" altLang="en-US" sz="2800" i="1">
                <a:effectLst>
                  <a:outerShdw blurRad="38100" dist="38100" dir="2700000" algn="tl">
                    <a:srgbClr val="C0C0C0"/>
                  </a:outerShdw>
                </a:effectLst>
              </a:rPr>
              <a:t>, and </a:t>
            </a:r>
            <a:r>
              <a:rPr lang="en-US" altLang="en-US" sz="2800" i="1">
                <a:solidFill>
                  <a:schemeClr val="folHlink"/>
                </a:solidFill>
                <a:effectLst>
                  <a:outerShdw blurRad="38100" dist="38100" dir="2700000" algn="tl">
                    <a:srgbClr val="C0C0C0"/>
                  </a:outerShdw>
                </a:effectLst>
              </a:rPr>
              <a:t>application</a:t>
            </a:r>
            <a:r>
              <a:rPr lang="en-US" altLang="en-US" sz="2800" i="1">
                <a:effectLst>
                  <a:outerShdw blurRad="38100" dist="38100" dir="2700000" algn="tl">
                    <a:srgbClr val="C0C0C0"/>
                  </a:outerShdw>
                </a:effectLst>
              </a:rPr>
              <a:t>.</a:t>
            </a:r>
          </a:p>
        </p:txBody>
      </p:sp>
      <p:sp>
        <p:nvSpPr>
          <p:cNvPr id="679942" name="Rectangle 6">
            <a:extLst>
              <a:ext uri="{FF2B5EF4-FFF2-40B4-BE49-F238E27FC236}">
                <a16:creationId xmlns:a16="http://schemas.microsoft.com/office/drawing/2014/main" id="{768485B0-18F4-06C5-593D-0CFADD1AE041}"/>
              </a:ext>
            </a:extLst>
          </p:cNvPr>
          <p:cNvSpPr>
            <a:spLocks noChangeArrowheads="1"/>
          </p:cNvSpPr>
          <p:nvPr/>
        </p:nvSpPr>
        <p:spPr bwMode="auto">
          <a:xfrm>
            <a:off x="152400" y="4819650"/>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rPr>
              <a:t>Physical and Data Link Layers</a:t>
            </a:r>
            <a:br>
              <a:rPr lang="fr-FR" altLang="en-US" sz="2400">
                <a:solidFill>
                  <a:srgbClr val="0033CC"/>
                </a:solidFill>
              </a:rPr>
            </a:br>
            <a:r>
              <a:rPr lang="fr-FR" altLang="en-US" sz="2400">
                <a:solidFill>
                  <a:srgbClr val="0033CC"/>
                </a:solidFill>
              </a:rPr>
              <a:t>Network Layer</a:t>
            </a:r>
            <a:br>
              <a:rPr lang="fr-FR" altLang="en-US" sz="2400">
                <a:solidFill>
                  <a:srgbClr val="0033CC"/>
                </a:solidFill>
              </a:rPr>
            </a:br>
            <a:r>
              <a:rPr lang="en-US" altLang="en-US" sz="2400">
                <a:solidFill>
                  <a:srgbClr val="0033CC"/>
                </a:solidFill>
              </a:rPr>
              <a:t>Transport Layer</a:t>
            </a:r>
          </a:p>
          <a:p>
            <a:pPr>
              <a:buClr>
                <a:schemeClr val="tx1"/>
              </a:buClr>
              <a:buSzPct val="117000"/>
              <a:buFont typeface="Wingdings" pitchFamily="2" charset="2"/>
              <a:buNone/>
            </a:pPr>
            <a:r>
              <a:rPr lang="en-US" altLang="en-US" sz="2400">
                <a:solidFill>
                  <a:srgbClr val="0033CC"/>
                </a:solidFill>
              </a:rPr>
              <a:t>Application Layer</a:t>
            </a:r>
          </a:p>
        </p:txBody>
      </p:sp>
      <p:sp>
        <p:nvSpPr>
          <p:cNvPr id="679943" name="Text Box 7">
            <a:extLst>
              <a:ext uri="{FF2B5EF4-FFF2-40B4-BE49-F238E27FC236}">
                <a16:creationId xmlns:a16="http://schemas.microsoft.com/office/drawing/2014/main" id="{A550EA4E-4CE9-1F23-C65D-F471A076D6A0}"/>
              </a:ext>
            </a:extLst>
          </p:cNvPr>
          <p:cNvSpPr txBox="1">
            <a:spLocks noChangeArrowheads="1"/>
          </p:cNvSpPr>
          <p:nvPr/>
        </p:nvSpPr>
        <p:spPr bwMode="auto">
          <a:xfrm>
            <a:off x="165100" y="4343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E874D43-9904-5C43-6FEB-CA97B9701655}"/>
              </a:ext>
            </a:extLst>
          </p:cNvPr>
          <p:cNvSpPr>
            <a:spLocks noGrp="1"/>
          </p:cNvSpPr>
          <p:nvPr>
            <p:ph type="sldNum" sz="quarter" idx="10"/>
          </p:nvPr>
        </p:nvSpPr>
        <p:spPr/>
        <p:txBody>
          <a:bodyPr/>
          <a:lstStyle/>
          <a:p>
            <a:r>
              <a:rPr lang="en-US" altLang="en-US"/>
              <a:t>2.</a:t>
            </a:r>
            <a:fld id="{DAE36837-CE97-6043-94CA-48C6C49D24A6}" type="slidenum">
              <a:rPr lang="en-US" altLang="en-US"/>
              <a:pPr/>
              <a:t>29</a:t>
            </a:fld>
            <a:endParaRPr lang="en-US" altLang="en-US"/>
          </a:p>
        </p:txBody>
      </p:sp>
      <p:sp>
        <p:nvSpPr>
          <p:cNvPr id="650242" name="Line 2">
            <a:extLst>
              <a:ext uri="{FF2B5EF4-FFF2-40B4-BE49-F238E27FC236}">
                <a16:creationId xmlns:a16="http://schemas.microsoft.com/office/drawing/2014/main" id="{CA0359F9-E06E-F433-4EF4-E3A15ECC88F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3" name="Line 3">
            <a:extLst>
              <a:ext uri="{FF2B5EF4-FFF2-40B4-BE49-F238E27FC236}">
                <a16:creationId xmlns:a16="http://schemas.microsoft.com/office/drawing/2014/main" id="{6FBE47CB-E63B-4AF0-670B-85B19F69080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0244" name="Text Box 4">
            <a:extLst>
              <a:ext uri="{FF2B5EF4-FFF2-40B4-BE49-F238E27FC236}">
                <a16:creationId xmlns:a16="http://schemas.microsoft.com/office/drawing/2014/main" id="{61505B28-B5C2-48D8-2F16-D3037F089F42}"/>
              </a:ext>
            </a:extLst>
          </p:cNvPr>
          <p:cNvSpPr txBox="1">
            <a:spLocks noChangeArrowheads="1"/>
          </p:cNvSpPr>
          <p:nvPr/>
        </p:nvSpPr>
        <p:spPr bwMode="auto">
          <a:xfrm>
            <a:off x="304800" y="381000"/>
            <a:ext cx="425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2.16  </a:t>
            </a:r>
            <a:r>
              <a:rPr lang="en-US" altLang="en-US" sz="2000" i="1"/>
              <a:t>TCP/IP and OSI model</a:t>
            </a:r>
          </a:p>
        </p:txBody>
      </p:sp>
      <p:sp>
        <p:nvSpPr>
          <p:cNvPr id="650245" name="Line 5">
            <a:extLst>
              <a:ext uri="{FF2B5EF4-FFF2-40B4-BE49-F238E27FC236}">
                <a16:creationId xmlns:a16="http://schemas.microsoft.com/office/drawing/2014/main" id="{95EADD38-65B5-C9D7-F195-5D6E13DF406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0247" name="Picture 7">
            <a:extLst>
              <a:ext uri="{FF2B5EF4-FFF2-40B4-BE49-F238E27FC236}">
                <a16:creationId xmlns:a16="http://schemas.microsoft.com/office/drawing/2014/main" id="{252AF109-5F11-96BB-126C-A8E811038E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143000"/>
            <a:ext cx="7532687" cy="500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C81CA7-BF07-33A5-7AE6-04347329B20D}"/>
              </a:ext>
            </a:extLst>
          </p:cNvPr>
          <p:cNvSpPr>
            <a:spLocks noGrp="1"/>
          </p:cNvSpPr>
          <p:nvPr>
            <p:ph type="sldNum" sz="quarter" idx="10"/>
          </p:nvPr>
        </p:nvSpPr>
        <p:spPr/>
        <p:txBody>
          <a:bodyPr/>
          <a:lstStyle/>
          <a:p>
            <a:r>
              <a:rPr lang="en-US" altLang="en-US"/>
              <a:t>2.</a:t>
            </a:r>
            <a:fld id="{AE2C85B1-EBB4-F941-8683-5C4454AA0945}" type="slidenum">
              <a:rPr lang="en-US" altLang="en-US"/>
              <a:pPr/>
              <a:t>3</a:t>
            </a:fld>
            <a:endParaRPr lang="en-US" altLang="en-US"/>
          </a:p>
        </p:txBody>
      </p:sp>
      <p:sp>
        <p:nvSpPr>
          <p:cNvPr id="634882" name="Line 2">
            <a:extLst>
              <a:ext uri="{FF2B5EF4-FFF2-40B4-BE49-F238E27FC236}">
                <a16:creationId xmlns:a16="http://schemas.microsoft.com/office/drawing/2014/main" id="{8730735C-03D6-4203-8FBB-A49AD179ED6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883" name="Line 3">
            <a:extLst>
              <a:ext uri="{FF2B5EF4-FFF2-40B4-BE49-F238E27FC236}">
                <a16:creationId xmlns:a16="http://schemas.microsoft.com/office/drawing/2014/main" id="{FAA5E444-A2CF-6889-BE63-19E7EA1632B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4884" name="Text Box 4">
            <a:extLst>
              <a:ext uri="{FF2B5EF4-FFF2-40B4-BE49-F238E27FC236}">
                <a16:creationId xmlns:a16="http://schemas.microsoft.com/office/drawing/2014/main" id="{45822F10-9867-46F0-3017-FECD9AFB34A8}"/>
              </a:ext>
            </a:extLst>
          </p:cNvPr>
          <p:cNvSpPr txBox="1">
            <a:spLocks noChangeArrowheads="1"/>
          </p:cNvSpPr>
          <p:nvPr/>
        </p:nvSpPr>
        <p:spPr bwMode="auto">
          <a:xfrm>
            <a:off x="304800" y="381000"/>
            <a:ext cx="4913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  </a:t>
            </a:r>
            <a:r>
              <a:rPr lang="en-US" altLang="en-US"/>
              <a:t>Tasks involved in sending a letter</a:t>
            </a:r>
            <a:endParaRPr lang="en-US" altLang="en-US" sz="2000" i="1"/>
          </a:p>
        </p:txBody>
      </p:sp>
      <p:sp>
        <p:nvSpPr>
          <p:cNvPr id="634885" name="Line 5">
            <a:extLst>
              <a:ext uri="{FF2B5EF4-FFF2-40B4-BE49-F238E27FC236}">
                <a16:creationId xmlns:a16="http://schemas.microsoft.com/office/drawing/2014/main" id="{CB2FA6CC-028C-782D-D266-67BD93C53E3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4886" name="Picture 6">
            <a:extLst>
              <a:ext uri="{FF2B5EF4-FFF2-40B4-BE49-F238E27FC236}">
                <a16:creationId xmlns:a16="http://schemas.microsoft.com/office/drawing/2014/main" id="{4E69419C-5CAC-B0B7-2046-EF390E3E5C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3700" y="1219200"/>
            <a:ext cx="5575300" cy="4799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4D41B8-2E79-3ADD-70CB-35B1D5E16169}"/>
              </a:ext>
            </a:extLst>
          </p:cNvPr>
          <p:cNvSpPr>
            <a:spLocks noGrp="1"/>
          </p:cNvSpPr>
          <p:nvPr>
            <p:ph type="sldNum" sz="quarter" idx="10"/>
          </p:nvPr>
        </p:nvSpPr>
        <p:spPr/>
        <p:txBody>
          <a:bodyPr/>
          <a:lstStyle/>
          <a:p>
            <a:r>
              <a:rPr lang="en-US" altLang="en-US"/>
              <a:t>2.</a:t>
            </a:r>
            <a:fld id="{63FA3FF6-CAD8-454B-A5B7-E3CD8D9B09F7}" type="slidenum">
              <a:rPr lang="en-US" altLang="en-US"/>
              <a:pPr/>
              <a:t>30</a:t>
            </a:fld>
            <a:endParaRPr lang="en-US" altLang="en-US"/>
          </a:p>
        </p:txBody>
      </p:sp>
      <p:sp>
        <p:nvSpPr>
          <p:cNvPr id="680962" name="Rectangle 2">
            <a:extLst>
              <a:ext uri="{FF2B5EF4-FFF2-40B4-BE49-F238E27FC236}">
                <a16:creationId xmlns:a16="http://schemas.microsoft.com/office/drawing/2014/main" id="{C5ADB2AB-C211-5491-D846-2D5E7749FA57}"/>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80963" name="Text Box 3">
            <a:extLst>
              <a:ext uri="{FF2B5EF4-FFF2-40B4-BE49-F238E27FC236}">
                <a16:creationId xmlns:a16="http://schemas.microsoft.com/office/drawing/2014/main" id="{A7F9DE3D-E89D-1FCD-843C-0EEA24420D9C}"/>
              </a:ext>
            </a:extLst>
          </p:cNvPr>
          <p:cNvSpPr txBox="1">
            <a:spLocks noChangeArrowheads="1"/>
          </p:cNvSpPr>
          <p:nvPr/>
        </p:nvSpPr>
        <p:spPr bwMode="auto">
          <a:xfrm>
            <a:off x="228600" y="76200"/>
            <a:ext cx="36957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2-5   ADDRESSING</a:t>
            </a:r>
          </a:p>
        </p:txBody>
      </p:sp>
      <p:sp>
        <p:nvSpPr>
          <p:cNvPr id="680964" name="Text Box 4">
            <a:extLst>
              <a:ext uri="{FF2B5EF4-FFF2-40B4-BE49-F238E27FC236}">
                <a16:creationId xmlns:a16="http://schemas.microsoft.com/office/drawing/2014/main" id="{DE98E9E9-CF41-25E5-CE54-E2462E22E1B9}"/>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80965" name="Rectangle 5">
            <a:extLst>
              <a:ext uri="{FF2B5EF4-FFF2-40B4-BE49-F238E27FC236}">
                <a16:creationId xmlns:a16="http://schemas.microsoft.com/office/drawing/2014/main" id="{D4B6C0FF-6C17-E904-B515-C69274B5663D}"/>
              </a:ext>
            </a:extLst>
          </p:cNvPr>
          <p:cNvSpPr>
            <a:spLocks noChangeArrowheads="1"/>
          </p:cNvSpPr>
          <p:nvPr/>
        </p:nvSpPr>
        <p:spPr bwMode="auto">
          <a:xfrm>
            <a:off x="76200" y="1066800"/>
            <a:ext cx="8915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Four levels of addresses are used in an internet employing the TCP/IP protocols: </a:t>
            </a:r>
            <a:r>
              <a:rPr lang="en-US" altLang="en-US" sz="2800" i="1">
                <a:solidFill>
                  <a:schemeClr val="hlink"/>
                </a:solidFill>
                <a:effectLst>
                  <a:outerShdw blurRad="38100" dist="38100" dir="2700000" algn="tl">
                    <a:srgbClr val="C0C0C0"/>
                  </a:outerShdw>
                </a:effectLst>
              </a:rPr>
              <a:t>physical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logical</a:t>
            </a:r>
            <a:r>
              <a:rPr lang="en-US" altLang="en-US" sz="2800" i="1">
                <a:effectLst>
                  <a:outerShdw blurRad="38100" dist="38100" dir="2700000" algn="tl">
                    <a:srgbClr val="C0C0C0"/>
                  </a:outerShdw>
                </a:effectLst>
              </a:rPr>
              <a:t>, </a:t>
            </a:r>
            <a:r>
              <a:rPr lang="en-US" altLang="en-US" sz="2800" i="1">
                <a:solidFill>
                  <a:schemeClr val="hlink"/>
                </a:solidFill>
                <a:effectLst>
                  <a:outerShdw blurRad="38100" dist="38100" dir="2700000" algn="tl">
                    <a:srgbClr val="C0C0C0"/>
                  </a:outerShdw>
                </a:effectLst>
              </a:rPr>
              <a:t>port</a:t>
            </a:r>
            <a:r>
              <a:rPr lang="en-US" altLang="en-US" sz="2800" i="1">
                <a:effectLst>
                  <a:outerShdw blurRad="38100" dist="38100" dir="2700000" algn="tl">
                    <a:srgbClr val="C0C0C0"/>
                  </a:outerShdw>
                </a:effectLst>
              </a:rPr>
              <a:t>, and </a:t>
            </a:r>
            <a:r>
              <a:rPr lang="en-US" altLang="en-US" sz="2800" i="1">
                <a:solidFill>
                  <a:schemeClr val="hlink"/>
                </a:solidFill>
                <a:effectLst>
                  <a:outerShdw blurRad="38100" dist="38100" dir="2700000" algn="tl">
                    <a:srgbClr val="C0C0C0"/>
                  </a:outerShdw>
                </a:effectLst>
              </a:rPr>
              <a:t>specific</a:t>
            </a:r>
            <a:r>
              <a:rPr lang="en-US" altLang="en-US" sz="2800" i="1">
                <a:effectLst>
                  <a:outerShdw blurRad="38100" dist="38100" dir="2700000" algn="tl">
                    <a:srgbClr val="C0C0C0"/>
                  </a:outerShdw>
                </a:effectLst>
              </a:rPr>
              <a:t>.</a:t>
            </a:r>
          </a:p>
        </p:txBody>
      </p:sp>
      <p:sp>
        <p:nvSpPr>
          <p:cNvPr id="680966" name="Rectangle 6">
            <a:extLst>
              <a:ext uri="{FF2B5EF4-FFF2-40B4-BE49-F238E27FC236}">
                <a16:creationId xmlns:a16="http://schemas.microsoft.com/office/drawing/2014/main" id="{C7249B5C-0401-27D7-7A3A-D80F0812F612}"/>
              </a:ext>
            </a:extLst>
          </p:cNvPr>
          <p:cNvSpPr>
            <a:spLocks noChangeArrowheads="1"/>
          </p:cNvSpPr>
          <p:nvPr/>
        </p:nvSpPr>
        <p:spPr bwMode="auto">
          <a:xfrm>
            <a:off x="228600" y="3933825"/>
            <a:ext cx="5715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fr-FR" altLang="en-US" sz="2400">
                <a:solidFill>
                  <a:srgbClr val="0033CC"/>
                </a:solidFill>
              </a:rPr>
              <a:t>Physical Addresses</a:t>
            </a:r>
            <a:br>
              <a:rPr lang="fr-FR" altLang="en-US" sz="2400">
                <a:solidFill>
                  <a:srgbClr val="0033CC"/>
                </a:solidFill>
              </a:rPr>
            </a:br>
            <a:r>
              <a:rPr lang="fr-FR" altLang="en-US" sz="2400">
                <a:solidFill>
                  <a:srgbClr val="0033CC"/>
                </a:solidFill>
              </a:rPr>
              <a:t>Logical Addresses</a:t>
            </a:r>
            <a:br>
              <a:rPr lang="fr-FR" altLang="en-US" sz="2400">
                <a:solidFill>
                  <a:srgbClr val="0033CC"/>
                </a:solidFill>
              </a:rPr>
            </a:br>
            <a:r>
              <a:rPr lang="en-US" altLang="en-US" sz="2400">
                <a:solidFill>
                  <a:srgbClr val="0033CC"/>
                </a:solidFill>
              </a:rPr>
              <a:t>Port Addresses</a:t>
            </a:r>
            <a:br>
              <a:rPr lang="en-US" altLang="en-US" sz="2400">
                <a:solidFill>
                  <a:srgbClr val="0033CC"/>
                </a:solidFill>
              </a:rPr>
            </a:br>
            <a:r>
              <a:rPr lang="en-US" altLang="en-US" sz="2400">
                <a:solidFill>
                  <a:srgbClr val="0033CC"/>
                </a:solidFill>
              </a:rPr>
              <a:t>Specific Addresses</a:t>
            </a:r>
          </a:p>
        </p:txBody>
      </p:sp>
      <p:sp>
        <p:nvSpPr>
          <p:cNvPr id="680967" name="Text Box 7">
            <a:extLst>
              <a:ext uri="{FF2B5EF4-FFF2-40B4-BE49-F238E27FC236}">
                <a16:creationId xmlns:a16="http://schemas.microsoft.com/office/drawing/2014/main" id="{F9D973A5-BCF1-2B1B-293E-870AFC7A8457}"/>
              </a:ext>
            </a:extLst>
          </p:cNvPr>
          <p:cNvSpPr txBox="1">
            <a:spLocks noChangeArrowheads="1"/>
          </p:cNvSpPr>
          <p:nvPr/>
        </p:nvSpPr>
        <p:spPr bwMode="auto">
          <a:xfrm>
            <a:off x="241300" y="3457575"/>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C88119-9554-BFE4-5B47-1930D462E8F5}"/>
              </a:ext>
            </a:extLst>
          </p:cNvPr>
          <p:cNvSpPr>
            <a:spLocks noGrp="1"/>
          </p:cNvSpPr>
          <p:nvPr>
            <p:ph type="sldNum" sz="quarter" idx="10"/>
          </p:nvPr>
        </p:nvSpPr>
        <p:spPr/>
        <p:txBody>
          <a:bodyPr/>
          <a:lstStyle/>
          <a:p>
            <a:r>
              <a:rPr lang="en-US" altLang="en-US"/>
              <a:t>2.</a:t>
            </a:r>
            <a:fld id="{6842F18A-9A1B-7D4E-BD97-681FDDBB37C4}" type="slidenum">
              <a:rPr lang="en-US" altLang="en-US"/>
              <a:pPr/>
              <a:t>31</a:t>
            </a:fld>
            <a:endParaRPr lang="en-US" altLang="en-US"/>
          </a:p>
        </p:txBody>
      </p:sp>
      <p:sp>
        <p:nvSpPr>
          <p:cNvPr id="651266" name="Line 2">
            <a:extLst>
              <a:ext uri="{FF2B5EF4-FFF2-40B4-BE49-F238E27FC236}">
                <a16:creationId xmlns:a16="http://schemas.microsoft.com/office/drawing/2014/main" id="{FDB963D8-7028-94BE-206E-80834331CD5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7" name="Line 3">
            <a:extLst>
              <a:ext uri="{FF2B5EF4-FFF2-40B4-BE49-F238E27FC236}">
                <a16:creationId xmlns:a16="http://schemas.microsoft.com/office/drawing/2014/main" id="{5D5C8A6D-4A69-2C0D-6E32-FF691D356E6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1268" name="Text Box 4">
            <a:extLst>
              <a:ext uri="{FF2B5EF4-FFF2-40B4-BE49-F238E27FC236}">
                <a16:creationId xmlns:a16="http://schemas.microsoft.com/office/drawing/2014/main" id="{1847AD89-D1CD-A687-AB68-C17D3A670DAF}"/>
              </a:ext>
            </a:extLst>
          </p:cNvPr>
          <p:cNvSpPr txBox="1">
            <a:spLocks noChangeArrowheads="1"/>
          </p:cNvSpPr>
          <p:nvPr/>
        </p:nvSpPr>
        <p:spPr bwMode="auto">
          <a:xfrm>
            <a:off x="304800" y="381000"/>
            <a:ext cx="399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2.17  </a:t>
            </a:r>
            <a:r>
              <a:rPr lang="en-US" altLang="en-US" sz="2000" i="1"/>
              <a:t>Addresses in TCP/IP</a:t>
            </a:r>
          </a:p>
        </p:txBody>
      </p:sp>
      <p:sp>
        <p:nvSpPr>
          <p:cNvPr id="651269" name="Line 5">
            <a:extLst>
              <a:ext uri="{FF2B5EF4-FFF2-40B4-BE49-F238E27FC236}">
                <a16:creationId xmlns:a16="http://schemas.microsoft.com/office/drawing/2014/main" id="{F0FEFA1E-DB2F-C6F2-BFD3-5A55F8605D0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1270" name="Picture 6">
            <a:extLst>
              <a:ext uri="{FF2B5EF4-FFF2-40B4-BE49-F238E27FC236}">
                <a16:creationId xmlns:a16="http://schemas.microsoft.com/office/drawing/2014/main" id="{410D2EAC-B648-C72F-8BA3-1482146BD9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2286000"/>
            <a:ext cx="7834312" cy="199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F2E076-14A7-A5D3-3906-35F518D00A5D}"/>
              </a:ext>
            </a:extLst>
          </p:cNvPr>
          <p:cNvSpPr>
            <a:spLocks noGrp="1"/>
          </p:cNvSpPr>
          <p:nvPr>
            <p:ph type="sldNum" sz="quarter" idx="10"/>
          </p:nvPr>
        </p:nvSpPr>
        <p:spPr/>
        <p:txBody>
          <a:bodyPr/>
          <a:lstStyle/>
          <a:p>
            <a:r>
              <a:rPr lang="en-US" altLang="en-US"/>
              <a:t>2.</a:t>
            </a:r>
            <a:fld id="{ED519D21-5D7D-DC46-BDC3-9B45E11BBFFC}" type="slidenum">
              <a:rPr lang="en-US" altLang="en-US"/>
              <a:pPr/>
              <a:t>32</a:t>
            </a:fld>
            <a:endParaRPr lang="en-US" altLang="en-US"/>
          </a:p>
        </p:txBody>
      </p:sp>
      <p:sp>
        <p:nvSpPr>
          <p:cNvPr id="652290" name="Line 2">
            <a:extLst>
              <a:ext uri="{FF2B5EF4-FFF2-40B4-BE49-F238E27FC236}">
                <a16:creationId xmlns:a16="http://schemas.microsoft.com/office/drawing/2014/main" id="{3DDABFA8-E5AB-F011-1A65-21CC9725F42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1" name="Line 3">
            <a:extLst>
              <a:ext uri="{FF2B5EF4-FFF2-40B4-BE49-F238E27FC236}">
                <a16:creationId xmlns:a16="http://schemas.microsoft.com/office/drawing/2014/main" id="{DC593706-59E9-CECA-788C-BF549BAD922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2292" name="Text Box 4">
            <a:extLst>
              <a:ext uri="{FF2B5EF4-FFF2-40B4-BE49-F238E27FC236}">
                <a16:creationId xmlns:a16="http://schemas.microsoft.com/office/drawing/2014/main" id="{E61EB053-1E7D-5755-DE82-1C39A004CB52}"/>
              </a:ext>
            </a:extLst>
          </p:cNvPr>
          <p:cNvSpPr txBox="1">
            <a:spLocks noChangeArrowheads="1"/>
          </p:cNvSpPr>
          <p:nvPr/>
        </p:nvSpPr>
        <p:spPr bwMode="auto">
          <a:xfrm>
            <a:off x="304800" y="381000"/>
            <a:ext cx="6754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2.18  </a:t>
            </a:r>
            <a:r>
              <a:rPr lang="en-US" altLang="en-US" sz="2000" i="1"/>
              <a:t>Relationship of layers and addresses in TCP/IP</a:t>
            </a:r>
          </a:p>
        </p:txBody>
      </p:sp>
      <p:sp>
        <p:nvSpPr>
          <p:cNvPr id="652293" name="Line 5">
            <a:extLst>
              <a:ext uri="{FF2B5EF4-FFF2-40B4-BE49-F238E27FC236}">
                <a16:creationId xmlns:a16="http://schemas.microsoft.com/office/drawing/2014/main" id="{0AD6F2D1-751A-C45F-BF51-7214977E7340}"/>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2294" name="Picture 6">
            <a:extLst>
              <a:ext uri="{FF2B5EF4-FFF2-40B4-BE49-F238E27FC236}">
                <a16:creationId xmlns:a16="http://schemas.microsoft.com/office/drawing/2014/main" id="{B70D8489-573A-5F87-C1FC-496B36233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1266825"/>
            <a:ext cx="7467600" cy="482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002E1A-5D37-BC05-2C43-5E600D290A53}"/>
              </a:ext>
            </a:extLst>
          </p:cNvPr>
          <p:cNvSpPr>
            <a:spLocks noGrp="1"/>
          </p:cNvSpPr>
          <p:nvPr>
            <p:ph type="sldNum" sz="quarter" idx="10"/>
          </p:nvPr>
        </p:nvSpPr>
        <p:spPr/>
        <p:txBody>
          <a:bodyPr/>
          <a:lstStyle/>
          <a:p>
            <a:r>
              <a:rPr lang="en-US" altLang="en-US"/>
              <a:t>2.</a:t>
            </a:r>
            <a:fld id="{2A08A642-FAC9-284A-9F64-BBC412C30F8F}" type="slidenum">
              <a:rPr lang="en-US" altLang="en-US"/>
              <a:pPr/>
              <a:t>33</a:t>
            </a:fld>
            <a:endParaRPr lang="en-US" altLang="en-US"/>
          </a:p>
        </p:txBody>
      </p:sp>
      <p:sp>
        <p:nvSpPr>
          <p:cNvPr id="665602" name="Rectangle 2">
            <a:extLst>
              <a:ext uri="{FF2B5EF4-FFF2-40B4-BE49-F238E27FC236}">
                <a16:creationId xmlns:a16="http://schemas.microsoft.com/office/drawing/2014/main" id="{7B82572B-8AED-7281-28D4-084A9636E7F6}"/>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5603" name="Rectangle 3">
            <a:extLst>
              <a:ext uri="{FF2B5EF4-FFF2-40B4-BE49-F238E27FC236}">
                <a16:creationId xmlns:a16="http://schemas.microsoft.com/office/drawing/2014/main" id="{7C49F740-77D0-FD00-DB82-4D606C06C0DF}"/>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665614" name="Group 14">
            <a:extLst>
              <a:ext uri="{FF2B5EF4-FFF2-40B4-BE49-F238E27FC236}">
                <a16:creationId xmlns:a16="http://schemas.microsoft.com/office/drawing/2014/main" id="{28909530-02A7-0D0F-6EA4-D24BC4CB5D2B}"/>
              </a:ext>
            </a:extLst>
          </p:cNvPr>
          <p:cNvGrpSpPr>
            <a:grpSpLocks/>
          </p:cNvGrpSpPr>
          <p:nvPr/>
        </p:nvGrpSpPr>
        <p:grpSpPr bwMode="auto">
          <a:xfrm>
            <a:off x="490538" y="773113"/>
            <a:ext cx="738187" cy="474662"/>
            <a:chOff x="309" y="487"/>
            <a:chExt cx="465" cy="299"/>
          </a:xfrm>
        </p:grpSpPr>
        <p:sp>
          <p:nvSpPr>
            <p:cNvPr id="665604" name="Rectangle 4">
              <a:extLst>
                <a:ext uri="{FF2B5EF4-FFF2-40B4-BE49-F238E27FC236}">
                  <a16:creationId xmlns:a16="http://schemas.microsoft.com/office/drawing/2014/main" id="{17DBEB82-7A70-6CC6-7306-B9955BA14CB6}"/>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5605" name="Rectangle 5">
              <a:extLst>
                <a:ext uri="{FF2B5EF4-FFF2-40B4-BE49-F238E27FC236}">
                  <a16:creationId xmlns:a16="http://schemas.microsoft.com/office/drawing/2014/main" id="{AE4BC723-A883-0087-DF16-ABA33FEB0A99}"/>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sp>
        <p:nvSpPr>
          <p:cNvPr id="665606" name="Rectangle 6">
            <a:extLst>
              <a:ext uri="{FF2B5EF4-FFF2-40B4-BE49-F238E27FC236}">
                <a16:creationId xmlns:a16="http://schemas.microsoft.com/office/drawing/2014/main" id="{D9CC6989-FB55-D770-E53B-A5AD993566A3}"/>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5607" name="Rectangle 7">
            <a:extLst>
              <a:ext uri="{FF2B5EF4-FFF2-40B4-BE49-F238E27FC236}">
                <a16:creationId xmlns:a16="http://schemas.microsoft.com/office/drawing/2014/main" id="{B5964A8F-BB20-6DDE-D828-C3B9CCA0393E}"/>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5608" name="Rectangle 8">
            <a:extLst>
              <a:ext uri="{FF2B5EF4-FFF2-40B4-BE49-F238E27FC236}">
                <a16:creationId xmlns:a16="http://schemas.microsoft.com/office/drawing/2014/main" id="{BABE10E5-EB26-5E95-0B91-7D7623CD8947}"/>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5610" name="Rectangle 10">
            <a:extLst>
              <a:ext uri="{FF2B5EF4-FFF2-40B4-BE49-F238E27FC236}">
                <a16:creationId xmlns:a16="http://schemas.microsoft.com/office/drawing/2014/main" id="{8D267A69-B123-5F5D-AE3D-84AF21BA274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5611" name="Rectangle 11">
            <a:extLst>
              <a:ext uri="{FF2B5EF4-FFF2-40B4-BE49-F238E27FC236}">
                <a16:creationId xmlns:a16="http://schemas.microsoft.com/office/drawing/2014/main" id="{6ACE3CE7-D927-5EB6-2A69-DFBA14DE7339}"/>
              </a:ext>
            </a:extLst>
          </p:cNvPr>
          <p:cNvSpPr>
            <a:spLocks noChangeArrowheads="1"/>
          </p:cNvSpPr>
          <p:nvPr/>
        </p:nvSpPr>
        <p:spPr bwMode="auto">
          <a:xfrm>
            <a:off x="228600" y="1447800"/>
            <a:ext cx="85344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In Figure 2.19 a node with physical address 10 sends a frame to a node with physical address 87. The two nodes are connected by a link (bus topology LAN). As the figure shows, the computer with physical address </a:t>
            </a:r>
            <a:r>
              <a:rPr lang="en-US" altLang="en-US" sz="2800" i="1">
                <a:solidFill>
                  <a:schemeClr val="hlink"/>
                </a:solidFill>
              </a:rPr>
              <a:t>10</a:t>
            </a:r>
            <a:r>
              <a:rPr lang="en-US" altLang="en-US" sz="2800" i="1"/>
              <a:t> is the sender, and the computer with physical address </a:t>
            </a:r>
            <a:r>
              <a:rPr lang="en-US" altLang="en-US" sz="2800" i="1">
                <a:solidFill>
                  <a:schemeClr val="hlink"/>
                </a:solidFill>
              </a:rPr>
              <a:t>87</a:t>
            </a:r>
            <a:r>
              <a:rPr lang="en-US" altLang="en-US" sz="2800" i="1"/>
              <a:t> is the receiver.</a:t>
            </a:r>
          </a:p>
        </p:txBody>
      </p:sp>
      <p:sp>
        <p:nvSpPr>
          <p:cNvPr id="665613" name="Text Box 13">
            <a:extLst>
              <a:ext uri="{FF2B5EF4-FFF2-40B4-BE49-F238E27FC236}">
                <a16:creationId xmlns:a16="http://schemas.microsoft.com/office/drawing/2014/main" id="{C341E485-8B88-3EDB-0F14-8A49499132F9}"/>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2.1</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F2C14F-6369-047C-188D-4CA6FA4F94DB}"/>
              </a:ext>
            </a:extLst>
          </p:cNvPr>
          <p:cNvSpPr>
            <a:spLocks noGrp="1"/>
          </p:cNvSpPr>
          <p:nvPr>
            <p:ph type="sldNum" sz="quarter" idx="10"/>
          </p:nvPr>
        </p:nvSpPr>
        <p:spPr/>
        <p:txBody>
          <a:bodyPr/>
          <a:lstStyle/>
          <a:p>
            <a:r>
              <a:rPr lang="en-US" altLang="en-US"/>
              <a:t>2.</a:t>
            </a:r>
            <a:fld id="{7CFABF0B-13C4-EE41-BA29-473AB923C734}" type="slidenum">
              <a:rPr lang="en-US" altLang="en-US"/>
              <a:pPr/>
              <a:t>34</a:t>
            </a:fld>
            <a:endParaRPr lang="en-US" altLang="en-US"/>
          </a:p>
        </p:txBody>
      </p:sp>
      <p:sp>
        <p:nvSpPr>
          <p:cNvPr id="653314" name="Line 2">
            <a:extLst>
              <a:ext uri="{FF2B5EF4-FFF2-40B4-BE49-F238E27FC236}">
                <a16:creationId xmlns:a16="http://schemas.microsoft.com/office/drawing/2014/main" id="{293912C4-0649-4054-561C-B76FFFCCB2F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5" name="Line 3">
            <a:extLst>
              <a:ext uri="{FF2B5EF4-FFF2-40B4-BE49-F238E27FC236}">
                <a16:creationId xmlns:a16="http://schemas.microsoft.com/office/drawing/2014/main" id="{AD824E7D-DAA3-3116-52F7-03007B55510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3316" name="Text Box 4">
            <a:extLst>
              <a:ext uri="{FF2B5EF4-FFF2-40B4-BE49-F238E27FC236}">
                <a16:creationId xmlns:a16="http://schemas.microsoft.com/office/drawing/2014/main" id="{D302097F-50A1-CC1B-9EA2-31269068A646}"/>
              </a:ext>
            </a:extLst>
          </p:cNvPr>
          <p:cNvSpPr txBox="1">
            <a:spLocks noChangeArrowheads="1"/>
          </p:cNvSpPr>
          <p:nvPr/>
        </p:nvSpPr>
        <p:spPr bwMode="auto">
          <a:xfrm>
            <a:off x="304800" y="381000"/>
            <a:ext cx="3759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2.19  </a:t>
            </a:r>
            <a:r>
              <a:rPr lang="en-US" altLang="en-US" sz="2000" i="1"/>
              <a:t>Physical addresses</a:t>
            </a:r>
          </a:p>
        </p:txBody>
      </p:sp>
      <p:sp>
        <p:nvSpPr>
          <p:cNvPr id="653317" name="Line 5">
            <a:extLst>
              <a:ext uri="{FF2B5EF4-FFF2-40B4-BE49-F238E27FC236}">
                <a16:creationId xmlns:a16="http://schemas.microsoft.com/office/drawing/2014/main" id="{F8B55E66-327E-9DA8-4814-94085A2B391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3318" name="Picture 6">
            <a:extLst>
              <a:ext uri="{FF2B5EF4-FFF2-40B4-BE49-F238E27FC236}">
                <a16:creationId xmlns:a16="http://schemas.microsoft.com/office/drawing/2014/main" id="{C531D1D0-86AA-EBEF-AF33-4A61CF38BC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3" y="2487613"/>
            <a:ext cx="8053387" cy="185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350C941-5EAD-1B82-4E43-E15F140E35CE}"/>
              </a:ext>
            </a:extLst>
          </p:cNvPr>
          <p:cNvSpPr>
            <a:spLocks noGrp="1"/>
          </p:cNvSpPr>
          <p:nvPr>
            <p:ph type="sldNum" sz="quarter" idx="10"/>
          </p:nvPr>
        </p:nvSpPr>
        <p:spPr/>
        <p:txBody>
          <a:bodyPr/>
          <a:lstStyle/>
          <a:p>
            <a:r>
              <a:rPr lang="en-US" altLang="en-US"/>
              <a:t>2.</a:t>
            </a:r>
            <a:fld id="{7E9E0BE7-E920-724F-B8DF-D00E8751A093}" type="slidenum">
              <a:rPr lang="en-US" altLang="en-US"/>
              <a:pPr/>
              <a:t>35</a:t>
            </a:fld>
            <a:endParaRPr lang="en-US" altLang="en-US"/>
          </a:p>
        </p:txBody>
      </p:sp>
      <p:sp>
        <p:nvSpPr>
          <p:cNvPr id="672770" name="Rectangle 2">
            <a:extLst>
              <a:ext uri="{FF2B5EF4-FFF2-40B4-BE49-F238E27FC236}">
                <a16:creationId xmlns:a16="http://schemas.microsoft.com/office/drawing/2014/main" id="{9D0C1B00-9D5C-98AF-6E4A-31EF24967505}"/>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2771" name="Rectangle 3">
            <a:extLst>
              <a:ext uri="{FF2B5EF4-FFF2-40B4-BE49-F238E27FC236}">
                <a16:creationId xmlns:a16="http://schemas.microsoft.com/office/drawing/2014/main" id="{9B4FA347-C4D8-BCBD-FF1B-59CCAE58B27C}"/>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672772" name="Group 4">
            <a:extLst>
              <a:ext uri="{FF2B5EF4-FFF2-40B4-BE49-F238E27FC236}">
                <a16:creationId xmlns:a16="http://schemas.microsoft.com/office/drawing/2014/main" id="{EC0622DE-CFB1-EEE4-09B0-910D7C5E57D5}"/>
              </a:ext>
            </a:extLst>
          </p:cNvPr>
          <p:cNvGrpSpPr>
            <a:grpSpLocks/>
          </p:cNvGrpSpPr>
          <p:nvPr/>
        </p:nvGrpSpPr>
        <p:grpSpPr bwMode="auto">
          <a:xfrm>
            <a:off x="490538" y="773113"/>
            <a:ext cx="738187" cy="474662"/>
            <a:chOff x="309" y="487"/>
            <a:chExt cx="465" cy="299"/>
          </a:xfrm>
        </p:grpSpPr>
        <p:sp>
          <p:nvSpPr>
            <p:cNvPr id="672773" name="Rectangle 5">
              <a:extLst>
                <a:ext uri="{FF2B5EF4-FFF2-40B4-BE49-F238E27FC236}">
                  <a16:creationId xmlns:a16="http://schemas.microsoft.com/office/drawing/2014/main" id="{10CA11E8-6429-7A86-D7EF-D39045AAB91E}"/>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2774" name="Rectangle 6">
              <a:extLst>
                <a:ext uri="{FF2B5EF4-FFF2-40B4-BE49-F238E27FC236}">
                  <a16:creationId xmlns:a16="http://schemas.microsoft.com/office/drawing/2014/main" id="{202276FE-3AA4-C435-6798-05C9CE49A125}"/>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sp>
        <p:nvSpPr>
          <p:cNvPr id="672775" name="Rectangle 7">
            <a:extLst>
              <a:ext uri="{FF2B5EF4-FFF2-40B4-BE49-F238E27FC236}">
                <a16:creationId xmlns:a16="http://schemas.microsoft.com/office/drawing/2014/main" id="{ECB5583D-004C-AA04-46AC-86904F8333B7}"/>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2776" name="Rectangle 8">
            <a:extLst>
              <a:ext uri="{FF2B5EF4-FFF2-40B4-BE49-F238E27FC236}">
                <a16:creationId xmlns:a16="http://schemas.microsoft.com/office/drawing/2014/main" id="{38EFAA3F-8C98-67BD-67C4-83506B80FC98}"/>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2777" name="Rectangle 9">
            <a:extLst>
              <a:ext uri="{FF2B5EF4-FFF2-40B4-BE49-F238E27FC236}">
                <a16:creationId xmlns:a16="http://schemas.microsoft.com/office/drawing/2014/main" id="{F327D29F-B53E-6B9A-06DC-0F4C4894F80E}"/>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2778" name="Rectangle 10">
            <a:extLst>
              <a:ext uri="{FF2B5EF4-FFF2-40B4-BE49-F238E27FC236}">
                <a16:creationId xmlns:a16="http://schemas.microsoft.com/office/drawing/2014/main" id="{B6834E25-681C-2265-5D2E-8406E1CDFA8E}"/>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2779" name="Rectangle 11">
            <a:extLst>
              <a:ext uri="{FF2B5EF4-FFF2-40B4-BE49-F238E27FC236}">
                <a16:creationId xmlns:a16="http://schemas.microsoft.com/office/drawing/2014/main" id="{915C8B68-FD31-72EE-DC8E-8E9611010412}"/>
              </a:ext>
            </a:extLst>
          </p:cNvPr>
          <p:cNvSpPr>
            <a:spLocks noChangeArrowheads="1"/>
          </p:cNvSpPr>
          <p:nvPr/>
        </p:nvSpPr>
        <p:spPr bwMode="auto">
          <a:xfrm>
            <a:off x="228600" y="1447800"/>
            <a:ext cx="85344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As we will see in Chapter 13, most local-area networks use a </a:t>
            </a:r>
            <a:r>
              <a:rPr lang="en-US" altLang="en-US" sz="2800" i="1">
                <a:solidFill>
                  <a:schemeClr val="hlink"/>
                </a:solidFill>
              </a:rPr>
              <a:t>48-bit</a:t>
            </a:r>
            <a:r>
              <a:rPr lang="en-US" altLang="en-US" sz="2800" i="1"/>
              <a:t> (6-byte) physical address written as 12 hexadecimal digits; every byte (2 hexadecimal digits) is separated by a colon, as shown below:</a:t>
            </a:r>
          </a:p>
        </p:txBody>
      </p:sp>
      <p:sp>
        <p:nvSpPr>
          <p:cNvPr id="672780" name="Text Box 12">
            <a:extLst>
              <a:ext uri="{FF2B5EF4-FFF2-40B4-BE49-F238E27FC236}">
                <a16:creationId xmlns:a16="http://schemas.microsoft.com/office/drawing/2014/main" id="{3E7F0FCE-9902-2F12-88D9-B87729008D6B}"/>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2.2</a:t>
            </a:r>
          </a:p>
        </p:txBody>
      </p:sp>
      <p:sp>
        <p:nvSpPr>
          <p:cNvPr id="672782" name="Rectangle 14">
            <a:extLst>
              <a:ext uri="{FF2B5EF4-FFF2-40B4-BE49-F238E27FC236}">
                <a16:creationId xmlns:a16="http://schemas.microsoft.com/office/drawing/2014/main" id="{1F6EE31B-D21E-7884-F1C0-929E54CCB3B7}"/>
              </a:ext>
            </a:extLst>
          </p:cNvPr>
          <p:cNvSpPr>
            <a:spLocks noChangeArrowheads="1"/>
          </p:cNvSpPr>
          <p:nvPr/>
        </p:nvSpPr>
        <p:spPr bwMode="auto">
          <a:xfrm>
            <a:off x="228600" y="3717925"/>
            <a:ext cx="8534400" cy="1503363"/>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3200">
                <a:solidFill>
                  <a:schemeClr val="folHlink"/>
                </a:solidFill>
              </a:rPr>
              <a:t>07:01:02:01:2C:4B</a:t>
            </a:r>
            <a:br>
              <a:rPr lang="en-US" altLang="en-US" sz="3200">
                <a:solidFill>
                  <a:schemeClr val="folHlink"/>
                </a:solidFill>
              </a:rPr>
            </a:br>
            <a:endParaRPr lang="en-US" altLang="en-US" sz="3200">
              <a:solidFill>
                <a:schemeClr val="folHlink"/>
              </a:solidFill>
            </a:endParaRPr>
          </a:p>
          <a:p>
            <a:pPr algn="ctr"/>
            <a:r>
              <a:rPr lang="en-US" altLang="en-US" sz="2800"/>
              <a:t>A 6-byte (12 hexadecimal digits) physical address.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5C2C36-8D11-A9D5-EA8E-741FF790EA53}"/>
              </a:ext>
            </a:extLst>
          </p:cNvPr>
          <p:cNvSpPr>
            <a:spLocks noGrp="1"/>
          </p:cNvSpPr>
          <p:nvPr>
            <p:ph type="sldNum" sz="quarter" idx="10"/>
          </p:nvPr>
        </p:nvSpPr>
        <p:spPr/>
        <p:txBody>
          <a:bodyPr/>
          <a:lstStyle/>
          <a:p>
            <a:r>
              <a:rPr lang="en-US" altLang="en-US"/>
              <a:t>2.</a:t>
            </a:r>
            <a:fld id="{67529A82-41CD-6F4B-ADA7-25DAD296B290}" type="slidenum">
              <a:rPr lang="en-US" altLang="en-US"/>
              <a:pPr/>
              <a:t>36</a:t>
            </a:fld>
            <a:endParaRPr lang="en-US" altLang="en-US"/>
          </a:p>
        </p:txBody>
      </p:sp>
      <p:sp>
        <p:nvSpPr>
          <p:cNvPr id="673794" name="Rectangle 2">
            <a:extLst>
              <a:ext uri="{FF2B5EF4-FFF2-40B4-BE49-F238E27FC236}">
                <a16:creationId xmlns:a16="http://schemas.microsoft.com/office/drawing/2014/main" id="{A510D79A-177C-2D22-69A1-EB99CBEB2877}"/>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3795" name="Rectangle 3">
            <a:extLst>
              <a:ext uri="{FF2B5EF4-FFF2-40B4-BE49-F238E27FC236}">
                <a16:creationId xmlns:a16="http://schemas.microsoft.com/office/drawing/2014/main" id="{CB141493-26F0-FD9D-0583-8EDCA3EA80DE}"/>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673796" name="Group 4">
            <a:extLst>
              <a:ext uri="{FF2B5EF4-FFF2-40B4-BE49-F238E27FC236}">
                <a16:creationId xmlns:a16="http://schemas.microsoft.com/office/drawing/2014/main" id="{B0E27B5B-6D51-BE1E-B675-3780723EF781}"/>
              </a:ext>
            </a:extLst>
          </p:cNvPr>
          <p:cNvGrpSpPr>
            <a:grpSpLocks/>
          </p:cNvGrpSpPr>
          <p:nvPr/>
        </p:nvGrpSpPr>
        <p:grpSpPr bwMode="auto">
          <a:xfrm>
            <a:off x="490538" y="773113"/>
            <a:ext cx="738187" cy="474662"/>
            <a:chOff x="309" y="487"/>
            <a:chExt cx="465" cy="299"/>
          </a:xfrm>
        </p:grpSpPr>
        <p:sp>
          <p:nvSpPr>
            <p:cNvPr id="673797" name="Rectangle 5">
              <a:extLst>
                <a:ext uri="{FF2B5EF4-FFF2-40B4-BE49-F238E27FC236}">
                  <a16:creationId xmlns:a16="http://schemas.microsoft.com/office/drawing/2014/main" id="{BEC677E6-9F0B-5421-2BCB-D74E43EB7757}"/>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3798" name="Rectangle 6">
              <a:extLst>
                <a:ext uri="{FF2B5EF4-FFF2-40B4-BE49-F238E27FC236}">
                  <a16:creationId xmlns:a16="http://schemas.microsoft.com/office/drawing/2014/main" id="{9DF24344-1400-FC68-A974-698C8AF78814}"/>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sp>
        <p:nvSpPr>
          <p:cNvPr id="673799" name="Rectangle 7">
            <a:extLst>
              <a:ext uri="{FF2B5EF4-FFF2-40B4-BE49-F238E27FC236}">
                <a16:creationId xmlns:a16="http://schemas.microsoft.com/office/drawing/2014/main" id="{E6D299AB-CF3F-C896-1181-69BDE16B19A6}"/>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3800" name="Rectangle 8">
            <a:extLst>
              <a:ext uri="{FF2B5EF4-FFF2-40B4-BE49-F238E27FC236}">
                <a16:creationId xmlns:a16="http://schemas.microsoft.com/office/drawing/2014/main" id="{D36FF9E7-33CC-9158-47E8-010A5FB947A9}"/>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3801" name="Rectangle 9">
            <a:extLst>
              <a:ext uri="{FF2B5EF4-FFF2-40B4-BE49-F238E27FC236}">
                <a16:creationId xmlns:a16="http://schemas.microsoft.com/office/drawing/2014/main" id="{B05646E1-CDCE-D29B-F12B-E121ABFF9035}"/>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3802" name="Rectangle 10">
            <a:extLst>
              <a:ext uri="{FF2B5EF4-FFF2-40B4-BE49-F238E27FC236}">
                <a16:creationId xmlns:a16="http://schemas.microsoft.com/office/drawing/2014/main" id="{3AD1BAED-F52B-9AD6-7F87-9F7113CC0647}"/>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3803" name="Rectangle 11">
            <a:extLst>
              <a:ext uri="{FF2B5EF4-FFF2-40B4-BE49-F238E27FC236}">
                <a16:creationId xmlns:a16="http://schemas.microsoft.com/office/drawing/2014/main" id="{07CE1DC5-17D5-4D0B-89AF-A245A5B236FC}"/>
              </a:ext>
            </a:extLst>
          </p:cNvPr>
          <p:cNvSpPr>
            <a:spLocks noChangeArrowheads="1"/>
          </p:cNvSpPr>
          <p:nvPr/>
        </p:nvSpPr>
        <p:spPr bwMode="auto">
          <a:xfrm>
            <a:off x="228600" y="1524000"/>
            <a:ext cx="85344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2.20 shows a part of an internet with two routers connecting three LANs. Each device (computer or router) has a pair of addresses (logical and physical) for each connection. In this case, each computer is connected to only one link and therefore has only one pair of addresses. Each router, however, is connected to three networks (only two are shown in the figure). So each router has three pairs of addresses, one for each connection. </a:t>
            </a:r>
          </a:p>
        </p:txBody>
      </p:sp>
      <p:sp>
        <p:nvSpPr>
          <p:cNvPr id="673804" name="Text Box 12">
            <a:extLst>
              <a:ext uri="{FF2B5EF4-FFF2-40B4-BE49-F238E27FC236}">
                <a16:creationId xmlns:a16="http://schemas.microsoft.com/office/drawing/2014/main" id="{670BC7F9-0192-1251-F53D-ACF0CE660CE6}"/>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8A2356-E679-7466-5C4A-5868F6C391BE}"/>
              </a:ext>
            </a:extLst>
          </p:cNvPr>
          <p:cNvSpPr>
            <a:spLocks noGrp="1"/>
          </p:cNvSpPr>
          <p:nvPr>
            <p:ph type="sldNum" sz="quarter" idx="10"/>
          </p:nvPr>
        </p:nvSpPr>
        <p:spPr/>
        <p:txBody>
          <a:bodyPr/>
          <a:lstStyle/>
          <a:p>
            <a:r>
              <a:rPr lang="en-US" altLang="en-US"/>
              <a:t>2.</a:t>
            </a:r>
            <a:fld id="{DBE1DEA9-F349-894B-BE4D-9F71FA153394}" type="slidenum">
              <a:rPr lang="en-US" altLang="en-US"/>
              <a:pPr/>
              <a:t>37</a:t>
            </a:fld>
            <a:endParaRPr lang="en-US" altLang="en-US"/>
          </a:p>
        </p:txBody>
      </p:sp>
      <p:sp>
        <p:nvSpPr>
          <p:cNvPr id="654338" name="Line 2">
            <a:extLst>
              <a:ext uri="{FF2B5EF4-FFF2-40B4-BE49-F238E27FC236}">
                <a16:creationId xmlns:a16="http://schemas.microsoft.com/office/drawing/2014/main" id="{A69D022E-D6B0-DA58-632A-A503727D86F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39" name="Line 3">
            <a:extLst>
              <a:ext uri="{FF2B5EF4-FFF2-40B4-BE49-F238E27FC236}">
                <a16:creationId xmlns:a16="http://schemas.microsoft.com/office/drawing/2014/main" id="{22F69D33-BA6B-27FD-EA21-AB974EC7DB4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4340" name="Text Box 4">
            <a:extLst>
              <a:ext uri="{FF2B5EF4-FFF2-40B4-BE49-F238E27FC236}">
                <a16:creationId xmlns:a16="http://schemas.microsoft.com/office/drawing/2014/main" id="{3716E6C9-32F9-E685-7455-B9D1053C95EB}"/>
              </a:ext>
            </a:extLst>
          </p:cNvPr>
          <p:cNvSpPr txBox="1">
            <a:spLocks noChangeArrowheads="1"/>
          </p:cNvSpPr>
          <p:nvPr/>
        </p:nvSpPr>
        <p:spPr bwMode="auto">
          <a:xfrm>
            <a:off x="304800" y="381000"/>
            <a:ext cx="3125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2.20  </a:t>
            </a:r>
            <a:r>
              <a:rPr lang="en-US" altLang="en-US" sz="2000" i="1"/>
              <a:t>IP addresses</a:t>
            </a:r>
          </a:p>
        </p:txBody>
      </p:sp>
      <p:sp>
        <p:nvSpPr>
          <p:cNvPr id="654341" name="Line 5">
            <a:extLst>
              <a:ext uri="{FF2B5EF4-FFF2-40B4-BE49-F238E27FC236}">
                <a16:creationId xmlns:a16="http://schemas.microsoft.com/office/drawing/2014/main" id="{09B47C13-1889-6BF0-FDF7-E476712FEAD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4342" name="Picture 6">
            <a:extLst>
              <a:ext uri="{FF2B5EF4-FFF2-40B4-BE49-F238E27FC236}">
                <a16:creationId xmlns:a16="http://schemas.microsoft.com/office/drawing/2014/main" id="{B4078595-5FDD-FE34-63DB-8AB5450D03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988" y="1089025"/>
            <a:ext cx="6069012" cy="508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A92E46E-112D-E24D-37F2-B566E90B9255}"/>
              </a:ext>
            </a:extLst>
          </p:cNvPr>
          <p:cNvSpPr>
            <a:spLocks noGrp="1"/>
          </p:cNvSpPr>
          <p:nvPr>
            <p:ph type="sldNum" sz="quarter" idx="10"/>
          </p:nvPr>
        </p:nvSpPr>
        <p:spPr/>
        <p:txBody>
          <a:bodyPr/>
          <a:lstStyle/>
          <a:p>
            <a:r>
              <a:rPr lang="en-US" altLang="en-US"/>
              <a:t>2.</a:t>
            </a:r>
            <a:fld id="{602FEB95-EF80-8B49-B48C-FDA5F007A646}" type="slidenum">
              <a:rPr lang="en-US" altLang="en-US"/>
              <a:pPr/>
              <a:t>38</a:t>
            </a:fld>
            <a:endParaRPr lang="en-US" altLang="en-US"/>
          </a:p>
        </p:txBody>
      </p:sp>
      <p:sp>
        <p:nvSpPr>
          <p:cNvPr id="674818" name="Rectangle 2">
            <a:extLst>
              <a:ext uri="{FF2B5EF4-FFF2-40B4-BE49-F238E27FC236}">
                <a16:creationId xmlns:a16="http://schemas.microsoft.com/office/drawing/2014/main" id="{F1FB82C6-A6A8-5515-6417-5FBD6F9A602A}"/>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4819" name="Rectangle 3">
            <a:extLst>
              <a:ext uri="{FF2B5EF4-FFF2-40B4-BE49-F238E27FC236}">
                <a16:creationId xmlns:a16="http://schemas.microsoft.com/office/drawing/2014/main" id="{67495934-6BBE-8120-64FC-3321142AF1C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674820" name="Group 4">
            <a:extLst>
              <a:ext uri="{FF2B5EF4-FFF2-40B4-BE49-F238E27FC236}">
                <a16:creationId xmlns:a16="http://schemas.microsoft.com/office/drawing/2014/main" id="{72BA278D-4C38-A760-4068-B816C29289BD}"/>
              </a:ext>
            </a:extLst>
          </p:cNvPr>
          <p:cNvGrpSpPr>
            <a:grpSpLocks/>
          </p:cNvGrpSpPr>
          <p:nvPr/>
        </p:nvGrpSpPr>
        <p:grpSpPr bwMode="auto">
          <a:xfrm>
            <a:off x="490538" y="773113"/>
            <a:ext cx="738187" cy="474662"/>
            <a:chOff x="309" y="487"/>
            <a:chExt cx="465" cy="299"/>
          </a:xfrm>
        </p:grpSpPr>
        <p:sp>
          <p:nvSpPr>
            <p:cNvPr id="674821" name="Rectangle 5">
              <a:extLst>
                <a:ext uri="{FF2B5EF4-FFF2-40B4-BE49-F238E27FC236}">
                  <a16:creationId xmlns:a16="http://schemas.microsoft.com/office/drawing/2014/main" id="{4690EAAE-ABDC-CF7A-D099-0ED66D5B06BF}"/>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4822" name="Rectangle 6">
              <a:extLst>
                <a:ext uri="{FF2B5EF4-FFF2-40B4-BE49-F238E27FC236}">
                  <a16:creationId xmlns:a16="http://schemas.microsoft.com/office/drawing/2014/main" id="{A55DDCFC-05D0-0F32-74FB-F12E4B79302E}"/>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sp>
        <p:nvSpPr>
          <p:cNvPr id="674823" name="Rectangle 7">
            <a:extLst>
              <a:ext uri="{FF2B5EF4-FFF2-40B4-BE49-F238E27FC236}">
                <a16:creationId xmlns:a16="http://schemas.microsoft.com/office/drawing/2014/main" id="{23D0D7A9-77F9-4E39-2529-F6CAA88B92FB}"/>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4824" name="Rectangle 8">
            <a:extLst>
              <a:ext uri="{FF2B5EF4-FFF2-40B4-BE49-F238E27FC236}">
                <a16:creationId xmlns:a16="http://schemas.microsoft.com/office/drawing/2014/main" id="{55EF55E7-4473-DD6D-B28C-ED4035A877CD}"/>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4825" name="Rectangle 9">
            <a:extLst>
              <a:ext uri="{FF2B5EF4-FFF2-40B4-BE49-F238E27FC236}">
                <a16:creationId xmlns:a16="http://schemas.microsoft.com/office/drawing/2014/main" id="{F95DD552-51B5-0565-1785-8CAC1320FD1A}"/>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4826" name="Rectangle 10">
            <a:extLst>
              <a:ext uri="{FF2B5EF4-FFF2-40B4-BE49-F238E27FC236}">
                <a16:creationId xmlns:a16="http://schemas.microsoft.com/office/drawing/2014/main" id="{9C169E62-7105-9C4E-69CE-4288CE1CEDDF}"/>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4827" name="Rectangle 11">
            <a:extLst>
              <a:ext uri="{FF2B5EF4-FFF2-40B4-BE49-F238E27FC236}">
                <a16:creationId xmlns:a16="http://schemas.microsoft.com/office/drawing/2014/main" id="{13621BB1-ACBE-4DBD-DD72-C02F8CEF2E7F}"/>
              </a:ext>
            </a:extLst>
          </p:cNvPr>
          <p:cNvSpPr>
            <a:spLocks noChangeArrowheads="1"/>
          </p:cNvSpPr>
          <p:nvPr/>
        </p:nvSpPr>
        <p:spPr bwMode="auto">
          <a:xfrm>
            <a:off x="228600" y="1371600"/>
            <a:ext cx="85344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Figure 2.21 shows two computers communicating via the Internet. The sending computer is running three processes at this time with port addresses a, b, and c. The receiving computer is running two processes at this time with port addresses j and k. Process </a:t>
            </a:r>
            <a:r>
              <a:rPr lang="en-US" altLang="en-US" sz="2800" i="1">
                <a:solidFill>
                  <a:schemeClr val="hlink"/>
                </a:solidFill>
              </a:rPr>
              <a:t>a</a:t>
            </a:r>
            <a:r>
              <a:rPr lang="en-US" altLang="en-US" sz="2800" i="1"/>
              <a:t> in the sending computer needs to communicate with process </a:t>
            </a:r>
            <a:r>
              <a:rPr lang="en-US" altLang="en-US" sz="2800" i="1">
                <a:solidFill>
                  <a:schemeClr val="hlink"/>
                </a:solidFill>
              </a:rPr>
              <a:t>j</a:t>
            </a:r>
            <a:r>
              <a:rPr lang="en-US" altLang="en-US" sz="2800" i="1"/>
              <a:t> in the receiving computer. Note that although physical addresses change from hop to hop, logical and port addresses remain the same from the source to destination. </a:t>
            </a:r>
          </a:p>
        </p:txBody>
      </p:sp>
      <p:sp>
        <p:nvSpPr>
          <p:cNvPr id="674828" name="Text Box 12">
            <a:extLst>
              <a:ext uri="{FF2B5EF4-FFF2-40B4-BE49-F238E27FC236}">
                <a16:creationId xmlns:a16="http://schemas.microsoft.com/office/drawing/2014/main" id="{D633A492-3081-F535-5E7F-6CEDB60B0A58}"/>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F6933-6500-D029-3A6E-8D9139DB6930}"/>
              </a:ext>
            </a:extLst>
          </p:cNvPr>
          <p:cNvSpPr>
            <a:spLocks noGrp="1"/>
          </p:cNvSpPr>
          <p:nvPr>
            <p:ph type="sldNum" sz="quarter" idx="10"/>
          </p:nvPr>
        </p:nvSpPr>
        <p:spPr/>
        <p:txBody>
          <a:bodyPr/>
          <a:lstStyle/>
          <a:p>
            <a:r>
              <a:rPr lang="en-US" altLang="en-US"/>
              <a:t>2.</a:t>
            </a:r>
            <a:fld id="{5D37EE1E-C692-DF44-96E7-8095D20439F4}" type="slidenum">
              <a:rPr lang="en-US" altLang="en-US"/>
              <a:pPr/>
              <a:t>39</a:t>
            </a:fld>
            <a:endParaRPr lang="en-US" altLang="en-US"/>
          </a:p>
        </p:txBody>
      </p:sp>
      <p:sp>
        <p:nvSpPr>
          <p:cNvPr id="655362" name="Line 2">
            <a:extLst>
              <a:ext uri="{FF2B5EF4-FFF2-40B4-BE49-F238E27FC236}">
                <a16:creationId xmlns:a16="http://schemas.microsoft.com/office/drawing/2014/main" id="{623452BC-DF9C-9F23-213C-ACBDA2D3251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3" name="Line 3">
            <a:extLst>
              <a:ext uri="{FF2B5EF4-FFF2-40B4-BE49-F238E27FC236}">
                <a16:creationId xmlns:a16="http://schemas.microsoft.com/office/drawing/2014/main" id="{A5F907E7-7BFA-5E43-84FC-8D4C77F49EB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5364" name="Text Box 4">
            <a:extLst>
              <a:ext uri="{FF2B5EF4-FFF2-40B4-BE49-F238E27FC236}">
                <a16:creationId xmlns:a16="http://schemas.microsoft.com/office/drawing/2014/main" id="{4E1DEACE-7204-099B-AE01-DC508C06B7A2}"/>
              </a:ext>
            </a:extLst>
          </p:cNvPr>
          <p:cNvSpPr txBox="1">
            <a:spLocks noChangeArrowheads="1"/>
          </p:cNvSpPr>
          <p:nvPr/>
        </p:nvSpPr>
        <p:spPr bwMode="auto">
          <a:xfrm>
            <a:off x="304800" y="381000"/>
            <a:ext cx="3322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2.21  </a:t>
            </a:r>
            <a:r>
              <a:rPr lang="en-US" altLang="en-US" sz="2000" i="1"/>
              <a:t>Port addresses</a:t>
            </a:r>
          </a:p>
        </p:txBody>
      </p:sp>
      <p:sp>
        <p:nvSpPr>
          <p:cNvPr id="655365" name="Line 5">
            <a:extLst>
              <a:ext uri="{FF2B5EF4-FFF2-40B4-BE49-F238E27FC236}">
                <a16:creationId xmlns:a16="http://schemas.microsoft.com/office/drawing/2014/main" id="{3891DCD4-020E-0BFD-5483-EE4BF5C10DFC}"/>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55366" name="Picture 6">
            <a:extLst>
              <a:ext uri="{FF2B5EF4-FFF2-40B4-BE49-F238E27FC236}">
                <a16:creationId xmlns:a16="http://schemas.microsoft.com/office/drawing/2014/main" id="{31B74B07-1AF0-E258-1BF4-015BD9E7D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825" y="990600"/>
            <a:ext cx="7038975" cy="527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C4D594-A1D6-9E70-DB67-317BEED6022B}"/>
              </a:ext>
            </a:extLst>
          </p:cNvPr>
          <p:cNvSpPr>
            <a:spLocks noGrp="1"/>
          </p:cNvSpPr>
          <p:nvPr>
            <p:ph type="sldNum" sz="quarter" idx="10"/>
          </p:nvPr>
        </p:nvSpPr>
        <p:spPr/>
        <p:txBody>
          <a:bodyPr/>
          <a:lstStyle/>
          <a:p>
            <a:r>
              <a:rPr lang="en-US" altLang="en-US"/>
              <a:t>2.</a:t>
            </a:r>
            <a:fld id="{4079F8EA-C1A3-7E46-9562-165F93C2A122}" type="slidenum">
              <a:rPr lang="en-US" altLang="en-US"/>
              <a:pPr/>
              <a:t>4</a:t>
            </a:fld>
            <a:endParaRPr lang="en-US" altLang="en-US"/>
          </a:p>
        </p:txBody>
      </p:sp>
      <p:sp>
        <p:nvSpPr>
          <p:cNvPr id="677890" name="Rectangle 2">
            <a:extLst>
              <a:ext uri="{FF2B5EF4-FFF2-40B4-BE49-F238E27FC236}">
                <a16:creationId xmlns:a16="http://schemas.microsoft.com/office/drawing/2014/main" id="{C285B7E0-7248-793D-047E-BD48B3696791}"/>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7891" name="Text Box 3">
            <a:extLst>
              <a:ext uri="{FF2B5EF4-FFF2-40B4-BE49-F238E27FC236}">
                <a16:creationId xmlns:a16="http://schemas.microsoft.com/office/drawing/2014/main" id="{EC9E09A9-57D5-0FE9-9D6A-21279970A0F0}"/>
              </a:ext>
            </a:extLst>
          </p:cNvPr>
          <p:cNvSpPr txBox="1">
            <a:spLocks noChangeArrowheads="1"/>
          </p:cNvSpPr>
          <p:nvPr/>
        </p:nvSpPr>
        <p:spPr bwMode="auto">
          <a:xfrm>
            <a:off x="228600" y="76200"/>
            <a:ext cx="43291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2-2   THE OSI MODEL</a:t>
            </a:r>
          </a:p>
        </p:txBody>
      </p:sp>
      <p:sp>
        <p:nvSpPr>
          <p:cNvPr id="677892" name="Text Box 4">
            <a:extLst>
              <a:ext uri="{FF2B5EF4-FFF2-40B4-BE49-F238E27FC236}">
                <a16:creationId xmlns:a16="http://schemas.microsoft.com/office/drawing/2014/main" id="{8BFA5B56-C2A0-A6F4-E5DB-6179AE7FB46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7893" name="Rectangle 5">
            <a:extLst>
              <a:ext uri="{FF2B5EF4-FFF2-40B4-BE49-F238E27FC236}">
                <a16:creationId xmlns:a16="http://schemas.microsoft.com/office/drawing/2014/main" id="{02F68824-27BE-BB94-8875-E0659FB4DF33}"/>
              </a:ext>
            </a:extLst>
          </p:cNvPr>
          <p:cNvSpPr>
            <a:spLocks noChangeArrowheads="1"/>
          </p:cNvSpPr>
          <p:nvPr/>
        </p:nvSpPr>
        <p:spPr bwMode="auto">
          <a:xfrm>
            <a:off x="76200" y="8509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Established in 1947, the International Standards Organization (</a:t>
            </a:r>
            <a:r>
              <a:rPr lang="en-US" altLang="en-US" sz="2800" i="1">
                <a:solidFill>
                  <a:schemeClr val="hlink"/>
                </a:solidFill>
                <a:effectLst>
                  <a:outerShdw blurRad="38100" dist="38100" dir="2700000" algn="tl">
                    <a:srgbClr val="C0C0C0"/>
                  </a:outerShdw>
                </a:effectLst>
              </a:rPr>
              <a:t>ISO</a:t>
            </a:r>
            <a:r>
              <a:rPr lang="en-US" altLang="en-US" sz="2800" i="1">
                <a:effectLst>
                  <a:outerShdw blurRad="38100" dist="38100" dir="2700000" algn="tl">
                    <a:srgbClr val="C0C0C0"/>
                  </a:outerShdw>
                </a:effectLst>
              </a:rPr>
              <a:t>) is a multinational body dedicated to worldwide agreement on international standards. An ISO standard that covers all aspects of network communications is the Open Systems Interconnection (</a:t>
            </a:r>
            <a:r>
              <a:rPr lang="en-US" altLang="en-US" sz="2800" i="1">
                <a:solidFill>
                  <a:schemeClr val="hlink"/>
                </a:solidFill>
                <a:effectLst>
                  <a:outerShdw blurRad="38100" dist="38100" dir="2700000" algn="tl">
                    <a:srgbClr val="C0C0C0"/>
                  </a:outerShdw>
                </a:effectLst>
              </a:rPr>
              <a:t>OSI</a:t>
            </a:r>
            <a:r>
              <a:rPr lang="en-US" altLang="en-US" sz="2800" i="1">
                <a:effectLst>
                  <a:outerShdw blurRad="38100" dist="38100" dir="2700000" algn="tl">
                    <a:srgbClr val="C0C0C0"/>
                  </a:outerShdw>
                </a:effectLst>
              </a:rPr>
              <a:t>) model. It was first introduced in the late 1970s. </a:t>
            </a:r>
          </a:p>
        </p:txBody>
      </p:sp>
      <p:sp>
        <p:nvSpPr>
          <p:cNvPr id="677894" name="Rectangle 6">
            <a:extLst>
              <a:ext uri="{FF2B5EF4-FFF2-40B4-BE49-F238E27FC236}">
                <a16:creationId xmlns:a16="http://schemas.microsoft.com/office/drawing/2014/main" id="{79CDEF18-2F2C-431D-6D68-45E1B40CD9D1}"/>
              </a:ext>
            </a:extLst>
          </p:cNvPr>
          <p:cNvSpPr>
            <a:spLocks noChangeArrowheads="1"/>
          </p:cNvSpPr>
          <p:nvPr/>
        </p:nvSpPr>
        <p:spPr bwMode="auto">
          <a:xfrm>
            <a:off x="228600" y="4972050"/>
            <a:ext cx="5715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fr-FR" altLang="en-US" sz="2400">
                <a:solidFill>
                  <a:srgbClr val="0033CC"/>
                </a:solidFill>
              </a:rPr>
              <a:t>Layered Architecture</a:t>
            </a:r>
            <a:br>
              <a:rPr lang="fr-FR" altLang="en-US" sz="2400">
                <a:solidFill>
                  <a:srgbClr val="0033CC"/>
                </a:solidFill>
              </a:rPr>
            </a:br>
            <a:r>
              <a:rPr lang="fr-FR" altLang="en-US" sz="2400">
                <a:solidFill>
                  <a:srgbClr val="0033CC"/>
                </a:solidFill>
              </a:rPr>
              <a:t>Peer-to-Peer Processes</a:t>
            </a:r>
          </a:p>
          <a:p>
            <a:pPr>
              <a:buClr>
                <a:schemeClr val="tx1"/>
              </a:buClr>
              <a:buSzPct val="117000"/>
              <a:buFont typeface="Wingdings" pitchFamily="2" charset="2"/>
              <a:buNone/>
            </a:pPr>
            <a:r>
              <a:rPr lang="en-US" altLang="en-US" sz="2400">
                <a:solidFill>
                  <a:srgbClr val="0033CC"/>
                </a:solidFill>
              </a:rPr>
              <a:t>Encapsulation</a:t>
            </a:r>
          </a:p>
        </p:txBody>
      </p:sp>
      <p:sp>
        <p:nvSpPr>
          <p:cNvPr id="677895" name="Text Box 7">
            <a:extLst>
              <a:ext uri="{FF2B5EF4-FFF2-40B4-BE49-F238E27FC236}">
                <a16:creationId xmlns:a16="http://schemas.microsoft.com/office/drawing/2014/main" id="{4B9DFE45-78A9-1D93-3AFB-EBFA929C561D}"/>
              </a:ext>
            </a:extLst>
          </p:cNvPr>
          <p:cNvSpPr txBox="1">
            <a:spLocks noChangeArrowheads="1"/>
          </p:cNvSpPr>
          <p:nvPr/>
        </p:nvSpPr>
        <p:spPr bwMode="auto">
          <a:xfrm>
            <a:off x="241300" y="4495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CFCE0A-AFBF-5640-EBA6-E6FB01409D6D}"/>
              </a:ext>
            </a:extLst>
          </p:cNvPr>
          <p:cNvSpPr>
            <a:spLocks noGrp="1"/>
          </p:cNvSpPr>
          <p:nvPr>
            <p:ph type="sldNum" sz="quarter" idx="10"/>
          </p:nvPr>
        </p:nvSpPr>
        <p:spPr/>
        <p:txBody>
          <a:bodyPr/>
          <a:lstStyle/>
          <a:p>
            <a:r>
              <a:rPr lang="en-US" altLang="en-US"/>
              <a:t>2.</a:t>
            </a:r>
            <a:fld id="{41D8FF69-96CA-8646-8EF0-CD5ECD245CA2}" type="slidenum">
              <a:rPr lang="en-US" altLang="en-US"/>
              <a:pPr/>
              <a:t>40</a:t>
            </a:fld>
            <a:endParaRPr lang="en-US" altLang="en-US"/>
          </a:p>
        </p:txBody>
      </p:sp>
      <p:sp>
        <p:nvSpPr>
          <p:cNvPr id="676866" name="Rectangle 2">
            <a:extLst>
              <a:ext uri="{FF2B5EF4-FFF2-40B4-BE49-F238E27FC236}">
                <a16:creationId xmlns:a16="http://schemas.microsoft.com/office/drawing/2014/main" id="{E8B6C0FD-747C-4D79-DE32-98F9F85C2D0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67" name="Rectangle 3">
            <a:extLst>
              <a:ext uri="{FF2B5EF4-FFF2-40B4-BE49-F238E27FC236}">
                <a16:creationId xmlns:a16="http://schemas.microsoft.com/office/drawing/2014/main" id="{84487FBB-A824-DE0A-8128-963A039A99A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68" name="Rectangle 4">
            <a:extLst>
              <a:ext uri="{FF2B5EF4-FFF2-40B4-BE49-F238E27FC236}">
                <a16:creationId xmlns:a16="http://schemas.microsoft.com/office/drawing/2014/main" id="{F21FCBFC-45C3-FF0D-D27F-AC1D4B9EB11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69" name="Rectangle 5">
            <a:extLst>
              <a:ext uri="{FF2B5EF4-FFF2-40B4-BE49-F238E27FC236}">
                <a16:creationId xmlns:a16="http://schemas.microsoft.com/office/drawing/2014/main" id="{0085A9E1-A132-E66F-E470-E6A498FAC6E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70" name="Rectangle 6">
            <a:extLst>
              <a:ext uri="{FF2B5EF4-FFF2-40B4-BE49-F238E27FC236}">
                <a16:creationId xmlns:a16="http://schemas.microsoft.com/office/drawing/2014/main" id="{26577515-318A-6392-92F0-AB1DDC6DF06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71" name="Rectangle 7">
            <a:extLst>
              <a:ext uri="{FF2B5EF4-FFF2-40B4-BE49-F238E27FC236}">
                <a16:creationId xmlns:a16="http://schemas.microsoft.com/office/drawing/2014/main" id="{CA83E144-F07A-204C-1B3E-F5711B89DC0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72" name="Rectangle 8">
            <a:extLst>
              <a:ext uri="{FF2B5EF4-FFF2-40B4-BE49-F238E27FC236}">
                <a16:creationId xmlns:a16="http://schemas.microsoft.com/office/drawing/2014/main" id="{3AEA2EFD-3767-F438-54BE-5AA526BF97C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6873" name="Line 9">
            <a:extLst>
              <a:ext uri="{FF2B5EF4-FFF2-40B4-BE49-F238E27FC236}">
                <a16:creationId xmlns:a16="http://schemas.microsoft.com/office/drawing/2014/main" id="{AE977E50-47AB-FD9B-85D0-7245BE0895E9}"/>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4" name="Line 10">
            <a:extLst>
              <a:ext uri="{FF2B5EF4-FFF2-40B4-BE49-F238E27FC236}">
                <a16:creationId xmlns:a16="http://schemas.microsoft.com/office/drawing/2014/main" id="{09C76543-972A-CE91-EEB2-6D81165B23C7}"/>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76875" name="Rectangle 11">
            <a:extLst>
              <a:ext uri="{FF2B5EF4-FFF2-40B4-BE49-F238E27FC236}">
                <a16:creationId xmlns:a16="http://schemas.microsoft.com/office/drawing/2014/main" id="{62E6C22F-7563-A6F5-C579-8F5D71BA56E7}"/>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will change from hop to hop,</a:t>
            </a:r>
          </a:p>
          <a:p>
            <a:pPr algn="ctr"/>
            <a:r>
              <a:rPr lang="en-US" altLang="en-US" sz="2400"/>
              <a:t>but the logical addresses usually remain the same.</a:t>
            </a:r>
          </a:p>
        </p:txBody>
      </p:sp>
      <p:grpSp>
        <p:nvGrpSpPr>
          <p:cNvPr id="676879" name="Group 15">
            <a:extLst>
              <a:ext uri="{FF2B5EF4-FFF2-40B4-BE49-F238E27FC236}">
                <a16:creationId xmlns:a16="http://schemas.microsoft.com/office/drawing/2014/main" id="{F3EB2425-46A7-9136-AA37-800841E7094F}"/>
              </a:ext>
            </a:extLst>
          </p:cNvPr>
          <p:cNvGrpSpPr>
            <a:grpSpLocks/>
          </p:cNvGrpSpPr>
          <p:nvPr/>
        </p:nvGrpSpPr>
        <p:grpSpPr bwMode="auto">
          <a:xfrm>
            <a:off x="533400" y="2286000"/>
            <a:ext cx="1143000" cy="566738"/>
            <a:chOff x="1200" y="1248"/>
            <a:chExt cx="720" cy="357"/>
          </a:xfrm>
        </p:grpSpPr>
        <p:pic>
          <p:nvPicPr>
            <p:cNvPr id="676880" name="Picture 16">
              <a:extLst>
                <a:ext uri="{FF2B5EF4-FFF2-40B4-BE49-F238E27FC236}">
                  <a16:creationId xmlns:a16="http://schemas.microsoft.com/office/drawing/2014/main" id="{2E6BED85-9AAD-2F14-5619-1C6A6B886B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76881" name="Text Box 17">
              <a:extLst>
                <a:ext uri="{FF2B5EF4-FFF2-40B4-BE49-F238E27FC236}">
                  <a16:creationId xmlns:a16="http://schemas.microsoft.com/office/drawing/2014/main" id="{F4672E42-D43B-218F-EF00-62E05D89405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1F9233-F823-7E41-BB8B-18014BEED947}"/>
              </a:ext>
            </a:extLst>
          </p:cNvPr>
          <p:cNvSpPr>
            <a:spLocks noGrp="1"/>
          </p:cNvSpPr>
          <p:nvPr>
            <p:ph type="sldNum" sz="quarter" idx="10"/>
          </p:nvPr>
        </p:nvSpPr>
        <p:spPr/>
        <p:txBody>
          <a:bodyPr/>
          <a:lstStyle/>
          <a:p>
            <a:r>
              <a:rPr lang="en-US" altLang="en-US"/>
              <a:t>2.</a:t>
            </a:r>
            <a:fld id="{EBE2A6E2-AEDB-C149-ADF4-974E1C670590}" type="slidenum">
              <a:rPr lang="en-US" altLang="en-US"/>
              <a:pPr/>
              <a:t>41</a:t>
            </a:fld>
            <a:endParaRPr lang="en-US" altLang="en-US"/>
          </a:p>
        </p:txBody>
      </p:sp>
      <p:sp>
        <p:nvSpPr>
          <p:cNvPr id="675842" name="Rectangle 2">
            <a:extLst>
              <a:ext uri="{FF2B5EF4-FFF2-40B4-BE49-F238E27FC236}">
                <a16:creationId xmlns:a16="http://schemas.microsoft.com/office/drawing/2014/main" id="{3BDE7A2A-515E-0A39-E2FA-F3A4C614D939}"/>
              </a:ext>
            </a:extLst>
          </p:cNvPr>
          <p:cNvSpPr>
            <a:spLocks noChangeArrowheads="1"/>
          </p:cNvSpPr>
          <p:nvPr/>
        </p:nvSpPr>
        <p:spPr bwMode="ltGray">
          <a:xfrm>
            <a:off x="366713" y="350838"/>
            <a:ext cx="438150" cy="47466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5843" name="Rectangle 3">
            <a:extLst>
              <a:ext uri="{FF2B5EF4-FFF2-40B4-BE49-F238E27FC236}">
                <a16:creationId xmlns:a16="http://schemas.microsoft.com/office/drawing/2014/main" id="{7902C7D6-2BA8-1A23-C020-F1379131FB64}"/>
              </a:ext>
            </a:extLst>
          </p:cNvPr>
          <p:cNvSpPr>
            <a:spLocks noChangeArrowheads="1"/>
          </p:cNvSpPr>
          <p:nvPr/>
        </p:nvSpPr>
        <p:spPr bwMode="ltGray">
          <a:xfrm>
            <a:off x="749300" y="350838"/>
            <a:ext cx="328613" cy="47466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675844" name="Group 4">
            <a:extLst>
              <a:ext uri="{FF2B5EF4-FFF2-40B4-BE49-F238E27FC236}">
                <a16:creationId xmlns:a16="http://schemas.microsoft.com/office/drawing/2014/main" id="{3AABE365-104C-FE20-4901-CFFC049DB968}"/>
              </a:ext>
            </a:extLst>
          </p:cNvPr>
          <p:cNvGrpSpPr>
            <a:grpSpLocks/>
          </p:cNvGrpSpPr>
          <p:nvPr/>
        </p:nvGrpSpPr>
        <p:grpSpPr bwMode="auto">
          <a:xfrm>
            <a:off x="490538" y="773113"/>
            <a:ext cx="738187" cy="474662"/>
            <a:chOff x="309" y="487"/>
            <a:chExt cx="465" cy="299"/>
          </a:xfrm>
        </p:grpSpPr>
        <p:sp>
          <p:nvSpPr>
            <p:cNvPr id="675845" name="Rectangle 5">
              <a:extLst>
                <a:ext uri="{FF2B5EF4-FFF2-40B4-BE49-F238E27FC236}">
                  <a16:creationId xmlns:a16="http://schemas.microsoft.com/office/drawing/2014/main" id="{19E6FE32-60FF-00F5-B873-15D3E6BCDD5D}"/>
                </a:ext>
              </a:extLst>
            </p:cNvPr>
            <p:cNvSpPr>
              <a:spLocks noChangeArrowheads="1"/>
            </p:cNvSpPr>
            <p:nvPr/>
          </p:nvSpPr>
          <p:spPr bwMode="ltGray">
            <a:xfrm>
              <a:off x="309" y="487"/>
              <a:ext cx="266" cy="299"/>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5846" name="Rectangle 6">
              <a:extLst>
                <a:ext uri="{FF2B5EF4-FFF2-40B4-BE49-F238E27FC236}">
                  <a16:creationId xmlns:a16="http://schemas.microsoft.com/office/drawing/2014/main" id="{5D29B245-E342-F68E-4157-F523078CCF5B}"/>
                </a:ext>
              </a:extLst>
            </p:cNvPr>
            <p:cNvSpPr>
              <a:spLocks noChangeArrowheads="1"/>
            </p:cNvSpPr>
            <p:nvPr/>
          </p:nvSpPr>
          <p:spPr bwMode="ltGray">
            <a:xfrm>
              <a:off x="542" y="487"/>
              <a:ext cx="232" cy="299"/>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sp>
        <p:nvSpPr>
          <p:cNvPr id="675847" name="Rectangle 7">
            <a:extLst>
              <a:ext uri="{FF2B5EF4-FFF2-40B4-BE49-F238E27FC236}">
                <a16:creationId xmlns:a16="http://schemas.microsoft.com/office/drawing/2014/main" id="{72964C7B-1DAE-9041-7848-7782B6B23822}"/>
              </a:ext>
            </a:extLst>
          </p:cNvPr>
          <p:cNvSpPr>
            <a:spLocks noChangeArrowheads="1"/>
          </p:cNvSpPr>
          <p:nvPr/>
        </p:nvSpPr>
        <p:spPr bwMode="ltGray">
          <a:xfrm>
            <a:off x="76200" y="700088"/>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5848" name="Rectangle 8">
            <a:extLst>
              <a:ext uri="{FF2B5EF4-FFF2-40B4-BE49-F238E27FC236}">
                <a16:creationId xmlns:a16="http://schemas.microsoft.com/office/drawing/2014/main" id="{4CAD378E-29FF-2363-8B8C-7002EB2FD6BC}"/>
              </a:ext>
            </a:extLst>
          </p:cNvPr>
          <p:cNvSpPr>
            <a:spLocks noChangeArrowheads="1"/>
          </p:cNvSpPr>
          <p:nvPr/>
        </p:nvSpPr>
        <p:spPr bwMode="gray">
          <a:xfrm>
            <a:off x="711200" y="242888"/>
            <a:ext cx="31750" cy="1052512"/>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5849" name="Rectangle 9">
            <a:extLst>
              <a:ext uri="{FF2B5EF4-FFF2-40B4-BE49-F238E27FC236}">
                <a16:creationId xmlns:a16="http://schemas.microsoft.com/office/drawing/2014/main" id="{F9118F70-9A2A-D9FA-7C3E-9CFFB963E036}"/>
              </a:ext>
            </a:extLst>
          </p:cNvPr>
          <p:cNvSpPr>
            <a:spLocks noChangeArrowheads="1"/>
          </p:cNvSpPr>
          <p:nvPr/>
        </p:nvSpPr>
        <p:spPr bwMode="gray">
          <a:xfrm>
            <a:off x="442913" y="773113"/>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75850" name="Rectangle 10">
            <a:extLst>
              <a:ext uri="{FF2B5EF4-FFF2-40B4-BE49-F238E27FC236}">
                <a16:creationId xmlns:a16="http://schemas.microsoft.com/office/drawing/2014/main" id="{71EB83F8-682F-1587-330F-EAB6EBDC40A0}"/>
              </a:ext>
            </a:extLst>
          </p:cNvPr>
          <p:cNvSpPr>
            <a:spLocks noChangeArrowheads="1"/>
          </p:cNvSpPr>
          <p:nvPr/>
        </p:nvSpPr>
        <p:spPr bwMode="auto">
          <a:xfrm>
            <a:off x="152400" y="1447800"/>
            <a:ext cx="8839200" cy="38100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28575">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75852" name="Text Box 12">
            <a:extLst>
              <a:ext uri="{FF2B5EF4-FFF2-40B4-BE49-F238E27FC236}">
                <a16:creationId xmlns:a16="http://schemas.microsoft.com/office/drawing/2014/main" id="{194F41CD-2B15-ADA0-CCCC-AF033BC8EDE5}"/>
              </a:ext>
            </a:extLst>
          </p:cNvPr>
          <p:cNvSpPr txBox="1">
            <a:spLocks noChangeArrowheads="1"/>
          </p:cNvSpPr>
          <p:nvPr/>
        </p:nvSpPr>
        <p:spPr bwMode="auto">
          <a:xfrm>
            <a:off x="1143000" y="182563"/>
            <a:ext cx="22844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i="1">
                <a:solidFill>
                  <a:schemeClr val="hlink"/>
                </a:solidFill>
              </a:rPr>
              <a:t>Example 2.5</a:t>
            </a:r>
          </a:p>
        </p:txBody>
      </p:sp>
      <p:sp>
        <p:nvSpPr>
          <p:cNvPr id="675853" name="Rectangle 13">
            <a:extLst>
              <a:ext uri="{FF2B5EF4-FFF2-40B4-BE49-F238E27FC236}">
                <a16:creationId xmlns:a16="http://schemas.microsoft.com/office/drawing/2014/main" id="{B4B5A623-A51F-069F-6B74-586B5F0ADC21}"/>
              </a:ext>
            </a:extLst>
          </p:cNvPr>
          <p:cNvSpPr>
            <a:spLocks noChangeArrowheads="1"/>
          </p:cNvSpPr>
          <p:nvPr/>
        </p:nvSpPr>
        <p:spPr bwMode="auto">
          <a:xfrm>
            <a:off x="228600" y="1447800"/>
            <a:ext cx="85344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t>As we will see in Chapter 23, a port address is a 16-bit address represented by one decimal number as shown.</a:t>
            </a:r>
          </a:p>
        </p:txBody>
      </p:sp>
      <p:sp>
        <p:nvSpPr>
          <p:cNvPr id="675856" name="Rectangle 16">
            <a:extLst>
              <a:ext uri="{FF2B5EF4-FFF2-40B4-BE49-F238E27FC236}">
                <a16:creationId xmlns:a16="http://schemas.microsoft.com/office/drawing/2014/main" id="{6CDE64B0-C322-326E-8772-2A1444597756}"/>
              </a:ext>
            </a:extLst>
          </p:cNvPr>
          <p:cNvSpPr>
            <a:spLocks noChangeArrowheads="1"/>
          </p:cNvSpPr>
          <p:nvPr/>
        </p:nvSpPr>
        <p:spPr bwMode="auto">
          <a:xfrm>
            <a:off x="304800" y="2819400"/>
            <a:ext cx="8382000" cy="193040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ctr"/>
            <a:r>
              <a:rPr lang="en-US" altLang="en-US" sz="3200">
                <a:solidFill>
                  <a:schemeClr val="folHlink"/>
                </a:solidFill>
              </a:rPr>
              <a:t>753</a:t>
            </a:r>
            <a:br>
              <a:rPr lang="en-US" altLang="en-US" sz="3200">
                <a:solidFill>
                  <a:schemeClr val="folHlink"/>
                </a:solidFill>
              </a:rPr>
            </a:br>
            <a:endParaRPr lang="en-US" altLang="en-US" sz="3200">
              <a:solidFill>
                <a:schemeClr val="folHlink"/>
              </a:solidFill>
            </a:endParaRPr>
          </a:p>
          <a:p>
            <a:pPr algn="ctr"/>
            <a:r>
              <a:rPr lang="en-US" altLang="en-US" sz="2800"/>
              <a:t>A 16-bit port address represented </a:t>
            </a:r>
            <a:br>
              <a:rPr lang="en-US" altLang="en-US" sz="2800"/>
            </a:br>
            <a:r>
              <a:rPr lang="en-US" altLang="en-US" sz="2800"/>
              <a:t>as one single number.</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2B20E3-CFE9-A555-77F6-83113DA03D85}"/>
              </a:ext>
            </a:extLst>
          </p:cNvPr>
          <p:cNvSpPr>
            <a:spLocks noGrp="1"/>
          </p:cNvSpPr>
          <p:nvPr>
            <p:ph type="sldNum" sz="quarter" idx="10"/>
          </p:nvPr>
        </p:nvSpPr>
        <p:spPr/>
        <p:txBody>
          <a:bodyPr/>
          <a:lstStyle/>
          <a:p>
            <a:r>
              <a:rPr lang="en-US" altLang="en-US"/>
              <a:t>2.</a:t>
            </a:r>
            <a:fld id="{A20D10AD-B509-3E4E-B533-63A1CEC86920}" type="slidenum">
              <a:rPr lang="en-US" altLang="en-US"/>
              <a:pPr/>
              <a:t>42</a:t>
            </a:fld>
            <a:endParaRPr lang="en-US" altLang="en-US"/>
          </a:p>
        </p:txBody>
      </p:sp>
      <p:sp>
        <p:nvSpPr>
          <p:cNvPr id="664578" name="Rectangle 2">
            <a:extLst>
              <a:ext uri="{FF2B5EF4-FFF2-40B4-BE49-F238E27FC236}">
                <a16:creationId xmlns:a16="http://schemas.microsoft.com/office/drawing/2014/main" id="{34A0A48D-C800-2A63-EBD6-9BE77AEC5AF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79" name="Rectangle 3">
            <a:extLst>
              <a:ext uri="{FF2B5EF4-FFF2-40B4-BE49-F238E27FC236}">
                <a16:creationId xmlns:a16="http://schemas.microsoft.com/office/drawing/2014/main" id="{EF722E36-4497-95CC-FFAE-7A36F96854E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0" name="Rectangle 4">
            <a:extLst>
              <a:ext uri="{FF2B5EF4-FFF2-40B4-BE49-F238E27FC236}">
                <a16:creationId xmlns:a16="http://schemas.microsoft.com/office/drawing/2014/main" id="{0C4F8622-9AF2-42CF-C055-92CA21D1055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1" name="Rectangle 5">
            <a:extLst>
              <a:ext uri="{FF2B5EF4-FFF2-40B4-BE49-F238E27FC236}">
                <a16:creationId xmlns:a16="http://schemas.microsoft.com/office/drawing/2014/main" id="{C7A84057-2D7A-9991-EDBC-6FB65B18670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2" name="Rectangle 6">
            <a:extLst>
              <a:ext uri="{FF2B5EF4-FFF2-40B4-BE49-F238E27FC236}">
                <a16:creationId xmlns:a16="http://schemas.microsoft.com/office/drawing/2014/main" id="{2E37BA2D-3750-1C90-F6F0-A503C216A3B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3" name="Rectangle 7">
            <a:extLst>
              <a:ext uri="{FF2B5EF4-FFF2-40B4-BE49-F238E27FC236}">
                <a16:creationId xmlns:a16="http://schemas.microsoft.com/office/drawing/2014/main" id="{8A5CD7AC-E4A8-A72B-D084-8068699E6D7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4" name="Rectangle 8">
            <a:extLst>
              <a:ext uri="{FF2B5EF4-FFF2-40B4-BE49-F238E27FC236}">
                <a16:creationId xmlns:a16="http://schemas.microsoft.com/office/drawing/2014/main" id="{3E3D60E7-67A9-6897-6C87-4278364C9AE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64585" name="Line 9">
            <a:extLst>
              <a:ext uri="{FF2B5EF4-FFF2-40B4-BE49-F238E27FC236}">
                <a16:creationId xmlns:a16="http://schemas.microsoft.com/office/drawing/2014/main" id="{E7EE647E-EFB0-7EDF-F0F6-6C6A28B6CEC6}"/>
              </a:ext>
            </a:extLst>
          </p:cNvPr>
          <p:cNvSpPr>
            <a:spLocks noChangeShapeType="1"/>
          </p:cNvSpPr>
          <p:nvPr/>
        </p:nvSpPr>
        <p:spPr bwMode="auto">
          <a:xfrm>
            <a:off x="457200" y="2971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4586" name="Line 10">
            <a:extLst>
              <a:ext uri="{FF2B5EF4-FFF2-40B4-BE49-F238E27FC236}">
                <a16:creationId xmlns:a16="http://schemas.microsoft.com/office/drawing/2014/main" id="{A10F59F1-AA16-FD19-ECC0-E1BA0AEFF949}"/>
              </a:ext>
            </a:extLst>
          </p:cNvPr>
          <p:cNvSpPr>
            <a:spLocks noChangeShapeType="1"/>
          </p:cNvSpPr>
          <p:nvPr/>
        </p:nvSpPr>
        <p:spPr bwMode="auto">
          <a:xfrm>
            <a:off x="458788" y="3962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64587" name="Rectangle 11">
            <a:extLst>
              <a:ext uri="{FF2B5EF4-FFF2-40B4-BE49-F238E27FC236}">
                <a16:creationId xmlns:a16="http://schemas.microsoft.com/office/drawing/2014/main" id="{99058E05-2B1C-F076-7E6E-CEA71854ACA3}"/>
              </a:ext>
            </a:extLst>
          </p:cNvPr>
          <p:cNvSpPr>
            <a:spLocks noChangeArrowheads="1"/>
          </p:cNvSpPr>
          <p:nvPr/>
        </p:nvSpPr>
        <p:spPr bwMode="auto">
          <a:xfrm>
            <a:off x="495300" y="30638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The physical addresses change from hop to hop,</a:t>
            </a:r>
          </a:p>
          <a:p>
            <a:pPr algn="ctr"/>
            <a:r>
              <a:rPr lang="en-US" altLang="en-US" sz="2400"/>
              <a:t>but the logical and port addresses usually remain the same.</a:t>
            </a:r>
          </a:p>
        </p:txBody>
      </p:sp>
      <p:grpSp>
        <p:nvGrpSpPr>
          <p:cNvPr id="664591" name="Group 15">
            <a:extLst>
              <a:ext uri="{FF2B5EF4-FFF2-40B4-BE49-F238E27FC236}">
                <a16:creationId xmlns:a16="http://schemas.microsoft.com/office/drawing/2014/main" id="{3ACB2A67-01FF-F5AA-72E8-D379A082990A}"/>
              </a:ext>
            </a:extLst>
          </p:cNvPr>
          <p:cNvGrpSpPr>
            <a:grpSpLocks/>
          </p:cNvGrpSpPr>
          <p:nvPr/>
        </p:nvGrpSpPr>
        <p:grpSpPr bwMode="auto">
          <a:xfrm>
            <a:off x="533400" y="2286000"/>
            <a:ext cx="1143000" cy="566738"/>
            <a:chOff x="1200" y="1248"/>
            <a:chExt cx="720" cy="357"/>
          </a:xfrm>
        </p:grpSpPr>
        <p:pic>
          <p:nvPicPr>
            <p:cNvPr id="664592" name="Picture 16">
              <a:extLst>
                <a:ext uri="{FF2B5EF4-FFF2-40B4-BE49-F238E27FC236}">
                  <a16:creationId xmlns:a16="http://schemas.microsoft.com/office/drawing/2014/main" id="{1877EE78-9014-468A-B3CC-2F86147207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64593" name="Text Box 17">
              <a:extLst>
                <a:ext uri="{FF2B5EF4-FFF2-40B4-BE49-F238E27FC236}">
                  <a16:creationId xmlns:a16="http://schemas.microsoft.com/office/drawing/2014/main" id="{B6FA6CC1-7547-E2E9-4F33-2EC735EA6B3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C6E06A-5840-DBA5-D213-981C0DB106C3}"/>
              </a:ext>
            </a:extLst>
          </p:cNvPr>
          <p:cNvSpPr>
            <a:spLocks noGrp="1"/>
          </p:cNvSpPr>
          <p:nvPr>
            <p:ph type="sldNum" sz="quarter" idx="10"/>
          </p:nvPr>
        </p:nvSpPr>
        <p:spPr/>
        <p:txBody>
          <a:bodyPr/>
          <a:lstStyle/>
          <a:p>
            <a:r>
              <a:rPr lang="en-US" altLang="en-US"/>
              <a:t>2.</a:t>
            </a:r>
            <a:fld id="{6094ED50-8C21-8C42-9074-4DCC3AF5D066}" type="slidenum">
              <a:rPr lang="en-US" altLang="en-US"/>
              <a:pPr/>
              <a:t>5</a:t>
            </a:fld>
            <a:endParaRPr lang="en-US" altLang="en-US"/>
          </a:p>
        </p:txBody>
      </p:sp>
      <p:sp>
        <p:nvSpPr>
          <p:cNvPr id="656386" name="Rectangle 2">
            <a:extLst>
              <a:ext uri="{FF2B5EF4-FFF2-40B4-BE49-F238E27FC236}">
                <a16:creationId xmlns:a16="http://schemas.microsoft.com/office/drawing/2014/main" id="{B4703A68-A140-3BB8-F118-9650A35B3EE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87" name="Rectangle 3">
            <a:extLst>
              <a:ext uri="{FF2B5EF4-FFF2-40B4-BE49-F238E27FC236}">
                <a16:creationId xmlns:a16="http://schemas.microsoft.com/office/drawing/2014/main" id="{2E7FE099-3973-A725-F523-32FBB66864E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88" name="Rectangle 4">
            <a:extLst>
              <a:ext uri="{FF2B5EF4-FFF2-40B4-BE49-F238E27FC236}">
                <a16:creationId xmlns:a16="http://schemas.microsoft.com/office/drawing/2014/main" id="{78CAA20A-7354-8624-28D9-74E4CB11758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89" name="Rectangle 5">
            <a:extLst>
              <a:ext uri="{FF2B5EF4-FFF2-40B4-BE49-F238E27FC236}">
                <a16:creationId xmlns:a16="http://schemas.microsoft.com/office/drawing/2014/main" id="{4EEFEBF7-930F-F9F1-65BF-BF67CC39883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90" name="Rectangle 6">
            <a:extLst>
              <a:ext uri="{FF2B5EF4-FFF2-40B4-BE49-F238E27FC236}">
                <a16:creationId xmlns:a16="http://schemas.microsoft.com/office/drawing/2014/main" id="{827EF955-7EE8-5734-3E57-4E9FB00AA49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91" name="Rectangle 7">
            <a:extLst>
              <a:ext uri="{FF2B5EF4-FFF2-40B4-BE49-F238E27FC236}">
                <a16:creationId xmlns:a16="http://schemas.microsoft.com/office/drawing/2014/main" id="{61E6FDD4-D1DA-12FE-EEB3-3F300961F93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92" name="Rectangle 8">
            <a:extLst>
              <a:ext uri="{FF2B5EF4-FFF2-40B4-BE49-F238E27FC236}">
                <a16:creationId xmlns:a16="http://schemas.microsoft.com/office/drawing/2014/main" id="{0174727A-E9EF-CB07-6BB6-2CC7D1B6487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656393" name="Line 9">
            <a:extLst>
              <a:ext uri="{FF2B5EF4-FFF2-40B4-BE49-F238E27FC236}">
                <a16:creationId xmlns:a16="http://schemas.microsoft.com/office/drawing/2014/main" id="{E0D0DFA7-46AD-E7C8-CECD-7B0398721318}"/>
              </a:ext>
            </a:extLst>
          </p:cNvPr>
          <p:cNvSpPr>
            <a:spLocks noChangeShapeType="1"/>
          </p:cNvSpPr>
          <p:nvPr/>
        </p:nvSpPr>
        <p:spPr bwMode="auto">
          <a:xfrm>
            <a:off x="457200" y="2819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4" name="Line 10">
            <a:extLst>
              <a:ext uri="{FF2B5EF4-FFF2-40B4-BE49-F238E27FC236}">
                <a16:creationId xmlns:a16="http://schemas.microsoft.com/office/drawing/2014/main" id="{6F22179B-BCB5-D35B-5663-1482F366FFCD}"/>
              </a:ext>
            </a:extLst>
          </p:cNvPr>
          <p:cNvSpPr>
            <a:spLocks noChangeShapeType="1"/>
          </p:cNvSpPr>
          <p:nvPr/>
        </p:nvSpPr>
        <p:spPr bwMode="auto">
          <a:xfrm>
            <a:off x="458788" y="3810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56395" name="Rectangle 11">
            <a:extLst>
              <a:ext uri="{FF2B5EF4-FFF2-40B4-BE49-F238E27FC236}">
                <a16:creationId xmlns:a16="http://schemas.microsoft.com/office/drawing/2014/main" id="{198C35C3-FFCE-74F5-15CC-9853C9C6F5C7}"/>
              </a:ext>
            </a:extLst>
          </p:cNvPr>
          <p:cNvSpPr>
            <a:spLocks noChangeArrowheads="1"/>
          </p:cNvSpPr>
          <p:nvPr/>
        </p:nvSpPr>
        <p:spPr bwMode="auto">
          <a:xfrm>
            <a:off x="495300" y="2911475"/>
            <a:ext cx="8077200" cy="8223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2400"/>
              <a:t>ISO is the organization.</a:t>
            </a:r>
            <a:br>
              <a:rPr lang="en-US" altLang="en-US" sz="2400"/>
            </a:br>
            <a:r>
              <a:rPr lang="en-US" altLang="en-US" sz="2400"/>
              <a:t>OSI is the model.</a:t>
            </a:r>
          </a:p>
        </p:txBody>
      </p:sp>
      <p:grpSp>
        <p:nvGrpSpPr>
          <p:cNvPr id="656401" name="Group 17">
            <a:extLst>
              <a:ext uri="{FF2B5EF4-FFF2-40B4-BE49-F238E27FC236}">
                <a16:creationId xmlns:a16="http://schemas.microsoft.com/office/drawing/2014/main" id="{06C98546-C415-209F-65C9-F9046DFCC2D7}"/>
              </a:ext>
            </a:extLst>
          </p:cNvPr>
          <p:cNvGrpSpPr>
            <a:grpSpLocks/>
          </p:cNvGrpSpPr>
          <p:nvPr/>
        </p:nvGrpSpPr>
        <p:grpSpPr bwMode="auto">
          <a:xfrm>
            <a:off x="457200" y="2133600"/>
            <a:ext cx="1143000" cy="566738"/>
            <a:chOff x="1200" y="1248"/>
            <a:chExt cx="720" cy="357"/>
          </a:xfrm>
        </p:grpSpPr>
        <p:pic>
          <p:nvPicPr>
            <p:cNvPr id="656402" name="Picture 18">
              <a:extLst>
                <a:ext uri="{FF2B5EF4-FFF2-40B4-BE49-F238E27FC236}">
                  <a16:creationId xmlns:a16="http://schemas.microsoft.com/office/drawing/2014/main" id="{9310909B-3D7C-A855-62E7-516A7EFEE6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56403" name="Text Box 19">
              <a:extLst>
                <a:ext uri="{FF2B5EF4-FFF2-40B4-BE49-F238E27FC236}">
                  <a16:creationId xmlns:a16="http://schemas.microsoft.com/office/drawing/2014/main" id="{6CCBCC20-3261-FBAA-76F7-A5E8E76B258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5E24E5-FB4D-0213-EB0B-253E1960F57F}"/>
              </a:ext>
            </a:extLst>
          </p:cNvPr>
          <p:cNvSpPr>
            <a:spLocks noGrp="1"/>
          </p:cNvSpPr>
          <p:nvPr>
            <p:ph type="sldNum" sz="quarter" idx="10"/>
          </p:nvPr>
        </p:nvSpPr>
        <p:spPr/>
        <p:txBody>
          <a:bodyPr/>
          <a:lstStyle/>
          <a:p>
            <a:r>
              <a:rPr lang="en-US" altLang="en-US"/>
              <a:t>2.</a:t>
            </a:r>
            <a:fld id="{EA5DE0AE-2734-044A-AD00-A3262252928B}" type="slidenum">
              <a:rPr lang="en-US" altLang="en-US"/>
              <a:pPr/>
              <a:t>6</a:t>
            </a:fld>
            <a:endParaRPr lang="en-US" altLang="en-US"/>
          </a:p>
        </p:txBody>
      </p:sp>
      <p:sp>
        <p:nvSpPr>
          <p:cNvPr id="635906" name="Line 2">
            <a:extLst>
              <a:ext uri="{FF2B5EF4-FFF2-40B4-BE49-F238E27FC236}">
                <a16:creationId xmlns:a16="http://schemas.microsoft.com/office/drawing/2014/main" id="{F648702C-5759-0897-68BA-EDF71A8B5598}"/>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7" name="Line 3">
            <a:extLst>
              <a:ext uri="{FF2B5EF4-FFF2-40B4-BE49-F238E27FC236}">
                <a16:creationId xmlns:a16="http://schemas.microsoft.com/office/drawing/2014/main" id="{5CEC7ADE-FA4B-93E1-9CEA-9A03137C7E89}"/>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5908" name="Text Box 4">
            <a:extLst>
              <a:ext uri="{FF2B5EF4-FFF2-40B4-BE49-F238E27FC236}">
                <a16:creationId xmlns:a16="http://schemas.microsoft.com/office/drawing/2014/main" id="{0D9BA3AC-4846-63C0-E781-9A2A4D61A347}"/>
              </a:ext>
            </a:extLst>
          </p:cNvPr>
          <p:cNvSpPr txBox="1">
            <a:spLocks noChangeArrowheads="1"/>
          </p:cNvSpPr>
          <p:nvPr/>
        </p:nvSpPr>
        <p:spPr bwMode="auto">
          <a:xfrm>
            <a:off x="304800" y="457200"/>
            <a:ext cx="4805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2.2  </a:t>
            </a:r>
            <a:r>
              <a:rPr lang="en-US" altLang="en-US" sz="2000" i="1"/>
              <a:t>Seven layers of the OSI model</a:t>
            </a:r>
          </a:p>
        </p:txBody>
      </p:sp>
      <p:sp>
        <p:nvSpPr>
          <p:cNvPr id="635909" name="Line 5">
            <a:extLst>
              <a:ext uri="{FF2B5EF4-FFF2-40B4-BE49-F238E27FC236}">
                <a16:creationId xmlns:a16="http://schemas.microsoft.com/office/drawing/2014/main" id="{2135331B-F63C-D6D7-5A07-C1CF86329D1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5910" name="Picture 6">
            <a:extLst>
              <a:ext uri="{FF2B5EF4-FFF2-40B4-BE49-F238E27FC236}">
                <a16:creationId xmlns:a16="http://schemas.microsoft.com/office/drawing/2014/main" id="{EAA1B7FB-8424-AA5D-AE6E-4BD17FD79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9475" y="1427163"/>
            <a:ext cx="4251325" cy="436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688D1E-2FD5-6FED-88DC-BDD3DAA13D26}"/>
              </a:ext>
            </a:extLst>
          </p:cNvPr>
          <p:cNvSpPr>
            <a:spLocks noGrp="1"/>
          </p:cNvSpPr>
          <p:nvPr>
            <p:ph type="sldNum" sz="quarter" idx="10"/>
          </p:nvPr>
        </p:nvSpPr>
        <p:spPr/>
        <p:txBody>
          <a:bodyPr/>
          <a:lstStyle/>
          <a:p>
            <a:r>
              <a:rPr lang="en-US" altLang="en-US"/>
              <a:t>2.</a:t>
            </a:r>
            <a:fld id="{72A2566C-4225-9245-A829-064D695E0A52}" type="slidenum">
              <a:rPr lang="en-US" altLang="en-US"/>
              <a:pPr/>
              <a:t>7</a:t>
            </a:fld>
            <a:endParaRPr lang="en-US" altLang="en-US"/>
          </a:p>
        </p:txBody>
      </p:sp>
      <p:sp>
        <p:nvSpPr>
          <p:cNvPr id="636930" name="Line 2">
            <a:extLst>
              <a:ext uri="{FF2B5EF4-FFF2-40B4-BE49-F238E27FC236}">
                <a16:creationId xmlns:a16="http://schemas.microsoft.com/office/drawing/2014/main" id="{B3D52421-E362-09DB-1863-3B5C3951A1C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1" name="Line 3">
            <a:extLst>
              <a:ext uri="{FF2B5EF4-FFF2-40B4-BE49-F238E27FC236}">
                <a16:creationId xmlns:a16="http://schemas.microsoft.com/office/drawing/2014/main" id="{3649D184-7C6B-5092-1E93-B0FF3337156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6932" name="Text Box 4">
            <a:extLst>
              <a:ext uri="{FF2B5EF4-FFF2-40B4-BE49-F238E27FC236}">
                <a16:creationId xmlns:a16="http://schemas.microsoft.com/office/drawing/2014/main" id="{57AFE255-3C42-7619-730D-3E5F3BFF2E42}"/>
              </a:ext>
            </a:extLst>
          </p:cNvPr>
          <p:cNvSpPr txBox="1">
            <a:spLocks noChangeArrowheads="1"/>
          </p:cNvSpPr>
          <p:nvPr/>
        </p:nvSpPr>
        <p:spPr bwMode="auto">
          <a:xfrm>
            <a:off x="304800" y="381000"/>
            <a:ext cx="67071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2.3  </a:t>
            </a:r>
            <a:r>
              <a:rPr lang="en-US" altLang="en-US" sz="2000" i="1"/>
              <a:t>The interaction between layers in the OSI model</a:t>
            </a:r>
          </a:p>
        </p:txBody>
      </p:sp>
      <p:sp>
        <p:nvSpPr>
          <p:cNvPr id="636933" name="Line 5">
            <a:extLst>
              <a:ext uri="{FF2B5EF4-FFF2-40B4-BE49-F238E27FC236}">
                <a16:creationId xmlns:a16="http://schemas.microsoft.com/office/drawing/2014/main" id="{FDAE7D11-BB52-E59B-D154-C44F3AB853E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6934" name="Picture 6">
            <a:extLst>
              <a:ext uri="{FF2B5EF4-FFF2-40B4-BE49-F238E27FC236}">
                <a16:creationId xmlns:a16="http://schemas.microsoft.com/office/drawing/2014/main" id="{3D272965-AA16-F954-2630-89D61BF3C5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1066800"/>
            <a:ext cx="6965950" cy="5160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5951FB-5C29-EDEA-36B3-E91B5E61EFFE}"/>
              </a:ext>
            </a:extLst>
          </p:cNvPr>
          <p:cNvSpPr>
            <a:spLocks noGrp="1"/>
          </p:cNvSpPr>
          <p:nvPr>
            <p:ph type="sldNum" sz="quarter" idx="10"/>
          </p:nvPr>
        </p:nvSpPr>
        <p:spPr/>
        <p:txBody>
          <a:bodyPr/>
          <a:lstStyle/>
          <a:p>
            <a:r>
              <a:rPr lang="en-US" altLang="en-US"/>
              <a:t>2.</a:t>
            </a:r>
            <a:fld id="{B0697C80-1F18-3C4D-9FEB-67D531D69F83}" type="slidenum">
              <a:rPr lang="en-US" altLang="en-US"/>
              <a:pPr/>
              <a:t>8</a:t>
            </a:fld>
            <a:endParaRPr lang="en-US" altLang="en-US"/>
          </a:p>
        </p:txBody>
      </p:sp>
      <p:sp>
        <p:nvSpPr>
          <p:cNvPr id="637954" name="Line 2">
            <a:extLst>
              <a:ext uri="{FF2B5EF4-FFF2-40B4-BE49-F238E27FC236}">
                <a16:creationId xmlns:a16="http://schemas.microsoft.com/office/drawing/2014/main" id="{019A032B-55EA-8953-B50B-E5C96E6398C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5" name="Line 3">
            <a:extLst>
              <a:ext uri="{FF2B5EF4-FFF2-40B4-BE49-F238E27FC236}">
                <a16:creationId xmlns:a16="http://schemas.microsoft.com/office/drawing/2014/main" id="{11934017-F8F7-5F57-0110-D3CB663C7E1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37956" name="Text Box 4">
            <a:extLst>
              <a:ext uri="{FF2B5EF4-FFF2-40B4-BE49-F238E27FC236}">
                <a16:creationId xmlns:a16="http://schemas.microsoft.com/office/drawing/2014/main" id="{60FD986F-E41E-17FB-270C-90840A724A7D}"/>
              </a:ext>
            </a:extLst>
          </p:cNvPr>
          <p:cNvSpPr txBox="1">
            <a:spLocks noChangeArrowheads="1"/>
          </p:cNvSpPr>
          <p:nvPr/>
        </p:nvSpPr>
        <p:spPr bwMode="auto">
          <a:xfrm>
            <a:off x="304800" y="381000"/>
            <a:ext cx="5245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rPr>
              <a:t>Figure 2.4  </a:t>
            </a:r>
            <a:r>
              <a:rPr lang="en-US" altLang="en-US" sz="2000" i="1"/>
              <a:t>An exchange using the OSI model</a:t>
            </a:r>
          </a:p>
        </p:txBody>
      </p:sp>
      <p:sp>
        <p:nvSpPr>
          <p:cNvPr id="637957" name="Line 5">
            <a:extLst>
              <a:ext uri="{FF2B5EF4-FFF2-40B4-BE49-F238E27FC236}">
                <a16:creationId xmlns:a16="http://schemas.microsoft.com/office/drawing/2014/main" id="{E44791F8-3353-A066-21BC-F3879D0F635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37958" name="Picture 6">
            <a:extLst>
              <a:ext uri="{FF2B5EF4-FFF2-40B4-BE49-F238E27FC236}">
                <a16:creationId xmlns:a16="http://schemas.microsoft.com/office/drawing/2014/main" id="{E164422C-FB53-0879-C452-D3D1D60840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200150"/>
            <a:ext cx="7523162" cy="481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C596628-9C2E-D1CA-8B04-7FEBDB14CA93}"/>
              </a:ext>
            </a:extLst>
          </p:cNvPr>
          <p:cNvSpPr>
            <a:spLocks noGrp="1"/>
          </p:cNvSpPr>
          <p:nvPr>
            <p:ph type="sldNum" sz="quarter" idx="10"/>
          </p:nvPr>
        </p:nvSpPr>
        <p:spPr/>
        <p:txBody>
          <a:bodyPr/>
          <a:lstStyle/>
          <a:p>
            <a:r>
              <a:rPr lang="en-US" altLang="en-US"/>
              <a:t>2.</a:t>
            </a:r>
            <a:fld id="{2BFDE256-B73C-4D4E-AA30-6BA4D6BF3585}" type="slidenum">
              <a:rPr lang="en-US" altLang="en-US"/>
              <a:pPr/>
              <a:t>9</a:t>
            </a:fld>
            <a:endParaRPr lang="en-US" altLang="en-US"/>
          </a:p>
        </p:txBody>
      </p:sp>
      <p:sp>
        <p:nvSpPr>
          <p:cNvPr id="678914" name="Rectangle 2">
            <a:extLst>
              <a:ext uri="{FF2B5EF4-FFF2-40B4-BE49-F238E27FC236}">
                <a16:creationId xmlns:a16="http://schemas.microsoft.com/office/drawing/2014/main" id="{4900FAE1-B143-C5E7-7422-F416258E0599}"/>
              </a:ext>
            </a:extLst>
          </p:cNvPr>
          <p:cNvSpPr>
            <a:spLocks noChangeArrowheads="1"/>
          </p:cNvSpPr>
          <p:nvPr/>
        </p:nvSpPr>
        <p:spPr bwMode="auto">
          <a:xfrm>
            <a:off x="0" y="0"/>
            <a:ext cx="9144000" cy="8382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sz="3200">
              <a:effectLst>
                <a:outerShdw blurRad="38100" dist="38100" dir="2700000" algn="tl">
                  <a:srgbClr val="FFFFFF"/>
                </a:outerShdw>
              </a:effectLst>
            </a:endParaRPr>
          </a:p>
        </p:txBody>
      </p:sp>
      <p:sp>
        <p:nvSpPr>
          <p:cNvPr id="678915" name="Text Box 3">
            <a:extLst>
              <a:ext uri="{FF2B5EF4-FFF2-40B4-BE49-F238E27FC236}">
                <a16:creationId xmlns:a16="http://schemas.microsoft.com/office/drawing/2014/main" id="{C2788003-A161-5BC0-534B-B8776FF1E5BC}"/>
              </a:ext>
            </a:extLst>
          </p:cNvPr>
          <p:cNvSpPr txBox="1">
            <a:spLocks noChangeArrowheads="1"/>
          </p:cNvSpPr>
          <p:nvPr/>
        </p:nvSpPr>
        <p:spPr bwMode="auto">
          <a:xfrm>
            <a:off x="228600" y="76200"/>
            <a:ext cx="6634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3200">
                <a:effectLst>
                  <a:outerShdw blurRad="38100" dist="38100" dir="2700000" algn="tl">
                    <a:srgbClr val="C0C0C0"/>
                  </a:outerShdw>
                </a:effectLst>
                <a:latin typeface="Times" pitchFamily="18" charset="0"/>
              </a:rPr>
              <a:t>2-3   LAYERS IN THE OSI MODEL</a:t>
            </a:r>
          </a:p>
        </p:txBody>
      </p:sp>
      <p:sp>
        <p:nvSpPr>
          <p:cNvPr id="678916" name="Text Box 4">
            <a:extLst>
              <a:ext uri="{FF2B5EF4-FFF2-40B4-BE49-F238E27FC236}">
                <a16:creationId xmlns:a16="http://schemas.microsoft.com/office/drawing/2014/main" id="{1DA21012-C002-4EE2-4847-EA08D8950047}"/>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a:p>
        </p:txBody>
      </p:sp>
      <p:sp>
        <p:nvSpPr>
          <p:cNvPr id="678917" name="Rectangle 5">
            <a:extLst>
              <a:ext uri="{FF2B5EF4-FFF2-40B4-BE49-F238E27FC236}">
                <a16:creationId xmlns:a16="http://schemas.microsoft.com/office/drawing/2014/main" id="{BC0930EC-657F-F6A4-00B5-A2C907F5DD2E}"/>
              </a:ext>
            </a:extLst>
          </p:cNvPr>
          <p:cNvSpPr>
            <a:spLocks noChangeArrowheads="1"/>
          </p:cNvSpPr>
          <p:nvPr/>
        </p:nvSpPr>
        <p:spPr bwMode="auto">
          <a:xfrm>
            <a:off x="76200" y="987425"/>
            <a:ext cx="8610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rPr>
              <a:t>In this section we briefly describe the functions of each layer in the OSI model.</a:t>
            </a:r>
          </a:p>
        </p:txBody>
      </p:sp>
      <p:sp>
        <p:nvSpPr>
          <p:cNvPr id="678918" name="Rectangle 6">
            <a:extLst>
              <a:ext uri="{FF2B5EF4-FFF2-40B4-BE49-F238E27FC236}">
                <a16:creationId xmlns:a16="http://schemas.microsoft.com/office/drawing/2014/main" id="{9AB6A162-7066-4FBA-DBE2-707D150B50E2}"/>
              </a:ext>
            </a:extLst>
          </p:cNvPr>
          <p:cNvSpPr>
            <a:spLocks noChangeArrowheads="1"/>
          </p:cNvSpPr>
          <p:nvPr/>
        </p:nvSpPr>
        <p:spPr bwMode="auto">
          <a:xfrm>
            <a:off x="228600" y="3295650"/>
            <a:ext cx="57150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fr-FR" altLang="en-US" sz="2400">
                <a:solidFill>
                  <a:srgbClr val="0033CC"/>
                </a:solidFill>
              </a:rPr>
              <a:t>Physical Layer</a:t>
            </a:r>
            <a:br>
              <a:rPr lang="fr-FR" altLang="en-US" sz="2400">
                <a:solidFill>
                  <a:srgbClr val="0033CC"/>
                </a:solidFill>
              </a:rPr>
            </a:br>
            <a:r>
              <a:rPr lang="fr-FR" altLang="en-US" sz="2400">
                <a:solidFill>
                  <a:srgbClr val="0033CC"/>
                </a:solidFill>
              </a:rPr>
              <a:t>Data Link Layer</a:t>
            </a:r>
          </a:p>
          <a:p>
            <a:pPr>
              <a:buClr>
                <a:schemeClr val="tx1"/>
              </a:buClr>
              <a:buSzPct val="117000"/>
              <a:buFont typeface="Wingdings" pitchFamily="2" charset="2"/>
              <a:buNone/>
            </a:pPr>
            <a:r>
              <a:rPr lang="en-US" altLang="en-US" sz="2400">
                <a:solidFill>
                  <a:srgbClr val="0033CC"/>
                </a:solidFill>
              </a:rPr>
              <a:t>Network Layer</a:t>
            </a:r>
          </a:p>
          <a:p>
            <a:pPr>
              <a:buClr>
                <a:schemeClr val="tx1"/>
              </a:buClr>
              <a:buSzPct val="117000"/>
              <a:buFont typeface="Wingdings" pitchFamily="2" charset="2"/>
              <a:buNone/>
            </a:pPr>
            <a:r>
              <a:rPr lang="en-US" altLang="en-US" sz="2400">
                <a:solidFill>
                  <a:srgbClr val="0033CC"/>
                </a:solidFill>
              </a:rPr>
              <a:t>Transport Layer</a:t>
            </a:r>
          </a:p>
          <a:p>
            <a:pPr>
              <a:buClr>
                <a:schemeClr val="tx1"/>
              </a:buClr>
              <a:buSzPct val="117000"/>
              <a:buFont typeface="Wingdings" pitchFamily="2" charset="2"/>
              <a:buNone/>
            </a:pPr>
            <a:r>
              <a:rPr lang="en-US" altLang="en-US" sz="2400">
                <a:solidFill>
                  <a:srgbClr val="0033CC"/>
                </a:solidFill>
              </a:rPr>
              <a:t>Session Layer</a:t>
            </a:r>
          </a:p>
          <a:p>
            <a:pPr>
              <a:buClr>
                <a:schemeClr val="tx1"/>
              </a:buClr>
              <a:buSzPct val="117000"/>
              <a:buFont typeface="Wingdings" pitchFamily="2" charset="2"/>
              <a:buNone/>
            </a:pPr>
            <a:r>
              <a:rPr lang="en-US" altLang="en-US" sz="2400">
                <a:solidFill>
                  <a:srgbClr val="0033CC"/>
                </a:solidFill>
              </a:rPr>
              <a:t>Presentation Layer</a:t>
            </a:r>
          </a:p>
          <a:p>
            <a:pPr>
              <a:buClr>
                <a:schemeClr val="tx1"/>
              </a:buClr>
              <a:buSzPct val="117000"/>
              <a:buFont typeface="Wingdings" pitchFamily="2" charset="2"/>
              <a:buNone/>
            </a:pPr>
            <a:r>
              <a:rPr lang="en-US" altLang="en-US" sz="2400">
                <a:solidFill>
                  <a:srgbClr val="0033CC"/>
                </a:solidFill>
              </a:rPr>
              <a:t>Application Layer</a:t>
            </a:r>
          </a:p>
        </p:txBody>
      </p:sp>
      <p:sp>
        <p:nvSpPr>
          <p:cNvPr id="678919" name="Text Box 7">
            <a:extLst>
              <a:ext uri="{FF2B5EF4-FFF2-40B4-BE49-F238E27FC236}">
                <a16:creationId xmlns:a16="http://schemas.microsoft.com/office/drawing/2014/main" id="{B7B996AE-AEBD-17EC-2AD7-C554BBCE9DF0}"/>
              </a:ext>
            </a:extLst>
          </p:cNvPr>
          <p:cNvSpPr txBox="1">
            <a:spLocks noChangeArrowheads="1"/>
          </p:cNvSpPr>
          <p:nvPr/>
        </p:nvSpPr>
        <p:spPr bwMode="auto">
          <a:xfrm>
            <a:off x="241300" y="28194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rPr>
              <a:t>Topics discussed in this section:</a:t>
            </a:r>
          </a:p>
        </p:txBody>
      </p:sp>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1"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2254</TotalTime>
  <Words>1069</Words>
  <Application>Microsoft Macintosh PowerPoint</Application>
  <PresentationFormat>On-screen Show (4:3)</PresentationFormat>
  <Paragraphs>174</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140</cp:revision>
  <dcterms:created xsi:type="dcterms:W3CDTF">2000-01-15T04:50:39Z</dcterms:created>
  <dcterms:modified xsi:type="dcterms:W3CDTF">2025-08-23T14:52:42Z</dcterms:modified>
</cp:coreProperties>
</file>