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4"/>
  </p:notesMasterIdLst>
  <p:sldIdLst>
    <p:sldId id="797" r:id="rId2"/>
    <p:sldId id="535" r:id="rId3"/>
    <p:sldId id="749" r:id="rId4"/>
    <p:sldId id="750" r:id="rId5"/>
    <p:sldId id="751" r:id="rId6"/>
    <p:sldId id="795" r:id="rId7"/>
    <p:sldId id="770" r:id="rId8"/>
    <p:sldId id="771" r:id="rId9"/>
    <p:sldId id="746" r:id="rId10"/>
    <p:sldId id="752" r:id="rId11"/>
    <p:sldId id="753" r:id="rId12"/>
    <p:sldId id="754" r:id="rId13"/>
    <p:sldId id="772" r:id="rId14"/>
    <p:sldId id="774" r:id="rId15"/>
    <p:sldId id="775" r:id="rId16"/>
    <p:sldId id="776" r:id="rId17"/>
    <p:sldId id="773" r:id="rId18"/>
    <p:sldId id="755" r:id="rId19"/>
    <p:sldId id="756" r:id="rId20"/>
    <p:sldId id="777" r:id="rId21"/>
    <p:sldId id="785" r:id="rId22"/>
    <p:sldId id="786" r:id="rId23"/>
    <p:sldId id="787" r:id="rId24"/>
    <p:sldId id="788" r:id="rId25"/>
    <p:sldId id="757" r:id="rId26"/>
    <p:sldId id="778" r:id="rId27"/>
    <p:sldId id="758" r:id="rId28"/>
    <p:sldId id="759" r:id="rId29"/>
    <p:sldId id="760" r:id="rId30"/>
    <p:sldId id="789" r:id="rId31"/>
    <p:sldId id="790" r:id="rId32"/>
    <p:sldId id="791" r:id="rId33"/>
    <p:sldId id="792" r:id="rId34"/>
    <p:sldId id="793" r:id="rId35"/>
    <p:sldId id="794" r:id="rId36"/>
    <p:sldId id="761" r:id="rId37"/>
    <p:sldId id="762" r:id="rId38"/>
    <p:sldId id="747" r:id="rId39"/>
    <p:sldId id="763" r:id="rId40"/>
    <p:sldId id="764" r:id="rId41"/>
    <p:sldId id="779" r:id="rId42"/>
    <p:sldId id="780" r:id="rId43"/>
    <p:sldId id="781" r:id="rId44"/>
    <p:sldId id="782" r:id="rId45"/>
    <p:sldId id="765" r:id="rId46"/>
    <p:sldId id="783" r:id="rId47"/>
    <p:sldId id="748" r:id="rId48"/>
    <p:sldId id="766" r:id="rId49"/>
    <p:sldId id="767" r:id="rId50"/>
    <p:sldId id="768" r:id="rId51"/>
    <p:sldId id="769" r:id="rId52"/>
    <p:sldId id="784" r:id="rId5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8E1B8F89-A1A6-34D8-BDE3-3D2B1F2DD2E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0339" name="Rectangle 3">
            <a:extLst>
              <a:ext uri="{FF2B5EF4-FFF2-40B4-BE49-F238E27FC236}">
                <a16:creationId xmlns:a16="http://schemas.microsoft.com/office/drawing/2014/main" id="{F45C513C-7568-B423-CF0F-E5FB75B6FD4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10340" name="Rectangle 4">
            <a:extLst>
              <a:ext uri="{FF2B5EF4-FFF2-40B4-BE49-F238E27FC236}">
                <a16:creationId xmlns:a16="http://schemas.microsoft.com/office/drawing/2014/main" id="{7AE15972-14EF-E0E2-AD3E-3D93411411FF}"/>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0341" name="Rectangle 5">
            <a:extLst>
              <a:ext uri="{FF2B5EF4-FFF2-40B4-BE49-F238E27FC236}">
                <a16:creationId xmlns:a16="http://schemas.microsoft.com/office/drawing/2014/main" id="{E784559A-996B-9329-7F3F-F8AD6F7CD56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10342" name="Rectangle 6">
            <a:extLst>
              <a:ext uri="{FF2B5EF4-FFF2-40B4-BE49-F238E27FC236}">
                <a16:creationId xmlns:a16="http://schemas.microsoft.com/office/drawing/2014/main" id="{CE8E8773-89D7-03B3-A51E-87E470B6F67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0343" name="Rectangle 7">
            <a:extLst>
              <a:ext uri="{FF2B5EF4-FFF2-40B4-BE49-F238E27FC236}">
                <a16:creationId xmlns:a16="http://schemas.microsoft.com/office/drawing/2014/main" id="{8C2850BF-5DDD-D6A9-EEAD-DBDD1370828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E1CD28F5-EC19-1745-AF09-D41E6EE8D7A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F9BE2D-045D-8CB0-5046-9B58E1295926}"/>
              </a:ext>
            </a:extLst>
          </p:cNvPr>
          <p:cNvSpPr>
            <a:spLocks noGrp="1" noChangeArrowheads="1"/>
          </p:cNvSpPr>
          <p:nvPr>
            <p:ph type="sldNum" sz="quarter" idx="5"/>
          </p:nvPr>
        </p:nvSpPr>
        <p:spPr>
          <a:ln/>
        </p:spPr>
        <p:txBody>
          <a:bodyPr/>
          <a:lstStyle/>
          <a:p>
            <a:fld id="{A299E3DB-E8FC-1748-8971-8D7B7CCC3ABE}" type="slidenum">
              <a:rPr lang="en-US" altLang="en-US"/>
              <a:pPr/>
              <a:t>1</a:t>
            </a:fld>
            <a:endParaRPr lang="en-US" altLang="en-US"/>
          </a:p>
        </p:txBody>
      </p:sp>
      <p:sp>
        <p:nvSpPr>
          <p:cNvPr id="969730" name="Rectangle 2">
            <a:extLst>
              <a:ext uri="{FF2B5EF4-FFF2-40B4-BE49-F238E27FC236}">
                <a16:creationId xmlns:a16="http://schemas.microsoft.com/office/drawing/2014/main" id="{9C4480D4-1BAE-1ED7-62EA-1DE09FEBF0F9}"/>
              </a:ext>
            </a:extLst>
          </p:cNvPr>
          <p:cNvSpPr>
            <a:spLocks noRot="1" noChangeArrowheads="1" noTextEdit="1"/>
          </p:cNvSpPr>
          <p:nvPr>
            <p:ph type="sldImg"/>
          </p:nvPr>
        </p:nvSpPr>
        <p:spPr>
          <a:ln/>
        </p:spPr>
      </p:sp>
      <p:sp>
        <p:nvSpPr>
          <p:cNvPr id="969731" name="Rectangle 3">
            <a:extLst>
              <a:ext uri="{FF2B5EF4-FFF2-40B4-BE49-F238E27FC236}">
                <a16:creationId xmlns:a16="http://schemas.microsoft.com/office/drawing/2014/main" id="{E3C5A604-EF0B-73FC-9867-EB04C02187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A1C128-A803-6A76-CB5A-0C92EACCA46C}"/>
              </a:ext>
            </a:extLst>
          </p:cNvPr>
          <p:cNvSpPr>
            <a:spLocks noGrp="1" noChangeArrowheads="1"/>
          </p:cNvSpPr>
          <p:nvPr>
            <p:ph type="sldNum" sz="quarter" idx="5"/>
          </p:nvPr>
        </p:nvSpPr>
        <p:spPr>
          <a:ln/>
        </p:spPr>
        <p:txBody>
          <a:bodyPr/>
          <a:lstStyle/>
          <a:p>
            <a:fld id="{6A300962-FB13-944A-8260-5FBDE247DE4E}" type="slidenum">
              <a:rPr lang="en-US" altLang="en-US"/>
              <a:pPr/>
              <a:t>10</a:t>
            </a:fld>
            <a:endParaRPr lang="en-US" altLang="en-US"/>
          </a:p>
        </p:txBody>
      </p:sp>
      <p:sp>
        <p:nvSpPr>
          <p:cNvPr id="920578" name="Rectangle 2">
            <a:extLst>
              <a:ext uri="{FF2B5EF4-FFF2-40B4-BE49-F238E27FC236}">
                <a16:creationId xmlns:a16="http://schemas.microsoft.com/office/drawing/2014/main" id="{DB88BBDB-CC3F-4056-4CC9-DCC5B87D2BD8}"/>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12868E5F-A5D3-53F7-F78E-8CB161AACD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E9A306-EFA3-BBE7-D4EA-992EEEBFB116}"/>
              </a:ext>
            </a:extLst>
          </p:cNvPr>
          <p:cNvSpPr>
            <a:spLocks noGrp="1" noChangeArrowheads="1"/>
          </p:cNvSpPr>
          <p:nvPr>
            <p:ph type="sldNum" sz="quarter" idx="5"/>
          </p:nvPr>
        </p:nvSpPr>
        <p:spPr>
          <a:ln/>
        </p:spPr>
        <p:txBody>
          <a:bodyPr/>
          <a:lstStyle/>
          <a:p>
            <a:fld id="{D734C398-880A-CF47-9B7F-DF4C856D5BF9}" type="slidenum">
              <a:rPr lang="en-US" altLang="en-US"/>
              <a:pPr/>
              <a:t>11</a:t>
            </a:fld>
            <a:endParaRPr lang="en-US" altLang="en-US"/>
          </a:p>
        </p:txBody>
      </p:sp>
      <p:sp>
        <p:nvSpPr>
          <p:cNvPr id="921602" name="Rectangle 2">
            <a:extLst>
              <a:ext uri="{FF2B5EF4-FFF2-40B4-BE49-F238E27FC236}">
                <a16:creationId xmlns:a16="http://schemas.microsoft.com/office/drawing/2014/main" id="{CB35F35F-1BFA-BF93-5FF1-0D519D3D5340}"/>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4E2FB8D0-018D-ACB3-D915-17CC70C40E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19490A-AF1C-30F6-D1AD-648DE12FD971}"/>
              </a:ext>
            </a:extLst>
          </p:cNvPr>
          <p:cNvSpPr>
            <a:spLocks noGrp="1" noChangeArrowheads="1"/>
          </p:cNvSpPr>
          <p:nvPr>
            <p:ph type="sldNum" sz="quarter" idx="5"/>
          </p:nvPr>
        </p:nvSpPr>
        <p:spPr>
          <a:ln/>
        </p:spPr>
        <p:txBody>
          <a:bodyPr/>
          <a:lstStyle/>
          <a:p>
            <a:fld id="{062F1231-20E2-E248-B3D1-2D13BB5CC1BC}" type="slidenum">
              <a:rPr lang="en-US" altLang="en-US"/>
              <a:pPr/>
              <a:t>12</a:t>
            </a:fld>
            <a:endParaRPr lang="en-US" altLang="en-US"/>
          </a:p>
        </p:txBody>
      </p:sp>
      <p:sp>
        <p:nvSpPr>
          <p:cNvPr id="922626" name="Rectangle 2">
            <a:extLst>
              <a:ext uri="{FF2B5EF4-FFF2-40B4-BE49-F238E27FC236}">
                <a16:creationId xmlns:a16="http://schemas.microsoft.com/office/drawing/2014/main" id="{4550A552-6130-CC2F-BFA8-3915F059B183}"/>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0707AD5A-AFB9-D920-7331-D9B1DBD35D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5E0936-9881-7A7C-5AD6-A5F1FB1F404E}"/>
              </a:ext>
            </a:extLst>
          </p:cNvPr>
          <p:cNvSpPr>
            <a:spLocks noGrp="1" noChangeArrowheads="1"/>
          </p:cNvSpPr>
          <p:nvPr>
            <p:ph type="sldNum" sz="quarter" idx="5"/>
          </p:nvPr>
        </p:nvSpPr>
        <p:spPr>
          <a:ln/>
        </p:spPr>
        <p:txBody>
          <a:bodyPr/>
          <a:lstStyle/>
          <a:p>
            <a:fld id="{5E97E9E4-13A2-4B4D-8670-6EDC1E93F4A1}" type="slidenum">
              <a:rPr lang="en-US" altLang="en-US"/>
              <a:pPr/>
              <a:t>13</a:t>
            </a:fld>
            <a:endParaRPr lang="en-US" altLang="en-US"/>
          </a:p>
        </p:txBody>
      </p:sp>
      <p:sp>
        <p:nvSpPr>
          <p:cNvPr id="923650" name="Rectangle 2">
            <a:extLst>
              <a:ext uri="{FF2B5EF4-FFF2-40B4-BE49-F238E27FC236}">
                <a16:creationId xmlns:a16="http://schemas.microsoft.com/office/drawing/2014/main" id="{A38943FC-8E68-EF0F-C12A-49C9AAF273C3}"/>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6ECCAE63-40BE-6014-1E01-2AAAD4BCCB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7934FB-230F-6E92-FA16-2DE6812EF138}"/>
              </a:ext>
            </a:extLst>
          </p:cNvPr>
          <p:cNvSpPr>
            <a:spLocks noGrp="1" noChangeArrowheads="1"/>
          </p:cNvSpPr>
          <p:nvPr>
            <p:ph type="sldNum" sz="quarter" idx="5"/>
          </p:nvPr>
        </p:nvSpPr>
        <p:spPr>
          <a:ln/>
        </p:spPr>
        <p:txBody>
          <a:bodyPr/>
          <a:lstStyle/>
          <a:p>
            <a:fld id="{28C2ACE7-52AC-284C-958F-B29622C05FE7}" type="slidenum">
              <a:rPr lang="en-US" altLang="en-US"/>
              <a:pPr/>
              <a:t>14</a:t>
            </a:fld>
            <a:endParaRPr lang="en-US" altLang="en-US"/>
          </a:p>
        </p:txBody>
      </p:sp>
      <p:sp>
        <p:nvSpPr>
          <p:cNvPr id="924674" name="Rectangle 2">
            <a:extLst>
              <a:ext uri="{FF2B5EF4-FFF2-40B4-BE49-F238E27FC236}">
                <a16:creationId xmlns:a16="http://schemas.microsoft.com/office/drawing/2014/main" id="{DA8DBC6B-2636-9E14-F72F-8459610DF33B}"/>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2E18AFEF-1A39-2825-36C6-2308FDBB93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289048-4F3C-3B7B-F510-8EB2A2E7042A}"/>
              </a:ext>
            </a:extLst>
          </p:cNvPr>
          <p:cNvSpPr>
            <a:spLocks noGrp="1" noChangeArrowheads="1"/>
          </p:cNvSpPr>
          <p:nvPr>
            <p:ph type="sldNum" sz="quarter" idx="5"/>
          </p:nvPr>
        </p:nvSpPr>
        <p:spPr>
          <a:ln/>
        </p:spPr>
        <p:txBody>
          <a:bodyPr/>
          <a:lstStyle/>
          <a:p>
            <a:fld id="{1AF59A0C-171A-A041-A74F-E69B7AA9BB37}" type="slidenum">
              <a:rPr lang="en-US" altLang="en-US"/>
              <a:pPr/>
              <a:t>15</a:t>
            </a:fld>
            <a:endParaRPr lang="en-US" altLang="en-US"/>
          </a:p>
        </p:txBody>
      </p:sp>
      <p:sp>
        <p:nvSpPr>
          <p:cNvPr id="925698" name="Rectangle 2">
            <a:extLst>
              <a:ext uri="{FF2B5EF4-FFF2-40B4-BE49-F238E27FC236}">
                <a16:creationId xmlns:a16="http://schemas.microsoft.com/office/drawing/2014/main" id="{D77C76FA-B99D-F3A9-D053-0EABD4CEE3DE}"/>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06D883C3-59DF-453D-1D91-CFB124546D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AB09D8-3E06-AE50-8B8A-646ECA7D0938}"/>
              </a:ext>
            </a:extLst>
          </p:cNvPr>
          <p:cNvSpPr>
            <a:spLocks noGrp="1" noChangeArrowheads="1"/>
          </p:cNvSpPr>
          <p:nvPr>
            <p:ph type="sldNum" sz="quarter" idx="5"/>
          </p:nvPr>
        </p:nvSpPr>
        <p:spPr>
          <a:ln/>
        </p:spPr>
        <p:txBody>
          <a:bodyPr/>
          <a:lstStyle/>
          <a:p>
            <a:fld id="{318A1C96-9FBE-B443-9FB5-75E9939FE9E8}" type="slidenum">
              <a:rPr lang="en-US" altLang="en-US"/>
              <a:pPr/>
              <a:t>16</a:t>
            </a:fld>
            <a:endParaRPr lang="en-US" altLang="en-US"/>
          </a:p>
        </p:txBody>
      </p:sp>
      <p:sp>
        <p:nvSpPr>
          <p:cNvPr id="926722" name="Rectangle 2">
            <a:extLst>
              <a:ext uri="{FF2B5EF4-FFF2-40B4-BE49-F238E27FC236}">
                <a16:creationId xmlns:a16="http://schemas.microsoft.com/office/drawing/2014/main" id="{E11B7EDF-82ED-19C9-D837-691DD9AAD7BD}"/>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7D198BB6-B5B4-FA51-3896-1A0069528E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1F3F22-0604-5E3E-52D1-B6221289EBA6}"/>
              </a:ext>
            </a:extLst>
          </p:cNvPr>
          <p:cNvSpPr>
            <a:spLocks noGrp="1" noChangeArrowheads="1"/>
          </p:cNvSpPr>
          <p:nvPr>
            <p:ph type="sldNum" sz="quarter" idx="5"/>
          </p:nvPr>
        </p:nvSpPr>
        <p:spPr>
          <a:ln/>
        </p:spPr>
        <p:txBody>
          <a:bodyPr/>
          <a:lstStyle/>
          <a:p>
            <a:fld id="{0BC55996-73A4-554F-8084-2C0F43F6394D}" type="slidenum">
              <a:rPr lang="en-US" altLang="en-US"/>
              <a:pPr/>
              <a:t>17</a:t>
            </a:fld>
            <a:endParaRPr lang="en-US" altLang="en-US"/>
          </a:p>
        </p:txBody>
      </p:sp>
      <p:sp>
        <p:nvSpPr>
          <p:cNvPr id="927746" name="Rectangle 2">
            <a:extLst>
              <a:ext uri="{FF2B5EF4-FFF2-40B4-BE49-F238E27FC236}">
                <a16:creationId xmlns:a16="http://schemas.microsoft.com/office/drawing/2014/main" id="{26964486-C54B-E4AF-174A-ADC0ED78AD41}"/>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0FD29682-F4F2-DBAB-4826-11833D335A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4BA242-90AF-873D-3E1B-C8D13FA2A0F1}"/>
              </a:ext>
            </a:extLst>
          </p:cNvPr>
          <p:cNvSpPr>
            <a:spLocks noGrp="1" noChangeArrowheads="1"/>
          </p:cNvSpPr>
          <p:nvPr>
            <p:ph type="sldNum" sz="quarter" idx="5"/>
          </p:nvPr>
        </p:nvSpPr>
        <p:spPr>
          <a:ln/>
        </p:spPr>
        <p:txBody>
          <a:bodyPr/>
          <a:lstStyle/>
          <a:p>
            <a:fld id="{18DFA6D3-A505-794B-A541-FC7705E9C869}" type="slidenum">
              <a:rPr lang="en-US" altLang="en-US"/>
              <a:pPr/>
              <a:t>18</a:t>
            </a:fld>
            <a:endParaRPr lang="en-US" altLang="en-US"/>
          </a:p>
        </p:txBody>
      </p:sp>
      <p:sp>
        <p:nvSpPr>
          <p:cNvPr id="928770" name="Rectangle 2">
            <a:extLst>
              <a:ext uri="{FF2B5EF4-FFF2-40B4-BE49-F238E27FC236}">
                <a16:creationId xmlns:a16="http://schemas.microsoft.com/office/drawing/2014/main" id="{2D6C200E-66DE-1E13-1C4F-83FEAE68334F}"/>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E639EE02-C6A8-F94F-CDF2-46AE5BC00A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0BB8E1-4464-4BCA-08CF-97182B3DB4B3}"/>
              </a:ext>
            </a:extLst>
          </p:cNvPr>
          <p:cNvSpPr>
            <a:spLocks noGrp="1" noChangeArrowheads="1"/>
          </p:cNvSpPr>
          <p:nvPr>
            <p:ph type="sldNum" sz="quarter" idx="5"/>
          </p:nvPr>
        </p:nvSpPr>
        <p:spPr>
          <a:ln/>
        </p:spPr>
        <p:txBody>
          <a:bodyPr/>
          <a:lstStyle/>
          <a:p>
            <a:fld id="{F8780A46-8D77-F34D-840F-22E3B6959E93}" type="slidenum">
              <a:rPr lang="en-US" altLang="en-US"/>
              <a:pPr/>
              <a:t>19</a:t>
            </a:fld>
            <a:endParaRPr lang="en-US" altLang="en-US"/>
          </a:p>
        </p:txBody>
      </p:sp>
      <p:sp>
        <p:nvSpPr>
          <p:cNvPr id="929794" name="Rectangle 2">
            <a:extLst>
              <a:ext uri="{FF2B5EF4-FFF2-40B4-BE49-F238E27FC236}">
                <a16:creationId xmlns:a16="http://schemas.microsoft.com/office/drawing/2014/main" id="{53EFDA09-95C7-F300-4B21-036F41741FFC}"/>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1777FE40-17AD-604D-1555-C2B58650E2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9857EB-1D10-A873-8E88-CD244F679B0C}"/>
              </a:ext>
            </a:extLst>
          </p:cNvPr>
          <p:cNvSpPr>
            <a:spLocks noGrp="1" noChangeArrowheads="1"/>
          </p:cNvSpPr>
          <p:nvPr>
            <p:ph type="sldNum" sz="quarter" idx="5"/>
          </p:nvPr>
        </p:nvSpPr>
        <p:spPr>
          <a:ln/>
        </p:spPr>
        <p:txBody>
          <a:bodyPr/>
          <a:lstStyle/>
          <a:p>
            <a:fld id="{34FB2964-CEFE-5E4F-BD86-F7B9B560F5BB}" type="slidenum">
              <a:rPr lang="en-US" altLang="en-US"/>
              <a:pPr/>
              <a:t>2</a:t>
            </a:fld>
            <a:endParaRPr lang="en-US" altLang="en-US"/>
          </a:p>
        </p:txBody>
      </p:sp>
      <p:sp>
        <p:nvSpPr>
          <p:cNvPr id="912386" name="Rectangle 2">
            <a:extLst>
              <a:ext uri="{FF2B5EF4-FFF2-40B4-BE49-F238E27FC236}">
                <a16:creationId xmlns:a16="http://schemas.microsoft.com/office/drawing/2014/main" id="{5B05CFEE-B296-2A6C-F491-9AFEB7865DA0}"/>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8096ED2F-4B0C-38BC-E075-C91DC74034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A772A4-DEC4-C60E-3853-EB00CEF2961A}"/>
              </a:ext>
            </a:extLst>
          </p:cNvPr>
          <p:cNvSpPr>
            <a:spLocks noGrp="1" noChangeArrowheads="1"/>
          </p:cNvSpPr>
          <p:nvPr>
            <p:ph type="sldNum" sz="quarter" idx="5"/>
          </p:nvPr>
        </p:nvSpPr>
        <p:spPr>
          <a:ln/>
        </p:spPr>
        <p:txBody>
          <a:bodyPr/>
          <a:lstStyle/>
          <a:p>
            <a:fld id="{9AA94B69-B0F0-C54B-80D6-988083DD28EA}" type="slidenum">
              <a:rPr lang="en-US" altLang="en-US"/>
              <a:pPr/>
              <a:t>20</a:t>
            </a:fld>
            <a:endParaRPr lang="en-US" altLang="en-US"/>
          </a:p>
        </p:txBody>
      </p:sp>
      <p:sp>
        <p:nvSpPr>
          <p:cNvPr id="930818" name="Rectangle 2">
            <a:extLst>
              <a:ext uri="{FF2B5EF4-FFF2-40B4-BE49-F238E27FC236}">
                <a16:creationId xmlns:a16="http://schemas.microsoft.com/office/drawing/2014/main" id="{6455843B-148B-2378-4C4D-0DDB730FD082}"/>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B05196C5-D9AA-25BA-570C-80158822EC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9D896-2AB2-0E9F-D2CA-2384B7DCB048}"/>
              </a:ext>
            </a:extLst>
          </p:cNvPr>
          <p:cNvSpPr>
            <a:spLocks noGrp="1" noChangeArrowheads="1"/>
          </p:cNvSpPr>
          <p:nvPr>
            <p:ph type="sldNum" sz="quarter" idx="5"/>
          </p:nvPr>
        </p:nvSpPr>
        <p:spPr>
          <a:ln/>
        </p:spPr>
        <p:txBody>
          <a:bodyPr/>
          <a:lstStyle/>
          <a:p>
            <a:fld id="{6CEC8370-203B-C14C-BB6E-49FF1C5C7D25}" type="slidenum">
              <a:rPr lang="en-US" altLang="en-US"/>
              <a:pPr/>
              <a:t>21</a:t>
            </a:fld>
            <a:endParaRPr lang="en-US" altLang="en-US"/>
          </a:p>
        </p:txBody>
      </p:sp>
      <p:sp>
        <p:nvSpPr>
          <p:cNvPr id="931842" name="Rectangle 2">
            <a:extLst>
              <a:ext uri="{FF2B5EF4-FFF2-40B4-BE49-F238E27FC236}">
                <a16:creationId xmlns:a16="http://schemas.microsoft.com/office/drawing/2014/main" id="{1A5C57A6-1B2D-D956-637E-92EE424C400D}"/>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7747544A-C643-52D5-C7E0-81E4D62E2D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9D8523-4AA9-1D28-EAC2-5F370E3F2B52}"/>
              </a:ext>
            </a:extLst>
          </p:cNvPr>
          <p:cNvSpPr>
            <a:spLocks noGrp="1" noChangeArrowheads="1"/>
          </p:cNvSpPr>
          <p:nvPr>
            <p:ph type="sldNum" sz="quarter" idx="5"/>
          </p:nvPr>
        </p:nvSpPr>
        <p:spPr>
          <a:ln/>
        </p:spPr>
        <p:txBody>
          <a:bodyPr/>
          <a:lstStyle/>
          <a:p>
            <a:fld id="{C424936C-C428-A44F-87FA-74482D2DFE4A}" type="slidenum">
              <a:rPr lang="en-US" altLang="en-US"/>
              <a:pPr/>
              <a:t>22</a:t>
            </a:fld>
            <a:endParaRPr lang="en-US" altLang="en-US"/>
          </a:p>
        </p:txBody>
      </p:sp>
      <p:sp>
        <p:nvSpPr>
          <p:cNvPr id="932866" name="Rectangle 2">
            <a:extLst>
              <a:ext uri="{FF2B5EF4-FFF2-40B4-BE49-F238E27FC236}">
                <a16:creationId xmlns:a16="http://schemas.microsoft.com/office/drawing/2014/main" id="{DCF63D44-68B4-BCAE-295A-E952A28D44D6}"/>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0925261A-A763-A184-169A-F9E94EB189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614131-992B-2BC7-04CA-3D21762FFE79}"/>
              </a:ext>
            </a:extLst>
          </p:cNvPr>
          <p:cNvSpPr>
            <a:spLocks noGrp="1" noChangeArrowheads="1"/>
          </p:cNvSpPr>
          <p:nvPr>
            <p:ph type="sldNum" sz="quarter" idx="5"/>
          </p:nvPr>
        </p:nvSpPr>
        <p:spPr>
          <a:ln/>
        </p:spPr>
        <p:txBody>
          <a:bodyPr/>
          <a:lstStyle/>
          <a:p>
            <a:fld id="{91D0267E-92C6-D942-BC35-99718A58B315}" type="slidenum">
              <a:rPr lang="en-US" altLang="en-US"/>
              <a:pPr/>
              <a:t>23</a:t>
            </a:fld>
            <a:endParaRPr lang="en-US" altLang="en-US"/>
          </a:p>
        </p:txBody>
      </p:sp>
      <p:sp>
        <p:nvSpPr>
          <p:cNvPr id="933890" name="Rectangle 2">
            <a:extLst>
              <a:ext uri="{FF2B5EF4-FFF2-40B4-BE49-F238E27FC236}">
                <a16:creationId xmlns:a16="http://schemas.microsoft.com/office/drawing/2014/main" id="{8CCAD6BE-5D98-CC41-8325-5AB6C54D966B}"/>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6A0AF59A-19D1-366B-589E-853860820C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AB23A4-A4C3-40C6-4DDC-69F3CE300DC4}"/>
              </a:ext>
            </a:extLst>
          </p:cNvPr>
          <p:cNvSpPr>
            <a:spLocks noGrp="1" noChangeArrowheads="1"/>
          </p:cNvSpPr>
          <p:nvPr>
            <p:ph type="sldNum" sz="quarter" idx="5"/>
          </p:nvPr>
        </p:nvSpPr>
        <p:spPr>
          <a:ln/>
        </p:spPr>
        <p:txBody>
          <a:bodyPr/>
          <a:lstStyle/>
          <a:p>
            <a:fld id="{713A8A61-4091-A745-BDE9-A9D3DF58D43A}" type="slidenum">
              <a:rPr lang="en-US" altLang="en-US"/>
              <a:pPr/>
              <a:t>24</a:t>
            </a:fld>
            <a:endParaRPr lang="en-US" altLang="en-US"/>
          </a:p>
        </p:txBody>
      </p:sp>
      <p:sp>
        <p:nvSpPr>
          <p:cNvPr id="934914" name="Rectangle 2">
            <a:extLst>
              <a:ext uri="{FF2B5EF4-FFF2-40B4-BE49-F238E27FC236}">
                <a16:creationId xmlns:a16="http://schemas.microsoft.com/office/drawing/2014/main" id="{DC9F2880-98FC-4DCC-B2CB-83D01E86B1C1}"/>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983B08DE-950E-0B84-2356-F895CB3624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2941F7-9FD8-A703-7891-3EB2CD083E7D}"/>
              </a:ext>
            </a:extLst>
          </p:cNvPr>
          <p:cNvSpPr>
            <a:spLocks noGrp="1" noChangeArrowheads="1"/>
          </p:cNvSpPr>
          <p:nvPr>
            <p:ph type="sldNum" sz="quarter" idx="5"/>
          </p:nvPr>
        </p:nvSpPr>
        <p:spPr>
          <a:ln/>
        </p:spPr>
        <p:txBody>
          <a:bodyPr/>
          <a:lstStyle/>
          <a:p>
            <a:fld id="{D5C3CD7A-D94B-9745-AB82-A9DA20262B4A}" type="slidenum">
              <a:rPr lang="en-US" altLang="en-US"/>
              <a:pPr/>
              <a:t>25</a:t>
            </a:fld>
            <a:endParaRPr lang="en-US" altLang="en-US"/>
          </a:p>
        </p:txBody>
      </p:sp>
      <p:sp>
        <p:nvSpPr>
          <p:cNvPr id="935938" name="Rectangle 2">
            <a:extLst>
              <a:ext uri="{FF2B5EF4-FFF2-40B4-BE49-F238E27FC236}">
                <a16:creationId xmlns:a16="http://schemas.microsoft.com/office/drawing/2014/main" id="{AF8C1EAE-0550-9111-1F79-05F3A3CE83F4}"/>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530BB7A1-2409-2E2A-2622-EC541CBA9C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2504D6-B32B-2CEE-1FDD-7D0E24A4F0B4}"/>
              </a:ext>
            </a:extLst>
          </p:cNvPr>
          <p:cNvSpPr>
            <a:spLocks noGrp="1" noChangeArrowheads="1"/>
          </p:cNvSpPr>
          <p:nvPr>
            <p:ph type="sldNum" sz="quarter" idx="5"/>
          </p:nvPr>
        </p:nvSpPr>
        <p:spPr>
          <a:ln/>
        </p:spPr>
        <p:txBody>
          <a:bodyPr/>
          <a:lstStyle/>
          <a:p>
            <a:fld id="{9501A552-E148-2A40-AB4A-58FA00FBA38A}" type="slidenum">
              <a:rPr lang="en-US" altLang="en-US"/>
              <a:pPr/>
              <a:t>26</a:t>
            </a:fld>
            <a:endParaRPr lang="en-US" altLang="en-US"/>
          </a:p>
        </p:txBody>
      </p:sp>
      <p:sp>
        <p:nvSpPr>
          <p:cNvPr id="936962" name="Rectangle 2">
            <a:extLst>
              <a:ext uri="{FF2B5EF4-FFF2-40B4-BE49-F238E27FC236}">
                <a16:creationId xmlns:a16="http://schemas.microsoft.com/office/drawing/2014/main" id="{3ED19536-93ED-F017-3C40-EEE3BC600DB8}"/>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9759D067-2187-1D7B-37C2-B9F365CADDF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14FCB9-461C-15E2-288E-5C1E8B6FCE72}"/>
              </a:ext>
            </a:extLst>
          </p:cNvPr>
          <p:cNvSpPr>
            <a:spLocks noGrp="1" noChangeArrowheads="1"/>
          </p:cNvSpPr>
          <p:nvPr>
            <p:ph type="sldNum" sz="quarter" idx="5"/>
          </p:nvPr>
        </p:nvSpPr>
        <p:spPr>
          <a:ln/>
        </p:spPr>
        <p:txBody>
          <a:bodyPr/>
          <a:lstStyle/>
          <a:p>
            <a:fld id="{820DFBFB-359F-C34A-9056-9CA4640D59E1}" type="slidenum">
              <a:rPr lang="en-US" altLang="en-US"/>
              <a:pPr/>
              <a:t>27</a:t>
            </a:fld>
            <a:endParaRPr lang="en-US" altLang="en-US"/>
          </a:p>
        </p:txBody>
      </p:sp>
      <p:sp>
        <p:nvSpPr>
          <p:cNvPr id="937986" name="Rectangle 2">
            <a:extLst>
              <a:ext uri="{FF2B5EF4-FFF2-40B4-BE49-F238E27FC236}">
                <a16:creationId xmlns:a16="http://schemas.microsoft.com/office/drawing/2014/main" id="{399C41B9-5E49-4B42-3BF2-F7ACA73461A8}"/>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8BE0009D-9A8D-5100-B0BC-25D284C6D3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12C765-0F46-B022-9E99-0833A21210D1}"/>
              </a:ext>
            </a:extLst>
          </p:cNvPr>
          <p:cNvSpPr>
            <a:spLocks noGrp="1" noChangeArrowheads="1"/>
          </p:cNvSpPr>
          <p:nvPr>
            <p:ph type="sldNum" sz="quarter" idx="5"/>
          </p:nvPr>
        </p:nvSpPr>
        <p:spPr>
          <a:ln/>
        </p:spPr>
        <p:txBody>
          <a:bodyPr/>
          <a:lstStyle/>
          <a:p>
            <a:fld id="{64B408E7-71CA-AE49-BF88-11B7703B85B9}" type="slidenum">
              <a:rPr lang="en-US" altLang="en-US"/>
              <a:pPr/>
              <a:t>28</a:t>
            </a:fld>
            <a:endParaRPr lang="en-US" altLang="en-US"/>
          </a:p>
        </p:txBody>
      </p:sp>
      <p:sp>
        <p:nvSpPr>
          <p:cNvPr id="939010" name="Rectangle 2">
            <a:extLst>
              <a:ext uri="{FF2B5EF4-FFF2-40B4-BE49-F238E27FC236}">
                <a16:creationId xmlns:a16="http://schemas.microsoft.com/office/drawing/2014/main" id="{47F3EF7B-8332-61C1-029D-5C3E4BD7A6EC}"/>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FD760ACF-E65B-58F4-9A5B-4A97B2B55F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EF2C17-3355-3870-7BAD-59FC8D841F65}"/>
              </a:ext>
            </a:extLst>
          </p:cNvPr>
          <p:cNvSpPr>
            <a:spLocks noGrp="1" noChangeArrowheads="1"/>
          </p:cNvSpPr>
          <p:nvPr>
            <p:ph type="sldNum" sz="quarter" idx="5"/>
          </p:nvPr>
        </p:nvSpPr>
        <p:spPr>
          <a:ln/>
        </p:spPr>
        <p:txBody>
          <a:bodyPr/>
          <a:lstStyle/>
          <a:p>
            <a:fld id="{608C7C0E-CFA2-0244-8188-5C4C9DAF3866}" type="slidenum">
              <a:rPr lang="en-US" altLang="en-US"/>
              <a:pPr/>
              <a:t>29</a:t>
            </a:fld>
            <a:endParaRPr lang="en-US" altLang="en-US"/>
          </a:p>
        </p:txBody>
      </p:sp>
      <p:sp>
        <p:nvSpPr>
          <p:cNvPr id="940034" name="Rectangle 2">
            <a:extLst>
              <a:ext uri="{FF2B5EF4-FFF2-40B4-BE49-F238E27FC236}">
                <a16:creationId xmlns:a16="http://schemas.microsoft.com/office/drawing/2014/main" id="{690D4173-CE7A-5E9C-B3BE-93497421D436}"/>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AFA9C390-4D76-DA3B-CFC3-4B53C86B5E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51F0E2-4A1D-52DE-E0E1-5F431B7B7147}"/>
              </a:ext>
            </a:extLst>
          </p:cNvPr>
          <p:cNvSpPr>
            <a:spLocks noGrp="1" noChangeArrowheads="1"/>
          </p:cNvSpPr>
          <p:nvPr>
            <p:ph type="sldNum" sz="quarter" idx="5"/>
          </p:nvPr>
        </p:nvSpPr>
        <p:spPr>
          <a:ln/>
        </p:spPr>
        <p:txBody>
          <a:bodyPr/>
          <a:lstStyle/>
          <a:p>
            <a:fld id="{13F0D701-9C56-8046-A0C6-4820A0EB50FF}" type="slidenum">
              <a:rPr lang="en-US" altLang="en-US"/>
              <a:pPr/>
              <a:t>3</a:t>
            </a:fld>
            <a:endParaRPr lang="en-US" altLang="en-US"/>
          </a:p>
        </p:txBody>
      </p:sp>
      <p:sp>
        <p:nvSpPr>
          <p:cNvPr id="913410" name="Rectangle 2">
            <a:extLst>
              <a:ext uri="{FF2B5EF4-FFF2-40B4-BE49-F238E27FC236}">
                <a16:creationId xmlns:a16="http://schemas.microsoft.com/office/drawing/2014/main" id="{35BA7342-5AEF-BDA6-A7E1-728DC38B8EF4}"/>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761A7D5F-C630-6AE4-A63C-8535DCA399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E8DE25-23AC-A2DC-30F8-EB95D28E0294}"/>
              </a:ext>
            </a:extLst>
          </p:cNvPr>
          <p:cNvSpPr>
            <a:spLocks noGrp="1" noChangeArrowheads="1"/>
          </p:cNvSpPr>
          <p:nvPr>
            <p:ph type="sldNum" sz="quarter" idx="5"/>
          </p:nvPr>
        </p:nvSpPr>
        <p:spPr>
          <a:ln/>
        </p:spPr>
        <p:txBody>
          <a:bodyPr/>
          <a:lstStyle/>
          <a:p>
            <a:fld id="{A1E0325A-B53B-9544-86B0-FE0A706944F6}" type="slidenum">
              <a:rPr lang="en-US" altLang="en-US"/>
              <a:pPr/>
              <a:t>30</a:t>
            </a:fld>
            <a:endParaRPr lang="en-US" altLang="en-US"/>
          </a:p>
        </p:txBody>
      </p:sp>
      <p:sp>
        <p:nvSpPr>
          <p:cNvPr id="941058" name="Rectangle 2">
            <a:extLst>
              <a:ext uri="{FF2B5EF4-FFF2-40B4-BE49-F238E27FC236}">
                <a16:creationId xmlns:a16="http://schemas.microsoft.com/office/drawing/2014/main" id="{A247BEF3-51B3-B20B-281B-ED04C939875D}"/>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C47F1A43-5B52-0231-F3F5-41909E63FD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0DBD21-16FD-E330-680E-21B0EE7C61CD}"/>
              </a:ext>
            </a:extLst>
          </p:cNvPr>
          <p:cNvSpPr>
            <a:spLocks noGrp="1" noChangeArrowheads="1"/>
          </p:cNvSpPr>
          <p:nvPr>
            <p:ph type="sldNum" sz="quarter" idx="5"/>
          </p:nvPr>
        </p:nvSpPr>
        <p:spPr>
          <a:ln/>
        </p:spPr>
        <p:txBody>
          <a:bodyPr/>
          <a:lstStyle/>
          <a:p>
            <a:fld id="{5D68DDDC-40DC-F347-AC60-CBF3E7A560B8}" type="slidenum">
              <a:rPr lang="en-US" altLang="en-US"/>
              <a:pPr/>
              <a:t>31</a:t>
            </a:fld>
            <a:endParaRPr lang="en-US" altLang="en-US"/>
          </a:p>
        </p:txBody>
      </p:sp>
      <p:sp>
        <p:nvSpPr>
          <p:cNvPr id="942082" name="Rectangle 2">
            <a:extLst>
              <a:ext uri="{FF2B5EF4-FFF2-40B4-BE49-F238E27FC236}">
                <a16:creationId xmlns:a16="http://schemas.microsoft.com/office/drawing/2014/main" id="{E3DF4D9B-8C54-71EF-DA6C-ABF921057BA0}"/>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C81E6210-1D7C-67DE-EE8F-22C795B6D5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DD335F-F013-0D95-9505-0735923AE447}"/>
              </a:ext>
            </a:extLst>
          </p:cNvPr>
          <p:cNvSpPr>
            <a:spLocks noGrp="1" noChangeArrowheads="1"/>
          </p:cNvSpPr>
          <p:nvPr>
            <p:ph type="sldNum" sz="quarter" idx="5"/>
          </p:nvPr>
        </p:nvSpPr>
        <p:spPr>
          <a:ln/>
        </p:spPr>
        <p:txBody>
          <a:bodyPr/>
          <a:lstStyle/>
          <a:p>
            <a:fld id="{0282389F-B649-D943-AC3A-55227C2F8DDF}" type="slidenum">
              <a:rPr lang="en-US" altLang="en-US"/>
              <a:pPr/>
              <a:t>32</a:t>
            </a:fld>
            <a:endParaRPr lang="en-US" altLang="en-US"/>
          </a:p>
        </p:txBody>
      </p:sp>
      <p:sp>
        <p:nvSpPr>
          <p:cNvPr id="943106" name="Rectangle 2">
            <a:extLst>
              <a:ext uri="{FF2B5EF4-FFF2-40B4-BE49-F238E27FC236}">
                <a16:creationId xmlns:a16="http://schemas.microsoft.com/office/drawing/2014/main" id="{A9F73847-0A8B-E309-8A6C-0708FDE63C31}"/>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6801F523-1204-3014-8732-E35B54B93B6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E332DA-9272-8025-6E61-7376A532CF3D}"/>
              </a:ext>
            </a:extLst>
          </p:cNvPr>
          <p:cNvSpPr>
            <a:spLocks noGrp="1" noChangeArrowheads="1"/>
          </p:cNvSpPr>
          <p:nvPr>
            <p:ph type="sldNum" sz="quarter" idx="5"/>
          </p:nvPr>
        </p:nvSpPr>
        <p:spPr>
          <a:ln/>
        </p:spPr>
        <p:txBody>
          <a:bodyPr/>
          <a:lstStyle/>
          <a:p>
            <a:fld id="{473C51CC-D376-FE43-B447-252DE84EE025}" type="slidenum">
              <a:rPr lang="en-US" altLang="en-US"/>
              <a:pPr/>
              <a:t>33</a:t>
            </a:fld>
            <a:endParaRPr lang="en-US" altLang="en-US"/>
          </a:p>
        </p:txBody>
      </p:sp>
      <p:sp>
        <p:nvSpPr>
          <p:cNvPr id="944130" name="Rectangle 2">
            <a:extLst>
              <a:ext uri="{FF2B5EF4-FFF2-40B4-BE49-F238E27FC236}">
                <a16:creationId xmlns:a16="http://schemas.microsoft.com/office/drawing/2014/main" id="{EE49239D-813B-8743-C6A9-D5E8ED7A9324}"/>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04147900-5EC6-2441-517C-0737602E78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F23B07-F618-712E-B6D3-3E3F5DE92820}"/>
              </a:ext>
            </a:extLst>
          </p:cNvPr>
          <p:cNvSpPr>
            <a:spLocks noGrp="1" noChangeArrowheads="1"/>
          </p:cNvSpPr>
          <p:nvPr>
            <p:ph type="sldNum" sz="quarter" idx="5"/>
          </p:nvPr>
        </p:nvSpPr>
        <p:spPr>
          <a:ln/>
        </p:spPr>
        <p:txBody>
          <a:bodyPr/>
          <a:lstStyle/>
          <a:p>
            <a:fld id="{E5991CC2-7E51-5246-A90F-C8EC86B5FF62}" type="slidenum">
              <a:rPr lang="en-US" altLang="en-US"/>
              <a:pPr/>
              <a:t>34</a:t>
            </a:fld>
            <a:endParaRPr lang="en-US" altLang="en-US"/>
          </a:p>
        </p:txBody>
      </p:sp>
      <p:sp>
        <p:nvSpPr>
          <p:cNvPr id="945154" name="Rectangle 2">
            <a:extLst>
              <a:ext uri="{FF2B5EF4-FFF2-40B4-BE49-F238E27FC236}">
                <a16:creationId xmlns:a16="http://schemas.microsoft.com/office/drawing/2014/main" id="{95E34FFD-B671-2740-576B-A616FDA02AA7}"/>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DD9D6857-847C-EC2E-D7CD-4DA7A0D676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1C808B-C406-55FB-4DC8-30B446800C03}"/>
              </a:ext>
            </a:extLst>
          </p:cNvPr>
          <p:cNvSpPr>
            <a:spLocks noGrp="1" noChangeArrowheads="1"/>
          </p:cNvSpPr>
          <p:nvPr>
            <p:ph type="sldNum" sz="quarter" idx="5"/>
          </p:nvPr>
        </p:nvSpPr>
        <p:spPr>
          <a:ln/>
        </p:spPr>
        <p:txBody>
          <a:bodyPr/>
          <a:lstStyle/>
          <a:p>
            <a:fld id="{DDB965C6-E63C-DF49-B636-7CB370E3454D}" type="slidenum">
              <a:rPr lang="en-US" altLang="en-US"/>
              <a:pPr/>
              <a:t>35</a:t>
            </a:fld>
            <a:endParaRPr lang="en-US" altLang="en-US"/>
          </a:p>
        </p:txBody>
      </p:sp>
      <p:sp>
        <p:nvSpPr>
          <p:cNvPr id="946178" name="Rectangle 2">
            <a:extLst>
              <a:ext uri="{FF2B5EF4-FFF2-40B4-BE49-F238E27FC236}">
                <a16:creationId xmlns:a16="http://schemas.microsoft.com/office/drawing/2014/main" id="{E3A1886A-7CEB-410E-26C4-D7F6678A7851}"/>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A2009BAA-18D5-3756-2A36-3C17A2483C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DDB9E3-C4D6-316D-3A5A-5D1999DF73F2}"/>
              </a:ext>
            </a:extLst>
          </p:cNvPr>
          <p:cNvSpPr>
            <a:spLocks noGrp="1" noChangeArrowheads="1"/>
          </p:cNvSpPr>
          <p:nvPr>
            <p:ph type="sldNum" sz="quarter" idx="5"/>
          </p:nvPr>
        </p:nvSpPr>
        <p:spPr>
          <a:ln/>
        </p:spPr>
        <p:txBody>
          <a:bodyPr/>
          <a:lstStyle/>
          <a:p>
            <a:fld id="{285A9643-FE4E-EC40-A8DA-691658C2DCB1}" type="slidenum">
              <a:rPr lang="en-US" altLang="en-US"/>
              <a:pPr/>
              <a:t>36</a:t>
            </a:fld>
            <a:endParaRPr lang="en-US" altLang="en-US"/>
          </a:p>
        </p:txBody>
      </p:sp>
      <p:sp>
        <p:nvSpPr>
          <p:cNvPr id="947202" name="Rectangle 2">
            <a:extLst>
              <a:ext uri="{FF2B5EF4-FFF2-40B4-BE49-F238E27FC236}">
                <a16:creationId xmlns:a16="http://schemas.microsoft.com/office/drawing/2014/main" id="{3693E4C7-50D8-6F04-BF08-E07EC4970A07}"/>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CDB19004-A427-B986-3B47-FF310F76C1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69D30C-CE9A-B384-7646-165E50039FEF}"/>
              </a:ext>
            </a:extLst>
          </p:cNvPr>
          <p:cNvSpPr>
            <a:spLocks noGrp="1" noChangeArrowheads="1"/>
          </p:cNvSpPr>
          <p:nvPr>
            <p:ph type="sldNum" sz="quarter" idx="5"/>
          </p:nvPr>
        </p:nvSpPr>
        <p:spPr>
          <a:ln/>
        </p:spPr>
        <p:txBody>
          <a:bodyPr/>
          <a:lstStyle/>
          <a:p>
            <a:fld id="{F0DB36FA-A7F7-8B40-80FC-FE7304957281}" type="slidenum">
              <a:rPr lang="en-US" altLang="en-US"/>
              <a:pPr/>
              <a:t>37</a:t>
            </a:fld>
            <a:endParaRPr lang="en-US" altLang="en-US"/>
          </a:p>
        </p:txBody>
      </p:sp>
      <p:sp>
        <p:nvSpPr>
          <p:cNvPr id="948226" name="Rectangle 2">
            <a:extLst>
              <a:ext uri="{FF2B5EF4-FFF2-40B4-BE49-F238E27FC236}">
                <a16:creationId xmlns:a16="http://schemas.microsoft.com/office/drawing/2014/main" id="{589707F5-1CE4-421A-9409-0CA00BB28AB1}"/>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17F92EEF-6E22-8ACC-A830-2383C582D4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C27E0E-586A-63C2-BB97-C7DBD014BB15}"/>
              </a:ext>
            </a:extLst>
          </p:cNvPr>
          <p:cNvSpPr>
            <a:spLocks noGrp="1" noChangeArrowheads="1"/>
          </p:cNvSpPr>
          <p:nvPr>
            <p:ph type="sldNum" sz="quarter" idx="5"/>
          </p:nvPr>
        </p:nvSpPr>
        <p:spPr>
          <a:ln/>
        </p:spPr>
        <p:txBody>
          <a:bodyPr/>
          <a:lstStyle/>
          <a:p>
            <a:fld id="{6A45F7A8-1160-554E-8E4E-C2B5B2EB23A8}" type="slidenum">
              <a:rPr lang="en-US" altLang="en-US"/>
              <a:pPr/>
              <a:t>38</a:t>
            </a:fld>
            <a:endParaRPr lang="en-US" altLang="en-US"/>
          </a:p>
        </p:txBody>
      </p:sp>
      <p:sp>
        <p:nvSpPr>
          <p:cNvPr id="949250" name="Rectangle 2">
            <a:extLst>
              <a:ext uri="{FF2B5EF4-FFF2-40B4-BE49-F238E27FC236}">
                <a16:creationId xmlns:a16="http://schemas.microsoft.com/office/drawing/2014/main" id="{FD00EEDC-BADF-C62E-9C85-C1859E0390A2}"/>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30D328C3-9420-2DE0-845B-B264B6B9DE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3A1AEC-2B84-C980-99C8-98EEC9193BBA}"/>
              </a:ext>
            </a:extLst>
          </p:cNvPr>
          <p:cNvSpPr>
            <a:spLocks noGrp="1" noChangeArrowheads="1"/>
          </p:cNvSpPr>
          <p:nvPr>
            <p:ph type="sldNum" sz="quarter" idx="5"/>
          </p:nvPr>
        </p:nvSpPr>
        <p:spPr>
          <a:ln/>
        </p:spPr>
        <p:txBody>
          <a:bodyPr/>
          <a:lstStyle/>
          <a:p>
            <a:fld id="{1E9EA37A-0812-E14F-9F3B-D824FC4C075D}" type="slidenum">
              <a:rPr lang="en-US" altLang="en-US"/>
              <a:pPr/>
              <a:t>39</a:t>
            </a:fld>
            <a:endParaRPr lang="en-US" altLang="en-US"/>
          </a:p>
        </p:txBody>
      </p:sp>
      <p:sp>
        <p:nvSpPr>
          <p:cNvPr id="950274" name="Rectangle 2">
            <a:extLst>
              <a:ext uri="{FF2B5EF4-FFF2-40B4-BE49-F238E27FC236}">
                <a16:creationId xmlns:a16="http://schemas.microsoft.com/office/drawing/2014/main" id="{0CC45C2F-4751-BF21-EC6E-294EB9193E7D}"/>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F284C585-D910-8FD6-8F75-F15C1069F8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7038B2-17B3-9A50-EDC2-CC1896CFF9EE}"/>
              </a:ext>
            </a:extLst>
          </p:cNvPr>
          <p:cNvSpPr>
            <a:spLocks noGrp="1" noChangeArrowheads="1"/>
          </p:cNvSpPr>
          <p:nvPr>
            <p:ph type="sldNum" sz="quarter" idx="5"/>
          </p:nvPr>
        </p:nvSpPr>
        <p:spPr>
          <a:ln/>
        </p:spPr>
        <p:txBody>
          <a:bodyPr/>
          <a:lstStyle/>
          <a:p>
            <a:fld id="{23ED9FAA-AFA2-E043-BDB9-FA57797D5897}" type="slidenum">
              <a:rPr lang="en-US" altLang="en-US"/>
              <a:pPr/>
              <a:t>4</a:t>
            </a:fld>
            <a:endParaRPr lang="en-US" altLang="en-US"/>
          </a:p>
        </p:txBody>
      </p:sp>
      <p:sp>
        <p:nvSpPr>
          <p:cNvPr id="914434" name="Rectangle 2">
            <a:extLst>
              <a:ext uri="{FF2B5EF4-FFF2-40B4-BE49-F238E27FC236}">
                <a16:creationId xmlns:a16="http://schemas.microsoft.com/office/drawing/2014/main" id="{8F04D6A9-F669-F735-8201-108BE0F0E21D}"/>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4FE5B889-582F-8796-F15B-CABE1B40C6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C06BEB-80E6-A68A-51E1-D28DAEAB73EB}"/>
              </a:ext>
            </a:extLst>
          </p:cNvPr>
          <p:cNvSpPr>
            <a:spLocks noGrp="1" noChangeArrowheads="1"/>
          </p:cNvSpPr>
          <p:nvPr>
            <p:ph type="sldNum" sz="quarter" idx="5"/>
          </p:nvPr>
        </p:nvSpPr>
        <p:spPr>
          <a:ln/>
        </p:spPr>
        <p:txBody>
          <a:bodyPr/>
          <a:lstStyle/>
          <a:p>
            <a:fld id="{AD3384F6-6F08-2042-A158-ECC41C0AB6D1}" type="slidenum">
              <a:rPr lang="en-US" altLang="en-US"/>
              <a:pPr/>
              <a:t>40</a:t>
            </a:fld>
            <a:endParaRPr lang="en-US" altLang="en-US"/>
          </a:p>
        </p:txBody>
      </p:sp>
      <p:sp>
        <p:nvSpPr>
          <p:cNvPr id="951298" name="Rectangle 2">
            <a:extLst>
              <a:ext uri="{FF2B5EF4-FFF2-40B4-BE49-F238E27FC236}">
                <a16:creationId xmlns:a16="http://schemas.microsoft.com/office/drawing/2014/main" id="{DF6CAE04-E865-C14D-A3A2-19B96F4201DE}"/>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CA96E6A3-904A-8992-D8C7-7EC29BE164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D50DA2-EBB0-5B96-D70C-887B273A6894}"/>
              </a:ext>
            </a:extLst>
          </p:cNvPr>
          <p:cNvSpPr>
            <a:spLocks noGrp="1" noChangeArrowheads="1"/>
          </p:cNvSpPr>
          <p:nvPr>
            <p:ph type="sldNum" sz="quarter" idx="5"/>
          </p:nvPr>
        </p:nvSpPr>
        <p:spPr>
          <a:ln/>
        </p:spPr>
        <p:txBody>
          <a:bodyPr/>
          <a:lstStyle/>
          <a:p>
            <a:fld id="{39A7C6FE-744A-494E-8944-5CEE1DE4B6C9}" type="slidenum">
              <a:rPr lang="en-US" altLang="en-US"/>
              <a:pPr/>
              <a:t>41</a:t>
            </a:fld>
            <a:endParaRPr lang="en-US" altLang="en-US"/>
          </a:p>
        </p:txBody>
      </p:sp>
      <p:sp>
        <p:nvSpPr>
          <p:cNvPr id="952322" name="Rectangle 2">
            <a:extLst>
              <a:ext uri="{FF2B5EF4-FFF2-40B4-BE49-F238E27FC236}">
                <a16:creationId xmlns:a16="http://schemas.microsoft.com/office/drawing/2014/main" id="{B703431A-BC3C-59DA-F3B8-5B17C7B01D2C}"/>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76EFBE00-2EB6-D959-9EBD-0A058FD8AF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3A3EDE-4194-468B-C4C2-1ACB8AF35CCF}"/>
              </a:ext>
            </a:extLst>
          </p:cNvPr>
          <p:cNvSpPr>
            <a:spLocks noGrp="1" noChangeArrowheads="1"/>
          </p:cNvSpPr>
          <p:nvPr>
            <p:ph type="sldNum" sz="quarter" idx="5"/>
          </p:nvPr>
        </p:nvSpPr>
        <p:spPr>
          <a:ln/>
        </p:spPr>
        <p:txBody>
          <a:bodyPr/>
          <a:lstStyle/>
          <a:p>
            <a:fld id="{48E4060D-D7A2-9046-A813-2791845F933F}" type="slidenum">
              <a:rPr lang="en-US" altLang="en-US"/>
              <a:pPr/>
              <a:t>42</a:t>
            </a:fld>
            <a:endParaRPr lang="en-US" altLang="en-US"/>
          </a:p>
        </p:txBody>
      </p:sp>
      <p:sp>
        <p:nvSpPr>
          <p:cNvPr id="953346" name="Rectangle 2">
            <a:extLst>
              <a:ext uri="{FF2B5EF4-FFF2-40B4-BE49-F238E27FC236}">
                <a16:creationId xmlns:a16="http://schemas.microsoft.com/office/drawing/2014/main" id="{7C016184-BAA0-00D2-6DC4-DE2C918169F6}"/>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D52BED53-2F0E-EBF5-8E6A-7FDE56FD0A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A6ACF7-BB24-3CFF-61E3-B7E9CC1D9457}"/>
              </a:ext>
            </a:extLst>
          </p:cNvPr>
          <p:cNvSpPr>
            <a:spLocks noGrp="1" noChangeArrowheads="1"/>
          </p:cNvSpPr>
          <p:nvPr>
            <p:ph type="sldNum" sz="quarter" idx="5"/>
          </p:nvPr>
        </p:nvSpPr>
        <p:spPr>
          <a:ln/>
        </p:spPr>
        <p:txBody>
          <a:bodyPr/>
          <a:lstStyle/>
          <a:p>
            <a:fld id="{5C410DDF-9D0F-6A48-9B1D-B5A27B11FFAC}" type="slidenum">
              <a:rPr lang="en-US" altLang="en-US"/>
              <a:pPr/>
              <a:t>43</a:t>
            </a:fld>
            <a:endParaRPr lang="en-US" altLang="en-US"/>
          </a:p>
        </p:txBody>
      </p:sp>
      <p:sp>
        <p:nvSpPr>
          <p:cNvPr id="954370" name="Rectangle 2">
            <a:extLst>
              <a:ext uri="{FF2B5EF4-FFF2-40B4-BE49-F238E27FC236}">
                <a16:creationId xmlns:a16="http://schemas.microsoft.com/office/drawing/2014/main" id="{BA6AFCEB-064C-AFF1-85F8-2B9F29E68526}"/>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7B91D6FB-9CC8-A13F-C1B9-07F3D8392B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DA1E3C-59A9-2425-EA2F-9A431C32EB59}"/>
              </a:ext>
            </a:extLst>
          </p:cNvPr>
          <p:cNvSpPr>
            <a:spLocks noGrp="1" noChangeArrowheads="1"/>
          </p:cNvSpPr>
          <p:nvPr>
            <p:ph type="sldNum" sz="quarter" idx="5"/>
          </p:nvPr>
        </p:nvSpPr>
        <p:spPr>
          <a:ln/>
        </p:spPr>
        <p:txBody>
          <a:bodyPr/>
          <a:lstStyle/>
          <a:p>
            <a:fld id="{8714240D-4E61-F040-B8E5-576AF1B5DC51}" type="slidenum">
              <a:rPr lang="en-US" altLang="en-US"/>
              <a:pPr/>
              <a:t>44</a:t>
            </a:fld>
            <a:endParaRPr lang="en-US" altLang="en-US"/>
          </a:p>
        </p:txBody>
      </p:sp>
      <p:sp>
        <p:nvSpPr>
          <p:cNvPr id="955394" name="Rectangle 2">
            <a:extLst>
              <a:ext uri="{FF2B5EF4-FFF2-40B4-BE49-F238E27FC236}">
                <a16:creationId xmlns:a16="http://schemas.microsoft.com/office/drawing/2014/main" id="{BE785A43-1602-BCCD-E915-387C3FCAD7EF}"/>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F46C4DC9-06A2-7378-D6EE-3891F698AC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074DB0-C8BC-4995-D344-382DFB8980D1}"/>
              </a:ext>
            </a:extLst>
          </p:cNvPr>
          <p:cNvSpPr>
            <a:spLocks noGrp="1" noChangeArrowheads="1"/>
          </p:cNvSpPr>
          <p:nvPr>
            <p:ph type="sldNum" sz="quarter" idx="5"/>
          </p:nvPr>
        </p:nvSpPr>
        <p:spPr>
          <a:ln/>
        </p:spPr>
        <p:txBody>
          <a:bodyPr/>
          <a:lstStyle/>
          <a:p>
            <a:fld id="{A060305E-C050-E445-B339-14FDD9F20570}" type="slidenum">
              <a:rPr lang="en-US" altLang="en-US"/>
              <a:pPr/>
              <a:t>45</a:t>
            </a:fld>
            <a:endParaRPr lang="en-US" altLang="en-US"/>
          </a:p>
        </p:txBody>
      </p:sp>
      <p:sp>
        <p:nvSpPr>
          <p:cNvPr id="956418" name="Rectangle 2">
            <a:extLst>
              <a:ext uri="{FF2B5EF4-FFF2-40B4-BE49-F238E27FC236}">
                <a16:creationId xmlns:a16="http://schemas.microsoft.com/office/drawing/2014/main" id="{0B2E7A9F-0100-35E2-F26A-D3064B143A16}"/>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E3387A41-3EAE-F360-13A1-EEBE1A0C67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BC865E-4216-71D0-D130-E8C626497EBE}"/>
              </a:ext>
            </a:extLst>
          </p:cNvPr>
          <p:cNvSpPr>
            <a:spLocks noGrp="1" noChangeArrowheads="1"/>
          </p:cNvSpPr>
          <p:nvPr>
            <p:ph type="sldNum" sz="quarter" idx="5"/>
          </p:nvPr>
        </p:nvSpPr>
        <p:spPr>
          <a:ln/>
        </p:spPr>
        <p:txBody>
          <a:bodyPr/>
          <a:lstStyle/>
          <a:p>
            <a:fld id="{C2BFB998-0D31-A94D-9F21-8D032D18CDB0}" type="slidenum">
              <a:rPr lang="en-US" altLang="en-US"/>
              <a:pPr/>
              <a:t>46</a:t>
            </a:fld>
            <a:endParaRPr lang="en-US" altLang="en-US"/>
          </a:p>
        </p:txBody>
      </p:sp>
      <p:sp>
        <p:nvSpPr>
          <p:cNvPr id="957442" name="Rectangle 2">
            <a:extLst>
              <a:ext uri="{FF2B5EF4-FFF2-40B4-BE49-F238E27FC236}">
                <a16:creationId xmlns:a16="http://schemas.microsoft.com/office/drawing/2014/main" id="{F2C07ECE-076A-609A-7EBD-A6EA911C2743}"/>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31973E72-C454-6638-2DDB-18EB7D9FF7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1B2C17-DF14-3E5E-342B-5F0968006767}"/>
              </a:ext>
            </a:extLst>
          </p:cNvPr>
          <p:cNvSpPr>
            <a:spLocks noGrp="1" noChangeArrowheads="1"/>
          </p:cNvSpPr>
          <p:nvPr>
            <p:ph type="sldNum" sz="quarter" idx="5"/>
          </p:nvPr>
        </p:nvSpPr>
        <p:spPr>
          <a:ln/>
        </p:spPr>
        <p:txBody>
          <a:bodyPr/>
          <a:lstStyle/>
          <a:p>
            <a:fld id="{8A4090F3-04D8-8C4E-BEF2-16528F5CDDFE}" type="slidenum">
              <a:rPr lang="en-US" altLang="en-US"/>
              <a:pPr/>
              <a:t>47</a:t>
            </a:fld>
            <a:endParaRPr lang="en-US" altLang="en-US"/>
          </a:p>
        </p:txBody>
      </p:sp>
      <p:sp>
        <p:nvSpPr>
          <p:cNvPr id="958466" name="Rectangle 2">
            <a:extLst>
              <a:ext uri="{FF2B5EF4-FFF2-40B4-BE49-F238E27FC236}">
                <a16:creationId xmlns:a16="http://schemas.microsoft.com/office/drawing/2014/main" id="{62E291A8-DA65-C1CE-87FA-78DCA182991A}"/>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86FEC3F0-16E1-0372-5BDC-9E69E05460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AF6C3D-4A8D-7206-04F6-0033CF9B60D3}"/>
              </a:ext>
            </a:extLst>
          </p:cNvPr>
          <p:cNvSpPr>
            <a:spLocks noGrp="1" noChangeArrowheads="1"/>
          </p:cNvSpPr>
          <p:nvPr>
            <p:ph type="sldNum" sz="quarter" idx="5"/>
          </p:nvPr>
        </p:nvSpPr>
        <p:spPr>
          <a:ln/>
        </p:spPr>
        <p:txBody>
          <a:bodyPr/>
          <a:lstStyle/>
          <a:p>
            <a:fld id="{DFBC2AEA-F401-5F41-A732-63BC4AB33998}" type="slidenum">
              <a:rPr lang="en-US" altLang="en-US"/>
              <a:pPr/>
              <a:t>48</a:t>
            </a:fld>
            <a:endParaRPr lang="en-US" altLang="en-US"/>
          </a:p>
        </p:txBody>
      </p:sp>
      <p:sp>
        <p:nvSpPr>
          <p:cNvPr id="959490" name="Rectangle 2">
            <a:extLst>
              <a:ext uri="{FF2B5EF4-FFF2-40B4-BE49-F238E27FC236}">
                <a16:creationId xmlns:a16="http://schemas.microsoft.com/office/drawing/2014/main" id="{1F37ECFE-4D41-DEE9-F4DC-1FF5F363B483}"/>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992D2B69-C8ED-0DA9-9533-F6AF7186FF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49DA0E-5BAF-DE7D-345C-89D2393EF7D8}"/>
              </a:ext>
            </a:extLst>
          </p:cNvPr>
          <p:cNvSpPr>
            <a:spLocks noGrp="1" noChangeArrowheads="1"/>
          </p:cNvSpPr>
          <p:nvPr>
            <p:ph type="sldNum" sz="quarter" idx="5"/>
          </p:nvPr>
        </p:nvSpPr>
        <p:spPr>
          <a:ln/>
        </p:spPr>
        <p:txBody>
          <a:bodyPr/>
          <a:lstStyle/>
          <a:p>
            <a:fld id="{756C9497-7F1E-114C-BAB6-AF365046118A}" type="slidenum">
              <a:rPr lang="en-US" altLang="en-US"/>
              <a:pPr/>
              <a:t>49</a:t>
            </a:fld>
            <a:endParaRPr lang="en-US" altLang="en-US"/>
          </a:p>
        </p:txBody>
      </p:sp>
      <p:sp>
        <p:nvSpPr>
          <p:cNvPr id="960514" name="Rectangle 2">
            <a:extLst>
              <a:ext uri="{FF2B5EF4-FFF2-40B4-BE49-F238E27FC236}">
                <a16:creationId xmlns:a16="http://schemas.microsoft.com/office/drawing/2014/main" id="{37F1B4FE-2304-1AC3-2AFE-FCFFAE7D5FC1}"/>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7B431110-601C-345B-377C-2DA6A5D2E0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30C9DA-6FD3-D145-9820-E39A2F3AE124}"/>
              </a:ext>
            </a:extLst>
          </p:cNvPr>
          <p:cNvSpPr>
            <a:spLocks noGrp="1" noChangeArrowheads="1"/>
          </p:cNvSpPr>
          <p:nvPr>
            <p:ph type="sldNum" sz="quarter" idx="5"/>
          </p:nvPr>
        </p:nvSpPr>
        <p:spPr>
          <a:ln/>
        </p:spPr>
        <p:txBody>
          <a:bodyPr/>
          <a:lstStyle/>
          <a:p>
            <a:fld id="{6F0806DE-0FAB-9E45-B6C6-24B367053B4D}" type="slidenum">
              <a:rPr lang="en-US" altLang="en-US"/>
              <a:pPr/>
              <a:t>5</a:t>
            </a:fld>
            <a:endParaRPr lang="en-US" altLang="en-US"/>
          </a:p>
        </p:txBody>
      </p:sp>
      <p:sp>
        <p:nvSpPr>
          <p:cNvPr id="915458" name="Rectangle 2">
            <a:extLst>
              <a:ext uri="{FF2B5EF4-FFF2-40B4-BE49-F238E27FC236}">
                <a16:creationId xmlns:a16="http://schemas.microsoft.com/office/drawing/2014/main" id="{D105FB05-C25F-7BD1-0B99-68B0F4E81B98}"/>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76DB23DF-01B4-519C-D434-AB9243319C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26E5B0-99E7-C0F7-FF18-CD24D525F6E9}"/>
              </a:ext>
            </a:extLst>
          </p:cNvPr>
          <p:cNvSpPr>
            <a:spLocks noGrp="1" noChangeArrowheads="1"/>
          </p:cNvSpPr>
          <p:nvPr>
            <p:ph type="sldNum" sz="quarter" idx="5"/>
          </p:nvPr>
        </p:nvSpPr>
        <p:spPr>
          <a:ln/>
        </p:spPr>
        <p:txBody>
          <a:bodyPr/>
          <a:lstStyle/>
          <a:p>
            <a:fld id="{F78CEE83-1484-F348-A865-C8586871B3D0}" type="slidenum">
              <a:rPr lang="en-US" altLang="en-US"/>
              <a:pPr/>
              <a:t>50</a:t>
            </a:fld>
            <a:endParaRPr lang="en-US" altLang="en-US"/>
          </a:p>
        </p:txBody>
      </p:sp>
      <p:sp>
        <p:nvSpPr>
          <p:cNvPr id="961538" name="Rectangle 2">
            <a:extLst>
              <a:ext uri="{FF2B5EF4-FFF2-40B4-BE49-F238E27FC236}">
                <a16:creationId xmlns:a16="http://schemas.microsoft.com/office/drawing/2014/main" id="{067DF6C5-4B77-FD9F-160B-AA40E64C015E}"/>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AB9D362C-6ADA-A295-8579-50D1C313CA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5C9243-ADA7-F499-2496-0950F06DF127}"/>
              </a:ext>
            </a:extLst>
          </p:cNvPr>
          <p:cNvSpPr>
            <a:spLocks noGrp="1" noChangeArrowheads="1"/>
          </p:cNvSpPr>
          <p:nvPr>
            <p:ph type="sldNum" sz="quarter" idx="5"/>
          </p:nvPr>
        </p:nvSpPr>
        <p:spPr>
          <a:ln/>
        </p:spPr>
        <p:txBody>
          <a:bodyPr/>
          <a:lstStyle/>
          <a:p>
            <a:fld id="{9FD60893-0BCB-504E-82FA-5A318EE8BB5D}" type="slidenum">
              <a:rPr lang="en-US" altLang="en-US"/>
              <a:pPr/>
              <a:t>51</a:t>
            </a:fld>
            <a:endParaRPr lang="en-US" altLang="en-US"/>
          </a:p>
        </p:txBody>
      </p:sp>
      <p:sp>
        <p:nvSpPr>
          <p:cNvPr id="962562" name="Rectangle 2">
            <a:extLst>
              <a:ext uri="{FF2B5EF4-FFF2-40B4-BE49-F238E27FC236}">
                <a16:creationId xmlns:a16="http://schemas.microsoft.com/office/drawing/2014/main" id="{345E62F4-8F32-B43F-4316-E2448B261F22}"/>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2688AC6B-547C-D960-94F2-CE1CA69F55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990ED2-53FE-7B08-9EE9-836E519F25DB}"/>
              </a:ext>
            </a:extLst>
          </p:cNvPr>
          <p:cNvSpPr>
            <a:spLocks noGrp="1" noChangeArrowheads="1"/>
          </p:cNvSpPr>
          <p:nvPr>
            <p:ph type="sldNum" sz="quarter" idx="5"/>
          </p:nvPr>
        </p:nvSpPr>
        <p:spPr>
          <a:ln/>
        </p:spPr>
        <p:txBody>
          <a:bodyPr/>
          <a:lstStyle/>
          <a:p>
            <a:fld id="{4AC650BB-0DBE-234E-A2E8-477BFAB75078}" type="slidenum">
              <a:rPr lang="en-US" altLang="en-US"/>
              <a:pPr/>
              <a:t>52</a:t>
            </a:fld>
            <a:endParaRPr lang="en-US" altLang="en-US"/>
          </a:p>
        </p:txBody>
      </p:sp>
      <p:sp>
        <p:nvSpPr>
          <p:cNvPr id="963586" name="Rectangle 2">
            <a:extLst>
              <a:ext uri="{FF2B5EF4-FFF2-40B4-BE49-F238E27FC236}">
                <a16:creationId xmlns:a16="http://schemas.microsoft.com/office/drawing/2014/main" id="{B095B630-25A3-AD88-7ADE-43B2AD51EDB8}"/>
              </a:ext>
            </a:extLst>
          </p:cNvPr>
          <p:cNvSpPr>
            <a:spLocks noRot="1" noChangeArrowheads="1" noTextEdit="1"/>
          </p:cNvSpPr>
          <p:nvPr>
            <p:ph type="sldImg"/>
          </p:nvPr>
        </p:nvSpPr>
        <p:spPr>
          <a:ln/>
        </p:spPr>
      </p:sp>
      <p:sp>
        <p:nvSpPr>
          <p:cNvPr id="963587" name="Rectangle 3">
            <a:extLst>
              <a:ext uri="{FF2B5EF4-FFF2-40B4-BE49-F238E27FC236}">
                <a16:creationId xmlns:a16="http://schemas.microsoft.com/office/drawing/2014/main" id="{64E34C0A-984D-5258-4F25-CBAEF5318A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A56A7A-B1DC-F023-5F04-7EAB9BA57BED}"/>
              </a:ext>
            </a:extLst>
          </p:cNvPr>
          <p:cNvSpPr>
            <a:spLocks noGrp="1" noChangeArrowheads="1"/>
          </p:cNvSpPr>
          <p:nvPr>
            <p:ph type="sldNum" sz="quarter" idx="5"/>
          </p:nvPr>
        </p:nvSpPr>
        <p:spPr>
          <a:ln/>
        </p:spPr>
        <p:txBody>
          <a:bodyPr/>
          <a:lstStyle/>
          <a:p>
            <a:fld id="{DA87FB97-36B9-5746-8ACB-637512A422B9}" type="slidenum">
              <a:rPr lang="en-US" altLang="en-US"/>
              <a:pPr/>
              <a:t>6</a:t>
            </a:fld>
            <a:endParaRPr lang="en-US" altLang="en-US"/>
          </a:p>
        </p:txBody>
      </p:sp>
      <p:sp>
        <p:nvSpPr>
          <p:cNvPr id="916482" name="Rectangle 2">
            <a:extLst>
              <a:ext uri="{FF2B5EF4-FFF2-40B4-BE49-F238E27FC236}">
                <a16:creationId xmlns:a16="http://schemas.microsoft.com/office/drawing/2014/main" id="{6156C54D-7714-BEDB-896F-AF584DA8A133}"/>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657F1CF7-12D7-DEE8-9291-99B639A8DF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C3C1FE-E91F-1387-3A65-79B5A28DA430}"/>
              </a:ext>
            </a:extLst>
          </p:cNvPr>
          <p:cNvSpPr>
            <a:spLocks noGrp="1" noChangeArrowheads="1"/>
          </p:cNvSpPr>
          <p:nvPr>
            <p:ph type="sldNum" sz="quarter" idx="5"/>
          </p:nvPr>
        </p:nvSpPr>
        <p:spPr>
          <a:ln/>
        </p:spPr>
        <p:txBody>
          <a:bodyPr/>
          <a:lstStyle/>
          <a:p>
            <a:fld id="{6F9A6299-DDCE-D24C-8CB2-CF5E1DEB60D7}" type="slidenum">
              <a:rPr lang="en-US" altLang="en-US"/>
              <a:pPr/>
              <a:t>7</a:t>
            </a:fld>
            <a:endParaRPr lang="en-US" altLang="en-US"/>
          </a:p>
        </p:txBody>
      </p:sp>
      <p:sp>
        <p:nvSpPr>
          <p:cNvPr id="917506" name="Rectangle 2">
            <a:extLst>
              <a:ext uri="{FF2B5EF4-FFF2-40B4-BE49-F238E27FC236}">
                <a16:creationId xmlns:a16="http://schemas.microsoft.com/office/drawing/2014/main" id="{02FA9133-5109-916F-C14E-739DF18D294B}"/>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4B4ECCF3-E702-CF56-B2FD-515D763141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408FD1-006E-1184-D50F-50455A840230}"/>
              </a:ext>
            </a:extLst>
          </p:cNvPr>
          <p:cNvSpPr>
            <a:spLocks noGrp="1" noChangeArrowheads="1"/>
          </p:cNvSpPr>
          <p:nvPr>
            <p:ph type="sldNum" sz="quarter" idx="5"/>
          </p:nvPr>
        </p:nvSpPr>
        <p:spPr>
          <a:ln/>
        </p:spPr>
        <p:txBody>
          <a:bodyPr/>
          <a:lstStyle/>
          <a:p>
            <a:fld id="{66C252D4-0745-7741-AF95-0EA3063657FD}" type="slidenum">
              <a:rPr lang="en-US" altLang="en-US"/>
              <a:pPr/>
              <a:t>8</a:t>
            </a:fld>
            <a:endParaRPr lang="en-US" altLang="en-US"/>
          </a:p>
        </p:txBody>
      </p:sp>
      <p:sp>
        <p:nvSpPr>
          <p:cNvPr id="918530" name="Rectangle 2">
            <a:extLst>
              <a:ext uri="{FF2B5EF4-FFF2-40B4-BE49-F238E27FC236}">
                <a16:creationId xmlns:a16="http://schemas.microsoft.com/office/drawing/2014/main" id="{EA3A1950-3894-AFFC-31EB-F5420C08F020}"/>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F4776139-11D5-F75A-4A58-66840F5AAB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6A85C5-88C8-7C00-FBF1-E03F5EBA53A0}"/>
              </a:ext>
            </a:extLst>
          </p:cNvPr>
          <p:cNvSpPr>
            <a:spLocks noGrp="1" noChangeArrowheads="1"/>
          </p:cNvSpPr>
          <p:nvPr>
            <p:ph type="sldNum" sz="quarter" idx="5"/>
          </p:nvPr>
        </p:nvSpPr>
        <p:spPr>
          <a:ln/>
        </p:spPr>
        <p:txBody>
          <a:bodyPr/>
          <a:lstStyle/>
          <a:p>
            <a:fld id="{97F9025E-B89D-0C47-A638-9A27D967533C}" type="slidenum">
              <a:rPr lang="en-US" altLang="en-US"/>
              <a:pPr/>
              <a:t>9</a:t>
            </a:fld>
            <a:endParaRPr lang="en-US" altLang="en-US"/>
          </a:p>
        </p:txBody>
      </p:sp>
      <p:sp>
        <p:nvSpPr>
          <p:cNvPr id="919554" name="Rectangle 2">
            <a:extLst>
              <a:ext uri="{FF2B5EF4-FFF2-40B4-BE49-F238E27FC236}">
                <a16:creationId xmlns:a16="http://schemas.microsoft.com/office/drawing/2014/main" id="{67344F95-733D-F3E3-8A60-B399F08C3FDF}"/>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54DDC9AE-743E-8F46-A14B-9A3B8050948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07110484-A9D4-9A9D-065E-D2E098163116}"/>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7770857F-877A-E1C4-259F-03E2D0CD8CEB}"/>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A690F255-D11A-9572-1BC5-668DD52D213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E1EBE64D-5788-EB7C-C122-B297EBF0479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86B39DD7-3C49-0BDC-2933-79583FFFA367}"/>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20CFA94F-C169-B1AF-94C4-3AD87D4628F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A9937A5C-BA8A-4062-FE79-792380674FB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5E3D9C48-1E1C-B4BC-2FA4-A570A90DDC4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B901D77-A3B9-66B5-F69C-799ED032C94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C955010E-335A-EC0F-E566-1E50061AE7E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92D428CB-31D8-85C2-7AEA-42BF46F0A8A8}"/>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F9E1B763-CB86-D7A4-AE21-EC20920861CE}"/>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8B423319-2C98-8A7E-822E-0B6B5974506F}"/>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BDEDA3F6-4E1D-4656-04C1-E8759223684A}"/>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54DA1DCE-85C3-E540-C262-19CE890A392E}"/>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91F8B886-D1A0-4B4C-85A5-C04582564145}" type="slidenum">
              <a:rPr lang="en-US" altLang="en-US"/>
              <a:pPr/>
              <a:t>‹#›</a:t>
            </a:fld>
            <a:endParaRPr lang="en-US" altLang="en-US"/>
          </a:p>
        </p:txBody>
      </p:sp>
      <p:sp>
        <p:nvSpPr>
          <p:cNvPr id="210961" name="Text Box 17">
            <a:extLst>
              <a:ext uri="{FF2B5EF4-FFF2-40B4-BE49-F238E27FC236}">
                <a16:creationId xmlns:a16="http://schemas.microsoft.com/office/drawing/2014/main" id="{2986C9AB-1A58-3412-1841-D1E02240B77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5C848146-DD2D-63BC-C860-36F7DAEB4A93}"/>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D0EB-6BFC-7EC7-30F4-B492471AE97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D2CED-5C30-1D51-5B2B-4243C5397525}"/>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F6C91CC-1E75-38DB-2FCA-F1C5A5102229}"/>
              </a:ext>
            </a:extLst>
          </p:cNvPr>
          <p:cNvSpPr>
            <a:spLocks noGrp="1"/>
          </p:cNvSpPr>
          <p:nvPr>
            <p:ph type="sldNum" sz="quarter" idx="10"/>
          </p:nvPr>
        </p:nvSpPr>
        <p:spPr/>
        <p:txBody>
          <a:bodyPr/>
          <a:lstStyle>
            <a:lvl1pPr>
              <a:defRPr/>
            </a:lvl1pPr>
          </a:lstStyle>
          <a:p>
            <a:r>
              <a:rPr lang="en-US" altLang="en-US"/>
              <a:t>20.</a:t>
            </a:r>
            <a:fld id="{06CF4169-8C3B-6443-911B-8141A403D285}" type="slidenum">
              <a:rPr lang="en-US" altLang="en-US"/>
              <a:pPr/>
              <a:t>‹#›</a:t>
            </a:fld>
            <a:endParaRPr lang="en-US" altLang="en-US"/>
          </a:p>
        </p:txBody>
      </p:sp>
    </p:spTree>
    <p:extLst>
      <p:ext uri="{BB962C8B-B14F-4D97-AF65-F5344CB8AC3E}">
        <p14:creationId xmlns:p14="http://schemas.microsoft.com/office/powerpoint/2010/main" val="8509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05C77-1EBD-B298-1E50-93A660E0FB3C}"/>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FB1CD8-483E-E70B-11DB-5FA56C5324D3}"/>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AC7F4CE-77B3-767C-D000-206DCD1DF791}"/>
              </a:ext>
            </a:extLst>
          </p:cNvPr>
          <p:cNvSpPr>
            <a:spLocks noGrp="1"/>
          </p:cNvSpPr>
          <p:nvPr>
            <p:ph type="sldNum" sz="quarter" idx="10"/>
          </p:nvPr>
        </p:nvSpPr>
        <p:spPr/>
        <p:txBody>
          <a:bodyPr/>
          <a:lstStyle>
            <a:lvl1pPr>
              <a:defRPr/>
            </a:lvl1pPr>
          </a:lstStyle>
          <a:p>
            <a:r>
              <a:rPr lang="en-US" altLang="en-US"/>
              <a:t>20.</a:t>
            </a:r>
            <a:fld id="{3D38C069-07EF-004C-9B1D-4146EFA7A30F}" type="slidenum">
              <a:rPr lang="en-US" altLang="en-US"/>
              <a:pPr/>
              <a:t>‹#›</a:t>
            </a:fld>
            <a:endParaRPr lang="en-US" altLang="en-US"/>
          </a:p>
        </p:txBody>
      </p:sp>
    </p:spTree>
    <p:extLst>
      <p:ext uri="{BB962C8B-B14F-4D97-AF65-F5344CB8AC3E}">
        <p14:creationId xmlns:p14="http://schemas.microsoft.com/office/powerpoint/2010/main" val="2656886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FE49B6-6136-A8B1-361A-6C092D0DAE60}"/>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555D761F-A077-11D1-DA09-512B112549B4}"/>
              </a:ext>
            </a:extLst>
          </p:cNvPr>
          <p:cNvSpPr>
            <a:spLocks noGrp="1"/>
          </p:cNvSpPr>
          <p:nvPr>
            <p:ph type="sldNum" sz="quarter" idx="10"/>
          </p:nvPr>
        </p:nvSpPr>
        <p:spPr>
          <a:xfrm>
            <a:off x="0" y="6400800"/>
            <a:ext cx="1905000" cy="457200"/>
          </a:xfrm>
        </p:spPr>
        <p:txBody>
          <a:bodyPr/>
          <a:lstStyle>
            <a:lvl1pPr>
              <a:defRPr/>
            </a:lvl1pPr>
          </a:lstStyle>
          <a:p>
            <a:r>
              <a:rPr lang="en-US" altLang="en-US"/>
              <a:t>20.</a:t>
            </a:r>
            <a:fld id="{01D469BA-52A8-F84D-943C-E688B3849844}" type="slidenum">
              <a:rPr lang="en-US" altLang="en-US"/>
              <a:pPr/>
              <a:t>‹#›</a:t>
            </a:fld>
            <a:endParaRPr lang="en-US" altLang="en-US"/>
          </a:p>
        </p:txBody>
      </p:sp>
    </p:spTree>
    <p:extLst>
      <p:ext uri="{BB962C8B-B14F-4D97-AF65-F5344CB8AC3E}">
        <p14:creationId xmlns:p14="http://schemas.microsoft.com/office/powerpoint/2010/main" val="11519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121C-CBC3-360F-6A51-78D366C256B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A51DA21-EF2E-7AD0-331A-15062053398A}"/>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D0080B9-8D9D-D38E-B33E-28E6206A6D7F}"/>
              </a:ext>
            </a:extLst>
          </p:cNvPr>
          <p:cNvSpPr>
            <a:spLocks noGrp="1"/>
          </p:cNvSpPr>
          <p:nvPr>
            <p:ph type="sldNum" sz="quarter" idx="10"/>
          </p:nvPr>
        </p:nvSpPr>
        <p:spPr/>
        <p:txBody>
          <a:bodyPr/>
          <a:lstStyle>
            <a:lvl1pPr>
              <a:defRPr/>
            </a:lvl1pPr>
          </a:lstStyle>
          <a:p>
            <a:r>
              <a:rPr lang="en-US" altLang="en-US"/>
              <a:t>20.</a:t>
            </a:r>
            <a:fld id="{58686DA1-EC18-CB47-9F3A-79BE540AE641}" type="slidenum">
              <a:rPr lang="en-US" altLang="en-US"/>
              <a:pPr/>
              <a:t>‹#›</a:t>
            </a:fld>
            <a:endParaRPr lang="en-US" altLang="en-US"/>
          </a:p>
        </p:txBody>
      </p:sp>
    </p:spTree>
    <p:extLst>
      <p:ext uri="{BB962C8B-B14F-4D97-AF65-F5344CB8AC3E}">
        <p14:creationId xmlns:p14="http://schemas.microsoft.com/office/powerpoint/2010/main" val="795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7A51-B193-5FAB-DC5B-A7621B448B1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C26F5-CFCC-E8E7-94DA-4B45A7CB5D9B}"/>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B13F0C98-F9FE-B4FA-3E1D-62697D30C70D}"/>
              </a:ext>
            </a:extLst>
          </p:cNvPr>
          <p:cNvSpPr>
            <a:spLocks noGrp="1"/>
          </p:cNvSpPr>
          <p:nvPr>
            <p:ph type="sldNum" sz="quarter" idx="10"/>
          </p:nvPr>
        </p:nvSpPr>
        <p:spPr/>
        <p:txBody>
          <a:bodyPr/>
          <a:lstStyle>
            <a:lvl1pPr>
              <a:defRPr/>
            </a:lvl1pPr>
          </a:lstStyle>
          <a:p>
            <a:r>
              <a:rPr lang="en-US" altLang="en-US"/>
              <a:t>20.</a:t>
            </a:r>
            <a:fld id="{2629FA70-E478-134B-8EA4-6593FCBA7512}" type="slidenum">
              <a:rPr lang="en-US" altLang="en-US"/>
              <a:pPr/>
              <a:t>‹#›</a:t>
            </a:fld>
            <a:endParaRPr lang="en-US" altLang="en-US"/>
          </a:p>
        </p:txBody>
      </p:sp>
    </p:spTree>
    <p:extLst>
      <p:ext uri="{BB962C8B-B14F-4D97-AF65-F5344CB8AC3E}">
        <p14:creationId xmlns:p14="http://schemas.microsoft.com/office/powerpoint/2010/main" val="8418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5AD8-3750-4A8F-614E-3B420C1EFC8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03F0377-BAE6-A7E6-A5A0-8DF4843047AF}"/>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659D1-FB47-AE5F-5F1D-F238ADD287BF}"/>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3DADC049-EF3E-4CEA-702A-589FFAABF150}"/>
              </a:ext>
            </a:extLst>
          </p:cNvPr>
          <p:cNvSpPr>
            <a:spLocks noGrp="1"/>
          </p:cNvSpPr>
          <p:nvPr>
            <p:ph type="sldNum" sz="quarter" idx="10"/>
          </p:nvPr>
        </p:nvSpPr>
        <p:spPr/>
        <p:txBody>
          <a:bodyPr/>
          <a:lstStyle>
            <a:lvl1pPr>
              <a:defRPr/>
            </a:lvl1pPr>
          </a:lstStyle>
          <a:p>
            <a:r>
              <a:rPr lang="en-US" altLang="en-US"/>
              <a:t>20.</a:t>
            </a:r>
            <a:fld id="{492179AC-1103-174D-9EB7-BE11A859BB4C}" type="slidenum">
              <a:rPr lang="en-US" altLang="en-US"/>
              <a:pPr/>
              <a:t>‹#›</a:t>
            </a:fld>
            <a:endParaRPr lang="en-US" altLang="en-US"/>
          </a:p>
        </p:txBody>
      </p:sp>
    </p:spTree>
    <p:extLst>
      <p:ext uri="{BB962C8B-B14F-4D97-AF65-F5344CB8AC3E}">
        <p14:creationId xmlns:p14="http://schemas.microsoft.com/office/powerpoint/2010/main" val="1800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6BA3-12DD-54B3-C371-C949D12FE2FE}"/>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F8D3F93-CB1D-838D-2BA8-75259822E90E}"/>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8EC20-A668-697B-8242-8420A7AD0373}"/>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29D84F-F441-53F0-9A1F-BB8718CB675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C3FB2-4288-7DCB-3562-7841B379A362}"/>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C0E97AE-9593-6E77-5EEF-1EF24A452D0F}"/>
              </a:ext>
            </a:extLst>
          </p:cNvPr>
          <p:cNvSpPr>
            <a:spLocks noGrp="1"/>
          </p:cNvSpPr>
          <p:nvPr>
            <p:ph type="sldNum" sz="quarter" idx="10"/>
          </p:nvPr>
        </p:nvSpPr>
        <p:spPr/>
        <p:txBody>
          <a:bodyPr/>
          <a:lstStyle>
            <a:lvl1pPr>
              <a:defRPr/>
            </a:lvl1pPr>
          </a:lstStyle>
          <a:p>
            <a:r>
              <a:rPr lang="en-US" altLang="en-US"/>
              <a:t>20.</a:t>
            </a:r>
            <a:fld id="{DAE03A1B-5DB0-0A40-B452-58094A9D1A8C}" type="slidenum">
              <a:rPr lang="en-US" altLang="en-US"/>
              <a:pPr/>
              <a:t>‹#›</a:t>
            </a:fld>
            <a:endParaRPr lang="en-US" altLang="en-US"/>
          </a:p>
        </p:txBody>
      </p:sp>
    </p:spTree>
    <p:extLst>
      <p:ext uri="{BB962C8B-B14F-4D97-AF65-F5344CB8AC3E}">
        <p14:creationId xmlns:p14="http://schemas.microsoft.com/office/powerpoint/2010/main" val="61224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C328-6BE9-9F41-DC38-45C1A09C64E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D3ECF95-0E66-8441-0183-000E2D73D2F5}"/>
              </a:ext>
            </a:extLst>
          </p:cNvPr>
          <p:cNvSpPr>
            <a:spLocks noGrp="1"/>
          </p:cNvSpPr>
          <p:nvPr>
            <p:ph type="sldNum" sz="quarter" idx="10"/>
          </p:nvPr>
        </p:nvSpPr>
        <p:spPr/>
        <p:txBody>
          <a:bodyPr/>
          <a:lstStyle>
            <a:lvl1pPr>
              <a:defRPr/>
            </a:lvl1pPr>
          </a:lstStyle>
          <a:p>
            <a:r>
              <a:rPr lang="en-US" altLang="en-US"/>
              <a:t>20.</a:t>
            </a:r>
            <a:fld id="{151B36AB-E6AC-D049-943C-A7C1E887BF07}" type="slidenum">
              <a:rPr lang="en-US" altLang="en-US"/>
              <a:pPr/>
              <a:t>‹#›</a:t>
            </a:fld>
            <a:endParaRPr lang="en-US" altLang="en-US"/>
          </a:p>
        </p:txBody>
      </p:sp>
    </p:spTree>
    <p:extLst>
      <p:ext uri="{BB962C8B-B14F-4D97-AF65-F5344CB8AC3E}">
        <p14:creationId xmlns:p14="http://schemas.microsoft.com/office/powerpoint/2010/main" val="284344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9A367F-BB6D-856D-B97B-0FB8878A75EB}"/>
              </a:ext>
            </a:extLst>
          </p:cNvPr>
          <p:cNvSpPr>
            <a:spLocks noGrp="1"/>
          </p:cNvSpPr>
          <p:nvPr>
            <p:ph type="sldNum" sz="quarter" idx="10"/>
          </p:nvPr>
        </p:nvSpPr>
        <p:spPr/>
        <p:txBody>
          <a:bodyPr/>
          <a:lstStyle>
            <a:lvl1pPr>
              <a:defRPr/>
            </a:lvl1pPr>
          </a:lstStyle>
          <a:p>
            <a:r>
              <a:rPr lang="en-US" altLang="en-US"/>
              <a:t>20.</a:t>
            </a:r>
            <a:fld id="{4AD146C1-7386-AB4B-915B-0D808285F7E1}" type="slidenum">
              <a:rPr lang="en-US" altLang="en-US"/>
              <a:pPr/>
              <a:t>‹#›</a:t>
            </a:fld>
            <a:endParaRPr lang="en-US" altLang="en-US"/>
          </a:p>
        </p:txBody>
      </p:sp>
    </p:spTree>
    <p:extLst>
      <p:ext uri="{BB962C8B-B14F-4D97-AF65-F5344CB8AC3E}">
        <p14:creationId xmlns:p14="http://schemas.microsoft.com/office/powerpoint/2010/main" val="408020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9821-6C0A-AEF1-2B46-866D0D915833}"/>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17495D-5EB8-5A8E-3F8F-A47827E4030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229CF-F4E7-2F8D-645C-C31C845C488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EEA1921F-A216-0E36-0916-8B9D6490EEFE}"/>
              </a:ext>
            </a:extLst>
          </p:cNvPr>
          <p:cNvSpPr>
            <a:spLocks noGrp="1"/>
          </p:cNvSpPr>
          <p:nvPr>
            <p:ph type="sldNum" sz="quarter" idx="10"/>
          </p:nvPr>
        </p:nvSpPr>
        <p:spPr/>
        <p:txBody>
          <a:bodyPr/>
          <a:lstStyle>
            <a:lvl1pPr>
              <a:defRPr/>
            </a:lvl1pPr>
          </a:lstStyle>
          <a:p>
            <a:r>
              <a:rPr lang="en-US" altLang="en-US"/>
              <a:t>20.</a:t>
            </a:r>
            <a:fld id="{2FEA34CB-62D9-C74D-A2C7-88C910E9D256}" type="slidenum">
              <a:rPr lang="en-US" altLang="en-US"/>
              <a:pPr/>
              <a:t>‹#›</a:t>
            </a:fld>
            <a:endParaRPr lang="en-US" altLang="en-US"/>
          </a:p>
        </p:txBody>
      </p:sp>
    </p:spTree>
    <p:extLst>
      <p:ext uri="{BB962C8B-B14F-4D97-AF65-F5344CB8AC3E}">
        <p14:creationId xmlns:p14="http://schemas.microsoft.com/office/powerpoint/2010/main" val="218549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573-B38F-C602-4C6E-D58A1D36BAE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FFC99-A743-C33D-EDCE-F1EEDE2DBAAC}"/>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68AA71-F7B1-83DA-5192-6DA8C43125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962AF5A-62A1-396B-53F2-A6656BE34DED}"/>
              </a:ext>
            </a:extLst>
          </p:cNvPr>
          <p:cNvSpPr>
            <a:spLocks noGrp="1"/>
          </p:cNvSpPr>
          <p:nvPr>
            <p:ph type="sldNum" sz="quarter" idx="10"/>
          </p:nvPr>
        </p:nvSpPr>
        <p:spPr/>
        <p:txBody>
          <a:bodyPr/>
          <a:lstStyle>
            <a:lvl1pPr>
              <a:defRPr/>
            </a:lvl1pPr>
          </a:lstStyle>
          <a:p>
            <a:r>
              <a:rPr lang="en-US" altLang="en-US"/>
              <a:t>20.</a:t>
            </a:r>
            <a:fld id="{346467DF-CBA1-F040-8683-101A74B99B7B}" type="slidenum">
              <a:rPr lang="en-US" altLang="en-US"/>
              <a:pPr/>
              <a:t>‹#›</a:t>
            </a:fld>
            <a:endParaRPr lang="en-US" altLang="en-US"/>
          </a:p>
        </p:txBody>
      </p:sp>
    </p:spTree>
    <p:extLst>
      <p:ext uri="{BB962C8B-B14F-4D97-AF65-F5344CB8AC3E}">
        <p14:creationId xmlns:p14="http://schemas.microsoft.com/office/powerpoint/2010/main" val="135042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A4FCE75E-6D52-7C64-0626-C443BB7D9C23}"/>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20.</a:t>
            </a:r>
            <a:fld id="{BC6C3674-6EAD-C54F-A011-59C402782E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99796674-E07E-E2C3-2AF6-365259E6C2AE}"/>
              </a:ext>
            </a:extLst>
          </p:cNvPr>
          <p:cNvSpPr>
            <a:spLocks noGrp="1"/>
          </p:cNvSpPr>
          <p:nvPr>
            <p:ph type="sldNum" sz="quarter" idx="10"/>
          </p:nvPr>
        </p:nvSpPr>
        <p:spPr/>
        <p:txBody>
          <a:bodyPr/>
          <a:lstStyle/>
          <a:p>
            <a:r>
              <a:rPr lang="en-US" altLang="en-US"/>
              <a:t>20.</a:t>
            </a:r>
            <a:fld id="{61BA2560-DFFB-974F-AEDD-501D2085F437}" type="slidenum">
              <a:rPr lang="en-US" altLang="en-US"/>
              <a:pPr/>
              <a:t>1</a:t>
            </a:fld>
            <a:endParaRPr lang="en-US" altLang="en-US"/>
          </a:p>
        </p:txBody>
      </p:sp>
      <p:pic>
        <p:nvPicPr>
          <p:cNvPr id="968706" name="Picture 2">
            <a:extLst>
              <a:ext uri="{FF2B5EF4-FFF2-40B4-BE49-F238E27FC236}">
                <a16:creationId xmlns:a16="http://schemas.microsoft.com/office/drawing/2014/main" id="{A7C957A3-3C1C-7CED-6AF1-F452CD0EC58D}"/>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8707" name="Rectangle 3">
            <a:extLst>
              <a:ext uri="{FF2B5EF4-FFF2-40B4-BE49-F238E27FC236}">
                <a16:creationId xmlns:a16="http://schemas.microsoft.com/office/drawing/2014/main" id="{66EE99AB-B0DA-52BC-A4C3-AB3F4BFA49CC}"/>
              </a:ext>
            </a:extLst>
          </p:cNvPr>
          <p:cNvSpPr>
            <a:spLocks noChangeArrowheads="1"/>
          </p:cNvSpPr>
          <p:nvPr/>
        </p:nvSpPr>
        <p:spPr bwMode="auto">
          <a:xfrm>
            <a:off x="1143000" y="2514600"/>
            <a:ext cx="6858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20</a:t>
            </a:r>
          </a:p>
          <a:p>
            <a:pPr algn="ctr"/>
            <a:endParaRPr lang="en-US" altLang="en-US" sz="2000">
              <a:solidFill>
                <a:schemeClr val="tx2"/>
              </a:solidFill>
            </a:endParaRPr>
          </a:p>
          <a:p>
            <a:pPr algn="ctr"/>
            <a:r>
              <a:rPr lang="en-US" altLang="en-US" sz="4400"/>
              <a:t>Network Layer:</a:t>
            </a:r>
          </a:p>
          <a:p>
            <a:pPr algn="ctr"/>
            <a:r>
              <a:rPr lang="en-US" altLang="en-US" sz="4400"/>
              <a:t>Internet Protocol</a:t>
            </a:r>
          </a:p>
        </p:txBody>
      </p:sp>
      <p:sp>
        <p:nvSpPr>
          <p:cNvPr id="968708" name="Text Box 4">
            <a:extLst>
              <a:ext uri="{FF2B5EF4-FFF2-40B4-BE49-F238E27FC236}">
                <a16:creationId xmlns:a16="http://schemas.microsoft.com/office/drawing/2014/main" id="{BBB7EAAC-5A79-AC01-CBBF-28304853A99B}"/>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B10904-F6EC-541F-EA2A-42F55D9A1240}"/>
              </a:ext>
            </a:extLst>
          </p:cNvPr>
          <p:cNvSpPr>
            <a:spLocks noGrp="1"/>
          </p:cNvSpPr>
          <p:nvPr>
            <p:ph type="sldNum" sz="quarter" idx="10"/>
          </p:nvPr>
        </p:nvSpPr>
        <p:spPr/>
        <p:txBody>
          <a:bodyPr/>
          <a:lstStyle/>
          <a:p>
            <a:r>
              <a:rPr lang="en-US" altLang="en-US"/>
              <a:t>20.</a:t>
            </a:r>
            <a:fld id="{0BAD497B-20D9-2B47-9CA2-C9332C357C6F}" type="slidenum">
              <a:rPr lang="en-US" altLang="en-US"/>
              <a:pPr/>
              <a:t>10</a:t>
            </a:fld>
            <a:endParaRPr lang="en-US" altLang="en-US"/>
          </a:p>
        </p:txBody>
      </p:sp>
      <p:sp>
        <p:nvSpPr>
          <p:cNvPr id="864258" name="Line 2">
            <a:extLst>
              <a:ext uri="{FF2B5EF4-FFF2-40B4-BE49-F238E27FC236}">
                <a16:creationId xmlns:a16="http://schemas.microsoft.com/office/drawing/2014/main" id="{A6A5ED4B-409D-28B8-A843-281DBA27276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D5D02DF7-B0F9-13F0-E9ED-BE436E747AF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26B2C545-6A28-61C7-6DA3-5F200B60D199}"/>
              </a:ext>
            </a:extLst>
          </p:cNvPr>
          <p:cNvSpPr txBox="1">
            <a:spLocks noChangeArrowheads="1"/>
          </p:cNvSpPr>
          <p:nvPr/>
        </p:nvSpPr>
        <p:spPr bwMode="auto">
          <a:xfrm>
            <a:off x="304800" y="762000"/>
            <a:ext cx="611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20.4  </a:t>
            </a:r>
            <a:r>
              <a:rPr lang="en-US" altLang="en-US" sz="2000" i="1">
                <a:latin typeface="Times New Roman" panose="02020603050405020304" pitchFamily="18" charset="0"/>
              </a:rPr>
              <a:t>Position of IPv4 in TCP/IP protocol suite</a:t>
            </a:r>
          </a:p>
        </p:txBody>
      </p:sp>
      <p:sp>
        <p:nvSpPr>
          <p:cNvPr id="864261" name="Line 5">
            <a:extLst>
              <a:ext uri="{FF2B5EF4-FFF2-40B4-BE49-F238E27FC236}">
                <a16:creationId xmlns:a16="http://schemas.microsoft.com/office/drawing/2014/main" id="{106DBE27-A63D-17BD-7A5D-ADFE0614147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7E01D22D-9E23-4644-D614-67DA58C34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984375"/>
            <a:ext cx="7916862"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CAC4F8-EE8D-01CB-7505-4E55D1C5581B}"/>
              </a:ext>
            </a:extLst>
          </p:cNvPr>
          <p:cNvSpPr>
            <a:spLocks noGrp="1"/>
          </p:cNvSpPr>
          <p:nvPr>
            <p:ph type="sldNum" sz="quarter" idx="10"/>
          </p:nvPr>
        </p:nvSpPr>
        <p:spPr/>
        <p:txBody>
          <a:bodyPr/>
          <a:lstStyle/>
          <a:p>
            <a:r>
              <a:rPr lang="en-US" altLang="en-US"/>
              <a:t>20.</a:t>
            </a:r>
            <a:fld id="{E682AFB2-D28B-EA4C-9FE9-7F4BE5C7C368}" type="slidenum">
              <a:rPr lang="en-US" altLang="en-US"/>
              <a:pPr/>
              <a:t>11</a:t>
            </a:fld>
            <a:endParaRPr lang="en-US" altLang="en-US"/>
          </a:p>
        </p:txBody>
      </p:sp>
      <p:sp>
        <p:nvSpPr>
          <p:cNvPr id="865282" name="Line 2">
            <a:extLst>
              <a:ext uri="{FF2B5EF4-FFF2-40B4-BE49-F238E27FC236}">
                <a16:creationId xmlns:a16="http://schemas.microsoft.com/office/drawing/2014/main" id="{2E160313-E1B0-FA0E-9C4A-92EA960E60F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C0EEB3A6-74B4-04CD-32C8-857EE6DC3D4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3EB014D0-5107-A132-1ED4-4956A90B379A}"/>
              </a:ext>
            </a:extLst>
          </p:cNvPr>
          <p:cNvSpPr txBox="1">
            <a:spLocks noChangeArrowheads="1"/>
          </p:cNvSpPr>
          <p:nvPr/>
        </p:nvSpPr>
        <p:spPr bwMode="auto">
          <a:xfrm>
            <a:off x="304800" y="762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20.5  </a:t>
            </a:r>
            <a:r>
              <a:rPr lang="en-US" altLang="en-US" sz="2000" i="1">
                <a:latin typeface="Times New Roman" panose="02020603050405020304" pitchFamily="18" charset="0"/>
              </a:rPr>
              <a:t>IPv4 datagram format</a:t>
            </a:r>
          </a:p>
        </p:txBody>
      </p:sp>
      <p:sp>
        <p:nvSpPr>
          <p:cNvPr id="865285" name="Line 5">
            <a:extLst>
              <a:ext uri="{FF2B5EF4-FFF2-40B4-BE49-F238E27FC236}">
                <a16:creationId xmlns:a16="http://schemas.microsoft.com/office/drawing/2014/main" id="{0DFDC5A0-AA6F-48C9-57A4-6E11CF7C576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A7CE91EB-AD6F-8DB2-1693-5AA5316F3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662113"/>
            <a:ext cx="6334125"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9252F-52C3-9118-A59F-6C754E110CF6}"/>
              </a:ext>
            </a:extLst>
          </p:cNvPr>
          <p:cNvSpPr>
            <a:spLocks noGrp="1"/>
          </p:cNvSpPr>
          <p:nvPr>
            <p:ph type="sldNum" sz="quarter" idx="10"/>
          </p:nvPr>
        </p:nvSpPr>
        <p:spPr/>
        <p:txBody>
          <a:bodyPr/>
          <a:lstStyle/>
          <a:p>
            <a:r>
              <a:rPr lang="en-US" altLang="en-US"/>
              <a:t>20.</a:t>
            </a:r>
            <a:fld id="{ED92F62E-1ADD-904B-B4F6-2A09C828E874}" type="slidenum">
              <a:rPr lang="en-US" altLang="en-US"/>
              <a:pPr/>
              <a:t>12</a:t>
            </a:fld>
            <a:endParaRPr lang="en-US" altLang="en-US"/>
          </a:p>
        </p:txBody>
      </p:sp>
      <p:sp>
        <p:nvSpPr>
          <p:cNvPr id="866306" name="Line 2">
            <a:extLst>
              <a:ext uri="{FF2B5EF4-FFF2-40B4-BE49-F238E27FC236}">
                <a16:creationId xmlns:a16="http://schemas.microsoft.com/office/drawing/2014/main" id="{107FA12B-C480-FAC9-A05F-D272EA40C6E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FF664C56-E5F2-B7C5-78A9-E6D11DAED86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519048D5-7F75-E404-EB92-FB52DA44A226}"/>
              </a:ext>
            </a:extLst>
          </p:cNvPr>
          <p:cNvSpPr txBox="1">
            <a:spLocks noChangeArrowheads="1"/>
          </p:cNvSpPr>
          <p:nvPr/>
        </p:nvSpPr>
        <p:spPr bwMode="auto">
          <a:xfrm>
            <a:off x="304800" y="762000"/>
            <a:ext cx="569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20.6  </a:t>
            </a:r>
            <a:r>
              <a:rPr lang="en-US" altLang="en-US" sz="2000" i="1">
                <a:latin typeface="Times New Roman" panose="02020603050405020304" pitchFamily="18" charset="0"/>
              </a:rPr>
              <a:t>Service type or differentiated services</a:t>
            </a:r>
          </a:p>
        </p:txBody>
      </p:sp>
      <p:sp>
        <p:nvSpPr>
          <p:cNvPr id="866309" name="Line 5">
            <a:extLst>
              <a:ext uri="{FF2B5EF4-FFF2-40B4-BE49-F238E27FC236}">
                <a16:creationId xmlns:a16="http://schemas.microsoft.com/office/drawing/2014/main" id="{233C65B7-42A5-11DC-4B33-AAD89ECD206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3BF4D0B1-D790-8922-31B4-B05FAE829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727325"/>
            <a:ext cx="77422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10E0CC-7985-A3BB-5654-9CE9BDDD6CBD}"/>
              </a:ext>
            </a:extLst>
          </p:cNvPr>
          <p:cNvSpPr>
            <a:spLocks noGrp="1"/>
          </p:cNvSpPr>
          <p:nvPr>
            <p:ph type="sldNum" sz="quarter" idx="10"/>
          </p:nvPr>
        </p:nvSpPr>
        <p:spPr/>
        <p:txBody>
          <a:bodyPr/>
          <a:lstStyle/>
          <a:p>
            <a:r>
              <a:rPr lang="en-US" altLang="en-US"/>
              <a:t>20.</a:t>
            </a:r>
            <a:fld id="{35ECA644-6903-6641-9613-9C9249B07801}" type="slidenum">
              <a:rPr lang="en-US" altLang="en-US"/>
              <a:pPr/>
              <a:t>13</a:t>
            </a:fld>
            <a:endParaRPr lang="en-US" altLang="en-US"/>
          </a:p>
        </p:txBody>
      </p:sp>
      <p:sp>
        <p:nvSpPr>
          <p:cNvPr id="884738" name="Rectangle 2">
            <a:extLst>
              <a:ext uri="{FF2B5EF4-FFF2-40B4-BE49-F238E27FC236}">
                <a16:creationId xmlns:a16="http://schemas.microsoft.com/office/drawing/2014/main" id="{DF0C58EA-C7DE-A47E-628E-6A2F82A6F01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39" name="Rectangle 3">
            <a:extLst>
              <a:ext uri="{FF2B5EF4-FFF2-40B4-BE49-F238E27FC236}">
                <a16:creationId xmlns:a16="http://schemas.microsoft.com/office/drawing/2014/main" id="{4DA4442E-415E-2C5C-C5D5-9C35FE25748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0" name="Rectangle 4">
            <a:extLst>
              <a:ext uri="{FF2B5EF4-FFF2-40B4-BE49-F238E27FC236}">
                <a16:creationId xmlns:a16="http://schemas.microsoft.com/office/drawing/2014/main" id="{1FA09828-C156-8BD1-EC04-583C8D4B6B5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1" name="Rectangle 5">
            <a:extLst>
              <a:ext uri="{FF2B5EF4-FFF2-40B4-BE49-F238E27FC236}">
                <a16:creationId xmlns:a16="http://schemas.microsoft.com/office/drawing/2014/main" id="{D9224CB0-2596-18EB-BA45-E68685B0679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2" name="Rectangle 6">
            <a:extLst>
              <a:ext uri="{FF2B5EF4-FFF2-40B4-BE49-F238E27FC236}">
                <a16:creationId xmlns:a16="http://schemas.microsoft.com/office/drawing/2014/main" id="{2C898FFD-BAEA-059C-36AF-B5568588AE4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3" name="Rectangle 7">
            <a:extLst>
              <a:ext uri="{FF2B5EF4-FFF2-40B4-BE49-F238E27FC236}">
                <a16:creationId xmlns:a16="http://schemas.microsoft.com/office/drawing/2014/main" id="{E3ED9DEE-4838-328F-CD9C-DD026CA7F1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4" name="Rectangle 8">
            <a:extLst>
              <a:ext uri="{FF2B5EF4-FFF2-40B4-BE49-F238E27FC236}">
                <a16:creationId xmlns:a16="http://schemas.microsoft.com/office/drawing/2014/main" id="{1E9C42A3-99AF-B19E-C2BF-F518F5C1BB2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5" name="Line 9">
            <a:extLst>
              <a:ext uri="{FF2B5EF4-FFF2-40B4-BE49-F238E27FC236}">
                <a16:creationId xmlns:a16="http://schemas.microsoft.com/office/drawing/2014/main" id="{BDE18F54-7159-523E-6DAA-A49568788E4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6" name="Line 10">
            <a:extLst>
              <a:ext uri="{FF2B5EF4-FFF2-40B4-BE49-F238E27FC236}">
                <a16:creationId xmlns:a16="http://schemas.microsoft.com/office/drawing/2014/main" id="{DF9F4AB9-2907-DD02-DF79-D1B703D6C7D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7" name="Rectangle 11">
            <a:extLst>
              <a:ext uri="{FF2B5EF4-FFF2-40B4-BE49-F238E27FC236}">
                <a16:creationId xmlns:a16="http://schemas.microsoft.com/office/drawing/2014/main" id="{393E8BEA-B255-5117-B4EE-2817F718441A}"/>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precedence subfield was part of version 4, but never used.</a:t>
            </a:r>
          </a:p>
        </p:txBody>
      </p:sp>
      <p:grpSp>
        <p:nvGrpSpPr>
          <p:cNvPr id="884748" name="Group 12">
            <a:extLst>
              <a:ext uri="{FF2B5EF4-FFF2-40B4-BE49-F238E27FC236}">
                <a16:creationId xmlns:a16="http://schemas.microsoft.com/office/drawing/2014/main" id="{ADD0B45A-4DC9-EACD-46B2-728DFEE3401C}"/>
              </a:ext>
            </a:extLst>
          </p:cNvPr>
          <p:cNvGrpSpPr>
            <a:grpSpLocks/>
          </p:cNvGrpSpPr>
          <p:nvPr/>
        </p:nvGrpSpPr>
        <p:grpSpPr bwMode="auto">
          <a:xfrm>
            <a:off x="457200" y="1981200"/>
            <a:ext cx="1143000" cy="566738"/>
            <a:chOff x="1200" y="1248"/>
            <a:chExt cx="720" cy="357"/>
          </a:xfrm>
        </p:grpSpPr>
        <p:pic>
          <p:nvPicPr>
            <p:cNvPr id="884749" name="Picture 13">
              <a:extLst>
                <a:ext uri="{FF2B5EF4-FFF2-40B4-BE49-F238E27FC236}">
                  <a16:creationId xmlns:a16="http://schemas.microsoft.com/office/drawing/2014/main" id="{6AEA4673-E5C4-FD8C-A266-15E9E3BED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AE238FE5-1957-330F-9E83-AB73986DEDF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0AF7CF-B72C-FD86-51B6-2C027EB3F0B8}"/>
              </a:ext>
            </a:extLst>
          </p:cNvPr>
          <p:cNvSpPr>
            <a:spLocks noGrp="1"/>
          </p:cNvSpPr>
          <p:nvPr>
            <p:ph type="sldNum" sz="quarter" idx="10"/>
          </p:nvPr>
        </p:nvSpPr>
        <p:spPr/>
        <p:txBody>
          <a:bodyPr/>
          <a:lstStyle/>
          <a:p>
            <a:r>
              <a:rPr lang="en-US" altLang="en-US"/>
              <a:t>20.</a:t>
            </a:r>
            <a:fld id="{01D15C97-72FA-F643-B6C4-5AD81803CA0F}" type="slidenum">
              <a:rPr lang="en-US" altLang="en-US"/>
              <a:pPr/>
              <a:t>14</a:t>
            </a:fld>
            <a:endParaRPr lang="en-US" altLang="en-US"/>
          </a:p>
        </p:txBody>
      </p:sp>
      <p:sp>
        <p:nvSpPr>
          <p:cNvPr id="886786" name="Text Box 2">
            <a:extLst>
              <a:ext uri="{FF2B5EF4-FFF2-40B4-BE49-F238E27FC236}">
                <a16:creationId xmlns:a16="http://schemas.microsoft.com/office/drawing/2014/main" id="{42CBE34F-CBF2-A680-7F0D-B8ECA5266F9C}"/>
              </a:ext>
            </a:extLst>
          </p:cNvPr>
          <p:cNvSpPr txBox="1">
            <a:spLocks noChangeArrowheads="1"/>
          </p:cNvSpPr>
          <p:nvPr/>
        </p:nvSpPr>
        <p:spPr bwMode="auto">
          <a:xfrm>
            <a:off x="2362200" y="1295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20.1  </a:t>
            </a:r>
            <a:r>
              <a:rPr lang="en-US" altLang="en-US" sz="2000" i="1">
                <a:latin typeface="Times New Roman" panose="02020603050405020304" pitchFamily="18" charset="0"/>
              </a:rPr>
              <a:t>Types of service</a:t>
            </a:r>
          </a:p>
        </p:txBody>
      </p:sp>
      <p:pic>
        <p:nvPicPr>
          <p:cNvPr id="886788" name="Picture 4">
            <a:extLst>
              <a:ext uri="{FF2B5EF4-FFF2-40B4-BE49-F238E27FC236}">
                <a16:creationId xmlns:a16="http://schemas.microsoft.com/office/drawing/2014/main" id="{F93DCD8C-86FF-FD1D-55F1-CDC2F5CC4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00225"/>
            <a:ext cx="5348288"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FBEA9-1626-4897-0EA1-29D542E0F8A1}"/>
              </a:ext>
            </a:extLst>
          </p:cNvPr>
          <p:cNvSpPr>
            <a:spLocks noGrp="1"/>
          </p:cNvSpPr>
          <p:nvPr>
            <p:ph type="sldNum" sz="quarter" idx="10"/>
          </p:nvPr>
        </p:nvSpPr>
        <p:spPr/>
        <p:txBody>
          <a:bodyPr/>
          <a:lstStyle/>
          <a:p>
            <a:r>
              <a:rPr lang="en-US" altLang="en-US"/>
              <a:t>20.</a:t>
            </a:r>
            <a:fld id="{750793AB-58D4-624E-8BB7-6AB04065F159}" type="slidenum">
              <a:rPr lang="en-US" altLang="en-US"/>
              <a:pPr/>
              <a:t>15</a:t>
            </a:fld>
            <a:endParaRPr lang="en-US" altLang="en-US"/>
          </a:p>
        </p:txBody>
      </p:sp>
      <p:sp>
        <p:nvSpPr>
          <p:cNvPr id="887810" name="Text Box 2">
            <a:extLst>
              <a:ext uri="{FF2B5EF4-FFF2-40B4-BE49-F238E27FC236}">
                <a16:creationId xmlns:a16="http://schemas.microsoft.com/office/drawing/2014/main" id="{A65686F5-2770-92E8-29EC-32A13CBDC50D}"/>
              </a:ext>
            </a:extLst>
          </p:cNvPr>
          <p:cNvSpPr txBox="1">
            <a:spLocks noChangeArrowheads="1"/>
          </p:cNvSpPr>
          <p:nvPr/>
        </p:nvSpPr>
        <p:spPr bwMode="auto">
          <a:xfrm>
            <a:off x="1447800" y="152400"/>
            <a:ext cx="411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20.2  </a:t>
            </a:r>
            <a:r>
              <a:rPr lang="en-US" altLang="en-US" sz="2000" i="1">
                <a:latin typeface="Times New Roman" panose="02020603050405020304" pitchFamily="18" charset="0"/>
              </a:rPr>
              <a:t>Default types of service</a:t>
            </a:r>
          </a:p>
        </p:txBody>
      </p:sp>
      <p:pic>
        <p:nvPicPr>
          <p:cNvPr id="887812" name="Picture 4">
            <a:extLst>
              <a:ext uri="{FF2B5EF4-FFF2-40B4-BE49-F238E27FC236}">
                <a16:creationId xmlns:a16="http://schemas.microsoft.com/office/drawing/2014/main" id="{7C38597B-F428-AAE5-D204-E81A3360D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533400"/>
            <a:ext cx="6608762" cy="588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5C181E-CBDB-FC9A-6841-C518EBED0018}"/>
              </a:ext>
            </a:extLst>
          </p:cNvPr>
          <p:cNvSpPr>
            <a:spLocks noGrp="1"/>
          </p:cNvSpPr>
          <p:nvPr>
            <p:ph type="sldNum" sz="quarter" idx="10"/>
          </p:nvPr>
        </p:nvSpPr>
        <p:spPr/>
        <p:txBody>
          <a:bodyPr/>
          <a:lstStyle/>
          <a:p>
            <a:r>
              <a:rPr lang="en-US" altLang="en-US"/>
              <a:t>20.</a:t>
            </a:r>
            <a:fld id="{314C6EEC-620A-A143-9931-B2845453D475}" type="slidenum">
              <a:rPr lang="en-US" altLang="en-US"/>
              <a:pPr/>
              <a:t>16</a:t>
            </a:fld>
            <a:endParaRPr lang="en-US" altLang="en-US"/>
          </a:p>
        </p:txBody>
      </p:sp>
      <p:sp>
        <p:nvSpPr>
          <p:cNvPr id="888834" name="Text Box 2">
            <a:extLst>
              <a:ext uri="{FF2B5EF4-FFF2-40B4-BE49-F238E27FC236}">
                <a16:creationId xmlns:a16="http://schemas.microsoft.com/office/drawing/2014/main" id="{95BABE90-85A5-BC73-401E-A93CACD64A56}"/>
              </a:ext>
            </a:extLst>
          </p:cNvPr>
          <p:cNvSpPr txBox="1">
            <a:spLocks noChangeArrowheads="1"/>
          </p:cNvSpPr>
          <p:nvPr/>
        </p:nvSpPr>
        <p:spPr bwMode="auto">
          <a:xfrm>
            <a:off x="2743200" y="1371600"/>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20.3  </a:t>
            </a:r>
            <a:r>
              <a:rPr lang="en-US" altLang="en-US" sz="2000" i="1">
                <a:latin typeface="Times New Roman" panose="02020603050405020304" pitchFamily="18" charset="0"/>
              </a:rPr>
              <a:t>Values for codepoints</a:t>
            </a:r>
          </a:p>
        </p:txBody>
      </p:sp>
      <p:pic>
        <p:nvPicPr>
          <p:cNvPr id="888836" name="Picture 4">
            <a:extLst>
              <a:ext uri="{FF2B5EF4-FFF2-40B4-BE49-F238E27FC236}">
                <a16:creationId xmlns:a16="http://schemas.microsoft.com/office/drawing/2014/main" id="{0D1A81EE-1682-8361-D1F3-A25609283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5110163"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6DB73D-DAD9-5365-F99A-A00410B80F2A}"/>
              </a:ext>
            </a:extLst>
          </p:cNvPr>
          <p:cNvSpPr>
            <a:spLocks noGrp="1"/>
          </p:cNvSpPr>
          <p:nvPr>
            <p:ph type="sldNum" sz="quarter" idx="10"/>
          </p:nvPr>
        </p:nvSpPr>
        <p:spPr/>
        <p:txBody>
          <a:bodyPr/>
          <a:lstStyle/>
          <a:p>
            <a:r>
              <a:rPr lang="en-US" altLang="en-US"/>
              <a:t>20.</a:t>
            </a:r>
            <a:fld id="{C6D343AB-CFC6-8A42-89FE-C56CCB2C7368}" type="slidenum">
              <a:rPr lang="en-US" altLang="en-US"/>
              <a:pPr/>
              <a:t>17</a:t>
            </a:fld>
            <a:endParaRPr lang="en-US" altLang="en-US"/>
          </a:p>
        </p:txBody>
      </p:sp>
      <p:sp>
        <p:nvSpPr>
          <p:cNvPr id="885762" name="Rectangle 2">
            <a:extLst>
              <a:ext uri="{FF2B5EF4-FFF2-40B4-BE49-F238E27FC236}">
                <a16:creationId xmlns:a16="http://schemas.microsoft.com/office/drawing/2014/main" id="{25B1AC8C-3E70-B52D-1EC2-4ECBE2E254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3" name="Rectangle 3">
            <a:extLst>
              <a:ext uri="{FF2B5EF4-FFF2-40B4-BE49-F238E27FC236}">
                <a16:creationId xmlns:a16="http://schemas.microsoft.com/office/drawing/2014/main" id="{BE42CD2F-9C5A-4E48-04E0-428AC665E45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4" name="Rectangle 4">
            <a:extLst>
              <a:ext uri="{FF2B5EF4-FFF2-40B4-BE49-F238E27FC236}">
                <a16:creationId xmlns:a16="http://schemas.microsoft.com/office/drawing/2014/main" id="{B160EE98-0027-FF18-F781-018BA9D62E0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5" name="Rectangle 5">
            <a:extLst>
              <a:ext uri="{FF2B5EF4-FFF2-40B4-BE49-F238E27FC236}">
                <a16:creationId xmlns:a16="http://schemas.microsoft.com/office/drawing/2014/main" id="{01D6CD3B-15B5-29E0-EFBC-037142CFC6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6" name="Rectangle 6">
            <a:extLst>
              <a:ext uri="{FF2B5EF4-FFF2-40B4-BE49-F238E27FC236}">
                <a16:creationId xmlns:a16="http://schemas.microsoft.com/office/drawing/2014/main" id="{EB1B2363-8963-481B-81D1-584459BBF12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7" name="Rectangle 7">
            <a:extLst>
              <a:ext uri="{FF2B5EF4-FFF2-40B4-BE49-F238E27FC236}">
                <a16:creationId xmlns:a16="http://schemas.microsoft.com/office/drawing/2014/main" id="{756CC207-5302-44B0-4CFD-2B8CFD354D3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8" name="Rectangle 8">
            <a:extLst>
              <a:ext uri="{FF2B5EF4-FFF2-40B4-BE49-F238E27FC236}">
                <a16:creationId xmlns:a16="http://schemas.microsoft.com/office/drawing/2014/main" id="{840A07E9-A9F3-FA8E-CFE2-AF3EEAAF2DB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9" name="Line 9">
            <a:extLst>
              <a:ext uri="{FF2B5EF4-FFF2-40B4-BE49-F238E27FC236}">
                <a16:creationId xmlns:a16="http://schemas.microsoft.com/office/drawing/2014/main" id="{E35DE6CF-098F-7DDC-3119-F0274CEEDC4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0" name="Line 10">
            <a:extLst>
              <a:ext uri="{FF2B5EF4-FFF2-40B4-BE49-F238E27FC236}">
                <a16:creationId xmlns:a16="http://schemas.microsoft.com/office/drawing/2014/main" id="{B5FB5280-45E1-219F-8F64-65C83E341726}"/>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1" name="Rectangle 11">
            <a:extLst>
              <a:ext uri="{FF2B5EF4-FFF2-40B4-BE49-F238E27FC236}">
                <a16:creationId xmlns:a16="http://schemas.microsoft.com/office/drawing/2014/main" id="{202CCA9D-93FC-F9BE-C935-B84946161DEA}"/>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total length field defines the total length of the datagram including the header.</a:t>
            </a:r>
          </a:p>
        </p:txBody>
      </p:sp>
      <p:grpSp>
        <p:nvGrpSpPr>
          <p:cNvPr id="885772" name="Group 12">
            <a:extLst>
              <a:ext uri="{FF2B5EF4-FFF2-40B4-BE49-F238E27FC236}">
                <a16:creationId xmlns:a16="http://schemas.microsoft.com/office/drawing/2014/main" id="{E3156E23-E2A1-DA2C-7F78-F374777A11D4}"/>
              </a:ext>
            </a:extLst>
          </p:cNvPr>
          <p:cNvGrpSpPr>
            <a:grpSpLocks/>
          </p:cNvGrpSpPr>
          <p:nvPr/>
        </p:nvGrpSpPr>
        <p:grpSpPr bwMode="auto">
          <a:xfrm>
            <a:off x="457200" y="1981200"/>
            <a:ext cx="1143000" cy="566738"/>
            <a:chOff x="1200" y="1248"/>
            <a:chExt cx="720" cy="357"/>
          </a:xfrm>
        </p:grpSpPr>
        <p:pic>
          <p:nvPicPr>
            <p:cNvPr id="885773" name="Picture 13">
              <a:extLst>
                <a:ext uri="{FF2B5EF4-FFF2-40B4-BE49-F238E27FC236}">
                  <a16:creationId xmlns:a16="http://schemas.microsoft.com/office/drawing/2014/main" id="{A56AF117-3000-98EC-39A2-98ED187C0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EF084A4B-5083-9F26-2BE4-96E82A47686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E9D0DE-96DA-A476-9393-EA66A5064E8A}"/>
              </a:ext>
            </a:extLst>
          </p:cNvPr>
          <p:cNvSpPr>
            <a:spLocks noGrp="1"/>
          </p:cNvSpPr>
          <p:nvPr>
            <p:ph type="sldNum" sz="quarter" idx="10"/>
          </p:nvPr>
        </p:nvSpPr>
        <p:spPr/>
        <p:txBody>
          <a:bodyPr/>
          <a:lstStyle/>
          <a:p>
            <a:r>
              <a:rPr lang="en-US" altLang="en-US"/>
              <a:t>20.</a:t>
            </a:r>
            <a:fld id="{48FF1681-A9EE-D54C-8BB0-959A8C051A8D}" type="slidenum">
              <a:rPr lang="en-US" altLang="en-US"/>
              <a:pPr/>
              <a:t>18</a:t>
            </a:fld>
            <a:endParaRPr lang="en-US" altLang="en-US"/>
          </a:p>
        </p:txBody>
      </p:sp>
      <p:sp>
        <p:nvSpPr>
          <p:cNvPr id="867330" name="Line 2">
            <a:extLst>
              <a:ext uri="{FF2B5EF4-FFF2-40B4-BE49-F238E27FC236}">
                <a16:creationId xmlns:a16="http://schemas.microsoft.com/office/drawing/2014/main" id="{E8E2DDC0-1ACE-8369-0A4D-356F55CC758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FCC29B6A-D3CE-B4C4-490F-1D6D45EE001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312028FA-6E82-CA1E-8CFE-72B59DFF3886}"/>
              </a:ext>
            </a:extLst>
          </p:cNvPr>
          <p:cNvSpPr txBox="1">
            <a:spLocks noChangeArrowheads="1"/>
          </p:cNvSpPr>
          <p:nvPr/>
        </p:nvSpPr>
        <p:spPr bwMode="auto">
          <a:xfrm>
            <a:off x="304800" y="762000"/>
            <a:ext cx="775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20.7  </a:t>
            </a:r>
            <a:r>
              <a:rPr lang="en-US" altLang="en-US" sz="2000" i="1">
                <a:latin typeface="Times New Roman" panose="02020603050405020304" pitchFamily="18" charset="0"/>
              </a:rPr>
              <a:t>Encapsulation of a small datagram in an Ethernet frame</a:t>
            </a:r>
          </a:p>
        </p:txBody>
      </p:sp>
      <p:sp>
        <p:nvSpPr>
          <p:cNvPr id="867333" name="Line 5">
            <a:extLst>
              <a:ext uri="{FF2B5EF4-FFF2-40B4-BE49-F238E27FC236}">
                <a16:creationId xmlns:a16="http://schemas.microsoft.com/office/drawing/2014/main" id="{4EDAD93F-2B17-D527-38F6-574D08C9F9A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2698B8FD-C227-D9EE-AA99-BAE80DEFB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590800"/>
            <a:ext cx="8693150"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E20C5-67E3-0637-3D9E-4449547404E8}"/>
              </a:ext>
            </a:extLst>
          </p:cNvPr>
          <p:cNvSpPr>
            <a:spLocks noGrp="1"/>
          </p:cNvSpPr>
          <p:nvPr>
            <p:ph type="sldNum" sz="quarter" idx="10"/>
          </p:nvPr>
        </p:nvSpPr>
        <p:spPr/>
        <p:txBody>
          <a:bodyPr/>
          <a:lstStyle/>
          <a:p>
            <a:r>
              <a:rPr lang="en-US" altLang="en-US"/>
              <a:t>20.</a:t>
            </a:r>
            <a:fld id="{D1D3981C-4612-A84E-9E8C-7C3A3A0FB45F}" type="slidenum">
              <a:rPr lang="en-US" altLang="en-US"/>
              <a:pPr/>
              <a:t>19</a:t>
            </a:fld>
            <a:endParaRPr lang="en-US" altLang="en-US"/>
          </a:p>
        </p:txBody>
      </p:sp>
      <p:sp>
        <p:nvSpPr>
          <p:cNvPr id="868354" name="Line 2">
            <a:extLst>
              <a:ext uri="{FF2B5EF4-FFF2-40B4-BE49-F238E27FC236}">
                <a16:creationId xmlns:a16="http://schemas.microsoft.com/office/drawing/2014/main" id="{871CCF88-B1E7-B6DC-2181-0444E6253DE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92053C55-3369-84C9-E1B1-DA0417CCAF9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6694B090-03E6-64D4-0DDF-8D108DD2CCCD}"/>
              </a:ext>
            </a:extLst>
          </p:cNvPr>
          <p:cNvSpPr txBox="1">
            <a:spLocks noChangeArrowheads="1"/>
          </p:cNvSpPr>
          <p:nvPr/>
        </p:nvSpPr>
        <p:spPr bwMode="auto">
          <a:xfrm>
            <a:off x="304800" y="762000"/>
            <a:ext cx="562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20.8  </a:t>
            </a:r>
            <a:r>
              <a:rPr lang="en-US" altLang="en-US" sz="2000" i="1">
                <a:latin typeface="Times New Roman" panose="02020603050405020304" pitchFamily="18" charset="0"/>
              </a:rPr>
              <a:t>Protocol field and encapsulated data</a:t>
            </a:r>
          </a:p>
        </p:txBody>
      </p:sp>
      <p:sp>
        <p:nvSpPr>
          <p:cNvPr id="868357" name="Line 5">
            <a:extLst>
              <a:ext uri="{FF2B5EF4-FFF2-40B4-BE49-F238E27FC236}">
                <a16:creationId xmlns:a16="http://schemas.microsoft.com/office/drawing/2014/main" id="{09EE316D-320B-29B9-94F4-C260ABEB133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1EAD0F32-98F6-36DD-6D36-663EE8A3F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541588"/>
            <a:ext cx="7715250" cy="218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3FB6A9-DBFF-7A8D-FBC4-BBB73FA2907A}"/>
              </a:ext>
            </a:extLst>
          </p:cNvPr>
          <p:cNvSpPr>
            <a:spLocks noGrp="1"/>
          </p:cNvSpPr>
          <p:nvPr>
            <p:ph type="sldNum" sz="quarter" idx="10"/>
          </p:nvPr>
        </p:nvSpPr>
        <p:spPr/>
        <p:txBody>
          <a:bodyPr/>
          <a:lstStyle/>
          <a:p>
            <a:r>
              <a:rPr lang="en-US" altLang="en-US"/>
              <a:t>20.</a:t>
            </a:r>
            <a:fld id="{A4AEC6DF-CDB4-CE46-9EFB-49B1033B3D07}" type="slidenum">
              <a:rPr lang="en-US" altLang="en-US"/>
              <a:pPr/>
              <a:t>2</a:t>
            </a:fld>
            <a:endParaRPr lang="en-US" altLang="en-US"/>
          </a:p>
        </p:txBody>
      </p:sp>
      <p:sp>
        <p:nvSpPr>
          <p:cNvPr id="565250" name="Rectangle 2">
            <a:extLst>
              <a:ext uri="{FF2B5EF4-FFF2-40B4-BE49-F238E27FC236}">
                <a16:creationId xmlns:a16="http://schemas.microsoft.com/office/drawing/2014/main" id="{5812A96B-92B6-4C39-C912-9C5868AA8C89}"/>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60DB7847-E369-19E4-FE34-606AA72CFEF9}"/>
              </a:ext>
            </a:extLst>
          </p:cNvPr>
          <p:cNvSpPr txBox="1">
            <a:spLocks noChangeArrowheads="1"/>
          </p:cNvSpPr>
          <p:nvPr/>
        </p:nvSpPr>
        <p:spPr bwMode="auto">
          <a:xfrm>
            <a:off x="228600" y="406400"/>
            <a:ext cx="5459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20-1   INTERNETWORKING</a:t>
            </a:r>
          </a:p>
        </p:txBody>
      </p:sp>
      <p:sp>
        <p:nvSpPr>
          <p:cNvPr id="565252" name="Text Box 4">
            <a:extLst>
              <a:ext uri="{FF2B5EF4-FFF2-40B4-BE49-F238E27FC236}">
                <a16:creationId xmlns:a16="http://schemas.microsoft.com/office/drawing/2014/main" id="{BA2EDAFE-D883-6441-2A5D-06CB30A5AAB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595D9DC0-5A42-5F35-719C-28B76451410E}"/>
              </a:ext>
            </a:extLst>
          </p:cNvPr>
          <p:cNvSpPr>
            <a:spLocks noChangeArrowheads="1"/>
          </p:cNvSpPr>
          <p:nvPr/>
        </p:nvSpPr>
        <p:spPr bwMode="auto">
          <a:xfrm>
            <a:off x="304800" y="160178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this section, we discuss internetworking, connecting networks together to make an internetwork or an internet. </a:t>
            </a:r>
          </a:p>
        </p:txBody>
      </p:sp>
      <p:sp>
        <p:nvSpPr>
          <p:cNvPr id="565277" name="Rectangle 29">
            <a:extLst>
              <a:ext uri="{FF2B5EF4-FFF2-40B4-BE49-F238E27FC236}">
                <a16:creationId xmlns:a16="http://schemas.microsoft.com/office/drawing/2014/main" id="{890C04B9-314C-76A8-C0CD-632BC5D78E3E}"/>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Need for Network 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Internet as a Datagram Network</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Internet as a Connectionless Network</a:t>
            </a:r>
          </a:p>
        </p:txBody>
      </p:sp>
      <p:sp>
        <p:nvSpPr>
          <p:cNvPr id="565278" name="Text Box 30">
            <a:extLst>
              <a:ext uri="{FF2B5EF4-FFF2-40B4-BE49-F238E27FC236}">
                <a16:creationId xmlns:a16="http://schemas.microsoft.com/office/drawing/2014/main" id="{5718A1C1-659D-2AC4-2AD9-45A740D8540B}"/>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592ED-17C9-5BD5-9C55-B8FA3FB19D14}"/>
              </a:ext>
            </a:extLst>
          </p:cNvPr>
          <p:cNvSpPr>
            <a:spLocks noGrp="1"/>
          </p:cNvSpPr>
          <p:nvPr>
            <p:ph type="sldNum" sz="quarter" idx="10"/>
          </p:nvPr>
        </p:nvSpPr>
        <p:spPr/>
        <p:txBody>
          <a:bodyPr/>
          <a:lstStyle/>
          <a:p>
            <a:r>
              <a:rPr lang="en-US" altLang="en-US"/>
              <a:t>20.</a:t>
            </a:r>
            <a:fld id="{29CBA2E2-FBD5-F94A-B2AD-606351C106B5}" type="slidenum">
              <a:rPr lang="en-US" altLang="en-US"/>
              <a:pPr/>
              <a:t>20</a:t>
            </a:fld>
            <a:endParaRPr lang="en-US" altLang="en-US"/>
          </a:p>
        </p:txBody>
      </p:sp>
      <p:sp>
        <p:nvSpPr>
          <p:cNvPr id="889858" name="Text Box 2">
            <a:extLst>
              <a:ext uri="{FF2B5EF4-FFF2-40B4-BE49-F238E27FC236}">
                <a16:creationId xmlns:a16="http://schemas.microsoft.com/office/drawing/2014/main" id="{A97B13C9-49BE-BD2B-8D0D-43D63C80697C}"/>
              </a:ext>
            </a:extLst>
          </p:cNvPr>
          <p:cNvSpPr txBox="1">
            <a:spLocks noChangeArrowheads="1"/>
          </p:cNvSpPr>
          <p:nvPr/>
        </p:nvSpPr>
        <p:spPr bwMode="auto">
          <a:xfrm>
            <a:off x="2411413" y="1371600"/>
            <a:ext cx="3303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20.4  </a:t>
            </a:r>
            <a:r>
              <a:rPr lang="en-US" altLang="en-US" sz="2000" i="1">
                <a:latin typeface="Times New Roman" panose="02020603050405020304" pitchFamily="18" charset="0"/>
              </a:rPr>
              <a:t>Protocol values</a:t>
            </a:r>
          </a:p>
        </p:txBody>
      </p:sp>
      <p:pic>
        <p:nvPicPr>
          <p:cNvPr id="889860" name="Picture 4">
            <a:extLst>
              <a:ext uri="{FF2B5EF4-FFF2-40B4-BE49-F238E27FC236}">
                <a16:creationId xmlns:a16="http://schemas.microsoft.com/office/drawing/2014/main" id="{94F23099-E063-24CE-003A-C08E6DDF4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1843088"/>
            <a:ext cx="5127625"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FF9D72-DB62-4884-96D9-7B6DD1AA9C44}"/>
              </a:ext>
            </a:extLst>
          </p:cNvPr>
          <p:cNvSpPr>
            <a:spLocks noGrp="1"/>
          </p:cNvSpPr>
          <p:nvPr>
            <p:ph type="sldNum" sz="quarter" idx="10"/>
          </p:nvPr>
        </p:nvSpPr>
        <p:spPr/>
        <p:txBody>
          <a:bodyPr/>
          <a:lstStyle/>
          <a:p>
            <a:r>
              <a:rPr lang="en-US" altLang="en-US"/>
              <a:t>20.</a:t>
            </a:r>
            <a:fld id="{EC9381D8-DBA5-8642-ABEA-64C53DE45A00}" type="slidenum">
              <a:rPr lang="en-US" altLang="en-US"/>
              <a:pPr/>
              <a:t>21</a:t>
            </a:fld>
            <a:endParaRPr lang="en-US" altLang="en-US"/>
          </a:p>
        </p:txBody>
      </p:sp>
      <p:sp>
        <p:nvSpPr>
          <p:cNvPr id="898050" name="Rectangle 2">
            <a:extLst>
              <a:ext uri="{FF2B5EF4-FFF2-40B4-BE49-F238E27FC236}">
                <a16:creationId xmlns:a16="http://schemas.microsoft.com/office/drawing/2014/main" id="{EC3527A1-3773-6701-C091-4C1BB49C71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796C6F4A-0524-938B-2664-6768DAECC81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F52A9205-7917-D53E-F744-5D84675B343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6C1D2C25-50BA-BD88-D3DE-4ED13A2BC7C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8B620B27-BD72-D2EB-35D1-90489AB7520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5A2CE4B5-8DB6-FC0A-0662-315C7548848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7A54B51A-3DF8-15D0-D6CB-F5717ED5EEB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Rectangle 9">
            <a:extLst>
              <a:ext uri="{FF2B5EF4-FFF2-40B4-BE49-F238E27FC236}">
                <a16:creationId xmlns:a16="http://schemas.microsoft.com/office/drawing/2014/main" id="{2A46B141-FA83-1161-49EA-FDA10316EECC}"/>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An IPv4 packet has arrived with the first 8 bits as shown:</a:t>
            </a:r>
          </a:p>
          <a:p>
            <a:pPr algn="ctr"/>
            <a:r>
              <a:rPr lang="en-US" altLang="en-US" sz="2800" i="1">
                <a:solidFill>
                  <a:schemeClr val="folHlink"/>
                </a:solidFill>
                <a:latin typeface="Times New Roman" panose="02020603050405020304" pitchFamily="18" charset="0"/>
              </a:rPr>
              <a:t>01000010</a:t>
            </a:r>
          </a:p>
          <a:p>
            <a:pPr algn="just"/>
            <a:r>
              <a:rPr lang="en-US" altLang="en-US" sz="2800" i="1">
                <a:latin typeface="Times New Roman" panose="02020603050405020304" pitchFamily="18" charset="0"/>
              </a:rPr>
              <a:t>The receiver discards the packet. Why?</a:t>
            </a:r>
          </a:p>
        </p:txBody>
      </p:sp>
      <p:sp>
        <p:nvSpPr>
          <p:cNvPr id="898058" name="Rectangle 10">
            <a:extLst>
              <a:ext uri="{FF2B5EF4-FFF2-40B4-BE49-F238E27FC236}">
                <a16:creationId xmlns:a16="http://schemas.microsoft.com/office/drawing/2014/main" id="{A6E7828E-B5BF-FCF2-8B03-7880BBF3ABFC}"/>
              </a:ext>
            </a:extLst>
          </p:cNvPr>
          <p:cNvSpPr>
            <a:spLocks noChangeArrowheads="1"/>
          </p:cNvSpPr>
          <p:nvPr/>
        </p:nvSpPr>
        <p:spPr bwMode="auto">
          <a:xfrm>
            <a:off x="228600" y="31067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There is an error in this packet. The 4 leftmost bits (0100) show the version, which is correct. The next 4 bits (0010) show an invalid header length (2 × 4 = 8). The minimum number of bytes in the header must be </a:t>
            </a:r>
            <a:r>
              <a:rPr lang="en-US" altLang="en-US" sz="2800" i="1">
                <a:solidFill>
                  <a:schemeClr val="folHlink"/>
                </a:solidFill>
                <a:latin typeface="Times" pitchFamily="18" charset="0"/>
              </a:rPr>
              <a:t>20</a:t>
            </a:r>
            <a:r>
              <a:rPr lang="en-US" altLang="en-US" sz="2800" i="1">
                <a:latin typeface="Times" pitchFamily="18" charset="0"/>
              </a:rPr>
              <a:t>. The packet has been corrupted in transmission.</a:t>
            </a:r>
          </a:p>
        </p:txBody>
      </p:sp>
      <p:sp>
        <p:nvSpPr>
          <p:cNvPr id="898059" name="Text Box 11">
            <a:extLst>
              <a:ext uri="{FF2B5EF4-FFF2-40B4-BE49-F238E27FC236}">
                <a16:creationId xmlns:a16="http://schemas.microsoft.com/office/drawing/2014/main" id="{BF4CB856-C693-636A-F69F-046F5CEA6555}"/>
              </a:ext>
            </a:extLst>
          </p:cNvPr>
          <p:cNvSpPr txBox="1">
            <a:spLocks noChangeArrowheads="1"/>
          </p:cNvSpPr>
          <p:nvPr/>
        </p:nvSpPr>
        <p:spPr bwMode="auto">
          <a:xfrm>
            <a:off x="1143000" y="-7620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B9E9D3-5F65-9354-C150-8EFDFC2213A5}"/>
              </a:ext>
            </a:extLst>
          </p:cNvPr>
          <p:cNvSpPr>
            <a:spLocks noGrp="1"/>
          </p:cNvSpPr>
          <p:nvPr>
            <p:ph type="sldNum" sz="quarter" idx="10"/>
          </p:nvPr>
        </p:nvSpPr>
        <p:spPr/>
        <p:txBody>
          <a:bodyPr/>
          <a:lstStyle/>
          <a:p>
            <a:r>
              <a:rPr lang="en-US" altLang="en-US"/>
              <a:t>20.</a:t>
            </a:r>
            <a:fld id="{E2CB9731-B1E0-094F-9905-B0274A44BD97}" type="slidenum">
              <a:rPr lang="en-US" altLang="en-US"/>
              <a:pPr/>
              <a:t>22</a:t>
            </a:fld>
            <a:endParaRPr lang="en-US" altLang="en-US"/>
          </a:p>
        </p:txBody>
      </p:sp>
      <p:sp>
        <p:nvSpPr>
          <p:cNvPr id="899074" name="Rectangle 2">
            <a:extLst>
              <a:ext uri="{FF2B5EF4-FFF2-40B4-BE49-F238E27FC236}">
                <a16:creationId xmlns:a16="http://schemas.microsoft.com/office/drawing/2014/main" id="{9F8CCE52-39BF-FFBD-2839-3C908272004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5" name="Rectangle 3">
            <a:extLst>
              <a:ext uri="{FF2B5EF4-FFF2-40B4-BE49-F238E27FC236}">
                <a16:creationId xmlns:a16="http://schemas.microsoft.com/office/drawing/2014/main" id="{03FF8C63-4F96-00DE-D13C-CED8573267B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6" name="Rectangle 4">
            <a:extLst>
              <a:ext uri="{FF2B5EF4-FFF2-40B4-BE49-F238E27FC236}">
                <a16:creationId xmlns:a16="http://schemas.microsoft.com/office/drawing/2014/main" id="{12C723F4-B65D-128F-9B84-83D60F12AB5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7" name="Rectangle 5">
            <a:extLst>
              <a:ext uri="{FF2B5EF4-FFF2-40B4-BE49-F238E27FC236}">
                <a16:creationId xmlns:a16="http://schemas.microsoft.com/office/drawing/2014/main" id="{A7572992-1CA0-9CF0-874C-22EBDBD91F5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8" name="Rectangle 6">
            <a:extLst>
              <a:ext uri="{FF2B5EF4-FFF2-40B4-BE49-F238E27FC236}">
                <a16:creationId xmlns:a16="http://schemas.microsoft.com/office/drawing/2014/main" id="{2AEC043E-85B6-DC2C-B9C8-BF1E8F69303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9" name="Rectangle 7">
            <a:extLst>
              <a:ext uri="{FF2B5EF4-FFF2-40B4-BE49-F238E27FC236}">
                <a16:creationId xmlns:a16="http://schemas.microsoft.com/office/drawing/2014/main" id="{5B441D51-5B12-420D-39B3-E543CAAF51C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0" name="Rectangle 8">
            <a:extLst>
              <a:ext uri="{FF2B5EF4-FFF2-40B4-BE49-F238E27FC236}">
                <a16:creationId xmlns:a16="http://schemas.microsoft.com/office/drawing/2014/main" id="{BCDC7032-C63D-495E-BBCE-08984A98C02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1" name="Rectangle 9">
            <a:extLst>
              <a:ext uri="{FF2B5EF4-FFF2-40B4-BE49-F238E27FC236}">
                <a16:creationId xmlns:a16="http://schemas.microsoft.com/office/drawing/2014/main" id="{4D3712EE-C4ED-25B5-5397-22278E6D8949}"/>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an IPv4 packet, the value of HLEN is 1000 in binary. How many bytes of options are being carried by this packet?</a:t>
            </a:r>
          </a:p>
        </p:txBody>
      </p:sp>
      <p:sp>
        <p:nvSpPr>
          <p:cNvPr id="899082" name="Rectangle 10">
            <a:extLst>
              <a:ext uri="{FF2B5EF4-FFF2-40B4-BE49-F238E27FC236}">
                <a16:creationId xmlns:a16="http://schemas.microsoft.com/office/drawing/2014/main" id="{92526CBD-27D8-5B4E-9300-7316CD43B24D}"/>
              </a:ext>
            </a:extLst>
          </p:cNvPr>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The HLEN value is 8, which means the total number of bytes in the header is 8 × 4, or 32 bytes. The first 20 bytes are the base header, the next </a:t>
            </a:r>
            <a:r>
              <a:rPr lang="en-US" altLang="en-US" sz="2800" i="1">
                <a:solidFill>
                  <a:schemeClr val="folHlink"/>
                </a:solidFill>
                <a:latin typeface="Times" pitchFamily="18" charset="0"/>
              </a:rPr>
              <a:t>12</a:t>
            </a:r>
            <a:r>
              <a:rPr lang="en-US" altLang="en-US" sz="2800" i="1">
                <a:latin typeface="Times" pitchFamily="18" charset="0"/>
              </a:rPr>
              <a:t> bytes are the options.</a:t>
            </a:r>
          </a:p>
        </p:txBody>
      </p:sp>
      <p:sp>
        <p:nvSpPr>
          <p:cNvPr id="899083" name="Text Box 11">
            <a:extLst>
              <a:ext uri="{FF2B5EF4-FFF2-40B4-BE49-F238E27FC236}">
                <a16:creationId xmlns:a16="http://schemas.microsoft.com/office/drawing/2014/main" id="{7ABC90DF-1C4B-F55F-3831-95A2EE3AE402}"/>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329C9-57AA-8923-D3C2-825BCAF8AF36}"/>
              </a:ext>
            </a:extLst>
          </p:cNvPr>
          <p:cNvSpPr>
            <a:spLocks noGrp="1"/>
          </p:cNvSpPr>
          <p:nvPr>
            <p:ph type="sldNum" sz="quarter" idx="10"/>
          </p:nvPr>
        </p:nvSpPr>
        <p:spPr/>
        <p:txBody>
          <a:bodyPr/>
          <a:lstStyle/>
          <a:p>
            <a:r>
              <a:rPr lang="en-US" altLang="en-US"/>
              <a:t>20.</a:t>
            </a:r>
            <a:fld id="{E1943DD3-1087-7A49-92DC-C1EFB25D80BC}" type="slidenum">
              <a:rPr lang="en-US" altLang="en-US"/>
              <a:pPr/>
              <a:t>23</a:t>
            </a:fld>
            <a:endParaRPr lang="en-US" altLang="en-US"/>
          </a:p>
        </p:txBody>
      </p:sp>
      <p:sp>
        <p:nvSpPr>
          <p:cNvPr id="900098" name="Rectangle 2">
            <a:extLst>
              <a:ext uri="{FF2B5EF4-FFF2-40B4-BE49-F238E27FC236}">
                <a16:creationId xmlns:a16="http://schemas.microsoft.com/office/drawing/2014/main" id="{719918F1-1505-9008-FE8D-CFC53AA679C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FBEF8296-FFDC-03B6-D1F4-DF74C93D042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34BE063B-19C7-4154-2DEE-011F632E8F9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BCE6FEE0-2CF6-1714-4066-48F18CD6CE2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DF91B42D-9C17-D01E-A7EB-BF091C895F7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69DEF25F-0228-B5FF-4529-0E57230E3D4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D8054CC6-1D78-8234-5849-074354A78FE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Rectangle 9">
            <a:extLst>
              <a:ext uri="{FF2B5EF4-FFF2-40B4-BE49-F238E27FC236}">
                <a16:creationId xmlns:a16="http://schemas.microsoft.com/office/drawing/2014/main" id="{EE574715-9BF4-6454-EEA0-501035104DAC}"/>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an IPv4 packet, the value of HLEN is 5, and the value of the total length field is 0x0028. How many bytes of data are being carried by this packet?</a:t>
            </a:r>
          </a:p>
        </p:txBody>
      </p:sp>
      <p:sp>
        <p:nvSpPr>
          <p:cNvPr id="900106" name="Rectangle 10">
            <a:extLst>
              <a:ext uri="{FF2B5EF4-FFF2-40B4-BE49-F238E27FC236}">
                <a16:creationId xmlns:a16="http://schemas.microsoft.com/office/drawing/2014/main" id="{3994DBB7-21D4-11FA-2C5E-4F4C37DECA8C}"/>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The HLEN value is 5, which means the total number of bytes in the header is 5 × 4, or 20 bytes (no options). The total length is 40 bytes, which means the packet is carrying </a:t>
            </a:r>
            <a:r>
              <a:rPr lang="en-US" altLang="en-US" sz="2800" i="1">
                <a:solidFill>
                  <a:schemeClr val="folHlink"/>
                </a:solidFill>
                <a:latin typeface="Times" pitchFamily="18" charset="0"/>
              </a:rPr>
              <a:t>20</a:t>
            </a:r>
            <a:r>
              <a:rPr lang="en-US" altLang="en-US" sz="2800" i="1">
                <a:latin typeface="Times" pitchFamily="18" charset="0"/>
              </a:rPr>
              <a:t> bytes of data (40 − 20).</a:t>
            </a:r>
          </a:p>
        </p:txBody>
      </p:sp>
      <p:sp>
        <p:nvSpPr>
          <p:cNvPr id="900107" name="Text Box 11">
            <a:extLst>
              <a:ext uri="{FF2B5EF4-FFF2-40B4-BE49-F238E27FC236}">
                <a16:creationId xmlns:a16="http://schemas.microsoft.com/office/drawing/2014/main" id="{E85BB791-C819-D8E1-6164-C259FFC94472}"/>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3003A-D442-60C3-4E6D-65EBE7D7ECFA}"/>
              </a:ext>
            </a:extLst>
          </p:cNvPr>
          <p:cNvSpPr>
            <a:spLocks noGrp="1"/>
          </p:cNvSpPr>
          <p:nvPr>
            <p:ph type="sldNum" sz="quarter" idx="10"/>
          </p:nvPr>
        </p:nvSpPr>
        <p:spPr/>
        <p:txBody>
          <a:bodyPr/>
          <a:lstStyle/>
          <a:p>
            <a:r>
              <a:rPr lang="en-US" altLang="en-US"/>
              <a:t>20.</a:t>
            </a:r>
            <a:fld id="{A8BC001D-007B-DA4B-9AC7-BA2B57F11B7F}" type="slidenum">
              <a:rPr lang="en-US" altLang="en-US"/>
              <a:pPr/>
              <a:t>24</a:t>
            </a:fld>
            <a:endParaRPr lang="en-US" altLang="en-US"/>
          </a:p>
        </p:txBody>
      </p:sp>
      <p:sp>
        <p:nvSpPr>
          <p:cNvPr id="901122" name="Rectangle 2">
            <a:extLst>
              <a:ext uri="{FF2B5EF4-FFF2-40B4-BE49-F238E27FC236}">
                <a16:creationId xmlns:a16="http://schemas.microsoft.com/office/drawing/2014/main" id="{7A8CD46F-9895-E4B4-1E35-3B2350C58AC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0F21D8EE-2F0E-0BA3-EF65-2AF5DDDC4F9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A64A51BC-2128-EA8C-6D0B-2F6EE26A376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7F5A5367-B40A-8D9C-993B-D4D40CFEE8D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DB5DA4FB-E904-0EFC-3413-1CF01AFD4CE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274669D3-EA26-BEE9-624D-AC0155BA594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9A28EC4D-4B70-4499-1BB5-A23473F8B24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Rectangle 9">
            <a:extLst>
              <a:ext uri="{FF2B5EF4-FFF2-40B4-BE49-F238E27FC236}">
                <a16:creationId xmlns:a16="http://schemas.microsoft.com/office/drawing/2014/main" id="{1E5545E2-0E4A-7DE7-F4DC-89891A949482}"/>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An IPv4 packet has arrived with the first few hexadecimal digits as shown.</a:t>
            </a:r>
          </a:p>
          <a:p>
            <a:pPr algn="ctr"/>
            <a:r>
              <a:rPr lang="en-US" altLang="en-US" sz="2800" i="1">
                <a:solidFill>
                  <a:schemeClr val="folHlink"/>
                </a:solidFill>
                <a:latin typeface="Times New Roman" panose="02020603050405020304" pitchFamily="18" charset="0"/>
              </a:rPr>
              <a:t>0x45000028000100000102</a:t>
            </a:r>
            <a:r>
              <a:rPr lang="en-US" altLang="en-US" sz="2800" i="1">
                <a:solidFill>
                  <a:schemeClr val="hlink"/>
                </a:solidFill>
                <a:latin typeface="Times New Roman" panose="02020603050405020304" pitchFamily="18" charset="0"/>
              </a:rPr>
              <a:t> </a:t>
            </a:r>
            <a:r>
              <a:rPr lang="en-US" altLang="en-US" sz="2800" i="1">
                <a:solidFill>
                  <a:schemeClr val="folHlink"/>
                </a:solidFill>
                <a:latin typeface="Times New Roman" panose="02020603050405020304" pitchFamily="18" charset="0"/>
              </a:rPr>
              <a:t>. . .</a:t>
            </a:r>
          </a:p>
          <a:p>
            <a:pPr algn="just"/>
            <a:r>
              <a:rPr lang="en-US" altLang="en-US" sz="2800" i="1">
                <a:latin typeface="Times New Roman" panose="02020603050405020304" pitchFamily="18" charset="0"/>
              </a:rPr>
              <a:t>How many hops can this packet travel before being dropped? The data belong to what upper-layer protocol?</a:t>
            </a:r>
          </a:p>
        </p:txBody>
      </p:sp>
      <p:sp>
        <p:nvSpPr>
          <p:cNvPr id="901130" name="Rectangle 10">
            <a:extLst>
              <a:ext uri="{FF2B5EF4-FFF2-40B4-BE49-F238E27FC236}">
                <a16:creationId xmlns:a16="http://schemas.microsoft.com/office/drawing/2014/main" id="{67BA9ABD-1C4A-0E9E-A42E-48FB34F37896}"/>
              </a:ext>
            </a:extLst>
          </p:cNvPr>
          <p:cNvSpPr>
            <a:spLocks noChangeArrowheads="1"/>
          </p:cNvSpPr>
          <p:nvPr/>
        </p:nvSpPr>
        <p:spPr bwMode="auto">
          <a:xfrm>
            <a:off x="228600" y="36576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To find the time-to-live field, we skip 8 bytes. The time-to-live field is the ninth byte, which is 01. This means the packet can travel only one hop. The protocol field is the next byte (02), which means that the upper-layer protocol is IGMP.</a:t>
            </a:r>
          </a:p>
        </p:txBody>
      </p:sp>
      <p:sp>
        <p:nvSpPr>
          <p:cNvPr id="901131" name="Text Box 11">
            <a:extLst>
              <a:ext uri="{FF2B5EF4-FFF2-40B4-BE49-F238E27FC236}">
                <a16:creationId xmlns:a16="http://schemas.microsoft.com/office/drawing/2014/main" id="{CA1E95BE-B4CB-FCE3-EE40-B83B6FCF23EF}"/>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41024-3496-0CF5-3CA3-AF8DEC37548E}"/>
              </a:ext>
            </a:extLst>
          </p:cNvPr>
          <p:cNvSpPr>
            <a:spLocks noGrp="1"/>
          </p:cNvSpPr>
          <p:nvPr>
            <p:ph type="sldNum" sz="quarter" idx="10"/>
          </p:nvPr>
        </p:nvSpPr>
        <p:spPr/>
        <p:txBody>
          <a:bodyPr/>
          <a:lstStyle/>
          <a:p>
            <a:r>
              <a:rPr lang="en-US" altLang="en-US"/>
              <a:t>20.</a:t>
            </a:r>
            <a:fld id="{BC464342-A9BF-F246-88C8-CE17687FFC0B}" type="slidenum">
              <a:rPr lang="en-US" altLang="en-US"/>
              <a:pPr/>
              <a:t>25</a:t>
            </a:fld>
            <a:endParaRPr lang="en-US" altLang="en-US"/>
          </a:p>
        </p:txBody>
      </p:sp>
      <p:sp>
        <p:nvSpPr>
          <p:cNvPr id="869378" name="Line 2">
            <a:extLst>
              <a:ext uri="{FF2B5EF4-FFF2-40B4-BE49-F238E27FC236}">
                <a16:creationId xmlns:a16="http://schemas.microsoft.com/office/drawing/2014/main" id="{3DAEB9D1-0FA2-5A3A-396A-A6DACCDD2FF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74650AFA-400E-F5E1-06D7-51A021B8B98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F9ECA120-641D-BD7C-3438-EF648EEA94C2}"/>
              </a:ext>
            </a:extLst>
          </p:cNvPr>
          <p:cNvSpPr txBox="1">
            <a:spLocks noChangeArrowheads="1"/>
          </p:cNvSpPr>
          <p:nvPr/>
        </p:nvSpPr>
        <p:spPr bwMode="auto">
          <a:xfrm>
            <a:off x="304800" y="762000"/>
            <a:ext cx="5068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20.9  </a:t>
            </a:r>
            <a:r>
              <a:rPr lang="en-US" altLang="en-US" sz="2000" i="1">
                <a:latin typeface="Times New Roman" panose="02020603050405020304" pitchFamily="18" charset="0"/>
              </a:rPr>
              <a:t>Maximum transfer unit (MTU)</a:t>
            </a:r>
          </a:p>
        </p:txBody>
      </p:sp>
      <p:sp>
        <p:nvSpPr>
          <p:cNvPr id="869381" name="Line 5">
            <a:extLst>
              <a:ext uri="{FF2B5EF4-FFF2-40B4-BE49-F238E27FC236}">
                <a16:creationId xmlns:a16="http://schemas.microsoft.com/office/drawing/2014/main" id="{D5F775B5-EAEE-4E38-0BBF-1AD7B79AD58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93B8E184-8702-D80A-CE1B-746C9D387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2613025"/>
            <a:ext cx="7056437"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8D760B-ECD2-23BF-4D18-4C97FBEFDBF3}"/>
              </a:ext>
            </a:extLst>
          </p:cNvPr>
          <p:cNvSpPr>
            <a:spLocks noGrp="1"/>
          </p:cNvSpPr>
          <p:nvPr>
            <p:ph type="sldNum" sz="quarter" idx="10"/>
          </p:nvPr>
        </p:nvSpPr>
        <p:spPr/>
        <p:txBody>
          <a:bodyPr/>
          <a:lstStyle/>
          <a:p>
            <a:r>
              <a:rPr lang="en-US" altLang="en-US"/>
              <a:t>20.</a:t>
            </a:r>
            <a:fld id="{85BDF739-55B6-6C4D-BC77-DCA16B5ABF16}" type="slidenum">
              <a:rPr lang="en-US" altLang="en-US"/>
              <a:pPr/>
              <a:t>26</a:t>
            </a:fld>
            <a:endParaRPr lang="en-US" altLang="en-US"/>
          </a:p>
        </p:txBody>
      </p:sp>
      <p:sp>
        <p:nvSpPr>
          <p:cNvPr id="890882" name="Text Box 2">
            <a:extLst>
              <a:ext uri="{FF2B5EF4-FFF2-40B4-BE49-F238E27FC236}">
                <a16:creationId xmlns:a16="http://schemas.microsoft.com/office/drawing/2014/main" id="{F6718DC0-F44C-C3AC-F6F8-0D8D3977D525}"/>
              </a:ext>
            </a:extLst>
          </p:cNvPr>
          <p:cNvSpPr txBox="1">
            <a:spLocks noChangeArrowheads="1"/>
          </p:cNvSpPr>
          <p:nvPr/>
        </p:nvSpPr>
        <p:spPr bwMode="auto">
          <a:xfrm>
            <a:off x="1838325" y="762000"/>
            <a:ext cx="433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20.5  </a:t>
            </a:r>
            <a:r>
              <a:rPr lang="en-US" altLang="en-US" sz="2000" i="1">
                <a:latin typeface="Times New Roman" panose="02020603050405020304" pitchFamily="18" charset="0"/>
              </a:rPr>
              <a:t>MTUs for some networks</a:t>
            </a:r>
          </a:p>
        </p:txBody>
      </p:sp>
      <p:pic>
        <p:nvPicPr>
          <p:cNvPr id="890884" name="Picture 4">
            <a:extLst>
              <a:ext uri="{FF2B5EF4-FFF2-40B4-BE49-F238E27FC236}">
                <a16:creationId xmlns:a16="http://schemas.microsoft.com/office/drawing/2014/main" id="{FDE1FEEB-D9BB-2D05-78AE-61B9BD333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1217613"/>
            <a:ext cx="6370637"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601886-7AD0-3E6E-7854-35E66860AC9C}"/>
              </a:ext>
            </a:extLst>
          </p:cNvPr>
          <p:cNvSpPr>
            <a:spLocks noGrp="1"/>
          </p:cNvSpPr>
          <p:nvPr>
            <p:ph type="sldNum" sz="quarter" idx="10"/>
          </p:nvPr>
        </p:nvSpPr>
        <p:spPr/>
        <p:txBody>
          <a:bodyPr/>
          <a:lstStyle/>
          <a:p>
            <a:r>
              <a:rPr lang="en-US" altLang="en-US"/>
              <a:t>20.</a:t>
            </a:r>
            <a:fld id="{AB6A96CC-FB4B-9942-9DFB-2BB3ED141FF2}" type="slidenum">
              <a:rPr lang="en-US" altLang="en-US"/>
              <a:pPr/>
              <a:t>27</a:t>
            </a:fld>
            <a:endParaRPr lang="en-US" altLang="en-US"/>
          </a:p>
        </p:txBody>
      </p:sp>
      <p:sp>
        <p:nvSpPr>
          <p:cNvPr id="870402" name="Line 2">
            <a:extLst>
              <a:ext uri="{FF2B5EF4-FFF2-40B4-BE49-F238E27FC236}">
                <a16:creationId xmlns:a16="http://schemas.microsoft.com/office/drawing/2014/main" id="{D0E91249-ACC1-5A08-9FEA-310664D8B8B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3318BB69-65AA-CF4B-0178-BC903B33F3A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5D9ACADB-D80A-75D4-77F6-4FFB14AD0C9B}"/>
              </a:ext>
            </a:extLst>
          </p:cNvPr>
          <p:cNvSpPr txBox="1">
            <a:spLocks noChangeArrowheads="1"/>
          </p:cNvSpPr>
          <p:nvPr/>
        </p:nvSpPr>
        <p:spPr bwMode="auto">
          <a:xfrm>
            <a:off x="304800" y="762000"/>
            <a:ext cx="492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20.10  </a:t>
            </a:r>
            <a:r>
              <a:rPr lang="en-US" altLang="en-US" sz="2000" i="1">
                <a:latin typeface="Times New Roman" panose="02020603050405020304" pitchFamily="18" charset="0"/>
              </a:rPr>
              <a:t>Flags used in fragmentation</a:t>
            </a:r>
          </a:p>
        </p:txBody>
      </p:sp>
      <p:sp>
        <p:nvSpPr>
          <p:cNvPr id="870405" name="Line 5">
            <a:extLst>
              <a:ext uri="{FF2B5EF4-FFF2-40B4-BE49-F238E27FC236}">
                <a16:creationId xmlns:a16="http://schemas.microsoft.com/office/drawing/2014/main" id="{D0AEE674-1069-0FA5-9EAC-816D7D25259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DD79F2F1-1132-9B5D-CC85-304E64F2B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060700"/>
            <a:ext cx="552450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02C0BC-9708-CE89-CD8D-826F9F575D6A}"/>
              </a:ext>
            </a:extLst>
          </p:cNvPr>
          <p:cNvSpPr>
            <a:spLocks noGrp="1"/>
          </p:cNvSpPr>
          <p:nvPr>
            <p:ph type="sldNum" sz="quarter" idx="10"/>
          </p:nvPr>
        </p:nvSpPr>
        <p:spPr/>
        <p:txBody>
          <a:bodyPr/>
          <a:lstStyle/>
          <a:p>
            <a:r>
              <a:rPr lang="en-US" altLang="en-US"/>
              <a:t>20.</a:t>
            </a:r>
            <a:fld id="{3D2957E0-DAED-E141-9980-B69A15F594AA}" type="slidenum">
              <a:rPr lang="en-US" altLang="en-US"/>
              <a:pPr/>
              <a:t>28</a:t>
            </a:fld>
            <a:endParaRPr lang="en-US" altLang="en-US"/>
          </a:p>
        </p:txBody>
      </p:sp>
      <p:sp>
        <p:nvSpPr>
          <p:cNvPr id="871426" name="Line 2">
            <a:extLst>
              <a:ext uri="{FF2B5EF4-FFF2-40B4-BE49-F238E27FC236}">
                <a16:creationId xmlns:a16="http://schemas.microsoft.com/office/drawing/2014/main" id="{EC4BD1A3-E553-9834-AD45-1CECD82D468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B6FB9975-8865-830F-C866-311187D4E2C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4127408F-B8FE-7B02-91DA-D1926328E6BC}"/>
              </a:ext>
            </a:extLst>
          </p:cNvPr>
          <p:cNvSpPr txBox="1">
            <a:spLocks noChangeArrowheads="1"/>
          </p:cNvSpPr>
          <p:nvPr/>
        </p:nvSpPr>
        <p:spPr bwMode="auto">
          <a:xfrm>
            <a:off x="304800" y="762000"/>
            <a:ext cx="447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20.11  </a:t>
            </a:r>
            <a:r>
              <a:rPr lang="en-US" altLang="en-US" sz="2000" i="1">
                <a:latin typeface="Times New Roman" panose="02020603050405020304" pitchFamily="18" charset="0"/>
              </a:rPr>
              <a:t>Fragmentation example</a:t>
            </a:r>
          </a:p>
        </p:txBody>
      </p:sp>
      <p:sp>
        <p:nvSpPr>
          <p:cNvPr id="871429" name="Line 5">
            <a:extLst>
              <a:ext uri="{FF2B5EF4-FFF2-40B4-BE49-F238E27FC236}">
                <a16:creationId xmlns:a16="http://schemas.microsoft.com/office/drawing/2014/main" id="{8E826649-BF43-E680-B7F4-5F1A46D5903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05F691F8-E403-711A-F637-66DA604C8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170113"/>
            <a:ext cx="7751762" cy="301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938290-FF29-08C8-F76A-C6FA669BBA1F}"/>
              </a:ext>
            </a:extLst>
          </p:cNvPr>
          <p:cNvSpPr>
            <a:spLocks noGrp="1"/>
          </p:cNvSpPr>
          <p:nvPr>
            <p:ph type="sldNum" sz="quarter" idx="10"/>
          </p:nvPr>
        </p:nvSpPr>
        <p:spPr/>
        <p:txBody>
          <a:bodyPr/>
          <a:lstStyle/>
          <a:p>
            <a:r>
              <a:rPr lang="en-US" altLang="en-US"/>
              <a:t>20.</a:t>
            </a:r>
            <a:fld id="{04356D95-0927-1342-8712-3F751E35526F}" type="slidenum">
              <a:rPr lang="en-US" altLang="en-US"/>
              <a:pPr/>
              <a:t>29</a:t>
            </a:fld>
            <a:endParaRPr lang="en-US" altLang="en-US"/>
          </a:p>
        </p:txBody>
      </p:sp>
      <p:sp>
        <p:nvSpPr>
          <p:cNvPr id="872450" name="Line 2">
            <a:extLst>
              <a:ext uri="{FF2B5EF4-FFF2-40B4-BE49-F238E27FC236}">
                <a16:creationId xmlns:a16="http://schemas.microsoft.com/office/drawing/2014/main" id="{642DC7A9-6532-1A73-03FE-23539A14538D}"/>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4FBB3C40-5DD7-7780-6965-60221180AC58}"/>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B85E7609-76DD-18F8-D226-02F75CB65101}"/>
              </a:ext>
            </a:extLst>
          </p:cNvPr>
          <p:cNvSpPr txBox="1">
            <a:spLocks noChangeArrowheads="1"/>
          </p:cNvSpPr>
          <p:nvPr/>
        </p:nvSpPr>
        <p:spPr bwMode="auto">
          <a:xfrm>
            <a:off x="304800" y="304800"/>
            <a:ext cx="532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20.12  </a:t>
            </a:r>
            <a:r>
              <a:rPr lang="en-US" altLang="en-US" sz="2000" i="1">
                <a:latin typeface="Times New Roman" panose="02020603050405020304" pitchFamily="18" charset="0"/>
              </a:rPr>
              <a:t>Detailed fragmentation example</a:t>
            </a:r>
          </a:p>
        </p:txBody>
      </p:sp>
      <p:sp>
        <p:nvSpPr>
          <p:cNvPr id="872453" name="Line 5">
            <a:extLst>
              <a:ext uri="{FF2B5EF4-FFF2-40B4-BE49-F238E27FC236}">
                <a16:creationId xmlns:a16="http://schemas.microsoft.com/office/drawing/2014/main" id="{07A26325-DC74-0987-1141-41EDE7AA9743}"/>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270E2B27-FF51-635D-CEDC-D1ADC1B9D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198563"/>
            <a:ext cx="6956425"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C7EF79-92AB-F222-F9C1-DD78B06C4EF6}"/>
              </a:ext>
            </a:extLst>
          </p:cNvPr>
          <p:cNvSpPr>
            <a:spLocks noGrp="1"/>
          </p:cNvSpPr>
          <p:nvPr>
            <p:ph type="sldNum" sz="quarter" idx="10"/>
          </p:nvPr>
        </p:nvSpPr>
        <p:spPr/>
        <p:txBody>
          <a:bodyPr/>
          <a:lstStyle/>
          <a:p>
            <a:r>
              <a:rPr lang="en-US" altLang="en-US"/>
              <a:t>20.</a:t>
            </a:r>
            <a:fld id="{12C17D5B-6059-AC4F-8FBD-16894AEA07B3}" type="slidenum">
              <a:rPr lang="en-US" altLang="en-US"/>
              <a:pPr/>
              <a:t>3</a:t>
            </a:fld>
            <a:endParaRPr lang="en-US" altLang="en-US"/>
          </a:p>
        </p:txBody>
      </p:sp>
      <p:sp>
        <p:nvSpPr>
          <p:cNvPr id="861186" name="Line 2">
            <a:extLst>
              <a:ext uri="{FF2B5EF4-FFF2-40B4-BE49-F238E27FC236}">
                <a16:creationId xmlns:a16="http://schemas.microsoft.com/office/drawing/2014/main" id="{11657F14-529B-B3E3-FA64-205E283C021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2DC38F0A-06E8-6CE4-A6CD-4D0D8118096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6E35CFE5-1AB0-7293-ED89-B7807F88C266}"/>
              </a:ext>
            </a:extLst>
          </p:cNvPr>
          <p:cNvSpPr txBox="1">
            <a:spLocks noChangeArrowheads="1"/>
          </p:cNvSpPr>
          <p:nvPr/>
        </p:nvSpPr>
        <p:spPr bwMode="auto">
          <a:xfrm>
            <a:off x="304800" y="762000"/>
            <a:ext cx="433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  </a:t>
            </a:r>
            <a:r>
              <a:rPr lang="en-US" altLang="en-US" sz="2000" i="1">
                <a:latin typeface="Times New Roman" panose="02020603050405020304" pitchFamily="18" charset="0"/>
              </a:rPr>
              <a:t>Links between two hosts</a:t>
            </a:r>
          </a:p>
        </p:txBody>
      </p:sp>
      <p:sp>
        <p:nvSpPr>
          <p:cNvPr id="861189" name="Line 5">
            <a:extLst>
              <a:ext uri="{FF2B5EF4-FFF2-40B4-BE49-F238E27FC236}">
                <a16:creationId xmlns:a16="http://schemas.microsoft.com/office/drawing/2014/main" id="{2CDA8C4A-CC52-A8C8-0762-EF72CD2199F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00217235-2721-CD77-BFFE-294F09919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16088"/>
            <a:ext cx="6873875"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DF2CE4-7A6A-D405-FF70-D91A44BEBB5F}"/>
              </a:ext>
            </a:extLst>
          </p:cNvPr>
          <p:cNvSpPr>
            <a:spLocks noGrp="1"/>
          </p:cNvSpPr>
          <p:nvPr>
            <p:ph type="sldNum" sz="quarter" idx="10"/>
          </p:nvPr>
        </p:nvSpPr>
        <p:spPr/>
        <p:txBody>
          <a:bodyPr/>
          <a:lstStyle/>
          <a:p>
            <a:r>
              <a:rPr lang="en-US" altLang="en-US"/>
              <a:t>20.</a:t>
            </a:r>
            <a:fld id="{8BBAA1DD-BA9D-7B4D-BDCD-AEC6289FD329}" type="slidenum">
              <a:rPr lang="en-US" altLang="en-US"/>
              <a:pPr/>
              <a:t>30</a:t>
            </a:fld>
            <a:endParaRPr lang="en-US" altLang="en-US"/>
          </a:p>
        </p:txBody>
      </p:sp>
      <p:sp>
        <p:nvSpPr>
          <p:cNvPr id="902146" name="Rectangle 2">
            <a:extLst>
              <a:ext uri="{FF2B5EF4-FFF2-40B4-BE49-F238E27FC236}">
                <a16:creationId xmlns:a16="http://schemas.microsoft.com/office/drawing/2014/main" id="{BAE9C03A-C70E-0D4A-D587-FD2FCE13531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AFF91F9C-70C9-B8AC-D587-2C7501D67F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00559426-2C97-4B7A-D232-CE195190893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2A8E65C5-C8C2-2D30-AB16-6B81DCA045F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4FB3E746-68C2-BEDF-D3AD-6E0487EAA50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CCB57958-2B37-A465-F87C-AE3959A1036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E13C4D6C-2DF2-BF97-0955-89581EF46ED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Rectangle 9">
            <a:extLst>
              <a:ext uri="{FF2B5EF4-FFF2-40B4-BE49-F238E27FC236}">
                <a16:creationId xmlns:a16="http://schemas.microsoft.com/office/drawing/2014/main" id="{DC98D69A-4037-44B3-E791-9421DB04B6EF}"/>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with an M bit value of 0. Is this the first fragment, the last fragment, or a middle fragment? Do we know if the packet was fragmented?</a:t>
            </a:r>
          </a:p>
        </p:txBody>
      </p:sp>
      <p:sp>
        <p:nvSpPr>
          <p:cNvPr id="902154" name="Rectangle 10">
            <a:extLst>
              <a:ext uri="{FF2B5EF4-FFF2-40B4-BE49-F238E27FC236}">
                <a16:creationId xmlns:a16="http://schemas.microsoft.com/office/drawing/2014/main" id="{020EEAF5-75CE-978F-F4FC-7CB6DAAFD56D}"/>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If the M bit is 0, it means that there are no more fragments; the fragment is the last one. However, we cannot say if the original packet was fragmented or not. A non-fragmented packet is considered the last fragment.</a:t>
            </a:r>
          </a:p>
        </p:txBody>
      </p:sp>
      <p:sp>
        <p:nvSpPr>
          <p:cNvPr id="902155" name="Text Box 11">
            <a:extLst>
              <a:ext uri="{FF2B5EF4-FFF2-40B4-BE49-F238E27FC236}">
                <a16:creationId xmlns:a16="http://schemas.microsoft.com/office/drawing/2014/main" id="{7DA1ECF3-60CD-BC9E-A747-E9040FA62809}"/>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97EF96-DBE7-43A7-64FA-0DC28AD30900}"/>
              </a:ext>
            </a:extLst>
          </p:cNvPr>
          <p:cNvSpPr>
            <a:spLocks noGrp="1"/>
          </p:cNvSpPr>
          <p:nvPr>
            <p:ph type="sldNum" sz="quarter" idx="10"/>
          </p:nvPr>
        </p:nvSpPr>
        <p:spPr/>
        <p:txBody>
          <a:bodyPr/>
          <a:lstStyle/>
          <a:p>
            <a:r>
              <a:rPr lang="en-US" altLang="en-US"/>
              <a:t>20.</a:t>
            </a:r>
            <a:fld id="{81B64C9B-D31A-7246-9DF2-DFBB232F67BF}" type="slidenum">
              <a:rPr lang="en-US" altLang="en-US"/>
              <a:pPr/>
              <a:t>31</a:t>
            </a:fld>
            <a:endParaRPr lang="en-US" altLang="en-US"/>
          </a:p>
        </p:txBody>
      </p:sp>
      <p:sp>
        <p:nvSpPr>
          <p:cNvPr id="903170" name="Rectangle 2">
            <a:extLst>
              <a:ext uri="{FF2B5EF4-FFF2-40B4-BE49-F238E27FC236}">
                <a16:creationId xmlns:a16="http://schemas.microsoft.com/office/drawing/2014/main" id="{840ACBAF-810B-A2CB-2C13-1BB55B34A79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168EEAE8-1C79-327E-27DF-E7D3352473B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2A672A42-C123-5EEE-8E8C-DA048441674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DC2483CA-6202-CFDA-D6D4-4BD93E1EB65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35BFBB36-F918-6AFA-58AE-17E433D451F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F81C779E-FC94-7236-328A-D3E09E9430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7DB4EB6F-CEC1-48E3-10D9-0F107CF86C5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Rectangle 9">
            <a:extLst>
              <a:ext uri="{FF2B5EF4-FFF2-40B4-BE49-F238E27FC236}">
                <a16:creationId xmlns:a16="http://schemas.microsoft.com/office/drawing/2014/main" id="{DBCA055C-E831-CA94-B65A-C55E79A7B149}"/>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with an M bit value of 1. Is this the first fragment, the last fragment, or a middle fragment? Do we know if the packet was fragmented?</a:t>
            </a:r>
          </a:p>
        </p:txBody>
      </p:sp>
      <p:sp>
        <p:nvSpPr>
          <p:cNvPr id="903178" name="Rectangle 10">
            <a:extLst>
              <a:ext uri="{FF2B5EF4-FFF2-40B4-BE49-F238E27FC236}">
                <a16:creationId xmlns:a16="http://schemas.microsoft.com/office/drawing/2014/main" id="{5EBDF59B-4F13-5B3C-7962-3F8E28E54B85}"/>
              </a:ext>
            </a:extLst>
          </p:cNvPr>
          <p:cNvSpPr>
            <a:spLocks noChangeArrowheads="1"/>
          </p:cNvSpPr>
          <p:nvPr/>
        </p:nvSpPr>
        <p:spPr bwMode="auto">
          <a:xfrm>
            <a:off x="228600" y="31067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903179" name="Text Box 11">
            <a:extLst>
              <a:ext uri="{FF2B5EF4-FFF2-40B4-BE49-F238E27FC236}">
                <a16:creationId xmlns:a16="http://schemas.microsoft.com/office/drawing/2014/main" id="{CEFFA248-D8E6-FC64-6036-B69A1862405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BB543-7E34-9DBA-32D1-A57EB4E00203}"/>
              </a:ext>
            </a:extLst>
          </p:cNvPr>
          <p:cNvSpPr>
            <a:spLocks noGrp="1"/>
          </p:cNvSpPr>
          <p:nvPr>
            <p:ph type="sldNum" sz="quarter" idx="10"/>
          </p:nvPr>
        </p:nvSpPr>
        <p:spPr/>
        <p:txBody>
          <a:bodyPr/>
          <a:lstStyle/>
          <a:p>
            <a:r>
              <a:rPr lang="en-US" altLang="en-US"/>
              <a:t>20.</a:t>
            </a:r>
            <a:fld id="{35A4B2E7-2706-854C-8E66-8CCFF16CC349}" type="slidenum">
              <a:rPr lang="en-US" altLang="en-US"/>
              <a:pPr/>
              <a:t>32</a:t>
            </a:fld>
            <a:endParaRPr lang="en-US" altLang="en-US"/>
          </a:p>
        </p:txBody>
      </p:sp>
      <p:sp>
        <p:nvSpPr>
          <p:cNvPr id="904194" name="Rectangle 2">
            <a:extLst>
              <a:ext uri="{FF2B5EF4-FFF2-40B4-BE49-F238E27FC236}">
                <a16:creationId xmlns:a16="http://schemas.microsoft.com/office/drawing/2014/main" id="{BE6E5643-0AAA-325C-4C2A-DD5ED64476D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C5C1B560-A477-E408-17E6-61E8CA6A579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BB3483E9-1FEB-DDA2-F38C-DBD8B4F4395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D9FFEEF4-6B13-1D97-6259-C9F6EF32928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99F8E286-A312-32F0-5C16-A8002C8FB48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F36DC462-6BE0-C3C5-7DB9-FEC72BBCA5B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5FEC50DD-CD94-C2D1-CEFA-31FA5D6CAFF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Rectangle 9">
            <a:extLst>
              <a:ext uri="{FF2B5EF4-FFF2-40B4-BE49-F238E27FC236}">
                <a16:creationId xmlns:a16="http://schemas.microsoft.com/office/drawing/2014/main" id="{32E08BFD-0131-E26C-6E68-B64DEC3AF15F}"/>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with an M bit value of 1 and a fragmentation offset value of 0. Is this the first fragment, the last fragment, or a middle fragment?</a:t>
            </a:r>
          </a:p>
        </p:txBody>
      </p:sp>
      <p:sp>
        <p:nvSpPr>
          <p:cNvPr id="904202" name="Rectangle 10">
            <a:extLst>
              <a:ext uri="{FF2B5EF4-FFF2-40B4-BE49-F238E27FC236}">
                <a16:creationId xmlns:a16="http://schemas.microsoft.com/office/drawing/2014/main" id="{720255B3-0F26-3DCD-CB7D-F98FB07A96DA}"/>
              </a:ext>
            </a:extLst>
          </p:cNvPr>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Because the M bit is 1, it is either the first fragment or a middle one. Because the offset value is 0, it is the first fragment.</a:t>
            </a:r>
          </a:p>
        </p:txBody>
      </p:sp>
      <p:sp>
        <p:nvSpPr>
          <p:cNvPr id="904203" name="Text Box 11">
            <a:extLst>
              <a:ext uri="{FF2B5EF4-FFF2-40B4-BE49-F238E27FC236}">
                <a16:creationId xmlns:a16="http://schemas.microsoft.com/office/drawing/2014/main" id="{188652D0-9561-D168-CD93-20111385C55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252C2B-7B70-483C-E117-A6291CF513F0}"/>
              </a:ext>
            </a:extLst>
          </p:cNvPr>
          <p:cNvSpPr>
            <a:spLocks noGrp="1"/>
          </p:cNvSpPr>
          <p:nvPr>
            <p:ph type="sldNum" sz="quarter" idx="10"/>
          </p:nvPr>
        </p:nvSpPr>
        <p:spPr/>
        <p:txBody>
          <a:bodyPr/>
          <a:lstStyle/>
          <a:p>
            <a:r>
              <a:rPr lang="en-US" altLang="en-US"/>
              <a:t>20.</a:t>
            </a:r>
            <a:fld id="{D3573DDA-3C3A-4A4C-BD35-F07DFB529736}" type="slidenum">
              <a:rPr lang="en-US" altLang="en-US"/>
              <a:pPr/>
              <a:t>33</a:t>
            </a:fld>
            <a:endParaRPr lang="en-US" altLang="en-US"/>
          </a:p>
        </p:txBody>
      </p:sp>
      <p:sp>
        <p:nvSpPr>
          <p:cNvPr id="905218" name="Rectangle 2">
            <a:extLst>
              <a:ext uri="{FF2B5EF4-FFF2-40B4-BE49-F238E27FC236}">
                <a16:creationId xmlns:a16="http://schemas.microsoft.com/office/drawing/2014/main" id="{641B3958-AF8F-8009-E35A-9A4A90F7C8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19" name="Rectangle 3">
            <a:extLst>
              <a:ext uri="{FF2B5EF4-FFF2-40B4-BE49-F238E27FC236}">
                <a16:creationId xmlns:a16="http://schemas.microsoft.com/office/drawing/2014/main" id="{7140E943-29A2-4A8A-739D-1D6D88BF994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0" name="Rectangle 4">
            <a:extLst>
              <a:ext uri="{FF2B5EF4-FFF2-40B4-BE49-F238E27FC236}">
                <a16:creationId xmlns:a16="http://schemas.microsoft.com/office/drawing/2014/main" id="{CC3194B5-EB5E-DB28-9F1B-FA2248AADA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1" name="Rectangle 5">
            <a:extLst>
              <a:ext uri="{FF2B5EF4-FFF2-40B4-BE49-F238E27FC236}">
                <a16:creationId xmlns:a16="http://schemas.microsoft.com/office/drawing/2014/main" id="{C84E2A79-FCA2-729B-D067-D10E28482ED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2" name="Rectangle 6">
            <a:extLst>
              <a:ext uri="{FF2B5EF4-FFF2-40B4-BE49-F238E27FC236}">
                <a16:creationId xmlns:a16="http://schemas.microsoft.com/office/drawing/2014/main" id="{4CA03DA5-C39F-09C1-54CC-B89F42A311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3" name="Rectangle 7">
            <a:extLst>
              <a:ext uri="{FF2B5EF4-FFF2-40B4-BE49-F238E27FC236}">
                <a16:creationId xmlns:a16="http://schemas.microsoft.com/office/drawing/2014/main" id="{BCFCA064-C97F-A4A7-888E-8F0CBE5D84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4" name="Rectangle 8">
            <a:extLst>
              <a:ext uri="{FF2B5EF4-FFF2-40B4-BE49-F238E27FC236}">
                <a16:creationId xmlns:a16="http://schemas.microsoft.com/office/drawing/2014/main" id="{C726F690-8EFE-C8F0-8CD8-4AC073E2DF8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5" name="Rectangle 9">
            <a:extLst>
              <a:ext uri="{FF2B5EF4-FFF2-40B4-BE49-F238E27FC236}">
                <a16:creationId xmlns:a16="http://schemas.microsoft.com/office/drawing/2014/main" id="{7F25ACFC-1001-A7B5-0DA4-6FFD0F003964}"/>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in which the offset value is 100. What is the number of the first byte? Do we know the number of the last byte?</a:t>
            </a:r>
          </a:p>
        </p:txBody>
      </p:sp>
      <p:sp>
        <p:nvSpPr>
          <p:cNvPr id="905226" name="Rectangle 10">
            <a:extLst>
              <a:ext uri="{FF2B5EF4-FFF2-40B4-BE49-F238E27FC236}">
                <a16:creationId xmlns:a16="http://schemas.microsoft.com/office/drawing/2014/main" id="{717C3AC1-8B6F-81F6-5CFD-7E3A81726256}"/>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New Roman" panose="02020603050405020304" pitchFamily="18" charset="0"/>
              </a:rPr>
              <a:t>To find the number of the first byte, we multiply the offset value by 8. This means that the first byte number is 800. We cannot determine the number of the last byte unless we know the length.</a:t>
            </a:r>
          </a:p>
        </p:txBody>
      </p:sp>
      <p:sp>
        <p:nvSpPr>
          <p:cNvPr id="905227" name="Text Box 11">
            <a:extLst>
              <a:ext uri="{FF2B5EF4-FFF2-40B4-BE49-F238E27FC236}">
                <a16:creationId xmlns:a16="http://schemas.microsoft.com/office/drawing/2014/main" id="{ACB88678-A86F-4842-4366-4972E22455F8}"/>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67AE90-F6EE-44C2-B7C6-30E209B1DFD0}"/>
              </a:ext>
            </a:extLst>
          </p:cNvPr>
          <p:cNvSpPr>
            <a:spLocks noGrp="1"/>
          </p:cNvSpPr>
          <p:nvPr>
            <p:ph type="sldNum" sz="quarter" idx="10"/>
          </p:nvPr>
        </p:nvSpPr>
        <p:spPr/>
        <p:txBody>
          <a:bodyPr/>
          <a:lstStyle/>
          <a:p>
            <a:r>
              <a:rPr lang="en-US" altLang="en-US"/>
              <a:t>20.</a:t>
            </a:r>
            <a:fld id="{B157507E-C204-2F45-B33B-F0F336009E2A}" type="slidenum">
              <a:rPr lang="en-US" altLang="en-US"/>
              <a:pPr/>
              <a:t>34</a:t>
            </a:fld>
            <a:endParaRPr lang="en-US" altLang="en-US"/>
          </a:p>
        </p:txBody>
      </p:sp>
      <p:sp>
        <p:nvSpPr>
          <p:cNvPr id="906242" name="Rectangle 2">
            <a:extLst>
              <a:ext uri="{FF2B5EF4-FFF2-40B4-BE49-F238E27FC236}">
                <a16:creationId xmlns:a16="http://schemas.microsoft.com/office/drawing/2014/main" id="{D70F8959-6CC0-6BB7-BAC4-C8712A8B0D8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3" name="Rectangle 3">
            <a:extLst>
              <a:ext uri="{FF2B5EF4-FFF2-40B4-BE49-F238E27FC236}">
                <a16:creationId xmlns:a16="http://schemas.microsoft.com/office/drawing/2014/main" id="{FC05469B-9A47-BFFD-76E7-8D3BEEC9774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4" name="Rectangle 4">
            <a:extLst>
              <a:ext uri="{FF2B5EF4-FFF2-40B4-BE49-F238E27FC236}">
                <a16:creationId xmlns:a16="http://schemas.microsoft.com/office/drawing/2014/main" id="{68BD13D6-630D-6456-601C-53166945F51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5" name="Rectangle 5">
            <a:extLst>
              <a:ext uri="{FF2B5EF4-FFF2-40B4-BE49-F238E27FC236}">
                <a16:creationId xmlns:a16="http://schemas.microsoft.com/office/drawing/2014/main" id="{A98211A6-E048-2C10-429D-114B70D2B34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6" name="Rectangle 6">
            <a:extLst>
              <a:ext uri="{FF2B5EF4-FFF2-40B4-BE49-F238E27FC236}">
                <a16:creationId xmlns:a16="http://schemas.microsoft.com/office/drawing/2014/main" id="{A57D2BB9-AF69-B8AC-8589-3CCF0F9BC9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7" name="Rectangle 7">
            <a:extLst>
              <a:ext uri="{FF2B5EF4-FFF2-40B4-BE49-F238E27FC236}">
                <a16:creationId xmlns:a16="http://schemas.microsoft.com/office/drawing/2014/main" id="{B1168E3A-18E0-BD0F-C2AC-743AE82756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8" name="Rectangle 8">
            <a:extLst>
              <a:ext uri="{FF2B5EF4-FFF2-40B4-BE49-F238E27FC236}">
                <a16:creationId xmlns:a16="http://schemas.microsoft.com/office/drawing/2014/main" id="{B64865F4-933D-3E81-693B-47FB1E2600D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9" name="Rectangle 9">
            <a:extLst>
              <a:ext uri="{FF2B5EF4-FFF2-40B4-BE49-F238E27FC236}">
                <a16:creationId xmlns:a16="http://schemas.microsoft.com/office/drawing/2014/main" id="{96C6122B-0CB8-F0B5-CF85-56CA4CF3E544}"/>
              </a:ext>
            </a:extLst>
          </p:cNvPr>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packet has arrived in which the offset value is 100, the value of HLEN is 5, and the value of the total length field is 100. What are the numbers of the first byte and the last byte?</a:t>
            </a:r>
          </a:p>
        </p:txBody>
      </p:sp>
      <p:sp>
        <p:nvSpPr>
          <p:cNvPr id="906250" name="Rectangle 10">
            <a:extLst>
              <a:ext uri="{FF2B5EF4-FFF2-40B4-BE49-F238E27FC236}">
                <a16:creationId xmlns:a16="http://schemas.microsoft.com/office/drawing/2014/main" id="{F349DFBE-44ED-C2F8-8284-0C86A2989EB9}"/>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The first byte number is 100 × 8 = 800. The total length is 100 bytes, and the header length is 20 bytes (5 × 4), which means that there are 80 bytes in this datagram. If the first byte number is 800, the last byte number must be 879.</a:t>
            </a:r>
          </a:p>
        </p:txBody>
      </p:sp>
      <p:sp>
        <p:nvSpPr>
          <p:cNvPr id="906251" name="Text Box 11">
            <a:extLst>
              <a:ext uri="{FF2B5EF4-FFF2-40B4-BE49-F238E27FC236}">
                <a16:creationId xmlns:a16="http://schemas.microsoft.com/office/drawing/2014/main" id="{89092DB7-724F-9544-D3D5-EA6C0CD61DB5}"/>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EA899D-895E-9E6A-576F-739F6F313407}"/>
              </a:ext>
            </a:extLst>
          </p:cNvPr>
          <p:cNvSpPr>
            <a:spLocks noGrp="1"/>
          </p:cNvSpPr>
          <p:nvPr>
            <p:ph type="sldNum" sz="quarter" idx="10"/>
          </p:nvPr>
        </p:nvSpPr>
        <p:spPr/>
        <p:txBody>
          <a:bodyPr/>
          <a:lstStyle/>
          <a:p>
            <a:r>
              <a:rPr lang="en-US" altLang="en-US"/>
              <a:t>20.</a:t>
            </a:r>
            <a:fld id="{EEC7B95A-3BB1-BC4C-A6CC-1E7325C8CCA2}" type="slidenum">
              <a:rPr lang="en-US" altLang="en-US"/>
              <a:pPr/>
              <a:t>35</a:t>
            </a:fld>
            <a:endParaRPr lang="en-US" altLang="en-US"/>
          </a:p>
        </p:txBody>
      </p:sp>
      <p:sp>
        <p:nvSpPr>
          <p:cNvPr id="907266" name="Rectangle 2">
            <a:extLst>
              <a:ext uri="{FF2B5EF4-FFF2-40B4-BE49-F238E27FC236}">
                <a16:creationId xmlns:a16="http://schemas.microsoft.com/office/drawing/2014/main" id="{45AAAD15-CB97-D4C0-DFE9-76CF5608DE6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7" name="Rectangle 3">
            <a:extLst>
              <a:ext uri="{FF2B5EF4-FFF2-40B4-BE49-F238E27FC236}">
                <a16:creationId xmlns:a16="http://schemas.microsoft.com/office/drawing/2014/main" id="{698DB184-5E0C-7B61-8D1D-3C8967A1C1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8" name="Rectangle 4">
            <a:extLst>
              <a:ext uri="{FF2B5EF4-FFF2-40B4-BE49-F238E27FC236}">
                <a16:creationId xmlns:a16="http://schemas.microsoft.com/office/drawing/2014/main" id="{B80B51EE-DB1C-2118-8A69-D20993E2857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9" name="Rectangle 5">
            <a:extLst>
              <a:ext uri="{FF2B5EF4-FFF2-40B4-BE49-F238E27FC236}">
                <a16:creationId xmlns:a16="http://schemas.microsoft.com/office/drawing/2014/main" id="{AD506D22-3968-DF07-5484-DCF4FA378DF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0" name="Rectangle 6">
            <a:extLst>
              <a:ext uri="{FF2B5EF4-FFF2-40B4-BE49-F238E27FC236}">
                <a16:creationId xmlns:a16="http://schemas.microsoft.com/office/drawing/2014/main" id="{135DB115-192D-6DA3-7EB4-9602DC57BF3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1" name="Rectangle 7">
            <a:extLst>
              <a:ext uri="{FF2B5EF4-FFF2-40B4-BE49-F238E27FC236}">
                <a16:creationId xmlns:a16="http://schemas.microsoft.com/office/drawing/2014/main" id="{D2589F9C-4B13-7DE0-0414-1A7CC4406ED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2" name="Rectangle 8">
            <a:extLst>
              <a:ext uri="{FF2B5EF4-FFF2-40B4-BE49-F238E27FC236}">
                <a16:creationId xmlns:a16="http://schemas.microsoft.com/office/drawing/2014/main" id="{240F422A-40CE-6A2B-9BF7-066FB4A8A0F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3" name="Rectangle 9">
            <a:extLst>
              <a:ext uri="{FF2B5EF4-FFF2-40B4-BE49-F238E27FC236}">
                <a16:creationId xmlns:a16="http://schemas.microsoft.com/office/drawing/2014/main" id="{ACF6B3FB-3BF0-3C08-A642-A7A3820DAE06}"/>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20.13 shows an example of a checksum calculation for an IPv4 header without options. The header is divided into 16-bit sections. All the sections are added and the sum is complemented. The result is inserted in the checksum field.</a:t>
            </a:r>
          </a:p>
        </p:txBody>
      </p:sp>
      <p:sp>
        <p:nvSpPr>
          <p:cNvPr id="907275" name="Text Box 11">
            <a:extLst>
              <a:ext uri="{FF2B5EF4-FFF2-40B4-BE49-F238E27FC236}">
                <a16:creationId xmlns:a16="http://schemas.microsoft.com/office/drawing/2014/main" id="{8590E681-4D61-D529-9457-3303E9E4C8E7}"/>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20.10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3CC30-595F-2D06-F68A-C35BB5795A4B}"/>
              </a:ext>
            </a:extLst>
          </p:cNvPr>
          <p:cNvSpPr>
            <a:spLocks noGrp="1"/>
          </p:cNvSpPr>
          <p:nvPr>
            <p:ph type="sldNum" sz="quarter" idx="10"/>
          </p:nvPr>
        </p:nvSpPr>
        <p:spPr/>
        <p:txBody>
          <a:bodyPr/>
          <a:lstStyle/>
          <a:p>
            <a:r>
              <a:rPr lang="en-US" altLang="en-US"/>
              <a:t>20.</a:t>
            </a:r>
            <a:fld id="{D12A68E9-689C-A345-BCBD-A85358D1BE22}" type="slidenum">
              <a:rPr lang="en-US" altLang="en-US"/>
              <a:pPr/>
              <a:t>36</a:t>
            </a:fld>
            <a:endParaRPr lang="en-US" altLang="en-US"/>
          </a:p>
        </p:txBody>
      </p:sp>
      <p:sp>
        <p:nvSpPr>
          <p:cNvPr id="873474" name="Line 2">
            <a:extLst>
              <a:ext uri="{FF2B5EF4-FFF2-40B4-BE49-F238E27FC236}">
                <a16:creationId xmlns:a16="http://schemas.microsoft.com/office/drawing/2014/main" id="{865856AA-39EF-7CE3-540A-30CFE7E6062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575CA53C-9A67-05CB-D188-1762FE673C8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336A15DE-4778-BD85-C467-DE31B3BED8BF}"/>
              </a:ext>
            </a:extLst>
          </p:cNvPr>
          <p:cNvSpPr txBox="1">
            <a:spLocks noChangeArrowheads="1"/>
          </p:cNvSpPr>
          <p:nvPr/>
        </p:nvSpPr>
        <p:spPr bwMode="auto">
          <a:xfrm>
            <a:off x="304800" y="381000"/>
            <a:ext cx="633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20.13  </a:t>
            </a:r>
            <a:r>
              <a:rPr lang="en-US" altLang="en-US" sz="2000" i="1">
                <a:latin typeface="Times New Roman" panose="02020603050405020304" pitchFamily="18" charset="0"/>
              </a:rPr>
              <a:t>Example of checksum calculation in IPv4</a:t>
            </a:r>
          </a:p>
        </p:txBody>
      </p:sp>
      <p:sp>
        <p:nvSpPr>
          <p:cNvPr id="873477" name="Line 5">
            <a:extLst>
              <a:ext uri="{FF2B5EF4-FFF2-40B4-BE49-F238E27FC236}">
                <a16:creationId xmlns:a16="http://schemas.microsoft.com/office/drawing/2014/main" id="{DD63D879-BE2C-85AC-8357-868A57B7E3B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19FEC84C-99F7-1323-43B2-7734D318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335088"/>
            <a:ext cx="4524375"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610674-EA79-2B41-A7EE-487A3C1B405B}"/>
              </a:ext>
            </a:extLst>
          </p:cNvPr>
          <p:cNvSpPr>
            <a:spLocks noGrp="1"/>
          </p:cNvSpPr>
          <p:nvPr>
            <p:ph type="sldNum" sz="quarter" idx="10"/>
          </p:nvPr>
        </p:nvSpPr>
        <p:spPr/>
        <p:txBody>
          <a:bodyPr/>
          <a:lstStyle/>
          <a:p>
            <a:r>
              <a:rPr lang="en-US" altLang="en-US"/>
              <a:t>20.</a:t>
            </a:r>
            <a:fld id="{837F24EA-8EDB-A44F-8CCB-765A885FB87D}" type="slidenum">
              <a:rPr lang="en-US" altLang="en-US"/>
              <a:pPr/>
              <a:t>37</a:t>
            </a:fld>
            <a:endParaRPr lang="en-US" altLang="en-US"/>
          </a:p>
        </p:txBody>
      </p:sp>
      <p:sp>
        <p:nvSpPr>
          <p:cNvPr id="874498" name="Line 2">
            <a:extLst>
              <a:ext uri="{FF2B5EF4-FFF2-40B4-BE49-F238E27FC236}">
                <a16:creationId xmlns:a16="http://schemas.microsoft.com/office/drawing/2014/main" id="{5DBA4662-76F6-3A13-9785-A324E9FDDB4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2BF3A50B-5A27-243C-61A4-71786107393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CA817727-9B13-70D9-3EEE-7469BB0212F7}"/>
              </a:ext>
            </a:extLst>
          </p:cNvPr>
          <p:cNvSpPr txBox="1">
            <a:spLocks noChangeArrowheads="1"/>
          </p:cNvSpPr>
          <p:nvPr/>
        </p:nvSpPr>
        <p:spPr bwMode="auto">
          <a:xfrm>
            <a:off x="304800" y="762000"/>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20.14  </a:t>
            </a:r>
            <a:r>
              <a:rPr lang="en-US" altLang="en-US" sz="2000" i="1">
                <a:latin typeface="Times New Roman" panose="02020603050405020304" pitchFamily="18" charset="0"/>
              </a:rPr>
              <a:t>Taxonomy of options in IPv4</a:t>
            </a:r>
          </a:p>
        </p:txBody>
      </p:sp>
      <p:sp>
        <p:nvSpPr>
          <p:cNvPr id="874501" name="Line 5">
            <a:extLst>
              <a:ext uri="{FF2B5EF4-FFF2-40B4-BE49-F238E27FC236}">
                <a16:creationId xmlns:a16="http://schemas.microsoft.com/office/drawing/2014/main" id="{3F774AD0-9A3A-1AB0-6F8D-8A63E5F2BAF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D819A730-C1DD-5099-8E7E-3C4A06CC6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331075"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7A609-32EE-99C4-75B6-0B2EF883F01E}"/>
              </a:ext>
            </a:extLst>
          </p:cNvPr>
          <p:cNvSpPr>
            <a:spLocks noGrp="1"/>
          </p:cNvSpPr>
          <p:nvPr>
            <p:ph type="sldNum" sz="quarter" idx="10"/>
          </p:nvPr>
        </p:nvSpPr>
        <p:spPr/>
        <p:txBody>
          <a:bodyPr/>
          <a:lstStyle/>
          <a:p>
            <a:r>
              <a:rPr lang="en-US" altLang="en-US"/>
              <a:t>20.</a:t>
            </a:r>
            <a:fld id="{BD689610-7FC9-2E43-988E-8D2CBCBB47DF}" type="slidenum">
              <a:rPr lang="en-US" altLang="en-US"/>
              <a:pPr/>
              <a:t>38</a:t>
            </a:fld>
            <a:endParaRPr lang="en-US" altLang="en-US"/>
          </a:p>
        </p:txBody>
      </p:sp>
      <p:sp>
        <p:nvSpPr>
          <p:cNvPr id="859138" name="Rectangle 2">
            <a:extLst>
              <a:ext uri="{FF2B5EF4-FFF2-40B4-BE49-F238E27FC236}">
                <a16:creationId xmlns:a16="http://schemas.microsoft.com/office/drawing/2014/main" id="{52C40926-1931-18D8-5C08-61A13C3F1D4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08EDE766-78B0-92E7-57D9-109C6AB37F92}"/>
              </a:ext>
            </a:extLst>
          </p:cNvPr>
          <p:cNvSpPr txBox="1">
            <a:spLocks noChangeArrowheads="1"/>
          </p:cNvSpPr>
          <p:nvPr/>
        </p:nvSpPr>
        <p:spPr bwMode="auto">
          <a:xfrm>
            <a:off x="228600" y="406400"/>
            <a:ext cx="2046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20-3   IPv6</a:t>
            </a:r>
          </a:p>
        </p:txBody>
      </p:sp>
      <p:sp>
        <p:nvSpPr>
          <p:cNvPr id="859140" name="Text Box 4">
            <a:extLst>
              <a:ext uri="{FF2B5EF4-FFF2-40B4-BE49-F238E27FC236}">
                <a16:creationId xmlns:a16="http://schemas.microsoft.com/office/drawing/2014/main" id="{2F1BF66A-BEF7-4607-FCDE-5DB3569752D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0F26AA1A-CE0E-F555-010E-5242DEB21711}"/>
              </a:ext>
            </a:extLst>
          </p:cNvPr>
          <p:cNvSpPr>
            <a:spLocks noChangeArrowheads="1"/>
          </p:cNvSpPr>
          <p:nvPr/>
        </p:nvSpPr>
        <p:spPr bwMode="auto">
          <a:xfrm>
            <a:off x="152400" y="16002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859142" name="Rectangle 6">
            <a:extLst>
              <a:ext uri="{FF2B5EF4-FFF2-40B4-BE49-F238E27FC236}">
                <a16:creationId xmlns:a16="http://schemas.microsoft.com/office/drawing/2014/main" id="{5940BDF6-FD65-6BC1-4F03-4E2BBF1278AF}"/>
              </a:ext>
            </a:extLst>
          </p:cNvPr>
          <p:cNvSpPr>
            <a:spLocks noChangeArrowheads="1"/>
          </p:cNvSpPr>
          <p:nvPr/>
        </p:nvSpPr>
        <p:spPr bwMode="auto">
          <a:xfrm>
            <a:off x="152400" y="49085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Advantages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Packet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Extension Headers</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919DB191-1DDF-BE64-41AB-0911D6501BC1}"/>
              </a:ext>
            </a:extLst>
          </p:cNvPr>
          <p:cNvSpPr txBox="1">
            <a:spLocks noChangeArrowheads="1"/>
          </p:cNvSpPr>
          <p:nvPr/>
        </p:nvSpPr>
        <p:spPr bwMode="auto">
          <a:xfrm>
            <a:off x="165100" y="4432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5D963-0624-13C8-4894-77E07FD6BDF0}"/>
              </a:ext>
            </a:extLst>
          </p:cNvPr>
          <p:cNvSpPr>
            <a:spLocks noGrp="1"/>
          </p:cNvSpPr>
          <p:nvPr>
            <p:ph type="sldNum" sz="quarter" idx="10"/>
          </p:nvPr>
        </p:nvSpPr>
        <p:spPr/>
        <p:txBody>
          <a:bodyPr/>
          <a:lstStyle/>
          <a:p>
            <a:r>
              <a:rPr lang="en-US" altLang="en-US"/>
              <a:t>20.</a:t>
            </a:r>
            <a:fld id="{5C839935-F4FF-9A4C-A3C4-209C2CC21D0D}" type="slidenum">
              <a:rPr lang="en-US" altLang="en-US"/>
              <a:pPr/>
              <a:t>39</a:t>
            </a:fld>
            <a:endParaRPr lang="en-US" altLang="en-US"/>
          </a:p>
        </p:txBody>
      </p:sp>
      <p:sp>
        <p:nvSpPr>
          <p:cNvPr id="875522" name="Line 2">
            <a:extLst>
              <a:ext uri="{FF2B5EF4-FFF2-40B4-BE49-F238E27FC236}">
                <a16:creationId xmlns:a16="http://schemas.microsoft.com/office/drawing/2014/main" id="{0DAB6D05-8084-BC52-7D59-0C58D0D5655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D7D066AF-094F-A75F-43F3-DAA36EC9A21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8B854F32-CF27-89E0-D4EE-2C218CEECEFF}"/>
              </a:ext>
            </a:extLst>
          </p:cNvPr>
          <p:cNvSpPr txBox="1">
            <a:spLocks noChangeArrowheads="1"/>
          </p:cNvSpPr>
          <p:nvPr/>
        </p:nvSpPr>
        <p:spPr bwMode="auto">
          <a:xfrm>
            <a:off x="304800" y="762000"/>
            <a:ext cx="564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20.15  </a:t>
            </a:r>
            <a:r>
              <a:rPr lang="en-US" altLang="en-US" sz="2000" i="1">
                <a:latin typeface="Times New Roman" panose="02020603050405020304" pitchFamily="18" charset="0"/>
              </a:rPr>
              <a:t>IPv6 datagram header and payload</a:t>
            </a:r>
          </a:p>
        </p:txBody>
      </p:sp>
      <p:sp>
        <p:nvSpPr>
          <p:cNvPr id="875525" name="Line 5">
            <a:extLst>
              <a:ext uri="{FF2B5EF4-FFF2-40B4-BE49-F238E27FC236}">
                <a16:creationId xmlns:a16="http://schemas.microsoft.com/office/drawing/2014/main" id="{26A453EF-3256-EA31-1319-F7F028F1C10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9B70652D-BA7C-9662-AAC5-24D027342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7440613"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A3D4CB-A024-9EC7-C17C-B8ED0D17FAD0}"/>
              </a:ext>
            </a:extLst>
          </p:cNvPr>
          <p:cNvSpPr>
            <a:spLocks noGrp="1"/>
          </p:cNvSpPr>
          <p:nvPr>
            <p:ph type="sldNum" sz="quarter" idx="10"/>
          </p:nvPr>
        </p:nvSpPr>
        <p:spPr/>
        <p:txBody>
          <a:bodyPr/>
          <a:lstStyle/>
          <a:p>
            <a:r>
              <a:rPr lang="en-US" altLang="en-US"/>
              <a:t>20.</a:t>
            </a:r>
            <a:fld id="{DD51A59A-F048-624E-A02E-82F81E0DC554}" type="slidenum">
              <a:rPr lang="en-US" altLang="en-US"/>
              <a:pPr/>
              <a:t>4</a:t>
            </a:fld>
            <a:endParaRPr lang="en-US" altLang="en-US"/>
          </a:p>
        </p:txBody>
      </p:sp>
      <p:sp>
        <p:nvSpPr>
          <p:cNvPr id="862210" name="Line 2">
            <a:extLst>
              <a:ext uri="{FF2B5EF4-FFF2-40B4-BE49-F238E27FC236}">
                <a16:creationId xmlns:a16="http://schemas.microsoft.com/office/drawing/2014/main" id="{6A9CF471-6895-64BA-739B-A3C62F5D643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8555AF2A-A433-C8C3-7A4C-A69A4C7A1AC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2CD2FB52-ED4D-49DA-C4B6-19696DCB68EB}"/>
              </a:ext>
            </a:extLst>
          </p:cNvPr>
          <p:cNvSpPr txBox="1">
            <a:spLocks noChangeArrowheads="1"/>
          </p:cNvSpPr>
          <p:nvPr/>
        </p:nvSpPr>
        <p:spPr bwMode="auto">
          <a:xfrm>
            <a:off x="304800" y="762000"/>
            <a:ext cx="528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20.2  </a:t>
            </a:r>
            <a:r>
              <a:rPr lang="en-US" altLang="en-US" sz="2000" i="1">
                <a:latin typeface="Times New Roman" panose="02020603050405020304" pitchFamily="18" charset="0"/>
              </a:rPr>
              <a:t>Network layer in an internetwork</a:t>
            </a:r>
          </a:p>
        </p:txBody>
      </p:sp>
      <p:sp>
        <p:nvSpPr>
          <p:cNvPr id="862213" name="Line 5">
            <a:extLst>
              <a:ext uri="{FF2B5EF4-FFF2-40B4-BE49-F238E27FC236}">
                <a16:creationId xmlns:a16="http://schemas.microsoft.com/office/drawing/2014/main" id="{5F5EAA59-2D75-D6B7-4066-168EE777C6C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803CF2DE-0A85-7DA9-6725-42F08D750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530350"/>
            <a:ext cx="8099425"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DFD02-3663-BCEA-D76A-7F28796F6D30}"/>
              </a:ext>
            </a:extLst>
          </p:cNvPr>
          <p:cNvSpPr>
            <a:spLocks noGrp="1"/>
          </p:cNvSpPr>
          <p:nvPr>
            <p:ph type="sldNum" sz="quarter" idx="10"/>
          </p:nvPr>
        </p:nvSpPr>
        <p:spPr/>
        <p:txBody>
          <a:bodyPr/>
          <a:lstStyle/>
          <a:p>
            <a:r>
              <a:rPr lang="en-US" altLang="en-US"/>
              <a:t>20.</a:t>
            </a:r>
            <a:fld id="{1EBD4FD0-13B6-5A42-96E0-7C4B9CFB430E}" type="slidenum">
              <a:rPr lang="en-US" altLang="en-US"/>
              <a:pPr/>
              <a:t>40</a:t>
            </a:fld>
            <a:endParaRPr lang="en-US" altLang="en-US"/>
          </a:p>
        </p:txBody>
      </p:sp>
      <p:sp>
        <p:nvSpPr>
          <p:cNvPr id="876546" name="Line 2">
            <a:extLst>
              <a:ext uri="{FF2B5EF4-FFF2-40B4-BE49-F238E27FC236}">
                <a16:creationId xmlns:a16="http://schemas.microsoft.com/office/drawing/2014/main" id="{EC055235-75F1-8E44-8CCC-240818B927DA}"/>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2F963255-FD61-891C-08D8-A2C6506304AB}"/>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BBA68D7D-5706-47FA-E033-22BAA38DB308}"/>
              </a:ext>
            </a:extLst>
          </p:cNvPr>
          <p:cNvSpPr txBox="1">
            <a:spLocks noChangeArrowheads="1"/>
          </p:cNvSpPr>
          <p:nvPr/>
        </p:nvSpPr>
        <p:spPr bwMode="auto">
          <a:xfrm>
            <a:off x="304800" y="304800"/>
            <a:ext cx="497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20.16  </a:t>
            </a:r>
            <a:r>
              <a:rPr lang="en-US" altLang="en-US" sz="2000" i="1">
                <a:latin typeface="Times New Roman" panose="02020603050405020304" pitchFamily="18" charset="0"/>
              </a:rPr>
              <a:t>Format of an IPv6 datagram</a:t>
            </a:r>
          </a:p>
        </p:txBody>
      </p:sp>
      <p:sp>
        <p:nvSpPr>
          <p:cNvPr id="876549" name="Line 5">
            <a:extLst>
              <a:ext uri="{FF2B5EF4-FFF2-40B4-BE49-F238E27FC236}">
                <a16:creationId xmlns:a16="http://schemas.microsoft.com/office/drawing/2014/main" id="{C4AF0B7E-EBEE-9EF5-B78B-AB8842C13569}"/>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5B4B4ECD-68AC-9809-8323-9095611CD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292225"/>
            <a:ext cx="6380162"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488F4-5C82-2519-328C-C097CBF4F689}"/>
              </a:ext>
            </a:extLst>
          </p:cNvPr>
          <p:cNvSpPr>
            <a:spLocks noGrp="1"/>
          </p:cNvSpPr>
          <p:nvPr>
            <p:ph type="sldNum" sz="quarter" idx="10"/>
          </p:nvPr>
        </p:nvSpPr>
        <p:spPr/>
        <p:txBody>
          <a:bodyPr/>
          <a:lstStyle/>
          <a:p>
            <a:r>
              <a:rPr lang="en-US" altLang="en-US"/>
              <a:t>20.</a:t>
            </a:r>
            <a:fld id="{8D2E96DD-1894-D949-8A54-454DDC05E94C}" type="slidenum">
              <a:rPr lang="en-US" altLang="en-US"/>
              <a:pPr/>
              <a:t>41</a:t>
            </a:fld>
            <a:endParaRPr lang="en-US" altLang="en-US"/>
          </a:p>
        </p:txBody>
      </p:sp>
      <p:sp>
        <p:nvSpPr>
          <p:cNvPr id="891906" name="Text Box 2">
            <a:extLst>
              <a:ext uri="{FF2B5EF4-FFF2-40B4-BE49-F238E27FC236}">
                <a16:creationId xmlns:a16="http://schemas.microsoft.com/office/drawing/2014/main" id="{4E577F73-7BC1-7B32-8DDB-5EF6C437DB71}"/>
              </a:ext>
            </a:extLst>
          </p:cNvPr>
          <p:cNvSpPr txBox="1">
            <a:spLocks noChangeArrowheads="1"/>
          </p:cNvSpPr>
          <p:nvPr/>
        </p:nvSpPr>
        <p:spPr bwMode="auto">
          <a:xfrm>
            <a:off x="1760538" y="304800"/>
            <a:ext cx="453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20.6  </a:t>
            </a:r>
            <a:r>
              <a:rPr lang="en-US" altLang="en-US" sz="2000" i="1">
                <a:latin typeface="Times New Roman" panose="02020603050405020304" pitchFamily="18" charset="0"/>
              </a:rPr>
              <a:t>Next header codes for IPv6</a:t>
            </a:r>
          </a:p>
        </p:txBody>
      </p:sp>
      <p:pic>
        <p:nvPicPr>
          <p:cNvPr id="891909" name="Picture 5">
            <a:extLst>
              <a:ext uri="{FF2B5EF4-FFF2-40B4-BE49-F238E27FC236}">
                <a16:creationId xmlns:a16="http://schemas.microsoft.com/office/drawing/2014/main" id="{F48470B2-DEEF-BFFB-69DB-D18ACCFB6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685800"/>
            <a:ext cx="5932488"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6B691-2C25-7834-83D6-885A6290C06B}"/>
              </a:ext>
            </a:extLst>
          </p:cNvPr>
          <p:cNvSpPr>
            <a:spLocks noGrp="1"/>
          </p:cNvSpPr>
          <p:nvPr>
            <p:ph type="sldNum" sz="quarter" idx="10"/>
          </p:nvPr>
        </p:nvSpPr>
        <p:spPr/>
        <p:txBody>
          <a:bodyPr/>
          <a:lstStyle/>
          <a:p>
            <a:r>
              <a:rPr lang="en-US" altLang="en-US"/>
              <a:t>20.</a:t>
            </a:r>
            <a:fld id="{5473B7A3-0F32-EF44-8CBA-70D1EE65D696}" type="slidenum">
              <a:rPr lang="en-US" altLang="en-US"/>
              <a:pPr/>
              <a:t>42</a:t>
            </a:fld>
            <a:endParaRPr lang="en-US" altLang="en-US"/>
          </a:p>
        </p:txBody>
      </p:sp>
      <p:sp>
        <p:nvSpPr>
          <p:cNvPr id="892930" name="Text Box 2">
            <a:extLst>
              <a:ext uri="{FF2B5EF4-FFF2-40B4-BE49-F238E27FC236}">
                <a16:creationId xmlns:a16="http://schemas.microsoft.com/office/drawing/2014/main" id="{C29F3479-C721-98CF-2BF4-6BAC13597570}"/>
              </a:ext>
            </a:extLst>
          </p:cNvPr>
          <p:cNvSpPr txBox="1">
            <a:spLocks noChangeArrowheads="1"/>
          </p:cNvSpPr>
          <p:nvPr/>
        </p:nvSpPr>
        <p:spPr bwMode="auto">
          <a:xfrm>
            <a:off x="860425" y="457200"/>
            <a:ext cx="607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20.7  </a:t>
            </a:r>
            <a:r>
              <a:rPr lang="en-US" altLang="en-US" sz="2000" i="1">
                <a:latin typeface="Times New Roman" panose="02020603050405020304" pitchFamily="18" charset="0"/>
              </a:rPr>
              <a:t>Priorities for congestion-controlled traffic</a:t>
            </a:r>
          </a:p>
        </p:txBody>
      </p:sp>
      <p:pic>
        <p:nvPicPr>
          <p:cNvPr id="892932" name="Picture 4">
            <a:extLst>
              <a:ext uri="{FF2B5EF4-FFF2-40B4-BE49-F238E27FC236}">
                <a16:creationId xmlns:a16="http://schemas.microsoft.com/office/drawing/2014/main" id="{E8259782-C3C2-37F9-9B60-F0723C5B8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914400"/>
            <a:ext cx="8189912"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AA58A-D318-986B-CE3E-1A7DC7F1FD5B}"/>
              </a:ext>
            </a:extLst>
          </p:cNvPr>
          <p:cNvSpPr>
            <a:spLocks noGrp="1"/>
          </p:cNvSpPr>
          <p:nvPr>
            <p:ph type="sldNum" sz="quarter" idx="10"/>
          </p:nvPr>
        </p:nvSpPr>
        <p:spPr/>
        <p:txBody>
          <a:bodyPr/>
          <a:lstStyle/>
          <a:p>
            <a:r>
              <a:rPr lang="en-US" altLang="en-US"/>
              <a:t>20.</a:t>
            </a:r>
            <a:fld id="{7B6934E7-141D-1B4C-8DB3-28235D9C5E1F}" type="slidenum">
              <a:rPr lang="en-US" altLang="en-US"/>
              <a:pPr/>
              <a:t>43</a:t>
            </a:fld>
            <a:endParaRPr lang="en-US" altLang="en-US"/>
          </a:p>
        </p:txBody>
      </p:sp>
      <p:sp>
        <p:nvSpPr>
          <p:cNvPr id="893954" name="Text Box 2">
            <a:extLst>
              <a:ext uri="{FF2B5EF4-FFF2-40B4-BE49-F238E27FC236}">
                <a16:creationId xmlns:a16="http://schemas.microsoft.com/office/drawing/2014/main" id="{4011B61E-1DF8-BD15-DA78-AD625C3C342F}"/>
              </a:ext>
            </a:extLst>
          </p:cNvPr>
          <p:cNvSpPr txBox="1">
            <a:spLocks noChangeArrowheads="1"/>
          </p:cNvSpPr>
          <p:nvPr/>
        </p:nvSpPr>
        <p:spPr bwMode="auto">
          <a:xfrm>
            <a:off x="533400" y="762000"/>
            <a:ext cx="648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20.8  </a:t>
            </a:r>
            <a:r>
              <a:rPr lang="en-US" altLang="en-US" sz="2000" i="1">
                <a:latin typeface="Times New Roman" panose="02020603050405020304" pitchFamily="18" charset="0"/>
              </a:rPr>
              <a:t>Priorities for noncongestion-controlled traffic</a:t>
            </a:r>
          </a:p>
        </p:txBody>
      </p:sp>
      <p:pic>
        <p:nvPicPr>
          <p:cNvPr id="893957" name="Picture 5">
            <a:extLst>
              <a:ext uri="{FF2B5EF4-FFF2-40B4-BE49-F238E27FC236}">
                <a16:creationId xmlns:a16="http://schemas.microsoft.com/office/drawing/2014/main" id="{90025BD3-23E4-CDD7-FAD9-AC4BB3B74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01738"/>
            <a:ext cx="862965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98512-1A84-913C-7BF1-3730B459BE2E}"/>
              </a:ext>
            </a:extLst>
          </p:cNvPr>
          <p:cNvSpPr>
            <a:spLocks noGrp="1"/>
          </p:cNvSpPr>
          <p:nvPr>
            <p:ph type="sldNum" sz="quarter" idx="10"/>
          </p:nvPr>
        </p:nvSpPr>
        <p:spPr/>
        <p:txBody>
          <a:bodyPr/>
          <a:lstStyle/>
          <a:p>
            <a:r>
              <a:rPr lang="en-US" altLang="en-US"/>
              <a:t>20.</a:t>
            </a:r>
            <a:fld id="{27292BD3-6599-FC4B-9DD2-868A2B9E2BA9}" type="slidenum">
              <a:rPr lang="en-US" altLang="en-US"/>
              <a:pPr/>
              <a:t>44</a:t>
            </a:fld>
            <a:endParaRPr lang="en-US" altLang="en-US"/>
          </a:p>
        </p:txBody>
      </p:sp>
      <p:sp>
        <p:nvSpPr>
          <p:cNvPr id="894978" name="Text Box 2">
            <a:extLst>
              <a:ext uri="{FF2B5EF4-FFF2-40B4-BE49-F238E27FC236}">
                <a16:creationId xmlns:a16="http://schemas.microsoft.com/office/drawing/2014/main" id="{8889C858-F89A-1ABC-6C78-886EA5887645}"/>
              </a:ext>
            </a:extLst>
          </p:cNvPr>
          <p:cNvSpPr txBox="1">
            <a:spLocks noChangeArrowheads="1"/>
          </p:cNvSpPr>
          <p:nvPr/>
        </p:nvSpPr>
        <p:spPr bwMode="auto">
          <a:xfrm>
            <a:off x="304800" y="457200"/>
            <a:ext cx="707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20.9  </a:t>
            </a:r>
            <a:r>
              <a:rPr lang="en-US" altLang="en-US" sz="2000" i="1">
                <a:latin typeface="Times New Roman" panose="02020603050405020304" pitchFamily="18" charset="0"/>
              </a:rPr>
              <a:t>Comparison between IPv4 and IPv6 packet headers</a:t>
            </a:r>
          </a:p>
        </p:txBody>
      </p:sp>
      <p:pic>
        <p:nvPicPr>
          <p:cNvPr id="894981" name="Picture 5">
            <a:extLst>
              <a:ext uri="{FF2B5EF4-FFF2-40B4-BE49-F238E27FC236}">
                <a16:creationId xmlns:a16="http://schemas.microsoft.com/office/drawing/2014/main" id="{A8C2CC14-478E-3F73-1807-CF1E1E1B7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8739188"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4139E5-AD7A-723F-6E42-F75173A4A412}"/>
              </a:ext>
            </a:extLst>
          </p:cNvPr>
          <p:cNvSpPr>
            <a:spLocks noGrp="1"/>
          </p:cNvSpPr>
          <p:nvPr>
            <p:ph type="sldNum" sz="quarter" idx="10"/>
          </p:nvPr>
        </p:nvSpPr>
        <p:spPr/>
        <p:txBody>
          <a:bodyPr/>
          <a:lstStyle/>
          <a:p>
            <a:r>
              <a:rPr lang="en-US" altLang="en-US"/>
              <a:t>20.</a:t>
            </a:r>
            <a:fld id="{96E74D74-A49A-3846-A6CD-255EDB6BEC2D}" type="slidenum">
              <a:rPr lang="en-US" altLang="en-US"/>
              <a:pPr/>
              <a:t>45</a:t>
            </a:fld>
            <a:endParaRPr lang="en-US" altLang="en-US"/>
          </a:p>
        </p:txBody>
      </p:sp>
      <p:sp>
        <p:nvSpPr>
          <p:cNvPr id="877570" name="Line 2">
            <a:extLst>
              <a:ext uri="{FF2B5EF4-FFF2-40B4-BE49-F238E27FC236}">
                <a16:creationId xmlns:a16="http://schemas.microsoft.com/office/drawing/2014/main" id="{E5F59A4A-B02C-3FD8-DEF1-A6B4747273E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0241C924-318E-6F0C-1AB6-D771FD3716B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36889133-DEFD-4DD4-7BC9-3FF71B585C6E}"/>
              </a:ext>
            </a:extLst>
          </p:cNvPr>
          <p:cNvSpPr txBox="1">
            <a:spLocks noChangeArrowheads="1"/>
          </p:cNvSpPr>
          <p:nvPr/>
        </p:nvSpPr>
        <p:spPr bwMode="auto">
          <a:xfrm>
            <a:off x="304800" y="762000"/>
            <a:ext cx="438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20.17  </a:t>
            </a:r>
            <a:r>
              <a:rPr lang="en-US" altLang="en-US" sz="2000" i="1">
                <a:latin typeface="Times New Roman" panose="02020603050405020304" pitchFamily="18" charset="0"/>
              </a:rPr>
              <a:t>Extension header types</a:t>
            </a:r>
          </a:p>
        </p:txBody>
      </p:sp>
      <p:sp>
        <p:nvSpPr>
          <p:cNvPr id="877573" name="Line 5">
            <a:extLst>
              <a:ext uri="{FF2B5EF4-FFF2-40B4-BE49-F238E27FC236}">
                <a16:creationId xmlns:a16="http://schemas.microsoft.com/office/drawing/2014/main" id="{8BDFBCE5-C9C5-89DE-27CC-A55BEBF3344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25DB1114-8C3E-94D9-913E-D1B4087AF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1828800"/>
            <a:ext cx="674687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46683-630B-3060-574C-B6120BF8B891}"/>
              </a:ext>
            </a:extLst>
          </p:cNvPr>
          <p:cNvSpPr>
            <a:spLocks noGrp="1"/>
          </p:cNvSpPr>
          <p:nvPr>
            <p:ph type="sldNum" sz="quarter" idx="10"/>
          </p:nvPr>
        </p:nvSpPr>
        <p:spPr/>
        <p:txBody>
          <a:bodyPr/>
          <a:lstStyle/>
          <a:p>
            <a:r>
              <a:rPr lang="en-US" altLang="en-US"/>
              <a:t>20.</a:t>
            </a:r>
            <a:fld id="{E498EA32-A9DC-394C-90D6-F00ADD6D7BA7}" type="slidenum">
              <a:rPr lang="en-US" altLang="en-US"/>
              <a:pPr/>
              <a:t>46</a:t>
            </a:fld>
            <a:endParaRPr lang="en-US" altLang="en-US"/>
          </a:p>
        </p:txBody>
      </p:sp>
      <p:sp>
        <p:nvSpPr>
          <p:cNvPr id="896002" name="Text Box 2">
            <a:extLst>
              <a:ext uri="{FF2B5EF4-FFF2-40B4-BE49-F238E27FC236}">
                <a16:creationId xmlns:a16="http://schemas.microsoft.com/office/drawing/2014/main" id="{38E23D75-CE07-CB8A-1FBF-9F080BBA800F}"/>
              </a:ext>
            </a:extLst>
          </p:cNvPr>
          <p:cNvSpPr txBox="1">
            <a:spLocks noChangeArrowheads="1"/>
          </p:cNvSpPr>
          <p:nvPr/>
        </p:nvSpPr>
        <p:spPr bwMode="auto">
          <a:xfrm>
            <a:off x="304800" y="457200"/>
            <a:ext cx="837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20.10  </a:t>
            </a:r>
            <a:r>
              <a:rPr lang="en-US" altLang="en-US" sz="2000" i="1">
                <a:latin typeface="Times New Roman" panose="02020603050405020304" pitchFamily="18" charset="0"/>
              </a:rPr>
              <a:t>Comparison between IPv4 options and IPv6 extension headers</a:t>
            </a:r>
          </a:p>
        </p:txBody>
      </p:sp>
      <p:pic>
        <p:nvPicPr>
          <p:cNvPr id="896004" name="Picture 4">
            <a:extLst>
              <a:ext uri="{FF2B5EF4-FFF2-40B4-BE49-F238E27FC236}">
                <a16:creationId xmlns:a16="http://schemas.microsoft.com/office/drawing/2014/main" id="{C04B4224-4BFE-1B22-5ACD-C654F8C51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1009650"/>
            <a:ext cx="8875712" cy="370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C8CBFE-75AA-8017-9843-BFC7DBAEAAAA}"/>
              </a:ext>
            </a:extLst>
          </p:cNvPr>
          <p:cNvSpPr>
            <a:spLocks noGrp="1"/>
          </p:cNvSpPr>
          <p:nvPr>
            <p:ph type="sldNum" sz="quarter" idx="10"/>
          </p:nvPr>
        </p:nvSpPr>
        <p:spPr/>
        <p:txBody>
          <a:bodyPr/>
          <a:lstStyle/>
          <a:p>
            <a:r>
              <a:rPr lang="en-US" altLang="en-US"/>
              <a:t>20.</a:t>
            </a:r>
            <a:fld id="{9AF22478-2261-DA46-8D02-7EE657802827}" type="slidenum">
              <a:rPr lang="en-US" altLang="en-US"/>
              <a:pPr/>
              <a:t>47</a:t>
            </a:fld>
            <a:endParaRPr lang="en-US" altLang="en-US"/>
          </a:p>
        </p:txBody>
      </p:sp>
      <p:sp>
        <p:nvSpPr>
          <p:cNvPr id="860162" name="Rectangle 2">
            <a:extLst>
              <a:ext uri="{FF2B5EF4-FFF2-40B4-BE49-F238E27FC236}">
                <a16:creationId xmlns:a16="http://schemas.microsoft.com/office/drawing/2014/main" id="{774D6F4D-0930-F01A-9E9E-79F673B185B9}"/>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597AA1B8-BD65-A217-174F-5495D2ADEE5D}"/>
              </a:ext>
            </a:extLst>
          </p:cNvPr>
          <p:cNvSpPr txBox="1">
            <a:spLocks noChangeArrowheads="1"/>
          </p:cNvSpPr>
          <p:nvPr/>
        </p:nvSpPr>
        <p:spPr bwMode="auto">
          <a:xfrm>
            <a:off x="228600" y="406400"/>
            <a:ext cx="767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20-4   TRANSITION FROM IPv4 TO IPv6</a:t>
            </a:r>
          </a:p>
        </p:txBody>
      </p:sp>
      <p:sp>
        <p:nvSpPr>
          <p:cNvPr id="860164" name="Text Box 4">
            <a:extLst>
              <a:ext uri="{FF2B5EF4-FFF2-40B4-BE49-F238E27FC236}">
                <a16:creationId xmlns:a16="http://schemas.microsoft.com/office/drawing/2014/main" id="{6F6F8658-2BF7-3308-EA9B-B7544FBA5DF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0D72E7CE-A8CD-1E66-252F-23D8B743C9CB}"/>
              </a:ext>
            </a:extLst>
          </p:cNvPr>
          <p:cNvSpPr>
            <a:spLocks noChangeArrowheads="1"/>
          </p:cNvSpPr>
          <p:nvPr/>
        </p:nvSpPr>
        <p:spPr bwMode="auto">
          <a:xfrm>
            <a:off x="1524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Because of the huge number of systems on the Internet, the transition from IPv4 to IPv6 cannot happen suddenly. It takes a considerable amount of time before every system in the Internet can move from IPv4 to IPv6. The transition must be smooth to prevent any problems between IPv4 and IPv6 systems. </a:t>
            </a:r>
          </a:p>
        </p:txBody>
      </p:sp>
      <p:sp>
        <p:nvSpPr>
          <p:cNvPr id="860166" name="Rectangle 6">
            <a:extLst>
              <a:ext uri="{FF2B5EF4-FFF2-40B4-BE49-F238E27FC236}">
                <a16:creationId xmlns:a16="http://schemas.microsoft.com/office/drawing/2014/main" id="{CFD299DE-8F3B-4709-A157-B2D827C97895}"/>
              </a:ext>
            </a:extLst>
          </p:cNvPr>
          <p:cNvSpPr>
            <a:spLocks noChangeArrowheads="1"/>
          </p:cNvSpPr>
          <p:nvPr/>
        </p:nvSpPr>
        <p:spPr bwMode="auto">
          <a:xfrm>
            <a:off x="152400" y="51244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Dual Stack</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Tunneling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Header Translation</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F9D24B99-8E5F-9EE4-6E24-3DFE16DDFE70}"/>
              </a:ext>
            </a:extLst>
          </p:cNvPr>
          <p:cNvSpPr txBox="1">
            <a:spLocks noChangeArrowheads="1"/>
          </p:cNvSpPr>
          <p:nvPr/>
        </p:nvSpPr>
        <p:spPr bwMode="auto">
          <a:xfrm>
            <a:off x="165100" y="4648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E56E96-4C96-A0AE-25D6-53945E91A465}"/>
              </a:ext>
            </a:extLst>
          </p:cNvPr>
          <p:cNvSpPr>
            <a:spLocks noGrp="1"/>
          </p:cNvSpPr>
          <p:nvPr>
            <p:ph type="sldNum" sz="quarter" idx="10"/>
          </p:nvPr>
        </p:nvSpPr>
        <p:spPr/>
        <p:txBody>
          <a:bodyPr/>
          <a:lstStyle/>
          <a:p>
            <a:r>
              <a:rPr lang="en-US" altLang="en-US"/>
              <a:t>20.</a:t>
            </a:r>
            <a:fld id="{816CD23D-E553-DB48-A3F2-92A526E9BAAF}" type="slidenum">
              <a:rPr lang="en-US" altLang="en-US"/>
              <a:pPr/>
              <a:t>48</a:t>
            </a:fld>
            <a:endParaRPr lang="en-US" altLang="en-US"/>
          </a:p>
        </p:txBody>
      </p:sp>
      <p:sp>
        <p:nvSpPr>
          <p:cNvPr id="878594" name="Line 2">
            <a:extLst>
              <a:ext uri="{FF2B5EF4-FFF2-40B4-BE49-F238E27FC236}">
                <a16:creationId xmlns:a16="http://schemas.microsoft.com/office/drawing/2014/main" id="{E3EE6777-66B5-897C-95C3-4A37A7CCF3A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249237F8-D879-C5D6-41B1-0A6C14F92A4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D7B26493-8FD8-09D2-A620-77502A815590}"/>
              </a:ext>
            </a:extLst>
          </p:cNvPr>
          <p:cNvSpPr txBox="1">
            <a:spLocks noChangeArrowheads="1"/>
          </p:cNvSpPr>
          <p:nvPr/>
        </p:nvSpPr>
        <p:spPr bwMode="auto">
          <a:xfrm>
            <a:off x="304800" y="7620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20.18  </a:t>
            </a:r>
            <a:r>
              <a:rPr lang="en-US" altLang="en-US" sz="2000" i="1">
                <a:latin typeface="Times New Roman" panose="02020603050405020304" pitchFamily="18" charset="0"/>
              </a:rPr>
              <a:t>Three transition strategies</a:t>
            </a:r>
          </a:p>
        </p:txBody>
      </p:sp>
      <p:sp>
        <p:nvSpPr>
          <p:cNvPr id="878597" name="Line 5">
            <a:extLst>
              <a:ext uri="{FF2B5EF4-FFF2-40B4-BE49-F238E27FC236}">
                <a16:creationId xmlns:a16="http://schemas.microsoft.com/office/drawing/2014/main" id="{FFF87243-03FA-D833-0274-A753098190E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14C7A688-84D6-0E2D-3019-8663F7441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6163"/>
            <a:ext cx="6929438"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4DC6B8-402E-7863-21A2-4D610BC4A668}"/>
              </a:ext>
            </a:extLst>
          </p:cNvPr>
          <p:cNvSpPr>
            <a:spLocks noGrp="1"/>
          </p:cNvSpPr>
          <p:nvPr>
            <p:ph type="sldNum" sz="quarter" idx="10"/>
          </p:nvPr>
        </p:nvSpPr>
        <p:spPr/>
        <p:txBody>
          <a:bodyPr/>
          <a:lstStyle/>
          <a:p>
            <a:r>
              <a:rPr lang="en-US" altLang="en-US"/>
              <a:t>20.</a:t>
            </a:r>
            <a:fld id="{AA30B322-1478-A449-9B97-45DC48077742}" type="slidenum">
              <a:rPr lang="en-US" altLang="en-US"/>
              <a:pPr/>
              <a:t>49</a:t>
            </a:fld>
            <a:endParaRPr lang="en-US" altLang="en-US"/>
          </a:p>
        </p:txBody>
      </p:sp>
      <p:sp>
        <p:nvSpPr>
          <p:cNvPr id="879618" name="Line 2">
            <a:extLst>
              <a:ext uri="{FF2B5EF4-FFF2-40B4-BE49-F238E27FC236}">
                <a16:creationId xmlns:a16="http://schemas.microsoft.com/office/drawing/2014/main" id="{70F8CF15-98CB-8743-D240-281F29DB770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BA9C6714-5A42-3B07-FCCB-B5C79CDDD1F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023C06DD-C709-C70E-51AC-B0F1092FC229}"/>
              </a:ext>
            </a:extLst>
          </p:cNvPr>
          <p:cNvSpPr txBox="1">
            <a:spLocks noChangeArrowheads="1"/>
          </p:cNvSpPr>
          <p:nvPr/>
        </p:nvSpPr>
        <p:spPr bwMode="auto">
          <a:xfrm>
            <a:off x="304800" y="762000"/>
            <a:ext cx="300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20.19 </a:t>
            </a:r>
            <a:r>
              <a:rPr lang="en-US" altLang="en-US" sz="2000" i="1">
                <a:latin typeface="Times New Roman" panose="02020603050405020304" pitchFamily="18" charset="0"/>
              </a:rPr>
              <a:t>Dual stack</a:t>
            </a:r>
          </a:p>
        </p:txBody>
      </p:sp>
      <p:sp>
        <p:nvSpPr>
          <p:cNvPr id="879621" name="Line 5">
            <a:extLst>
              <a:ext uri="{FF2B5EF4-FFF2-40B4-BE49-F238E27FC236}">
                <a16:creationId xmlns:a16="http://schemas.microsoft.com/office/drawing/2014/main" id="{D362557E-069A-9F69-4DBB-09A6142207F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F5F09D91-C152-D221-D038-61FDAC7AB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39913"/>
            <a:ext cx="8034338"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646BE6-7D47-2A9F-4558-A3A5FF6C86AA}"/>
              </a:ext>
            </a:extLst>
          </p:cNvPr>
          <p:cNvSpPr>
            <a:spLocks noGrp="1"/>
          </p:cNvSpPr>
          <p:nvPr>
            <p:ph type="sldNum" sz="quarter" idx="10"/>
          </p:nvPr>
        </p:nvSpPr>
        <p:spPr/>
        <p:txBody>
          <a:bodyPr/>
          <a:lstStyle/>
          <a:p>
            <a:r>
              <a:rPr lang="en-US" altLang="en-US"/>
              <a:t>20.</a:t>
            </a:r>
            <a:fld id="{EB39EFAB-8BED-FF45-A943-8E96A8EA7431}" type="slidenum">
              <a:rPr lang="en-US" altLang="en-US"/>
              <a:pPr/>
              <a:t>5</a:t>
            </a:fld>
            <a:endParaRPr lang="en-US" altLang="en-US"/>
          </a:p>
        </p:txBody>
      </p:sp>
      <p:sp>
        <p:nvSpPr>
          <p:cNvPr id="863234" name="Line 2">
            <a:extLst>
              <a:ext uri="{FF2B5EF4-FFF2-40B4-BE49-F238E27FC236}">
                <a16:creationId xmlns:a16="http://schemas.microsoft.com/office/drawing/2014/main" id="{4A2832D8-18C8-B117-945D-0428E525F5F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B37BD113-11D1-2330-35DE-E1118A91E34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B9D3C7C4-91B3-7EBD-5A8F-5AE7F36AD858}"/>
              </a:ext>
            </a:extLst>
          </p:cNvPr>
          <p:cNvSpPr txBox="1">
            <a:spLocks noChangeArrowheads="1"/>
          </p:cNvSpPr>
          <p:nvPr/>
        </p:nvSpPr>
        <p:spPr bwMode="auto">
          <a:xfrm>
            <a:off x="304800" y="762000"/>
            <a:ext cx="719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a:t>
            </a:r>
          </a:p>
        </p:txBody>
      </p:sp>
      <p:sp>
        <p:nvSpPr>
          <p:cNvPr id="863237" name="Line 5">
            <a:extLst>
              <a:ext uri="{FF2B5EF4-FFF2-40B4-BE49-F238E27FC236}">
                <a16:creationId xmlns:a16="http://schemas.microsoft.com/office/drawing/2014/main" id="{5A181CCE-EBA1-54BF-896F-14E1E29BDC7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9" name="Picture 7">
            <a:extLst>
              <a:ext uri="{FF2B5EF4-FFF2-40B4-BE49-F238E27FC236}">
                <a16:creationId xmlns:a16="http://schemas.microsoft.com/office/drawing/2014/main" id="{7A07916F-00EC-E0F1-3556-010F0644D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31975"/>
            <a:ext cx="76962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04119B-800A-2B76-DBA2-BA9DD2E4C2DB}"/>
              </a:ext>
            </a:extLst>
          </p:cNvPr>
          <p:cNvSpPr>
            <a:spLocks noGrp="1"/>
          </p:cNvSpPr>
          <p:nvPr>
            <p:ph type="sldNum" sz="quarter" idx="10"/>
          </p:nvPr>
        </p:nvSpPr>
        <p:spPr/>
        <p:txBody>
          <a:bodyPr/>
          <a:lstStyle/>
          <a:p>
            <a:r>
              <a:rPr lang="en-US" altLang="en-US"/>
              <a:t>20.</a:t>
            </a:r>
            <a:fld id="{491A67C1-81B3-E244-9DDD-EEA46287570E}" type="slidenum">
              <a:rPr lang="en-US" altLang="en-US"/>
              <a:pPr/>
              <a:t>50</a:t>
            </a:fld>
            <a:endParaRPr lang="en-US" altLang="en-US"/>
          </a:p>
        </p:txBody>
      </p:sp>
      <p:sp>
        <p:nvSpPr>
          <p:cNvPr id="880642" name="Line 2">
            <a:extLst>
              <a:ext uri="{FF2B5EF4-FFF2-40B4-BE49-F238E27FC236}">
                <a16:creationId xmlns:a16="http://schemas.microsoft.com/office/drawing/2014/main" id="{C44CADC3-0886-4A8A-CF2C-EFE1374CA13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C353F969-F6A3-B160-99A6-A50FE1AC637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ADBEE024-FE1E-5A12-E0C3-8464C9E87B0A}"/>
              </a:ext>
            </a:extLst>
          </p:cNvPr>
          <p:cNvSpPr txBox="1">
            <a:spLocks noChangeArrowheads="1"/>
          </p:cNvSpPr>
          <p:nvPr/>
        </p:nvSpPr>
        <p:spPr bwMode="auto">
          <a:xfrm>
            <a:off x="304800" y="762000"/>
            <a:ext cx="394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20.20  </a:t>
            </a:r>
            <a:r>
              <a:rPr lang="en-US" altLang="en-US" sz="2000" i="1">
                <a:latin typeface="Times New Roman" panose="02020603050405020304" pitchFamily="18" charset="0"/>
              </a:rPr>
              <a:t>Tunneling strategy</a:t>
            </a:r>
          </a:p>
        </p:txBody>
      </p:sp>
      <p:sp>
        <p:nvSpPr>
          <p:cNvPr id="880645" name="Line 5">
            <a:extLst>
              <a:ext uri="{FF2B5EF4-FFF2-40B4-BE49-F238E27FC236}">
                <a16:creationId xmlns:a16="http://schemas.microsoft.com/office/drawing/2014/main" id="{AD75BADD-E052-8DEF-4E3D-4B47132804D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8ED17822-0B57-4C47-356D-FEB650C4C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2133600"/>
            <a:ext cx="835501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CE666-5EF5-062A-3BAD-55A63E1B58AB}"/>
              </a:ext>
            </a:extLst>
          </p:cNvPr>
          <p:cNvSpPr>
            <a:spLocks noGrp="1"/>
          </p:cNvSpPr>
          <p:nvPr>
            <p:ph type="sldNum" sz="quarter" idx="10"/>
          </p:nvPr>
        </p:nvSpPr>
        <p:spPr/>
        <p:txBody>
          <a:bodyPr/>
          <a:lstStyle/>
          <a:p>
            <a:r>
              <a:rPr lang="en-US" altLang="en-US"/>
              <a:t>20.</a:t>
            </a:r>
            <a:fld id="{1B6E8038-34E9-8A4F-9DFD-08EBC79328CD}" type="slidenum">
              <a:rPr lang="en-US" altLang="en-US"/>
              <a:pPr/>
              <a:t>51</a:t>
            </a:fld>
            <a:endParaRPr lang="en-US" altLang="en-US"/>
          </a:p>
        </p:txBody>
      </p:sp>
      <p:sp>
        <p:nvSpPr>
          <p:cNvPr id="881666" name="Line 2">
            <a:extLst>
              <a:ext uri="{FF2B5EF4-FFF2-40B4-BE49-F238E27FC236}">
                <a16:creationId xmlns:a16="http://schemas.microsoft.com/office/drawing/2014/main" id="{6873BC40-53E5-D81D-C4AE-8B18BFE3FF6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A47FB04B-E3D6-B2FA-3EE4-A2BB657A10E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47B843C6-784A-2443-3995-DDA53FEF185B}"/>
              </a:ext>
            </a:extLst>
          </p:cNvPr>
          <p:cNvSpPr txBox="1">
            <a:spLocks noChangeArrowheads="1"/>
          </p:cNvSpPr>
          <p:nvPr/>
        </p:nvSpPr>
        <p:spPr bwMode="auto">
          <a:xfrm>
            <a:off x="304800" y="762000"/>
            <a:ext cx="481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20.21  </a:t>
            </a:r>
            <a:r>
              <a:rPr lang="en-US" altLang="en-US" sz="2000" i="1">
                <a:latin typeface="Times New Roman" panose="02020603050405020304" pitchFamily="18" charset="0"/>
              </a:rPr>
              <a:t>Header translation strategy</a:t>
            </a:r>
          </a:p>
        </p:txBody>
      </p:sp>
      <p:sp>
        <p:nvSpPr>
          <p:cNvPr id="881669" name="Line 5">
            <a:extLst>
              <a:ext uri="{FF2B5EF4-FFF2-40B4-BE49-F238E27FC236}">
                <a16:creationId xmlns:a16="http://schemas.microsoft.com/office/drawing/2014/main" id="{9F768371-9459-AF00-DC0B-83D54E0742D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57F57977-61ED-B6F9-CC7B-D302A8914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2611438"/>
            <a:ext cx="8355012" cy="196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05D0EE-78E9-7B5E-F17D-F973F704A0F9}"/>
              </a:ext>
            </a:extLst>
          </p:cNvPr>
          <p:cNvSpPr>
            <a:spLocks noGrp="1"/>
          </p:cNvSpPr>
          <p:nvPr>
            <p:ph type="sldNum" sz="quarter" idx="10"/>
          </p:nvPr>
        </p:nvSpPr>
        <p:spPr/>
        <p:txBody>
          <a:bodyPr/>
          <a:lstStyle/>
          <a:p>
            <a:r>
              <a:rPr lang="en-US" altLang="en-US"/>
              <a:t>20.</a:t>
            </a:r>
            <a:fld id="{FF92D0B8-E425-DB41-B857-15464BE422F2}" type="slidenum">
              <a:rPr lang="en-US" altLang="en-US"/>
              <a:pPr/>
              <a:t>52</a:t>
            </a:fld>
            <a:endParaRPr lang="en-US" altLang="en-US"/>
          </a:p>
        </p:txBody>
      </p:sp>
      <p:sp>
        <p:nvSpPr>
          <p:cNvPr id="897026" name="Text Box 2">
            <a:extLst>
              <a:ext uri="{FF2B5EF4-FFF2-40B4-BE49-F238E27FC236}">
                <a16:creationId xmlns:a16="http://schemas.microsoft.com/office/drawing/2014/main" id="{372969A7-20B5-8639-4C99-A780E5E0DD42}"/>
              </a:ext>
            </a:extLst>
          </p:cNvPr>
          <p:cNvSpPr txBox="1">
            <a:spLocks noChangeArrowheads="1"/>
          </p:cNvSpPr>
          <p:nvPr/>
        </p:nvSpPr>
        <p:spPr bwMode="auto">
          <a:xfrm>
            <a:off x="304800" y="533400"/>
            <a:ext cx="382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20.11  </a:t>
            </a:r>
            <a:r>
              <a:rPr lang="en-US" altLang="en-US" sz="2000" i="1">
                <a:latin typeface="Times New Roman" panose="02020603050405020304" pitchFamily="18" charset="0"/>
              </a:rPr>
              <a:t>Header translation</a:t>
            </a:r>
          </a:p>
        </p:txBody>
      </p:sp>
      <p:pic>
        <p:nvPicPr>
          <p:cNvPr id="897028" name="Picture 4">
            <a:extLst>
              <a:ext uri="{FF2B5EF4-FFF2-40B4-BE49-F238E27FC236}">
                <a16:creationId xmlns:a16="http://schemas.microsoft.com/office/drawing/2014/main" id="{10D6FF43-4C5C-A8EF-DBF5-45DED0155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8839200"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A39834-FB6C-B35E-A2AE-F9A0D2DD3E70}"/>
              </a:ext>
            </a:extLst>
          </p:cNvPr>
          <p:cNvSpPr>
            <a:spLocks noGrp="1"/>
          </p:cNvSpPr>
          <p:nvPr>
            <p:ph type="sldNum" sz="quarter" idx="10"/>
          </p:nvPr>
        </p:nvSpPr>
        <p:spPr/>
        <p:txBody>
          <a:bodyPr/>
          <a:lstStyle/>
          <a:p>
            <a:r>
              <a:rPr lang="en-US" altLang="en-US"/>
              <a:t>20.</a:t>
            </a:r>
            <a:fld id="{D52E3F81-D266-554A-80EC-3BA7AB277783}" type="slidenum">
              <a:rPr lang="en-US" altLang="en-US"/>
              <a:pPr/>
              <a:t>6</a:t>
            </a:fld>
            <a:endParaRPr lang="en-US" altLang="en-US"/>
          </a:p>
        </p:txBody>
      </p:sp>
      <p:sp>
        <p:nvSpPr>
          <p:cNvPr id="908290" name="Line 2">
            <a:extLst>
              <a:ext uri="{FF2B5EF4-FFF2-40B4-BE49-F238E27FC236}">
                <a16:creationId xmlns:a16="http://schemas.microsoft.com/office/drawing/2014/main" id="{33244B47-6555-799E-CFF3-68EACCE0DEA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1" name="Line 3">
            <a:extLst>
              <a:ext uri="{FF2B5EF4-FFF2-40B4-BE49-F238E27FC236}">
                <a16:creationId xmlns:a16="http://schemas.microsoft.com/office/drawing/2014/main" id="{50FA507C-2A15-F3A4-51F7-63E406831FE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2" name="Text Box 4">
            <a:extLst>
              <a:ext uri="{FF2B5EF4-FFF2-40B4-BE49-F238E27FC236}">
                <a16:creationId xmlns:a16="http://schemas.microsoft.com/office/drawing/2014/main" id="{5B582928-2469-4E92-05A6-B7645ED54A8C}"/>
              </a:ext>
            </a:extLst>
          </p:cNvPr>
          <p:cNvSpPr txBox="1">
            <a:spLocks noChangeArrowheads="1"/>
          </p:cNvSpPr>
          <p:nvPr/>
        </p:nvSpPr>
        <p:spPr bwMode="auto">
          <a:xfrm>
            <a:off x="304800" y="762000"/>
            <a:ext cx="847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 </a:t>
            </a:r>
            <a:r>
              <a:rPr lang="en-US" altLang="en-US" sz="2000" i="1">
                <a:solidFill>
                  <a:schemeClr val="hlink"/>
                </a:solidFill>
                <a:latin typeface="Times New Roman" panose="02020603050405020304" pitchFamily="18" charset="0"/>
              </a:rPr>
              <a:t>(continued)</a:t>
            </a:r>
          </a:p>
        </p:txBody>
      </p:sp>
      <p:sp>
        <p:nvSpPr>
          <p:cNvPr id="908293" name="Line 5">
            <a:extLst>
              <a:ext uri="{FF2B5EF4-FFF2-40B4-BE49-F238E27FC236}">
                <a16:creationId xmlns:a16="http://schemas.microsoft.com/office/drawing/2014/main" id="{00FE58BE-D114-629B-07F6-416E3FB8EF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08295" name="Picture 7">
            <a:extLst>
              <a:ext uri="{FF2B5EF4-FFF2-40B4-BE49-F238E27FC236}">
                <a16:creationId xmlns:a16="http://schemas.microsoft.com/office/drawing/2014/main" id="{EE0263BA-9875-73F2-AE21-BB1A4A42F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20875"/>
            <a:ext cx="3811588"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B834F3-2BD5-D00E-AEC8-6486E690B307}"/>
              </a:ext>
            </a:extLst>
          </p:cNvPr>
          <p:cNvSpPr>
            <a:spLocks noGrp="1"/>
          </p:cNvSpPr>
          <p:nvPr>
            <p:ph type="sldNum" sz="quarter" idx="10"/>
          </p:nvPr>
        </p:nvSpPr>
        <p:spPr/>
        <p:txBody>
          <a:bodyPr/>
          <a:lstStyle/>
          <a:p>
            <a:r>
              <a:rPr lang="en-US" altLang="en-US"/>
              <a:t>20.</a:t>
            </a:r>
            <a:fld id="{5EDC2273-4E66-9941-9890-8928A35DACCA}" type="slidenum">
              <a:rPr lang="en-US" altLang="en-US"/>
              <a:pPr/>
              <a:t>7</a:t>
            </a:fld>
            <a:endParaRPr lang="en-US" altLang="en-US"/>
          </a:p>
        </p:txBody>
      </p:sp>
      <p:sp>
        <p:nvSpPr>
          <p:cNvPr id="882690" name="Rectangle 2">
            <a:extLst>
              <a:ext uri="{FF2B5EF4-FFF2-40B4-BE49-F238E27FC236}">
                <a16:creationId xmlns:a16="http://schemas.microsoft.com/office/drawing/2014/main" id="{970382DB-D935-5950-985C-44A35CBBC8B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1" name="Rectangle 3">
            <a:extLst>
              <a:ext uri="{FF2B5EF4-FFF2-40B4-BE49-F238E27FC236}">
                <a16:creationId xmlns:a16="http://schemas.microsoft.com/office/drawing/2014/main" id="{115421DA-6F67-DF77-B97C-201461DF56D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2" name="Rectangle 4">
            <a:extLst>
              <a:ext uri="{FF2B5EF4-FFF2-40B4-BE49-F238E27FC236}">
                <a16:creationId xmlns:a16="http://schemas.microsoft.com/office/drawing/2014/main" id="{20F810BE-0C99-4E9C-D223-B39208E065E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3" name="Rectangle 5">
            <a:extLst>
              <a:ext uri="{FF2B5EF4-FFF2-40B4-BE49-F238E27FC236}">
                <a16:creationId xmlns:a16="http://schemas.microsoft.com/office/drawing/2014/main" id="{66590566-8491-C5C3-A413-312C314E41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4" name="Rectangle 6">
            <a:extLst>
              <a:ext uri="{FF2B5EF4-FFF2-40B4-BE49-F238E27FC236}">
                <a16:creationId xmlns:a16="http://schemas.microsoft.com/office/drawing/2014/main" id="{FC430BA9-B4CB-AEB1-C0EC-8FDBB4B3A5A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5" name="Rectangle 7">
            <a:extLst>
              <a:ext uri="{FF2B5EF4-FFF2-40B4-BE49-F238E27FC236}">
                <a16:creationId xmlns:a16="http://schemas.microsoft.com/office/drawing/2014/main" id="{FA5CF548-0E79-8767-448D-F450284C4F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6" name="Rectangle 8">
            <a:extLst>
              <a:ext uri="{FF2B5EF4-FFF2-40B4-BE49-F238E27FC236}">
                <a16:creationId xmlns:a16="http://schemas.microsoft.com/office/drawing/2014/main" id="{080C1C73-514A-410F-BCCA-345BAE6B909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7" name="Line 9">
            <a:extLst>
              <a:ext uri="{FF2B5EF4-FFF2-40B4-BE49-F238E27FC236}">
                <a16:creationId xmlns:a16="http://schemas.microsoft.com/office/drawing/2014/main" id="{A2CD5018-E0FC-C2A2-CE2C-E8C532AC7C7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8" name="Line 10">
            <a:extLst>
              <a:ext uri="{FF2B5EF4-FFF2-40B4-BE49-F238E27FC236}">
                <a16:creationId xmlns:a16="http://schemas.microsoft.com/office/drawing/2014/main" id="{A0DB1A02-A539-957F-BD67-F5273910346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9" name="Rectangle 11">
            <a:extLst>
              <a:ext uri="{FF2B5EF4-FFF2-40B4-BE49-F238E27FC236}">
                <a16:creationId xmlns:a16="http://schemas.microsoft.com/office/drawing/2014/main" id="{7D5E88BD-1A5B-3BAD-E462-FEE4667E1BCB}"/>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at the network layer in the Internet uses the datagram approach to packet switching.</a:t>
            </a:r>
          </a:p>
        </p:txBody>
      </p:sp>
      <p:grpSp>
        <p:nvGrpSpPr>
          <p:cNvPr id="882700" name="Group 12">
            <a:extLst>
              <a:ext uri="{FF2B5EF4-FFF2-40B4-BE49-F238E27FC236}">
                <a16:creationId xmlns:a16="http://schemas.microsoft.com/office/drawing/2014/main" id="{5ED49A41-E3E3-05A1-6EFE-578228B410B9}"/>
              </a:ext>
            </a:extLst>
          </p:cNvPr>
          <p:cNvGrpSpPr>
            <a:grpSpLocks/>
          </p:cNvGrpSpPr>
          <p:nvPr/>
        </p:nvGrpSpPr>
        <p:grpSpPr bwMode="auto">
          <a:xfrm>
            <a:off x="457200" y="1981200"/>
            <a:ext cx="1143000" cy="566738"/>
            <a:chOff x="1200" y="1248"/>
            <a:chExt cx="720" cy="357"/>
          </a:xfrm>
        </p:grpSpPr>
        <p:pic>
          <p:nvPicPr>
            <p:cNvPr id="882701" name="Picture 13">
              <a:extLst>
                <a:ext uri="{FF2B5EF4-FFF2-40B4-BE49-F238E27FC236}">
                  <a16:creationId xmlns:a16="http://schemas.microsoft.com/office/drawing/2014/main" id="{07776923-B936-BC6B-F0F5-2CA27C462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2702" name="Text Box 14">
              <a:extLst>
                <a:ext uri="{FF2B5EF4-FFF2-40B4-BE49-F238E27FC236}">
                  <a16:creationId xmlns:a16="http://schemas.microsoft.com/office/drawing/2014/main" id="{52B15C36-8EFF-A288-31D4-006D8EC0116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018B5F-CB15-D914-36EA-DBB7025CC1B2}"/>
              </a:ext>
            </a:extLst>
          </p:cNvPr>
          <p:cNvSpPr>
            <a:spLocks noGrp="1"/>
          </p:cNvSpPr>
          <p:nvPr>
            <p:ph type="sldNum" sz="quarter" idx="10"/>
          </p:nvPr>
        </p:nvSpPr>
        <p:spPr/>
        <p:txBody>
          <a:bodyPr/>
          <a:lstStyle/>
          <a:p>
            <a:r>
              <a:rPr lang="en-US" altLang="en-US"/>
              <a:t>20.</a:t>
            </a:r>
            <a:fld id="{4937E5F9-6291-554B-87C6-803C550BD1DC}" type="slidenum">
              <a:rPr lang="en-US" altLang="en-US"/>
              <a:pPr/>
              <a:t>8</a:t>
            </a:fld>
            <a:endParaRPr lang="en-US" altLang="en-US"/>
          </a:p>
        </p:txBody>
      </p:sp>
      <p:sp>
        <p:nvSpPr>
          <p:cNvPr id="883714" name="Rectangle 2">
            <a:extLst>
              <a:ext uri="{FF2B5EF4-FFF2-40B4-BE49-F238E27FC236}">
                <a16:creationId xmlns:a16="http://schemas.microsoft.com/office/drawing/2014/main" id="{CECFB70B-3D1B-41E9-6977-CCC1DE63EC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5" name="Rectangle 3">
            <a:extLst>
              <a:ext uri="{FF2B5EF4-FFF2-40B4-BE49-F238E27FC236}">
                <a16:creationId xmlns:a16="http://schemas.microsoft.com/office/drawing/2014/main" id="{E1E7E7AB-A2B4-B457-9525-A1E9EC3C900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6" name="Rectangle 4">
            <a:extLst>
              <a:ext uri="{FF2B5EF4-FFF2-40B4-BE49-F238E27FC236}">
                <a16:creationId xmlns:a16="http://schemas.microsoft.com/office/drawing/2014/main" id="{390FF4DD-DBBE-FA5C-FD73-3F707B5A98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7" name="Rectangle 5">
            <a:extLst>
              <a:ext uri="{FF2B5EF4-FFF2-40B4-BE49-F238E27FC236}">
                <a16:creationId xmlns:a16="http://schemas.microsoft.com/office/drawing/2014/main" id="{0A49D21A-B761-1A45-8E90-03427F5248E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8" name="Rectangle 6">
            <a:extLst>
              <a:ext uri="{FF2B5EF4-FFF2-40B4-BE49-F238E27FC236}">
                <a16:creationId xmlns:a16="http://schemas.microsoft.com/office/drawing/2014/main" id="{4DDFAB67-90F5-1C22-ACEF-8F5729765A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9" name="Rectangle 7">
            <a:extLst>
              <a:ext uri="{FF2B5EF4-FFF2-40B4-BE49-F238E27FC236}">
                <a16:creationId xmlns:a16="http://schemas.microsoft.com/office/drawing/2014/main" id="{E371AA63-F3C5-EF76-BA9F-1DE7A92735C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0" name="Rectangle 8">
            <a:extLst>
              <a:ext uri="{FF2B5EF4-FFF2-40B4-BE49-F238E27FC236}">
                <a16:creationId xmlns:a16="http://schemas.microsoft.com/office/drawing/2014/main" id="{19C07510-DC4C-B694-6060-D2EC702825B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1" name="Line 9">
            <a:extLst>
              <a:ext uri="{FF2B5EF4-FFF2-40B4-BE49-F238E27FC236}">
                <a16:creationId xmlns:a16="http://schemas.microsoft.com/office/drawing/2014/main" id="{C8EAC447-1172-7D71-9E00-CB816B54B5D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2" name="Line 10">
            <a:extLst>
              <a:ext uri="{FF2B5EF4-FFF2-40B4-BE49-F238E27FC236}">
                <a16:creationId xmlns:a16="http://schemas.microsoft.com/office/drawing/2014/main" id="{319C232F-C40D-F7C9-D2B3-EE91C4DB0ABC}"/>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3" name="Rectangle 11">
            <a:extLst>
              <a:ext uri="{FF2B5EF4-FFF2-40B4-BE49-F238E27FC236}">
                <a16:creationId xmlns:a16="http://schemas.microsoft.com/office/drawing/2014/main" id="{09C7D92E-33D6-AD15-62D9-D589DAE055C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Communication at the network layer in the Internet is connectionless.</a:t>
            </a:r>
          </a:p>
        </p:txBody>
      </p:sp>
      <p:grpSp>
        <p:nvGrpSpPr>
          <p:cNvPr id="883724" name="Group 12">
            <a:extLst>
              <a:ext uri="{FF2B5EF4-FFF2-40B4-BE49-F238E27FC236}">
                <a16:creationId xmlns:a16="http://schemas.microsoft.com/office/drawing/2014/main" id="{CACF56EB-676A-03A7-1AD0-3ED2148FC28F}"/>
              </a:ext>
            </a:extLst>
          </p:cNvPr>
          <p:cNvGrpSpPr>
            <a:grpSpLocks/>
          </p:cNvGrpSpPr>
          <p:nvPr/>
        </p:nvGrpSpPr>
        <p:grpSpPr bwMode="auto">
          <a:xfrm>
            <a:off x="457200" y="1981200"/>
            <a:ext cx="1143000" cy="566738"/>
            <a:chOff x="1200" y="1248"/>
            <a:chExt cx="720" cy="357"/>
          </a:xfrm>
        </p:grpSpPr>
        <p:pic>
          <p:nvPicPr>
            <p:cNvPr id="883725" name="Picture 13">
              <a:extLst>
                <a:ext uri="{FF2B5EF4-FFF2-40B4-BE49-F238E27FC236}">
                  <a16:creationId xmlns:a16="http://schemas.microsoft.com/office/drawing/2014/main" id="{92056649-B132-BF77-4279-696BCA63C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3726" name="Text Box 14">
              <a:extLst>
                <a:ext uri="{FF2B5EF4-FFF2-40B4-BE49-F238E27FC236}">
                  <a16:creationId xmlns:a16="http://schemas.microsoft.com/office/drawing/2014/main" id="{3F6B661E-EAC8-E5E2-94E4-5AA9774C403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840BE2-512A-01C5-62A4-8425C6A4B6B4}"/>
              </a:ext>
            </a:extLst>
          </p:cNvPr>
          <p:cNvSpPr>
            <a:spLocks noGrp="1"/>
          </p:cNvSpPr>
          <p:nvPr>
            <p:ph type="sldNum" sz="quarter" idx="10"/>
          </p:nvPr>
        </p:nvSpPr>
        <p:spPr/>
        <p:txBody>
          <a:bodyPr/>
          <a:lstStyle/>
          <a:p>
            <a:r>
              <a:rPr lang="en-US" altLang="en-US"/>
              <a:t>20.</a:t>
            </a:r>
            <a:fld id="{8F0AD64A-E2FB-4E4A-807F-B2342C719FEC}" type="slidenum">
              <a:rPr lang="en-US" altLang="en-US"/>
              <a:pPr/>
              <a:t>9</a:t>
            </a:fld>
            <a:endParaRPr lang="en-US" altLang="en-US"/>
          </a:p>
        </p:txBody>
      </p:sp>
      <p:sp>
        <p:nvSpPr>
          <p:cNvPr id="858114" name="Rectangle 2">
            <a:extLst>
              <a:ext uri="{FF2B5EF4-FFF2-40B4-BE49-F238E27FC236}">
                <a16:creationId xmlns:a16="http://schemas.microsoft.com/office/drawing/2014/main" id="{61600902-D60D-487C-764E-8DF9AB3DA55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15264F12-14BD-B74E-4B0D-2F75F54D6BD6}"/>
              </a:ext>
            </a:extLst>
          </p:cNvPr>
          <p:cNvSpPr txBox="1">
            <a:spLocks noChangeArrowheads="1"/>
          </p:cNvSpPr>
          <p:nvPr/>
        </p:nvSpPr>
        <p:spPr bwMode="auto">
          <a:xfrm>
            <a:off x="228600" y="406400"/>
            <a:ext cx="2046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20-2   IPv4</a:t>
            </a:r>
          </a:p>
        </p:txBody>
      </p:sp>
      <p:sp>
        <p:nvSpPr>
          <p:cNvPr id="858116" name="Text Box 4">
            <a:extLst>
              <a:ext uri="{FF2B5EF4-FFF2-40B4-BE49-F238E27FC236}">
                <a16:creationId xmlns:a16="http://schemas.microsoft.com/office/drawing/2014/main" id="{CAE465DE-8C60-8E43-7D9A-0F312A1F5E0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7F5144AF-5E15-8EB3-E687-3CBAFCE02E34}"/>
              </a:ext>
            </a:extLst>
          </p:cNvPr>
          <p:cNvSpPr>
            <a:spLocks noChangeArrowheads="1"/>
          </p:cNvSpPr>
          <p:nvPr/>
        </p:nvSpPr>
        <p:spPr bwMode="auto">
          <a:xfrm>
            <a:off x="304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Internet Protocol version 4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IPv4</a:t>
            </a:r>
            <a:r>
              <a:rPr lang="en-US" altLang="en-US" sz="2800" i="1">
                <a:effectLst>
                  <a:outerShdw blurRad="38100" dist="38100" dir="2700000" algn="tl">
                    <a:srgbClr val="C0C0C0"/>
                  </a:outerShdw>
                </a:effectLst>
                <a:latin typeface="Times New Roman" panose="02020603050405020304" pitchFamily="18" charset="0"/>
              </a:rPr>
              <a:t>) is the delivery mechanism used by the TCP/IP protocols.</a:t>
            </a:r>
          </a:p>
        </p:txBody>
      </p:sp>
      <p:sp>
        <p:nvSpPr>
          <p:cNvPr id="858118" name="Rectangle 6">
            <a:extLst>
              <a:ext uri="{FF2B5EF4-FFF2-40B4-BE49-F238E27FC236}">
                <a16:creationId xmlns:a16="http://schemas.microsoft.com/office/drawing/2014/main" id="{A733E4F7-E812-0516-9B5D-C3B55A266E2B}"/>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Datagram</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Fragmentation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Checksum</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Options</a:t>
            </a:r>
          </a:p>
        </p:txBody>
      </p:sp>
      <p:sp>
        <p:nvSpPr>
          <p:cNvPr id="858119" name="Text Box 7">
            <a:extLst>
              <a:ext uri="{FF2B5EF4-FFF2-40B4-BE49-F238E27FC236}">
                <a16:creationId xmlns:a16="http://schemas.microsoft.com/office/drawing/2014/main" id="{A0D6AEB9-F9C7-F760-C294-ABD457B2D161}"/>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2708</TotalTime>
  <Words>1440</Words>
  <Application>Microsoft Macintosh PowerPoint</Application>
  <PresentationFormat>On-screen Show (4:3)</PresentationFormat>
  <Paragraphs>209</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169</cp:revision>
  <dcterms:created xsi:type="dcterms:W3CDTF">2000-01-15T04:50:39Z</dcterms:created>
  <dcterms:modified xsi:type="dcterms:W3CDTF">2025-08-23T14:56:19Z</dcterms:modified>
</cp:coreProperties>
</file>