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57"/>
  </p:notesMasterIdLst>
  <p:sldIdLst>
    <p:sldId id="800" r:id="rId2"/>
    <p:sldId id="535" r:id="rId3"/>
    <p:sldId id="749" r:id="rId4"/>
    <p:sldId id="750" r:id="rId5"/>
    <p:sldId id="751" r:id="rId6"/>
    <p:sldId id="752" r:id="rId7"/>
    <p:sldId id="772" r:id="rId8"/>
    <p:sldId id="784" r:id="rId9"/>
    <p:sldId id="753" r:id="rId10"/>
    <p:sldId id="754" r:id="rId11"/>
    <p:sldId id="755" r:id="rId12"/>
    <p:sldId id="773" r:id="rId13"/>
    <p:sldId id="746" r:id="rId14"/>
    <p:sldId id="756" r:id="rId15"/>
    <p:sldId id="774" r:id="rId16"/>
    <p:sldId id="757" r:id="rId17"/>
    <p:sldId id="775" r:id="rId18"/>
    <p:sldId id="758" r:id="rId19"/>
    <p:sldId id="759" r:id="rId20"/>
    <p:sldId id="760" r:id="rId21"/>
    <p:sldId id="761" r:id="rId22"/>
    <p:sldId id="785" r:id="rId23"/>
    <p:sldId id="762" r:id="rId24"/>
    <p:sldId id="786" r:id="rId25"/>
    <p:sldId id="793" r:id="rId26"/>
    <p:sldId id="763" r:id="rId27"/>
    <p:sldId id="787" r:id="rId28"/>
    <p:sldId id="794" r:id="rId29"/>
    <p:sldId id="788" r:id="rId30"/>
    <p:sldId id="795" r:id="rId31"/>
    <p:sldId id="747" r:id="rId32"/>
    <p:sldId id="764" r:id="rId33"/>
    <p:sldId id="765" r:id="rId34"/>
    <p:sldId id="780" r:id="rId35"/>
    <p:sldId id="766" r:id="rId36"/>
    <p:sldId id="776" r:id="rId37"/>
    <p:sldId id="777" r:id="rId38"/>
    <p:sldId id="789" r:id="rId39"/>
    <p:sldId id="796" r:id="rId40"/>
    <p:sldId id="767" r:id="rId41"/>
    <p:sldId id="768" r:id="rId42"/>
    <p:sldId id="778" r:id="rId43"/>
    <p:sldId id="781" r:id="rId44"/>
    <p:sldId id="769" r:id="rId45"/>
    <p:sldId id="779" r:id="rId46"/>
    <p:sldId id="790" r:id="rId47"/>
    <p:sldId id="797" r:id="rId48"/>
    <p:sldId id="798" r:id="rId49"/>
    <p:sldId id="770" r:id="rId50"/>
    <p:sldId id="792" r:id="rId51"/>
    <p:sldId id="799" r:id="rId52"/>
    <p:sldId id="748" r:id="rId53"/>
    <p:sldId id="771" r:id="rId54"/>
    <p:sldId id="782" r:id="rId55"/>
    <p:sldId id="783" r:id="rId56"/>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3" autoAdjust="0"/>
    <p:restoredTop sz="94674" autoAdjust="0"/>
  </p:normalViewPr>
  <p:slideViewPr>
    <p:cSldViewPr>
      <p:cViewPr varScale="1">
        <p:scale>
          <a:sx n="124" d="100"/>
          <a:sy n="124" d="100"/>
        </p:scale>
        <p:origin x="12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6242" name="Rectangle 2">
            <a:extLst>
              <a:ext uri="{FF2B5EF4-FFF2-40B4-BE49-F238E27FC236}">
                <a16:creationId xmlns:a16="http://schemas.microsoft.com/office/drawing/2014/main" id="{3CC94BDC-1F6C-A793-3601-50D86A7BF56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6243" name="Rectangle 3">
            <a:extLst>
              <a:ext uri="{FF2B5EF4-FFF2-40B4-BE49-F238E27FC236}">
                <a16:creationId xmlns:a16="http://schemas.microsoft.com/office/drawing/2014/main" id="{2B72C0AD-C2DF-5DB6-AE78-3322FAB7788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06244" name="Rectangle 4">
            <a:extLst>
              <a:ext uri="{FF2B5EF4-FFF2-40B4-BE49-F238E27FC236}">
                <a16:creationId xmlns:a16="http://schemas.microsoft.com/office/drawing/2014/main" id="{57EB045A-FF53-E0E2-4A2E-946E8B6CED89}"/>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6245" name="Rectangle 5">
            <a:extLst>
              <a:ext uri="{FF2B5EF4-FFF2-40B4-BE49-F238E27FC236}">
                <a16:creationId xmlns:a16="http://schemas.microsoft.com/office/drawing/2014/main" id="{30A4D3B7-57DE-B3E7-3C44-A5769436527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6246" name="Rectangle 6">
            <a:extLst>
              <a:ext uri="{FF2B5EF4-FFF2-40B4-BE49-F238E27FC236}">
                <a16:creationId xmlns:a16="http://schemas.microsoft.com/office/drawing/2014/main" id="{183DD0E5-9277-6510-C0EC-E27811B9B26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6247" name="Rectangle 7">
            <a:extLst>
              <a:ext uri="{FF2B5EF4-FFF2-40B4-BE49-F238E27FC236}">
                <a16:creationId xmlns:a16="http://schemas.microsoft.com/office/drawing/2014/main" id="{4DA3CA05-DAB7-35D9-7248-9C4780D7C8D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B97946B2-3D20-6145-BD48-A79D7F44D9B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546A39-FB90-0A21-DC75-9178EFF8F2A4}"/>
              </a:ext>
            </a:extLst>
          </p:cNvPr>
          <p:cNvSpPr>
            <a:spLocks noGrp="1" noChangeArrowheads="1"/>
          </p:cNvSpPr>
          <p:nvPr>
            <p:ph type="sldNum" sz="quarter" idx="5"/>
          </p:nvPr>
        </p:nvSpPr>
        <p:spPr>
          <a:ln/>
        </p:spPr>
        <p:txBody>
          <a:bodyPr/>
          <a:lstStyle/>
          <a:p>
            <a:fld id="{ADA197AD-28F3-6846-B76B-406CB66AC4DB}" type="slidenum">
              <a:rPr lang="en-US" altLang="en-US"/>
              <a:pPr/>
              <a:t>1</a:t>
            </a:fld>
            <a:endParaRPr lang="en-US" altLang="en-US"/>
          </a:p>
        </p:txBody>
      </p:sp>
      <p:sp>
        <p:nvSpPr>
          <p:cNvPr id="976898" name="Rectangle 2">
            <a:extLst>
              <a:ext uri="{FF2B5EF4-FFF2-40B4-BE49-F238E27FC236}">
                <a16:creationId xmlns:a16="http://schemas.microsoft.com/office/drawing/2014/main" id="{92858876-B118-8EA4-281E-D96ED3399F3B}"/>
              </a:ext>
            </a:extLst>
          </p:cNvPr>
          <p:cNvSpPr>
            <a:spLocks noRot="1" noChangeArrowheads="1" noTextEdit="1"/>
          </p:cNvSpPr>
          <p:nvPr>
            <p:ph type="sldImg"/>
          </p:nvPr>
        </p:nvSpPr>
        <p:spPr>
          <a:ln/>
        </p:spPr>
      </p:sp>
      <p:sp>
        <p:nvSpPr>
          <p:cNvPr id="976899" name="Rectangle 3">
            <a:extLst>
              <a:ext uri="{FF2B5EF4-FFF2-40B4-BE49-F238E27FC236}">
                <a16:creationId xmlns:a16="http://schemas.microsoft.com/office/drawing/2014/main" id="{197EA1D8-3CD8-1C9D-1EC9-7DC008827F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86BB2D-8D09-0D5A-13F5-315A559C94F8}"/>
              </a:ext>
            </a:extLst>
          </p:cNvPr>
          <p:cNvSpPr>
            <a:spLocks noGrp="1" noChangeArrowheads="1"/>
          </p:cNvSpPr>
          <p:nvPr>
            <p:ph type="sldNum" sz="quarter" idx="5"/>
          </p:nvPr>
        </p:nvSpPr>
        <p:spPr>
          <a:ln/>
        </p:spPr>
        <p:txBody>
          <a:bodyPr/>
          <a:lstStyle/>
          <a:p>
            <a:fld id="{4CA2C27D-239C-7947-BAF5-208F0D12A813}" type="slidenum">
              <a:rPr lang="en-US" altLang="en-US"/>
              <a:pPr/>
              <a:t>10</a:t>
            </a:fld>
            <a:endParaRPr lang="en-US" altLang="en-US"/>
          </a:p>
        </p:txBody>
      </p:sp>
      <p:sp>
        <p:nvSpPr>
          <p:cNvPr id="916482" name="Rectangle 2">
            <a:extLst>
              <a:ext uri="{FF2B5EF4-FFF2-40B4-BE49-F238E27FC236}">
                <a16:creationId xmlns:a16="http://schemas.microsoft.com/office/drawing/2014/main" id="{022B125B-1E4B-8354-BE2F-D73225B13530}"/>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9EE412A9-CA88-254F-BB67-F9DD36B504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DF03D2A-0E81-E567-C4BC-27471E3AB702}"/>
              </a:ext>
            </a:extLst>
          </p:cNvPr>
          <p:cNvSpPr>
            <a:spLocks noGrp="1" noChangeArrowheads="1"/>
          </p:cNvSpPr>
          <p:nvPr>
            <p:ph type="sldNum" sz="quarter" idx="5"/>
          </p:nvPr>
        </p:nvSpPr>
        <p:spPr>
          <a:ln/>
        </p:spPr>
        <p:txBody>
          <a:bodyPr/>
          <a:lstStyle/>
          <a:p>
            <a:fld id="{7FD4CFCC-AFD2-8242-9AF5-8F89352374EF}" type="slidenum">
              <a:rPr lang="en-US" altLang="en-US"/>
              <a:pPr/>
              <a:t>11</a:t>
            </a:fld>
            <a:endParaRPr lang="en-US" altLang="en-US"/>
          </a:p>
        </p:txBody>
      </p:sp>
      <p:sp>
        <p:nvSpPr>
          <p:cNvPr id="917506" name="Rectangle 2">
            <a:extLst>
              <a:ext uri="{FF2B5EF4-FFF2-40B4-BE49-F238E27FC236}">
                <a16:creationId xmlns:a16="http://schemas.microsoft.com/office/drawing/2014/main" id="{8E02A9F0-EBD9-0F6E-9FC9-5F8DA9F9FD50}"/>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0F01B640-D083-3B94-9174-DDE85463B7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164D08-4884-6075-BC81-3966619830D6}"/>
              </a:ext>
            </a:extLst>
          </p:cNvPr>
          <p:cNvSpPr>
            <a:spLocks noGrp="1" noChangeArrowheads="1"/>
          </p:cNvSpPr>
          <p:nvPr>
            <p:ph type="sldNum" sz="quarter" idx="5"/>
          </p:nvPr>
        </p:nvSpPr>
        <p:spPr>
          <a:ln/>
        </p:spPr>
        <p:txBody>
          <a:bodyPr/>
          <a:lstStyle/>
          <a:p>
            <a:fld id="{59BE9646-8D1C-5440-800A-B8E9C22B1A4D}" type="slidenum">
              <a:rPr lang="en-US" altLang="en-US"/>
              <a:pPr/>
              <a:t>12</a:t>
            </a:fld>
            <a:endParaRPr lang="en-US" altLang="en-US"/>
          </a:p>
        </p:txBody>
      </p:sp>
      <p:sp>
        <p:nvSpPr>
          <p:cNvPr id="918530" name="Rectangle 2">
            <a:extLst>
              <a:ext uri="{FF2B5EF4-FFF2-40B4-BE49-F238E27FC236}">
                <a16:creationId xmlns:a16="http://schemas.microsoft.com/office/drawing/2014/main" id="{08E1E2DC-B2CA-8CDF-0267-6A5B26878349}"/>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62341EB2-71B0-A511-3DA4-96547F8251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23FF01-E4BA-3938-BD60-D2C77F9E25C5}"/>
              </a:ext>
            </a:extLst>
          </p:cNvPr>
          <p:cNvSpPr>
            <a:spLocks noGrp="1" noChangeArrowheads="1"/>
          </p:cNvSpPr>
          <p:nvPr>
            <p:ph type="sldNum" sz="quarter" idx="5"/>
          </p:nvPr>
        </p:nvSpPr>
        <p:spPr>
          <a:ln/>
        </p:spPr>
        <p:txBody>
          <a:bodyPr/>
          <a:lstStyle/>
          <a:p>
            <a:fld id="{0BC8899D-AE6D-C142-9DF6-DD62252876CC}" type="slidenum">
              <a:rPr lang="en-US" altLang="en-US"/>
              <a:pPr/>
              <a:t>13</a:t>
            </a:fld>
            <a:endParaRPr lang="en-US" altLang="en-US"/>
          </a:p>
        </p:txBody>
      </p:sp>
      <p:sp>
        <p:nvSpPr>
          <p:cNvPr id="919554" name="Rectangle 2">
            <a:extLst>
              <a:ext uri="{FF2B5EF4-FFF2-40B4-BE49-F238E27FC236}">
                <a16:creationId xmlns:a16="http://schemas.microsoft.com/office/drawing/2014/main" id="{10DCD0FA-26BB-F721-A7B0-21A42B0FC106}"/>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91259ACF-8A86-3CA3-CD3F-98AA585C72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DE76503-7E3B-A261-6DB4-046C86588791}"/>
              </a:ext>
            </a:extLst>
          </p:cNvPr>
          <p:cNvSpPr>
            <a:spLocks noGrp="1" noChangeArrowheads="1"/>
          </p:cNvSpPr>
          <p:nvPr>
            <p:ph type="sldNum" sz="quarter" idx="5"/>
          </p:nvPr>
        </p:nvSpPr>
        <p:spPr>
          <a:ln/>
        </p:spPr>
        <p:txBody>
          <a:bodyPr/>
          <a:lstStyle/>
          <a:p>
            <a:fld id="{99DFBE2F-F818-064A-9526-2F03783FD503}" type="slidenum">
              <a:rPr lang="en-US" altLang="en-US"/>
              <a:pPr/>
              <a:t>14</a:t>
            </a:fld>
            <a:endParaRPr lang="en-US" altLang="en-US"/>
          </a:p>
        </p:txBody>
      </p:sp>
      <p:sp>
        <p:nvSpPr>
          <p:cNvPr id="920578" name="Rectangle 2">
            <a:extLst>
              <a:ext uri="{FF2B5EF4-FFF2-40B4-BE49-F238E27FC236}">
                <a16:creationId xmlns:a16="http://schemas.microsoft.com/office/drawing/2014/main" id="{0A9C21EC-E092-4978-B989-36974A47AE3E}"/>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5DF93D33-E7C9-4EA7-100C-BF091C4A6A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ECAA6E-31F7-4344-5F50-523F9E3049C2}"/>
              </a:ext>
            </a:extLst>
          </p:cNvPr>
          <p:cNvSpPr>
            <a:spLocks noGrp="1" noChangeArrowheads="1"/>
          </p:cNvSpPr>
          <p:nvPr>
            <p:ph type="sldNum" sz="quarter" idx="5"/>
          </p:nvPr>
        </p:nvSpPr>
        <p:spPr>
          <a:ln/>
        </p:spPr>
        <p:txBody>
          <a:bodyPr/>
          <a:lstStyle/>
          <a:p>
            <a:fld id="{7527C593-A3A4-4F4D-A365-426B75BD3CC4}" type="slidenum">
              <a:rPr lang="en-US" altLang="en-US"/>
              <a:pPr/>
              <a:t>15</a:t>
            </a:fld>
            <a:endParaRPr lang="en-US" altLang="en-US"/>
          </a:p>
        </p:txBody>
      </p:sp>
      <p:sp>
        <p:nvSpPr>
          <p:cNvPr id="921602" name="Rectangle 2">
            <a:extLst>
              <a:ext uri="{FF2B5EF4-FFF2-40B4-BE49-F238E27FC236}">
                <a16:creationId xmlns:a16="http://schemas.microsoft.com/office/drawing/2014/main" id="{20AF6BD0-E937-D349-2528-F7783323C125}"/>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58D70B50-CD4F-4E6A-B7EB-EED6B564F5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1B8AE7-6921-A7AA-CEF7-6E82789F967A}"/>
              </a:ext>
            </a:extLst>
          </p:cNvPr>
          <p:cNvSpPr>
            <a:spLocks noGrp="1" noChangeArrowheads="1"/>
          </p:cNvSpPr>
          <p:nvPr>
            <p:ph type="sldNum" sz="quarter" idx="5"/>
          </p:nvPr>
        </p:nvSpPr>
        <p:spPr>
          <a:ln/>
        </p:spPr>
        <p:txBody>
          <a:bodyPr/>
          <a:lstStyle/>
          <a:p>
            <a:fld id="{AC71E391-C817-3449-B9DB-4AF2CD3DAD3F}" type="slidenum">
              <a:rPr lang="en-US" altLang="en-US"/>
              <a:pPr/>
              <a:t>16</a:t>
            </a:fld>
            <a:endParaRPr lang="en-US" altLang="en-US"/>
          </a:p>
        </p:txBody>
      </p:sp>
      <p:sp>
        <p:nvSpPr>
          <p:cNvPr id="922626" name="Rectangle 2">
            <a:extLst>
              <a:ext uri="{FF2B5EF4-FFF2-40B4-BE49-F238E27FC236}">
                <a16:creationId xmlns:a16="http://schemas.microsoft.com/office/drawing/2014/main" id="{54E3721A-C4AD-3A31-59DB-28FBF5A6B396}"/>
              </a:ext>
            </a:extLst>
          </p:cNvPr>
          <p:cNvSpPr>
            <a:spLocks noRot="1" noChangeArrowheads="1" noTextEdit="1"/>
          </p:cNvSpPr>
          <p:nvPr>
            <p:ph type="sldImg"/>
          </p:nvPr>
        </p:nvSpPr>
        <p:spPr>
          <a:ln/>
        </p:spPr>
      </p:sp>
      <p:sp>
        <p:nvSpPr>
          <p:cNvPr id="922627" name="Rectangle 3">
            <a:extLst>
              <a:ext uri="{FF2B5EF4-FFF2-40B4-BE49-F238E27FC236}">
                <a16:creationId xmlns:a16="http://schemas.microsoft.com/office/drawing/2014/main" id="{9E763225-4F31-EFC8-3F19-BB87975D456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C187713-297A-0B4B-9915-D2E7BFC1E8F7}"/>
              </a:ext>
            </a:extLst>
          </p:cNvPr>
          <p:cNvSpPr>
            <a:spLocks noGrp="1" noChangeArrowheads="1"/>
          </p:cNvSpPr>
          <p:nvPr>
            <p:ph type="sldNum" sz="quarter" idx="5"/>
          </p:nvPr>
        </p:nvSpPr>
        <p:spPr>
          <a:ln/>
        </p:spPr>
        <p:txBody>
          <a:bodyPr/>
          <a:lstStyle/>
          <a:p>
            <a:fld id="{5736F135-4E07-BE46-8D3E-AD961A8EDDB1}" type="slidenum">
              <a:rPr lang="en-US" altLang="en-US"/>
              <a:pPr/>
              <a:t>17</a:t>
            </a:fld>
            <a:endParaRPr lang="en-US" altLang="en-US"/>
          </a:p>
        </p:txBody>
      </p:sp>
      <p:sp>
        <p:nvSpPr>
          <p:cNvPr id="923650" name="Rectangle 2">
            <a:extLst>
              <a:ext uri="{FF2B5EF4-FFF2-40B4-BE49-F238E27FC236}">
                <a16:creationId xmlns:a16="http://schemas.microsoft.com/office/drawing/2014/main" id="{1A0E454B-DB1F-CBDE-752E-FEEE48E0116A}"/>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1BA45870-5599-C483-D6E9-DEE34D7383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755D18-5B7E-70D4-C3A9-42C5D5BE0CED}"/>
              </a:ext>
            </a:extLst>
          </p:cNvPr>
          <p:cNvSpPr>
            <a:spLocks noGrp="1" noChangeArrowheads="1"/>
          </p:cNvSpPr>
          <p:nvPr>
            <p:ph type="sldNum" sz="quarter" idx="5"/>
          </p:nvPr>
        </p:nvSpPr>
        <p:spPr>
          <a:ln/>
        </p:spPr>
        <p:txBody>
          <a:bodyPr/>
          <a:lstStyle/>
          <a:p>
            <a:fld id="{56560927-DF33-9645-BAFC-83E1B4FE895C}" type="slidenum">
              <a:rPr lang="en-US" altLang="en-US"/>
              <a:pPr/>
              <a:t>18</a:t>
            </a:fld>
            <a:endParaRPr lang="en-US" altLang="en-US"/>
          </a:p>
        </p:txBody>
      </p:sp>
      <p:sp>
        <p:nvSpPr>
          <p:cNvPr id="924674" name="Rectangle 2">
            <a:extLst>
              <a:ext uri="{FF2B5EF4-FFF2-40B4-BE49-F238E27FC236}">
                <a16:creationId xmlns:a16="http://schemas.microsoft.com/office/drawing/2014/main" id="{BC41DA79-21B2-D5EC-13FE-2740E4B91364}"/>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CB88BB4C-46BA-8C42-006A-B8E259F0F9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009B53-B840-4C14-56D6-F042920DF143}"/>
              </a:ext>
            </a:extLst>
          </p:cNvPr>
          <p:cNvSpPr>
            <a:spLocks noGrp="1" noChangeArrowheads="1"/>
          </p:cNvSpPr>
          <p:nvPr>
            <p:ph type="sldNum" sz="quarter" idx="5"/>
          </p:nvPr>
        </p:nvSpPr>
        <p:spPr>
          <a:ln/>
        </p:spPr>
        <p:txBody>
          <a:bodyPr/>
          <a:lstStyle/>
          <a:p>
            <a:fld id="{D0D1D68C-9C1A-CE46-B0CB-FCA813FD43E6}" type="slidenum">
              <a:rPr lang="en-US" altLang="en-US"/>
              <a:pPr/>
              <a:t>19</a:t>
            </a:fld>
            <a:endParaRPr lang="en-US" altLang="en-US"/>
          </a:p>
        </p:txBody>
      </p:sp>
      <p:sp>
        <p:nvSpPr>
          <p:cNvPr id="925698" name="Rectangle 2">
            <a:extLst>
              <a:ext uri="{FF2B5EF4-FFF2-40B4-BE49-F238E27FC236}">
                <a16:creationId xmlns:a16="http://schemas.microsoft.com/office/drawing/2014/main" id="{8BDAAD75-F543-6266-014F-8C6283FAA6B4}"/>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462E6B52-955F-9A71-E26D-089292B8BC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15CFE4-74F2-B52A-ECBD-B7560B89B4E7}"/>
              </a:ext>
            </a:extLst>
          </p:cNvPr>
          <p:cNvSpPr>
            <a:spLocks noGrp="1" noChangeArrowheads="1"/>
          </p:cNvSpPr>
          <p:nvPr>
            <p:ph type="sldNum" sz="quarter" idx="5"/>
          </p:nvPr>
        </p:nvSpPr>
        <p:spPr>
          <a:ln/>
        </p:spPr>
        <p:txBody>
          <a:bodyPr/>
          <a:lstStyle/>
          <a:p>
            <a:fld id="{171EF2E4-0230-FF43-80A8-D529E6F9098B}" type="slidenum">
              <a:rPr lang="en-US" altLang="en-US"/>
              <a:pPr/>
              <a:t>2</a:t>
            </a:fld>
            <a:endParaRPr lang="en-US" altLang="en-US"/>
          </a:p>
        </p:txBody>
      </p:sp>
      <p:sp>
        <p:nvSpPr>
          <p:cNvPr id="908290" name="Rectangle 2">
            <a:extLst>
              <a:ext uri="{FF2B5EF4-FFF2-40B4-BE49-F238E27FC236}">
                <a16:creationId xmlns:a16="http://schemas.microsoft.com/office/drawing/2014/main" id="{8B750D64-A76E-A774-40F3-22339A7E054D}"/>
              </a:ext>
            </a:extLst>
          </p:cNvPr>
          <p:cNvSpPr>
            <a:spLocks noRot="1" noChangeArrowheads="1" noTextEdit="1"/>
          </p:cNvSpPr>
          <p:nvPr>
            <p:ph type="sldImg"/>
          </p:nvPr>
        </p:nvSpPr>
        <p:spPr>
          <a:ln/>
        </p:spPr>
      </p:sp>
      <p:sp>
        <p:nvSpPr>
          <p:cNvPr id="908291" name="Rectangle 3">
            <a:extLst>
              <a:ext uri="{FF2B5EF4-FFF2-40B4-BE49-F238E27FC236}">
                <a16:creationId xmlns:a16="http://schemas.microsoft.com/office/drawing/2014/main" id="{D5F9FB57-4C09-90F8-B0DC-E07FC670B5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07E4DB-9342-B56C-8AFE-33ACCDD903CB}"/>
              </a:ext>
            </a:extLst>
          </p:cNvPr>
          <p:cNvSpPr>
            <a:spLocks noGrp="1" noChangeArrowheads="1"/>
          </p:cNvSpPr>
          <p:nvPr>
            <p:ph type="sldNum" sz="quarter" idx="5"/>
          </p:nvPr>
        </p:nvSpPr>
        <p:spPr>
          <a:ln/>
        </p:spPr>
        <p:txBody>
          <a:bodyPr/>
          <a:lstStyle/>
          <a:p>
            <a:fld id="{868A6613-F24D-5943-922F-CCBCD27906FB}" type="slidenum">
              <a:rPr lang="en-US" altLang="en-US"/>
              <a:pPr/>
              <a:t>20</a:t>
            </a:fld>
            <a:endParaRPr lang="en-US" altLang="en-US"/>
          </a:p>
        </p:txBody>
      </p:sp>
      <p:sp>
        <p:nvSpPr>
          <p:cNvPr id="926722" name="Rectangle 2">
            <a:extLst>
              <a:ext uri="{FF2B5EF4-FFF2-40B4-BE49-F238E27FC236}">
                <a16:creationId xmlns:a16="http://schemas.microsoft.com/office/drawing/2014/main" id="{F9638A47-C691-65A9-168B-BDE38ED2FA11}"/>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BF1A098B-4C57-AE83-B882-DF0A92AF81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2213CA-11A8-F3E2-C763-CAFB2C042541}"/>
              </a:ext>
            </a:extLst>
          </p:cNvPr>
          <p:cNvSpPr>
            <a:spLocks noGrp="1" noChangeArrowheads="1"/>
          </p:cNvSpPr>
          <p:nvPr>
            <p:ph type="sldNum" sz="quarter" idx="5"/>
          </p:nvPr>
        </p:nvSpPr>
        <p:spPr>
          <a:ln/>
        </p:spPr>
        <p:txBody>
          <a:bodyPr/>
          <a:lstStyle/>
          <a:p>
            <a:fld id="{76DB334C-9043-A34F-882A-91C258B1A899}" type="slidenum">
              <a:rPr lang="en-US" altLang="en-US"/>
              <a:pPr/>
              <a:t>21</a:t>
            </a:fld>
            <a:endParaRPr lang="en-US" altLang="en-US"/>
          </a:p>
        </p:txBody>
      </p:sp>
      <p:sp>
        <p:nvSpPr>
          <p:cNvPr id="927746" name="Rectangle 2">
            <a:extLst>
              <a:ext uri="{FF2B5EF4-FFF2-40B4-BE49-F238E27FC236}">
                <a16:creationId xmlns:a16="http://schemas.microsoft.com/office/drawing/2014/main" id="{6EC0B2BF-5D57-337C-D3FE-F778018B58B2}"/>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E66DE2F4-DECD-A6A3-CCEF-446749BBF8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FA7161-1D1F-DED3-98F6-C3C42854A31D}"/>
              </a:ext>
            </a:extLst>
          </p:cNvPr>
          <p:cNvSpPr>
            <a:spLocks noGrp="1" noChangeArrowheads="1"/>
          </p:cNvSpPr>
          <p:nvPr>
            <p:ph type="sldNum" sz="quarter" idx="5"/>
          </p:nvPr>
        </p:nvSpPr>
        <p:spPr>
          <a:ln/>
        </p:spPr>
        <p:txBody>
          <a:bodyPr/>
          <a:lstStyle/>
          <a:p>
            <a:fld id="{44A3D7B6-604B-E346-929D-DA6D9A0C23B2}" type="slidenum">
              <a:rPr lang="en-US" altLang="en-US"/>
              <a:pPr/>
              <a:t>22</a:t>
            </a:fld>
            <a:endParaRPr lang="en-US" altLang="en-US"/>
          </a:p>
        </p:txBody>
      </p:sp>
      <p:sp>
        <p:nvSpPr>
          <p:cNvPr id="928770" name="Rectangle 2">
            <a:extLst>
              <a:ext uri="{FF2B5EF4-FFF2-40B4-BE49-F238E27FC236}">
                <a16:creationId xmlns:a16="http://schemas.microsoft.com/office/drawing/2014/main" id="{EAD6F30D-5369-0AB6-2799-28978406A990}"/>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8AA9116E-5BA0-2B1B-C074-381BAF7655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A6C39D-AEC7-9E3C-1702-5E096F11A297}"/>
              </a:ext>
            </a:extLst>
          </p:cNvPr>
          <p:cNvSpPr>
            <a:spLocks noGrp="1" noChangeArrowheads="1"/>
          </p:cNvSpPr>
          <p:nvPr>
            <p:ph type="sldNum" sz="quarter" idx="5"/>
          </p:nvPr>
        </p:nvSpPr>
        <p:spPr>
          <a:ln/>
        </p:spPr>
        <p:txBody>
          <a:bodyPr/>
          <a:lstStyle/>
          <a:p>
            <a:fld id="{60DF2A4E-452C-7C4D-98A8-231089B7769C}" type="slidenum">
              <a:rPr lang="en-US" altLang="en-US"/>
              <a:pPr/>
              <a:t>23</a:t>
            </a:fld>
            <a:endParaRPr lang="en-US" altLang="en-US"/>
          </a:p>
        </p:txBody>
      </p:sp>
      <p:sp>
        <p:nvSpPr>
          <p:cNvPr id="929794" name="Rectangle 2">
            <a:extLst>
              <a:ext uri="{FF2B5EF4-FFF2-40B4-BE49-F238E27FC236}">
                <a16:creationId xmlns:a16="http://schemas.microsoft.com/office/drawing/2014/main" id="{E67D94F4-7DA5-B3CB-1330-3DDA6D6BE9C8}"/>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2AE0D5E8-419D-BB79-2C3D-E1E0306260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260913-1382-CCC5-3007-A9B6C7A1F1C5}"/>
              </a:ext>
            </a:extLst>
          </p:cNvPr>
          <p:cNvSpPr>
            <a:spLocks noGrp="1" noChangeArrowheads="1"/>
          </p:cNvSpPr>
          <p:nvPr>
            <p:ph type="sldNum" sz="quarter" idx="5"/>
          </p:nvPr>
        </p:nvSpPr>
        <p:spPr>
          <a:ln/>
        </p:spPr>
        <p:txBody>
          <a:bodyPr/>
          <a:lstStyle/>
          <a:p>
            <a:fld id="{4B614017-3F9A-D14D-AA15-BCA1B8092B2D}" type="slidenum">
              <a:rPr lang="en-US" altLang="en-US"/>
              <a:pPr/>
              <a:t>24</a:t>
            </a:fld>
            <a:endParaRPr lang="en-US" altLang="en-US"/>
          </a:p>
        </p:txBody>
      </p:sp>
      <p:sp>
        <p:nvSpPr>
          <p:cNvPr id="930818" name="Rectangle 2">
            <a:extLst>
              <a:ext uri="{FF2B5EF4-FFF2-40B4-BE49-F238E27FC236}">
                <a16:creationId xmlns:a16="http://schemas.microsoft.com/office/drawing/2014/main" id="{7B7D673C-84CB-320D-706C-7A229106098A}"/>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9CB76982-88CF-05FD-D00D-28047A3386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A5D3C5-AA7A-1BE2-AFF7-8FA840B93AA9}"/>
              </a:ext>
            </a:extLst>
          </p:cNvPr>
          <p:cNvSpPr>
            <a:spLocks noGrp="1" noChangeArrowheads="1"/>
          </p:cNvSpPr>
          <p:nvPr>
            <p:ph type="sldNum" sz="quarter" idx="5"/>
          </p:nvPr>
        </p:nvSpPr>
        <p:spPr>
          <a:ln/>
        </p:spPr>
        <p:txBody>
          <a:bodyPr/>
          <a:lstStyle/>
          <a:p>
            <a:fld id="{86FB4A0D-BA5A-F445-BA63-841E6E6DB66C}" type="slidenum">
              <a:rPr lang="en-US" altLang="en-US"/>
              <a:pPr/>
              <a:t>25</a:t>
            </a:fld>
            <a:endParaRPr lang="en-US" altLang="en-US"/>
          </a:p>
        </p:txBody>
      </p:sp>
      <p:sp>
        <p:nvSpPr>
          <p:cNvPr id="958466" name="Rectangle 2">
            <a:extLst>
              <a:ext uri="{FF2B5EF4-FFF2-40B4-BE49-F238E27FC236}">
                <a16:creationId xmlns:a16="http://schemas.microsoft.com/office/drawing/2014/main" id="{86FBF4FD-25A7-AE71-F649-273008CBB8FB}"/>
              </a:ext>
            </a:extLst>
          </p:cNvPr>
          <p:cNvSpPr>
            <a:spLocks noRot="1" noChangeArrowheads="1" noTextEdit="1"/>
          </p:cNvSpPr>
          <p:nvPr>
            <p:ph type="sldImg"/>
          </p:nvPr>
        </p:nvSpPr>
        <p:spPr>
          <a:ln/>
        </p:spPr>
      </p:sp>
      <p:sp>
        <p:nvSpPr>
          <p:cNvPr id="958467" name="Rectangle 3">
            <a:extLst>
              <a:ext uri="{FF2B5EF4-FFF2-40B4-BE49-F238E27FC236}">
                <a16:creationId xmlns:a16="http://schemas.microsoft.com/office/drawing/2014/main" id="{36E326FD-868E-0C7D-546D-F4E51DEFD3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797B07-CDD4-C9CE-CA30-C1F393FABED8}"/>
              </a:ext>
            </a:extLst>
          </p:cNvPr>
          <p:cNvSpPr>
            <a:spLocks noGrp="1" noChangeArrowheads="1"/>
          </p:cNvSpPr>
          <p:nvPr>
            <p:ph type="sldNum" sz="quarter" idx="5"/>
          </p:nvPr>
        </p:nvSpPr>
        <p:spPr>
          <a:ln/>
        </p:spPr>
        <p:txBody>
          <a:bodyPr/>
          <a:lstStyle/>
          <a:p>
            <a:fld id="{024A5D36-9D41-5B42-9E0B-EE1B962D44DE}" type="slidenum">
              <a:rPr lang="en-US" altLang="en-US"/>
              <a:pPr/>
              <a:t>26</a:t>
            </a:fld>
            <a:endParaRPr lang="en-US" altLang="en-US"/>
          </a:p>
        </p:txBody>
      </p:sp>
      <p:sp>
        <p:nvSpPr>
          <p:cNvPr id="931842" name="Rectangle 2">
            <a:extLst>
              <a:ext uri="{FF2B5EF4-FFF2-40B4-BE49-F238E27FC236}">
                <a16:creationId xmlns:a16="http://schemas.microsoft.com/office/drawing/2014/main" id="{0DFE5661-25CA-6EFE-73E3-FA41A6788DA8}"/>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651751B7-7992-B8B2-40E1-F0F73430CF6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9D66408-5C6C-57D0-572C-8073B84E564D}"/>
              </a:ext>
            </a:extLst>
          </p:cNvPr>
          <p:cNvSpPr>
            <a:spLocks noGrp="1" noChangeArrowheads="1"/>
          </p:cNvSpPr>
          <p:nvPr>
            <p:ph type="sldNum" sz="quarter" idx="5"/>
          </p:nvPr>
        </p:nvSpPr>
        <p:spPr>
          <a:ln/>
        </p:spPr>
        <p:txBody>
          <a:bodyPr/>
          <a:lstStyle/>
          <a:p>
            <a:fld id="{FA2392BC-C96B-8A47-A814-20B1CBC6940B}" type="slidenum">
              <a:rPr lang="en-US" altLang="en-US"/>
              <a:pPr/>
              <a:t>27</a:t>
            </a:fld>
            <a:endParaRPr lang="en-US" altLang="en-US"/>
          </a:p>
        </p:txBody>
      </p:sp>
      <p:sp>
        <p:nvSpPr>
          <p:cNvPr id="932866" name="Rectangle 2">
            <a:extLst>
              <a:ext uri="{FF2B5EF4-FFF2-40B4-BE49-F238E27FC236}">
                <a16:creationId xmlns:a16="http://schemas.microsoft.com/office/drawing/2014/main" id="{41044586-9EA8-DA4C-7FEE-4D3F56B77D01}"/>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B805D4AC-9B5E-49F6-66A5-935B8BDC15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305D96-544A-57BF-B0E0-638939C52DC8}"/>
              </a:ext>
            </a:extLst>
          </p:cNvPr>
          <p:cNvSpPr>
            <a:spLocks noGrp="1" noChangeArrowheads="1"/>
          </p:cNvSpPr>
          <p:nvPr>
            <p:ph type="sldNum" sz="quarter" idx="5"/>
          </p:nvPr>
        </p:nvSpPr>
        <p:spPr>
          <a:ln/>
        </p:spPr>
        <p:txBody>
          <a:bodyPr/>
          <a:lstStyle/>
          <a:p>
            <a:fld id="{8CAF7CC0-B01D-3447-B5EA-D2EE929C3540}" type="slidenum">
              <a:rPr lang="en-US" altLang="en-US"/>
              <a:pPr/>
              <a:t>28</a:t>
            </a:fld>
            <a:endParaRPr lang="en-US" altLang="en-US"/>
          </a:p>
        </p:txBody>
      </p:sp>
      <p:sp>
        <p:nvSpPr>
          <p:cNvPr id="960514" name="Rectangle 2">
            <a:extLst>
              <a:ext uri="{FF2B5EF4-FFF2-40B4-BE49-F238E27FC236}">
                <a16:creationId xmlns:a16="http://schemas.microsoft.com/office/drawing/2014/main" id="{044EF5CC-8753-4175-232C-2B6A846ACC13}"/>
              </a:ext>
            </a:extLst>
          </p:cNvPr>
          <p:cNvSpPr>
            <a:spLocks noRot="1" noChangeArrowheads="1" noTextEdit="1"/>
          </p:cNvSpPr>
          <p:nvPr>
            <p:ph type="sldImg"/>
          </p:nvPr>
        </p:nvSpPr>
        <p:spPr>
          <a:ln/>
        </p:spPr>
      </p:sp>
      <p:sp>
        <p:nvSpPr>
          <p:cNvPr id="960515" name="Rectangle 3">
            <a:extLst>
              <a:ext uri="{FF2B5EF4-FFF2-40B4-BE49-F238E27FC236}">
                <a16:creationId xmlns:a16="http://schemas.microsoft.com/office/drawing/2014/main" id="{C969F029-A004-49C2-9029-45CF6C3D97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0B5969-8D71-D1F6-ADAD-05DF72C5FDDF}"/>
              </a:ext>
            </a:extLst>
          </p:cNvPr>
          <p:cNvSpPr>
            <a:spLocks noGrp="1" noChangeArrowheads="1"/>
          </p:cNvSpPr>
          <p:nvPr>
            <p:ph type="sldNum" sz="quarter" idx="5"/>
          </p:nvPr>
        </p:nvSpPr>
        <p:spPr>
          <a:ln/>
        </p:spPr>
        <p:txBody>
          <a:bodyPr/>
          <a:lstStyle/>
          <a:p>
            <a:fld id="{224FBFF9-DACB-894F-98EC-B571E2C92FC1}" type="slidenum">
              <a:rPr lang="en-US" altLang="en-US"/>
              <a:pPr/>
              <a:t>29</a:t>
            </a:fld>
            <a:endParaRPr lang="en-US" altLang="en-US"/>
          </a:p>
        </p:txBody>
      </p:sp>
      <p:sp>
        <p:nvSpPr>
          <p:cNvPr id="933890" name="Rectangle 2">
            <a:extLst>
              <a:ext uri="{FF2B5EF4-FFF2-40B4-BE49-F238E27FC236}">
                <a16:creationId xmlns:a16="http://schemas.microsoft.com/office/drawing/2014/main" id="{A1991CAF-17A3-18C9-DBAB-A9A73974FB49}"/>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49C27159-E019-3B4A-F309-5684CFFB27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94E046-E104-909C-B2E7-CA8D83BDCF75}"/>
              </a:ext>
            </a:extLst>
          </p:cNvPr>
          <p:cNvSpPr>
            <a:spLocks noGrp="1" noChangeArrowheads="1"/>
          </p:cNvSpPr>
          <p:nvPr>
            <p:ph type="sldNum" sz="quarter" idx="5"/>
          </p:nvPr>
        </p:nvSpPr>
        <p:spPr>
          <a:ln/>
        </p:spPr>
        <p:txBody>
          <a:bodyPr/>
          <a:lstStyle/>
          <a:p>
            <a:fld id="{82BDED5A-325D-4245-A1F0-8265ED856771}" type="slidenum">
              <a:rPr lang="en-US" altLang="en-US"/>
              <a:pPr/>
              <a:t>3</a:t>
            </a:fld>
            <a:endParaRPr lang="en-US" altLang="en-US"/>
          </a:p>
        </p:txBody>
      </p:sp>
      <p:sp>
        <p:nvSpPr>
          <p:cNvPr id="909314" name="Rectangle 2">
            <a:extLst>
              <a:ext uri="{FF2B5EF4-FFF2-40B4-BE49-F238E27FC236}">
                <a16:creationId xmlns:a16="http://schemas.microsoft.com/office/drawing/2014/main" id="{9A47E95D-1E72-A102-9B5E-5CBF8CDD01E7}"/>
              </a:ext>
            </a:extLst>
          </p:cNvPr>
          <p:cNvSpPr>
            <a:spLocks noRot="1" noChangeArrowheads="1" noTextEdit="1"/>
          </p:cNvSpPr>
          <p:nvPr>
            <p:ph type="sldImg"/>
          </p:nvPr>
        </p:nvSpPr>
        <p:spPr>
          <a:ln/>
        </p:spPr>
      </p:sp>
      <p:sp>
        <p:nvSpPr>
          <p:cNvPr id="909315" name="Rectangle 3">
            <a:extLst>
              <a:ext uri="{FF2B5EF4-FFF2-40B4-BE49-F238E27FC236}">
                <a16:creationId xmlns:a16="http://schemas.microsoft.com/office/drawing/2014/main" id="{6A76AA4F-FF01-62EB-6678-F20EFD645D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39CE5B-9720-B0FC-97FE-CFCB464D5304}"/>
              </a:ext>
            </a:extLst>
          </p:cNvPr>
          <p:cNvSpPr>
            <a:spLocks noGrp="1" noChangeArrowheads="1"/>
          </p:cNvSpPr>
          <p:nvPr>
            <p:ph type="sldNum" sz="quarter" idx="5"/>
          </p:nvPr>
        </p:nvSpPr>
        <p:spPr>
          <a:ln/>
        </p:spPr>
        <p:txBody>
          <a:bodyPr/>
          <a:lstStyle/>
          <a:p>
            <a:fld id="{59933129-8248-BE4A-9BBB-729053E86576}" type="slidenum">
              <a:rPr lang="en-US" altLang="en-US"/>
              <a:pPr/>
              <a:t>30</a:t>
            </a:fld>
            <a:endParaRPr lang="en-US" altLang="en-US"/>
          </a:p>
        </p:txBody>
      </p:sp>
      <p:sp>
        <p:nvSpPr>
          <p:cNvPr id="962562" name="Rectangle 2">
            <a:extLst>
              <a:ext uri="{FF2B5EF4-FFF2-40B4-BE49-F238E27FC236}">
                <a16:creationId xmlns:a16="http://schemas.microsoft.com/office/drawing/2014/main" id="{118BA45B-0254-07E3-6949-8C15024C4508}"/>
              </a:ext>
            </a:extLst>
          </p:cNvPr>
          <p:cNvSpPr>
            <a:spLocks noRot="1" noChangeArrowheads="1" noTextEdit="1"/>
          </p:cNvSpPr>
          <p:nvPr>
            <p:ph type="sldImg"/>
          </p:nvPr>
        </p:nvSpPr>
        <p:spPr>
          <a:ln/>
        </p:spPr>
      </p:sp>
      <p:sp>
        <p:nvSpPr>
          <p:cNvPr id="962563" name="Rectangle 3">
            <a:extLst>
              <a:ext uri="{FF2B5EF4-FFF2-40B4-BE49-F238E27FC236}">
                <a16:creationId xmlns:a16="http://schemas.microsoft.com/office/drawing/2014/main" id="{ED0E7D46-F7AE-7B4A-4D32-F95364735E1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E4CBFDD-B0AE-15B5-B0B9-A9D53EDA8C0F}"/>
              </a:ext>
            </a:extLst>
          </p:cNvPr>
          <p:cNvSpPr>
            <a:spLocks noGrp="1" noChangeArrowheads="1"/>
          </p:cNvSpPr>
          <p:nvPr>
            <p:ph type="sldNum" sz="quarter" idx="5"/>
          </p:nvPr>
        </p:nvSpPr>
        <p:spPr>
          <a:ln/>
        </p:spPr>
        <p:txBody>
          <a:bodyPr/>
          <a:lstStyle/>
          <a:p>
            <a:fld id="{76A0A265-8953-7746-83D8-47361256F49A}" type="slidenum">
              <a:rPr lang="en-US" altLang="en-US"/>
              <a:pPr/>
              <a:t>31</a:t>
            </a:fld>
            <a:endParaRPr lang="en-US" altLang="en-US"/>
          </a:p>
        </p:txBody>
      </p:sp>
      <p:sp>
        <p:nvSpPr>
          <p:cNvPr id="934914" name="Rectangle 2">
            <a:extLst>
              <a:ext uri="{FF2B5EF4-FFF2-40B4-BE49-F238E27FC236}">
                <a16:creationId xmlns:a16="http://schemas.microsoft.com/office/drawing/2014/main" id="{FCA780FF-B107-A2FC-9D1E-DC44A1861D38}"/>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D851DE48-7272-3B5B-A567-AD2E2AD323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3977DF-459D-49DA-BE9B-26F9A3111DEE}"/>
              </a:ext>
            </a:extLst>
          </p:cNvPr>
          <p:cNvSpPr>
            <a:spLocks noGrp="1" noChangeArrowheads="1"/>
          </p:cNvSpPr>
          <p:nvPr>
            <p:ph type="sldNum" sz="quarter" idx="5"/>
          </p:nvPr>
        </p:nvSpPr>
        <p:spPr>
          <a:ln/>
        </p:spPr>
        <p:txBody>
          <a:bodyPr/>
          <a:lstStyle/>
          <a:p>
            <a:fld id="{E1201A3A-4329-2144-B317-3FF10FF989B4}" type="slidenum">
              <a:rPr lang="en-US" altLang="en-US"/>
              <a:pPr/>
              <a:t>32</a:t>
            </a:fld>
            <a:endParaRPr lang="en-US" altLang="en-US"/>
          </a:p>
        </p:txBody>
      </p:sp>
      <p:sp>
        <p:nvSpPr>
          <p:cNvPr id="935938" name="Rectangle 2">
            <a:extLst>
              <a:ext uri="{FF2B5EF4-FFF2-40B4-BE49-F238E27FC236}">
                <a16:creationId xmlns:a16="http://schemas.microsoft.com/office/drawing/2014/main" id="{AD072201-1809-2F8D-80CF-541EAEF020F4}"/>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E62779C0-0A6D-B0CD-BC5E-AC2FC69F38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6291AF-D354-5FD1-65AA-FEFB113C1327}"/>
              </a:ext>
            </a:extLst>
          </p:cNvPr>
          <p:cNvSpPr>
            <a:spLocks noGrp="1" noChangeArrowheads="1"/>
          </p:cNvSpPr>
          <p:nvPr>
            <p:ph type="sldNum" sz="quarter" idx="5"/>
          </p:nvPr>
        </p:nvSpPr>
        <p:spPr>
          <a:ln/>
        </p:spPr>
        <p:txBody>
          <a:bodyPr/>
          <a:lstStyle/>
          <a:p>
            <a:fld id="{D90F0BD7-DA9E-7649-8DE9-6B3EE28BD646}" type="slidenum">
              <a:rPr lang="en-US" altLang="en-US"/>
              <a:pPr/>
              <a:t>33</a:t>
            </a:fld>
            <a:endParaRPr lang="en-US" altLang="en-US"/>
          </a:p>
        </p:txBody>
      </p:sp>
      <p:sp>
        <p:nvSpPr>
          <p:cNvPr id="936962" name="Rectangle 2">
            <a:extLst>
              <a:ext uri="{FF2B5EF4-FFF2-40B4-BE49-F238E27FC236}">
                <a16:creationId xmlns:a16="http://schemas.microsoft.com/office/drawing/2014/main" id="{726A78D3-2EA0-CBA8-B354-78E7FB9BC273}"/>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3A5E162A-3904-8E7A-3065-FFC74D0D54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BD3E504-290D-93EF-5E44-2610E7CBD249}"/>
              </a:ext>
            </a:extLst>
          </p:cNvPr>
          <p:cNvSpPr>
            <a:spLocks noGrp="1" noChangeArrowheads="1"/>
          </p:cNvSpPr>
          <p:nvPr>
            <p:ph type="sldNum" sz="quarter" idx="5"/>
          </p:nvPr>
        </p:nvSpPr>
        <p:spPr>
          <a:ln/>
        </p:spPr>
        <p:txBody>
          <a:bodyPr/>
          <a:lstStyle/>
          <a:p>
            <a:fld id="{B9296302-E8B7-F347-B684-04E1E44BDD7B}" type="slidenum">
              <a:rPr lang="en-US" altLang="en-US"/>
              <a:pPr/>
              <a:t>34</a:t>
            </a:fld>
            <a:endParaRPr lang="en-US" altLang="en-US"/>
          </a:p>
        </p:txBody>
      </p:sp>
      <p:sp>
        <p:nvSpPr>
          <p:cNvPr id="937986" name="Rectangle 2">
            <a:extLst>
              <a:ext uri="{FF2B5EF4-FFF2-40B4-BE49-F238E27FC236}">
                <a16:creationId xmlns:a16="http://schemas.microsoft.com/office/drawing/2014/main" id="{799DC77A-C336-0B70-EA94-4E021157073B}"/>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5F645A44-F804-ECBA-D30C-E2975AFD5F3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081219-3064-DDFF-2E34-C079ED8AFAFF}"/>
              </a:ext>
            </a:extLst>
          </p:cNvPr>
          <p:cNvSpPr>
            <a:spLocks noGrp="1" noChangeArrowheads="1"/>
          </p:cNvSpPr>
          <p:nvPr>
            <p:ph type="sldNum" sz="quarter" idx="5"/>
          </p:nvPr>
        </p:nvSpPr>
        <p:spPr>
          <a:ln/>
        </p:spPr>
        <p:txBody>
          <a:bodyPr/>
          <a:lstStyle/>
          <a:p>
            <a:fld id="{3FE9F53B-0155-A141-8971-854EC6015153}" type="slidenum">
              <a:rPr lang="en-US" altLang="en-US"/>
              <a:pPr/>
              <a:t>35</a:t>
            </a:fld>
            <a:endParaRPr lang="en-US" altLang="en-US"/>
          </a:p>
        </p:txBody>
      </p:sp>
      <p:sp>
        <p:nvSpPr>
          <p:cNvPr id="939010" name="Rectangle 2">
            <a:extLst>
              <a:ext uri="{FF2B5EF4-FFF2-40B4-BE49-F238E27FC236}">
                <a16:creationId xmlns:a16="http://schemas.microsoft.com/office/drawing/2014/main" id="{675EB5D0-F60E-001D-A877-1F57074E8E40}"/>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B3067D09-3060-174B-5940-E2A6B2D0A6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C043686-B62A-F037-10CD-4D5E17CB9FBF}"/>
              </a:ext>
            </a:extLst>
          </p:cNvPr>
          <p:cNvSpPr>
            <a:spLocks noGrp="1" noChangeArrowheads="1"/>
          </p:cNvSpPr>
          <p:nvPr>
            <p:ph type="sldNum" sz="quarter" idx="5"/>
          </p:nvPr>
        </p:nvSpPr>
        <p:spPr>
          <a:ln/>
        </p:spPr>
        <p:txBody>
          <a:bodyPr/>
          <a:lstStyle/>
          <a:p>
            <a:fld id="{A6208C6E-1DA0-1E47-BC70-0DED56CCDD13}" type="slidenum">
              <a:rPr lang="en-US" altLang="en-US"/>
              <a:pPr/>
              <a:t>36</a:t>
            </a:fld>
            <a:endParaRPr lang="en-US" altLang="en-US"/>
          </a:p>
        </p:txBody>
      </p:sp>
      <p:sp>
        <p:nvSpPr>
          <p:cNvPr id="940034" name="Rectangle 2">
            <a:extLst>
              <a:ext uri="{FF2B5EF4-FFF2-40B4-BE49-F238E27FC236}">
                <a16:creationId xmlns:a16="http://schemas.microsoft.com/office/drawing/2014/main" id="{634767C3-3908-FC95-17CC-4EDF77BBA61B}"/>
              </a:ext>
            </a:extLst>
          </p:cNvPr>
          <p:cNvSpPr>
            <a:spLocks noRot="1" noChangeArrowheads="1" noTextEdit="1"/>
          </p:cNvSpPr>
          <p:nvPr>
            <p:ph type="sldImg"/>
          </p:nvPr>
        </p:nvSpPr>
        <p:spPr>
          <a:ln/>
        </p:spPr>
      </p:sp>
      <p:sp>
        <p:nvSpPr>
          <p:cNvPr id="940035" name="Rectangle 3">
            <a:extLst>
              <a:ext uri="{FF2B5EF4-FFF2-40B4-BE49-F238E27FC236}">
                <a16:creationId xmlns:a16="http://schemas.microsoft.com/office/drawing/2014/main" id="{D1C5F2F9-D249-A459-C90B-C85FD02CB2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398DB8-C351-7187-6081-F2771EEF6753}"/>
              </a:ext>
            </a:extLst>
          </p:cNvPr>
          <p:cNvSpPr>
            <a:spLocks noGrp="1" noChangeArrowheads="1"/>
          </p:cNvSpPr>
          <p:nvPr>
            <p:ph type="sldNum" sz="quarter" idx="5"/>
          </p:nvPr>
        </p:nvSpPr>
        <p:spPr>
          <a:ln/>
        </p:spPr>
        <p:txBody>
          <a:bodyPr/>
          <a:lstStyle/>
          <a:p>
            <a:fld id="{7E2585B0-51BF-694D-B919-12AAD0B20D8B}" type="slidenum">
              <a:rPr lang="en-US" altLang="en-US"/>
              <a:pPr/>
              <a:t>37</a:t>
            </a:fld>
            <a:endParaRPr lang="en-US" altLang="en-US"/>
          </a:p>
        </p:txBody>
      </p:sp>
      <p:sp>
        <p:nvSpPr>
          <p:cNvPr id="941058" name="Rectangle 2">
            <a:extLst>
              <a:ext uri="{FF2B5EF4-FFF2-40B4-BE49-F238E27FC236}">
                <a16:creationId xmlns:a16="http://schemas.microsoft.com/office/drawing/2014/main" id="{7A0B2DD1-9641-3A53-333F-5111B35A9700}"/>
              </a:ext>
            </a:extLst>
          </p:cNvPr>
          <p:cNvSpPr>
            <a:spLocks noRot="1" noChangeArrowheads="1" noTextEdit="1"/>
          </p:cNvSpPr>
          <p:nvPr>
            <p:ph type="sldImg"/>
          </p:nvPr>
        </p:nvSpPr>
        <p:spPr>
          <a:ln/>
        </p:spPr>
      </p:sp>
      <p:sp>
        <p:nvSpPr>
          <p:cNvPr id="941059" name="Rectangle 3">
            <a:extLst>
              <a:ext uri="{FF2B5EF4-FFF2-40B4-BE49-F238E27FC236}">
                <a16:creationId xmlns:a16="http://schemas.microsoft.com/office/drawing/2014/main" id="{8223AA7F-CDA7-3D4D-3E61-DF74164945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E5A33A-ADB4-342C-ECA2-9DBC6589FC28}"/>
              </a:ext>
            </a:extLst>
          </p:cNvPr>
          <p:cNvSpPr>
            <a:spLocks noGrp="1" noChangeArrowheads="1"/>
          </p:cNvSpPr>
          <p:nvPr>
            <p:ph type="sldNum" sz="quarter" idx="5"/>
          </p:nvPr>
        </p:nvSpPr>
        <p:spPr>
          <a:ln/>
        </p:spPr>
        <p:txBody>
          <a:bodyPr/>
          <a:lstStyle/>
          <a:p>
            <a:fld id="{890EE5B2-BF02-B04F-A20C-4247DD81F5A7}" type="slidenum">
              <a:rPr lang="en-US" altLang="en-US"/>
              <a:pPr/>
              <a:t>38</a:t>
            </a:fld>
            <a:endParaRPr lang="en-US" altLang="en-US"/>
          </a:p>
        </p:txBody>
      </p:sp>
      <p:sp>
        <p:nvSpPr>
          <p:cNvPr id="942082" name="Rectangle 2">
            <a:extLst>
              <a:ext uri="{FF2B5EF4-FFF2-40B4-BE49-F238E27FC236}">
                <a16:creationId xmlns:a16="http://schemas.microsoft.com/office/drawing/2014/main" id="{11B29BFD-4D2F-DCF8-D918-81922199E9A3}"/>
              </a:ext>
            </a:extLst>
          </p:cNvPr>
          <p:cNvSpPr>
            <a:spLocks noRot="1" noChangeArrowheads="1" noTextEdit="1"/>
          </p:cNvSpPr>
          <p:nvPr>
            <p:ph type="sldImg"/>
          </p:nvPr>
        </p:nvSpPr>
        <p:spPr>
          <a:ln/>
        </p:spPr>
      </p:sp>
      <p:sp>
        <p:nvSpPr>
          <p:cNvPr id="942083" name="Rectangle 3">
            <a:extLst>
              <a:ext uri="{FF2B5EF4-FFF2-40B4-BE49-F238E27FC236}">
                <a16:creationId xmlns:a16="http://schemas.microsoft.com/office/drawing/2014/main" id="{532BA01C-06B2-8042-181F-3692FE219A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B676CA-04C6-2683-3929-1E4635B7C61F}"/>
              </a:ext>
            </a:extLst>
          </p:cNvPr>
          <p:cNvSpPr>
            <a:spLocks noGrp="1" noChangeArrowheads="1"/>
          </p:cNvSpPr>
          <p:nvPr>
            <p:ph type="sldNum" sz="quarter" idx="5"/>
          </p:nvPr>
        </p:nvSpPr>
        <p:spPr>
          <a:ln/>
        </p:spPr>
        <p:txBody>
          <a:bodyPr/>
          <a:lstStyle/>
          <a:p>
            <a:fld id="{670E8C52-D803-F84F-99BC-33219784A4BC}" type="slidenum">
              <a:rPr lang="en-US" altLang="en-US"/>
              <a:pPr/>
              <a:t>39</a:t>
            </a:fld>
            <a:endParaRPr lang="en-US" altLang="en-US"/>
          </a:p>
        </p:txBody>
      </p:sp>
      <p:sp>
        <p:nvSpPr>
          <p:cNvPr id="964610" name="Rectangle 2">
            <a:extLst>
              <a:ext uri="{FF2B5EF4-FFF2-40B4-BE49-F238E27FC236}">
                <a16:creationId xmlns:a16="http://schemas.microsoft.com/office/drawing/2014/main" id="{BBFC1A6E-D728-417F-45BA-5BB1CD41A8D1}"/>
              </a:ext>
            </a:extLst>
          </p:cNvPr>
          <p:cNvSpPr>
            <a:spLocks noRot="1" noChangeArrowheads="1" noTextEdit="1"/>
          </p:cNvSpPr>
          <p:nvPr>
            <p:ph type="sldImg"/>
          </p:nvPr>
        </p:nvSpPr>
        <p:spPr>
          <a:ln/>
        </p:spPr>
      </p:sp>
      <p:sp>
        <p:nvSpPr>
          <p:cNvPr id="964611" name="Rectangle 3">
            <a:extLst>
              <a:ext uri="{FF2B5EF4-FFF2-40B4-BE49-F238E27FC236}">
                <a16:creationId xmlns:a16="http://schemas.microsoft.com/office/drawing/2014/main" id="{76C56BFA-13F0-6C8C-CB74-970B156F45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72A6F7-D423-6FCF-4964-418FEA2BFD81}"/>
              </a:ext>
            </a:extLst>
          </p:cNvPr>
          <p:cNvSpPr>
            <a:spLocks noGrp="1" noChangeArrowheads="1"/>
          </p:cNvSpPr>
          <p:nvPr>
            <p:ph type="sldNum" sz="quarter" idx="5"/>
          </p:nvPr>
        </p:nvSpPr>
        <p:spPr>
          <a:ln/>
        </p:spPr>
        <p:txBody>
          <a:bodyPr/>
          <a:lstStyle/>
          <a:p>
            <a:fld id="{08203E0F-4D57-F34D-A1B0-6FF84CE816FD}" type="slidenum">
              <a:rPr lang="en-US" altLang="en-US"/>
              <a:pPr/>
              <a:t>4</a:t>
            </a:fld>
            <a:endParaRPr lang="en-US" altLang="en-US"/>
          </a:p>
        </p:txBody>
      </p:sp>
      <p:sp>
        <p:nvSpPr>
          <p:cNvPr id="910338" name="Rectangle 2">
            <a:extLst>
              <a:ext uri="{FF2B5EF4-FFF2-40B4-BE49-F238E27FC236}">
                <a16:creationId xmlns:a16="http://schemas.microsoft.com/office/drawing/2014/main" id="{3FBF9CA3-E44B-2576-D63B-BF8637D1A483}"/>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A3FCC88B-7EAF-682A-7243-58FEB01F12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2E327C-8E1F-F94D-DFC9-131535BFB431}"/>
              </a:ext>
            </a:extLst>
          </p:cNvPr>
          <p:cNvSpPr>
            <a:spLocks noGrp="1" noChangeArrowheads="1"/>
          </p:cNvSpPr>
          <p:nvPr>
            <p:ph type="sldNum" sz="quarter" idx="5"/>
          </p:nvPr>
        </p:nvSpPr>
        <p:spPr>
          <a:ln/>
        </p:spPr>
        <p:txBody>
          <a:bodyPr/>
          <a:lstStyle/>
          <a:p>
            <a:fld id="{6CC69801-34E5-534E-8B58-F8720549FEA4}" type="slidenum">
              <a:rPr lang="en-US" altLang="en-US"/>
              <a:pPr/>
              <a:t>40</a:t>
            </a:fld>
            <a:endParaRPr lang="en-US" altLang="en-US"/>
          </a:p>
        </p:txBody>
      </p:sp>
      <p:sp>
        <p:nvSpPr>
          <p:cNvPr id="943106" name="Rectangle 2">
            <a:extLst>
              <a:ext uri="{FF2B5EF4-FFF2-40B4-BE49-F238E27FC236}">
                <a16:creationId xmlns:a16="http://schemas.microsoft.com/office/drawing/2014/main" id="{2ED4398C-1D6C-40D8-12E1-3777F9226CCE}"/>
              </a:ext>
            </a:extLst>
          </p:cNvPr>
          <p:cNvSpPr>
            <a:spLocks noRot="1" noChangeArrowheads="1" noTextEdit="1"/>
          </p:cNvSpPr>
          <p:nvPr>
            <p:ph type="sldImg"/>
          </p:nvPr>
        </p:nvSpPr>
        <p:spPr>
          <a:ln/>
        </p:spPr>
      </p:sp>
      <p:sp>
        <p:nvSpPr>
          <p:cNvPr id="943107" name="Rectangle 3">
            <a:extLst>
              <a:ext uri="{FF2B5EF4-FFF2-40B4-BE49-F238E27FC236}">
                <a16:creationId xmlns:a16="http://schemas.microsoft.com/office/drawing/2014/main" id="{EF3E8D09-142F-21FF-EE76-8401C11AC58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9B138F2-2677-34DA-5E5E-C08E3E6CEF52}"/>
              </a:ext>
            </a:extLst>
          </p:cNvPr>
          <p:cNvSpPr>
            <a:spLocks noGrp="1" noChangeArrowheads="1"/>
          </p:cNvSpPr>
          <p:nvPr>
            <p:ph type="sldNum" sz="quarter" idx="5"/>
          </p:nvPr>
        </p:nvSpPr>
        <p:spPr>
          <a:ln/>
        </p:spPr>
        <p:txBody>
          <a:bodyPr/>
          <a:lstStyle/>
          <a:p>
            <a:fld id="{55334C3E-632F-A84D-88EC-62E5D6E70165}" type="slidenum">
              <a:rPr lang="en-US" altLang="en-US"/>
              <a:pPr/>
              <a:t>41</a:t>
            </a:fld>
            <a:endParaRPr lang="en-US" altLang="en-US"/>
          </a:p>
        </p:txBody>
      </p:sp>
      <p:sp>
        <p:nvSpPr>
          <p:cNvPr id="944130" name="Rectangle 2">
            <a:extLst>
              <a:ext uri="{FF2B5EF4-FFF2-40B4-BE49-F238E27FC236}">
                <a16:creationId xmlns:a16="http://schemas.microsoft.com/office/drawing/2014/main" id="{6EB0E8B2-9F96-7EDE-5C46-9078AB0CF3C1}"/>
              </a:ext>
            </a:extLst>
          </p:cNvPr>
          <p:cNvSpPr>
            <a:spLocks noRot="1" noChangeArrowheads="1" noTextEdit="1"/>
          </p:cNvSpPr>
          <p:nvPr>
            <p:ph type="sldImg"/>
          </p:nvPr>
        </p:nvSpPr>
        <p:spPr>
          <a:ln/>
        </p:spPr>
      </p:sp>
      <p:sp>
        <p:nvSpPr>
          <p:cNvPr id="944131" name="Rectangle 3">
            <a:extLst>
              <a:ext uri="{FF2B5EF4-FFF2-40B4-BE49-F238E27FC236}">
                <a16:creationId xmlns:a16="http://schemas.microsoft.com/office/drawing/2014/main" id="{6604DD47-76D5-8CD9-F52A-B9F255658C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3AEB04-4ACE-8731-4CAB-7DFA61B635CD}"/>
              </a:ext>
            </a:extLst>
          </p:cNvPr>
          <p:cNvSpPr>
            <a:spLocks noGrp="1" noChangeArrowheads="1"/>
          </p:cNvSpPr>
          <p:nvPr>
            <p:ph type="sldNum" sz="quarter" idx="5"/>
          </p:nvPr>
        </p:nvSpPr>
        <p:spPr>
          <a:ln/>
        </p:spPr>
        <p:txBody>
          <a:bodyPr/>
          <a:lstStyle/>
          <a:p>
            <a:fld id="{D696874B-2EB8-DB4B-9DC7-C2D3254F9309}" type="slidenum">
              <a:rPr lang="en-US" altLang="en-US"/>
              <a:pPr/>
              <a:t>42</a:t>
            </a:fld>
            <a:endParaRPr lang="en-US" altLang="en-US"/>
          </a:p>
        </p:txBody>
      </p:sp>
      <p:sp>
        <p:nvSpPr>
          <p:cNvPr id="945154" name="Rectangle 2">
            <a:extLst>
              <a:ext uri="{FF2B5EF4-FFF2-40B4-BE49-F238E27FC236}">
                <a16:creationId xmlns:a16="http://schemas.microsoft.com/office/drawing/2014/main" id="{1F29AE1F-3F46-193C-44F5-0164894A7207}"/>
              </a:ext>
            </a:extLst>
          </p:cNvPr>
          <p:cNvSpPr>
            <a:spLocks noRot="1" noChangeArrowheads="1" noTextEdit="1"/>
          </p:cNvSpPr>
          <p:nvPr>
            <p:ph type="sldImg"/>
          </p:nvPr>
        </p:nvSpPr>
        <p:spPr>
          <a:ln/>
        </p:spPr>
      </p:sp>
      <p:sp>
        <p:nvSpPr>
          <p:cNvPr id="945155" name="Rectangle 3">
            <a:extLst>
              <a:ext uri="{FF2B5EF4-FFF2-40B4-BE49-F238E27FC236}">
                <a16:creationId xmlns:a16="http://schemas.microsoft.com/office/drawing/2014/main" id="{4BEF5A26-82D7-8A76-5510-52B7064E7AE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06AC6D-4B2E-9195-CE79-FC761EFA6CB3}"/>
              </a:ext>
            </a:extLst>
          </p:cNvPr>
          <p:cNvSpPr>
            <a:spLocks noGrp="1" noChangeArrowheads="1"/>
          </p:cNvSpPr>
          <p:nvPr>
            <p:ph type="sldNum" sz="quarter" idx="5"/>
          </p:nvPr>
        </p:nvSpPr>
        <p:spPr>
          <a:ln/>
        </p:spPr>
        <p:txBody>
          <a:bodyPr/>
          <a:lstStyle/>
          <a:p>
            <a:fld id="{9DB892AA-7869-424F-8746-353B421892CA}" type="slidenum">
              <a:rPr lang="en-US" altLang="en-US"/>
              <a:pPr/>
              <a:t>43</a:t>
            </a:fld>
            <a:endParaRPr lang="en-US" altLang="en-US"/>
          </a:p>
        </p:txBody>
      </p:sp>
      <p:sp>
        <p:nvSpPr>
          <p:cNvPr id="946178" name="Rectangle 2">
            <a:extLst>
              <a:ext uri="{FF2B5EF4-FFF2-40B4-BE49-F238E27FC236}">
                <a16:creationId xmlns:a16="http://schemas.microsoft.com/office/drawing/2014/main" id="{117B3D25-22B8-1913-0EEE-247069582657}"/>
              </a:ext>
            </a:extLst>
          </p:cNvPr>
          <p:cNvSpPr>
            <a:spLocks noRot="1" noChangeArrowheads="1" noTextEdit="1"/>
          </p:cNvSpPr>
          <p:nvPr>
            <p:ph type="sldImg"/>
          </p:nvPr>
        </p:nvSpPr>
        <p:spPr>
          <a:ln/>
        </p:spPr>
      </p:sp>
      <p:sp>
        <p:nvSpPr>
          <p:cNvPr id="946179" name="Rectangle 3">
            <a:extLst>
              <a:ext uri="{FF2B5EF4-FFF2-40B4-BE49-F238E27FC236}">
                <a16:creationId xmlns:a16="http://schemas.microsoft.com/office/drawing/2014/main" id="{10CE0F42-541D-9794-DEE3-0630E78528F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A7DAD9-585D-40BA-B82B-BDA6D19A47F0}"/>
              </a:ext>
            </a:extLst>
          </p:cNvPr>
          <p:cNvSpPr>
            <a:spLocks noGrp="1" noChangeArrowheads="1"/>
          </p:cNvSpPr>
          <p:nvPr>
            <p:ph type="sldNum" sz="quarter" idx="5"/>
          </p:nvPr>
        </p:nvSpPr>
        <p:spPr>
          <a:ln/>
        </p:spPr>
        <p:txBody>
          <a:bodyPr/>
          <a:lstStyle/>
          <a:p>
            <a:fld id="{B992C90E-B9A3-554C-90E6-9824D8860474}" type="slidenum">
              <a:rPr lang="en-US" altLang="en-US"/>
              <a:pPr/>
              <a:t>44</a:t>
            </a:fld>
            <a:endParaRPr lang="en-US" altLang="en-US"/>
          </a:p>
        </p:txBody>
      </p:sp>
      <p:sp>
        <p:nvSpPr>
          <p:cNvPr id="947202" name="Rectangle 2">
            <a:extLst>
              <a:ext uri="{FF2B5EF4-FFF2-40B4-BE49-F238E27FC236}">
                <a16:creationId xmlns:a16="http://schemas.microsoft.com/office/drawing/2014/main" id="{F0FB6994-AE6A-A6D2-73D3-67A6F230F54B}"/>
              </a:ext>
            </a:extLst>
          </p:cNvPr>
          <p:cNvSpPr>
            <a:spLocks noRot="1" noChangeArrowheads="1" noTextEdit="1"/>
          </p:cNvSpPr>
          <p:nvPr>
            <p:ph type="sldImg"/>
          </p:nvPr>
        </p:nvSpPr>
        <p:spPr>
          <a:ln/>
        </p:spPr>
      </p:sp>
      <p:sp>
        <p:nvSpPr>
          <p:cNvPr id="947203" name="Rectangle 3">
            <a:extLst>
              <a:ext uri="{FF2B5EF4-FFF2-40B4-BE49-F238E27FC236}">
                <a16:creationId xmlns:a16="http://schemas.microsoft.com/office/drawing/2014/main" id="{074E2271-4E83-A639-A9AF-E3686A8F90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08E593-B5BB-06E9-53E6-C200D50EE63E}"/>
              </a:ext>
            </a:extLst>
          </p:cNvPr>
          <p:cNvSpPr>
            <a:spLocks noGrp="1" noChangeArrowheads="1"/>
          </p:cNvSpPr>
          <p:nvPr>
            <p:ph type="sldNum" sz="quarter" idx="5"/>
          </p:nvPr>
        </p:nvSpPr>
        <p:spPr>
          <a:ln/>
        </p:spPr>
        <p:txBody>
          <a:bodyPr/>
          <a:lstStyle/>
          <a:p>
            <a:fld id="{F1136348-4508-6A4E-918D-8F50B80FFE9A}" type="slidenum">
              <a:rPr lang="en-US" altLang="en-US"/>
              <a:pPr/>
              <a:t>45</a:t>
            </a:fld>
            <a:endParaRPr lang="en-US" altLang="en-US"/>
          </a:p>
        </p:txBody>
      </p:sp>
      <p:sp>
        <p:nvSpPr>
          <p:cNvPr id="948226" name="Rectangle 2">
            <a:extLst>
              <a:ext uri="{FF2B5EF4-FFF2-40B4-BE49-F238E27FC236}">
                <a16:creationId xmlns:a16="http://schemas.microsoft.com/office/drawing/2014/main" id="{54ACE109-B2AF-B485-2F6D-0FFD29EF0D7D}"/>
              </a:ext>
            </a:extLst>
          </p:cNvPr>
          <p:cNvSpPr>
            <a:spLocks noRot="1" noChangeArrowheads="1" noTextEdit="1"/>
          </p:cNvSpPr>
          <p:nvPr>
            <p:ph type="sldImg"/>
          </p:nvPr>
        </p:nvSpPr>
        <p:spPr>
          <a:ln/>
        </p:spPr>
      </p:sp>
      <p:sp>
        <p:nvSpPr>
          <p:cNvPr id="948227" name="Rectangle 3">
            <a:extLst>
              <a:ext uri="{FF2B5EF4-FFF2-40B4-BE49-F238E27FC236}">
                <a16:creationId xmlns:a16="http://schemas.microsoft.com/office/drawing/2014/main" id="{E31F7C0A-C363-41EA-76CC-23DE7D8B4E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93F68C-768E-13F7-7B55-508DB5227A61}"/>
              </a:ext>
            </a:extLst>
          </p:cNvPr>
          <p:cNvSpPr>
            <a:spLocks noGrp="1" noChangeArrowheads="1"/>
          </p:cNvSpPr>
          <p:nvPr>
            <p:ph type="sldNum" sz="quarter" idx="5"/>
          </p:nvPr>
        </p:nvSpPr>
        <p:spPr>
          <a:ln/>
        </p:spPr>
        <p:txBody>
          <a:bodyPr/>
          <a:lstStyle/>
          <a:p>
            <a:fld id="{4C639D86-61DE-5440-A80E-0FD40C514B73}" type="slidenum">
              <a:rPr lang="en-US" altLang="en-US"/>
              <a:pPr/>
              <a:t>46</a:t>
            </a:fld>
            <a:endParaRPr lang="en-US" altLang="en-US"/>
          </a:p>
        </p:txBody>
      </p:sp>
      <p:sp>
        <p:nvSpPr>
          <p:cNvPr id="949250" name="Rectangle 2">
            <a:extLst>
              <a:ext uri="{FF2B5EF4-FFF2-40B4-BE49-F238E27FC236}">
                <a16:creationId xmlns:a16="http://schemas.microsoft.com/office/drawing/2014/main" id="{880EC555-0C7D-7A0B-F205-B7A97ABBC89B}"/>
              </a:ext>
            </a:extLst>
          </p:cNvPr>
          <p:cNvSpPr>
            <a:spLocks noRot="1" noChangeArrowheads="1" noTextEdit="1"/>
          </p:cNvSpPr>
          <p:nvPr>
            <p:ph type="sldImg"/>
          </p:nvPr>
        </p:nvSpPr>
        <p:spPr>
          <a:ln/>
        </p:spPr>
      </p:sp>
      <p:sp>
        <p:nvSpPr>
          <p:cNvPr id="949251" name="Rectangle 3">
            <a:extLst>
              <a:ext uri="{FF2B5EF4-FFF2-40B4-BE49-F238E27FC236}">
                <a16:creationId xmlns:a16="http://schemas.microsoft.com/office/drawing/2014/main" id="{BEB98A66-DED9-3B8E-04E8-4A2BB7967A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40EC56-E781-F4BF-B5C2-9AB9D5EA1435}"/>
              </a:ext>
            </a:extLst>
          </p:cNvPr>
          <p:cNvSpPr>
            <a:spLocks noGrp="1" noChangeArrowheads="1"/>
          </p:cNvSpPr>
          <p:nvPr>
            <p:ph type="sldNum" sz="quarter" idx="5"/>
          </p:nvPr>
        </p:nvSpPr>
        <p:spPr>
          <a:ln/>
        </p:spPr>
        <p:txBody>
          <a:bodyPr/>
          <a:lstStyle/>
          <a:p>
            <a:fld id="{E50AB36F-8823-5046-A795-890964257CE9}" type="slidenum">
              <a:rPr lang="en-US" altLang="en-US"/>
              <a:pPr/>
              <a:t>47</a:t>
            </a:fld>
            <a:endParaRPr lang="en-US" altLang="en-US"/>
          </a:p>
        </p:txBody>
      </p:sp>
      <p:sp>
        <p:nvSpPr>
          <p:cNvPr id="968706" name="Rectangle 2">
            <a:extLst>
              <a:ext uri="{FF2B5EF4-FFF2-40B4-BE49-F238E27FC236}">
                <a16:creationId xmlns:a16="http://schemas.microsoft.com/office/drawing/2014/main" id="{AD1C4780-4C61-9BB1-AA62-838FE632CC01}"/>
              </a:ext>
            </a:extLst>
          </p:cNvPr>
          <p:cNvSpPr>
            <a:spLocks noRot="1" noChangeArrowheads="1" noTextEdit="1"/>
          </p:cNvSpPr>
          <p:nvPr>
            <p:ph type="sldImg"/>
          </p:nvPr>
        </p:nvSpPr>
        <p:spPr>
          <a:ln/>
        </p:spPr>
      </p:sp>
      <p:sp>
        <p:nvSpPr>
          <p:cNvPr id="968707" name="Rectangle 3">
            <a:extLst>
              <a:ext uri="{FF2B5EF4-FFF2-40B4-BE49-F238E27FC236}">
                <a16:creationId xmlns:a16="http://schemas.microsoft.com/office/drawing/2014/main" id="{38F3D4F7-7286-9F45-2D6C-7CC248581D9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0E8F3D-BE8F-5550-5E18-8D863337E4A6}"/>
              </a:ext>
            </a:extLst>
          </p:cNvPr>
          <p:cNvSpPr>
            <a:spLocks noGrp="1" noChangeArrowheads="1"/>
          </p:cNvSpPr>
          <p:nvPr>
            <p:ph type="sldNum" sz="quarter" idx="5"/>
          </p:nvPr>
        </p:nvSpPr>
        <p:spPr>
          <a:ln/>
        </p:spPr>
        <p:txBody>
          <a:bodyPr/>
          <a:lstStyle/>
          <a:p>
            <a:fld id="{A0378231-0A6B-C84F-B8F4-B3F3CD31C452}" type="slidenum">
              <a:rPr lang="en-US" altLang="en-US"/>
              <a:pPr/>
              <a:t>48</a:t>
            </a:fld>
            <a:endParaRPr lang="en-US" altLang="en-US"/>
          </a:p>
        </p:txBody>
      </p:sp>
      <p:sp>
        <p:nvSpPr>
          <p:cNvPr id="970754" name="Rectangle 2">
            <a:extLst>
              <a:ext uri="{FF2B5EF4-FFF2-40B4-BE49-F238E27FC236}">
                <a16:creationId xmlns:a16="http://schemas.microsoft.com/office/drawing/2014/main" id="{B7D9BCC3-A7C1-9FFE-503F-007966D64CA3}"/>
              </a:ext>
            </a:extLst>
          </p:cNvPr>
          <p:cNvSpPr>
            <a:spLocks noRot="1" noChangeArrowheads="1" noTextEdit="1"/>
          </p:cNvSpPr>
          <p:nvPr>
            <p:ph type="sldImg"/>
          </p:nvPr>
        </p:nvSpPr>
        <p:spPr>
          <a:ln/>
        </p:spPr>
      </p:sp>
      <p:sp>
        <p:nvSpPr>
          <p:cNvPr id="970755" name="Rectangle 3">
            <a:extLst>
              <a:ext uri="{FF2B5EF4-FFF2-40B4-BE49-F238E27FC236}">
                <a16:creationId xmlns:a16="http://schemas.microsoft.com/office/drawing/2014/main" id="{CF1F72D7-08DF-D7E9-947F-9E70667DDA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9231063-AB09-CBA4-2870-94A05B5F0DD8}"/>
              </a:ext>
            </a:extLst>
          </p:cNvPr>
          <p:cNvSpPr>
            <a:spLocks noGrp="1" noChangeArrowheads="1"/>
          </p:cNvSpPr>
          <p:nvPr>
            <p:ph type="sldNum" sz="quarter" idx="5"/>
          </p:nvPr>
        </p:nvSpPr>
        <p:spPr>
          <a:ln/>
        </p:spPr>
        <p:txBody>
          <a:bodyPr/>
          <a:lstStyle/>
          <a:p>
            <a:fld id="{651058D8-98C1-3B44-BC8B-D953F43BB108}" type="slidenum">
              <a:rPr lang="en-US" altLang="en-US"/>
              <a:pPr/>
              <a:t>49</a:t>
            </a:fld>
            <a:endParaRPr lang="en-US" altLang="en-US"/>
          </a:p>
        </p:txBody>
      </p:sp>
      <p:sp>
        <p:nvSpPr>
          <p:cNvPr id="951298" name="Rectangle 2">
            <a:extLst>
              <a:ext uri="{FF2B5EF4-FFF2-40B4-BE49-F238E27FC236}">
                <a16:creationId xmlns:a16="http://schemas.microsoft.com/office/drawing/2014/main" id="{51174942-E4E6-520A-51F7-E87E42F00615}"/>
              </a:ext>
            </a:extLst>
          </p:cNvPr>
          <p:cNvSpPr>
            <a:spLocks noRot="1" noChangeArrowheads="1" noTextEdit="1"/>
          </p:cNvSpPr>
          <p:nvPr>
            <p:ph type="sldImg"/>
          </p:nvPr>
        </p:nvSpPr>
        <p:spPr>
          <a:ln/>
        </p:spPr>
      </p:sp>
      <p:sp>
        <p:nvSpPr>
          <p:cNvPr id="951299" name="Rectangle 3">
            <a:extLst>
              <a:ext uri="{FF2B5EF4-FFF2-40B4-BE49-F238E27FC236}">
                <a16:creationId xmlns:a16="http://schemas.microsoft.com/office/drawing/2014/main" id="{99A8C81B-5A72-D178-1614-5EC37E9BA0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C177A3-02D8-29DF-56CB-6B935D5EF395}"/>
              </a:ext>
            </a:extLst>
          </p:cNvPr>
          <p:cNvSpPr>
            <a:spLocks noGrp="1" noChangeArrowheads="1"/>
          </p:cNvSpPr>
          <p:nvPr>
            <p:ph type="sldNum" sz="quarter" idx="5"/>
          </p:nvPr>
        </p:nvSpPr>
        <p:spPr>
          <a:ln/>
        </p:spPr>
        <p:txBody>
          <a:bodyPr/>
          <a:lstStyle/>
          <a:p>
            <a:fld id="{2B7207C3-DBD0-954F-9A1E-83D0660EEC1A}" type="slidenum">
              <a:rPr lang="en-US" altLang="en-US"/>
              <a:pPr/>
              <a:t>5</a:t>
            </a:fld>
            <a:endParaRPr lang="en-US" altLang="en-US"/>
          </a:p>
        </p:txBody>
      </p:sp>
      <p:sp>
        <p:nvSpPr>
          <p:cNvPr id="911362" name="Rectangle 2">
            <a:extLst>
              <a:ext uri="{FF2B5EF4-FFF2-40B4-BE49-F238E27FC236}">
                <a16:creationId xmlns:a16="http://schemas.microsoft.com/office/drawing/2014/main" id="{CB498320-1B86-F748-CBDC-BC66E6DC310E}"/>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C5CA1C6E-D358-5D51-BEF1-6516EF06C3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4E9E87C-3700-237F-5E95-FA56916BCE78}"/>
              </a:ext>
            </a:extLst>
          </p:cNvPr>
          <p:cNvSpPr>
            <a:spLocks noGrp="1" noChangeArrowheads="1"/>
          </p:cNvSpPr>
          <p:nvPr>
            <p:ph type="sldNum" sz="quarter" idx="5"/>
          </p:nvPr>
        </p:nvSpPr>
        <p:spPr>
          <a:ln/>
        </p:spPr>
        <p:txBody>
          <a:bodyPr/>
          <a:lstStyle/>
          <a:p>
            <a:fld id="{80113A4B-EB9B-CC45-A4C9-1101528655A3}" type="slidenum">
              <a:rPr lang="en-US" altLang="en-US"/>
              <a:pPr/>
              <a:t>50</a:t>
            </a:fld>
            <a:endParaRPr lang="en-US" altLang="en-US"/>
          </a:p>
        </p:txBody>
      </p:sp>
      <p:sp>
        <p:nvSpPr>
          <p:cNvPr id="952322" name="Rectangle 2">
            <a:extLst>
              <a:ext uri="{FF2B5EF4-FFF2-40B4-BE49-F238E27FC236}">
                <a16:creationId xmlns:a16="http://schemas.microsoft.com/office/drawing/2014/main" id="{0A8EC0A4-13EA-3E57-FD7E-7B487BD24D94}"/>
              </a:ext>
            </a:extLst>
          </p:cNvPr>
          <p:cNvSpPr>
            <a:spLocks noRot="1" noChangeArrowheads="1" noTextEdit="1"/>
          </p:cNvSpPr>
          <p:nvPr>
            <p:ph type="sldImg"/>
          </p:nvPr>
        </p:nvSpPr>
        <p:spPr>
          <a:ln/>
        </p:spPr>
      </p:sp>
      <p:sp>
        <p:nvSpPr>
          <p:cNvPr id="952323" name="Rectangle 3">
            <a:extLst>
              <a:ext uri="{FF2B5EF4-FFF2-40B4-BE49-F238E27FC236}">
                <a16:creationId xmlns:a16="http://schemas.microsoft.com/office/drawing/2014/main" id="{1DD2A4F1-F336-79D2-2197-C52067ED9B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9D8152-B87E-CD76-B22C-ED7210A020C4}"/>
              </a:ext>
            </a:extLst>
          </p:cNvPr>
          <p:cNvSpPr>
            <a:spLocks noGrp="1" noChangeArrowheads="1"/>
          </p:cNvSpPr>
          <p:nvPr>
            <p:ph type="sldNum" sz="quarter" idx="5"/>
          </p:nvPr>
        </p:nvSpPr>
        <p:spPr>
          <a:ln/>
        </p:spPr>
        <p:txBody>
          <a:bodyPr/>
          <a:lstStyle/>
          <a:p>
            <a:fld id="{4A28B33C-D397-284B-BE54-DE7696FDD76E}" type="slidenum">
              <a:rPr lang="en-US" altLang="en-US"/>
              <a:pPr/>
              <a:t>51</a:t>
            </a:fld>
            <a:endParaRPr lang="en-US" altLang="en-US"/>
          </a:p>
        </p:txBody>
      </p:sp>
      <p:sp>
        <p:nvSpPr>
          <p:cNvPr id="974850" name="Rectangle 2">
            <a:extLst>
              <a:ext uri="{FF2B5EF4-FFF2-40B4-BE49-F238E27FC236}">
                <a16:creationId xmlns:a16="http://schemas.microsoft.com/office/drawing/2014/main" id="{EE3CB05E-BFB5-D2A2-E017-82C4B6D1CABE}"/>
              </a:ext>
            </a:extLst>
          </p:cNvPr>
          <p:cNvSpPr>
            <a:spLocks noRot="1" noChangeArrowheads="1" noTextEdit="1"/>
          </p:cNvSpPr>
          <p:nvPr>
            <p:ph type="sldImg"/>
          </p:nvPr>
        </p:nvSpPr>
        <p:spPr>
          <a:ln/>
        </p:spPr>
      </p:sp>
      <p:sp>
        <p:nvSpPr>
          <p:cNvPr id="974851" name="Rectangle 3">
            <a:extLst>
              <a:ext uri="{FF2B5EF4-FFF2-40B4-BE49-F238E27FC236}">
                <a16:creationId xmlns:a16="http://schemas.microsoft.com/office/drawing/2014/main" id="{06F53534-DE21-BEDF-FBBF-F08220F074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C0F79F-D536-BF3D-1462-E146E0A34056}"/>
              </a:ext>
            </a:extLst>
          </p:cNvPr>
          <p:cNvSpPr>
            <a:spLocks noGrp="1" noChangeArrowheads="1"/>
          </p:cNvSpPr>
          <p:nvPr>
            <p:ph type="sldNum" sz="quarter" idx="5"/>
          </p:nvPr>
        </p:nvSpPr>
        <p:spPr>
          <a:ln/>
        </p:spPr>
        <p:txBody>
          <a:bodyPr/>
          <a:lstStyle/>
          <a:p>
            <a:fld id="{D48BB60A-7EAE-164B-8BD8-F404C267C77F}" type="slidenum">
              <a:rPr lang="en-US" altLang="en-US"/>
              <a:pPr/>
              <a:t>52</a:t>
            </a:fld>
            <a:endParaRPr lang="en-US" altLang="en-US"/>
          </a:p>
        </p:txBody>
      </p:sp>
      <p:sp>
        <p:nvSpPr>
          <p:cNvPr id="953346" name="Rectangle 2">
            <a:extLst>
              <a:ext uri="{FF2B5EF4-FFF2-40B4-BE49-F238E27FC236}">
                <a16:creationId xmlns:a16="http://schemas.microsoft.com/office/drawing/2014/main" id="{D8F62F41-A247-D493-BEDD-DF2EB6AB22D2}"/>
              </a:ext>
            </a:extLst>
          </p:cNvPr>
          <p:cNvSpPr>
            <a:spLocks noRot="1" noChangeArrowheads="1" noTextEdit="1"/>
          </p:cNvSpPr>
          <p:nvPr>
            <p:ph type="sldImg"/>
          </p:nvPr>
        </p:nvSpPr>
        <p:spPr>
          <a:ln/>
        </p:spPr>
      </p:sp>
      <p:sp>
        <p:nvSpPr>
          <p:cNvPr id="953347" name="Rectangle 3">
            <a:extLst>
              <a:ext uri="{FF2B5EF4-FFF2-40B4-BE49-F238E27FC236}">
                <a16:creationId xmlns:a16="http://schemas.microsoft.com/office/drawing/2014/main" id="{B32CDD5E-8341-B586-7EBB-DE2E56B4F2C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DF8F65-3309-1D59-273D-49053547C3F9}"/>
              </a:ext>
            </a:extLst>
          </p:cNvPr>
          <p:cNvSpPr>
            <a:spLocks noGrp="1" noChangeArrowheads="1"/>
          </p:cNvSpPr>
          <p:nvPr>
            <p:ph type="sldNum" sz="quarter" idx="5"/>
          </p:nvPr>
        </p:nvSpPr>
        <p:spPr>
          <a:ln/>
        </p:spPr>
        <p:txBody>
          <a:bodyPr/>
          <a:lstStyle/>
          <a:p>
            <a:fld id="{6704ABB2-1E13-1D48-9165-B920A1A72B6E}" type="slidenum">
              <a:rPr lang="en-US" altLang="en-US"/>
              <a:pPr/>
              <a:t>53</a:t>
            </a:fld>
            <a:endParaRPr lang="en-US" altLang="en-US"/>
          </a:p>
        </p:txBody>
      </p:sp>
      <p:sp>
        <p:nvSpPr>
          <p:cNvPr id="954370" name="Rectangle 2">
            <a:extLst>
              <a:ext uri="{FF2B5EF4-FFF2-40B4-BE49-F238E27FC236}">
                <a16:creationId xmlns:a16="http://schemas.microsoft.com/office/drawing/2014/main" id="{8ED29753-736C-274B-D9B2-178C649EC249}"/>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AFA641FD-8937-0A1A-B1EB-4CAA9DE0026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F98486-5742-4A6E-9F87-0468318BE962}"/>
              </a:ext>
            </a:extLst>
          </p:cNvPr>
          <p:cNvSpPr>
            <a:spLocks noGrp="1" noChangeArrowheads="1"/>
          </p:cNvSpPr>
          <p:nvPr>
            <p:ph type="sldNum" sz="quarter" idx="5"/>
          </p:nvPr>
        </p:nvSpPr>
        <p:spPr>
          <a:ln/>
        </p:spPr>
        <p:txBody>
          <a:bodyPr/>
          <a:lstStyle/>
          <a:p>
            <a:fld id="{E04CA037-5F2F-AE43-9BFA-5FED40734D90}" type="slidenum">
              <a:rPr lang="en-US" altLang="en-US"/>
              <a:pPr/>
              <a:t>54</a:t>
            </a:fld>
            <a:endParaRPr lang="en-US" altLang="en-US"/>
          </a:p>
        </p:txBody>
      </p:sp>
      <p:sp>
        <p:nvSpPr>
          <p:cNvPr id="955394" name="Rectangle 2">
            <a:extLst>
              <a:ext uri="{FF2B5EF4-FFF2-40B4-BE49-F238E27FC236}">
                <a16:creationId xmlns:a16="http://schemas.microsoft.com/office/drawing/2014/main" id="{3BC8C490-2C85-6F56-8286-413F7E28D4E8}"/>
              </a:ext>
            </a:extLst>
          </p:cNvPr>
          <p:cNvSpPr>
            <a:spLocks noRot="1" noChangeArrowheads="1" noTextEdit="1"/>
          </p:cNvSpPr>
          <p:nvPr>
            <p:ph type="sldImg"/>
          </p:nvPr>
        </p:nvSpPr>
        <p:spPr>
          <a:ln/>
        </p:spPr>
      </p:sp>
      <p:sp>
        <p:nvSpPr>
          <p:cNvPr id="955395" name="Rectangle 3">
            <a:extLst>
              <a:ext uri="{FF2B5EF4-FFF2-40B4-BE49-F238E27FC236}">
                <a16:creationId xmlns:a16="http://schemas.microsoft.com/office/drawing/2014/main" id="{E1F7110D-34B0-B5C0-3F66-509789C613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3309D7-D6A6-C755-3E77-21AA53C58419}"/>
              </a:ext>
            </a:extLst>
          </p:cNvPr>
          <p:cNvSpPr>
            <a:spLocks noGrp="1" noChangeArrowheads="1"/>
          </p:cNvSpPr>
          <p:nvPr>
            <p:ph type="sldNum" sz="quarter" idx="5"/>
          </p:nvPr>
        </p:nvSpPr>
        <p:spPr>
          <a:ln/>
        </p:spPr>
        <p:txBody>
          <a:bodyPr/>
          <a:lstStyle/>
          <a:p>
            <a:fld id="{DD5E1484-678D-954B-9E4F-7655ADF2F7A1}" type="slidenum">
              <a:rPr lang="en-US" altLang="en-US"/>
              <a:pPr/>
              <a:t>55</a:t>
            </a:fld>
            <a:endParaRPr lang="en-US" altLang="en-US"/>
          </a:p>
        </p:txBody>
      </p:sp>
      <p:sp>
        <p:nvSpPr>
          <p:cNvPr id="956418" name="Rectangle 2">
            <a:extLst>
              <a:ext uri="{FF2B5EF4-FFF2-40B4-BE49-F238E27FC236}">
                <a16:creationId xmlns:a16="http://schemas.microsoft.com/office/drawing/2014/main" id="{B2943C85-1FE5-C85E-621E-509B69D5CEC4}"/>
              </a:ext>
            </a:extLst>
          </p:cNvPr>
          <p:cNvSpPr>
            <a:spLocks noRot="1" noChangeArrowheads="1" noTextEdit="1"/>
          </p:cNvSpPr>
          <p:nvPr>
            <p:ph type="sldImg"/>
          </p:nvPr>
        </p:nvSpPr>
        <p:spPr>
          <a:ln/>
        </p:spPr>
      </p:sp>
      <p:sp>
        <p:nvSpPr>
          <p:cNvPr id="956419" name="Rectangle 3">
            <a:extLst>
              <a:ext uri="{FF2B5EF4-FFF2-40B4-BE49-F238E27FC236}">
                <a16:creationId xmlns:a16="http://schemas.microsoft.com/office/drawing/2014/main" id="{E797777C-9C82-E406-89A9-6E19E74879D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7FCEAC-196B-219D-78EC-403AFD403D1B}"/>
              </a:ext>
            </a:extLst>
          </p:cNvPr>
          <p:cNvSpPr>
            <a:spLocks noGrp="1" noChangeArrowheads="1"/>
          </p:cNvSpPr>
          <p:nvPr>
            <p:ph type="sldNum" sz="quarter" idx="5"/>
          </p:nvPr>
        </p:nvSpPr>
        <p:spPr>
          <a:ln/>
        </p:spPr>
        <p:txBody>
          <a:bodyPr/>
          <a:lstStyle/>
          <a:p>
            <a:fld id="{D57E4770-6BF7-2745-B736-D66801481DF5}" type="slidenum">
              <a:rPr lang="en-US" altLang="en-US"/>
              <a:pPr/>
              <a:t>6</a:t>
            </a:fld>
            <a:endParaRPr lang="en-US" altLang="en-US"/>
          </a:p>
        </p:txBody>
      </p:sp>
      <p:sp>
        <p:nvSpPr>
          <p:cNvPr id="912386" name="Rectangle 2">
            <a:extLst>
              <a:ext uri="{FF2B5EF4-FFF2-40B4-BE49-F238E27FC236}">
                <a16:creationId xmlns:a16="http://schemas.microsoft.com/office/drawing/2014/main" id="{D214D0E7-DAB2-F512-6C88-982A60824512}"/>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156F5FE3-5E56-38E9-DC98-237AD2EF6DD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7B7B80-C5D6-831E-49EB-30802851CBFD}"/>
              </a:ext>
            </a:extLst>
          </p:cNvPr>
          <p:cNvSpPr>
            <a:spLocks noGrp="1" noChangeArrowheads="1"/>
          </p:cNvSpPr>
          <p:nvPr>
            <p:ph type="sldNum" sz="quarter" idx="5"/>
          </p:nvPr>
        </p:nvSpPr>
        <p:spPr>
          <a:ln/>
        </p:spPr>
        <p:txBody>
          <a:bodyPr/>
          <a:lstStyle/>
          <a:p>
            <a:fld id="{A12AAFF5-63F5-6A42-91B7-3DA348BF60DD}" type="slidenum">
              <a:rPr lang="en-US" altLang="en-US"/>
              <a:pPr/>
              <a:t>7</a:t>
            </a:fld>
            <a:endParaRPr lang="en-US" altLang="en-US"/>
          </a:p>
        </p:txBody>
      </p:sp>
      <p:sp>
        <p:nvSpPr>
          <p:cNvPr id="913410" name="Rectangle 2">
            <a:extLst>
              <a:ext uri="{FF2B5EF4-FFF2-40B4-BE49-F238E27FC236}">
                <a16:creationId xmlns:a16="http://schemas.microsoft.com/office/drawing/2014/main" id="{D4A033C5-2592-F187-03E1-34371F51AA6C}"/>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9B36E893-F8C1-9D82-27A1-ADEC96CD1B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AEFD01-152E-56A1-0065-926447FD44BA}"/>
              </a:ext>
            </a:extLst>
          </p:cNvPr>
          <p:cNvSpPr>
            <a:spLocks noGrp="1" noChangeArrowheads="1"/>
          </p:cNvSpPr>
          <p:nvPr>
            <p:ph type="sldNum" sz="quarter" idx="5"/>
          </p:nvPr>
        </p:nvSpPr>
        <p:spPr>
          <a:ln/>
        </p:spPr>
        <p:txBody>
          <a:bodyPr/>
          <a:lstStyle/>
          <a:p>
            <a:fld id="{F9E361CE-EA43-4648-847D-1C7DE92489F0}" type="slidenum">
              <a:rPr lang="en-US" altLang="en-US"/>
              <a:pPr/>
              <a:t>8</a:t>
            </a:fld>
            <a:endParaRPr lang="en-US" altLang="en-US"/>
          </a:p>
        </p:txBody>
      </p:sp>
      <p:sp>
        <p:nvSpPr>
          <p:cNvPr id="914434" name="Rectangle 2">
            <a:extLst>
              <a:ext uri="{FF2B5EF4-FFF2-40B4-BE49-F238E27FC236}">
                <a16:creationId xmlns:a16="http://schemas.microsoft.com/office/drawing/2014/main" id="{122A9535-07B9-370C-15DF-A5887178E2C3}"/>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B307BD92-F3A8-8717-6951-6EE2689D18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5F7B02-1D59-1055-CF10-2645DEC46DDF}"/>
              </a:ext>
            </a:extLst>
          </p:cNvPr>
          <p:cNvSpPr>
            <a:spLocks noGrp="1" noChangeArrowheads="1"/>
          </p:cNvSpPr>
          <p:nvPr>
            <p:ph type="sldNum" sz="quarter" idx="5"/>
          </p:nvPr>
        </p:nvSpPr>
        <p:spPr>
          <a:ln/>
        </p:spPr>
        <p:txBody>
          <a:bodyPr/>
          <a:lstStyle/>
          <a:p>
            <a:fld id="{9D52B363-9E2A-D34C-AC90-B2E8FDA43513}" type="slidenum">
              <a:rPr lang="en-US" altLang="en-US"/>
              <a:pPr/>
              <a:t>9</a:t>
            </a:fld>
            <a:endParaRPr lang="en-US" altLang="en-US"/>
          </a:p>
        </p:txBody>
      </p:sp>
      <p:sp>
        <p:nvSpPr>
          <p:cNvPr id="915458" name="Rectangle 2">
            <a:extLst>
              <a:ext uri="{FF2B5EF4-FFF2-40B4-BE49-F238E27FC236}">
                <a16:creationId xmlns:a16="http://schemas.microsoft.com/office/drawing/2014/main" id="{38012FB8-EB9E-0EAC-B7E5-C286C11B6731}"/>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62B2642E-ADB2-F3FC-C37B-365832E4C9F2}"/>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BF0B1922-7C7C-2619-376F-69F21A1FBD5D}"/>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92283182-F14D-D0D7-B224-CC84C72958CE}"/>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1BF57A03-B0C4-F4D8-E054-589C91224A73}"/>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C6F221D9-7F42-37E7-5EEB-346D2120A4C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21B0A109-970A-85C2-ADF2-32CCF5646BAB}"/>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0B9040EE-1A48-8680-6761-4EC550153B59}"/>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9EF5121D-EC05-5BD7-00CA-BE4E7F763D47}"/>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6F2102F7-73EA-040D-1A2A-32887E5C9A3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F40CF4D9-6698-EE6B-1E43-F1DBFAA34434}"/>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5214DEE1-2BA3-07D3-A44E-34C69E037E5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54247137-DDF5-0858-28ED-7F4A7F1E7851}"/>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28F80E0C-04B3-A377-37FF-A3FEE847A534}"/>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A268424C-1C08-0935-38E2-4776F52952E5}"/>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734F6D32-CB7C-5539-30F6-F78FF9E660BB}"/>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245AA580-C7E4-43AD-DD7E-FA0DC30E20D8}"/>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7F9D2EEC-ED08-6B4F-93C7-D24C1013EB77}" type="slidenum">
              <a:rPr lang="en-US" altLang="en-US"/>
              <a:pPr/>
              <a:t>‹#›</a:t>
            </a:fld>
            <a:endParaRPr lang="en-US" altLang="en-US"/>
          </a:p>
        </p:txBody>
      </p:sp>
      <p:sp>
        <p:nvSpPr>
          <p:cNvPr id="210961" name="Text Box 17">
            <a:extLst>
              <a:ext uri="{FF2B5EF4-FFF2-40B4-BE49-F238E27FC236}">
                <a16:creationId xmlns:a16="http://schemas.microsoft.com/office/drawing/2014/main" id="{9E6B7E41-7F6A-6F96-2C64-3DE17559A09D}"/>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36127C62-0802-B65B-50DC-F4CFCBD9DD1A}"/>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112E-A1EB-FFD9-B903-8C8AA03EFD6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75E32B-F25F-8493-4B3A-D97923F7645F}"/>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1C49AE1-A4CA-D3AA-D6D3-02C24AE3FADE}"/>
              </a:ext>
            </a:extLst>
          </p:cNvPr>
          <p:cNvSpPr>
            <a:spLocks noGrp="1"/>
          </p:cNvSpPr>
          <p:nvPr>
            <p:ph type="sldNum" sz="quarter" idx="10"/>
          </p:nvPr>
        </p:nvSpPr>
        <p:spPr/>
        <p:txBody>
          <a:bodyPr/>
          <a:lstStyle>
            <a:lvl1pPr>
              <a:defRPr/>
            </a:lvl1pPr>
          </a:lstStyle>
          <a:p>
            <a:r>
              <a:rPr lang="en-US" altLang="en-US"/>
              <a:t>21.</a:t>
            </a:r>
            <a:fld id="{0F509042-DDA4-FE4A-AF3C-6CB356720EDD}" type="slidenum">
              <a:rPr lang="en-US" altLang="en-US"/>
              <a:pPr/>
              <a:t>‹#›</a:t>
            </a:fld>
            <a:endParaRPr lang="en-US" altLang="en-US"/>
          </a:p>
        </p:txBody>
      </p:sp>
    </p:spTree>
    <p:extLst>
      <p:ext uri="{BB962C8B-B14F-4D97-AF65-F5344CB8AC3E}">
        <p14:creationId xmlns:p14="http://schemas.microsoft.com/office/powerpoint/2010/main" val="405862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113FE-246F-3396-B80F-979CCC82AD9C}"/>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F7796B-D45C-7E8F-6B99-916FBDCBA265}"/>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AD67E12-C7F3-B23E-973D-ECEBC1D8637F}"/>
              </a:ext>
            </a:extLst>
          </p:cNvPr>
          <p:cNvSpPr>
            <a:spLocks noGrp="1"/>
          </p:cNvSpPr>
          <p:nvPr>
            <p:ph type="sldNum" sz="quarter" idx="10"/>
          </p:nvPr>
        </p:nvSpPr>
        <p:spPr/>
        <p:txBody>
          <a:bodyPr/>
          <a:lstStyle>
            <a:lvl1pPr>
              <a:defRPr/>
            </a:lvl1pPr>
          </a:lstStyle>
          <a:p>
            <a:r>
              <a:rPr lang="en-US" altLang="en-US"/>
              <a:t>21.</a:t>
            </a:r>
            <a:fld id="{171BDDCC-CB90-7643-889C-2F1D68A669A7}" type="slidenum">
              <a:rPr lang="en-US" altLang="en-US"/>
              <a:pPr/>
              <a:t>‹#›</a:t>
            </a:fld>
            <a:endParaRPr lang="en-US" altLang="en-US"/>
          </a:p>
        </p:txBody>
      </p:sp>
    </p:spTree>
    <p:extLst>
      <p:ext uri="{BB962C8B-B14F-4D97-AF65-F5344CB8AC3E}">
        <p14:creationId xmlns:p14="http://schemas.microsoft.com/office/powerpoint/2010/main" val="3884951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168176-6CD6-3156-D182-D6FE1023F7FC}"/>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49D37E25-8254-2E04-AE0E-8E58B7FB59BF}"/>
              </a:ext>
            </a:extLst>
          </p:cNvPr>
          <p:cNvSpPr>
            <a:spLocks noGrp="1"/>
          </p:cNvSpPr>
          <p:nvPr>
            <p:ph type="sldNum" sz="quarter" idx="10"/>
          </p:nvPr>
        </p:nvSpPr>
        <p:spPr>
          <a:xfrm>
            <a:off x="0" y="6400800"/>
            <a:ext cx="1905000" cy="457200"/>
          </a:xfrm>
        </p:spPr>
        <p:txBody>
          <a:bodyPr/>
          <a:lstStyle>
            <a:lvl1pPr>
              <a:defRPr/>
            </a:lvl1pPr>
          </a:lstStyle>
          <a:p>
            <a:r>
              <a:rPr lang="en-US" altLang="en-US"/>
              <a:t>21.</a:t>
            </a:r>
            <a:fld id="{9A32AEFA-8F38-5847-9254-ACDF2CBC20C1}" type="slidenum">
              <a:rPr lang="en-US" altLang="en-US"/>
              <a:pPr/>
              <a:t>‹#›</a:t>
            </a:fld>
            <a:endParaRPr lang="en-US" altLang="en-US"/>
          </a:p>
        </p:txBody>
      </p:sp>
    </p:spTree>
    <p:extLst>
      <p:ext uri="{BB962C8B-B14F-4D97-AF65-F5344CB8AC3E}">
        <p14:creationId xmlns:p14="http://schemas.microsoft.com/office/powerpoint/2010/main" val="301353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F896-1659-7690-880A-F7E74429823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1075B48-C7C0-1FA4-AD58-B8B22432E5A8}"/>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C4319CD-E33F-313E-8117-89701173B4DE}"/>
              </a:ext>
            </a:extLst>
          </p:cNvPr>
          <p:cNvSpPr>
            <a:spLocks noGrp="1"/>
          </p:cNvSpPr>
          <p:nvPr>
            <p:ph type="sldNum" sz="quarter" idx="10"/>
          </p:nvPr>
        </p:nvSpPr>
        <p:spPr/>
        <p:txBody>
          <a:bodyPr/>
          <a:lstStyle>
            <a:lvl1pPr>
              <a:defRPr/>
            </a:lvl1pPr>
          </a:lstStyle>
          <a:p>
            <a:r>
              <a:rPr lang="en-US" altLang="en-US"/>
              <a:t>21.</a:t>
            </a:r>
            <a:fld id="{277E5BFD-BFE0-C542-B276-7305DE1DA6A6}" type="slidenum">
              <a:rPr lang="en-US" altLang="en-US"/>
              <a:pPr/>
              <a:t>‹#›</a:t>
            </a:fld>
            <a:endParaRPr lang="en-US" altLang="en-US"/>
          </a:p>
        </p:txBody>
      </p:sp>
    </p:spTree>
    <p:extLst>
      <p:ext uri="{BB962C8B-B14F-4D97-AF65-F5344CB8AC3E}">
        <p14:creationId xmlns:p14="http://schemas.microsoft.com/office/powerpoint/2010/main" val="84735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11A9-207C-AE49-ED09-F29FFA7A6DF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F6510F-5FB5-6F7D-1C31-FD8C90A97499}"/>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A18B7F42-F469-B6BD-1244-D77B879EC0FD}"/>
              </a:ext>
            </a:extLst>
          </p:cNvPr>
          <p:cNvSpPr>
            <a:spLocks noGrp="1"/>
          </p:cNvSpPr>
          <p:nvPr>
            <p:ph type="sldNum" sz="quarter" idx="10"/>
          </p:nvPr>
        </p:nvSpPr>
        <p:spPr/>
        <p:txBody>
          <a:bodyPr/>
          <a:lstStyle>
            <a:lvl1pPr>
              <a:defRPr/>
            </a:lvl1pPr>
          </a:lstStyle>
          <a:p>
            <a:r>
              <a:rPr lang="en-US" altLang="en-US"/>
              <a:t>21.</a:t>
            </a:r>
            <a:fld id="{ADA7181C-8990-634F-955D-D22C55322698}" type="slidenum">
              <a:rPr lang="en-US" altLang="en-US"/>
              <a:pPr/>
              <a:t>‹#›</a:t>
            </a:fld>
            <a:endParaRPr lang="en-US" altLang="en-US"/>
          </a:p>
        </p:txBody>
      </p:sp>
    </p:spTree>
    <p:extLst>
      <p:ext uri="{BB962C8B-B14F-4D97-AF65-F5344CB8AC3E}">
        <p14:creationId xmlns:p14="http://schemas.microsoft.com/office/powerpoint/2010/main" val="60458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21EE-F8F8-434D-E60F-A139DEBB7D7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EDAE3F7-5F64-7464-738A-5DEF1BBF258E}"/>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E35ECA-EC46-99B7-1CAF-4D776F9F3DF7}"/>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69C6397-8331-A3D0-31F8-A77E0A3C7F20}"/>
              </a:ext>
            </a:extLst>
          </p:cNvPr>
          <p:cNvSpPr>
            <a:spLocks noGrp="1"/>
          </p:cNvSpPr>
          <p:nvPr>
            <p:ph type="sldNum" sz="quarter" idx="10"/>
          </p:nvPr>
        </p:nvSpPr>
        <p:spPr/>
        <p:txBody>
          <a:bodyPr/>
          <a:lstStyle>
            <a:lvl1pPr>
              <a:defRPr/>
            </a:lvl1pPr>
          </a:lstStyle>
          <a:p>
            <a:r>
              <a:rPr lang="en-US" altLang="en-US"/>
              <a:t>21.</a:t>
            </a:r>
            <a:fld id="{119D9AFC-411F-DB46-A46A-CC6AEDA74960}" type="slidenum">
              <a:rPr lang="en-US" altLang="en-US"/>
              <a:pPr/>
              <a:t>‹#›</a:t>
            </a:fld>
            <a:endParaRPr lang="en-US" altLang="en-US"/>
          </a:p>
        </p:txBody>
      </p:sp>
    </p:spTree>
    <p:extLst>
      <p:ext uri="{BB962C8B-B14F-4D97-AF65-F5344CB8AC3E}">
        <p14:creationId xmlns:p14="http://schemas.microsoft.com/office/powerpoint/2010/main" val="138060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DC8B-EA3C-3401-8CE4-8C10D59E47F4}"/>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F89B98D-D9D6-1AE1-9EE6-C760A662CAD9}"/>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1B0DF1-FD4D-E6CE-BA7F-C9FC29B80BD5}"/>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C1D49-241C-A8AF-9403-A523043152A0}"/>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71900-BD14-6445-AE6A-1E6BD17AA6BA}"/>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1E4846D-2D68-5D3F-706C-804773F21FDD}"/>
              </a:ext>
            </a:extLst>
          </p:cNvPr>
          <p:cNvSpPr>
            <a:spLocks noGrp="1"/>
          </p:cNvSpPr>
          <p:nvPr>
            <p:ph type="sldNum" sz="quarter" idx="10"/>
          </p:nvPr>
        </p:nvSpPr>
        <p:spPr/>
        <p:txBody>
          <a:bodyPr/>
          <a:lstStyle>
            <a:lvl1pPr>
              <a:defRPr/>
            </a:lvl1pPr>
          </a:lstStyle>
          <a:p>
            <a:r>
              <a:rPr lang="en-US" altLang="en-US"/>
              <a:t>21.</a:t>
            </a:r>
            <a:fld id="{54AC8DB8-F53C-8A42-A640-11807D86483C}" type="slidenum">
              <a:rPr lang="en-US" altLang="en-US"/>
              <a:pPr/>
              <a:t>‹#›</a:t>
            </a:fld>
            <a:endParaRPr lang="en-US" altLang="en-US"/>
          </a:p>
        </p:txBody>
      </p:sp>
    </p:spTree>
    <p:extLst>
      <p:ext uri="{BB962C8B-B14F-4D97-AF65-F5344CB8AC3E}">
        <p14:creationId xmlns:p14="http://schemas.microsoft.com/office/powerpoint/2010/main" val="358513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A7E3-3E34-6A21-1B5B-F763A858BB4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9A6AD03-2286-2A02-066A-E051EAADF7E0}"/>
              </a:ext>
            </a:extLst>
          </p:cNvPr>
          <p:cNvSpPr>
            <a:spLocks noGrp="1"/>
          </p:cNvSpPr>
          <p:nvPr>
            <p:ph type="sldNum" sz="quarter" idx="10"/>
          </p:nvPr>
        </p:nvSpPr>
        <p:spPr/>
        <p:txBody>
          <a:bodyPr/>
          <a:lstStyle>
            <a:lvl1pPr>
              <a:defRPr/>
            </a:lvl1pPr>
          </a:lstStyle>
          <a:p>
            <a:r>
              <a:rPr lang="en-US" altLang="en-US"/>
              <a:t>21.</a:t>
            </a:r>
            <a:fld id="{530A9A9B-8DB6-4C40-95AF-4429BEDD4277}" type="slidenum">
              <a:rPr lang="en-US" altLang="en-US"/>
              <a:pPr/>
              <a:t>‹#›</a:t>
            </a:fld>
            <a:endParaRPr lang="en-US" altLang="en-US"/>
          </a:p>
        </p:txBody>
      </p:sp>
    </p:spTree>
    <p:extLst>
      <p:ext uri="{BB962C8B-B14F-4D97-AF65-F5344CB8AC3E}">
        <p14:creationId xmlns:p14="http://schemas.microsoft.com/office/powerpoint/2010/main" val="226018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EC33DC-EF99-2DBA-5C38-D524E34B871A}"/>
              </a:ext>
            </a:extLst>
          </p:cNvPr>
          <p:cNvSpPr>
            <a:spLocks noGrp="1"/>
          </p:cNvSpPr>
          <p:nvPr>
            <p:ph type="sldNum" sz="quarter" idx="10"/>
          </p:nvPr>
        </p:nvSpPr>
        <p:spPr/>
        <p:txBody>
          <a:bodyPr/>
          <a:lstStyle>
            <a:lvl1pPr>
              <a:defRPr/>
            </a:lvl1pPr>
          </a:lstStyle>
          <a:p>
            <a:r>
              <a:rPr lang="en-US" altLang="en-US"/>
              <a:t>21.</a:t>
            </a:r>
            <a:fld id="{6A2D4EDE-0333-8545-ABD1-3B3F959F1619}" type="slidenum">
              <a:rPr lang="en-US" altLang="en-US"/>
              <a:pPr/>
              <a:t>‹#›</a:t>
            </a:fld>
            <a:endParaRPr lang="en-US" altLang="en-US"/>
          </a:p>
        </p:txBody>
      </p:sp>
    </p:spTree>
    <p:extLst>
      <p:ext uri="{BB962C8B-B14F-4D97-AF65-F5344CB8AC3E}">
        <p14:creationId xmlns:p14="http://schemas.microsoft.com/office/powerpoint/2010/main" val="323698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F610-BE30-4AB7-BAE5-5A928C67A90D}"/>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29C7B8-A92B-F552-06BF-35AE2832C977}"/>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C2135C-78D0-1727-39D4-EFB58E26961F}"/>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643B858-1CA2-5AC8-7F98-B0FFCAE57D44}"/>
              </a:ext>
            </a:extLst>
          </p:cNvPr>
          <p:cNvSpPr>
            <a:spLocks noGrp="1"/>
          </p:cNvSpPr>
          <p:nvPr>
            <p:ph type="sldNum" sz="quarter" idx="10"/>
          </p:nvPr>
        </p:nvSpPr>
        <p:spPr/>
        <p:txBody>
          <a:bodyPr/>
          <a:lstStyle>
            <a:lvl1pPr>
              <a:defRPr/>
            </a:lvl1pPr>
          </a:lstStyle>
          <a:p>
            <a:r>
              <a:rPr lang="en-US" altLang="en-US"/>
              <a:t>21.</a:t>
            </a:r>
            <a:fld id="{454A4B42-8DC1-E243-B346-531FD8FC9A6A}" type="slidenum">
              <a:rPr lang="en-US" altLang="en-US"/>
              <a:pPr/>
              <a:t>‹#›</a:t>
            </a:fld>
            <a:endParaRPr lang="en-US" altLang="en-US"/>
          </a:p>
        </p:txBody>
      </p:sp>
    </p:spTree>
    <p:extLst>
      <p:ext uri="{BB962C8B-B14F-4D97-AF65-F5344CB8AC3E}">
        <p14:creationId xmlns:p14="http://schemas.microsoft.com/office/powerpoint/2010/main" val="194925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D9D2-47F3-5F22-CA62-413E59A35A69}"/>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70163F-01DB-5A23-10E1-AC091FA54B12}"/>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F1DC9-14B3-2DCC-AEDC-660A7C67FADB}"/>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3FDC06D-82D0-3E78-6ADF-149ECE7AF4AC}"/>
              </a:ext>
            </a:extLst>
          </p:cNvPr>
          <p:cNvSpPr>
            <a:spLocks noGrp="1"/>
          </p:cNvSpPr>
          <p:nvPr>
            <p:ph type="sldNum" sz="quarter" idx="10"/>
          </p:nvPr>
        </p:nvSpPr>
        <p:spPr/>
        <p:txBody>
          <a:bodyPr/>
          <a:lstStyle>
            <a:lvl1pPr>
              <a:defRPr/>
            </a:lvl1pPr>
          </a:lstStyle>
          <a:p>
            <a:r>
              <a:rPr lang="en-US" altLang="en-US"/>
              <a:t>21.</a:t>
            </a:r>
            <a:fld id="{C35DD4B8-CCED-BA41-9CAD-3D57D1FD1CD8}" type="slidenum">
              <a:rPr lang="en-US" altLang="en-US"/>
              <a:pPr/>
              <a:t>‹#›</a:t>
            </a:fld>
            <a:endParaRPr lang="en-US" altLang="en-US"/>
          </a:p>
        </p:txBody>
      </p:sp>
    </p:spTree>
    <p:extLst>
      <p:ext uri="{BB962C8B-B14F-4D97-AF65-F5344CB8AC3E}">
        <p14:creationId xmlns:p14="http://schemas.microsoft.com/office/powerpoint/2010/main" val="241985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8D338E3E-16E7-57B0-339A-E90A2AA701FB}"/>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21.</a:t>
            </a:r>
            <a:fld id="{F7E8D016-C789-1E47-9ED8-E1555B253BF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BF4A66E7-D756-657E-3039-88C813B4C995}"/>
              </a:ext>
            </a:extLst>
          </p:cNvPr>
          <p:cNvSpPr>
            <a:spLocks noGrp="1"/>
          </p:cNvSpPr>
          <p:nvPr>
            <p:ph type="sldNum" sz="quarter" idx="10"/>
          </p:nvPr>
        </p:nvSpPr>
        <p:spPr/>
        <p:txBody>
          <a:bodyPr/>
          <a:lstStyle/>
          <a:p>
            <a:r>
              <a:rPr lang="en-US" altLang="en-US"/>
              <a:t>21.</a:t>
            </a:r>
            <a:fld id="{9BC2051A-F5D6-124A-8645-A0D8776A74A6}" type="slidenum">
              <a:rPr lang="en-US" altLang="en-US"/>
              <a:pPr/>
              <a:t>1</a:t>
            </a:fld>
            <a:endParaRPr lang="en-US" altLang="en-US"/>
          </a:p>
        </p:txBody>
      </p:sp>
      <p:pic>
        <p:nvPicPr>
          <p:cNvPr id="975874" name="Picture 2">
            <a:extLst>
              <a:ext uri="{FF2B5EF4-FFF2-40B4-BE49-F238E27FC236}">
                <a16:creationId xmlns:a16="http://schemas.microsoft.com/office/drawing/2014/main" id="{E5034362-46A2-41EA-0DE8-E025562D7917}"/>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5875" name="Rectangle 3">
            <a:extLst>
              <a:ext uri="{FF2B5EF4-FFF2-40B4-BE49-F238E27FC236}">
                <a16:creationId xmlns:a16="http://schemas.microsoft.com/office/drawing/2014/main" id="{71ABDD25-E811-88B7-721B-B3F99FB175A0}"/>
              </a:ext>
            </a:extLst>
          </p:cNvPr>
          <p:cNvSpPr>
            <a:spLocks noChangeArrowheads="1"/>
          </p:cNvSpPr>
          <p:nvPr/>
        </p:nvSpPr>
        <p:spPr bwMode="auto">
          <a:xfrm>
            <a:off x="1143000" y="2286000"/>
            <a:ext cx="6858000"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21</a:t>
            </a:r>
          </a:p>
          <a:p>
            <a:pPr algn="ctr"/>
            <a:endParaRPr lang="en-US" altLang="en-US" sz="2000">
              <a:solidFill>
                <a:schemeClr val="tx2"/>
              </a:solidFill>
            </a:endParaRPr>
          </a:p>
          <a:p>
            <a:pPr algn="ctr"/>
            <a:r>
              <a:rPr lang="en-US" altLang="en-US" sz="4400"/>
              <a:t>Network Layer: </a:t>
            </a:r>
            <a:br>
              <a:rPr lang="en-US" altLang="en-US" sz="4400"/>
            </a:br>
            <a:r>
              <a:rPr lang="en-US" altLang="en-US" sz="4400"/>
              <a:t>Address Mapping,</a:t>
            </a:r>
          </a:p>
          <a:p>
            <a:pPr algn="ctr"/>
            <a:r>
              <a:rPr lang="en-US" altLang="en-US" sz="4400"/>
              <a:t>Error Reporting, </a:t>
            </a:r>
            <a:br>
              <a:rPr lang="en-US" altLang="en-US" sz="4400"/>
            </a:br>
            <a:r>
              <a:rPr lang="en-US" altLang="en-US" sz="4400"/>
              <a:t>and Multicasting</a:t>
            </a:r>
          </a:p>
        </p:txBody>
      </p:sp>
      <p:sp>
        <p:nvSpPr>
          <p:cNvPr id="975876" name="Text Box 4">
            <a:extLst>
              <a:ext uri="{FF2B5EF4-FFF2-40B4-BE49-F238E27FC236}">
                <a16:creationId xmlns:a16="http://schemas.microsoft.com/office/drawing/2014/main" id="{CBD1A843-E910-FD52-96CF-6B1E378937DC}"/>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0328AC-C3AD-8E6D-DEB1-ADEBF1852077}"/>
              </a:ext>
            </a:extLst>
          </p:cNvPr>
          <p:cNvSpPr>
            <a:spLocks noGrp="1"/>
          </p:cNvSpPr>
          <p:nvPr>
            <p:ph type="sldNum" sz="quarter" idx="10"/>
          </p:nvPr>
        </p:nvSpPr>
        <p:spPr/>
        <p:txBody>
          <a:bodyPr/>
          <a:lstStyle/>
          <a:p>
            <a:r>
              <a:rPr lang="en-US" altLang="en-US"/>
              <a:t>21.</a:t>
            </a:r>
            <a:fld id="{C95CEF3E-8728-8E40-B440-BC4C11D24F49}" type="slidenum">
              <a:rPr lang="en-US" altLang="en-US"/>
              <a:pPr/>
              <a:t>10</a:t>
            </a:fld>
            <a:endParaRPr lang="en-US" altLang="en-US"/>
          </a:p>
        </p:txBody>
      </p:sp>
      <p:sp>
        <p:nvSpPr>
          <p:cNvPr id="866306" name="Line 2">
            <a:extLst>
              <a:ext uri="{FF2B5EF4-FFF2-40B4-BE49-F238E27FC236}">
                <a16:creationId xmlns:a16="http://schemas.microsoft.com/office/drawing/2014/main" id="{F5A6D98D-9C13-0CA2-0CBE-A727D362E91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368C9904-5BF0-8704-D586-0F5012093DA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F361F7ED-F3FD-80D5-0102-CF9313BD2034}"/>
              </a:ext>
            </a:extLst>
          </p:cNvPr>
          <p:cNvSpPr txBox="1">
            <a:spLocks noChangeArrowheads="1"/>
          </p:cNvSpPr>
          <p:nvPr/>
        </p:nvSpPr>
        <p:spPr bwMode="auto">
          <a:xfrm>
            <a:off x="304800" y="762000"/>
            <a:ext cx="298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21.6  </a:t>
            </a:r>
            <a:r>
              <a:rPr lang="en-US" altLang="en-US" sz="2000" i="1">
                <a:latin typeface="Times New Roman" panose="02020603050405020304" pitchFamily="18" charset="0"/>
              </a:rPr>
              <a:t>Proxy ARP</a:t>
            </a:r>
          </a:p>
        </p:txBody>
      </p:sp>
      <p:sp>
        <p:nvSpPr>
          <p:cNvPr id="866309" name="Line 5">
            <a:extLst>
              <a:ext uri="{FF2B5EF4-FFF2-40B4-BE49-F238E27FC236}">
                <a16:creationId xmlns:a16="http://schemas.microsoft.com/office/drawing/2014/main" id="{DAC6CC2C-484C-B063-22B9-5EE99A58C12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79D13C3C-55B9-5917-1009-3B87F863A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7386638"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DF090-71AA-313B-08F4-27B2040D6459}"/>
              </a:ext>
            </a:extLst>
          </p:cNvPr>
          <p:cNvSpPr>
            <a:spLocks noGrp="1"/>
          </p:cNvSpPr>
          <p:nvPr>
            <p:ph type="sldNum" sz="quarter" idx="10"/>
          </p:nvPr>
        </p:nvSpPr>
        <p:spPr/>
        <p:txBody>
          <a:bodyPr/>
          <a:lstStyle/>
          <a:p>
            <a:r>
              <a:rPr lang="en-US" altLang="en-US"/>
              <a:t>21.</a:t>
            </a:r>
            <a:fld id="{01CD8A25-5C96-4749-9284-2DA477801B16}" type="slidenum">
              <a:rPr lang="en-US" altLang="en-US"/>
              <a:pPr/>
              <a:t>11</a:t>
            </a:fld>
            <a:endParaRPr lang="en-US" altLang="en-US"/>
          </a:p>
        </p:txBody>
      </p:sp>
      <p:sp>
        <p:nvSpPr>
          <p:cNvPr id="867330" name="Line 2">
            <a:extLst>
              <a:ext uri="{FF2B5EF4-FFF2-40B4-BE49-F238E27FC236}">
                <a16:creationId xmlns:a16="http://schemas.microsoft.com/office/drawing/2014/main" id="{7E7AF925-0ABF-645C-173A-4270B691FD40}"/>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65CD2DD5-0FA7-5C0D-81CF-023E7BBBB404}"/>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65A43EA4-34BD-08AC-8B32-99309B4B7987}"/>
              </a:ext>
            </a:extLst>
          </p:cNvPr>
          <p:cNvSpPr txBox="1">
            <a:spLocks noChangeArrowheads="1"/>
          </p:cNvSpPr>
          <p:nvPr/>
        </p:nvSpPr>
        <p:spPr bwMode="auto">
          <a:xfrm>
            <a:off x="304800" y="304800"/>
            <a:ext cx="820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21.7  </a:t>
            </a:r>
            <a:r>
              <a:rPr lang="en-US" altLang="en-US" sz="2000" i="1">
                <a:latin typeface="Times New Roman" panose="02020603050405020304" pitchFamily="18" charset="0"/>
              </a:rPr>
              <a:t>BOOTP client and server on the same and different networks</a:t>
            </a:r>
          </a:p>
        </p:txBody>
      </p:sp>
      <p:sp>
        <p:nvSpPr>
          <p:cNvPr id="867333" name="Line 5">
            <a:extLst>
              <a:ext uri="{FF2B5EF4-FFF2-40B4-BE49-F238E27FC236}">
                <a16:creationId xmlns:a16="http://schemas.microsoft.com/office/drawing/2014/main" id="{7C7DD57E-E755-F3B8-DB14-91BF17054DAD}"/>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6E68A78D-2C4B-79FD-9BDD-3F30D3BD6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1041400"/>
            <a:ext cx="6032500"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9F7148-FE1A-FD8B-CED9-338BC2AA50E5}"/>
              </a:ext>
            </a:extLst>
          </p:cNvPr>
          <p:cNvSpPr>
            <a:spLocks noGrp="1"/>
          </p:cNvSpPr>
          <p:nvPr>
            <p:ph type="sldNum" sz="quarter" idx="10"/>
          </p:nvPr>
        </p:nvSpPr>
        <p:spPr/>
        <p:txBody>
          <a:bodyPr/>
          <a:lstStyle/>
          <a:p>
            <a:r>
              <a:rPr lang="en-US" altLang="en-US"/>
              <a:t>21.</a:t>
            </a:r>
            <a:fld id="{4022446C-0CF3-1E4B-9BA5-D87E57677A60}" type="slidenum">
              <a:rPr lang="en-US" altLang="en-US"/>
              <a:pPr/>
              <a:t>12</a:t>
            </a:fld>
            <a:endParaRPr lang="en-US" altLang="en-US"/>
          </a:p>
        </p:txBody>
      </p:sp>
      <p:sp>
        <p:nvSpPr>
          <p:cNvPr id="885762" name="Rectangle 2">
            <a:extLst>
              <a:ext uri="{FF2B5EF4-FFF2-40B4-BE49-F238E27FC236}">
                <a16:creationId xmlns:a16="http://schemas.microsoft.com/office/drawing/2014/main" id="{4D3928F6-A363-90E8-07AB-5B996A9C828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3" name="Rectangle 3">
            <a:extLst>
              <a:ext uri="{FF2B5EF4-FFF2-40B4-BE49-F238E27FC236}">
                <a16:creationId xmlns:a16="http://schemas.microsoft.com/office/drawing/2014/main" id="{B5D5AD3A-C1D2-6DC4-1A47-687510C985E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4" name="Rectangle 4">
            <a:extLst>
              <a:ext uri="{FF2B5EF4-FFF2-40B4-BE49-F238E27FC236}">
                <a16:creationId xmlns:a16="http://schemas.microsoft.com/office/drawing/2014/main" id="{B0782AF1-3DB2-BFE9-2CCE-25B6BCA8331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5" name="Rectangle 5">
            <a:extLst>
              <a:ext uri="{FF2B5EF4-FFF2-40B4-BE49-F238E27FC236}">
                <a16:creationId xmlns:a16="http://schemas.microsoft.com/office/drawing/2014/main" id="{7D68C70B-F3EB-994B-501C-9298ECA8C8D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6" name="Rectangle 6">
            <a:extLst>
              <a:ext uri="{FF2B5EF4-FFF2-40B4-BE49-F238E27FC236}">
                <a16:creationId xmlns:a16="http://schemas.microsoft.com/office/drawing/2014/main" id="{8AE9A808-8350-B0FE-0D07-1D4EA1AD200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7" name="Rectangle 7">
            <a:extLst>
              <a:ext uri="{FF2B5EF4-FFF2-40B4-BE49-F238E27FC236}">
                <a16:creationId xmlns:a16="http://schemas.microsoft.com/office/drawing/2014/main" id="{31A8E4DB-D21B-C887-5CF1-DA3307558CC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8" name="Rectangle 8">
            <a:extLst>
              <a:ext uri="{FF2B5EF4-FFF2-40B4-BE49-F238E27FC236}">
                <a16:creationId xmlns:a16="http://schemas.microsoft.com/office/drawing/2014/main" id="{4176B219-851C-A44E-AA38-9997D93ED9E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9" name="Line 9">
            <a:extLst>
              <a:ext uri="{FF2B5EF4-FFF2-40B4-BE49-F238E27FC236}">
                <a16:creationId xmlns:a16="http://schemas.microsoft.com/office/drawing/2014/main" id="{7E00C98B-8111-C723-6A03-9364D02096CD}"/>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70" name="Line 10">
            <a:extLst>
              <a:ext uri="{FF2B5EF4-FFF2-40B4-BE49-F238E27FC236}">
                <a16:creationId xmlns:a16="http://schemas.microsoft.com/office/drawing/2014/main" id="{58C1BC43-570B-A8B5-EAF8-7D2619785730}"/>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71" name="Rectangle 11">
            <a:extLst>
              <a:ext uri="{FF2B5EF4-FFF2-40B4-BE49-F238E27FC236}">
                <a16:creationId xmlns:a16="http://schemas.microsoft.com/office/drawing/2014/main" id="{7370DC7D-9A7E-5DAB-2406-2DD33E246F53}"/>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DHCP provides static and dynamic address allocation that can be</a:t>
            </a:r>
            <a:br>
              <a:rPr lang="en-US" altLang="en-US"/>
            </a:br>
            <a:r>
              <a:rPr lang="en-US" altLang="en-US"/>
              <a:t>manual or automatic.</a:t>
            </a:r>
          </a:p>
        </p:txBody>
      </p:sp>
      <p:grpSp>
        <p:nvGrpSpPr>
          <p:cNvPr id="885772" name="Group 12">
            <a:extLst>
              <a:ext uri="{FF2B5EF4-FFF2-40B4-BE49-F238E27FC236}">
                <a16:creationId xmlns:a16="http://schemas.microsoft.com/office/drawing/2014/main" id="{E5D8472D-10F1-149F-E341-16930347F498}"/>
              </a:ext>
            </a:extLst>
          </p:cNvPr>
          <p:cNvGrpSpPr>
            <a:grpSpLocks/>
          </p:cNvGrpSpPr>
          <p:nvPr/>
        </p:nvGrpSpPr>
        <p:grpSpPr bwMode="auto">
          <a:xfrm>
            <a:off x="457200" y="1981200"/>
            <a:ext cx="1143000" cy="566738"/>
            <a:chOff x="1200" y="1248"/>
            <a:chExt cx="720" cy="357"/>
          </a:xfrm>
        </p:grpSpPr>
        <p:pic>
          <p:nvPicPr>
            <p:cNvPr id="885773" name="Picture 13">
              <a:extLst>
                <a:ext uri="{FF2B5EF4-FFF2-40B4-BE49-F238E27FC236}">
                  <a16:creationId xmlns:a16="http://schemas.microsoft.com/office/drawing/2014/main" id="{D4C1BA88-7B6F-3A31-E7AD-C41B47C22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5774" name="Text Box 14">
              <a:extLst>
                <a:ext uri="{FF2B5EF4-FFF2-40B4-BE49-F238E27FC236}">
                  <a16:creationId xmlns:a16="http://schemas.microsoft.com/office/drawing/2014/main" id="{340C4134-8AFE-8912-E201-97C7688F73D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D4E01C-D34C-EBCA-B0B5-615377FDA2B6}"/>
              </a:ext>
            </a:extLst>
          </p:cNvPr>
          <p:cNvSpPr>
            <a:spLocks noGrp="1"/>
          </p:cNvSpPr>
          <p:nvPr>
            <p:ph type="sldNum" sz="quarter" idx="10"/>
          </p:nvPr>
        </p:nvSpPr>
        <p:spPr/>
        <p:txBody>
          <a:bodyPr/>
          <a:lstStyle/>
          <a:p>
            <a:r>
              <a:rPr lang="en-US" altLang="en-US"/>
              <a:t>21.</a:t>
            </a:r>
            <a:fld id="{78699904-A85F-5543-9F49-1B95ECF3C481}" type="slidenum">
              <a:rPr lang="en-US" altLang="en-US"/>
              <a:pPr/>
              <a:t>13</a:t>
            </a:fld>
            <a:endParaRPr lang="en-US" altLang="en-US"/>
          </a:p>
        </p:txBody>
      </p:sp>
      <p:sp>
        <p:nvSpPr>
          <p:cNvPr id="858114" name="Rectangle 2">
            <a:extLst>
              <a:ext uri="{FF2B5EF4-FFF2-40B4-BE49-F238E27FC236}">
                <a16:creationId xmlns:a16="http://schemas.microsoft.com/office/drawing/2014/main" id="{0CD891C5-23DB-54B5-6E85-8FDFBCA13D8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F525FDAA-E591-AA50-5319-5EA1824ED584}"/>
              </a:ext>
            </a:extLst>
          </p:cNvPr>
          <p:cNvSpPr txBox="1">
            <a:spLocks noChangeArrowheads="1"/>
          </p:cNvSpPr>
          <p:nvPr/>
        </p:nvSpPr>
        <p:spPr bwMode="auto">
          <a:xfrm>
            <a:off x="228600" y="406400"/>
            <a:ext cx="2317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21-2   ICMP</a:t>
            </a:r>
          </a:p>
        </p:txBody>
      </p:sp>
      <p:sp>
        <p:nvSpPr>
          <p:cNvPr id="858116" name="Text Box 4">
            <a:extLst>
              <a:ext uri="{FF2B5EF4-FFF2-40B4-BE49-F238E27FC236}">
                <a16:creationId xmlns:a16="http://schemas.microsoft.com/office/drawing/2014/main" id="{E7DBEF6C-5D4C-D43E-2C72-4EA301D621E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0D4B7703-E929-34BF-1074-3058DB18867E}"/>
              </a:ext>
            </a:extLst>
          </p:cNvPr>
          <p:cNvSpPr>
            <a:spLocks noChangeArrowheads="1"/>
          </p:cNvSpPr>
          <p:nvPr/>
        </p:nvSpPr>
        <p:spPr bwMode="auto">
          <a:xfrm>
            <a:off x="152400" y="14605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IP protocol has no error-reporting or error-correcting mechanism. The IP protocol also lacks a mechanism for host and management queries. The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Internet Control Message Protocol (ICMP)</a:t>
            </a:r>
            <a:r>
              <a:rPr lang="en-US" altLang="en-US" sz="2800" i="1">
                <a:effectLst>
                  <a:outerShdw blurRad="38100" dist="38100" dir="2700000" algn="tl">
                    <a:srgbClr val="C0C0C0"/>
                  </a:outerShdw>
                </a:effectLst>
                <a:latin typeface="Times New Roman" panose="02020603050405020304" pitchFamily="18" charset="0"/>
              </a:rPr>
              <a:t> has been designed to compensate for the above two deficiencies. It is a companion to the IP protocol.</a:t>
            </a:r>
          </a:p>
        </p:txBody>
      </p:sp>
      <p:sp>
        <p:nvSpPr>
          <p:cNvPr id="858118" name="Rectangle 6">
            <a:extLst>
              <a:ext uri="{FF2B5EF4-FFF2-40B4-BE49-F238E27FC236}">
                <a16:creationId xmlns:a16="http://schemas.microsoft.com/office/drawing/2014/main" id="{72F5FD5A-1DB0-E217-1C8C-14247BD07AB9}"/>
              </a:ext>
            </a:extLst>
          </p:cNvPr>
          <p:cNvSpPr>
            <a:spLocks noChangeArrowheads="1"/>
          </p:cNvSpPr>
          <p:nvPr/>
        </p:nvSpPr>
        <p:spPr bwMode="auto">
          <a:xfrm>
            <a:off x="152400" y="467995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Types of Messages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Message Format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Error Reporting and </a:t>
            </a:r>
            <a:r>
              <a:rPr lang="en-US" altLang="en-US" sz="2400">
                <a:solidFill>
                  <a:srgbClr val="0033CC"/>
                </a:solidFill>
                <a:latin typeface="Times New Roman" panose="02020603050405020304" pitchFamily="18" charset="0"/>
              </a:rPr>
              <a:t>Query</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Debugging Tools</a:t>
            </a:r>
          </a:p>
        </p:txBody>
      </p:sp>
      <p:sp>
        <p:nvSpPr>
          <p:cNvPr id="858119" name="Text Box 7">
            <a:extLst>
              <a:ext uri="{FF2B5EF4-FFF2-40B4-BE49-F238E27FC236}">
                <a16:creationId xmlns:a16="http://schemas.microsoft.com/office/drawing/2014/main" id="{826B8D85-362F-315A-32A0-A9938F04F890}"/>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8284D9-D1CF-62FF-1AA3-B1275B943EE8}"/>
              </a:ext>
            </a:extLst>
          </p:cNvPr>
          <p:cNvSpPr>
            <a:spLocks noGrp="1"/>
          </p:cNvSpPr>
          <p:nvPr>
            <p:ph type="sldNum" sz="quarter" idx="10"/>
          </p:nvPr>
        </p:nvSpPr>
        <p:spPr/>
        <p:txBody>
          <a:bodyPr/>
          <a:lstStyle/>
          <a:p>
            <a:r>
              <a:rPr lang="en-US" altLang="en-US"/>
              <a:t>21.</a:t>
            </a:r>
            <a:fld id="{22D2DB02-9765-CA4D-A68A-5DAA32846A98}" type="slidenum">
              <a:rPr lang="en-US" altLang="en-US"/>
              <a:pPr/>
              <a:t>14</a:t>
            </a:fld>
            <a:endParaRPr lang="en-US" altLang="en-US"/>
          </a:p>
        </p:txBody>
      </p:sp>
      <p:sp>
        <p:nvSpPr>
          <p:cNvPr id="868354" name="Line 2">
            <a:extLst>
              <a:ext uri="{FF2B5EF4-FFF2-40B4-BE49-F238E27FC236}">
                <a16:creationId xmlns:a16="http://schemas.microsoft.com/office/drawing/2014/main" id="{FFAE3521-EE3F-B899-775E-2EBAC60D6AD3}"/>
              </a:ext>
            </a:extLst>
          </p:cNvPr>
          <p:cNvSpPr>
            <a:spLocks noChangeShapeType="1"/>
          </p:cNvSpPr>
          <p:nvPr/>
        </p:nvSpPr>
        <p:spPr bwMode="auto">
          <a:xfrm>
            <a:off x="152400" y="304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94122008-83B6-DBE8-E57D-A2B76E83290B}"/>
              </a:ext>
            </a:extLst>
          </p:cNvPr>
          <p:cNvSpPr>
            <a:spLocks noChangeShapeType="1"/>
          </p:cNvSpPr>
          <p:nvPr/>
        </p:nvSpPr>
        <p:spPr bwMode="auto">
          <a:xfrm>
            <a:off x="152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9C25C433-FB9C-E1D9-EEBA-13429092A5AC}"/>
              </a:ext>
            </a:extLst>
          </p:cNvPr>
          <p:cNvSpPr txBox="1">
            <a:spLocks noChangeArrowheads="1"/>
          </p:cNvSpPr>
          <p:nvPr/>
        </p:nvSpPr>
        <p:spPr bwMode="auto">
          <a:xfrm>
            <a:off x="304800" y="533400"/>
            <a:ext cx="544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21.8  </a:t>
            </a:r>
            <a:r>
              <a:rPr lang="en-US" altLang="en-US" sz="2000" i="1">
                <a:latin typeface="Times New Roman" panose="02020603050405020304" pitchFamily="18" charset="0"/>
              </a:rPr>
              <a:t>General format of ICMP messages</a:t>
            </a:r>
          </a:p>
        </p:txBody>
      </p:sp>
      <p:sp>
        <p:nvSpPr>
          <p:cNvPr id="868357" name="Line 5">
            <a:extLst>
              <a:ext uri="{FF2B5EF4-FFF2-40B4-BE49-F238E27FC236}">
                <a16:creationId xmlns:a16="http://schemas.microsoft.com/office/drawing/2014/main" id="{E1CCFFB9-FD37-F40B-8AB4-B5353A61976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188D5BFE-44BC-DA87-A923-ACF066C63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2354263"/>
            <a:ext cx="7231062" cy="23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18D458-2407-A5C0-3790-BA7B34088100}"/>
              </a:ext>
            </a:extLst>
          </p:cNvPr>
          <p:cNvSpPr>
            <a:spLocks noGrp="1"/>
          </p:cNvSpPr>
          <p:nvPr>
            <p:ph type="sldNum" sz="quarter" idx="10"/>
          </p:nvPr>
        </p:nvSpPr>
        <p:spPr/>
        <p:txBody>
          <a:bodyPr/>
          <a:lstStyle/>
          <a:p>
            <a:r>
              <a:rPr lang="en-US" altLang="en-US"/>
              <a:t>21.</a:t>
            </a:r>
            <a:fld id="{1A01DA22-64A5-3B4E-B209-DCD3D8858110}" type="slidenum">
              <a:rPr lang="en-US" altLang="en-US"/>
              <a:pPr/>
              <a:t>15</a:t>
            </a:fld>
            <a:endParaRPr lang="en-US" altLang="en-US"/>
          </a:p>
        </p:txBody>
      </p:sp>
      <p:sp>
        <p:nvSpPr>
          <p:cNvPr id="886786" name="Rectangle 2">
            <a:extLst>
              <a:ext uri="{FF2B5EF4-FFF2-40B4-BE49-F238E27FC236}">
                <a16:creationId xmlns:a16="http://schemas.microsoft.com/office/drawing/2014/main" id="{930F13F3-B372-3D4E-90D3-0E010DAF08F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7" name="Rectangle 3">
            <a:extLst>
              <a:ext uri="{FF2B5EF4-FFF2-40B4-BE49-F238E27FC236}">
                <a16:creationId xmlns:a16="http://schemas.microsoft.com/office/drawing/2014/main" id="{1C93F692-759D-D996-610B-C07C847BCC3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8" name="Rectangle 4">
            <a:extLst>
              <a:ext uri="{FF2B5EF4-FFF2-40B4-BE49-F238E27FC236}">
                <a16:creationId xmlns:a16="http://schemas.microsoft.com/office/drawing/2014/main" id="{8ABBE5C3-0521-7E47-BE97-D69718DF425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9" name="Rectangle 5">
            <a:extLst>
              <a:ext uri="{FF2B5EF4-FFF2-40B4-BE49-F238E27FC236}">
                <a16:creationId xmlns:a16="http://schemas.microsoft.com/office/drawing/2014/main" id="{55D8F9A8-9B69-0016-7C95-A34A9EDB4D7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0" name="Rectangle 6">
            <a:extLst>
              <a:ext uri="{FF2B5EF4-FFF2-40B4-BE49-F238E27FC236}">
                <a16:creationId xmlns:a16="http://schemas.microsoft.com/office/drawing/2014/main" id="{705A946A-7330-3A54-32D1-75F09FBCD95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1" name="Rectangle 7">
            <a:extLst>
              <a:ext uri="{FF2B5EF4-FFF2-40B4-BE49-F238E27FC236}">
                <a16:creationId xmlns:a16="http://schemas.microsoft.com/office/drawing/2014/main" id="{690CB185-66EF-107C-8B3B-836E512BB2B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2" name="Rectangle 8">
            <a:extLst>
              <a:ext uri="{FF2B5EF4-FFF2-40B4-BE49-F238E27FC236}">
                <a16:creationId xmlns:a16="http://schemas.microsoft.com/office/drawing/2014/main" id="{79F9672E-414D-CE1B-B12D-294ED9A5C73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3" name="Line 9">
            <a:extLst>
              <a:ext uri="{FF2B5EF4-FFF2-40B4-BE49-F238E27FC236}">
                <a16:creationId xmlns:a16="http://schemas.microsoft.com/office/drawing/2014/main" id="{4366C3A8-6E49-944C-50BC-3CE961590E2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94" name="Line 10">
            <a:extLst>
              <a:ext uri="{FF2B5EF4-FFF2-40B4-BE49-F238E27FC236}">
                <a16:creationId xmlns:a16="http://schemas.microsoft.com/office/drawing/2014/main" id="{5AD6651C-3E18-5256-C467-D048A97F21EA}"/>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95" name="Rectangle 11">
            <a:extLst>
              <a:ext uri="{FF2B5EF4-FFF2-40B4-BE49-F238E27FC236}">
                <a16:creationId xmlns:a16="http://schemas.microsoft.com/office/drawing/2014/main" id="{0933AC2F-74AD-5263-8ABE-77BBF564D2C3}"/>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ICMP always reports error messages to the original source.</a:t>
            </a:r>
          </a:p>
        </p:txBody>
      </p:sp>
      <p:grpSp>
        <p:nvGrpSpPr>
          <p:cNvPr id="886796" name="Group 12">
            <a:extLst>
              <a:ext uri="{FF2B5EF4-FFF2-40B4-BE49-F238E27FC236}">
                <a16:creationId xmlns:a16="http://schemas.microsoft.com/office/drawing/2014/main" id="{24C58DB4-10F0-F7EB-2DB5-1DD91B29DA37}"/>
              </a:ext>
            </a:extLst>
          </p:cNvPr>
          <p:cNvGrpSpPr>
            <a:grpSpLocks/>
          </p:cNvGrpSpPr>
          <p:nvPr/>
        </p:nvGrpSpPr>
        <p:grpSpPr bwMode="auto">
          <a:xfrm>
            <a:off x="457200" y="1981200"/>
            <a:ext cx="1143000" cy="566738"/>
            <a:chOff x="1200" y="1248"/>
            <a:chExt cx="720" cy="357"/>
          </a:xfrm>
        </p:grpSpPr>
        <p:pic>
          <p:nvPicPr>
            <p:cNvPr id="886797" name="Picture 13">
              <a:extLst>
                <a:ext uri="{FF2B5EF4-FFF2-40B4-BE49-F238E27FC236}">
                  <a16:creationId xmlns:a16="http://schemas.microsoft.com/office/drawing/2014/main" id="{58539650-4F5F-0C56-4F6C-D4E3E0BFC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6798" name="Text Box 14">
              <a:extLst>
                <a:ext uri="{FF2B5EF4-FFF2-40B4-BE49-F238E27FC236}">
                  <a16:creationId xmlns:a16="http://schemas.microsoft.com/office/drawing/2014/main" id="{E1D857F4-C3D3-3C67-6F3A-94FD99D3165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3E0766-2EAC-860D-B37B-03EE3D8FDDA0}"/>
              </a:ext>
            </a:extLst>
          </p:cNvPr>
          <p:cNvSpPr>
            <a:spLocks noGrp="1"/>
          </p:cNvSpPr>
          <p:nvPr>
            <p:ph type="sldNum" sz="quarter" idx="10"/>
          </p:nvPr>
        </p:nvSpPr>
        <p:spPr/>
        <p:txBody>
          <a:bodyPr/>
          <a:lstStyle/>
          <a:p>
            <a:r>
              <a:rPr lang="en-US" altLang="en-US"/>
              <a:t>21.</a:t>
            </a:r>
            <a:fld id="{23A02E68-B68A-CE48-A3F5-C3D6DBE9F93A}" type="slidenum">
              <a:rPr lang="en-US" altLang="en-US"/>
              <a:pPr/>
              <a:t>16</a:t>
            </a:fld>
            <a:endParaRPr lang="en-US" altLang="en-US"/>
          </a:p>
        </p:txBody>
      </p:sp>
      <p:sp>
        <p:nvSpPr>
          <p:cNvPr id="869378" name="Line 2">
            <a:extLst>
              <a:ext uri="{FF2B5EF4-FFF2-40B4-BE49-F238E27FC236}">
                <a16:creationId xmlns:a16="http://schemas.microsoft.com/office/drawing/2014/main" id="{8700E70E-BE59-B9BE-C6C0-7D7C805822B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4D387B8C-2E39-3722-4B82-D9114189D57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75E3118E-F146-4649-732F-EC39329FB856}"/>
              </a:ext>
            </a:extLst>
          </p:cNvPr>
          <p:cNvSpPr txBox="1">
            <a:spLocks noChangeArrowheads="1"/>
          </p:cNvSpPr>
          <p:nvPr/>
        </p:nvSpPr>
        <p:spPr bwMode="auto">
          <a:xfrm>
            <a:off x="304800" y="762000"/>
            <a:ext cx="4491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21.9  </a:t>
            </a:r>
            <a:r>
              <a:rPr lang="en-US" altLang="en-US" sz="2000" i="1">
                <a:latin typeface="Times New Roman" panose="02020603050405020304" pitchFamily="18" charset="0"/>
              </a:rPr>
              <a:t>Error-reporting messages</a:t>
            </a:r>
          </a:p>
        </p:txBody>
      </p:sp>
      <p:sp>
        <p:nvSpPr>
          <p:cNvPr id="869381" name="Line 5">
            <a:extLst>
              <a:ext uri="{FF2B5EF4-FFF2-40B4-BE49-F238E27FC236}">
                <a16:creationId xmlns:a16="http://schemas.microsoft.com/office/drawing/2014/main" id="{62ED17FA-D19A-60F6-5F50-857A882D610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DF449DB3-0031-2C6D-96F2-8D0A092FD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22525"/>
            <a:ext cx="7742238"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D8B74-4127-11D3-43F7-11D56980EFC1}"/>
              </a:ext>
            </a:extLst>
          </p:cNvPr>
          <p:cNvSpPr>
            <a:spLocks noGrp="1"/>
          </p:cNvSpPr>
          <p:nvPr>
            <p:ph type="sldNum" sz="quarter" idx="10"/>
          </p:nvPr>
        </p:nvSpPr>
        <p:spPr/>
        <p:txBody>
          <a:bodyPr/>
          <a:lstStyle/>
          <a:p>
            <a:r>
              <a:rPr lang="en-US" altLang="en-US"/>
              <a:t>21.</a:t>
            </a:r>
            <a:fld id="{103047F3-473B-3A46-8E51-3B5453671883}" type="slidenum">
              <a:rPr lang="en-US" altLang="en-US"/>
              <a:pPr/>
              <a:t>17</a:t>
            </a:fld>
            <a:endParaRPr lang="en-US" altLang="en-US"/>
          </a:p>
        </p:txBody>
      </p:sp>
      <p:sp>
        <p:nvSpPr>
          <p:cNvPr id="887810" name="Rectangle 2">
            <a:extLst>
              <a:ext uri="{FF2B5EF4-FFF2-40B4-BE49-F238E27FC236}">
                <a16:creationId xmlns:a16="http://schemas.microsoft.com/office/drawing/2014/main" id="{95C6990D-1BD2-2B49-22BC-ACB6ABEB2CC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1" name="Rectangle 3">
            <a:extLst>
              <a:ext uri="{FF2B5EF4-FFF2-40B4-BE49-F238E27FC236}">
                <a16:creationId xmlns:a16="http://schemas.microsoft.com/office/drawing/2014/main" id="{3DB38985-1847-49C3-8BDB-53AE28DEF2A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2" name="Rectangle 4">
            <a:extLst>
              <a:ext uri="{FF2B5EF4-FFF2-40B4-BE49-F238E27FC236}">
                <a16:creationId xmlns:a16="http://schemas.microsoft.com/office/drawing/2014/main" id="{C93C2680-5A62-FB36-F856-7665AFE0261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3" name="Rectangle 5">
            <a:extLst>
              <a:ext uri="{FF2B5EF4-FFF2-40B4-BE49-F238E27FC236}">
                <a16:creationId xmlns:a16="http://schemas.microsoft.com/office/drawing/2014/main" id="{676A5C84-A61A-6CD7-3EE7-BAD6F78C9F3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4" name="Rectangle 6">
            <a:extLst>
              <a:ext uri="{FF2B5EF4-FFF2-40B4-BE49-F238E27FC236}">
                <a16:creationId xmlns:a16="http://schemas.microsoft.com/office/drawing/2014/main" id="{F60CA4CF-A944-6B6F-B553-6A3DEED6A6E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5" name="Rectangle 7">
            <a:extLst>
              <a:ext uri="{FF2B5EF4-FFF2-40B4-BE49-F238E27FC236}">
                <a16:creationId xmlns:a16="http://schemas.microsoft.com/office/drawing/2014/main" id="{ED5D090D-DA91-8349-91EA-FF8684691A3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6" name="Rectangle 8">
            <a:extLst>
              <a:ext uri="{FF2B5EF4-FFF2-40B4-BE49-F238E27FC236}">
                <a16:creationId xmlns:a16="http://schemas.microsoft.com/office/drawing/2014/main" id="{0A454306-87B2-FD0E-CE7D-2FF82E6493E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7" name="Line 9">
            <a:extLst>
              <a:ext uri="{FF2B5EF4-FFF2-40B4-BE49-F238E27FC236}">
                <a16:creationId xmlns:a16="http://schemas.microsoft.com/office/drawing/2014/main" id="{24C2ABF8-D9B7-1650-16EE-3F7DDAC542F4}"/>
              </a:ext>
            </a:extLst>
          </p:cNvPr>
          <p:cNvSpPr>
            <a:spLocks noChangeShapeType="1"/>
          </p:cNvSpPr>
          <p:nvPr/>
        </p:nvSpPr>
        <p:spPr bwMode="auto">
          <a:xfrm>
            <a:off x="457200" y="1687513"/>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8" name="Line 10">
            <a:extLst>
              <a:ext uri="{FF2B5EF4-FFF2-40B4-BE49-F238E27FC236}">
                <a16:creationId xmlns:a16="http://schemas.microsoft.com/office/drawing/2014/main" id="{655F46CC-77CB-53B8-0A66-FBC51406038E}"/>
              </a:ext>
            </a:extLst>
          </p:cNvPr>
          <p:cNvSpPr>
            <a:spLocks noChangeShapeType="1"/>
          </p:cNvSpPr>
          <p:nvPr/>
        </p:nvSpPr>
        <p:spPr bwMode="auto">
          <a:xfrm>
            <a:off x="458788" y="609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9" name="Rectangle 11">
            <a:extLst>
              <a:ext uri="{FF2B5EF4-FFF2-40B4-BE49-F238E27FC236}">
                <a16:creationId xmlns:a16="http://schemas.microsoft.com/office/drawing/2014/main" id="{2B022CA9-59BD-8823-3984-68404A0467FE}"/>
              </a:ext>
            </a:extLst>
          </p:cNvPr>
          <p:cNvSpPr>
            <a:spLocks noChangeArrowheads="1"/>
          </p:cNvSpPr>
          <p:nvPr/>
        </p:nvSpPr>
        <p:spPr bwMode="auto">
          <a:xfrm>
            <a:off x="495300" y="1779588"/>
            <a:ext cx="8077200" cy="423068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a:t>Important points about ICMP error messages</a:t>
            </a:r>
            <a:r>
              <a:rPr lang="en-US" altLang="en-US"/>
              <a:t>:</a:t>
            </a:r>
          </a:p>
          <a:p>
            <a:pPr algn="just"/>
            <a:r>
              <a:rPr lang="en-US" altLang="en-US" sz="2400">
                <a:solidFill>
                  <a:schemeClr val="hlink"/>
                </a:solidFill>
              </a:rPr>
              <a:t>❏</a:t>
            </a:r>
            <a:r>
              <a:rPr lang="en-US" altLang="en-US" sz="2400"/>
              <a:t> No ICMP error message will be generated in</a:t>
            </a:r>
            <a:br>
              <a:rPr lang="en-US" altLang="en-US" sz="2400"/>
            </a:br>
            <a:r>
              <a:rPr lang="en-US" altLang="en-US" sz="2400"/>
              <a:t>      response to a datagram carrying an ICMP error</a:t>
            </a:r>
            <a:br>
              <a:rPr lang="en-US" altLang="en-US" sz="2400"/>
            </a:br>
            <a:r>
              <a:rPr lang="en-US" altLang="en-US" sz="2400"/>
              <a:t>      message.</a:t>
            </a:r>
          </a:p>
          <a:p>
            <a:pPr algn="just"/>
            <a:r>
              <a:rPr lang="en-US" altLang="en-US" sz="2400">
                <a:solidFill>
                  <a:schemeClr val="hlink"/>
                </a:solidFill>
              </a:rPr>
              <a:t>❏</a:t>
            </a:r>
            <a:r>
              <a:rPr lang="en-US" altLang="en-US" sz="2400"/>
              <a:t> No ICMP error message will be generated for a</a:t>
            </a:r>
            <a:br>
              <a:rPr lang="en-US" altLang="en-US" sz="2400"/>
            </a:br>
            <a:r>
              <a:rPr lang="en-US" altLang="en-US" sz="2400"/>
              <a:t>     fragmented datagram that is not the first fragment.</a:t>
            </a:r>
          </a:p>
          <a:p>
            <a:pPr algn="just"/>
            <a:r>
              <a:rPr lang="en-US" altLang="en-US" sz="2400">
                <a:solidFill>
                  <a:schemeClr val="hlink"/>
                </a:solidFill>
              </a:rPr>
              <a:t>❏</a:t>
            </a:r>
            <a:r>
              <a:rPr lang="en-US" altLang="en-US" sz="2400"/>
              <a:t> No ICMP error message will be generated for a</a:t>
            </a:r>
            <a:br>
              <a:rPr lang="en-US" altLang="en-US" sz="2400"/>
            </a:br>
            <a:r>
              <a:rPr lang="en-US" altLang="en-US" sz="2400"/>
              <a:t>     datagram having a multicast address.</a:t>
            </a:r>
          </a:p>
          <a:p>
            <a:pPr algn="just"/>
            <a:r>
              <a:rPr lang="en-US" altLang="en-US" sz="2400">
                <a:solidFill>
                  <a:schemeClr val="hlink"/>
                </a:solidFill>
              </a:rPr>
              <a:t>❏</a:t>
            </a:r>
            <a:r>
              <a:rPr lang="en-US" altLang="en-US" sz="2400"/>
              <a:t> No ICMP error message will be generated for a</a:t>
            </a:r>
            <a:br>
              <a:rPr lang="en-US" altLang="en-US" sz="2400"/>
            </a:br>
            <a:r>
              <a:rPr lang="en-US" altLang="en-US" sz="2400"/>
              <a:t>     datagram having a special address such as</a:t>
            </a:r>
            <a:br>
              <a:rPr lang="en-US" altLang="en-US" sz="2400"/>
            </a:br>
            <a:r>
              <a:rPr lang="en-US" altLang="en-US" sz="2400"/>
              <a:t>     127.0.0.0 or 0.0.0.0.</a:t>
            </a:r>
          </a:p>
        </p:txBody>
      </p:sp>
      <p:grpSp>
        <p:nvGrpSpPr>
          <p:cNvPr id="887820" name="Group 12">
            <a:extLst>
              <a:ext uri="{FF2B5EF4-FFF2-40B4-BE49-F238E27FC236}">
                <a16:creationId xmlns:a16="http://schemas.microsoft.com/office/drawing/2014/main" id="{330DF954-E6E1-4D45-4983-316DB17DD2B3}"/>
              </a:ext>
            </a:extLst>
          </p:cNvPr>
          <p:cNvGrpSpPr>
            <a:grpSpLocks/>
          </p:cNvGrpSpPr>
          <p:nvPr/>
        </p:nvGrpSpPr>
        <p:grpSpPr bwMode="auto">
          <a:xfrm>
            <a:off x="457200" y="1033463"/>
            <a:ext cx="1143000" cy="566737"/>
            <a:chOff x="1200" y="1248"/>
            <a:chExt cx="720" cy="357"/>
          </a:xfrm>
        </p:grpSpPr>
        <p:pic>
          <p:nvPicPr>
            <p:cNvPr id="887821" name="Picture 13">
              <a:extLst>
                <a:ext uri="{FF2B5EF4-FFF2-40B4-BE49-F238E27FC236}">
                  <a16:creationId xmlns:a16="http://schemas.microsoft.com/office/drawing/2014/main" id="{D8FDF27A-0EBF-9B76-9030-06DFA959D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7822" name="Text Box 14">
              <a:extLst>
                <a:ext uri="{FF2B5EF4-FFF2-40B4-BE49-F238E27FC236}">
                  <a16:creationId xmlns:a16="http://schemas.microsoft.com/office/drawing/2014/main" id="{CCDFDDCB-590A-ED5B-BEF7-7AAA3511DBD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B972CC-E8CE-48C4-6E93-01B6C1745EAC}"/>
              </a:ext>
            </a:extLst>
          </p:cNvPr>
          <p:cNvSpPr>
            <a:spLocks noGrp="1"/>
          </p:cNvSpPr>
          <p:nvPr>
            <p:ph type="sldNum" sz="quarter" idx="10"/>
          </p:nvPr>
        </p:nvSpPr>
        <p:spPr/>
        <p:txBody>
          <a:bodyPr/>
          <a:lstStyle/>
          <a:p>
            <a:r>
              <a:rPr lang="en-US" altLang="en-US"/>
              <a:t>21.</a:t>
            </a:r>
            <a:fld id="{FBE6DA35-E785-C04E-ABF1-CECDB194EBB3}" type="slidenum">
              <a:rPr lang="en-US" altLang="en-US"/>
              <a:pPr/>
              <a:t>18</a:t>
            </a:fld>
            <a:endParaRPr lang="en-US" altLang="en-US"/>
          </a:p>
        </p:txBody>
      </p:sp>
      <p:sp>
        <p:nvSpPr>
          <p:cNvPr id="870402" name="Line 2">
            <a:extLst>
              <a:ext uri="{FF2B5EF4-FFF2-40B4-BE49-F238E27FC236}">
                <a16:creationId xmlns:a16="http://schemas.microsoft.com/office/drawing/2014/main" id="{4C057A15-0EA0-2D23-ACBD-99627AB3C9B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EC2D9438-3B4F-789F-E9F1-88368FA1A5F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371ECBA2-8590-2011-9C8B-CB6B1FCC31C6}"/>
              </a:ext>
            </a:extLst>
          </p:cNvPr>
          <p:cNvSpPr txBox="1">
            <a:spLocks noChangeArrowheads="1"/>
          </p:cNvSpPr>
          <p:nvPr/>
        </p:nvSpPr>
        <p:spPr bwMode="auto">
          <a:xfrm>
            <a:off x="304800" y="762000"/>
            <a:ext cx="660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21.10  </a:t>
            </a:r>
            <a:r>
              <a:rPr lang="en-US" altLang="en-US" sz="2000" i="1">
                <a:latin typeface="Times New Roman" panose="02020603050405020304" pitchFamily="18" charset="0"/>
              </a:rPr>
              <a:t>Contents of data field for the error messages</a:t>
            </a:r>
          </a:p>
        </p:txBody>
      </p:sp>
      <p:sp>
        <p:nvSpPr>
          <p:cNvPr id="870405" name="Line 5">
            <a:extLst>
              <a:ext uri="{FF2B5EF4-FFF2-40B4-BE49-F238E27FC236}">
                <a16:creationId xmlns:a16="http://schemas.microsoft.com/office/drawing/2014/main" id="{5B82C50E-6B6B-26A4-B5E8-95E7499176E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7" name="Picture 7">
            <a:extLst>
              <a:ext uri="{FF2B5EF4-FFF2-40B4-BE49-F238E27FC236}">
                <a16:creationId xmlns:a16="http://schemas.microsoft.com/office/drawing/2014/main" id="{6F175219-0E4D-FA8B-FE38-CA79DEF17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43150"/>
            <a:ext cx="66548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075484-AE90-5F5B-B650-3CCB5A923454}"/>
              </a:ext>
            </a:extLst>
          </p:cNvPr>
          <p:cNvSpPr>
            <a:spLocks noGrp="1"/>
          </p:cNvSpPr>
          <p:nvPr>
            <p:ph type="sldNum" sz="quarter" idx="10"/>
          </p:nvPr>
        </p:nvSpPr>
        <p:spPr/>
        <p:txBody>
          <a:bodyPr/>
          <a:lstStyle/>
          <a:p>
            <a:r>
              <a:rPr lang="en-US" altLang="en-US"/>
              <a:t>21.</a:t>
            </a:r>
            <a:fld id="{C23BCDA9-2FA4-3D4B-A75C-24013FE25CF9}" type="slidenum">
              <a:rPr lang="en-US" altLang="en-US"/>
              <a:pPr/>
              <a:t>19</a:t>
            </a:fld>
            <a:endParaRPr lang="en-US" altLang="en-US"/>
          </a:p>
        </p:txBody>
      </p:sp>
      <p:sp>
        <p:nvSpPr>
          <p:cNvPr id="871426" name="Line 2">
            <a:extLst>
              <a:ext uri="{FF2B5EF4-FFF2-40B4-BE49-F238E27FC236}">
                <a16:creationId xmlns:a16="http://schemas.microsoft.com/office/drawing/2014/main" id="{FEE575D1-AE32-1398-DEF1-F4FE7AF870F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AA45C49D-AC5F-F9F1-F9E7-EF4FC164CEB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4ED16989-C5EE-FEF3-B6CB-63303928A829}"/>
              </a:ext>
            </a:extLst>
          </p:cNvPr>
          <p:cNvSpPr txBox="1">
            <a:spLocks noChangeArrowheads="1"/>
          </p:cNvSpPr>
          <p:nvPr/>
        </p:nvSpPr>
        <p:spPr bwMode="auto">
          <a:xfrm>
            <a:off x="304800" y="7620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21.11  </a:t>
            </a:r>
            <a:r>
              <a:rPr lang="en-US" altLang="en-US" sz="2000" i="1">
                <a:latin typeface="Times New Roman" panose="02020603050405020304" pitchFamily="18" charset="0"/>
              </a:rPr>
              <a:t>Redirection concept</a:t>
            </a:r>
          </a:p>
        </p:txBody>
      </p:sp>
      <p:sp>
        <p:nvSpPr>
          <p:cNvPr id="871429" name="Line 5">
            <a:extLst>
              <a:ext uri="{FF2B5EF4-FFF2-40B4-BE49-F238E27FC236}">
                <a16:creationId xmlns:a16="http://schemas.microsoft.com/office/drawing/2014/main" id="{04950103-CC82-47CA-B273-4433DAC8439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FB01F4AD-1369-BDF0-FF7D-C55788B37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19350"/>
            <a:ext cx="8610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F22B6A-5FA4-E6C0-5D0A-2A45AF920EE3}"/>
              </a:ext>
            </a:extLst>
          </p:cNvPr>
          <p:cNvSpPr>
            <a:spLocks noGrp="1"/>
          </p:cNvSpPr>
          <p:nvPr>
            <p:ph type="sldNum" sz="quarter" idx="10"/>
          </p:nvPr>
        </p:nvSpPr>
        <p:spPr/>
        <p:txBody>
          <a:bodyPr/>
          <a:lstStyle/>
          <a:p>
            <a:r>
              <a:rPr lang="en-US" altLang="en-US"/>
              <a:t>21.</a:t>
            </a:r>
            <a:fld id="{280423D5-9CD5-804B-AAC8-2361573DCF2F}" type="slidenum">
              <a:rPr lang="en-US" altLang="en-US"/>
              <a:pPr/>
              <a:t>2</a:t>
            </a:fld>
            <a:endParaRPr lang="en-US" altLang="en-US"/>
          </a:p>
        </p:txBody>
      </p:sp>
      <p:sp>
        <p:nvSpPr>
          <p:cNvPr id="565250" name="Rectangle 2">
            <a:extLst>
              <a:ext uri="{FF2B5EF4-FFF2-40B4-BE49-F238E27FC236}">
                <a16:creationId xmlns:a16="http://schemas.microsoft.com/office/drawing/2014/main" id="{1F129753-145F-E710-75EA-41D64085BE77}"/>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2AD88F62-AE7C-E381-EE51-2F04EF92659B}"/>
              </a:ext>
            </a:extLst>
          </p:cNvPr>
          <p:cNvSpPr txBox="1">
            <a:spLocks noChangeArrowheads="1"/>
          </p:cNvSpPr>
          <p:nvPr/>
        </p:nvSpPr>
        <p:spPr bwMode="auto">
          <a:xfrm>
            <a:off x="228600" y="406400"/>
            <a:ext cx="5173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21-1   ADDRESS MAPPING</a:t>
            </a:r>
          </a:p>
        </p:txBody>
      </p:sp>
      <p:sp>
        <p:nvSpPr>
          <p:cNvPr id="565252" name="Text Box 4">
            <a:extLst>
              <a:ext uri="{FF2B5EF4-FFF2-40B4-BE49-F238E27FC236}">
                <a16:creationId xmlns:a16="http://schemas.microsoft.com/office/drawing/2014/main" id="{41F7DA6A-B40C-5AE5-2460-8DDDFF8A7913}"/>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BC1F255B-A711-35C4-84B3-A9E477C91564}"/>
              </a:ext>
            </a:extLst>
          </p:cNvPr>
          <p:cNvSpPr>
            <a:spLocks noChangeArrowheads="1"/>
          </p:cNvSpPr>
          <p:nvPr/>
        </p:nvSpPr>
        <p:spPr bwMode="auto">
          <a:xfrm>
            <a:off x="228600" y="16002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delivery of a packet to a host or a router requires two levels of addressing: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logical</a:t>
            </a:r>
            <a:r>
              <a:rPr lang="en-US" altLang="en-US" sz="2800" i="1">
                <a:effectLst>
                  <a:outerShdw blurRad="38100" dist="38100" dir="2700000" algn="tl">
                    <a:srgbClr val="C0C0C0"/>
                  </a:outerShdw>
                </a:effectLst>
                <a:latin typeface="Times New Roman" panose="02020603050405020304" pitchFamily="18" charset="0"/>
              </a:rPr>
              <a:t> and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physical</a:t>
            </a:r>
            <a:r>
              <a:rPr lang="en-US" altLang="en-US" sz="2800" i="1">
                <a:effectLst>
                  <a:outerShdw blurRad="38100" dist="38100" dir="2700000" algn="tl">
                    <a:srgbClr val="C0C0C0"/>
                  </a:outerShdw>
                </a:effectLst>
                <a:latin typeface="Times New Roman" panose="02020603050405020304" pitchFamily="18" charset="0"/>
              </a:rPr>
              <a:t>. We need to be able to map a logical address to its corresponding</a:t>
            </a:r>
          </a:p>
          <a:p>
            <a:pPr algn="just" eaLnBrk="1" hangingPunct="1"/>
            <a:r>
              <a:rPr lang="en-US" altLang="en-US" sz="2800" i="1">
                <a:effectLst>
                  <a:outerShdw blurRad="38100" dist="38100" dir="2700000" algn="tl">
                    <a:srgbClr val="C0C0C0"/>
                  </a:outerShdw>
                </a:effectLst>
                <a:latin typeface="Times New Roman" panose="02020603050405020304" pitchFamily="18" charset="0"/>
              </a:rPr>
              <a:t>physical address and vice versa. This can be done by using either static or dynamic mapping.</a:t>
            </a:r>
          </a:p>
        </p:txBody>
      </p:sp>
      <p:sp>
        <p:nvSpPr>
          <p:cNvPr id="565277" name="Rectangle 29">
            <a:extLst>
              <a:ext uri="{FF2B5EF4-FFF2-40B4-BE49-F238E27FC236}">
                <a16:creationId xmlns:a16="http://schemas.microsoft.com/office/drawing/2014/main" id="{8A4B252C-EE56-10D1-00FA-C9E63D7056BA}"/>
              </a:ext>
            </a:extLst>
          </p:cNvPr>
          <p:cNvSpPr>
            <a:spLocks noChangeArrowheads="1"/>
          </p:cNvSpPr>
          <p:nvPr/>
        </p:nvSpPr>
        <p:spPr bwMode="auto">
          <a:xfrm>
            <a:off x="152400" y="4743450"/>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Mapping Logical to Physical Address</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Mapping Physical to Logical Address</a:t>
            </a:r>
          </a:p>
        </p:txBody>
      </p:sp>
      <p:sp>
        <p:nvSpPr>
          <p:cNvPr id="565278" name="Text Box 30">
            <a:extLst>
              <a:ext uri="{FF2B5EF4-FFF2-40B4-BE49-F238E27FC236}">
                <a16:creationId xmlns:a16="http://schemas.microsoft.com/office/drawing/2014/main" id="{E21F3492-9FE4-7113-838C-F32942A3B607}"/>
              </a:ext>
            </a:extLst>
          </p:cNvPr>
          <p:cNvSpPr txBox="1">
            <a:spLocks noChangeArrowheads="1"/>
          </p:cNvSpPr>
          <p:nvPr/>
        </p:nvSpPr>
        <p:spPr bwMode="auto">
          <a:xfrm>
            <a:off x="165100" y="42672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CFFFA7-B0BE-2A0E-53DA-27F6A1630228}"/>
              </a:ext>
            </a:extLst>
          </p:cNvPr>
          <p:cNvSpPr>
            <a:spLocks noGrp="1"/>
          </p:cNvSpPr>
          <p:nvPr>
            <p:ph type="sldNum" sz="quarter" idx="10"/>
          </p:nvPr>
        </p:nvSpPr>
        <p:spPr/>
        <p:txBody>
          <a:bodyPr/>
          <a:lstStyle/>
          <a:p>
            <a:r>
              <a:rPr lang="en-US" altLang="en-US"/>
              <a:t>21.</a:t>
            </a:r>
            <a:fld id="{CF1783F6-C8B6-5542-A8D8-F0EB4B237693}" type="slidenum">
              <a:rPr lang="en-US" altLang="en-US"/>
              <a:pPr/>
              <a:t>20</a:t>
            </a:fld>
            <a:endParaRPr lang="en-US" altLang="en-US"/>
          </a:p>
        </p:txBody>
      </p:sp>
      <p:sp>
        <p:nvSpPr>
          <p:cNvPr id="872450" name="Line 2">
            <a:extLst>
              <a:ext uri="{FF2B5EF4-FFF2-40B4-BE49-F238E27FC236}">
                <a16:creationId xmlns:a16="http://schemas.microsoft.com/office/drawing/2014/main" id="{BB6F441D-FE03-08B6-5781-303E2378614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3EB739DE-621B-576E-5721-BB8CD52BA0B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FFF04F14-E7F3-D891-FF2F-869726C412EA}"/>
              </a:ext>
            </a:extLst>
          </p:cNvPr>
          <p:cNvSpPr txBox="1">
            <a:spLocks noChangeArrowheads="1"/>
          </p:cNvSpPr>
          <p:nvPr/>
        </p:nvSpPr>
        <p:spPr bwMode="auto">
          <a:xfrm>
            <a:off x="304800" y="762000"/>
            <a:ext cx="364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21.12  </a:t>
            </a:r>
            <a:r>
              <a:rPr lang="en-US" altLang="en-US" sz="2000" i="1">
                <a:latin typeface="Times New Roman" panose="02020603050405020304" pitchFamily="18" charset="0"/>
              </a:rPr>
              <a:t>Query messages</a:t>
            </a:r>
          </a:p>
        </p:txBody>
      </p:sp>
      <p:sp>
        <p:nvSpPr>
          <p:cNvPr id="872453" name="Line 5">
            <a:extLst>
              <a:ext uri="{FF2B5EF4-FFF2-40B4-BE49-F238E27FC236}">
                <a16:creationId xmlns:a16="http://schemas.microsoft.com/office/drawing/2014/main" id="{0EDDD7A2-FE48-AA11-779A-72C07CAEEC5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3E6206D8-40F5-5A69-D241-863BFE9E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36800"/>
            <a:ext cx="8355013"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203DD4-5EDB-063B-F1A0-64B391E2A9CF}"/>
              </a:ext>
            </a:extLst>
          </p:cNvPr>
          <p:cNvSpPr>
            <a:spLocks noGrp="1"/>
          </p:cNvSpPr>
          <p:nvPr>
            <p:ph type="sldNum" sz="quarter" idx="10"/>
          </p:nvPr>
        </p:nvSpPr>
        <p:spPr/>
        <p:txBody>
          <a:bodyPr/>
          <a:lstStyle/>
          <a:p>
            <a:r>
              <a:rPr lang="en-US" altLang="en-US"/>
              <a:t>21.</a:t>
            </a:r>
            <a:fld id="{E4AE5F83-476E-DD46-9481-C987A4DE75C1}" type="slidenum">
              <a:rPr lang="en-US" altLang="en-US"/>
              <a:pPr/>
              <a:t>21</a:t>
            </a:fld>
            <a:endParaRPr lang="en-US" altLang="en-US"/>
          </a:p>
        </p:txBody>
      </p:sp>
      <p:sp>
        <p:nvSpPr>
          <p:cNvPr id="873474" name="Line 2">
            <a:extLst>
              <a:ext uri="{FF2B5EF4-FFF2-40B4-BE49-F238E27FC236}">
                <a16:creationId xmlns:a16="http://schemas.microsoft.com/office/drawing/2014/main" id="{B3A8648A-584A-24B7-16DC-E98E1971940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36772C74-D440-634F-9D91-C0D9AD67FE3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335B8116-5796-F2FF-46F4-42FE5D3FD582}"/>
              </a:ext>
            </a:extLst>
          </p:cNvPr>
          <p:cNvSpPr txBox="1">
            <a:spLocks noChangeArrowheads="1"/>
          </p:cNvSpPr>
          <p:nvPr/>
        </p:nvSpPr>
        <p:spPr bwMode="auto">
          <a:xfrm>
            <a:off x="304800" y="762000"/>
            <a:ext cx="616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21.13  </a:t>
            </a:r>
            <a:r>
              <a:rPr lang="en-US" altLang="en-US" sz="2000" i="1">
                <a:latin typeface="Times New Roman" panose="02020603050405020304" pitchFamily="18" charset="0"/>
              </a:rPr>
              <a:t>Encapsulation of ICMP query messages</a:t>
            </a:r>
          </a:p>
        </p:txBody>
      </p:sp>
      <p:sp>
        <p:nvSpPr>
          <p:cNvPr id="873477" name="Line 5">
            <a:extLst>
              <a:ext uri="{FF2B5EF4-FFF2-40B4-BE49-F238E27FC236}">
                <a16:creationId xmlns:a16="http://schemas.microsoft.com/office/drawing/2014/main" id="{68AD53A3-3B60-A41D-74A8-9AB2473DA53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80" name="Picture 8">
            <a:extLst>
              <a:ext uri="{FF2B5EF4-FFF2-40B4-BE49-F238E27FC236}">
                <a16:creationId xmlns:a16="http://schemas.microsoft.com/office/drawing/2014/main" id="{EFBE632F-0C21-496C-CAE4-76F3A3154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2420938"/>
            <a:ext cx="5562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397BC2-F3BE-5968-3A45-B65350BB07E1}"/>
              </a:ext>
            </a:extLst>
          </p:cNvPr>
          <p:cNvSpPr>
            <a:spLocks noGrp="1"/>
          </p:cNvSpPr>
          <p:nvPr>
            <p:ph type="sldNum" sz="quarter" idx="10"/>
          </p:nvPr>
        </p:nvSpPr>
        <p:spPr/>
        <p:txBody>
          <a:bodyPr/>
          <a:lstStyle/>
          <a:p>
            <a:r>
              <a:rPr lang="en-US" altLang="en-US"/>
              <a:t>21.</a:t>
            </a:r>
            <a:fld id="{1BF0980B-6AAE-3C40-A66B-149B5D5F4D2F}" type="slidenum">
              <a:rPr lang="en-US" altLang="en-US"/>
              <a:pPr/>
              <a:t>22</a:t>
            </a:fld>
            <a:endParaRPr lang="en-US" altLang="en-US"/>
          </a:p>
        </p:txBody>
      </p:sp>
      <p:sp>
        <p:nvSpPr>
          <p:cNvPr id="898050" name="Rectangle 2">
            <a:extLst>
              <a:ext uri="{FF2B5EF4-FFF2-40B4-BE49-F238E27FC236}">
                <a16:creationId xmlns:a16="http://schemas.microsoft.com/office/drawing/2014/main" id="{3B264C7B-8FDF-AA62-939C-5578458059F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1" name="Rectangle 3">
            <a:extLst>
              <a:ext uri="{FF2B5EF4-FFF2-40B4-BE49-F238E27FC236}">
                <a16:creationId xmlns:a16="http://schemas.microsoft.com/office/drawing/2014/main" id="{7346A471-628A-586E-908E-686742E97FF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2" name="Rectangle 4">
            <a:extLst>
              <a:ext uri="{FF2B5EF4-FFF2-40B4-BE49-F238E27FC236}">
                <a16:creationId xmlns:a16="http://schemas.microsoft.com/office/drawing/2014/main" id="{4ABCB968-0668-9C03-7845-4999E3DFBE9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3" name="Rectangle 5">
            <a:extLst>
              <a:ext uri="{FF2B5EF4-FFF2-40B4-BE49-F238E27FC236}">
                <a16:creationId xmlns:a16="http://schemas.microsoft.com/office/drawing/2014/main" id="{679DAC51-B224-0413-5180-C62317C3F40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4" name="Rectangle 6">
            <a:extLst>
              <a:ext uri="{FF2B5EF4-FFF2-40B4-BE49-F238E27FC236}">
                <a16:creationId xmlns:a16="http://schemas.microsoft.com/office/drawing/2014/main" id="{45AAAA80-5E22-E827-4B81-E68C66C8C5B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5" name="Rectangle 7">
            <a:extLst>
              <a:ext uri="{FF2B5EF4-FFF2-40B4-BE49-F238E27FC236}">
                <a16:creationId xmlns:a16="http://schemas.microsoft.com/office/drawing/2014/main" id="{8E8A8B6F-7641-A616-87A7-5F8EF89043D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6" name="Rectangle 8">
            <a:extLst>
              <a:ext uri="{FF2B5EF4-FFF2-40B4-BE49-F238E27FC236}">
                <a16:creationId xmlns:a16="http://schemas.microsoft.com/office/drawing/2014/main" id="{0D6191F3-1B83-65F8-5D77-AE7C1664C10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7" name="Rectangle 9">
            <a:extLst>
              <a:ext uri="{FF2B5EF4-FFF2-40B4-BE49-F238E27FC236}">
                <a16:creationId xmlns:a16="http://schemas.microsoft.com/office/drawing/2014/main" id="{99364614-8EE2-BBC2-EED5-129597E0F602}"/>
              </a:ext>
            </a:extLst>
          </p:cNvPr>
          <p:cNvSpPr>
            <a:spLocks noChangeArrowheads="1"/>
          </p:cNvSpPr>
          <p:nvPr/>
        </p:nvSpPr>
        <p:spPr bwMode="auto">
          <a:xfrm>
            <a:off x="228600" y="1143000"/>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Figure 21.14 shows an example of checksum calculation for a simple echo-request message. We randomly chose the identifier to be 1 and the sequence number to be 9. The message is divided into 16-bit (2-byte) words. The words are added and the sum is complemented. Now the sender can put this value in the checksum field.</a:t>
            </a:r>
          </a:p>
        </p:txBody>
      </p:sp>
      <p:sp>
        <p:nvSpPr>
          <p:cNvPr id="898059" name="Text Box 11">
            <a:extLst>
              <a:ext uri="{FF2B5EF4-FFF2-40B4-BE49-F238E27FC236}">
                <a16:creationId xmlns:a16="http://schemas.microsoft.com/office/drawing/2014/main" id="{7FCFC23D-2480-8092-3B34-74A0E583F8FE}"/>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32FA8-5B7A-E962-4D52-78CEBB501CF5}"/>
              </a:ext>
            </a:extLst>
          </p:cNvPr>
          <p:cNvSpPr>
            <a:spLocks noGrp="1"/>
          </p:cNvSpPr>
          <p:nvPr>
            <p:ph type="sldNum" sz="quarter" idx="10"/>
          </p:nvPr>
        </p:nvSpPr>
        <p:spPr/>
        <p:txBody>
          <a:bodyPr/>
          <a:lstStyle/>
          <a:p>
            <a:r>
              <a:rPr lang="en-US" altLang="en-US"/>
              <a:t>21.</a:t>
            </a:r>
            <a:fld id="{E65D88B8-CB8C-5046-ACE6-12D19266D7BC}" type="slidenum">
              <a:rPr lang="en-US" altLang="en-US"/>
              <a:pPr/>
              <a:t>23</a:t>
            </a:fld>
            <a:endParaRPr lang="en-US" altLang="en-US"/>
          </a:p>
        </p:txBody>
      </p:sp>
      <p:sp>
        <p:nvSpPr>
          <p:cNvPr id="874498" name="Line 2">
            <a:extLst>
              <a:ext uri="{FF2B5EF4-FFF2-40B4-BE49-F238E27FC236}">
                <a16:creationId xmlns:a16="http://schemas.microsoft.com/office/drawing/2014/main" id="{215C427E-F473-EC49-8396-6B102FB5F60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1A7D5553-E0D6-B13C-B921-E0246C924BC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2FFE333E-7899-CF55-9F88-A6C00B0AA499}"/>
              </a:ext>
            </a:extLst>
          </p:cNvPr>
          <p:cNvSpPr txBox="1">
            <a:spLocks noChangeArrowheads="1"/>
          </p:cNvSpPr>
          <p:nvPr/>
        </p:nvSpPr>
        <p:spPr bwMode="auto">
          <a:xfrm>
            <a:off x="304800" y="762000"/>
            <a:ext cx="5503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21.14  </a:t>
            </a:r>
            <a:r>
              <a:rPr lang="en-US" altLang="en-US" sz="2000" i="1">
                <a:latin typeface="Times New Roman" panose="02020603050405020304" pitchFamily="18" charset="0"/>
              </a:rPr>
              <a:t>Example of checksum calculation</a:t>
            </a:r>
          </a:p>
        </p:txBody>
      </p:sp>
      <p:sp>
        <p:nvSpPr>
          <p:cNvPr id="874501" name="Line 5">
            <a:extLst>
              <a:ext uri="{FF2B5EF4-FFF2-40B4-BE49-F238E27FC236}">
                <a16:creationId xmlns:a16="http://schemas.microsoft.com/office/drawing/2014/main" id="{765A08AC-7631-57D7-0690-72C903BDBD6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AFA1FD14-9A86-5319-D8BA-94A0E6524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3" y="1752600"/>
            <a:ext cx="5657850"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B4ADC6-1722-8D7E-90D1-DCB5997023B0}"/>
              </a:ext>
            </a:extLst>
          </p:cNvPr>
          <p:cNvSpPr>
            <a:spLocks noGrp="1"/>
          </p:cNvSpPr>
          <p:nvPr>
            <p:ph type="sldNum" sz="quarter" idx="10"/>
          </p:nvPr>
        </p:nvSpPr>
        <p:spPr/>
        <p:txBody>
          <a:bodyPr/>
          <a:lstStyle/>
          <a:p>
            <a:r>
              <a:rPr lang="en-US" altLang="en-US"/>
              <a:t>21.</a:t>
            </a:r>
            <a:fld id="{5767FDB3-B7E9-5841-AEE4-7E03125876C0}" type="slidenum">
              <a:rPr lang="en-US" altLang="en-US"/>
              <a:pPr/>
              <a:t>24</a:t>
            </a:fld>
            <a:endParaRPr lang="en-US" altLang="en-US"/>
          </a:p>
        </p:txBody>
      </p:sp>
      <p:sp>
        <p:nvSpPr>
          <p:cNvPr id="899074" name="Rectangle 2">
            <a:extLst>
              <a:ext uri="{FF2B5EF4-FFF2-40B4-BE49-F238E27FC236}">
                <a16:creationId xmlns:a16="http://schemas.microsoft.com/office/drawing/2014/main" id="{5FD298F3-678B-6BE5-62B5-629C59AA2D3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5" name="Rectangle 3">
            <a:extLst>
              <a:ext uri="{FF2B5EF4-FFF2-40B4-BE49-F238E27FC236}">
                <a16:creationId xmlns:a16="http://schemas.microsoft.com/office/drawing/2014/main" id="{0BB58F11-7DA8-6507-BF91-B0C0BC90593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6" name="Rectangle 4">
            <a:extLst>
              <a:ext uri="{FF2B5EF4-FFF2-40B4-BE49-F238E27FC236}">
                <a16:creationId xmlns:a16="http://schemas.microsoft.com/office/drawing/2014/main" id="{6A0A95BF-ED29-BC86-25E1-F53C5612E19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7" name="Rectangle 5">
            <a:extLst>
              <a:ext uri="{FF2B5EF4-FFF2-40B4-BE49-F238E27FC236}">
                <a16:creationId xmlns:a16="http://schemas.microsoft.com/office/drawing/2014/main" id="{4BA0AB84-7885-3C48-A681-1E75880B06E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8" name="Rectangle 6">
            <a:extLst>
              <a:ext uri="{FF2B5EF4-FFF2-40B4-BE49-F238E27FC236}">
                <a16:creationId xmlns:a16="http://schemas.microsoft.com/office/drawing/2014/main" id="{598E1B72-F2F2-AEEA-CB84-1637357B650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9" name="Rectangle 7">
            <a:extLst>
              <a:ext uri="{FF2B5EF4-FFF2-40B4-BE49-F238E27FC236}">
                <a16:creationId xmlns:a16="http://schemas.microsoft.com/office/drawing/2014/main" id="{0F9F9671-5751-8A6E-E838-5DD2675D8C7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80" name="Rectangle 8">
            <a:extLst>
              <a:ext uri="{FF2B5EF4-FFF2-40B4-BE49-F238E27FC236}">
                <a16:creationId xmlns:a16="http://schemas.microsoft.com/office/drawing/2014/main" id="{71B18B21-C2B4-9BA9-29E8-0F5B9CBEFCD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81" name="Rectangle 9">
            <a:extLst>
              <a:ext uri="{FF2B5EF4-FFF2-40B4-BE49-F238E27FC236}">
                <a16:creationId xmlns:a16="http://schemas.microsoft.com/office/drawing/2014/main" id="{646F2564-290C-A3B4-33AD-9E7305B4D299}"/>
              </a:ext>
            </a:extLst>
          </p:cNvPr>
          <p:cNvSpPr>
            <a:spLocks noChangeArrowheads="1"/>
          </p:cNvSpPr>
          <p:nvPr/>
        </p:nvSpPr>
        <p:spPr bwMode="auto">
          <a:xfrm>
            <a:off x="228600" y="909638"/>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We use the ping program to test the server fhda.edu. The result is shown on the next slide. The ping program sends messages with sequence numbers starting from 0. For each probe it gives us the RTT time. The TTL (time to live) field in the IP datagram that encapsulates an ICMP</a:t>
            </a:r>
          </a:p>
          <a:p>
            <a:pPr algn="just"/>
            <a:r>
              <a:rPr lang="en-US" altLang="en-US" sz="2800" i="1">
                <a:latin typeface="Times New Roman" panose="02020603050405020304" pitchFamily="18" charset="0"/>
              </a:rPr>
              <a:t>message has been set to 62. At the beginning, ping defines the number of data bytes as 56 and the total number of bytes as 84. It is obvious that if we add 8 bytes of ICMP header and 20 bytes of IP header to 56, the result is 84. However, note that in each probe ping defines the number of bytes as 64. This is the total number of bytes in the ICMP packet (56 + 8).</a:t>
            </a:r>
          </a:p>
        </p:txBody>
      </p:sp>
      <p:sp>
        <p:nvSpPr>
          <p:cNvPr id="899083" name="Text Box 11">
            <a:extLst>
              <a:ext uri="{FF2B5EF4-FFF2-40B4-BE49-F238E27FC236}">
                <a16:creationId xmlns:a16="http://schemas.microsoft.com/office/drawing/2014/main" id="{AAB9AD89-D0AC-A59E-BDF3-1E92724B5F45}"/>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09D9B3-6835-8A56-DF5F-9001FCC24844}"/>
              </a:ext>
            </a:extLst>
          </p:cNvPr>
          <p:cNvSpPr>
            <a:spLocks noGrp="1"/>
          </p:cNvSpPr>
          <p:nvPr>
            <p:ph type="sldNum" sz="quarter" idx="10"/>
          </p:nvPr>
        </p:nvSpPr>
        <p:spPr/>
        <p:txBody>
          <a:bodyPr/>
          <a:lstStyle/>
          <a:p>
            <a:r>
              <a:rPr lang="en-US" altLang="en-US"/>
              <a:t>21.</a:t>
            </a:r>
            <a:fld id="{571B6A0D-217F-C846-BC8D-2278E8616F3D}" type="slidenum">
              <a:rPr lang="en-US" altLang="en-US"/>
              <a:pPr/>
              <a:t>25</a:t>
            </a:fld>
            <a:endParaRPr lang="en-US" altLang="en-US"/>
          </a:p>
        </p:txBody>
      </p:sp>
      <p:sp>
        <p:nvSpPr>
          <p:cNvPr id="957442" name="Rectangle 2">
            <a:extLst>
              <a:ext uri="{FF2B5EF4-FFF2-40B4-BE49-F238E27FC236}">
                <a16:creationId xmlns:a16="http://schemas.microsoft.com/office/drawing/2014/main" id="{80F86E7D-6D40-EE55-B832-D4B07AD5C07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7443" name="Rectangle 3">
            <a:extLst>
              <a:ext uri="{FF2B5EF4-FFF2-40B4-BE49-F238E27FC236}">
                <a16:creationId xmlns:a16="http://schemas.microsoft.com/office/drawing/2014/main" id="{4E376445-F5F3-2B5E-43EE-9E355CACC89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7444" name="Rectangle 4">
            <a:extLst>
              <a:ext uri="{FF2B5EF4-FFF2-40B4-BE49-F238E27FC236}">
                <a16:creationId xmlns:a16="http://schemas.microsoft.com/office/drawing/2014/main" id="{2BB1BA8D-E35E-E1DA-BDDB-24C5125E2EA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7445" name="Rectangle 5">
            <a:extLst>
              <a:ext uri="{FF2B5EF4-FFF2-40B4-BE49-F238E27FC236}">
                <a16:creationId xmlns:a16="http://schemas.microsoft.com/office/drawing/2014/main" id="{D4762268-4A23-2119-7738-8132DA6C219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7446" name="Rectangle 6">
            <a:extLst>
              <a:ext uri="{FF2B5EF4-FFF2-40B4-BE49-F238E27FC236}">
                <a16:creationId xmlns:a16="http://schemas.microsoft.com/office/drawing/2014/main" id="{59FCB256-3094-BFD5-9229-B3C379F8BB3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7447" name="Rectangle 7">
            <a:extLst>
              <a:ext uri="{FF2B5EF4-FFF2-40B4-BE49-F238E27FC236}">
                <a16:creationId xmlns:a16="http://schemas.microsoft.com/office/drawing/2014/main" id="{C911648D-0F63-98C4-6D05-63E604E9539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7448" name="Rectangle 8">
            <a:extLst>
              <a:ext uri="{FF2B5EF4-FFF2-40B4-BE49-F238E27FC236}">
                <a16:creationId xmlns:a16="http://schemas.microsoft.com/office/drawing/2014/main" id="{013E3E48-EBFB-2B7D-AB03-B47326A1CB6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7450" name="Text Box 10">
            <a:extLst>
              <a:ext uri="{FF2B5EF4-FFF2-40B4-BE49-F238E27FC236}">
                <a16:creationId xmlns:a16="http://schemas.microsoft.com/office/drawing/2014/main" id="{0FE39DDB-16A6-6EF8-5341-CDC088E29B9C}"/>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21.3 (continued)</a:t>
            </a:r>
          </a:p>
        </p:txBody>
      </p:sp>
      <p:pic>
        <p:nvPicPr>
          <p:cNvPr id="957451" name="Picture 11">
            <a:extLst>
              <a:ext uri="{FF2B5EF4-FFF2-40B4-BE49-F238E27FC236}">
                <a16:creationId xmlns:a16="http://schemas.microsoft.com/office/drawing/2014/main" id="{D33531F7-02BE-85DA-75B2-FFE0D3DBA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418513" cy="50561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C22F18-166F-1461-6ECE-128BA937C61A}"/>
              </a:ext>
            </a:extLst>
          </p:cNvPr>
          <p:cNvSpPr>
            <a:spLocks noGrp="1"/>
          </p:cNvSpPr>
          <p:nvPr>
            <p:ph type="sldNum" sz="quarter" idx="10"/>
          </p:nvPr>
        </p:nvSpPr>
        <p:spPr/>
        <p:txBody>
          <a:bodyPr/>
          <a:lstStyle/>
          <a:p>
            <a:r>
              <a:rPr lang="en-US" altLang="en-US"/>
              <a:t>21.</a:t>
            </a:r>
            <a:fld id="{69908741-CC55-AC4E-8626-134BA293B40E}" type="slidenum">
              <a:rPr lang="en-US" altLang="en-US"/>
              <a:pPr/>
              <a:t>26</a:t>
            </a:fld>
            <a:endParaRPr lang="en-US" altLang="en-US"/>
          </a:p>
        </p:txBody>
      </p:sp>
      <p:sp>
        <p:nvSpPr>
          <p:cNvPr id="875522" name="Line 2">
            <a:extLst>
              <a:ext uri="{FF2B5EF4-FFF2-40B4-BE49-F238E27FC236}">
                <a16:creationId xmlns:a16="http://schemas.microsoft.com/office/drawing/2014/main" id="{3414DDF3-6586-A378-3EE7-68731848EEF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88F05630-6C9B-6939-70C1-7BEB2DCA7AD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7655CD60-613D-50B8-DF35-BCD2E208D913}"/>
              </a:ext>
            </a:extLst>
          </p:cNvPr>
          <p:cNvSpPr txBox="1">
            <a:spLocks noChangeArrowheads="1"/>
          </p:cNvSpPr>
          <p:nvPr/>
        </p:nvSpPr>
        <p:spPr bwMode="auto">
          <a:xfrm>
            <a:off x="304800" y="762000"/>
            <a:ext cx="5532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21.15  </a:t>
            </a:r>
            <a:r>
              <a:rPr lang="en-US" altLang="en-US" sz="2000" i="1">
                <a:latin typeface="Times New Roman" panose="02020603050405020304" pitchFamily="18" charset="0"/>
              </a:rPr>
              <a:t>The traceroute program operation</a:t>
            </a:r>
          </a:p>
        </p:txBody>
      </p:sp>
      <p:sp>
        <p:nvSpPr>
          <p:cNvPr id="875525" name="Line 5">
            <a:extLst>
              <a:ext uri="{FF2B5EF4-FFF2-40B4-BE49-F238E27FC236}">
                <a16:creationId xmlns:a16="http://schemas.microsoft.com/office/drawing/2014/main" id="{E46F0AB0-7E00-4DB3-3981-D0941B767E5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14AC0415-9D82-5142-1E72-BBC13E613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85975"/>
            <a:ext cx="7805738" cy="308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1574A2-04EB-5F0F-B05C-B20777E858AB}"/>
              </a:ext>
            </a:extLst>
          </p:cNvPr>
          <p:cNvSpPr>
            <a:spLocks noGrp="1"/>
          </p:cNvSpPr>
          <p:nvPr>
            <p:ph type="sldNum" sz="quarter" idx="10"/>
          </p:nvPr>
        </p:nvSpPr>
        <p:spPr/>
        <p:txBody>
          <a:bodyPr/>
          <a:lstStyle/>
          <a:p>
            <a:r>
              <a:rPr lang="en-US" altLang="en-US"/>
              <a:t>21.</a:t>
            </a:r>
            <a:fld id="{FF4D65FC-78C3-854B-B1F4-3D45AAC1605A}" type="slidenum">
              <a:rPr lang="en-US" altLang="en-US"/>
              <a:pPr/>
              <a:t>27</a:t>
            </a:fld>
            <a:endParaRPr lang="en-US" altLang="en-US"/>
          </a:p>
        </p:txBody>
      </p:sp>
      <p:sp>
        <p:nvSpPr>
          <p:cNvPr id="900098" name="Rectangle 2">
            <a:extLst>
              <a:ext uri="{FF2B5EF4-FFF2-40B4-BE49-F238E27FC236}">
                <a16:creationId xmlns:a16="http://schemas.microsoft.com/office/drawing/2014/main" id="{BE57A47D-EF5C-9805-2829-61A1372448D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099" name="Rectangle 3">
            <a:extLst>
              <a:ext uri="{FF2B5EF4-FFF2-40B4-BE49-F238E27FC236}">
                <a16:creationId xmlns:a16="http://schemas.microsoft.com/office/drawing/2014/main" id="{AE3E2884-DE26-9BC3-DD32-F3DF5356C17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0" name="Rectangle 4">
            <a:extLst>
              <a:ext uri="{FF2B5EF4-FFF2-40B4-BE49-F238E27FC236}">
                <a16:creationId xmlns:a16="http://schemas.microsoft.com/office/drawing/2014/main" id="{ACB835B8-DFE0-E95D-92BC-77E3F2D46A5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1" name="Rectangle 5">
            <a:extLst>
              <a:ext uri="{FF2B5EF4-FFF2-40B4-BE49-F238E27FC236}">
                <a16:creationId xmlns:a16="http://schemas.microsoft.com/office/drawing/2014/main" id="{1A7F402A-D428-469F-B43C-58D0B57EE2D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2" name="Rectangle 6">
            <a:extLst>
              <a:ext uri="{FF2B5EF4-FFF2-40B4-BE49-F238E27FC236}">
                <a16:creationId xmlns:a16="http://schemas.microsoft.com/office/drawing/2014/main" id="{433C022D-C041-828C-A8E5-A2A8A443B27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3" name="Rectangle 7">
            <a:extLst>
              <a:ext uri="{FF2B5EF4-FFF2-40B4-BE49-F238E27FC236}">
                <a16:creationId xmlns:a16="http://schemas.microsoft.com/office/drawing/2014/main" id="{3EA29BC2-610E-0AE5-49EC-DF8D6835454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4" name="Rectangle 8">
            <a:extLst>
              <a:ext uri="{FF2B5EF4-FFF2-40B4-BE49-F238E27FC236}">
                <a16:creationId xmlns:a16="http://schemas.microsoft.com/office/drawing/2014/main" id="{B106285F-EC0C-0032-FA68-8C45670EA0B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5" name="Rectangle 9">
            <a:extLst>
              <a:ext uri="{FF2B5EF4-FFF2-40B4-BE49-F238E27FC236}">
                <a16:creationId xmlns:a16="http://schemas.microsoft.com/office/drawing/2014/main" id="{72F8F956-4818-158A-D702-B663B203E535}"/>
              </a:ext>
            </a:extLst>
          </p:cNvPr>
          <p:cNvSpPr>
            <a:spLocks noChangeArrowheads="1"/>
          </p:cNvSpPr>
          <p:nvPr/>
        </p:nvSpPr>
        <p:spPr bwMode="auto">
          <a:xfrm>
            <a:off x="228600" y="9906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We use the traceroute program to find the route from the computer voyager.deanza.edu to the server fhda.edu. The following shows the result:</a:t>
            </a:r>
          </a:p>
        </p:txBody>
      </p:sp>
      <p:sp>
        <p:nvSpPr>
          <p:cNvPr id="900107" name="Text Box 11">
            <a:extLst>
              <a:ext uri="{FF2B5EF4-FFF2-40B4-BE49-F238E27FC236}">
                <a16:creationId xmlns:a16="http://schemas.microsoft.com/office/drawing/2014/main" id="{531AFAA7-8EE3-97A8-9E8E-39F2DA6D9F34}"/>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21.4</a:t>
            </a:r>
          </a:p>
        </p:txBody>
      </p:sp>
      <p:pic>
        <p:nvPicPr>
          <p:cNvPr id="900108" name="Picture 12">
            <a:extLst>
              <a:ext uri="{FF2B5EF4-FFF2-40B4-BE49-F238E27FC236}">
                <a16:creationId xmlns:a16="http://schemas.microsoft.com/office/drawing/2014/main" id="{6C836157-038C-676C-2E5C-A02242D44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98725"/>
            <a:ext cx="8382000" cy="14890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0109" name="Rectangle 13">
            <a:extLst>
              <a:ext uri="{FF2B5EF4-FFF2-40B4-BE49-F238E27FC236}">
                <a16:creationId xmlns:a16="http://schemas.microsoft.com/office/drawing/2014/main" id="{7A41DF34-3A54-A26C-005E-1185A58CB146}"/>
              </a:ext>
            </a:extLst>
          </p:cNvPr>
          <p:cNvSpPr>
            <a:spLocks noChangeArrowheads="1"/>
          </p:cNvSpPr>
          <p:nvPr/>
        </p:nvSpPr>
        <p:spPr bwMode="auto">
          <a:xfrm>
            <a:off x="228600" y="41910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unnumbered line after the command shows that the destination is 153.18.8.1. The packet contains 38 bytes: 20 bytes of IP header, 8 bytes of UDP header, and 10 bytes of application data. The application data are used by traceroute to keep track of the packets.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530E38-36E4-2FA0-E03A-A38B223EF1A5}"/>
              </a:ext>
            </a:extLst>
          </p:cNvPr>
          <p:cNvSpPr>
            <a:spLocks noGrp="1"/>
          </p:cNvSpPr>
          <p:nvPr>
            <p:ph type="sldNum" sz="quarter" idx="10"/>
          </p:nvPr>
        </p:nvSpPr>
        <p:spPr/>
        <p:txBody>
          <a:bodyPr/>
          <a:lstStyle/>
          <a:p>
            <a:r>
              <a:rPr lang="en-US" altLang="en-US"/>
              <a:t>21.</a:t>
            </a:r>
            <a:fld id="{07348D64-2807-324B-B827-98160CBFD7EE}" type="slidenum">
              <a:rPr lang="en-US" altLang="en-US"/>
              <a:pPr/>
              <a:t>28</a:t>
            </a:fld>
            <a:endParaRPr lang="en-US" altLang="en-US"/>
          </a:p>
        </p:txBody>
      </p:sp>
      <p:sp>
        <p:nvSpPr>
          <p:cNvPr id="959490" name="Rectangle 2">
            <a:extLst>
              <a:ext uri="{FF2B5EF4-FFF2-40B4-BE49-F238E27FC236}">
                <a16:creationId xmlns:a16="http://schemas.microsoft.com/office/drawing/2014/main" id="{2F22E1F5-7494-9DDA-F0B2-B6D40DED892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9491" name="Rectangle 3">
            <a:extLst>
              <a:ext uri="{FF2B5EF4-FFF2-40B4-BE49-F238E27FC236}">
                <a16:creationId xmlns:a16="http://schemas.microsoft.com/office/drawing/2014/main" id="{96B53D69-7F28-F256-390B-CF5424D5CBC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9492" name="Rectangle 4">
            <a:extLst>
              <a:ext uri="{FF2B5EF4-FFF2-40B4-BE49-F238E27FC236}">
                <a16:creationId xmlns:a16="http://schemas.microsoft.com/office/drawing/2014/main" id="{0B6A7B6E-ABF0-F24B-547B-127EFFB90BA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9493" name="Rectangle 5">
            <a:extLst>
              <a:ext uri="{FF2B5EF4-FFF2-40B4-BE49-F238E27FC236}">
                <a16:creationId xmlns:a16="http://schemas.microsoft.com/office/drawing/2014/main" id="{50358DC5-D519-C80A-CB4B-1882C38326A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9494" name="Rectangle 6">
            <a:extLst>
              <a:ext uri="{FF2B5EF4-FFF2-40B4-BE49-F238E27FC236}">
                <a16:creationId xmlns:a16="http://schemas.microsoft.com/office/drawing/2014/main" id="{B6149B96-E7FF-002F-D8DE-9DF25A687ED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9495" name="Rectangle 7">
            <a:extLst>
              <a:ext uri="{FF2B5EF4-FFF2-40B4-BE49-F238E27FC236}">
                <a16:creationId xmlns:a16="http://schemas.microsoft.com/office/drawing/2014/main" id="{8EE20846-7F56-0442-9D10-8867D87B176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9496" name="Rectangle 8">
            <a:extLst>
              <a:ext uri="{FF2B5EF4-FFF2-40B4-BE49-F238E27FC236}">
                <a16:creationId xmlns:a16="http://schemas.microsoft.com/office/drawing/2014/main" id="{ADD28047-52B0-9975-3552-A1B90088C8C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9497" name="Rectangle 9">
            <a:extLst>
              <a:ext uri="{FF2B5EF4-FFF2-40B4-BE49-F238E27FC236}">
                <a16:creationId xmlns:a16="http://schemas.microsoft.com/office/drawing/2014/main" id="{5339C349-F46D-B416-8E6C-7B75A9C68345}"/>
              </a:ext>
            </a:extLst>
          </p:cNvPr>
          <p:cNvSpPr>
            <a:spLocks noChangeArrowheads="1"/>
          </p:cNvSpPr>
          <p:nvPr/>
        </p:nvSpPr>
        <p:spPr bwMode="auto">
          <a:xfrm>
            <a:off x="228600" y="9906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first line shows the first router visited. The router is named Dcore.fhda.edu with IP address 153.18.31.254. The first round-trip time was 0.995 ms, the second was 0.899 ms, and the third was 0.878 ms. The second line shows the second router visited. The router is named Dbackup.fhda.edu with IP address 153.18.251.4. The three round-trip times are also shown. The third line shows the destination host. We know that this is the destination host because there are no more lines. The destination host is the server fhda.edu, but it is named tiptoe.fhda.edu with the IP address 153.18.8.1. The three round-trip times are also shown.</a:t>
            </a:r>
          </a:p>
        </p:txBody>
      </p:sp>
      <p:sp>
        <p:nvSpPr>
          <p:cNvPr id="959498" name="Text Box 10">
            <a:extLst>
              <a:ext uri="{FF2B5EF4-FFF2-40B4-BE49-F238E27FC236}">
                <a16:creationId xmlns:a16="http://schemas.microsoft.com/office/drawing/2014/main" id="{6FB354AD-2CCC-759B-BB4B-7B67C2D58EE8}"/>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21.4 (continued)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DEE589-2268-02FD-A105-A4F2AEE3A6BB}"/>
              </a:ext>
            </a:extLst>
          </p:cNvPr>
          <p:cNvSpPr>
            <a:spLocks noGrp="1"/>
          </p:cNvSpPr>
          <p:nvPr>
            <p:ph type="sldNum" sz="quarter" idx="10"/>
          </p:nvPr>
        </p:nvSpPr>
        <p:spPr/>
        <p:txBody>
          <a:bodyPr/>
          <a:lstStyle/>
          <a:p>
            <a:r>
              <a:rPr lang="en-US" altLang="en-US"/>
              <a:t>21.</a:t>
            </a:r>
            <a:fld id="{9311EA38-4918-4A4D-B8A7-95CEDF528867}" type="slidenum">
              <a:rPr lang="en-US" altLang="en-US"/>
              <a:pPr/>
              <a:t>29</a:t>
            </a:fld>
            <a:endParaRPr lang="en-US" altLang="en-US"/>
          </a:p>
        </p:txBody>
      </p:sp>
      <p:sp>
        <p:nvSpPr>
          <p:cNvPr id="901122" name="Rectangle 2">
            <a:extLst>
              <a:ext uri="{FF2B5EF4-FFF2-40B4-BE49-F238E27FC236}">
                <a16:creationId xmlns:a16="http://schemas.microsoft.com/office/drawing/2014/main" id="{16B8EC01-AA98-6B32-45D9-D3019553BF4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3" name="Rectangle 3">
            <a:extLst>
              <a:ext uri="{FF2B5EF4-FFF2-40B4-BE49-F238E27FC236}">
                <a16:creationId xmlns:a16="http://schemas.microsoft.com/office/drawing/2014/main" id="{D169B0E5-D8E6-9E44-3907-E0275A68511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4" name="Rectangle 4">
            <a:extLst>
              <a:ext uri="{FF2B5EF4-FFF2-40B4-BE49-F238E27FC236}">
                <a16:creationId xmlns:a16="http://schemas.microsoft.com/office/drawing/2014/main" id="{FB61C86A-D8CE-78E2-B264-DE9DB44CB21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5" name="Rectangle 5">
            <a:extLst>
              <a:ext uri="{FF2B5EF4-FFF2-40B4-BE49-F238E27FC236}">
                <a16:creationId xmlns:a16="http://schemas.microsoft.com/office/drawing/2014/main" id="{39F2C92E-A218-0A12-302A-E8061B6A514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6" name="Rectangle 6">
            <a:extLst>
              <a:ext uri="{FF2B5EF4-FFF2-40B4-BE49-F238E27FC236}">
                <a16:creationId xmlns:a16="http://schemas.microsoft.com/office/drawing/2014/main" id="{1911A86E-88EC-B245-06E5-CE127E22677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7" name="Rectangle 7">
            <a:extLst>
              <a:ext uri="{FF2B5EF4-FFF2-40B4-BE49-F238E27FC236}">
                <a16:creationId xmlns:a16="http://schemas.microsoft.com/office/drawing/2014/main" id="{F6DEE246-74B2-47A0-7208-7F933852E79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8" name="Rectangle 8">
            <a:extLst>
              <a:ext uri="{FF2B5EF4-FFF2-40B4-BE49-F238E27FC236}">
                <a16:creationId xmlns:a16="http://schemas.microsoft.com/office/drawing/2014/main" id="{F0E7C143-B80D-64D4-1C77-946922451E2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9" name="Rectangle 9">
            <a:extLst>
              <a:ext uri="{FF2B5EF4-FFF2-40B4-BE49-F238E27FC236}">
                <a16:creationId xmlns:a16="http://schemas.microsoft.com/office/drawing/2014/main" id="{E8623778-7B6F-DFBD-2C2F-660D61195888}"/>
              </a:ext>
            </a:extLst>
          </p:cNvPr>
          <p:cNvSpPr>
            <a:spLocks noChangeArrowheads="1"/>
          </p:cNvSpPr>
          <p:nvPr/>
        </p:nvSpPr>
        <p:spPr bwMode="auto">
          <a:xfrm>
            <a:off x="228600" y="11430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this example, we trace a longer route, the route to xerox.com (see next slide). Here there are 17 hops between source and destination. Note that some round-trip times look unusual. It could be that a router was too busy to process the packet immediately.</a:t>
            </a:r>
          </a:p>
        </p:txBody>
      </p:sp>
      <p:sp>
        <p:nvSpPr>
          <p:cNvPr id="901131" name="Text Box 11">
            <a:extLst>
              <a:ext uri="{FF2B5EF4-FFF2-40B4-BE49-F238E27FC236}">
                <a16:creationId xmlns:a16="http://schemas.microsoft.com/office/drawing/2014/main" id="{AB08B56D-DFE4-1F36-7296-F07489CC891E}"/>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4B5F6B-6F2D-8626-F328-DF189FA14194}"/>
              </a:ext>
            </a:extLst>
          </p:cNvPr>
          <p:cNvSpPr>
            <a:spLocks noGrp="1"/>
          </p:cNvSpPr>
          <p:nvPr>
            <p:ph type="sldNum" sz="quarter" idx="10"/>
          </p:nvPr>
        </p:nvSpPr>
        <p:spPr/>
        <p:txBody>
          <a:bodyPr/>
          <a:lstStyle/>
          <a:p>
            <a:r>
              <a:rPr lang="en-US" altLang="en-US"/>
              <a:t>21.</a:t>
            </a:r>
            <a:fld id="{2884BE46-7AEB-6648-BB28-62C71FEE1B86}" type="slidenum">
              <a:rPr lang="en-US" altLang="en-US"/>
              <a:pPr/>
              <a:t>3</a:t>
            </a:fld>
            <a:endParaRPr lang="en-US" altLang="en-US"/>
          </a:p>
        </p:txBody>
      </p:sp>
      <p:sp>
        <p:nvSpPr>
          <p:cNvPr id="861186" name="Line 2">
            <a:extLst>
              <a:ext uri="{FF2B5EF4-FFF2-40B4-BE49-F238E27FC236}">
                <a16:creationId xmlns:a16="http://schemas.microsoft.com/office/drawing/2014/main" id="{3299E64A-43C5-AB24-B24D-87F098083466}"/>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7" name="Line 3">
            <a:extLst>
              <a:ext uri="{FF2B5EF4-FFF2-40B4-BE49-F238E27FC236}">
                <a16:creationId xmlns:a16="http://schemas.microsoft.com/office/drawing/2014/main" id="{B32C8C85-B975-F574-07AE-7647ECBD9204}"/>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8" name="Text Box 4">
            <a:extLst>
              <a:ext uri="{FF2B5EF4-FFF2-40B4-BE49-F238E27FC236}">
                <a16:creationId xmlns:a16="http://schemas.microsoft.com/office/drawing/2014/main" id="{9258734E-C583-84E4-E41A-F3BA70002CC3}"/>
              </a:ext>
            </a:extLst>
          </p:cNvPr>
          <p:cNvSpPr txBox="1">
            <a:spLocks noChangeArrowheads="1"/>
          </p:cNvSpPr>
          <p:nvPr/>
        </p:nvSpPr>
        <p:spPr bwMode="auto">
          <a:xfrm>
            <a:off x="304800" y="457200"/>
            <a:ext cx="336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  </a:t>
            </a:r>
            <a:r>
              <a:rPr lang="en-US" altLang="en-US" sz="2000" i="1">
                <a:latin typeface="Times New Roman" panose="02020603050405020304" pitchFamily="18" charset="0"/>
              </a:rPr>
              <a:t>ARP operation</a:t>
            </a:r>
          </a:p>
        </p:txBody>
      </p:sp>
      <p:sp>
        <p:nvSpPr>
          <p:cNvPr id="861189" name="Line 5">
            <a:extLst>
              <a:ext uri="{FF2B5EF4-FFF2-40B4-BE49-F238E27FC236}">
                <a16:creationId xmlns:a16="http://schemas.microsoft.com/office/drawing/2014/main" id="{0E95BE97-E7AC-D736-8900-6EBFAA5A754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1191" name="Picture 7">
            <a:extLst>
              <a:ext uri="{FF2B5EF4-FFF2-40B4-BE49-F238E27FC236}">
                <a16:creationId xmlns:a16="http://schemas.microsoft.com/office/drawing/2014/main" id="{B8B62A3C-FDCF-8414-49DE-B2B4B2FBC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19200"/>
            <a:ext cx="56673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D6A6A7-8DAC-AAEE-38A7-355E2B0D4812}"/>
              </a:ext>
            </a:extLst>
          </p:cNvPr>
          <p:cNvSpPr>
            <a:spLocks noGrp="1"/>
          </p:cNvSpPr>
          <p:nvPr>
            <p:ph type="sldNum" sz="quarter" idx="10"/>
          </p:nvPr>
        </p:nvSpPr>
        <p:spPr/>
        <p:txBody>
          <a:bodyPr/>
          <a:lstStyle/>
          <a:p>
            <a:r>
              <a:rPr lang="en-US" altLang="en-US"/>
              <a:t>21.</a:t>
            </a:r>
            <a:fld id="{B30BF1D4-2A2B-F04B-9581-B47B0478F69C}" type="slidenum">
              <a:rPr lang="en-US" altLang="en-US"/>
              <a:pPr/>
              <a:t>30</a:t>
            </a:fld>
            <a:endParaRPr lang="en-US" altLang="en-US"/>
          </a:p>
        </p:txBody>
      </p:sp>
      <p:sp>
        <p:nvSpPr>
          <p:cNvPr id="961538" name="Rectangle 2">
            <a:extLst>
              <a:ext uri="{FF2B5EF4-FFF2-40B4-BE49-F238E27FC236}">
                <a16:creationId xmlns:a16="http://schemas.microsoft.com/office/drawing/2014/main" id="{F3F5F337-D081-D84B-0783-9438B7EA474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1539" name="Rectangle 3">
            <a:extLst>
              <a:ext uri="{FF2B5EF4-FFF2-40B4-BE49-F238E27FC236}">
                <a16:creationId xmlns:a16="http://schemas.microsoft.com/office/drawing/2014/main" id="{A81E04BC-2F19-1045-D3D7-A94EAE12754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1540" name="Rectangle 4">
            <a:extLst>
              <a:ext uri="{FF2B5EF4-FFF2-40B4-BE49-F238E27FC236}">
                <a16:creationId xmlns:a16="http://schemas.microsoft.com/office/drawing/2014/main" id="{61008019-9092-7E4C-7F6B-DA980889E50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1541" name="Rectangle 5">
            <a:extLst>
              <a:ext uri="{FF2B5EF4-FFF2-40B4-BE49-F238E27FC236}">
                <a16:creationId xmlns:a16="http://schemas.microsoft.com/office/drawing/2014/main" id="{F850EC04-1912-06C7-587B-DB08AB8FF95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1542" name="Rectangle 6">
            <a:extLst>
              <a:ext uri="{FF2B5EF4-FFF2-40B4-BE49-F238E27FC236}">
                <a16:creationId xmlns:a16="http://schemas.microsoft.com/office/drawing/2014/main" id="{6EC9A2BE-7D75-75DB-4FBA-577C4A7AC50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1543" name="Rectangle 7">
            <a:extLst>
              <a:ext uri="{FF2B5EF4-FFF2-40B4-BE49-F238E27FC236}">
                <a16:creationId xmlns:a16="http://schemas.microsoft.com/office/drawing/2014/main" id="{3905EA5D-DB8B-85D2-C953-280F88ADBEA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1544" name="Rectangle 8">
            <a:extLst>
              <a:ext uri="{FF2B5EF4-FFF2-40B4-BE49-F238E27FC236}">
                <a16:creationId xmlns:a16="http://schemas.microsoft.com/office/drawing/2014/main" id="{270F6196-A864-AACF-CC40-1ADBA0A0747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1546" name="Text Box 10">
            <a:extLst>
              <a:ext uri="{FF2B5EF4-FFF2-40B4-BE49-F238E27FC236}">
                <a16:creationId xmlns:a16="http://schemas.microsoft.com/office/drawing/2014/main" id="{BCFB2DA2-E215-EF4A-795E-D194C1C8D25E}"/>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21.5 (continued)</a:t>
            </a:r>
          </a:p>
        </p:txBody>
      </p:sp>
      <p:pic>
        <p:nvPicPr>
          <p:cNvPr id="961547" name="Picture 11">
            <a:extLst>
              <a:ext uri="{FF2B5EF4-FFF2-40B4-BE49-F238E27FC236}">
                <a16:creationId xmlns:a16="http://schemas.microsoft.com/office/drawing/2014/main" id="{BB4B4441-E2B3-648D-DB27-90790F5DB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17663"/>
            <a:ext cx="8729663" cy="37925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D8A962-07F7-9422-1107-50F0BD782F6B}"/>
              </a:ext>
            </a:extLst>
          </p:cNvPr>
          <p:cNvSpPr>
            <a:spLocks noGrp="1"/>
          </p:cNvSpPr>
          <p:nvPr>
            <p:ph type="sldNum" sz="quarter" idx="10"/>
          </p:nvPr>
        </p:nvSpPr>
        <p:spPr/>
        <p:txBody>
          <a:bodyPr/>
          <a:lstStyle/>
          <a:p>
            <a:r>
              <a:rPr lang="en-US" altLang="en-US"/>
              <a:t>21.</a:t>
            </a:r>
            <a:fld id="{AA3E1EB9-BB3C-8F4E-8185-2717C95BA442}" type="slidenum">
              <a:rPr lang="en-US" altLang="en-US"/>
              <a:pPr/>
              <a:t>31</a:t>
            </a:fld>
            <a:endParaRPr lang="en-US" altLang="en-US"/>
          </a:p>
        </p:txBody>
      </p:sp>
      <p:sp>
        <p:nvSpPr>
          <p:cNvPr id="859138" name="Rectangle 2">
            <a:extLst>
              <a:ext uri="{FF2B5EF4-FFF2-40B4-BE49-F238E27FC236}">
                <a16:creationId xmlns:a16="http://schemas.microsoft.com/office/drawing/2014/main" id="{69E90680-D2A0-B490-C6AE-EBEDC7A5B765}"/>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1413F762-4473-58FF-9087-EB8B55ED9C2E}"/>
              </a:ext>
            </a:extLst>
          </p:cNvPr>
          <p:cNvSpPr txBox="1">
            <a:spLocks noChangeArrowheads="1"/>
          </p:cNvSpPr>
          <p:nvPr/>
        </p:nvSpPr>
        <p:spPr bwMode="auto">
          <a:xfrm>
            <a:off x="228600" y="406400"/>
            <a:ext cx="2339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21-3   IGMP</a:t>
            </a:r>
          </a:p>
        </p:txBody>
      </p:sp>
      <p:sp>
        <p:nvSpPr>
          <p:cNvPr id="859140" name="Text Box 4">
            <a:extLst>
              <a:ext uri="{FF2B5EF4-FFF2-40B4-BE49-F238E27FC236}">
                <a16:creationId xmlns:a16="http://schemas.microsoft.com/office/drawing/2014/main" id="{DB5EB023-77CC-27ED-CB4F-97A3886E1A1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5A0C014C-EA2D-A1D7-BB8F-A6045AF1BFF1}"/>
              </a:ext>
            </a:extLst>
          </p:cNvPr>
          <p:cNvSpPr>
            <a:spLocks noChangeArrowheads="1"/>
          </p:cNvSpPr>
          <p:nvPr/>
        </p:nvSpPr>
        <p:spPr bwMode="auto">
          <a:xfrm>
            <a:off x="228600" y="1524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IP protocol can be involved in two types of communication: unicasting and multicasting. The Internet Group Management Protocol (IGMP) is one of the necessary, but not sufficient, protocols that is involved in multicasting. IGMP is a companion to the IP protocol.</a:t>
            </a:r>
          </a:p>
        </p:txBody>
      </p:sp>
      <p:sp>
        <p:nvSpPr>
          <p:cNvPr id="859142" name="Rectangle 6">
            <a:extLst>
              <a:ext uri="{FF2B5EF4-FFF2-40B4-BE49-F238E27FC236}">
                <a16:creationId xmlns:a16="http://schemas.microsoft.com/office/drawing/2014/main" id="{5A4647BC-6698-185D-EF85-F57A0A7E5F28}"/>
              </a:ext>
            </a:extLst>
          </p:cNvPr>
          <p:cNvSpPr>
            <a:spLocks noChangeArrowheads="1"/>
          </p:cNvSpPr>
          <p:nvPr/>
        </p:nvSpPr>
        <p:spPr bwMode="auto">
          <a:xfrm>
            <a:off x="152400" y="480060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Group Management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IGMP Messages and IGMP Operation</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Encapsulation</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Netstat Utility</a:t>
            </a:r>
          </a:p>
        </p:txBody>
      </p:sp>
      <p:sp>
        <p:nvSpPr>
          <p:cNvPr id="859143" name="Text Box 7">
            <a:extLst>
              <a:ext uri="{FF2B5EF4-FFF2-40B4-BE49-F238E27FC236}">
                <a16:creationId xmlns:a16="http://schemas.microsoft.com/office/drawing/2014/main" id="{385CADDB-8687-08FD-7CC7-D227384823C8}"/>
              </a:ext>
            </a:extLst>
          </p:cNvPr>
          <p:cNvSpPr txBox="1">
            <a:spLocks noChangeArrowheads="1"/>
          </p:cNvSpPr>
          <p:nvPr/>
        </p:nvSpPr>
        <p:spPr bwMode="auto">
          <a:xfrm>
            <a:off x="165100" y="42672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C111EF-7828-BD12-6B19-80D142844387}"/>
              </a:ext>
            </a:extLst>
          </p:cNvPr>
          <p:cNvSpPr>
            <a:spLocks noGrp="1"/>
          </p:cNvSpPr>
          <p:nvPr>
            <p:ph type="sldNum" sz="quarter" idx="10"/>
          </p:nvPr>
        </p:nvSpPr>
        <p:spPr/>
        <p:txBody>
          <a:bodyPr/>
          <a:lstStyle/>
          <a:p>
            <a:r>
              <a:rPr lang="en-US" altLang="en-US"/>
              <a:t>21.</a:t>
            </a:r>
            <a:fld id="{22A481DC-BCB4-4645-BB5E-0D4279C9CF43}" type="slidenum">
              <a:rPr lang="en-US" altLang="en-US"/>
              <a:pPr/>
              <a:t>32</a:t>
            </a:fld>
            <a:endParaRPr lang="en-US" altLang="en-US"/>
          </a:p>
        </p:txBody>
      </p:sp>
      <p:sp>
        <p:nvSpPr>
          <p:cNvPr id="876546" name="Line 2">
            <a:extLst>
              <a:ext uri="{FF2B5EF4-FFF2-40B4-BE49-F238E27FC236}">
                <a16:creationId xmlns:a16="http://schemas.microsoft.com/office/drawing/2014/main" id="{219E7A56-21A1-8E2E-6F04-BE6F691FF7E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B3557EFE-C324-750B-5E33-483D0146A4D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2CA35D6D-8218-183C-063C-8DEED7092B56}"/>
              </a:ext>
            </a:extLst>
          </p:cNvPr>
          <p:cNvSpPr txBox="1">
            <a:spLocks noChangeArrowheads="1"/>
          </p:cNvSpPr>
          <p:nvPr/>
        </p:nvSpPr>
        <p:spPr bwMode="auto">
          <a:xfrm>
            <a:off x="304800" y="762000"/>
            <a:ext cx="414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21.16  </a:t>
            </a:r>
            <a:r>
              <a:rPr lang="en-US" altLang="en-US" sz="2000" i="1">
                <a:latin typeface="Times New Roman" panose="02020603050405020304" pitchFamily="18" charset="0"/>
              </a:rPr>
              <a:t>IGMP message types</a:t>
            </a:r>
          </a:p>
        </p:txBody>
      </p:sp>
      <p:sp>
        <p:nvSpPr>
          <p:cNvPr id="876549" name="Line 5">
            <a:extLst>
              <a:ext uri="{FF2B5EF4-FFF2-40B4-BE49-F238E27FC236}">
                <a16:creationId xmlns:a16="http://schemas.microsoft.com/office/drawing/2014/main" id="{1DA927F0-0187-CFCC-913D-C89BF35EA8B3}"/>
              </a:ext>
            </a:extLst>
          </p:cNvPr>
          <p:cNvSpPr>
            <a:spLocks noChangeShapeType="1"/>
          </p:cNvSpPr>
          <p:nvPr/>
        </p:nvSpPr>
        <p:spPr bwMode="auto">
          <a:xfrm>
            <a:off x="152400" y="5791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AA6467BC-1ADE-88CF-5536-F82E32DC9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43175"/>
            <a:ext cx="8675688"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652B72-46B2-34B5-EE9C-3ADD92848982}"/>
              </a:ext>
            </a:extLst>
          </p:cNvPr>
          <p:cNvSpPr>
            <a:spLocks noGrp="1"/>
          </p:cNvSpPr>
          <p:nvPr>
            <p:ph type="sldNum" sz="quarter" idx="10"/>
          </p:nvPr>
        </p:nvSpPr>
        <p:spPr/>
        <p:txBody>
          <a:bodyPr/>
          <a:lstStyle/>
          <a:p>
            <a:r>
              <a:rPr lang="en-US" altLang="en-US"/>
              <a:t>21.</a:t>
            </a:r>
            <a:fld id="{A8238D6E-846A-8542-8764-6758357D53F8}" type="slidenum">
              <a:rPr lang="en-US" altLang="en-US"/>
              <a:pPr/>
              <a:t>33</a:t>
            </a:fld>
            <a:endParaRPr lang="en-US" altLang="en-US"/>
          </a:p>
        </p:txBody>
      </p:sp>
      <p:sp>
        <p:nvSpPr>
          <p:cNvPr id="877570" name="Line 2">
            <a:extLst>
              <a:ext uri="{FF2B5EF4-FFF2-40B4-BE49-F238E27FC236}">
                <a16:creationId xmlns:a16="http://schemas.microsoft.com/office/drawing/2014/main" id="{17CA3B2E-F61E-B6B3-52E1-B400837AC4D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a:extLst>
              <a:ext uri="{FF2B5EF4-FFF2-40B4-BE49-F238E27FC236}">
                <a16:creationId xmlns:a16="http://schemas.microsoft.com/office/drawing/2014/main" id="{2C4594AD-798F-86D4-7AAA-887F320D07A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a:extLst>
              <a:ext uri="{FF2B5EF4-FFF2-40B4-BE49-F238E27FC236}">
                <a16:creationId xmlns:a16="http://schemas.microsoft.com/office/drawing/2014/main" id="{D95B19AD-3BC0-2B5A-D4E6-3B796F36B2D9}"/>
              </a:ext>
            </a:extLst>
          </p:cNvPr>
          <p:cNvSpPr txBox="1">
            <a:spLocks noChangeArrowheads="1"/>
          </p:cNvSpPr>
          <p:nvPr/>
        </p:nvSpPr>
        <p:spPr bwMode="auto">
          <a:xfrm>
            <a:off x="304800" y="762000"/>
            <a:ext cx="432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21.17  </a:t>
            </a:r>
            <a:r>
              <a:rPr lang="en-US" altLang="en-US" sz="2000" i="1">
                <a:latin typeface="Times New Roman" panose="02020603050405020304" pitchFamily="18" charset="0"/>
              </a:rPr>
              <a:t>IGMP message format</a:t>
            </a:r>
          </a:p>
        </p:txBody>
      </p:sp>
      <p:sp>
        <p:nvSpPr>
          <p:cNvPr id="877573" name="Line 5">
            <a:extLst>
              <a:ext uri="{FF2B5EF4-FFF2-40B4-BE49-F238E27FC236}">
                <a16:creationId xmlns:a16="http://schemas.microsoft.com/office/drawing/2014/main" id="{488524C4-6558-0380-BE71-05BAE81A897C}"/>
              </a:ext>
            </a:extLst>
          </p:cNvPr>
          <p:cNvSpPr>
            <a:spLocks noChangeShapeType="1"/>
          </p:cNvSpPr>
          <p:nvPr/>
        </p:nvSpPr>
        <p:spPr bwMode="auto">
          <a:xfrm>
            <a:off x="152400" y="5867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a:extLst>
              <a:ext uri="{FF2B5EF4-FFF2-40B4-BE49-F238E27FC236}">
                <a16:creationId xmlns:a16="http://schemas.microsoft.com/office/drawing/2014/main" id="{73687A79-46E2-4A07-3323-2CF590129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67000"/>
            <a:ext cx="814546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5BB6F6-8B15-930E-A34C-76EF373354BB}"/>
              </a:ext>
            </a:extLst>
          </p:cNvPr>
          <p:cNvSpPr>
            <a:spLocks noGrp="1"/>
          </p:cNvSpPr>
          <p:nvPr>
            <p:ph type="sldNum" sz="quarter" idx="10"/>
          </p:nvPr>
        </p:nvSpPr>
        <p:spPr/>
        <p:txBody>
          <a:bodyPr/>
          <a:lstStyle/>
          <a:p>
            <a:r>
              <a:rPr lang="en-US" altLang="en-US"/>
              <a:t>21.</a:t>
            </a:r>
            <a:fld id="{05330076-2BC8-204A-A43C-C91E52F9366F}" type="slidenum">
              <a:rPr lang="en-US" altLang="en-US"/>
              <a:pPr/>
              <a:t>34</a:t>
            </a:fld>
            <a:endParaRPr lang="en-US" altLang="en-US"/>
          </a:p>
        </p:txBody>
      </p:sp>
      <p:sp>
        <p:nvSpPr>
          <p:cNvPr id="892930" name="Text Box 2">
            <a:extLst>
              <a:ext uri="{FF2B5EF4-FFF2-40B4-BE49-F238E27FC236}">
                <a16:creationId xmlns:a16="http://schemas.microsoft.com/office/drawing/2014/main" id="{36A6A259-918B-1DED-EE9C-B92EF24781B4}"/>
              </a:ext>
            </a:extLst>
          </p:cNvPr>
          <p:cNvSpPr txBox="1">
            <a:spLocks noChangeArrowheads="1"/>
          </p:cNvSpPr>
          <p:nvPr/>
        </p:nvSpPr>
        <p:spPr bwMode="auto">
          <a:xfrm>
            <a:off x="1760538" y="1676400"/>
            <a:ext cx="336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21.1  </a:t>
            </a:r>
            <a:r>
              <a:rPr lang="en-US" altLang="en-US" sz="2000" i="1">
                <a:latin typeface="Times New Roman" panose="02020603050405020304" pitchFamily="18" charset="0"/>
              </a:rPr>
              <a:t>IGMP type field</a:t>
            </a:r>
          </a:p>
        </p:txBody>
      </p:sp>
      <p:pic>
        <p:nvPicPr>
          <p:cNvPr id="892932" name="Picture 4">
            <a:extLst>
              <a:ext uri="{FF2B5EF4-FFF2-40B4-BE49-F238E27FC236}">
                <a16:creationId xmlns:a16="http://schemas.microsoft.com/office/drawing/2014/main" id="{7DCE5F87-40BA-714D-1D4F-DED71A3C1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2192338"/>
            <a:ext cx="6110287" cy="199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72A901-372F-C8CC-B380-545A71411B68}"/>
              </a:ext>
            </a:extLst>
          </p:cNvPr>
          <p:cNvSpPr>
            <a:spLocks noGrp="1"/>
          </p:cNvSpPr>
          <p:nvPr>
            <p:ph type="sldNum" sz="quarter" idx="10"/>
          </p:nvPr>
        </p:nvSpPr>
        <p:spPr/>
        <p:txBody>
          <a:bodyPr/>
          <a:lstStyle/>
          <a:p>
            <a:r>
              <a:rPr lang="en-US" altLang="en-US"/>
              <a:t>21.</a:t>
            </a:r>
            <a:fld id="{CC4E6233-BEF9-B240-A066-ECEAB3EEA138}" type="slidenum">
              <a:rPr lang="en-US" altLang="en-US"/>
              <a:pPr/>
              <a:t>35</a:t>
            </a:fld>
            <a:endParaRPr lang="en-US" altLang="en-US"/>
          </a:p>
        </p:txBody>
      </p:sp>
      <p:sp>
        <p:nvSpPr>
          <p:cNvPr id="878594" name="Line 2">
            <a:extLst>
              <a:ext uri="{FF2B5EF4-FFF2-40B4-BE49-F238E27FC236}">
                <a16:creationId xmlns:a16="http://schemas.microsoft.com/office/drawing/2014/main" id="{ECDAFAA5-B743-EC47-F32A-E1E2CD5537E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2B3A0179-10E9-DD65-8692-CCD1FAA9F72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DB6AA252-14FF-71FF-B68F-0E666BC78F05}"/>
              </a:ext>
            </a:extLst>
          </p:cNvPr>
          <p:cNvSpPr txBox="1">
            <a:spLocks noChangeArrowheads="1"/>
          </p:cNvSpPr>
          <p:nvPr/>
        </p:nvSpPr>
        <p:spPr bwMode="auto">
          <a:xfrm>
            <a:off x="304800" y="762000"/>
            <a:ext cx="3687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21.18  </a:t>
            </a:r>
            <a:r>
              <a:rPr lang="en-US" altLang="en-US" sz="2000" i="1">
                <a:latin typeface="Times New Roman" panose="02020603050405020304" pitchFamily="18" charset="0"/>
              </a:rPr>
              <a:t>IGMP operation</a:t>
            </a:r>
          </a:p>
        </p:txBody>
      </p:sp>
      <p:sp>
        <p:nvSpPr>
          <p:cNvPr id="878597" name="Line 5">
            <a:extLst>
              <a:ext uri="{FF2B5EF4-FFF2-40B4-BE49-F238E27FC236}">
                <a16:creationId xmlns:a16="http://schemas.microsoft.com/office/drawing/2014/main" id="{1519D882-A7F5-5C7B-5F9A-FBDF708FEF3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a:extLst>
              <a:ext uri="{FF2B5EF4-FFF2-40B4-BE49-F238E27FC236}">
                <a16:creationId xmlns:a16="http://schemas.microsoft.com/office/drawing/2014/main" id="{FBD6C0A1-F083-C44D-654C-6CEF67206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22450"/>
            <a:ext cx="861060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EDFD6D-33B6-540C-9B8D-E84C40BA17B5}"/>
              </a:ext>
            </a:extLst>
          </p:cNvPr>
          <p:cNvSpPr>
            <a:spLocks noGrp="1"/>
          </p:cNvSpPr>
          <p:nvPr>
            <p:ph type="sldNum" sz="quarter" idx="10"/>
          </p:nvPr>
        </p:nvSpPr>
        <p:spPr/>
        <p:txBody>
          <a:bodyPr/>
          <a:lstStyle/>
          <a:p>
            <a:r>
              <a:rPr lang="en-US" altLang="en-US"/>
              <a:t>21.</a:t>
            </a:r>
            <a:fld id="{872F8614-AC55-8D4B-ADD7-F4FF39CAC10A}" type="slidenum">
              <a:rPr lang="en-US" altLang="en-US"/>
              <a:pPr/>
              <a:t>36</a:t>
            </a:fld>
            <a:endParaRPr lang="en-US" altLang="en-US"/>
          </a:p>
        </p:txBody>
      </p:sp>
      <p:sp>
        <p:nvSpPr>
          <p:cNvPr id="888834" name="Rectangle 2">
            <a:extLst>
              <a:ext uri="{FF2B5EF4-FFF2-40B4-BE49-F238E27FC236}">
                <a16:creationId xmlns:a16="http://schemas.microsoft.com/office/drawing/2014/main" id="{E88042AD-E9DA-A85B-F01F-5AA3FB92864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5" name="Rectangle 3">
            <a:extLst>
              <a:ext uri="{FF2B5EF4-FFF2-40B4-BE49-F238E27FC236}">
                <a16:creationId xmlns:a16="http://schemas.microsoft.com/office/drawing/2014/main" id="{3A0D9DF8-E0B4-95E8-D89F-658D6938F1B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6" name="Rectangle 4">
            <a:extLst>
              <a:ext uri="{FF2B5EF4-FFF2-40B4-BE49-F238E27FC236}">
                <a16:creationId xmlns:a16="http://schemas.microsoft.com/office/drawing/2014/main" id="{366BC153-E5BE-ED40-8BF7-1B9362F70E4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7" name="Rectangle 5">
            <a:extLst>
              <a:ext uri="{FF2B5EF4-FFF2-40B4-BE49-F238E27FC236}">
                <a16:creationId xmlns:a16="http://schemas.microsoft.com/office/drawing/2014/main" id="{D8979058-85DB-509E-43B9-1572076B01C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8" name="Rectangle 6">
            <a:extLst>
              <a:ext uri="{FF2B5EF4-FFF2-40B4-BE49-F238E27FC236}">
                <a16:creationId xmlns:a16="http://schemas.microsoft.com/office/drawing/2014/main" id="{28D35FF4-41E3-A73B-7C46-709FDEB6C7A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9" name="Rectangle 7">
            <a:extLst>
              <a:ext uri="{FF2B5EF4-FFF2-40B4-BE49-F238E27FC236}">
                <a16:creationId xmlns:a16="http://schemas.microsoft.com/office/drawing/2014/main" id="{F2A90CB4-6FD7-96D7-AD1A-5D528884216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0" name="Rectangle 8">
            <a:extLst>
              <a:ext uri="{FF2B5EF4-FFF2-40B4-BE49-F238E27FC236}">
                <a16:creationId xmlns:a16="http://schemas.microsoft.com/office/drawing/2014/main" id="{7B69CE48-802B-5142-34DC-8283DFFB5B1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1" name="Line 9">
            <a:extLst>
              <a:ext uri="{FF2B5EF4-FFF2-40B4-BE49-F238E27FC236}">
                <a16:creationId xmlns:a16="http://schemas.microsoft.com/office/drawing/2014/main" id="{8223132A-7A23-2205-9155-A16BFE95F2FE}"/>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2" name="Line 10">
            <a:extLst>
              <a:ext uri="{FF2B5EF4-FFF2-40B4-BE49-F238E27FC236}">
                <a16:creationId xmlns:a16="http://schemas.microsoft.com/office/drawing/2014/main" id="{F0C1F66F-1F7C-C3C1-8FB8-8DFCFB4B2AD4}"/>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3" name="Rectangle 11">
            <a:extLst>
              <a:ext uri="{FF2B5EF4-FFF2-40B4-BE49-F238E27FC236}">
                <a16:creationId xmlns:a16="http://schemas.microsoft.com/office/drawing/2014/main" id="{B4660E0D-CC03-6A71-9F17-40EE3AC676B2}"/>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IGMP, a membership report is sent twice, one after the other.</a:t>
            </a:r>
          </a:p>
        </p:txBody>
      </p:sp>
      <p:grpSp>
        <p:nvGrpSpPr>
          <p:cNvPr id="888844" name="Group 12">
            <a:extLst>
              <a:ext uri="{FF2B5EF4-FFF2-40B4-BE49-F238E27FC236}">
                <a16:creationId xmlns:a16="http://schemas.microsoft.com/office/drawing/2014/main" id="{4D946E12-A708-3B22-DCC4-3193416346AB}"/>
              </a:ext>
            </a:extLst>
          </p:cNvPr>
          <p:cNvGrpSpPr>
            <a:grpSpLocks/>
          </p:cNvGrpSpPr>
          <p:nvPr/>
        </p:nvGrpSpPr>
        <p:grpSpPr bwMode="auto">
          <a:xfrm>
            <a:off x="457200" y="2057400"/>
            <a:ext cx="1143000" cy="566738"/>
            <a:chOff x="1200" y="1248"/>
            <a:chExt cx="720" cy="357"/>
          </a:xfrm>
        </p:grpSpPr>
        <p:pic>
          <p:nvPicPr>
            <p:cNvPr id="888845" name="Picture 13">
              <a:extLst>
                <a:ext uri="{FF2B5EF4-FFF2-40B4-BE49-F238E27FC236}">
                  <a16:creationId xmlns:a16="http://schemas.microsoft.com/office/drawing/2014/main" id="{F8042DF4-3E1B-1634-E1E4-8E9908086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8846" name="Text Box 14">
              <a:extLst>
                <a:ext uri="{FF2B5EF4-FFF2-40B4-BE49-F238E27FC236}">
                  <a16:creationId xmlns:a16="http://schemas.microsoft.com/office/drawing/2014/main" id="{7C3C7507-291D-62D1-BBCB-09F6E179BEE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0C9121-7E43-90F8-1008-4B33DE4AEEF8}"/>
              </a:ext>
            </a:extLst>
          </p:cNvPr>
          <p:cNvSpPr>
            <a:spLocks noGrp="1"/>
          </p:cNvSpPr>
          <p:nvPr>
            <p:ph type="sldNum" sz="quarter" idx="10"/>
          </p:nvPr>
        </p:nvSpPr>
        <p:spPr/>
        <p:txBody>
          <a:bodyPr/>
          <a:lstStyle/>
          <a:p>
            <a:r>
              <a:rPr lang="en-US" altLang="en-US"/>
              <a:t>21.</a:t>
            </a:r>
            <a:fld id="{E06C7888-F654-8D49-945C-D0ABCDE215FE}" type="slidenum">
              <a:rPr lang="en-US" altLang="en-US"/>
              <a:pPr/>
              <a:t>37</a:t>
            </a:fld>
            <a:endParaRPr lang="en-US" altLang="en-US"/>
          </a:p>
        </p:txBody>
      </p:sp>
      <p:sp>
        <p:nvSpPr>
          <p:cNvPr id="889858" name="Rectangle 2">
            <a:extLst>
              <a:ext uri="{FF2B5EF4-FFF2-40B4-BE49-F238E27FC236}">
                <a16:creationId xmlns:a16="http://schemas.microsoft.com/office/drawing/2014/main" id="{6B697011-A6A0-8E91-620C-229D27C29F1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59" name="Rectangle 3">
            <a:extLst>
              <a:ext uri="{FF2B5EF4-FFF2-40B4-BE49-F238E27FC236}">
                <a16:creationId xmlns:a16="http://schemas.microsoft.com/office/drawing/2014/main" id="{AAA7258C-5C99-3A85-E312-3A45E34E233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0" name="Rectangle 4">
            <a:extLst>
              <a:ext uri="{FF2B5EF4-FFF2-40B4-BE49-F238E27FC236}">
                <a16:creationId xmlns:a16="http://schemas.microsoft.com/office/drawing/2014/main" id="{EB7CF6B2-17FB-5E0F-1AC7-69725671D92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1" name="Rectangle 5">
            <a:extLst>
              <a:ext uri="{FF2B5EF4-FFF2-40B4-BE49-F238E27FC236}">
                <a16:creationId xmlns:a16="http://schemas.microsoft.com/office/drawing/2014/main" id="{8E341429-6566-A63C-5200-E519E5C0B93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2" name="Rectangle 6">
            <a:extLst>
              <a:ext uri="{FF2B5EF4-FFF2-40B4-BE49-F238E27FC236}">
                <a16:creationId xmlns:a16="http://schemas.microsoft.com/office/drawing/2014/main" id="{4A489140-F0F9-0C45-239B-5F37B3F9842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3" name="Rectangle 7">
            <a:extLst>
              <a:ext uri="{FF2B5EF4-FFF2-40B4-BE49-F238E27FC236}">
                <a16:creationId xmlns:a16="http://schemas.microsoft.com/office/drawing/2014/main" id="{0EA781AC-826F-BA85-B074-A62D82019FF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4" name="Rectangle 8">
            <a:extLst>
              <a:ext uri="{FF2B5EF4-FFF2-40B4-BE49-F238E27FC236}">
                <a16:creationId xmlns:a16="http://schemas.microsoft.com/office/drawing/2014/main" id="{CE845BA1-94EF-7F00-01AF-537FA250635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5" name="Line 9">
            <a:extLst>
              <a:ext uri="{FF2B5EF4-FFF2-40B4-BE49-F238E27FC236}">
                <a16:creationId xmlns:a16="http://schemas.microsoft.com/office/drawing/2014/main" id="{D1D0BE41-3670-CE51-DF8E-EB7AA811DB61}"/>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66" name="Line 10">
            <a:extLst>
              <a:ext uri="{FF2B5EF4-FFF2-40B4-BE49-F238E27FC236}">
                <a16:creationId xmlns:a16="http://schemas.microsoft.com/office/drawing/2014/main" id="{1B7588B7-764A-8A33-21EF-E50C3EC8B802}"/>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67" name="Rectangle 11">
            <a:extLst>
              <a:ext uri="{FF2B5EF4-FFF2-40B4-BE49-F238E27FC236}">
                <a16:creationId xmlns:a16="http://schemas.microsoft.com/office/drawing/2014/main" id="{EFE93B43-3FA8-B923-363C-3542D4205319}"/>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general query message does not define a particular group.</a:t>
            </a:r>
          </a:p>
        </p:txBody>
      </p:sp>
      <p:grpSp>
        <p:nvGrpSpPr>
          <p:cNvPr id="889868" name="Group 12">
            <a:extLst>
              <a:ext uri="{FF2B5EF4-FFF2-40B4-BE49-F238E27FC236}">
                <a16:creationId xmlns:a16="http://schemas.microsoft.com/office/drawing/2014/main" id="{F7A5C9E6-229E-493A-0760-A70AAD08BA04}"/>
              </a:ext>
            </a:extLst>
          </p:cNvPr>
          <p:cNvGrpSpPr>
            <a:grpSpLocks/>
          </p:cNvGrpSpPr>
          <p:nvPr/>
        </p:nvGrpSpPr>
        <p:grpSpPr bwMode="auto">
          <a:xfrm>
            <a:off x="457200" y="1981200"/>
            <a:ext cx="1143000" cy="566738"/>
            <a:chOff x="1200" y="1248"/>
            <a:chExt cx="720" cy="357"/>
          </a:xfrm>
        </p:grpSpPr>
        <p:pic>
          <p:nvPicPr>
            <p:cNvPr id="889869" name="Picture 13">
              <a:extLst>
                <a:ext uri="{FF2B5EF4-FFF2-40B4-BE49-F238E27FC236}">
                  <a16:creationId xmlns:a16="http://schemas.microsoft.com/office/drawing/2014/main" id="{3E8F1679-E049-7464-06FB-3D7221C3C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9870" name="Text Box 14">
              <a:extLst>
                <a:ext uri="{FF2B5EF4-FFF2-40B4-BE49-F238E27FC236}">
                  <a16:creationId xmlns:a16="http://schemas.microsoft.com/office/drawing/2014/main" id="{2A52A198-71A0-588E-CFB8-C338C9ED7D0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5C944D-89E1-09AB-C87F-E4A1FBF30E6C}"/>
              </a:ext>
            </a:extLst>
          </p:cNvPr>
          <p:cNvSpPr>
            <a:spLocks noGrp="1"/>
          </p:cNvSpPr>
          <p:nvPr>
            <p:ph type="sldNum" sz="quarter" idx="10"/>
          </p:nvPr>
        </p:nvSpPr>
        <p:spPr/>
        <p:txBody>
          <a:bodyPr/>
          <a:lstStyle/>
          <a:p>
            <a:r>
              <a:rPr lang="en-US" altLang="en-US"/>
              <a:t>21.</a:t>
            </a:r>
            <a:fld id="{6653E9C1-9A60-C140-AE16-42B9DF6DC704}" type="slidenum">
              <a:rPr lang="en-US" altLang="en-US"/>
              <a:pPr/>
              <a:t>38</a:t>
            </a:fld>
            <a:endParaRPr lang="en-US" altLang="en-US"/>
          </a:p>
        </p:txBody>
      </p:sp>
      <p:sp>
        <p:nvSpPr>
          <p:cNvPr id="902146" name="Rectangle 2">
            <a:extLst>
              <a:ext uri="{FF2B5EF4-FFF2-40B4-BE49-F238E27FC236}">
                <a16:creationId xmlns:a16="http://schemas.microsoft.com/office/drawing/2014/main" id="{171494FE-5444-C8EA-8235-5A6004FB173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7" name="Rectangle 3">
            <a:extLst>
              <a:ext uri="{FF2B5EF4-FFF2-40B4-BE49-F238E27FC236}">
                <a16:creationId xmlns:a16="http://schemas.microsoft.com/office/drawing/2014/main" id="{19438BD8-0B1A-765A-11C1-EF417746283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8" name="Rectangle 4">
            <a:extLst>
              <a:ext uri="{FF2B5EF4-FFF2-40B4-BE49-F238E27FC236}">
                <a16:creationId xmlns:a16="http://schemas.microsoft.com/office/drawing/2014/main" id="{3BB8E503-18C9-E9DB-423F-79A2BB7AA00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9" name="Rectangle 5">
            <a:extLst>
              <a:ext uri="{FF2B5EF4-FFF2-40B4-BE49-F238E27FC236}">
                <a16:creationId xmlns:a16="http://schemas.microsoft.com/office/drawing/2014/main" id="{87DC72E7-3AFA-CA83-FFB4-9930D0CA2A2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0" name="Rectangle 6">
            <a:extLst>
              <a:ext uri="{FF2B5EF4-FFF2-40B4-BE49-F238E27FC236}">
                <a16:creationId xmlns:a16="http://schemas.microsoft.com/office/drawing/2014/main" id="{16435869-A420-B810-95F1-9BBA558AE3D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1" name="Rectangle 7">
            <a:extLst>
              <a:ext uri="{FF2B5EF4-FFF2-40B4-BE49-F238E27FC236}">
                <a16:creationId xmlns:a16="http://schemas.microsoft.com/office/drawing/2014/main" id="{88639443-FA1A-3528-F4B7-6D6B57E0A3F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2" name="Rectangle 8">
            <a:extLst>
              <a:ext uri="{FF2B5EF4-FFF2-40B4-BE49-F238E27FC236}">
                <a16:creationId xmlns:a16="http://schemas.microsoft.com/office/drawing/2014/main" id="{3EE02457-6BB4-4C50-2B8D-98C34E7962F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3" name="Rectangle 9">
            <a:extLst>
              <a:ext uri="{FF2B5EF4-FFF2-40B4-BE49-F238E27FC236}">
                <a16:creationId xmlns:a16="http://schemas.microsoft.com/office/drawing/2014/main" id="{18AFB834-577F-DDCE-0727-45D315F4EF5A}"/>
              </a:ext>
            </a:extLst>
          </p:cNvPr>
          <p:cNvSpPr>
            <a:spLocks noChangeArrowheads="1"/>
          </p:cNvSpPr>
          <p:nvPr/>
        </p:nvSpPr>
        <p:spPr bwMode="auto">
          <a:xfrm>
            <a:off x="228600" y="11430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Imagine there are three hosts in a network, as shown in Figure 21.19. A query message was received at time 0; the random delay time (in tenths of seconds) for each group is shown next to the group address. Show the sequence of report messages.</a:t>
            </a:r>
          </a:p>
        </p:txBody>
      </p:sp>
      <p:sp>
        <p:nvSpPr>
          <p:cNvPr id="902155" name="Text Box 11">
            <a:extLst>
              <a:ext uri="{FF2B5EF4-FFF2-40B4-BE49-F238E27FC236}">
                <a16:creationId xmlns:a16="http://schemas.microsoft.com/office/drawing/2014/main" id="{06FA692B-B453-5787-B4C6-A2D084FDB087}"/>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21.6</a:t>
            </a:r>
          </a:p>
        </p:txBody>
      </p:sp>
      <p:sp>
        <p:nvSpPr>
          <p:cNvPr id="902156" name="Rectangle 12">
            <a:extLst>
              <a:ext uri="{FF2B5EF4-FFF2-40B4-BE49-F238E27FC236}">
                <a16:creationId xmlns:a16="http://schemas.microsoft.com/office/drawing/2014/main" id="{CAC747D5-688C-AC4B-6A0B-E99A9FA13253}"/>
              </a:ext>
            </a:extLst>
          </p:cNvPr>
          <p:cNvSpPr>
            <a:spLocks noChangeArrowheads="1"/>
          </p:cNvSpPr>
          <p:nvPr/>
        </p:nvSpPr>
        <p:spPr bwMode="auto">
          <a:xfrm>
            <a:off x="219075" y="3678238"/>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The events occur in this sequence:</a:t>
            </a:r>
          </a:p>
          <a:p>
            <a:pPr algn="just"/>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a:t>
            </a:r>
            <a:r>
              <a:rPr lang="en-US" altLang="en-US" sz="2800" i="1">
                <a:solidFill>
                  <a:schemeClr val="folHlink"/>
                </a:solidFill>
                <a:latin typeface="Times New Roman" panose="02020603050405020304" pitchFamily="18" charset="0"/>
              </a:rPr>
              <a:t>Time 12:</a:t>
            </a:r>
            <a:r>
              <a:rPr lang="en-US" altLang="en-US" sz="2800" i="1">
                <a:latin typeface="Times New Roman" panose="02020603050405020304" pitchFamily="18" charset="0"/>
              </a:rPr>
              <a:t> The timer for 228.42.0.0 in host A expires,</a:t>
            </a:r>
            <a:br>
              <a:rPr lang="en-US" altLang="en-US" sz="2800" i="1">
                <a:latin typeface="Times New Roman" panose="02020603050405020304" pitchFamily="18" charset="0"/>
              </a:rPr>
            </a:br>
            <a:r>
              <a:rPr lang="en-US" altLang="en-US" sz="2800" i="1">
                <a:latin typeface="Times New Roman" panose="02020603050405020304" pitchFamily="18" charset="0"/>
              </a:rPr>
              <a:t>     and a membership report is sent, which is received by</a:t>
            </a:r>
            <a:br>
              <a:rPr lang="en-US" altLang="en-US" sz="2800" i="1">
                <a:latin typeface="Times New Roman" panose="02020603050405020304" pitchFamily="18" charset="0"/>
              </a:rPr>
            </a:br>
            <a:r>
              <a:rPr lang="en-US" altLang="en-US" sz="2800" i="1">
                <a:latin typeface="Times New Roman" panose="02020603050405020304" pitchFamily="18" charset="0"/>
              </a:rPr>
              <a:t>     the router and every host including host B which</a:t>
            </a:r>
            <a:br>
              <a:rPr lang="en-US" altLang="en-US" sz="2800" i="1">
                <a:latin typeface="Times New Roman" panose="02020603050405020304" pitchFamily="18" charset="0"/>
              </a:rPr>
            </a:br>
            <a:r>
              <a:rPr lang="en-US" altLang="en-US" sz="2800" i="1">
                <a:latin typeface="Times New Roman" panose="02020603050405020304" pitchFamily="18" charset="0"/>
              </a:rPr>
              <a:t>     cancels its timer for 228.42.0.0.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4431E7-E5BF-1DAA-7293-57DC3DF36A86}"/>
              </a:ext>
            </a:extLst>
          </p:cNvPr>
          <p:cNvSpPr>
            <a:spLocks noGrp="1"/>
          </p:cNvSpPr>
          <p:nvPr>
            <p:ph type="sldNum" sz="quarter" idx="10"/>
          </p:nvPr>
        </p:nvSpPr>
        <p:spPr/>
        <p:txBody>
          <a:bodyPr/>
          <a:lstStyle/>
          <a:p>
            <a:r>
              <a:rPr lang="en-US" altLang="en-US"/>
              <a:t>21.</a:t>
            </a:r>
            <a:fld id="{3DBB9ED6-208D-2C49-82D5-2051FBE8DA4B}" type="slidenum">
              <a:rPr lang="en-US" altLang="en-US"/>
              <a:pPr/>
              <a:t>39</a:t>
            </a:fld>
            <a:endParaRPr lang="en-US" altLang="en-US"/>
          </a:p>
        </p:txBody>
      </p:sp>
      <p:sp>
        <p:nvSpPr>
          <p:cNvPr id="963586" name="Rectangle 2">
            <a:extLst>
              <a:ext uri="{FF2B5EF4-FFF2-40B4-BE49-F238E27FC236}">
                <a16:creationId xmlns:a16="http://schemas.microsoft.com/office/drawing/2014/main" id="{C9BFCC84-B64E-50B3-5D44-3FBEEAFF6B0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87" name="Rectangle 3">
            <a:extLst>
              <a:ext uri="{FF2B5EF4-FFF2-40B4-BE49-F238E27FC236}">
                <a16:creationId xmlns:a16="http://schemas.microsoft.com/office/drawing/2014/main" id="{5EF1BCB5-E5D5-1FD1-3EFB-1AC42DEFAE4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88" name="Rectangle 4">
            <a:extLst>
              <a:ext uri="{FF2B5EF4-FFF2-40B4-BE49-F238E27FC236}">
                <a16:creationId xmlns:a16="http://schemas.microsoft.com/office/drawing/2014/main" id="{8E0A9702-D843-CB86-E358-F5C0CA31CF1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89" name="Rectangle 5">
            <a:extLst>
              <a:ext uri="{FF2B5EF4-FFF2-40B4-BE49-F238E27FC236}">
                <a16:creationId xmlns:a16="http://schemas.microsoft.com/office/drawing/2014/main" id="{53620768-16C0-973D-E864-2CDDCC54BE7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90" name="Rectangle 6">
            <a:extLst>
              <a:ext uri="{FF2B5EF4-FFF2-40B4-BE49-F238E27FC236}">
                <a16:creationId xmlns:a16="http://schemas.microsoft.com/office/drawing/2014/main" id="{E523FA6D-45C0-734E-A821-90512B3B86C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91" name="Rectangle 7">
            <a:extLst>
              <a:ext uri="{FF2B5EF4-FFF2-40B4-BE49-F238E27FC236}">
                <a16:creationId xmlns:a16="http://schemas.microsoft.com/office/drawing/2014/main" id="{5AC16F22-F016-7556-AB0F-ED175DC0A42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92" name="Rectangle 8">
            <a:extLst>
              <a:ext uri="{FF2B5EF4-FFF2-40B4-BE49-F238E27FC236}">
                <a16:creationId xmlns:a16="http://schemas.microsoft.com/office/drawing/2014/main" id="{2CB61321-E88F-F0B0-B59E-89A864ED437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3594" name="Text Box 10">
            <a:extLst>
              <a:ext uri="{FF2B5EF4-FFF2-40B4-BE49-F238E27FC236}">
                <a16:creationId xmlns:a16="http://schemas.microsoft.com/office/drawing/2014/main" id="{130C6C12-DCA9-D101-BC81-66F99573ECE6}"/>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21.6 (continued)</a:t>
            </a:r>
          </a:p>
        </p:txBody>
      </p:sp>
      <p:sp>
        <p:nvSpPr>
          <p:cNvPr id="963595" name="Rectangle 11">
            <a:extLst>
              <a:ext uri="{FF2B5EF4-FFF2-40B4-BE49-F238E27FC236}">
                <a16:creationId xmlns:a16="http://schemas.microsoft.com/office/drawing/2014/main" id="{8F287484-B244-730E-4244-04C166EDEB92}"/>
              </a:ext>
            </a:extLst>
          </p:cNvPr>
          <p:cNvSpPr>
            <a:spLocks noChangeArrowheads="1"/>
          </p:cNvSpPr>
          <p:nvPr/>
        </p:nvSpPr>
        <p:spPr bwMode="auto">
          <a:xfrm>
            <a:off x="228600" y="1019175"/>
            <a:ext cx="8915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a:t>
            </a:r>
            <a:r>
              <a:rPr lang="en-US" altLang="en-US" sz="2800" i="1">
                <a:solidFill>
                  <a:schemeClr val="folHlink"/>
                </a:solidFill>
                <a:latin typeface="Times New Roman" panose="02020603050405020304" pitchFamily="18" charset="0"/>
              </a:rPr>
              <a:t>Time 30:</a:t>
            </a:r>
            <a:r>
              <a:rPr lang="en-US" altLang="en-US" sz="2800" i="1">
                <a:latin typeface="Times New Roman" panose="02020603050405020304" pitchFamily="18" charset="0"/>
              </a:rPr>
              <a:t> The timer for 225.14.0.0 in host A expires, and</a:t>
            </a:r>
            <a:br>
              <a:rPr lang="en-US" altLang="en-US" sz="2800" i="1">
                <a:latin typeface="Times New Roman" panose="02020603050405020304" pitchFamily="18" charset="0"/>
              </a:rPr>
            </a:br>
            <a:r>
              <a:rPr lang="en-US" altLang="en-US" sz="2800" i="1">
                <a:latin typeface="Times New Roman" panose="02020603050405020304" pitchFamily="18" charset="0"/>
              </a:rPr>
              <a:t>    a membership report is sent which is received by the</a:t>
            </a:r>
            <a:br>
              <a:rPr lang="en-US" altLang="en-US" sz="2800" i="1">
                <a:latin typeface="Times New Roman" panose="02020603050405020304" pitchFamily="18" charset="0"/>
              </a:rPr>
            </a:br>
            <a:r>
              <a:rPr lang="en-US" altLang="en-US" sz="2800" i="1">
                <a:latin typeface="Times New Roman" panose="02020603050405020304" pitchFamily="18" charset="0"/>
              </a:rPr>
              <a:t>    router and every host including host C which cancels its</a:t>
            </a:r>
            <a:br>
              <a:rPr lang="en-US" altLang="en-US" sz="2800" i="1">
                <a:latin typeface="Times New Roman" panose="02020603050405020304" pitchFamily="18" charset="0"/>
              </a:rPr>
            </a:br>
            <a:r>
              <a:rPr lang="en-US" altLang="en-US" sz="2800" i="1">
                <a:latin typeface="Times New Roman" panose="02020603050405020304" pitchFamily="18" charset="0"/>
              </a:rPr>
              <a:t>    timer for 225.14.0.0.</a:t>
            </a:r>
          </a:p>
        </p:txBody>
      </p:sp>
      <p:sp>
        <p:nvSpPr>
          <p:cNvPr id="963596" name="Rectangle 12">
            <a:extLst>
              <a:ext uri="{FF2B5EF4-FFF2-40B4-BE49-F238E27FC236}">
                <a16:creationId xmlns:a16="http://schemas.microsoft.com/office/drawing/2014/main" id="{149AC8BA-5A3B-61BB-4C54-F013486721D7}"/>
              </a:ext>
            </a:extLst>
          </p:cNvPr>
          <p:cNvSpPr>
            <a:spLocks noChangeArrowheads="1"/>
          </p:cNvSpPr>
          <p:nvPr/>
        </p:nvSpPr>
        <p:spPr bwMode="auto">
          <a:xfrm>
            <a:off x="228600" y="29718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a:t>
            </a:r>
            <a:r>
              <a:rPr lang="en-US" altLang="en-US" sz="2800" i="1">
                <a:solidFill>
                  <a:schemeClr val="folHlink"/>
                </a:solidFill>
                <a:latin typeface="Times New Roman" panose="02020603050405020304" pitchFamily="18" charset="0"/>
              </a:rPr>
              <a:t>Time 50:</a:t>
            </a:r>
            <a:r>
              <a:rPr lang="en-US" altLang="en-US" sz="2800" i="1">
                <a:latin typeface="Times New Roman" panose="02020603050405020304" pitchFamily="18" charset="0"/>
              </a:rPr>
              <a:t> The timer for 238.71.0.0 in host B expires,</a:t>
            </a:r>
            <a:br>
              <a:rPr lang="en-US" altLang="en-US" sz="2800" i="1">
                <a:latin typeface="Times New Roman" panose="02020603050405020304" pitchFamily="18" charset="0"/>
              </a:rPr>
            </a:br>
            <a:r>
              <a:rPr lang="en-US" altLang="en-US" sz="2800" i="1">
                <a:latin typeface="Times New Roman" panose="02020603050405020304" pitchFamily="18" charset="0"/>
              </a:rPr>
              <a:t>     and a membership report is sent, which is received by</a:t>
            </a:r>
            <a:br>
              <a:rPr lang="en-US" altLang="en-US" sz="2800" i="1">
                <a:latin typeface="Times New Roman" panose="02020603050405020304" pitchFamily="18" charset="0"/>
              </a:rPr>
            </a:br>
            <a:r>
              <a:rPr lang="en-US" altLang="en-US" sz="2800" i="1">
                <a:latin typeface="Times New Roman" panose="02020603050405020304" pitchFamily="18" charset="0"/>
              </a:rPr>
              <a:t>     the router and every host.</a:t>
            </a:r>
          </a:p>
        </p:txBody>
      </p:sp>
      <p:sp>
        <p:nvSpPr>
          <p:cNvPr id="963597" name="Rectangle 13">
            <a:extLst>
              <a:ext uri="{FF2B5EF4-FFF2-40B4-BE49-F238E27FC236}">
                <a16:creationId xmlns:a16="http://schemas.microsoft.com/office/drawing/2014/main" id="{0B9ED7A7-BF08-19C7-F097-8867C2921155}"/>
              </a:ext>
            </a:extLst>
          </p:cNvPr>
          <p:cNvSpPr>
            <a:spLocks noChangeArrowheads="1"/>
          </p:cNvSpPr>
          <p:nvPr/>
        </p:nvSpPr>
        <p:spPr bwMode="auto">
          <a:xfrm>
            <a:off x="228600" y="44958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d.</a:t>
            </a:r>
            <a:r>
              <a:rPr lang="en-US" altLang="en-US" sz="2800" i="1">
                <a:latin typeface="Times New Roman" panose="02020603050405020304" pitchFamily="18" charset="0"/>
              </a:rPr>
              <a:t> </a:t>
            </a:r>
            <a:r>
              <a:rPr lang="en-US" altLang="en-US" sz="2800" i="1">
                <a:solidFill>
                  <a:schemeClr val="folHlink"/>
                </a:solidFill>
                <a:latin typeface="Times New Roman" panose="02020603050405020304" pitchFamily="18" charset="0"/>
              </a:rPr>
              <a:t>Time 70:</a:t>
            </a:r>
            <a:r>
              <a:rPr lang="en-US" altLang="en-US" sz="2800" i="1">
                <a:latin typeface="Times New Roman" panose="02020603050405020304" pitchFamily="18" charset="0"/>
              </a:rPr>
              <a:t> The timer for 230.43.0.0 in host C expires,</a:t>
            </a:r>
            <a:br>
              <a:rPr lang="en-US" altLang="en-US" sz="2800" i="1">
                <a:latin typeface="Times New Roman" panose="02020603050405020304" pitchFamily="18" charset="0"/>
              </a:rPr>
            </a:br>
            <a:r>
              <a:rPr lang="en-US" altLang="en-US" sz="2800" i="1">
                <a:latin typeface="Times New Roman" panose="02020603050405020304" pitchFamily="18" charset="0"/>
              </a:rPr>
              <a:t>     and a membership report is sent, which is received by</a:t>
            </a:r>
            <a:br>
              <a:rPr lang="en-US" altLang="en-US" sz="2800" i="1">
                <a:latin typeface="Times New Roman" panose="02020603050405020304" pitchFamily="18" charset="0"/>
              </a:rPr>
            </a:br>
            <a:r>
              <a:rPr lang="en-US" altLang="en-US" sz="2800" i="1">
                <a:latin typeface="Times New Roman" panose="02020603050405020304" pitchFamily="18" charset="0"/>
              </a:rPr>
              <a:t>     the router and every host including host A which</a:t>
            </a:r>
            <a:br>
              <a:rPr lang="en-US" altLang="en-US" sz="2800" i="1">
                <a:latin typeface="Times New Roman" panose="02020603050405020304" pitchFamily="18" charset="0"/>
              </a:rPr>
            </a:br>
            <a:r>
              <a:rPr lang="en-US" altLang="en-US" sz="2800" i="1">
                <a:latin typeface="Times New Roman" panose="02020603050405020304" pitchFamily="18" charset="0"/>
              </a:rPr>
              <a:t>     cancels its timer for 230.43.0.0.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DBD9C0-902F-929C-C0DB-4021153D354F}"/>
              </a:ext>
            </a:extLst>
          </p:cNvPr>
          <p:cNvSpPr>
            <a:spLocks noGrp="1"/>
          </p:cNvSpPr>
          <p:nvPr>
            <p:ph type="sldNum" sz="quarter" idx="10"/>
          </p:nvPr>
        </p:nvSpPr>
        <p:spPr/>
        <p:txBody>
          <a:bodyPr/>
          <a:lstStyle/>
          <a:p>
            <a:r>
              <a:rPr lang="en-US" altLang="en-US"/>
              <a:t>21.</a:t>
            </a:r>
            <a:fld id="{B86D1385-C946-A84D-9BD1-F84F4685D2ED}" type="slidenum">
              <a:rPr lang="en-US" altLang="en-US"/>
              <a:pPr/>
              <a:t>4</a:t>
            </a:fld>
            <a:endParaRPr lang="en-US" altLang="en-US"/>
          </a:p>
        </p:txBody>
      </p:sp>
      <p:sp>
        <p:nvSpPr>
          <p:cNvPr id="862210" name="Line 2">
            <a:extLst>
              <a:ext uri="{FF2B5EF4-FFF2-40B4-BE49-F238E27FC236}">
                <a16:creationId xmlns:a16="http://schemas.microsoft.com/office/drawing/2014/main" id="{632AC53E-7A44-AC09-9130-E13F891EF0F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5299AC90-FB4C-C1E7-5F45-A772EE46B42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28762D77-AB4B-DF07-B88B-3A302B5CD823}"/>
              </a:ext>
            </a:extLst>
          </p:cNvPr>
          <p:cNvSpPr txBox="1">
            <a:spLocks noChangeArrowheads="1"/>
          </p:cNvSpPr>
          <p:nvPr/>
        </p:nvSpPr>
        <p:spPr bwMode="auto">
          <a:xfrm>
            <a:off x="304800" y="762000"/>
            <a:ext cx="304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21.2  </a:t>
            </a:r>
            <a:r>
              <a:rPr lang="en-US" altLang="en-US" sz="2000" i="1">
                <a:latin typeface="Times New Roman" panose="02020603050405020304" pitchFamily="18" charset="0"/>
              </a:rPr>
              <a:t>ARP packet</a:t>
            </a:r>
          </a:p>
        </p:txBody>
      </p:sp>
      <p:sp>
        <p:nvSpPr>
          <p:cNvPr id="862213" name="Line 5">
            <a:extLst>
              <a:ext uri="{FF2B5EF4-FFF2-40B4-BE49-F238E27FC236}">
                <a16:creationId xmlns:a16="http://schemas.microsoft.com/office/drawing/2014/main" id="{89A4FAEE-6CF6-3800-F694-C5951DEF303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710D4D1E-26BD-54E3-8BB6-3FFA33BE1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925" y="1539875"/>
            <a:ext cx="6188075"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5D3397-561D-25E9-9D63-8787C417FB54}"/>
              </a:ext>
            </a:extLst>
          </p:cNvPr>
          <p:cNvSpPr>
            <a:spLocks noGrp="1"/>
          </p:cNvSpPr>
          <p:nvPr>
            <p:ph type="sldNum" sz="quarter" idx="10"/>
          </p:nvPr>
        </p:nvSpPr>
        <p:spPr/>
        <p:txBody>
          <a:bodyPr/>
          <a:lstStyle/>
          <a:p>
            <a:r>
              <a:rPr lang="en-US" altLang="en-US"/>
              <a:t>21.</a:t>
            </a:r>
            <a:fld id="{F2B1A839-D7B2-5B4A-AD26-64BC7D069039}" type="slidenum">
              <a:rPr lang="en-US" altLang="en-US"/>
              <a:pPr/>
              <a:t>40</a:t>
            </a:fld>
            <a:endParaRPr lang="en-US" altLang="en-US"/>
          </a:p>
        </p:txBody>
      </p:sp>
      <p:sp>
        <p:nvSpPr>
          <p:cNvPr id="879618" name="Line 2">
            <a:extLst>
              <a:ext uri="{FF2B5EF4-FFF2-40B4-BE49-F238E27FC236}">
                <a16:creationId xmlns:a16="http://schemas.microsoft.com/office/drawing/2014/main" id="{FC886A74-AE6F-A71F-EB35-CA5C361AF2C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0C61F432-AB82-6399-8139-E022D777AE5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0C43D0EC-6003-E08F-CA67-C5B59BAD042A}"/>
              </a:ext>
            </a:extLst>
          </p:cNvPr>
          <p:cNvSpPr txBox="1">
            <a:spLocks noChangeArrowheads="1"/>
          </p:cNvSpPr>
          <p:nvPr/>
        </p:nvSpPr>
        <p:spPr bwMode="auto">
          <a:xfrm>
            <a:off x="304800" y="762000"/>
            <a:ext cx="339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21.19  </a:t>
            </a:r>
            <a:r>
              <a:rPr lang="en-US" altLang="en-US" sz="2000" i="1">
                <a:latin typeface="Times New Roman" panose="02020603050405020304" pitchFamily="18" charset="0"/>
              </a:rPr>
              <a:t>Example 21.6</a:t>
            </a:r>
          </a:p>
        </p:txBody>
      </p:sp>
      <p:sp>
        <p:nvSpPr>
          <p:cNvPr id="879621" name="Line 5">
            <a:extLst>
              <a:ext uri="{FF2B5EF4-FFF2-40B4-BE49-F238E27FC236}">
                <a16:creationId xmlns:a16="http://schemas.microsoft.com/office/drawing/2014/main" id="{44ECB0D2-0408-039A-372D-7FCA080EE20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a:extLst>
              <a:ext uri="{FF2B5EF4-FFF2-40B4-BE49-F238E27FC236}">
                <a16:creationId xmlns:a16="http://schemas.microsoft.com/office/drawing/2014/main" id="{1C71291F-332B-3233-5DBF-2A3E38B45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185988"/>
            <a:ext cx="7148512" cy="271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3DA0E1-00CE-E04C-571F-B99529421F6F}"/>
              </a:ext>
            </a:extLst>
          </p:cNvPr>
          <p:cNvSpPr>
            <a:spLocks noGrp="1"/>
          </p:cNvSpPr>
          <p:nvPr>
            <p:ph type="sldNum" sz="quarter" idx="10"/>
          </p:nvPr>
        </p:nvSpPr>
        <p:spPr/>
        <p:txBody>
          <a:bodyPr/>
          <a:lstStyle/>
          <a:p>
            <a:r>
              <a:rPr lang="en-US" altLang="en-US"/>
              <a:t>21.</a:t>
            </a:r>
            <a:fld id="{86BCE913-5627-B04A-9420-25FD5E97B638}" type="slidenum">
              <a:rPr lang="en-US" altLang="en-US"/>
              <a:pPr/>
              <a:t>41</a:t>
            </a:fld>
            <a:endParaRPr lang="en-US" altLang="en-US"/>
          </a:p>
        </p:txBody>
      </p:sp>
      <p:sp>
        <p:nvSpPr>
          <p:cNvPr id="880642" name="Line 2">
            <a:extLst>
              <a:ext uri="{FF2B5EF4-FFF2-40B4-BE49-F238E27FC236}">
                <a16:creationId xmlns:a16="http://schemas.microsoft.com/office/drawing/2014/main" id="{6BFE551C-7506-11A3-C65C-C7E1B4692EB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E14C740B-1EBF-58B6-F725-97BF111D022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D9E05CEB-DAE6-700F-E7DD-51BADC246430}"/>
              </a:ext>
            </a:extLst>
          </p:cNvPr>
          <p:cNvSpPr txBox="1">
            <a:spLocks noChangeArrowheads="1"/>
          </p:cNvSpPr>
          <p:nvPr/>
        </p:nvSpPr>
        <p:spPr bwMode="auto">
          <a:xfrm>
            <a:off x="304800" y="762000"/>
            <a:ext cx="5224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21.20  </a:t>
            </a:r>
            <a:r>
              <a:rPr lang="en-US" altLang="en-US" sz="2000" i="1">
                <a:latin typeface="Times New Roman" panose="02020603050405020304" pitchFamily="18" charset="0"/>
              </a:rPr>
              <a:t>Encapsulation of IGMP packet</a:t>
            </a:r>
          </a:p>
        </p:txBody>
      </p:sp>
      <p:sp>
        <p:nvSpPr>
          <p:cNvPr id="880645" name="Line 5">
            <a:extLst>
              <a:ext uri="{FF2B5EF4-FFF2-40B4-BE49-F238E27FC236}">
                <a16:creationId xmlns:a16="http://schemas.microsoft.com/office/drawing/2014/main" id="{FA0DF5A9-5F9D-87A1-0015-B54FEC0481D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7" name="Picture 7">
            <a:extLst>
              <a:ext uri="{FF2B5EF4-FFF2-40B4-BE49-F238E27FC236}">
                <a16:creationId xmlns:a16="http://schemas.microsoft.com/office/drawing/2014/main" id="{70BC158E-4D5D-1DFD-F858-B09011F97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2036763"/>
            <a:ext cx="7285037" cy="314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D6B9B9-A248-ED8B-3078-143621647630}"/>
              </a:ext>
            </a:extLst>
          </p:cNvPr>
          <p:cNvSpPr>
            <a:spLocks noGrp="1"/>
          </p:cNvSpPr>
          <p:nvPr>
            <p:ph type="sldNum" sz="quarter" idx="10"/>
          </p:nvPr>
        </p:nvSpPr>
        <p:spPr/>
        <p:txBody>
          <a:bodyPr/>
          <a:lstStyle/>
          <a:p>
            <a:r>
              <a:rPr lang="en-US" altLang="en-US"/>
              <a:t>21.</a:t>
            </a:r>
            <a:fld id="{66AA84E3-39CC-5B4D-B618-E76552212B91}" type="slidenum">
              <a:rPr lang="en-US" altLang="en-US"/>
              <a:pPr/>
              <a:t>42</a:t>
            </a:fld>
            <a:endParaRPr lang="en-US" altLang="en-US"/>
          </a:p>
        </p:txBody>
      </p:sp>
      <p:sp>
        <p:nvSpPr>
          <p:cNvPr id="890882" name="Rectangle 2">
            <a:extLst>
              <a:ext uri="{FF2B5EF4-FFF2-40B4-BE49-F238E27FC236}">
                <a16:creationId xmlns:a16="http://schemas.microsoft.com/office/drawing/2014/main" id="{890DE9A3-4F2B-DC4C-BD14-6C0393CB097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3" name="Rectangle 3">
            <a:extLst>
              <a:ext uri="{FF2B5EF4-FFF2-40B4-BE49-F238E27FC236}">
                <a16:creationId xmlns:a16="http://schemas.microsoft.com/office/drawing/2014/main" id="{9040B4F1-5D78-8094-21AE-83B12A4062F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4" name="Rectangle 4">
            <a:extLst>
              <a:ext uri="{FF2B5EF4-FFF2-40B4-BE49-F238E27FC236}">
                <a16:creationId xmlns:a16="http://schemas.microsoft.com/office/drawing/2014/main" id="{0DCB36F0-6565-7F2B-C269-4DF0605EE44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5" name="Rectangle 5">
            <a:extLst>
              <a:ext uri="{FF2B5EF4-FFF2-40B4-BE49-F238E27FC236}">
                <a16:creationId xmlns:a16="http://schemas.microsoft.com/office/drawing/2014/main" id="{340852F5-2B00-E532-990C-D59E4E5403F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6" name="Rectangle 6">
            <a:extLst>
              <a:ext uri="{FF2B5EF4-FFF2-40B4-BE49-F238E27FC236}">
                <a16:creationId xmlns:a16="http://schemas.microsoft.com/office/drawing/2014/main" id="{81AF8545-6236-0EB8-D9A8-27B081E9829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7" name="Rectangle 7">
            <a:extLst>
              <a:ext uri="{FF2B5EF4-FFF2-40B4-BE49-F238E27FC236}">
                <a16:creationId xmlns:a16="http://schemas.microsoft.com/office/drawing/2014/main" id="{13927937-BAF2-52BA-2D67-05563D244D8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8" name="Rectangle 8">
            <a:extLst>
              <a:ext uri="{FF2B5EF4-FFF2-40B4-BE49-F238E27FC236}">
                <a16:creationId xmlns:a16="http://schemas.microsoft.com/office/drawing/2014/main" id="{85CC4C15-EC74-221C-1ED1-50FEB69D4E4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9" name="Line 9">
            <a:extLst>
              <a:ext uri="{FF2B5EF4-FFF2-40B4-BE49-F238E27FC236}">
                <a16:creationId xmlns:a16="http://schemas.microsoft.com/office/drawing/2014/main" id="{03ED4BF8-7232-C7E2-477A-6E4A72DDBE8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90" name="Line 10">
            <a:extLst>
              <a:ext uri="{FF2B5EF4-FFF2-40B4-BE49-F238E27FC236}">
                <a16:creationId xmlns:a16="http://schemas.microsoft.com/office/drawing/2014/main" id="{CB911740-11F3-25CF-A7F7-B9FC369F0E47}"/>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91" name="Rectangle 11">
            <a:extLst>
              <a:ext uri="{FF2B5EF4-FFF2-40B4-BE49-F238E27FC236}">
                <a16:creationId xmlns:a16="http://schemas.microsoft.com/office/drawing/2014/main" id="{A94FDD8C-5C43-2045-C6D3-77256350A378}"/>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IP packet that carries an IGMP packet has a value of 1 in its TTL field.</a:t>
            </a:r>
          </a:p>
        </p:txBody>
      </p:sp>
      <p:grpSp>
        <p:nvGrpSpPr>
          <p:cNvPr id="890892" name="Group 12">
            <a:extLst>
              <a:ext uri="{FF2B5EF4-FFF2-40B4-BE49-F238E27FC236}">
                <a16:creationId xmlns:a16="http://schemas.microsoft.com/office/drawing/2014/main" id="{CFA3465F-027D-BDE0-5E78-6DBE9247DE28}"/>
              </a:ext>
            </a:extLst>
          </p:cNvPr>
          <p:cNvGrpSpPr>
            <a:grpSpLocks/>
          </p:cNvGrpSpPr>
          <p:nvPr/>
        </p:nvGrpSpPr>
        <p:grpSpPr bwMode="auto">
          <a:xfrm>
            <a:off x="457200" y="1981200"/>
            <a:ext cx="1143000" cy="566738"/>
            <a:chOff x="1200" y="1248"/>
            <a:chExt cx="720" cy="357"/>
          </a:xfrm>
        </p:grpSpPr>
        <p:pic>
          <p:nvPicPr>
            <p:cNvPr id="890893" name="Picture 13">
              <a:extLst>
                <a:ext uri="{FF2B5EF4-FFF2-40B4-BE49-F238E27FC236}">
                  <a16:creationId xmlns:a16="http://schemas.microsoft.com/office/drawing/2014/main" id="{B4489006-1FBA-CD25-6002-341B74660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894" name="Text Box 14">
              <a:extLst>
                <a:ext uri="{FF2B5EF4-FFF2-40B4-BE49-F238E27FC236}">
                  <a16:creationId xmlns:a16="http://schemas.microsoft.com/office/drawing/2014/main" id="{1DB91BAC-DF99-9AB1-2B1C-ACD74D51943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C8CCCA-39DC-EC6F-458C-1DFCB8658BD7}"/>
              </a:ext>
            </a:extLst>
          </p:cNvPr>
          <p:cNvSpPr>
            <a:spLocks noGrp="1"/>
          </p:cNvSpPr>
          <p:nvPr>
            <p:ph type="sldNum" sz="quarter" idx="10"/>
          </p:nvPr>
        </p:nvSpPr>
        <p:spPr/>
        <p:txBody>
          <a:bodyPr/>
          <a:lstStyle/>
          <a:p>
            <a:r>
              <a:rPr lang="en-US" altLang="en-US"/>
              <a:t>21.</a:t>
            </a:r>
            <a:fld id="{4C06E737-615B-D84C-803C-CAE903835B3B}" type="slidenum">
              <a:rPr lang="en-US" altLang="en-US"/>
              <a:pPr/>
              <a:t>43</a:t>
            </a:fld>
            <a:endParaRPr lang="en-US" altLang="en-US"/>
          </a:p>
        </p:txBody>
      </p:sp>
      <p:sp>
        <p:nvSpPr>
          <p:cNvPr id="893954" name="Text Box 2">
            <a:extLst>
              <a:ext uri="{FF2B5EF4-FFF2-40B4-BE49-F238E27FC236}">
                <a16:creationId xmlns:a16="http://schemas.microsoft.com/office/drawing/2014/main" id="{1EC18F18-21A4-B3A7-D0F6-06FDDFEA5AE4}"/>
              </a:ext>
            </a:extLst>
          </p:cNvPr>
          <p:cNvSpPr txBox="1">
            <a:spLocks noChangeArrowheads="1"/>
          </p:cNvSpPr>
          <p:nvPr/>
        </p:nvSpPr>
        <p:spPr bwMode="auto">
          <a:xfrm>
            <a:off x="838200" y="1905000"/>
            <a:ext cx="428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21.2  </a:t>
            </a:r>
            <a:r>
              <a:rPr lang="en-US" altLang="en-US" sz="2000" i="1">
                <a:latin typeface="Times New Roman" panose="02020603050405020304" pitchFamily="18" charset="0"/>
              </a:rPr>
              <a:t>Destination IP addresses</a:t>
            </a:r>
          </a:p>
        </p:txBody>
      </p:sp>
      <p:pic>
        <p:nvPicPr>
          <p:cNvPr id="893956" name="Picture 4">
            <a:extLst>
              <a:ext uri="{FF2B5EF4-FFF2-40B4-BE49-F238E27FC236}">
                <a16:creationId xmlns:a16="http://schemas.microsoft.com/office/drawing/2014/main" id="{84518A12-B69E-25AC-80B1-F051D86DE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2389188"/>
            <a:ext cx="7874000"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33F1CB-CADC-974B-ACB0-70C578910D88}"/>
              </a:ext>
            </a:extLst>
          </p:cNvPr>
          <p:cNvSpPr>
            <a:spLocks noGrp="1"/>
          </p:cNvSpPr>
          <p:nvPr>
            <p:ph type="sldNum" sz="quarter" idx="10"/>
          </p:nvPr>
        </p:nvSpPr>
        <p:spPr/>
        <p:txBody>
          <a:bodyPr/>
          <a:lstStyle/>
          <a:p>
            <a:r>
              <a:rPr lang="en-US" altLang="en-US"/>
              <a:t>21.</a:t>
            </a:r>
            <a:fld id="{31141180-3680-E640-BC91-C0FB225731A0}" type="slidenum">
              <a:rPr lang="en-US" altLang="en-US"/>
              <a:pPr/>
              <a:t>44</a:t>
            </a:fld>
            <a:endParaRPr lang="en-US" altLang="en-US"/>
          </a:p>
        </p:txBody>
      </p:sp>
      <p:sp>
        <p:nvSpPr>
          <p:cNvPr id="881666" name="Line 2">
            <a:extLst>
              <a:ext uri="{FF2B5EF4-FFF2-40B4-BE49-F238E27FC236}">
                <a16:creationId xmlns:a16="http://schemas.microsoft.com/office/drawing/2014/main" id="{BFC6B23A-7BB3-C0D7-97C6-A6AD5FF7E6E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AB7E6017-D6D1-3BEC-E066-5325A51A855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19D6A347-7997-2AAF-BF16-6530E0C3CC79}"/>
              </a:ext>
            </a:extLst>
          </p:cNvPr>
          <p:cNvSpPr txBox="1">
            <a:spLocks noChangeArrowheads="1"/>
          </p:cNvSpPr>
          <p:nvPr/>
        </p:nvSpPr>
        <p:spPr bwMode="auto">
          <a:xfrm>
            <a:off x="304800" y="762000"/>
            <a:ext cx="673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21.21  </a:t>
            </a:r>
            <a:r>
              <a:rPr lang="en-US" altLang="en-US" sz="2000" i="1">
                <a:latin typeface="Times New Roman" panose="02020603050405020304" pitchFamily="18" charset="0"/>
              </a:rPr>
              <a:t>Mapping class D to Ethernet physical address</a:t>
            </a:r>
          </a:p>
        </p:txBody>
      </p:sp>
      <p:sp>
        <p:nvSpPr>
          <p:cNvPr id="881669" name="Line 5">
            <a:extLst>
              <a:ext uri="{FF2B5EF4-FFF2-40B4-BE49-F238E27FC236}">
                <a16:creationId xmlns:a16="http://schemas.microsoft.com/office/drawing/2014/main" id="{5951083F-0E70-DB6F-97B8-2F868B32251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E1A5C0BC-17A3-5DAA-F6F1-894D37701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2259013"/>
            <a:ext cx="7843837"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188A33-15CD-AD74-E1C4-165FD6E2E5E4}"/>
              </a:ext>
            </a:extLst>
          </p:cNvPr>
          <p:cNvSpPr>
            <a:spLocks noGrp="1"/>
          </p:cNvSpPr>
          <p:nvPr>
            <p:ph type="sldNum" sz="quarter" idx="10"/>
          </p:nvPr>
        </p:nvSpPr>
        <p:spPr/>
        <p:txBody>
          <a:bodyPr/>
          <a:lstStyle/>
          <a:p>
            <a:r>
              <a:rPr lang="en-US" altLang="en-US"/>
              <a:t>21.</a:t>
            </a:r>
            <a:fld id="{328E6BE9-2130-4E4C-A705-E4AC2948D25E}" type="slidenum">
              <a:rPr lang="en-US" altLang="en-US"/>
              <a:pPr/>
              <a:t>45</a:t>
            </a:fld>
            <a:endParaRPr lang="en-US" altLang="en-US"/>
          </a:p>
        </p:txBody>
      </p:sp>
      <p:sp>
        <p:nvSpPr>
          <p:cNvPr id="891906" name="Rectangle 2">
            <a:extLst>
              <a:ext uri="{FF2B5EF4-FFF2-40B4-BE49-F238E27FC236}">
                <a16:creationId xmlns:a16="http://schemas.microsoft.com/office/drawing/2014/main" id="{0C79E91E-C869-A3A9-0994-2CEEC03A6A1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7" name="Rectangle 3">
            <a:extLst>
              <a:ext uri="{FF2B5EF4-FFF2-40B4-BE49-F238E27FC236}">
                <a16:creationId xmlns:a16="http://schemas.microsoft.com/office/drawing/2014/main" id="{F9012865-5E38-ACDA-2E51-D63312B687D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8" name="Rectangle 4">
            <a:extLst>
              <a:ext uri="{FF2B5EF4-FFF2-40B4-BE49-F238E27FC236}">
                <a16:creationId xmlns:a16="http://schemas.microsoft.com/office/drawing/2014/main" id="{44C01B43-EA7F-0A39-F804-A844B6DE37D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9" name="Rectangle 5">
            <a:extLst>
              <a:ext uri="{FF2B5EF4-FFF2-40B4-BE49-F238E27FC236}">
                <a16:creationId xmlns:a16="http://schemas.microsoft.com/office/drawing/2014/main" id="{3A3A926A-AA6D-C84D-6505-8838C5E34BD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0" name="Rectangle 6">
            <a:extLst>
              <a:ext uri="{FF2B5EF4-FFF2-40B4-BE49-F238E27FC236}">
                <a16:creationId xmlns:a16="http://schemas.microsoft.com/office/drawing/2014/main" id="{9814C002-343E-5C3D-E34D-732593F37AB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1" name="Rectangle 7">
            <a:extLst>
              <a:ext uri="{FF2B5EF4-FFF2-40B4-BE49-F238E27FC236}">
                <a16:creationId xmlns:a16="http://schemas.microsoft.com/office/drawing/2014/main" id="{151CC4C0-BD73-74B2-71AE-FF9D47CB8BC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2" name="Rectangle 8">
            <a:extLst>
              <a:ext uri="{FF2B5EF4-FFF2-40B4-BE49-F238E27FC236}">
                <a16:creationId xmlns:a16="http://schemas.microsoft.com/office/drawing/2014/main" id="{F25B37FB-D545-621C-7B3C-311DE222FC8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3" name="Line 9">
            <a:extLst>
              <a:ext uri="{FF2B5EF4-FFF2-40B4-BE49-F238E27FC236}">
                <a16:creationId xmlns:a16="http://schemas.microsoft.com/office/drawing/2014/main" id="{12280674-D3B8-A12E-AF3C-7A6F46DD6E16}"/>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4" name="Line 10">
            <a:extLst>
              <a:ext uri="{FF2B5EF4-FFF2-40B4-BE49-F238E27FC236}">
                <a16:creationId xmlns:a16="http://schemas.microsoft.com/office/drawing/2014/main" id="{2141BCDD-43ED-0886-B924-6F6B09E1117B}"/>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5" name="Rectangle 11">
            <a:extLst>
              <a:ext uri="{FF2B5EF4-FFF2-40B4-BE49-F238E27FC236}">
                <a16:creationId xmlns:a16="http://schemas.microsoft.com/office/drawing/2014/main" id="{FA8005FF-5095-1BB5-C047-D6FB8BAEF70E}"/>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An Ethernet multicast physical address is in the range</a:t>
            </a:r>
          </a:p>
          <a:p>
            <a:pPr algn="ctr"/>
            <a:r>
              <a:rPr lang="en-US" altLang="en-US"/>
              <a:t>01:00:5E:00:00:00 to 01:00:5E:7F:FF:FF.</a:t>
            </a:r>
          </a:p>
        </p:txBody>
      </p:sp>
      <p:grpSp>
        <p:nvGrpSpPr>
          <p:cNvPr id="891916" name="Group 12">
            <a:extLst>
              <a:ext uri="{FF2B5EF4-FFF2-40B4-BE49-F238E27FC236}">
                <a16:creationId xmlns:a16="http://schemas.microsoft.com/office/drawing/2014/main" id="{A547013C-4101-3381-2294-1338DA297BEC}"/>
              </a:ext>
            </a:extLst>
          </p:cNvPr>
          <p:cNvGrpSpPr>
            <a:grpSpLocks/>
          </p:cNvGrpSpPr>
          <p:nvPr/>
        </p:nvGrpSpPr>
        <p:grpSpPr bwMode="auto">
          <a:xfrm>
            <a:off x="457200" y="1981200"/>
            <a:ext cx="1143000" cy="566738"/>
            <a:chOff x="1200" y="1248"/>
            <a:chExt cx="720" cy="357"/>
          </a:xfrm>
        </p:grpSpPr>
        <p:pic>
          <p:nvPicPr>
            <p:cNvPr id="891917" name="Picture 13">
              <a:extLst>
                <a:ext uri="{FF2B5EF4-FFF2-40B4-BE49-F238E27FC236}">
                  <a16:creationId xmlns:a16="http://schemas.microsoft.com/office/drawing/2014/main" id="{4A3AC903-FD8A-DE19-731C-8DEFE4A8F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8" name="Text Box 14">
              <a:extLst>
                <a:ext uri="{FF2B5EF4-FFF2-40B4-BE49-F238E27FC236}">
                  <a16:creationId xmlns:a16="http://schemas.microsoft.com/office/drawing/2014/main" id="{43FD93D3-9232-767E-6DF1-6EC00FB9DDD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E7B8B9-D533-65A8-268E-0EE0B44241AB}"/>
              </a:ext>
            </a:extLst>
          </p:cNvPr>
          <p:cNvSpPr>
            <a:spLocks noGrp="1"/>
          </p:cNvSpPr>
          <p:nvPr>
            <p:ph type="sldNum" sz="quarter" idx="10"/>
          </p:nvPr>
        </p:nvSpPr>
        <p:spPr/>
        <p:txBody>
          <a:bodyPr/>
          <a:lstStyle/>
          <a:p>
            <a:r>
              <a:rPr lang="en-US" altLang="en-US"/>
              <a:t>21.</a:t>
            </a:r>
            <a:fld id="{6C11E9D6-B9A0-E344-85E4-197412F76E76}" type="slidenum">
              <a:rPr lang="en-US" altLang="en-US"/>
              <a:pPr/>
              <a:t>46</a:t>
            </a:fld>
            <a:endParaRPr lang="en-US" altLang="en-US"/>
          </a:p>
        </p:txBody>
      </p:sp>
      <p:sp>
        <p:nvSpPr>
          <p:cNvPr id="903170" name="Rectangle 2">
            <a:extLst>
              <a:ext uri="{FF2B5EF4-FFF2-40B4-BE49-F238E27FC236}">
                <a16:creationId xmlns:a16="http://schemas.microsoft.com/office/drawing/2014/main" id="{3CF95AD3-AE12-6172-9A22-2D9D52CC3E7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1" name="Rectangle 3">
            <a:extLst>
              <a:ext uri="{FF2B5EF4-FFF2-40B4-BE49-F238E27FC236}">
                <a16:creationId xmlns:a16="http://schemas.microsoft.com/office/drawing/2014/main" id="{41801C88-A4B9-E7E9-649D-8ED248056FD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2" name="Rectangle 4">
            <a:extLst>
              <a:ext uri="{FF2B5EF4-FFF2-40B4-BE49-F238E27FC236}">
                <a16:creationId xmlns:a16="http://schemas.microsoft.com/office/drawing/2014/main" id="{ADD6BECB-F494-40E6-CF6B-9DB8AF2E755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3" name="Rectangle 5">
            <a:extLst>
              <a:ext uri="{FF2B5EF4-FFF2-40B4-BE49-F238E27FC236}">
                <a16:creationId xmlns:a16="http://schemas.microsoft.com/office/drawing/2014/main" id="{9ECC99E1-2C7C-83A8-157E-585F8A4DF36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4" name="Rectangle 6">
            <a:extLst>
              <a:ext uri="{FF2B5EF4-FFF2-40B4-BE49-F238E27FC236}">
                <a16:creationId xmlns:a16="http://schemas.microsoft.com/office/drawing/2014/main" id="{94DE74C0-0484-0E2A-7F34-3973310222D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5" name="Rectangle 7">
            <a:extLst>
              <a:ext uri="{FF2B5EF4-FFF2-40B4-BE49-F238E27FC236}">
                <a16:creationId xmlns:a16="http://schemas.microsoft.com/office/drawing/2014/main" id="{4E855889-5843-647A-AE10-FB2195E9856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6" name="Rectangle 8">
            <a:extLst>
              <a:ext uri="{FF2B5EF4-FFF2-40B4-BE49-F238E27FC236}">
                <a16:creationId xmlns:a16="http://schemas.microsoft.com/office/drawing/2014/main" id="{ADCEEBB3-2D61-920C-F658-963C7443A3B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7" name="Rectangle 9">
            <a:extLst>
              <a:ext uri="{FF2B5EF4-FFF2-40B4-BE49-F238E27FC236}">
                <a16:creationId xmlns:a16="http://schemas.microsoft.com/office/drawing/2014/main" id="{444DA6D8-D4F0-E2DA-D892-DAB0E4A9B7BF}"/>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Change the multicast IP address 230.43.14.7 to an Ethernet multicast physical address.</a:t>
            </a:r>
          </a:p>
        </p:txBody>
      </p:sp>
      <p:sp>
        <p:nvSpPr>
          <p:cNvPr id="903178" name="Rectangle 10">
            <a:extLst>
              <a:ext uri="{FF2B5EF4-FFF2-40B4-BE49-F238E27FC236}">
                <a16:creationId xmlns:a16="http://schemas.microsoft.com/office/drawing/2014/main" id="{9A9CA2BC-22C8-0CBF-0C60-4F7A325F6418}"/>
              </a:ext>
            </a:extLst>
          </p:cNvPr>
          <p:cNvSpPr>
            <a:spLocks noChangeArrowheads="1"/>
          </p:cNvSpPr>
          <p:nvPr/>
        </p:nvSpPr>
        <p:spPr bwMode="auto">
          <a:xfrm>
            <a:off x="228600" y="2514600"/>
            <a:ext cx="8686800" cy="3090863"/>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New Roman" panose="02020603050405020304" pitchFamily="18" charset="0"/>
              </a:rPr>
              <a:t>We can do this in two steps:</a:t>
            </a:r>
          </a:p>
          <a:p>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We write the rightmost 23 bits of the IP address in</a:t>
            </a:r>
            <a:br>
              <a:rPr lang="en-US" altLang="en-US" sz="2800" i="1">
                <a:latin typeface="Times New Roman" panose="02020603050405020304" pitchFamily="18" charset="0"/>
              </a:rPr>
            </a:br>
            <a:r>
              <a:rPr lang="en-US" altLang="en-US" sz="2800" i="1">
                <a:latin typeface="Times New Roman" panose="02020603050405020304" pitchFamily="18" charset="0"/>
              </a:rPr>
              <a:t>    hexadecimal. This can be done by changing the</a:t>
            </a:r>
            <a:br>
              <a:rPr lang="en-US" altLang="en-US" sz="2800" i="1">
                <a:latin typeface="Times New Roman" panose="02020603050405020304" pitchFamily="18" charset="0"/>
              </a:rPr>
            </a:br>
            <a:r>
              <a:rPr lang="en-US" altLang="en-US" sz="2800" i="1">
                <a:latin typeface="Times New Roman" panose="02020603050405020304" pitchFamily="18" charset="0"/>
              </a:rPr>
              <a:t>    rightmost 3 bytes to hexadecimal and then subtracting</a:t>
            </a:r>
            <a:br>
              <a:rPr lang="en-US" altLang="en-US" sz="2800" i="1">
                <a:latin typeface="Times New Roman" panose="02020603050405020304" pitchFamily="18" charset="0"/>
              </a:rPr>
            </a:br>
            <a:r>
              <a:rPr lang="en-US" altLang="en-US" sz="2800" i="1">
                <a:latin typeface="Times New Roman" panose="02020603050405020304" pitchFamily="18" charset="0"/>
              </a:rPr>
              <a:t>    8 from the leftmost digit if it is greater than or equal to</a:t>
            </a:r>
            <a:br>
              <a:rPr lang="en-US" altLang="en-US" sz="2800" i="1">
                <a:latin typeface="Times New Roman" panose="02020603050405020304" pitchFamily="18" charset="0"/>
              </a:rPr>
            </a:br>
            <a:r>
              <a:rPr lang="en-US" altLang="en-US" sz="2800" i="1">
                <a:latin typeface="Times New Roman" panose="02020603050405020304" pitchFamily="18" charset="0"/>
              </a:rPr>
              <a:t>    8. In our example, the result is 2B:0E:07.</a:t>
            </a:r>
          </a:p>
        </p:txBody>
      </p:sp>
      <p:sp>
        <p:nvSpPr>
          <p:cNvPr id="903179" name="Text Box 11">
            <a:extLst>
              <a:ext uri="{FF2B5EF4-FFF2-40B4-BE49-F238E27FC236}">
                <a16:creationId xmlns:a16="http://schemas.microsoft.com/office/drawing/2014/main" id="{6D902076-FA17-001F-236E-76B936FF3D3D}"/>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21.7</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7114F2-23D1-4510-6FD1-151181C15E2B}"/>
              </a:ext>
            </a:extLst>
          </p:cNvPr>
          <p:cNvSpPr>
            <a:spLocks noGrp="1"/>
          </p:cNvSpPr>
          <p:nvPr>
            <p:ph type="sldNum" sz="quarter" idx="10"/>
          </p:nvPr>
        </p:nvSpPr>
        <p:spPr/>
        <p:txBody>
          <a:bodyPr/>
          <a:lstStyle/>
          <a:p>
            <a:r>
              <a:rPr lang="en-US" altLang="en-US"/>
              <a:t>21.</a:t>
            </a:r>
            <a:fld id="{668B081F-DE31-C946-97B6-BC4EAC85137B}" type="slidenum">
              <a:rPr lang="en-US" altLang="en-US"/>
              <a:pPr/>
              <a:t>47</a:t>
            </a:fld>
            <a:endParaRPr lang="en-US" altLang="en-US"/>
          </a:p>
        </p:txBody>
      </p:sp>
      <p:sp>
        <p:nvSpPr>
          <p:cNvPr id="967682" name="Rectangle 2">
            <a:extLst>
              <a:ext uri="{FF2B5EF4-FFF2-40B4-BE49-F238E27FC236}">
                <a16:creationId xmlns:a16="http://schemas.microsoft.com/office/drawing/2014/main" id="{2F49A5D4-022C-1B83-D86F-AD33A9049E9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7683" name="Rectangle 3">
            <a:extLst>
              <a:ext uri="{FF2B5EF4-FFF2-40B4-BE49-F238E27FC236}">
                <a16:creationId xmlns:a16="http://schemas.microsoft.com/office/drawing/2014/main" id="{26A93A00-5AB9-E1DE-9896-F21E3411B61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7684" name="Rectangle 4">
            <a:extLst>
              <a:ext uri="{FF2B5EF4-FFF2-40B4-BE49-F238E27FC236}">
                <a16:creationId xmlns:a16="http://schemas.microsoft.com/office/drawing/2014/main" id="{5F43B85F-EF26-4057-02B9-D84BEFD8121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7685" name="Rectangle 5">
            <a:extLst>
              <a:ext uri="{FF2B5EF4-FFF2-40B4-BE49-F238E27FC236}">
                <a16:creationId xmlns:a16="http://schemas.microsoft.com/office/drawing/2014/main" id="{7C3A1B1B-E733-E946-8C89-2A183281755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7686" name="Rectangle 6">
            <a:extLst>
              <a:ext uri="{FF2B5EF4-FFF2-40B4-BE49-F238E27FC236}">
                <a16:creationId xmlns:a16="http://schemas.microsoft.com/office/drawing/2014/main" id="{AAAC0B4E-359D-A8E4-711B-882DFD9F70D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7687" name="Rectangle 7">
            <a:extLst>
              <a:ext uri="{FF2B5EF4-FFF2-40B4-BE49-F238E27FC236}">
                <a16:creationId xmlns:a16="http://schemas.microsoft.com/office/drawing/2014/main" id="{F68558F8-5797-1CB5-2C68-86785B18959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7688" name="Rectangle 8">
            <a:extLst>
              <a:ext uri="{FF2B5EF4-FFF2-40B4-BE49-F238E27FC236}">
                <a16:creationId xmlns:a16="http://schemas.microsoft.com/office/drawing/2014/main" id="{235D1E23-DFA9-5E0C-10FD-294E84749A4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7690" name="Rectangle 10">
            <a:extLst>
              <a:ext uri="{FF2B5EF4-FFF2-40B4-BE49-F238E27FC236}">
                <a16:creationId xmlns:a16="http://schemas.microsoft.com/office/drawing/2014/main" id="{69E19B05-6B8E-A485-22DF-54B15010428E}"/>
              </a:ext>
            </a:extLst>
          </p:cNvPr>
          <p:cNvSpPr>
            <a:spLocks noChangeArrowheads="1"/>
          </p:cNvSpPr>
          <p:nvPr/>
        </p:nvSpPr>
        <p:spPr bwMode="auto">
          <a:xfrm>
            <a:off x="228600" y="1371600"/>
            <a:ext cx="8686800" cy="1373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We add the result of part a to the starting Ethernet</a:t>
            </a:r>
            <a:br>
              <a:rPr lang="en-US" altLang="en-US" sz="2800" i="1">
                <a:latin typeface="Times New Roman" panose="02020603050405020304" pitchFamily="18" charset="0"/>
              </a:rPr>
            </a:br>
            <a:r>
              <a:rPr lang="en-US" altLang="en-US" sz="2800" i="1">
                <a:latin typeface="Times New Roman" panose="02020603050405020304" pitchFamily="18" charset="0"/>
              </a:rPr>
              <a:t>    multicast address, which is 01:00:5E:00:00:00. The</a:t>
            </a:r>
            <a:br>
              <a:rPr lang="en-US" altLang="en-US" sz="2800" i="1">
                <a:latin typeface="Times New Roman" panose="02020603050405020304" pitchFamily="18" charset="0"/>
              </a:rPr>
            </a:br>
            <a:r>
              <a:rPr lang="en-US" altLang="en-US" sz="2800" i="1">
                <a:latin typeface="Times New Roman" panose="02020603050405020304" pitchFamily="18" charset="0"/>
              </a:rPr>
              <a:t>    result is</a:t>
            </a:r>
          </a:p>
        </p:txBody>
      </p:sp>
      <p:sp>
        <p:nvSpPr>
          <p:cNvPr id="967691" name="Text Box 11">
            <a:extLst>
              <a:ext uri="{FF2B5EF4-FFF2-40B4-BE49-F238E27FC236}">
                <a16:creationId xmlns:a16="http://schemas.microsoft.com/office/drawing/2014/main" id="{D8AE2D8D-A003-FBE0-2852-66DAA9137A85}"/>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21.7 (continued)</a:t>
            </a:r>
          </a:p>
        </p:txBody>
      </p:sp>
      <p:pic>
        <p:nvPicPr>
          <p:cNvPr id="967692" name="Picture 12">
            <a:extLst>
              <a:ext uri="{FF2B5EF4-FFF2-40B4-BE49-F238E27FC236}">
                <a16:creationId xmlns:a16="http://schemas.microsoft.com/office/drawing/2014/main" id="{B01CA827-CEAD-FEE3-B161-FB488F610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3073400"/>
            <a:ext cx="4635500" cy="7112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401FC0-2D9C-4A94-973C-CABF12A66596}"/>
              </a:ext>
            </a:extLst>
          </p:cNvPr>
          <p:cNvSpPr>
            <a:spLocks noGrp="1"/>
          </p:cNvSpPr>
          <p:nvPr>
            <p:ph type="sldNum" sz="quarter" idx="10"/>
          </p:nvPr>
        </p:nvSpPr>
        <p:spPr/>
        <p:txBody>
          <a:bodyPr/>
          <a:lstStyle/>
          <a:p>
            <a:r>
              <a:rPr lang="en-US" altLang="en-US"/>
              <a:t>21.</a:t>
            </a:r>
            <a:fld id="{A682FF86-7889-9048-A144-081C35540D8D}" type="slidenum">
              <a:rPr lang="en-US" altLang="en-US"/>
              <a:pPr/>
              <a:t>48</a:t>
            </a:fld>
            <a:endParaRPr lang="en-US" altLang="en-US"/>
          </a:p>
        </p:txBody>
      </p:sp>
      <p:sp>
        <p:nvSpPr>
          <p:cNvPr id="969730" name="Rectangle 2">
            <a:extLst>
              <a:ext uri="{FF2B5EF4-FFF2-40B4-BE49-F238E27FC236}">
                <a16:creationId xmlns:a16="http://schemas.microsoft.com/office/drawing/2014/main" id="{38AEDB18-8528-CE3B-87E4-22DD1E7FFB6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9731" name="Rectangle 3">
            <a:extLst>
              <a:ext uri="{FF2B5EF4-FFF2-40B4-BE49-F238E27FC236}">
                <a16:creationId xmlns:a16="http://schemas.microsoft.com/office/drawing/2014/main" id="{3B350023-1A6A-7169-E0BD-301E542998F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9732" name="Rectangle 4">
            <a:extLst>
              <a:ext uri="{FF2B5EF4-FFF2-40B4-BE49-F238E27FC236}">
                <a16:creationId xmlns:a16="http://schemas.microsoft.com/office/drawing/2014/main" id="{E31B9299-9600-6F82-1E7D-9552EC2D649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9733" name="Rectangle 5">
            <a:extLst>
              <a:ext uri="{FF2B5EF4-FFF2-40B4-BE49-F238E27FC236}">
                <a16:creationId xmlns:a16="http://schemas.microsoft.com/office/drawing/2014/main" id="{4EE1BE5A-AD2B-BF72-0B97-B2C8989C50D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9734" name="Rectangle 6">
            <a:extLst>
              <a:ext uri="{FF2B5EF4-FFF2-40B4-BE49-F238E27FC236}">
                <a16:creationId xmlns:a16="http://schemas.microsoft.com/office/drawing/2014/main" id="{66B2276A-B02B-657B-8A58-E46B9CB0CB0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9735" name="Rectangle 7">
            <a:extLst>
              <a:ext uri="{FF2B5EF4-FFF2-40B4-BE49-F238E27FC236}">
                <a16:creationId xmlns:a16="http://schemas.microsoft.com/office/drawing/2014/main" id="{06487769-97A0-6BB6-453B-20104AFF9FC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9736" name="Rectangle 8">
            <a:extLst>
              <a:ext uri="{FF2B5EF4-FFF2-40B4-BE49-F238E27FC236}">
                <a16:creationId xmlns:a16="http://schemas.microsoft.com/office/drawing/2014/main" id="{DC9DDFAC-8240-EE57-314C-E17444FEFC6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69737" name="Rectangle 9">
            <a:extLst>
              <a:ext uri="{FF2B5EF4-FFF2-40B4-BE49-F238E27FC236}">
                <a16:creationId xmlns:a16="http://schemas.microsoft.com/office/drawing/2014/main" id="{8CA618CE-CF74-8E09-8779-DB9518C6BA13}"/>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Change the multicast IP address 238.212.24.9 to an Ethernet multicast address.</a:t>
            </a:r>
          </a:p>
        </p:txBody>
      </p:sp>
      <p:sp>
        <p:nvSpPr>
          <p:cNvPr id="969738" name="Rectangle 10">
            <a:extLst>
              <a:ext uri="{FF2B5EF4-FFF2-40B4-BE49-F238E27FC236}">
                <a16:creationId xmlns:a16="http://schemas.microsoft.com/office/drawing/2014/main" id="{948FE2C3-DF4E-9BA0-5882-777EFF8D17C7}"/>
              </a:ext>
            </a:extLst>
          </p:cNvPr>
          <p:cNvSpPr>
            <a:spLocks noChangeArrowheads="1"/>
          </p:cNvSpPr>
          <p:nvPr/>
        </p:nvSpPr>
        <p:spPr bwMode="auto">
          <a:xfrm>
            <a:off x="228600" y="2133600"/>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endParaRPr lang="en-US" altLang="en-US" sz="2800" i="1">
              <a:latin typeface="Times New Roman" panose="02020603050405020304" pitchFamily="18" charset="0"/>
            </a:endParaRPr>
          </a:p>
          <a:p>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The rightmost 3 bytes in hexadecimal is D4:18:09. We</a:t>
            </a:r>
            <a:br>
              <a:rPr lang="en-US" altLang="en-US" sz="2800" i="1">
                <a:latin typeface="Times New Roman" panose="02020603050405020304" pitchFamily="18" charset="0"/>
              </a:rPr>
            </a:br>
            <a:r>
              <a:rPr lang="en-US" altLang="en-US" sz="2800" i="1">
                <a:latin typeface="Times New Roman" panose="02020603050405020304" pitchFamily="18" charset="0"/>
              </a:rPr>
              <a:t>     need to subtract 8 from the leftmost digit, resulting in</a:t>
            </a:r>
            <a:br>
              <a:rPr lang="en-US" altLang="en-US" sz="2800" i="1">
                <a:latin typeface="Times New Roman" panose="02020603050405020304" pitchFamily="18" charset="0"/>
              </a:rPr>
            </a:br>
            <a:r>
              <a:rPr lang="en-US" altLang="en-US" sz="2800" i="1">
                <a:latin typeface="Times New Roman" panose="02020603050405020304" pitchFamily="18" charset="0"/>
              </a:rPr>
              <a:t>     </a:t>
            </a:r>
            <a:r>
              <a:rPr lang="en-US" altLang="en-US" sz="2800" i="1">
                <a:solidFill>
                  <a:schemeClr val="folHlink"/>
                </a:solidFill>
                <a:latin typeface="Times New Roman" panose="02020603050405020304" pitchFamily="18" charset="0"/>
              </a:rPr>
              <a:t>54:18:09</a:t>
            </a:r>
            <a:r>
              <a:rPr lang="en-US" altLang="en-US" sz="2800" i="1">
                <a:latin typeface="Times New Roman" panose="02020603050405020304" pitchFamily="18" charset="0"/>
              </a:rPr>
              <a:t>.</a:t>
            </a:r>
          </a:p>
        </p:txBody>
      </p:sp>
      <p:sp>
        <p:nvSpPr>
          <p:cNvPr id="969739" name="Text Box 11">
            <a:extLst>
              <a:ext uri="{FF2B5EF4-FFF2-40B4-BE49-F238E27FC236}">
                <a16:creationId xmlns:a16="http://schemas.microsoft.com/office/drawing/2014/main" id="{CDA10077-16FE-31FB-F763-138939AE319E}"/>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21.8</a:t>
            </a:r>
          </a:p>
        </p:txBody>
      </p:sp>
      <p:sp>
        <p:nvSpPr>
          <p:cNvPr id="969740" name="Rectangle 12">
            <a:extLst>
              <a:ext uri="{FF2B5EF4-FFF2-40B4-BE49-F238E27FC236}">
                <a16:creationId xmlns:a16="http://schemas.microsoft.com/office/drawing/2014/main" id="{A7A7129D-DFDA-9187-069A-37460386D905}"/>
              </a:ext>
            </a:extLst>
          </p:cNvPr>
          <p:cNvSpPr>
            <a:spLocks noChangeArrowheads="1"/>
          </p:cNvSpPr>
          <p:nvPr/>
        </p:nvSpPr>
        <p:spPr bwMode="auto">
          <a:xfrm>
            <a:off x="228600" y="4113213"/>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We add the result of part a to the Ethernet multicast</a:t>
            </a:r>
            <a:br>
              <a:rPr lang="en-US" altLang="en-US" sz="2800" i="1">
                <a:latin typeface="Times New Roman" panose="02020603050405020304" pitchFamily="18" charset="0"/>
              </a:rPr>
            </a:br>
            <a:r>
              <a:rPr lang="en-US" altLang="en-US" sz="2800" i="1">
                <a:latin typeface="Times New Roman" panose="02020603050405020304" pitchFamily="18" charset="0"/>
              </a:rPr>
              <a:t>     starting address. The result is</a:t>
            </a:r>
          </a:p>
        </p:txBody>
      </p:sp>
      <p:pic>
        <p:nvPicPr>
          <p:cNvPr id="969741" name="Picture 13">
            <a:extLst>
              <a:ext uri="{FF2B5EF4-FFF2-40B4-BE49-F238E27FC236}">
                <a16:creationId xmlns:a16="http://schemas.microsoft.com/office/drawing/2014/main" id="{8E41614B-0EB7-61AD-6EDB-BD3686829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5348288"/>
            <a:ext cx="4346575" cy="74771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E5607A-75DE-CCF9-7B4B-D7F4BCD0677A}"/>
              </a:ext>
            </a:extLst>
          </p:cNvPr>
          <p:cNvSpPr>
            <a:spLocks noGrp="1"/>
          </p:cNvSpPr>
          <p:nvPr>
            <p:ph type="sldNum" sz="quarter" idx="10"/>
          </p:nvPr>
        </p:nvSpPr>
        <p:spPr/>
        <p:txBody>
          <a:bodyPr/>
          <a:lstStyle/>
          <a:p>
            <a:r>
              <a:rPr lang="en-US" altLang="en-US"/>
              <a:t>21.</a:t>
            </a:r>
            <a:fld id="{682F1382-6249-0244-8341-26FFF8BA2506}" type="slidenum">
              <a:rPr lang="en-US" altLang="en-US"/>
              <a:pPr/>
              <a:t>49</a:t>
            </a:fld>
            <a:endParaRPr lang="en-US" altLang="en-US"/>
          </a:p>
        </p:txBody>
      </p:sp>
      <p:sp>
        <p:nvSpPr>
          <p:cNvPr id="882690" name="Line 2">
            <a:extLst>
              <a:ext uri="{FF2B5EF4-FFF2-40B4-BE49-F238E27FC236}">
                <a16:creationId xmlns:a16="http://schemas.microsoft.com/office/drawing/2014/main" id="{6211F185-67B3-CB49-401B-60F0CD402B9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a:extLst>
              <a:ext uri="{FF2B5EF4-FFF2-40B4-BE49-F238E27FC236}">
                <a16:creationId xmlns:a16="http://schemas.microsoft.com/office/drawing/2014/main" id="{AC421350-460B-2112-8D01-6D0E99F82B7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a:extLst>
              <a:ext uri="{FF2B5EF4-FFF2-40B4-BE49-F238E27FC236}">
                <a16:creationId xmlns:a16="http://schemas.microsoft.com/office/drawing/2014/main" id="{6BB2881F-AE35-8F04-713F-F94BCC8AF420}"/>
              </a:ext>
            </a:extLst>
          </p:cNvPr>
          <p:cNvSpPr txBox="1">
            <a:spLocks noChangeArrowheads="1"/>
          </p:cNvSpPr>
          <p:nvPr/>
        </p:nvSpPr>
        <p:spPr bwMode="auto">
          <a:xfrm>
            <a:off x="304800" y="762000"/>
            <a:ext cx="306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21.22  </a:t>
            </a:r>
            <a:r>
              <a:rPr lang="en-US" altLang="en-US" sz="2000" i="1">
                <a:latin typeface="Times New Roman" panose="02020603050405020304" pitchFamily="18" charset="0"/>
              </a:rPr>
              <a:t>Tunneling</a:t>
            </a:r>
          </a:p>
        </p:txBody>
      </p:sp>
      <p:sp>
        <p:nvSpPr>
          <p:cNvPr id="882693" name="Line 5">
            <a:extLst>
              <a:ext uri="{FF2B5EF4-FFF2-40B4-BE49-F238E27FC236}">
                <a16:creationId xmlns:a16="http://schemas.microsoft.com/office/drawing/2014/main" id="{BC3479B6-3D56-CFA9-FF8E-447E48B015C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a:extLst>
              <a:ext uri="{FF2B5EF4-FFF2-40B4-BE49-F238E27FC236}">
                <a16:creationId xmlns:a16="http://schemas.microsoft.com/office/drawing/2014/main" id="{CB8DEC72-2AD0-6266-2325-236DE8135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459038"/>
            <a:ext cx="8016875" cy="249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827B0B-1470-FBCE-62AB-D9D7304D3C08}"/>
              </a:ext>
            </a:extLst>
          </p:cNvPr>
          <p:cNvSpPr>
            <a:spLocks noGrp="1"/>
          </p:cNvSpPr>
          <p:nvPr>
            <p:ph type="sldNum" sz="quarter" idx="10"/>
          </p:nvPr>
        </p:nvSpPr>
        <p:spPr/>
        <p:txBody>
          <a:bodyPr/>
          <a:lstStyle/>
          <a:p>
            <a:r>
              <a:rPr lang="en-US" altLang="en-US"/>
              <a:t>21.</a:t>
            </a:r>
            <a:fld id="{50651CF7-7A75-E140-90EB-27E2439F27D7}" type="slidenum">
              <a:rPr lang="en-US" altLang="en-US"/>
              <a:pPr/>
              <a:t>5</a:t>
            </a:fld>
            <a:endParaRPr lang="en-US" altLang="en-US"/>
          </a:p>
        </p:txBody>
      </p:sp>
      <p:sp>
        <p:nvSpPr>
          <p:cNvPr id="863234" name="Line 2">
            <a:extLst>
              <a:ext uri="{FF2B5EF4-FFF2-40B4-BE49-F238E27FC236}">
                <a16:creationId xmlns:a16="http://schemas.microsoft.com/office/drawing/2014/main" id="{48F6B10D-2849-A929-1647-29F7362078E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a:extLst>
              <a:ext uri="{FF2B5EF4-FFF2-40B4-BE49-F238E27FC236}">
                <a16:creationId xmlns:a16="http://schemas.microsoft.com/office/drawing/2014/main" id="{BE625FEF-6300-6168-71A5-F4FFACD19F1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a:extLst>
              <a:ext uri="{FF2B5EF4-FFF2-40B4-BE49-F238E27FC236}">
                <a16:creationId xmlns:a16="http://schemas.microsoft.com/office/drawing/2014/main" id="{E74E502E-4BCF-3A5E-5500-7631F0CA059F}"/>
              </a:ext>
            </a:extLst>
          </p:cNvPr>
          <p:cNvSpPr txBox="1">
            <a:spLocks noChangeArrowheads="1"/>
          </p:cNvSpPr>
          <p:nvPr/>
        </p:nvSpPr>
        <p:spPr bwMode="auto">
          <a:xfrm>
            <a:off x="304800" y="762000"/>
            <a:ext cx="490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21.3  </a:t>
            </a:r>
            <a:r>
              <a:rPr lang="en-US" altLang="en-US" sz="2000" i="1">
                <a:latin typeface="Times New Roman" panose="02020603050405020304" pitchFamily="18" charset="0"/>
              </a:rPr>
              <a:t>Encapsulation of ARP packet</a:t>
            </a:r>
          </a:p>
        </p:txBody>
      </p:sp>
      <p:sp>
        <p:nvSpPr>
          <p:cNvPr id="863237" name="Line 5">
            <a:extLst>
              <a:ext uri="{FF2B5EF4-FFF2-40B4-BE49-F238E27FC236}">
                <a16:creationId xmlns:a16="http://schemas.microsoft.com/office/drawing/2014/main" id="{AC80116D-B835-AC31-D90E-EC3968CEE54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38" name="Picture 6">
            <a:extLst>
              <a:ext uri="{FF2B5EF4-FFF2-40B4-BE49-F238E27FC236}">
                <a16:creationId xmlns:a16="http://schemas.microsoft.com/office/drawing/2014/main" id="{C73275D8-FAEF-953F-1B02-E2BBC5070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14600"/>
            <a:ext cx="800735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6699A5-5B65-18EF-BBEE-79AE8AB3EEA0}"/>
              </a:ext>
            </a:extLst>
          </p:cNvPr>
          <p:cNvSpPr>
            <a:spLocks noGrp="1"/>
          </p:cNvSpPr>
          <p:nvPr>
            <p:ph type="sldNum" sz="quarter" idx="10"/>
          </p:nvPr>
        </p:nvSpPr>
        <p:spPr/>
        <p:txBody>
          <a:bodyPr/>
          <a:lstStyle/>
          <a:p>
            <a:r>
              <a:rPr lang="en-US" altLang="en-US"/>
              <a:t>21.</a:t>
            </a:r>
            <a:fld id="{8C6B6E42-D4EC-BA45-B260-515A3E3596CE}" type="slidenum">
              <a:rPr lang="en-US" altLang="en-US"/>
              <a:pPr/>
              <a:t>50</a:t>
            </a:fld>
            <a:endParaRPr lang="en-US" altLang="en-US"/>
          </a:p>
        </p:txBody>
      </p:sp>
      <p:sp>
        <p:nvSpPr>
          <p:cNvPr id="905218" name="Rectangle 2">
            <a:extLst>
              <a:ext uri="{FF2B5EF4-FFF2-40B4-BE49-F238E27FC236}">
                <a16:creationId xmlns:a16="http://schemas.microsoft.com/office/drawing/2014/main" id="{9657B54C-2599-286E-A90D-57EFDEBF80D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19" name="Rectangle 3">
            <a:extLst>
              <a:ext uri="{FF2B5EF4-FFF2-40B4-BE49-F238E27FC236}">
                <a16:creationId xmlns:a16="http://schemas.microsoft.com/office/drawing/2014/main" id="{9B7316A1-DEBC-33CD-1FEA-AF07858CBFB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0" name="Rectangle 4">
            <a:extLst>
              <a:ext uri="{FF2B5EF4-FFF2-40B4-BE49-F238E27FC236}">
                <a16:creationId xmlns:a16="http://schemas.microsoft.com/office/drawing/2014/main" id="{44BC60CD-A3DB-6BDE-FA61-74B4EB2C2F2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1" name="Rectangle 5">
            <a:extLst>
              <a:ext uri="{FF2B5EF4-FFF2-40B4-BE49-F238E27FC236}">
                <a16:creationId xmlns:a16="http://schemas.microsoft.com/office/drawing/2014/main" id="{4823A903-7BC3-6FF7-6EFF-C9A71BA9093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2" name="Rectangle 6">
            <a:extLst>
              <a:ext uri="{FF2B5EF4-FFF2-40B4-BE49-F238E27FC236}">
                <a16:creationId xmlns:a16="http://schemas.microsoft.com/office/drawing/2014/main" id="{916D6C69-AA7F-C7A6-5E1B-212411186E0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3" name="Rectangle 7">
            <a:extLst>
              <a:ext uri="{FF2B5EF4-FFF2-40B4-BE49-F238E27FC236}">
                <a16:creationId xmlns:a16="http://schemas.microsoft.com/office/drawing/2014/main" id="{8463076D-BB56-BA65-17A1-1EF05D4E55B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4" name="Rectangle 8">
            <a:extLst>
              <a:ext uri="{FF2B5EF4-FFF2-40B4-BE49-F238E27FC236}">
                <a16:creationId xmlns:a16="http://schemas.microsoft.com/office/drawing/2014/main" id="{3CC21137-166D-E22D-B0FB-2088DBF69AF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5" name="Rectangle 9">
            <a:extLst>
              <a:ext uri="{FF2B5EF4-FFF2-40B4-BE49-F238E27FC236}">
                <a16:creationId xmlns:a16="http://schemas.microsoft.com/office/drawing/2014/main" id="{C39E4FE1-7087-65E7-1FC4-7C824FE33EB3}"/>
              </a:ext>
            </a:extLst>
          </p:cNvPr>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We use netstat (see next slide) with three options: -n, -r, and -a. The -n option gives the numeric versions of IP addresses, the -r option gives the routing table, and the -a option gives all addresses (unicast and multicast). Note that we show only the fields relative to our discussion. “Gateway” defines the router, “Iface” defines the interface. </a:t>
            </a:r>
          </a:p>
          <a:p>
            <a:pPr algn="just"/>
            <a:endParaRPr lang="en-US" altLang="en-US" sz="2800" i="1">
              <a:latin typeface="Times New Roman" panose="02020603050405020304" pitchFamily="18" charset="0"/>
            </a:endParaRPr>
          </a:p>
          <a:p>
            <a:pPr algn="just"/>
            <a:r>
              <a:rPr lang="en-US" altLang="en-US" sz="2800" i="1">
                <a:latin typeface="Times New Roman" panose="02020603050405020304" pitchFamily="18" charset="0"/>
              </a:rPr>
              <a:t>Note that the multicast address is shown in color. Any packet with a multicast address from 224.0.0.0 to 239.255.255.255 is masked and delivered to the Ethernet interface.</a:t>
            </a:r>
          </a:p>
        </p:txBody>
      </p:sp>
      <p:sp>
        <p:nvSpPr>
          <p:cNvPr id="905227" name="Text Box 11">
            <a:extLst>
              <a:ext uri="{FF2B5EF4-FFF2-40B4-BE49-F238E27FC236}">
                <a16:creationId xmlns:a16="http://schemas.microsoft.com/office/drawing/2014/main" id="{4803478B-852B-FE58-BB83-AEA9F7B01EA9}"/>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21.9</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3A0B3B-6D7C-85E8-FABB-E0C9F9E30F31}"/>
              </a:ext>
            </a:extLst>
          </p:cNvPr>
          <p:cNvSpPr>
            <a:spLocks noGrp="1"/>
          </p:cNvSpPr>
          <p:nvPr>
            <p:ph type="sldNum" sz="quarter" idx="10"/>
          </p:nvPr>
        </p:nvSpPr>
        <p:spPr/>
        <p:txBody>
          <a:bodyPr/>
          <a:lstStyle/>
          <a:p>
            <a:r>
              <a:rPr lang="en-US" altLang="en-US"/>
              <a:t>21.</a:t>
            </a:r>
            <a:fld id="{8DC8CB15-9CD3-C843-AD30-B4DE707A37FC}" type="slidenum">
              <a:rPr lang="en-US" altLang="en-US"/>
              <a:pPr/>
              <a:t>51</a:t>
            </a:fld>
            <a:endParaRPr lang="en-US" altLang="en-US"/>
          </a:p>
        </p:txBody>
      </p:sp>
      <p:sp>
        <p:nvSpPr>
          <p:cNvPr id="973826" name="Rectangle 2">
            <a:extLst>
              <a:ext uri="{FF2B5EF4-FFF2-40B4-BE49-F238E27FC236}">
                <a16:creationId xmlns:a16="http://schemas.microsoft.com/office/drawing/2014/main" id="{83FD5155-B0BE-92DA-6EE7-07DB56131A1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73827" name="Rectangle 3">
            <a:extLst>
              <a:ext uri="{FF2B5EF4-FFF2-40B4-BE49-F238E27FC236}">
                <a16:creationId xmlns:a16="http://schemas.microsoft.com/office/drawing/2014/main" id="{DAD96F68-E2B0-3677-F85D-AEC18A0911E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73828" name="Rectangle 4">
            <a:extLst>
              <a:ext uri="{FF2B5EF4-FFF2-40B4-BE49-F238E27FC236}">
                <a16:creationId xmlns:a16="http://schemas.microsoft.com/office/drawing/2014/main" id="{D553FD0F-B0F1-D4CD-1FF2-EEC8153E87C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73829" name="Rectangle 5">
            <a:extLst>
              <a:ext uri="{FF2B5EF4-FFF2-40B4-BE49-F238E27FC236}">
                <a16:creationId xmlns:a16="http://schemas.microsoft.com/office/drawing/2014/main" id="{0507D1FC-3BBE-767B-23A2-BF63E960FE9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73830" name="Rectangle 6">
            <a:extLst>
              <a:ext uri="{FF2B5EF4-FFF2-40B4-BE49-F238E27FC236}">
                <a16:creationId xmlns:a16="http://schemas.microsoft.com/office/drawing/2014/main" id="{D35F823F-2672-173A-5663-211E1BE2E5F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73831" name="Rectangle 7">
            <a:extLst>
              <a:ext uri="{FF2B5EF4-FFF2-40B4-BE49-F238E27FC236}">
                <a16:creationId xmlns:a16="http://schemas.microsoft.com/office/drawing/2014/main" id="{5C0D846E-F7E2-E5AA-97C2-6051F7B91AA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73832" name="Rectangle 8">
            <a:extLst>
              <a:ext uri="{FF2B5EF4-FFF2-40B4-BE49-F238E27FC236}">
                <a16:creationId xmlns:a16="http://schemas.microsoft.com/office/drawing/2014/main" id="{98F1881C-D45A-1420-8E24-60B76D1D9EC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73834" name="Text Box 10">
            <a:extLst>
              <a:ext uri="{FF2B5EF4-FFF2-40B4-BE49-F238E27FC236}">
                <a16:creationId xmlns:a16="http://schemas.microsoft.com/office/drawing/2014/main" id="{950343D4-1023-8549-F7E5-DABF1B873C95}"/>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21.9 (continued)</a:t>
            </a:r>
          </a:p>
        </p:txBody>
      </p:sp>
      <p:pic>
        <p:nvPicPr>
          <p:cNvPr id="973835" name="Picture 11">
            <a:extLst>
              <a:ext uri="{FF2B5EF4-FFF2-40B4-BE49-F238E27FC236}">
                <a16:creationId xmlns:a16="http://schemas.microsoft.com/office/drawing/2014/main" id="{ECB77BDE-431B-EBBF-EAED-B3A818B47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635125"/>
            <a:ext cx="8729662" cy="23272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31C58-2243-A241-04CC-831FCDDE751A}"/>
              </a:ext>
            </a:extLst>
          </p:cNvPr>
          <p:cNvSpPr>
            <a:spLocks noGrp="1"/>
          </p:cNvSpPr>
          <p:nvPr>
            <p:ph type="sldNum" sz="quarter" idx="10"/>
          </p:nvPr>
        </p:nvSpPr>
        <p:spPr/>
        <p:txBody>
          <a:bodyPr/>
          <a:lstStyle/>
          <a:p>
            <a:r>
              <a:rPr lang="en-US" altLang="en-US"/>
              <a:t>21.</a:t>
            </a:r>
            <a:fld id="{C601FB35-F02E-9C4F-B21D-642C06B37DFB}" type="slidenum">
              <a:rPr lang="en-US" altLang="en-US"/>
              <a:pPr/>
              <a:t>52</a:t>
            </a:fld>
            <a:endParaRPr lang="en-US" altLang="en-US"/>
          </a:p>
        </p:txBody>
      </p:sp>
      <p:sp>
        <p:nvSpPr>
          <p:cNvPr id="860162" name="Rectangle 2">
            <a:extLst>
              <a:ext uri="{FF2B5EF4-FFF2-40B4-BE49-F238E27FC236}">
                <a16:creationId xmlns:a16="http://schemas.microsoft.com/office/drawing/2014/main" id="{D5D212E5-D2B5-D994-DE2E-9CF7DEBDAA9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a16="http://schemas.microsoft.com/office/drawing/2014/main" id="{91E10084-9128-5B1C-ACC3-2078ADF7CC1F}"/>
              </a:ext>
            </a:extLst>
          </p:cNvPr>
          <p:cNvSpPr txBox="1">
            <a:spLocks noChangeArrowheads="1"/>
          </p:cNvSpPr>
          <p:nvPr/>
        </p:nvSpPr>
        <p:spPr bwMode="auto">
          <a:xfrm>
            <a:off x="228600" y="406400"/>
            <a:ext cx="272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21-4   ICMPv6</a:t>
            </a:r>
          </a:p>
        </p:txBody>
      </p:sp>
      <p:sp>
        <p:nvSpPr>
          <p:cNvPr id="860164" name="Text Box 4">
            <a:extLst>
              <a:ext uri="{FF2B5EF4-FFF2-40B4-BE49-F238E27FC236}">
                <a16:creationId xmlns:a16="http://schemas.microsoft.com/office/drawing/2014/main" id="{369D0DF0-F666-CB65-74B0-16842BD5C04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0165" name="Rectangle 5">
            <a:extLst>
              <a:ext uri="{FF2B5EF4-FFF2-40B4-BE49-F238E27FC236}">
                <a16:creationId xmlns:a16="http://schemas.microsoft.com/office/drawing/2014/main" id="{C4B3ED72-E900-B4AD-23FE-09325B902170}"/>
              </a:ext>
            </a:extLst>
          </p:cNvPr>
          <p:cNvSpPr>
            <a:spLocks noChangeArrowheads="1"/>
          </p:cNvSpPr>
          <p:nvPr/>
        </p:nvSpPr>
        <p:spPr bwMode="auto">
          <a:xfrm>
            <a:off x="152400" y="140017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We discussed IPv6 in Chapter 20. Another protocol that has been modified in version 6 of the TCP/IP protocol suite is ICMP (ICMPv6). This new version follows the same strategy and purposes of version 4.</a:t>
            </a:r>
          </a:p>
        </p:txBody>
      </p:sp>
      <p:sp>
        <p:nvSpPr>
          <p:cNvPr id="860166" name="Rectangle 6">
            <a:extLst>
              <a:ext uri="{FF2B5EF4-FFF2-40B4-BE49-F238E27FC236}">
                <a16:creationId xmlns:a16="http://schemas.microsoft.com/office/drawing/2014/main" id="{DC0538DA-C2B1-0039-B6A4-12B006B6F749}"/>
              </a:ext>
            </a:extLst>
          </p:cNvPr>
          <p:cNvSpPr>
            <a:spLocks noChangeArrowheads="1"/>
          </p:cNvSpPr>
          <p:nvPr/>
        </p:nvSpPr>
        <p:spPr bwMode="auto">
          <a:xfrm>
            <a:off x="152400" y="46799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Error Reporting</a:t>
            </a:r>
          </a:p>
          <a:p>
            <a:pPr>
              <a:buClr>
                <a:schemeClr val="tx1"/>
              </a:buClr>
              <a:buSzPct val="117000"/>
              <a:buFont typeface="Wingdings" pitchFamily="2" charset="2"/>
              <a:buNone/>
            </a:pPr>
            <a:r>
              <a:rPr lang="fr-FR" altLang="en-US" sz="2400">
                <a:solidFill>
                  <a:srgbClr val="0033CC"/>
                </a:solidFill>
                <a:latin typeface="Times New Roman" panose="02020603050405020304" pitchFamily="18" charset="0"/>
              </a:rPr>
              <a:t>Query</a:t>
            </a:r>
            <a:endParaRPr lang="en-US" altLang="en-US" sz="2400">
              <a:solidFill>
                <a:srgbClr val="0033CC"/>
              </a:solidFill>
              <a:latin typeface="Times New Roman" panose="02020603050405020304" pitchFamily="18" charset="0"/>
            </a:endParaRPr>
          </a:p>
        </p:txBody>
      </p:sp>
      <p:sp>
        <p:nvSpPr>
          <p:cNvPr id="860167" name="Text Box 7">
            <a:extLst>
              <a:ext uri="{FF2B5EF4-FFF2-40B4-BE49-F238E27FC236}">
                <a16:creationId xmlns:a16="http://schemas.microsoft.com/office/drawing/2014/main" id="{7CEF1A06-DE23-93CB-A9DD-E021F2D36171}"/>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3B2FC7-1026-BE8D-543B-BC9C410983FB}"/>
              </a:ext>
            </a:extLst>
          </p:cNvPr>
          <p:cNvSpPr>
            <a:spLocks noGrp="1"/>
          </p:cNvSpPr>
          <p:nvPr>
            <p:ph type="sldNum" sz="quarter" idx="10"/>
          </p:nvPr>
        </p:nvSpPr>
        <p:spPr/>
        <p:txBody>
          <a:bodyPr/>
          <a:lstStyle/>
          <a:p>
            <a:r>
              <a:rPr lang="en-US" altLang="en-US"/>
              <a:t>21.</a:t>
            </a:r>
            <a:fld id="{F4A50D4D-8F82-854D-8764-6FBDAA9CCD48}" type="slidenum">
              <a:rPr lang="en-US" altLang="en-US"/>
              <a:pPr/>
              <a:t>53</a:t>
            </a:fld>
            <a:endParaRPr lang="en-US" altLang="en-US"/>
          </a:p>
        </p:txBody>
      </p:sp>
      <p:sp>
        <p:nvSpPr>
          <p:cNvPr id="883714" name="Line 2">
            <a:extLst>
              <a:ext uri="{FF2B5EF4-FFF2-40B4-BE49-F238E27FC236}">
                <a16:creationId xmlns:a16="http://schemas.microsoft.com/office/drawing/2014/main" id="{502A14C5-AA6F-56B2-8883-231987907B4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5" name="Line 3">
            <a:extLst>
              <a:ext uri="{FF2B5EF4-FFF2-40B4-BE49-F238E27FC236}">
                <a16:creationId xmlns:a16="http://schemas.microsoft.com/office/drawing/2014/main" id="{811F61BD-5F02-1E1F-1999-FBE8B664951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6" name="Text Box 4">
            <a:extLst>
              <a:ext uri="{FF2B5EF4-FFF2-40B4-BE49-F238E27FC236}">
                <a16:creationId xmlns:a16="http://schemas.microsoft.com/office/drawing/2014/main" id="{28D7D035-FDCF-434A-CE6E-302D5AF38B5B}"/>
              </a:ext>
            </a:extLst>
          </p:cNvPr>
          <p:cNvSpPr txBox="1">
            <a:spLocks noChangeArrowheads="1"/>
          </p:cNvSpPr>
          <p:nvPr/>
        </p:nvSpPr>
        <p:spPr bwMode="auto">
          <a:xfrm>
            <a:off x="304800" y="762000"/>
            <a:ext cx="7872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21.23  </a:t>
            </a:r>
            <a:r>
              <a:rPr lang="en-US" altLang="en-US" sz="2000" i="1">
                <a:latin typeface="Times New Roman" panose="02020603050405020304" pitchFamily="18" charset="0"/>
              </a:rPr>
              <a:t>Comparison of network layers in version 4 and version 6</a:t>
            </a:r>
          </a:p>
        </p:txBody>
      </p:sp>
      <p:sp>
        <p:nvSpPr>
          <p:cNvPr id="883717" name="Line 5">
            <a:extLst>
              <a:ext uri="{FF2B5EF4-FFF2-40B4-BE49-F238E27FC236}">
                <a16:creationId xmlns:a16="http://schemas.microsoft.com/office/drawing/2014/main" id="{01215623-7B65-D59F-B291-0E1A0268AE1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3718" name="Picture 6">
            <a:extLst>
              <a:ext uri="{FF2B5EF4-FFF2-40B4-BE49-F238E27FC236}">
                <a16:creationId xmlns:a16="http://schemas.microsoft.com/office/drawing/2014/main" id="{FB4AC02C-7873-8AD4-71D4-DB9804517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152775"/>
            <a:ext cx="86010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E9E72-594A-E77A-68B1-6169CA9AAA3E}"/>
              </a:ext>
            </a:extLst>
          </p:cNvPr>
          <p:cNvSpPr>
            <a:spLocks noGrp="1"/>
          </p:cNvSpPr>
          <p:nvPr>
            <p:ph type="sldNum" sz="quarter" idx="10"/>
          </p:nvPr>
        </p:nvSpPr>
        <p:spPr/>
        <p:txBody>
          <a:bodyPr/>
          <a:lstStyle/>
          <a:p>
            <a:r>
              <a:rPr lang="en-US" altLang="en-US"/>
              <a:t>21.</a:t>
            </a:r>
            <a:fld id="{1042CE79-8D8E-B949-BF1A-80F2F3891DE7}" type="slidenum">
              <a:rPr lang="en-US" altLang="en-US"/>
              <a:pPr/>
              <a:t>54</a:t>
            </a:fld>
            <a:endParaRPr lang="en-US" altLang="en-US"/>
          </a:p>
        </p:txBody>
      </p:sp>
      <p:sp>
        <p:nvSpPr>
          <p:cNvPr id="894978" name="Text Box 2">
            <a:extLst>
              <a:ext uri="{FF2B5EF4-FFF2-40B4-BE49-F238E27FC236}">
                <a16:creationId xmlns:a16="http://schemas.microsoft.com/office/drawing/2014/main" id="{9D90FC1D-2A56-102A-F987-6F44BC55F9DA}"/>
              </a:ext>
            </a:extLst>
          </p:cNvPr>
          <p:cNvSpPr txBox="1">
            <a:spLocks noChangeArrowheads="1"/>
          </p:cNvSpPr>
          <p:nvPr/>
        </p:nvSpPr>
        <p:spPr bwMode="auto">
          <a:xfrm>
            <a:off x="457200" y="1752600"/>
            <a:ext cx="849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21.3 </a:t>
            </a:r>
            <a:r>
              <a:rPr lang="en-US" altLang="en-US" sz="2000" i="1">
                <a:latin typeface="Times New Roman" panose="02020603050405020304" pitchFamily="18" charset="0"/>
              </a:rPr>
              <a:t>Comparison of error-reporting messages in ICMPv4 and ICMPv6</a:t>
            </a:r>
          </a:p>
        </p:txBody>
      </p:sp>
      <p:pic>
        <p:nvPicPr>
          <p:cNvPr id="894980" name="Picture 4">
            <a:extLst>
              <a:ext uri="{FF2B5EF4-FFF2-40B4-BE49-F238E27FC236}">
                <a16:creationId xmlns:a16="http://schemas.microsoft.com/office/drawing/2014/main" id="{CDD5FB2E-33DF-0931-8FE5-4819DFB8A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33613"/>
            <a:ext cx="8382000"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A9CD4A-55AD-5EBD-E44C-D469C899BA93}"/>
              </a:ext>
            </a:extLst>
          </p:cNvPr>
          <p:cNvSpPr>
            <a:spLocks noGrp="1"/>
          </p:cNvSpPr>
          <p:nvPr>
            <p:ph type="sldNum" sz="quarter" idx="10"/>
          </p:nvPr>
        </p:nvSpPr>
        <p:spPr/>
        <p:txBody>
          <a:bodyPr/>
          <a:lstStyle/>
          <a:p>
            <a:r>
              <a:rPr lang="en-US" altLang="en-US"/>
              <a:t>21.</a:t>
            </a:r>
            <a:fld id="{57901CEA-22F6-E04C-8C30-74829F2720BB}" type="slidenum">
              <a:rPr lang="en-US" altLang="en-US"/>
              <a:pPr/>
              <a:t>55</a:t>
            </a:fld>
            <a:endParaRPr lang="en-US" altLang="en-US"/>
          </a:p>
        </p:txBody>
      </p:sp>
      <p:sp>
        <p:nvSpPr>
          <p:cNvPr id="896002" name="Text Box 2">
            <a:extLst>
              <a:ext uri="{FF2B5EF4-FFF2-40B4-BE49-F238E27FC236}">
                <a16:creationId xmlns:a16="http://schemas.microsoft.com/office/drawing/2014/main" id="{EA0C01D1-FA81-5F82-F506-E1B0892B12BD}"/>
              </a:ext>
            </a:extLst>
          </p:cNvPr>
          <p:cNvSpPr txBox="1">
            <a:spLocks noChangeArrowheads="1"/>
          </p:cNvSpPr>
          <p:nvPr/>
        </p:nvSpPr>
        <p:spPr bwMode="auto">
          <a:xfrm>
            <a:off x="762000" y="1676400"/>
            <a:ext cx="7577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21.4  </a:t>
            </a:r>
            <a:r>
              <a:rPr lang="en-US" altLang="en-US" sz="2000" i="1">
                <a:latin typeface="Times New Roman" panose="02020603050405020304" pitchFamily="18" charset="0"/>
              </a:rPr>
              <a:t>Comparison of query messages in ICMPv4 and ICMPv6</a:t>
            </a:r>
          </a:p>
        </p:txBody>
      </p:sp>
      <p:pic>
        <p:nvPicPr>
          <p:cNvPr id="896004" name="Picture 4">
            <a:extLst>
              <a:ext uri="{FF2B5EF4-FFF2-40B4-BE49-F238E27FC236}">
                <a16:creationId xmlns:a16="http://schemas.microsoft.com/office/drawing/2014/main" id="{0879A7F9-1B80-F261-796E-7F64603A5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168525"/>
            <a:ext cx="8054975" cy="354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449F77-21BD-87C4-7D68-4B393FCE2C0F}"/>
              </a:ext>
            </a:extLst>
          </p:cNvPr>
          <p:cNvSpPr>
            <a:spLocks noGrp="1"/>
          </p:cNvSpPr>
          <p:nvPr>
            <p:ph type="sldNum" sz="quarter" idx="10"/>
          </p:nvPr>
        </p:nvSpPr>
        <p:spPr/>
        <p:txBody>
          <a:bodyPr/>
          <a:lstStyle/>
          <a:p>
            <a:r>
              <a:rPr lang="en-US" altLang="en-US"/>
              <a:t>21.</a:t>
            </a:r>
            <a:fld id="{A424C02C-225B-B44C-A16A-F40A15226D6E}" type="slidenum">
              <a:rPr lang="en-US" altLang="en-US"/>
              <a:pPr/>
              <a:t>6</a:t>
            </a:fld>
            <a:endParaRPr lang="en-US" altLang="en-US"/>
          </a:p>
        </p:txBody>
      </p:sp>
      <p:sp>
        <p:nvSpPr>
          <p:cNvPr id="864258" name="Line 2">
            <a:extLst>
              <a:ext uri="{FF2B5EF4-FFF2-40B4-BE49-F238E27FC236}">
                <a16:creationId xmlns:a16="http://schemas.microsoft.com/office/drawing/2014/main" id="{D314FFD8-9242-467B-C767-6ACE5647D0FE}"/>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a:extLst>
              <a:ext uri="{FF2B5EF4-FFF2-40B4-BE49-F238E27FC236}">
                <a16:creationId xmlns:a16="http://schemas.microsoft.com/office/drawing/2014/main" id="{EEAC91A4-8AA4-9F25-3B56-12793A6DE87A}"/>
              </a:ext>
            </a:extLst>
          </p:cNvPr>
          <p:cNvSpPr>
            <a:spLocks noChangeShapeType="1"/>
          </p:cNvSpPr>
          <p:nvPr/>
        </p:nvSpPr>
        <p:spPr bwMode="auto">
          <a:xfrm>
            <a:off x="152400" y="685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a:extLst>
              <a:ext uri="{FF2B5EF4-FFF2-40B4-BE49-F238E27FC236}">
                <a16:creationId xmlns:a16="http://schemas.microsoft.com/office/drawing/2014/main" id="{15426F93-42C1-EF6E-694F-9098945608EE}"/>
              </a:ext>
            </a:extLst>
          </p:cNvPr>
          <p:cNvSpPr txBox="1">
            <a:spLocks noChangeArrowheads="1"/>
          </p:cNvSpPr>
          <p:nvPr/>
        </p:nvSpPr>
        <p:spPr bwMode="auto">
          <a:xfrm>
            <a:off x="304800" y="152400"/>
            <a:ext cx="4157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21.4  </a:t>
            </a:r>
            <a:r>
              <a:rPr lang="en-US" altLang="en-US" sz="2000" i="1">
                <a:latin typeface="Times New Roman" panose="02020603050405020304" pitchFamily="18" charset="0"/>
              </a:rPr>
              <a:t>Four cases using ARP</a:t>
            </a:r>
          </a:p>
        </p:txBody>
      </p:sp>
      <p:sp>
        <p:nvSpPr>
          <p:cNvPr id="864261" name="Line 5">
            <a:extLst>
              <a:ext uri="{FF2B5EF4-FFF2-40B4-BE49-F238E27FC236}">
                <a16:creationId xmlns:a16="http://schemas.microsoft.com/office/drawing/2014/main" id="{944AE1C3-C6F7-EEFD-1ACB-22BD39C7FA74}"/>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a:extLst>
              <a:ext uri="{FF2B5EF4-FFF2-40B4-BE49-F238E27FC236}">
                <a16:creationId xmlns:a16="http://schemas.microsoft.com/office/drawing/2014/main" id="{B014E0EF-A844-4768-1EBD-A0C1C7A72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838200"/>
            <a:ext cx="6334125" cy="541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D3FEFC-4B44-9C2F-8988-498397C67A2D}"/>
              </a:ext>
            </a:extLst>
          </p:cNvPr>
          <p:cNvSpPr>
            <a:spLocks noGrp="1"/>
          </p:cNvSpPr>
          <p:nvPr>
            <p:ph type="sldNum" sz="quarter" idx="10"/>
          </p:nvPr>
        </p:nvSpPr>
        <p:spPr/>
        <p:txBody>
          <a:bodyPr/>
          <a:lstStyle/>
          <a:p>
            <a:r>
              <a:rPr lang="en-US" altLang="en-US"/>
              <a:t>21.</a:t>
            </a:r>
            <a:fld id="{1FE80C21-1CF9-8C47-87D9-5A32F003BBAB}" type="slidenum">
              <a:rPr lang="en-US" altLang="en-US"/>
              <a:pPr/>
              <a:t>7</a:t>
            </a:fld>
            <a:endParaRPr lang="en-US" altLang="en-US"/>
          </a:p>
        </p:txBody>
      </p:sp>
      <p:sp>
        <p:nvSpPr>
          <p:cNvPr id="884738" name="Rectangle 2">
            <a:extLst>
              <a:ext uri="{FF2B5EF4-FFF2-40B4-BE49-F238E27FC236}">
                <a16:creationId xmlns:a16="http://schemas.microsoft.com/office/drawing/2014/main" id="{ABAB9652-EC87-A18F-BBA8-9660E3DBAD6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39" name="Rectangle 3">
            <a:extLst>
              <a:ext uri="{FF2B5EF4-FFF2-40B4-BE49-F238E27FC236}">
                <a16:creationId xmlns:a16="http://schemas.microsoft.com/office/drawing/2014/main" id="{DE71861F-82B1-2639-48E2-F3A8F7A2F09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0" name="Rectangle 4">
            <a:extLst>
              <a:ext uri="{FF2B5EF4-FFF2-40B4-BE49-F238E27FC236}">
                <a16:creationId xmlns:a16="http://schemas.microsoft.com/office/drawing/2014/main" id="{3D4FD491-7C6C-E588-C183-C1C4D292F0F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1" name="Rectangle 5">
            <a:extLst>
              <a:ext uri="{FF2B5EF4-FFF2-40B4-BE49-F238E27FC236}">
                <a16:creationId xmlns:a16="http://schemas.microsoft.com/office/drawing/2014/main" id="{C9C8AFA5-242D-3DA7-10DC-2F8C34709E7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2" name="Rectangle 6">
            <a:extLst>
              <a:ext uri="{FF2B5EF4-FFF2-40B4-BE49-F238E27FC236}">
                <a16:creationId xmlns:a16="http://schemas.microsoft.com/office/drawing/2014/main" id="{E4EF474D-3486-595D-0E90-214F51A9531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3" name="Rectangle 7">
            <a:extLst>
              <a:ext uri="{FF2B5EF4-FFF2-40B4-BE49-F238E27FC236}">
                <a16:creationId xmlns:a16="http://schemas.microsoft.com/office/drawing/2014/main" id="{CC493E18-9613-0D8E-9CE4-92C0490DA35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4" name="Rectangle 8">
            <a:extLst>
              <a:ext uri="{FF2B5EF4-FFF2-40B4-BE49-F238E27FC236}">
                <a16:creationId xmlns:a16="http://schemas.microsoft.com/office/drawing/2014/main" id="{D9496E60-E7A0-72B9-9273-361E46BBE05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5" name="Line 9">
            <a:extLst>
              <a:ext uri="{FF2B5EF4-FFF2-40B4-BE49-F238E27FC236}">
                <a16:creationId xmlns:a16="http://schemas.microsoft.com/office/drawing/2014/main" id="{93081DB4-E332-09C4-D390-2FF6D05ECBCC}"/>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6" name="Line 10">
            <a:extLst>
              <a:ext uri="{FF2B5EF4-FFF2-40B4-BE49-F238E27FC236}">
                <a16:creationId xmlns:a16="http://schemas.microsoft.com/office/drawing/2014/main" id="{53C5B79A-7E2A-FC53-D111-AC565175AE35}"/>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7" name="Rectangle 11">
            <a:extLst>
              <a:ext uri="{FF2B5EF4-FFF2-40B4-BE49-F238E27FC236}">
                <a16:creationId xmlns:a16="http://schemas.microsoft.com/office/drawing/2014/main" id="{F6FB9BB5-9030-1491-7E82-50E41121FA01}"/>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An ARP request is broadcast;</a:t>
            </a:r>
            <a:br>
              <a:rPr lang="en-US" altLang="en-US"/>
            </a:br>
            <a:r>
              <a:rPr lang="en-US" altLang="en-US"/>
              <a:t>an ARP reply is unicast.</a:t>
            </a:r>
          </a:p>
        </p:txBody>
      </p:sp>
      <p:grpSp>
        <p:nvGrpSpPr>
          <p:cNvPr id="884748" name="Group 12">
            <a:extLst>
              <a:ext uri="{FF2B5EF4-FFF2-40B4-BE49-F238E27FC236}">
                <a16:creationId xmlns:a16="http://schemas.microsoft.com/office/drawing/2014/main" id="{21256379-C80C-356B-F87D-BC3678BAA412}"/>
              </a:ext>
            </a:extLst>
          </p:cNvPr>
          <p:cNvGrpSpPr>
            <a:grpSpLocks/>
          </p:cNvGrpSpPr>
          <p:nvPr/>
        </p:nvGrpSpPr>
        <p:grpSpPr bwMode="auto">
          <a:xfrm>
            <a:off x="457200" y="1981200"/>
            <a:ext cx="1143000" cy="566738"/>
            <a:chOff x="1200" y="1248"/>
            <a:chExt cx="720" cy="357"/>
          </a:xfrm>
        </p:grpSpPr>
        <p:pic>
          <p:nvPicPr>
            <p:cNvPr id="884749" name="Picture 13">
              <a:extLst>
                <a:ext uri="{FF2B5EF4-FFF2-40B4-BE49-F238E27FC236}">
                  <a16:creationId xmlns:a16="http://schemas.microsoft.com/office/drawing/2014/main" id="{1747E44B-69FC-3C52-51AD-E9EB0F81D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4750" name="Text Box 14">
              <a:extLst>
                <a:ext uri="{FF2B5EF4-FFF2-40B4-BE49-F238E27FC236}">
                  <a16:creationId xmlns:a16="http://schemas.microsoft.com/office/drawing/2014/main" id="{F4315AB8-8870-3BE6-BB78-FDF96F71DEA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C0C117-8988-4C4B-E382-E7FC7FF03F0B}"/>
              </a:ext>
            </a:extLst>
          </p:cNvPr>
          <p:cNvSpPr>
            <a:spLocks noGrp="1"/>
          </p:cNvSpPr>
          <p:nvPr>
            <p:ph type="sldNum" sz="quarter" idx="10"/>
          </p:nvPr>
        </p:nvSpPr>
        <p:spPr/>
        <p:txBody>
          <a:bodyPr/>
          <a:lstStyle/>
          <a:p>
            <a:r>
              <a:rPr lang="en-US" altLang="en-US"/>
              <a:t>21.</a:t>
            </a:r>
            <a:fld id="{54D1265D-1C36-F246-9673-AD4E3E90CF22}" type="slidenum">
              <a:rPr lang="en-US" altLang="en-US"/>
              <a:pPr/>
              <a:t>8</a:t>
            </a:fld>
            <a:endParaRPr lang="en-US" altLang="en-US"/>
          </a:p>
        </p:txBody>
      </p:sp>
      <p:sp>
        <p:nvSpPr>
          <p:cNvPr id="897026" name="Rectangle 2">
            <a:extLst>
              <a:ext uri="{FF2B5EF4-FFF2-40B4-BE49-F238E27FC236}">
                <a16:creationId xmlns:a16="http://schemas.microsoft.com/office/drawing/2014/main" id="{4041BB07-A566-0E03-7A95-2A0140C7558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7" name="Rectangle 3">
            <a:extLst>
              <a:ext uri="{FF2B5EF4-FFF2-40B4-BE49-F238E27FC236}">
                <a16:creationId xmlns:a16="http://schemas.microsoft.com/office/drawing/2014/main" id="{F0FCE5A5-345A-10BB-13F8-7124CE39C21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8" name="Rectangle 4">
            <a:extLst>
              <a:ext uri="{FF2B5EF4-FFF2-40B4-BE49-F238E27FC236}">
                <a16:creationId xmlns:a16="http://schemas.microsoft.com/office/drawing/2014/main" id="{76F1CCED-E5C4-3D8E-C5DD-5AA6A60DFFB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9" name="Rectangle 5">
            <a:extLst>
              <a:ext uri="{FF2B5EF4-FFF2-40B4-BE49-F238E27FC236}">
                <a16:creationId xmlns:a16="http://schemas.microsoft.com/office/drawing/2014/main" id="{F4F8D4E2-3D41-33E0-719C-21A76062E86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0" name="Rectangle 6">
            <a:extLst>
              <a:ext uri="{FF2B5EF4-FFF2-40B4-BE49-F238E27FC236}">
                <a16:creationId xmlns:a16="http://schemas.microsoft.com/office/drawing/2014/main" id="{3690B83E-710B-FE68-F619-9330C60F352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1" name="Rectangle 7">
            <a:extLst>
              <a:ext uri="{FF2B5EF4-FFF2-40B4-BE49-F238E27FC236}">
                <a16:creationId xmlns:a16="http://schemas.microsoft.com/office/drawing/2014/main" id="{37D3F123-CD09-DB0D-CFC8-D043FA24E80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2" name="Rectangle 8">
            <a:extLst>
              <a:ext uri="{FF2B5EF4-FFF2-40B4-BE49-F238E27FC236}">
                <a16:creationId xmlns:a16="http://schemas.microsoft.com/office/drawing/2014/main" id="{2B4C7153-4B91-FA1A-2E25-08600569826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3" name="Rectangle 9">
            <a:extLst>
              <a:ext uri="{FF2B5EF4-FFF2-40B4-BE49-F238E27FC236}">
                <a16:creationId xmlns:a16="http://schemas.microsoft.com/office/drawing/2014/main" id="{9D588577-240D-EC15-D3FC-A9813A849E87}"/>
              </a:ext>
            </a:extLst>
          </p:cNvPr>
          <p:cNvSpPr>
            <a:spLocks noChangeArrowheads="1"/>
          </p:cNvSpPr>
          <p:nvPr/>
        </p:nvSpPr>
        <p:spPr bwMode="auto">
          <a:xfrm>
            <a:off x="228600" y="9271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host with IP address 130.23.43.20 and physical address B2:34:55:10:22:10 has a packet to send to another host with IP address 130.23.43.25 and physical address A4:6E:F4:59:83:AB. The two hosts are on the same Ethernet network. Show the ARP request and reply packets encapsulated in Ethernet frames.</a:t>
            </a:r>
          </a:p>
        </p:txBody>
      </p:sp>
      <p:sp>
        <p:nvSpPr>
          <p:cNvPr id="897034" name="Rectangle 10">
            <a:extLst>
              <a:ext uri="{FF2B5EF4-FFF2-40B4-BE49-F238E27FC236}">
                <a16:creationId xmlns:a16="http://schemas.microsoft.com/office/drawing/2014/main" id="{58F7CC2B-4622-6BB1-9B88-33FCF52BD7B7}"/>
              </a:ext>
            </a:extLst>
          </p:cNvPr>
          <p:cNvSpPr>
            <a:spLocks noChangeArrowheads="1"/>
          </p:cNvSpPr>
          <p:nvPr/>
        </p:nvSpPr>
        <p:spPr bwMode="auto">
          <a:xfrm>
            <a:off x="228600" y="38100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Figure 21.5 shows the ARP request and reply packets. Note that the ARP data field in this case is 28 bytes, and that the individual addresses do not fit in the 4-byte boundary. That is why we do not show the regular 4-byte boundaries for these addresses.</a:t>
            </a:r>
          </a:p>
        </p:txBody>
      </p:sp>
      <p:sp>
        <p:nvSpPr>
          <p:cNvPr id="897035" name="Text Box 11">
            <a:extLst>
              <a:ext uri="{FF2B5EF4-FFF2-40B4-BE49-F238E27FC236}">
                <a16:creationId xmlns:a16="http://schemas.microsoft.com/office/drawing/2014/main" id="{7078B6A2-5021-7083-D450-33F760453D4C}"/>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21.1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E5B729-E4B1-DAD7-BB90-B8ADE7D2EAE0}"/>
              </a:ext>
            </a:extLst>
          </p:cNvPr>
          <p:cNvSpPr>
            <a:spLocks noGrp="1"/>
          </p:cNvSpPr>
          <p:nvPr>
            <p:ph type="sldNum" sz="quarter" idx="10"/>
          </p:nvPr>
        </p:nvSpPr>
        <p:spPr/>
        <p:txBody>
          <a:bodyPr/>
          <a:lstStyle/>
          <a:p>
            <a:r>
              <a:rPr lang="en-US" altLang="en-US"/>
              <a:t>21.</a:t>
            </a:r>
            <a:fld id="{64DA5D2C-C6BB-2E47-B4E9-D7DD2613EB8A}" type="slidenum">
              <a:rPr lang="en-US" altLang="en-US"/>
              <a:pPr/>
              <a:t>9</a:t>
            </a:fld>
            <a:endParaRPr lang="en-US" altLang="en-US"/>
          </a:p>
        </p:txBody>
      </p:sp>
      <p:sp>
        <p:nvSpPr>
          <p:cNvPr id="865282" name="Line 2">
            <a:extLst>
              <a:ext uri="{FF2B5EF4-FFF2-40B4-BE49-F238E27FC236}">
                <a16:creationId xmlns:a16="http://schemas.microsoft.com/office/drawing/2014/main" id="{25F7954C-D632-CE18-E07C-E5E99C2CCEC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223FEF59-A270-7E6F-3E84-C1D80657110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558BDE16-4E9F-3D3A-6C87-815A9EAF8772}"/>
              </a:ext>
            </a:extLst>
          </p:cNvPr>
          <p:cNvSpPr txBox="1">
            <a:spLocks noChangeArrowheads="1"/>
          </p:cNvSpPr>
          <p:nvPr/>
        </p:nvSpPr>
        <p:spPr bwMode="auto">
          <a:xfrm>
            <a:off x="304800" y="762000"/>
            <a:ext cx="606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21.5  </a:t>
            </a:r>
            <a:r>
              <a:rPr lang="en-US" altLang="en-US" sz="2000" i="1">
                <a:latin typeface="Times New Roman" panose="02020603050405020304" pitchFamily="18" charset="0"/>
              </a:rPr>
              <a:t>Example 21.1, an ARP request and reply</a:t>
            </a:r>
          </a:p>
        </p:txBody>
      </p:sp>
      <p:sp>
        <p:nvSpPr>
          <p:cNvPr id="865285" name="Line 5">
            <a:extLst>
              <a:ext uri="{FF2B5EF4-FFF2-40B4-BE49-F238E27FC236}">
                <a16:creationId xmlns:a16="http://schemas.microsoft.com/office/drawing/2014/main" id="{9DC52963-B645-7083-7AA2-19DBD66FDA4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7" name="Picture 7">
            <a:extLst>
              <a:ext uri="{FF2B5EF4-FFF2-40B4-BE49-F238E27FC236}">
                <a16:creationId xmlns:a16="http://schemas.microsoft.com/office/drawing/2014/main" id="{BC6D0C55-0A82-FD67-51F8-222C9EF9E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1757363"/>
            <a:ext cx="7477125" cy="4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2623</TotalTime>
  <Words>1934</Words>
  <Application>Microsoft Macintosh PowerPoint</Application>
  <PresentationFormat>On-screen Show (4:3)</PresentationFormat>
  <Paragraphs>229</Paragraphs>
  <Slides>55</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166</cp:revision>
  <dcterms:created xsi:type="dcterms:W3CDTF">2000-01-15T04:50:39Z</dcterms:created>
  <dcterms:modified xsi:type="dcterms:W3CDTF">2025-08-23T14:57:18Z</dcterms:modified>
</cp:coreProperties>
</file>