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85"/>
  </p:notesMasterIdLst>
  <p:sldIdLst>
    <p:sldId id="915" r:id="rId2"/>
    <p:sldId id="535" r:id="rId3"/>
    <p:sldId id="837" r:id="rId4"/>
    <p:sldId id="834" r:id="rId5"/>
    <p:sldId id="838" r:id="rId6"/>
    <p:sldId id="839" r:id="rId7"/>
    <p:sldId id="840" r:id="rId8"/>
    <p:sldId id="841" r:id="rId9"/>
    <p:sldId id="884" r:id="rId10"/>
    <p:sldId id="902" r:id="rId11"/>
    <p:sldId id="842" r:id="rId12"/>
    <p:sldId id="900" r:id="rId13"/>
    <p:sldId id="903" r:id="rId14"/>
    <p:sldId id="904" r:id="rId15"/>
    <p:sldId id="911" r:id="rId16"/>
    <p:sldId id="905" r:id="rId17"/>
    <p:sldId id="843" r:id="rId18"/>
    <p:sldId id="844" r:id="rId19"/>
    <p:sldId id="906" r:id="rId20"/>
    <p:sldId id="912" r:id="rId21"/>
    <p:sldId id="845" r:id="rId22"/>
    <p:sldId id="846" r:id="rId23"/>
    <p:sldId id="907" r:id="rId24"/>
    <p:sldId id="913" r:id="rId25"/>
    <p:sldId id="914" r:id="rId26"/>
    <p:sldId id="847" r:id="rId27"/>
    <p:sldId id="835" r:id="rId28"/>
    <p:sldId id="848" r:id="rId29"/>
    <p:sldId id="849" r:id="rId30"/>
    <p:sldId id="850" r:id="rId31"/>
    <p:sldId id="851" r:id="rId32"/>
    <p:sldId id="908" r:id="rId33"/>
    <p:sldId id="852" r:id="rId34"/>
    <p:sldId id="853" r:id="rId35"/>
    <p:sldId id="854" r:id="rId36"/>
    <p:sldId id="855" r:id="rId37"/>
    <p:sldId id="856" r:id="rId38"/>
    <p:sldId id="857" r:id="rId39"/>
    <p:sldId id="858" r:id="rId40"/>
    <p:sldId id="859" r:id="rId41"/>
    <p:sldId id="901" r:id="rId42"/>
    <p:sldId id="860" r:id="rId43"/>
    <p:sldId id="861" r:id="rId44"/>
    <p:sldId id="862" r:id="rId45"/>
    <p:sldId id="863" r:id="rId46"/>
    <p:sldId id="864" r:id="rId47"/>
    <p:sldId id="865" r:id="rId48"/>
    <p:sldId id="866" r:id="rId49"/>
    <p:sldId id="867" r:id="rId50"/>
    <p:sldId id="868" r:id="rId51"/>
    <p:sldId id="836" r:id="rId52"/>
    <p:sldId id="869" r:id="rId53"/>
    <p:sldId id="885" r:id="rId54"/>
    <p:sldId id="870" r:id="rId55"/>
    <p:sldId id="886" r:id="rId56"/>
    <p:sldId id="871" r:id="rId57"/>
    <p:sldId id="887" r:id="rId58"/>
    <p:sldId id="888" r:id="rId59"/>
    <p:sldId id="872" r:id="rId60"/>
    <p:sldId id="909" r:id="rId61"/>
    <p:sldId id="873" r:id="rId62"/>
    <p:sldId id="889" r:id="rId63"/>
    <p:sldId id="874" r:id="rId64"/>
    <p:sldId id="890" r:id="rId65"/>
    <p:sldId id="875" r:id="rId66"/>
    <p:sldId id="891" r:id="rId67"/>
    <p:sldId id="892" r:id="rId68"/>
    <p:sldId id="893" r:id="rId69"/>
    <p:sldId id="876" r:id="rId70"/>
    <p:sldId id="877" r:id="rId71"/>
    <p:sldId id="878" r:id="rId72"/>
    <p:sldId id="894" r:id="rId73"/>
    <p:sldId id="879" r:id="rId74"/>
    <p:sldId id="895" r:id="rId75"/>
    <p:sldId id="880" r:id="rId76"/>
    <p:sldId id="881" r:id="rId77"/>
    <p:sldId id="896" r:id="rId78"/>
    <p:sldId id="897" r:id="rId79"/>
    <p:sldId id="898" r:id="rId80"/>
    <p:sldId id="899" r:id="rId81"/>
    <p:sldId id="910" r:id="rId82"/>
    <p:sldId id="882" r:id="rId83"/>
    <p:sldId id="883" r:id="rId84"/>
  </p:sldIdLst>
  <p:sldSz cx="9144000" cy="6858000" type="screen4x3"/>
  <p:notesSz cx="6858000" cy="9144000"/>
  <p:defaultTextStyle>
    <a:defPPr>
      <a:defRPr lang="en-US"/>
    </a:defPPr>
    <a:lvl1pPr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5pPr>
    <a:lvl6pPr marL="2286000" algn="l" defTabSz="914400" rtl="0" eaLnBrk="1" latinLnBrk="0" hangingPunct="1">
      <a:defRPr sz="3200" b="1" kern="1200" baseline="-18000">
        <a:solidFill>
          <a:schemeClr val="tx1"/>
        </a:solidFill>
        <a:latin typeface="Arial" panose="020B0604020202020204" pitchFamily="34" charset="0"/>
        <a:ea typeface="+mn-ea"/>
        <a:cs typeface="+mn-cs"/>
      </a:defRPr>
    </a:lvl6pPr>
    <a:lvl7pPr marL="2743200" algn="l" defTabSz="914400" rtl="0" eaLnBrk="1" latinLnBrk="0" hangingPunct="1">
      <a:defRPr sz="3200" b="1" kern="1200" baseline="-18000">
        <a:solidFill>
          <a:schemeClr val="tx1"/>
        </a:solidFill>
        <a:latin typeface="Arial" panose="020B0604020202020204" pitchFamily="34" charset="0"/>
        <a:ea typeface="+mn-ea"/>
        <a:cs typeface="+mn-cs"/>
      </a:defRPr>
    </a:lvl7pPr>
    <a:lvl8pPr marL="3200400" algn="l" defTabSz="914400" rtl="0" eaLnBrk="1" latinLnBrk="0" hangingPunct="1">
      <a:defRPr sz="3200" b="1" kern="1200" baseline="-18000">
        <a:solidFill>
          <a:schemeClr val="tx1"/>
        </a:solidFill>
        <a:latin typeface="Arial" panose="020B0604020202020204" pitchFamily="34" charset="0"/>
        <a:ea typeface="+mn-ea"/>
        <a:cs typeface="+mn-cs"/>
      </a:defRPr>
    </a:lvl8pPr>
    <a:lvl9pPr marL="3657600" algn="l" defTabSz="914400" rtl="0" eaLnBrk="1" latinLnBrk="0" hangingPunct="1">
      <a:defRPr sz="3200" b="1" kern="1200" baseline="-180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62" name="Rectangle 2">
            <a:extLst>
              <a:ext uri="{FF2B5EF4-FFF2-40B4-BE49-F238E27FC236}">
                <a16:creationId xmlns:a16="http://schemas.microsoft.com/office/drawing/2014/main" id="{83D7A4BE-9916-1A2D-65CF-C1CB130FF4C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baseline="0">
                <a:latin typeface="Times New Roman" panose="02020603050405020304" pitchFamily="18" charset="0"/>
              </a:defRPr>
            </a:lvl1pPr>
          </a:lstStyle>
          <a:p>
            <a:endParaRPr lang="en-US" altLang="en-US"/>
          </a:p>
        </p:txBody>
      </p:sp>
      <p:sp>
        <p:nvSpPr>
          <p:cNvPr id="962563" name="Rectangle 3">
            <a:extLst>
              <a:ext uri="{FF2B5EF4-FFF2-40B4-BE49-F238E27FC236}">
                <a16:creationId xmlns:a16="http://schemas.microsoft.com/office/drawing/2014/main" id="{9FE90E46-3E12-844A-82F8-4D1D1967A52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baseline="0">
                <a:latin typeface="Times New Roman" panose="02020603050405020304" pitchFamily="18" charset="0"/>
              </a:defRPr>
            </a:lvl1pPr>
          </a:lstStyle>
          <a:p>
            <a:endParaRPr lang="en-US" altLang="en-US"/>
          </a:p>
        </p:txBody>
      </p:sp>
      <p:sp>
        <p:nvSpPr>
          <p:cNvPr id="962564" name="Rectangle 4">
            <a:extLst>
              <a:ext uri="{FF2B5EF4-FFF2-40B4-BE49-F238E27FC236}">
                <a16:creationId xmlns:a16="http://schemas.microsoft.com/office/drawing/2014/main" id="{D431553A-4175-8669-3E52-BCC75DDC03A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65" name="Rectangle 5">
            <a:extLst>
              <a:ext uri="{FF2B5EF4-FFF2-40B4-BE49-F238E27FC236}">
                <a16:creationId xmlns:a16="http://schemas.microsoft.com/office/drawing/2014/main" id="{F288691E-4EF9-7F7C-289B-D2218CB3284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62566" name="Rectangle 6">
            <a:extLst>
              <a:ext uri="{FF2B5EF4-FFF2-40B4-BE49-F238E27FC236}">
                <a16:creationId xmlns:a16="http://schemas.microsoft.com/office/drawing/2014/main" id="{2F9D2E08-59B4-4FC4-4181-AF618DA938A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baseline="0">
                <a:latin typeface="Times New Roman" panose="02020603050405020304" pitchFamily="18" charset="0"/>
              </a:defRPr>
            </a:lvl1pPr>
          </a:lstStyle>
          <a:p>
            <a:endParaRPr lang="en-US" altLang="en-US"/>
          </a:p>
        </p:txBody>
      </p:sp>
      <p:sp>
        <p:nvSpPr>
          <p:cNvPr id="962567" name="Rectangle 7">
            <a:extLst>
              <a:ext uri="{FF2B5EF4-FFF2-40B4-BE49-F238E27FC236}">
                <a16:creationId xmlns:a16="http://schemas.microsoft.com/office/drawing/2014/main" id="{7B00F44B-4F9F-AB4A-DF9F-C233F115F1A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baseline="0">
                <a:latin typeface="Times New Roman" panose="02020603050405020304" pitchFamily="18" charset="0"/>
              </a:defRPr>
            </a:lvl1pPr>
          </a:lstStyle>
          <a:p>
            <a:fld id="{A8699E9C-94F8-BC43-97B0-9D9578D9B76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E1C614-8B4C-0A69-A932-E57753CDEC5D}"/>
              </a:ext>
            </a:extLst>
          </p:cNvPr>
          <p:cNvSpPr>
            <a:spLocks noGrp="1" noChangeArrowheads="1"/>
          </p:cNvSpPr>
          <p:nvPr>
            <p:ph type="sldNum" sz="quarter" idx="5"/>
          </p:nvPr>
        </p:nvSpPr>
        <p:spPr>
          <a:ln/>
        </p:spPr>
        <p:txBody>
          <a:bodyPr/>
          <a:lstStyle/>
          <a:p>
            <a:fld id="{606C3BC5-1127-D044-9E9A-4E720DA64BDD}" type="slidenum">
              <a:rPr lang="en-US" altLang="en-US"/>
              <a:pPr/>
              <a:t>1</a:t>
            </a:fld>
            <a:endParaRPr lang="en-US" altLang="en-US"/>
          </a:p>
        </p:txBody>
      </p:sp>
      <p:sp>
        <p:nvSpPr>
          <p:cNvPr id="1243138" name="Rectangle 2">
            <a:extLst>
              <a:ext uri="{FF2B5EF4-FFF2-40B4-BE49-F238E27FC236}">
                <a16:creationId xmlns:a16="http://schemas.microsoft.com/office/drawing/2014/main" id="{A84585E9-F3EE-729D-33C3-290F505431AA}"/>
              </a:ext>
            </a:extLst>
          </p:cNvPr>
          <p:cNvSpPr>
            <a:spLocks noRot="1" noChangeArrowheads="1" noTextEdit="1"/>
          </p:cNvSpPr>
          <p:nvPr>
            <p:ph type="sldImg"/>
          </p:nvPr>
        </p:nvSpPr>
        <p:spPr>
          <a:ln/>
        </p:spPr>
      </p:sp>
      <p:sp>
        <p:nvSpPr>
          <p:cNvPr id="1243139" name="Rectangle 3">
            <a:extLst>
              <a:ext uri="{FF2B5EF4-FFF2-40B4-BE49-F238E27FC236}">
                <a16:creationId xmlns:a16="http://schemas.microsoft.com/office/drawing/2014/main" id="{AD33AD7F-2E55-D9E0-F263-8FCE60D472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C6FFE8D-EC30-14FE-F155-E9C7E7514AF2}"/>
              </a:ext>
            </a:extLst>
          </p:cNvPr>
          <p:cNvSpPr>
            <a:spLocks noGrp="1" noChangeArrowheads="1"/>
          </p:cNvSpPr>
          <p:nvPr>
            <p:ph type="sldNum" sz="quarter" idx="5"/>
          </p:nvPr>
        </p:nvSpPr>
        <p:spPr>
          <a:ln/>
        </p:spPr>
        <p:txBody>
          <a:bodyPr/>
          <a:lstStyle/>
          <a:p>
            <a:fld id="{0A68BBD3-7096-8D45-A981-C0761534EFAF}" type="slidenum">
              <a:rPr lang="en-US" altLang="en-US"/>
              <a:pPr/>
              <a:t>10</a:t>
            </a:fld>
            <a:endParaRPr lang="en-US" altLang="en-US"/>
          </a:p>
        </p:txBody>
      </p:sp>
      <p:sp>
        <p:nvSpPr>
          <p:cNvPr id="1216514" name="Rectangle 2">
            <a:extLst>
              <a:ext uri="{FF2B5EF4-FFF2-40B4-BE49-F238E27FC236}">
                <a16:creationId xmlns:a16="http://schemas.microsoft.com/office/drawing/2014/main" id="{9DA14D24-8533-8D5E-35D7-29E10719E758}"/>
              </a:ext>
            </a:extLst>
          </p:cNvPr>
          <p:cNvSpPr>
            <a:spLocks noRot="1" noChangeArrowheads="1" noTextEdit="1"/>
          </p:cNvSpPr>
          <p:nvPr>
            <p:ph type="sldImg"/>
          </p:nvPr>
        </p:nvSpPr>
        <p:spPr>
          <a:ln/>
        </p:spPr>
      </p:sp>
      <p:sp>
        <p:nvSpPr>
          <p:cNvPr id="1216515" name="Rectangle 3">
            <a:extLst>
              <a:ext uri="{FF2B5EF4-FFF2-40B4-BE49-F238E27FC236}">
                <a16:creationId xmlns:a16="http://schemas.microsoft.com/office/drawing/2014/main" id="{26609415-89B0-8BFE-61F5-D0B5143470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B1CAD1-9732-9CD7-E3EC-84F4AC79B0AE}"/>
              </a:ext>
            </a:extLst>
          </p:cNvPr>
          <p:cNvSpPr>
            <a:spLocks noGrp="1" noChangeArrowheads="1"/>
          </p:cNvSpPr>
          <p:nvPr>
            <p:ph type="sldNum" sz="quarter" idx="5"/>
          </p:nvPr>
        </p:nvSpPr>
        <p:spPr>
          <a:ln/>
        </p:spPr>
        <p:txBody>
          <a:bodyPr/>
          <a:lstStyle/>
          <a:p>
            <a:fld id="{3E6A0ECC-305C-1748-A8AA-9376B51AE270}" type="slidenum">
              <a:rPr lang="en-US" altLang="en-US"/>
              <a:pPr/>
              <a:t>11</a:t>
            </a:fld>
            <a:endParaRPr lang="en-US" altLang="en-US"/>
          </a:p>
        </p:txBody>
      </p:sp>
      <p:sp>
        <p:nvSpPr>
          <p:cNvPr id="1093634" name="Rectangle 2">
            <a:extLst>
              <a:ext uri="{FF2B5EF4-FFF2-40B4-BE49-F238E27FC236}">
                <a16:creationId xmlns:a16="http://schemas.microsoft.com/office/drawing/2014/main" id="{1CD014F7-3F84-DFA4-F5E5-CF2E385710CF}"/>
              </a:ext>
            </a:extLst>
          </p:cNvPr>
          <p:cNvSpPr>
            <a:spLocks noRot="1" noChangeArrowheads="1" noTextEdit="1"/>
          </p:cNvSpPr>
          <p:nvPr>
            <p:ph type="sldImg"/>
          </p:nvPr>
        </p:nvSpPr>
        <p:spPr>
          <a:ln/>
        </p:spPr>
      </p:sp>
      <p:sp>
        <p:nvSpPr>
          <p:cNvPr id="1093635" name="Rectangle 3">
            <a:extLst>
              <a:ext uri="{FF2B5EF4-FFF2-40B4-BE49-F238E27FC236}">
                <a16:creationId xmlns:a16="http://schemas.microsoft.com/office/drawing/2014/main" id="{AAD93FB3-928C-0E81-4CEF-38282CDED4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3C2E69-687E-4103-9645-6381C86CDCD0}"/>
              </a:ext>
            </a:extLst>
          </p:cNvPr>
          <p:cNvSpPr>
            <a:spLocks noGrp="1" noChangeArrowheads="1"/>
          </p:cNvSpPr>
          <p:nvPr>
            <p:ph type="sldNum" sz="quarter" idx="5"/>
          </p:nvPr>
        </p:nvSpPr>
        <p:spPr>
          <a:ln/>
        </p:spPr>
        <p:txBody>
          <a:bodyPr/>
          <a:lstStyle/>
          <a:p>
            <a:fld id="{1126D90F-FFA8-884E-BEEE-F42437C40ECC}" type="slidenum">
              <a:rPr lang="en-US" altLang="en-US"/>
              <a:pPr/>
              <a:t>12</a:t>
            </a:fld>
            <a:endParaRPr lang="en-US" altLang="en-US"/>
          </a:p>
        </p:txBody>
      </p:sp>
      <p:sp>
        <p:nvSpPr>
          <p:cNvPr id="1212418" name="Rectangle 2">
            <a:extLst>
              <a:ext uri="{FF2B5EF4-FFF2-40B4-BE49-F238E27FC236}">
                <a16:creationId xmlns:a16="http://schemas.microsoft.com/office/drawing/2014/main" id="{5CF4F0A9-6DCB-311A-9339-7CC8EF187A3A}"/>
              </a:ext>
            </a:extLst>
          </p:cNvPr>
          <p:cNvSpPr>
            <a:spLocks noRot="1" noChangeArrowheads="1" noTextEdit="1"/>
          </p:cNvSpPr>
          <p:nvPr>
            <p:ph type="sldImg"/>
          </p:nvPr>
        </p:nvSpPr>
        <p:spPr>
          <a:ln/>
        </p:spPr>
      </p:sp>
      <p:sp>
        <p:nvSpPr>
          <p:cNvPr id="1212419" name="Rectangle 3">
            <a:extLst>
              <a:ext uri="{FF2B5EF4-FFF2-40B4-BE49-F238E27FC236}">
                <a16:creationId xmlns:a16="http://schemas.microsoft.com/office/drawing/2014/main" id="{0DC20104-C1BD-9266-1307-2A07FDB812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7EEA3E-4F10-EAAF-5192-005C0BBF2888}"/>
              </a:ext>
            </a:extLst>
          </p:cNvPr>
          <p:cNvSpPr>
            <a:spLocks noGrp="1" noChangeArrowheads="1"/>
          </p:cNvSpPr>
          <p:nvPr>
            <p:ph type="sldNum" sz="quarter" idx="5"/>
          </p:nvPr>
        </p:nvSpPr>
        <p:spPr>
          <a:ln/>
        </p:spPr>
        <p:txBody>
          <a:bodyPr/>
          <a:lstStyle/>
          <a:p>
            <a:fld id="{85D415E8-25E1-C549-A49F-2FC4D67990AC}" type="slidenum">
              <a:rPr lang="en-US" altLang="en-US"/>
              <a:pPr/>
              <a:t>13</a:t>
            </a:fld>
            <a:endParaRPr lang="en-US" altLang="en-US"/>
          </a:p>
        </p:txBody>
      </p:sp>
      <p:sp>
        <p:nvSpPr>
          <p:cNvPr id="1218562" name="Rectangle 2">
            <a:extLst>
              <a:ext uri="{FF2B5EF4-FFF2-40B4-BE49-F238E27FC236}">
                <a16:creationId xmlns:a16="http://schemas.microsoft.com/office/drawing/2014/main" id="{4544D2C4-C12A-10ED-6821-CE49BA160C2D}"/>
              </a:ext>
            </a:extLst>
          </p:cNvPr>
          <p:cNvSpPr>
            <a:spLocks noRot="1" noChangeArrowheads="1" noTextEdit="1"/>
          </p:cNvSpPr>
          <p:nvPr>
            <p:ph type="sldImg"/>
          </p:nvPr>
        </p:nvSpPr>
        <p:spPr>
          <a:ln/>
        </p:spPr>
      </p:sp>
      <p:sp>
        <p:nvSpPr>
          <p:cNvPr id="1218563" name="Rectangle 3">
            <a:extLst>
              <a:ext uri="{FF2B5EF4-FFF2-40B4-BE49-F238E27FC236}">
                <a16:creationId xmlns:a16="http://schemas.microsoft.com/office/drawing/2014/main" id="{3E219B84-08EC-2062-D15A-8FB32FE942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C3C54D-72F7-7269-4E05-D72557CBBA79}"/>
              </a:ext>
            </a:extLst>
          </p:cNvPr>
          <p:cNvSpPr>
            <a:spLocks noGrp="1" noChangeArrowheads="1"/>
          </p:cNvSpPr>
          <p:nvPr>
            <p:ph type="sldNum" sz="quarter" idx="5"/>
          </p:nvPr>
        </p:nvSpPr>
        <p:spPr>
          <a:ln/>
        </p:spPr>
        <p:txBody>
          <a:bodyPr/>
          <a:lstStyle/>
          <a:p>
            <a:fld id="{36F1A0C7-CF24-634D-BFD4-49F81BCF40DF}" type="slidenum">
              <a:rPr lang="en-US" altLang="en-US"/>
              <a:pPr/>
              <a:t>14</a:t>
            </a:fld>
            <a:endParaRPr lang="en-US" altLang="en-US"/>
          </a:p>
        </p:txBody>
      </p:sp>
      <p:sp>
        <p:nvSpPr>
          <p:cNvPr id="1220610" name="Rectangle 2">
            <a:extLst>
              <a:ext uri="{FF2B5EF4-FFF2-40B4-BE49-F238E27FC236}">
                <a16:creationId xmlns:a16="http://schemas.microsoft.com/office/drawing/2014/main" id="{66EFA200-A5C4-6695-4DEE-D2F02F9F4E84}"/>
              </a:ext>
            </a:extLst>
          </p:cNvPr>
          <p:cNvSpPr>
            <a:spLocks noRot="1" noChangeArrowheads="1" noTextEdit="1"/>
          </p:cNvSpPr>
          <p:nvPr>
            <p:ph type="sldImg"/>
          </p:nvPr>
        </p:nvSpPr>
        <p:spPr>
          <a:ln/>
        </p:spPr>
      </p:sp>
      <p:sp>
        <p:nvSpPr>
          <p:cNvPr id="1220611" name="Rectangle 3">
            <a:extLst>
              <a:ext uri="{FF2B5EF4-FFF2-40B4-BE49-F238E27FC236}">
                <a16:creationId xmlns:a16="http://schemas.microsoft.com/office/drawing/2014/main" id="{7A9BF16A-9415-B071-46AF-D3866FE550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D0B50A-7661-667A-ED05-C09AA1B43D53}"/>
              </a:ext>
            </a:extLst>
          </p:cNvPr>
          <p:cNvSpPr>
            <a:spLocks noGrp="1" noChangeArrowheads="1"/>
          </p:cNvSpPr>
          <p:nvPr>
            <p:ph type="sldNum" sz="quarter" idx="5"/>
          </p:nvPr>
        </p:nvSpPr>
        <p:spPr>
          <a:ln/>
        </p:spPr>
        <p:txBody>
          <a:bodyPr/>
          <a:lstStyle/>
          <a:p>
            <a:fld id="{5C4AF232-B001-134E-9771-29743677D8B5}" type="slidenum">
              <a:rPr lang="en-US" altLang="en-US"/>
              <a:pPr/>
              <a:t>15</a:t>
            </a:fld>
            <a:endParaRPr lang="en-US" altLang="en-US"/>
          </a:p>
        </p:txBody>
      </p:sp>
      <p:sp>
        <p:nvSpPr>
          <p:cNvPr id="1234946" name="Rectangle 2">
            <a:extLst>
              <a:ext uri="{FF2B5EF4-FFF2-40B4-BE49-F238E27FC236}">
                <a16:creationId xmlns:a16="http://schemas.microsoft.com/office/drawing/2014/main" id="{5B4FE5F5-5023-1FE8-0D39-006B723DD8D9}"/>
              </a:ext>
            </a:extLst>
          </p:cNvPr>
          <p:cNvSpPr>
            <a:spLocks noRot="1" noChangeArrowheads="1" noTextEdit="1"/>
          </p:cNvSpPr>
          <p:nvPr>
            <p:ph type="sldImg"/>
          </p:nvPr>
        </p:nvSpPr>
        <p:spPr>
          <a:ln/>
        </p:spPr>
      </p:sp>
      <p:sp>
        <p:nvSpPr>
          <p:cNvPr id="1234947" name="Rectangle 3">
            <a:extLst>
              <a:ext uri="{FF2B5EF4-FFF2-40B4-BE49-F238E27FC236}">
                <a16:creationId xmlns:a16="http://schemas.microsoft.com/office/drawing/2014/main" id="{D41F2FCE-C663-1AC1-6617-0521F27FC89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F9B4DF-1D06-44A8-4457-4B0A558C3E4A}"/>
              </a:ext>
            </a:extLst>
          </p:cNvPr>
          <p:cNvSpPr>
            <a:spLocks noGrp="1" noChangeArrowheads="1"/>
          </p:cNvSpPr>
          <p:nvPr>
            <p:ph type="sldNum" sz="quarter" idx="5"/>
          </p:nvPr>
        </p:nvSpPr>
        <p:spPr>
          <a:ln/>
        </p:spPr>
        <p:txBody>
          <a:bodyPr/>
          <a:lstStyle/>
          <a:p>
            <a:fld id="{7EB47521-BCB8-AB45-9961-0629748D3BA3}" type="slidenum">
              <a:rPr lang="en-US" altLang="en-US"/>
              <a:pPr/>
              <a:t>16</a:t>
            </a:fld>
            <a:endParaRPr lang="en-US" altLang="en-US"/>
          </a:p>
        </p:txBody>
      </p:sp>
      <p:sp>
        <p:nvSpPr>
          <p:cNvPr id="1222658" name="Rectangle 2">
            <a:extLst>
              <a:ext uri="{FF2B5EF4-FFF2-40B4-BE49-F238E27FC236}">
                <a16:creationId xmlns:a16="http://schemas.microsoft.com/office/drawing/2014/main" id="{785D62A3-48E5-922A-0490-F0905E02CC7B}"/>
              </a:ext>
            </a:extLst>
          </p:cNvPr>
          <p:cNvSpPr>
            <a:spLocks noRot="1" noChangeArrowheads="1" noTextEdit="1"/>
          </p:cNvSpPr>
          <p:nvPr>
            <p:ph type="sldImg"/>
          </p:nvPr>
        </p:nvSpPr>
        <p:spPr>
          <a:ln/>
        </p:spPr>
      </p:sp>
      <p:sp>
        <p:nvSpPr>
          <p:cNvPr id="1222659" name="Rectangle 3">
            <a:extLst>
              <a:ext uri="{FF2B5EF4-FFF2-40B4-BE49-F238E27FC236}">
                <a16:creationId xmlns:a16="http://schemas.microsoft.com/office/drawing/2014/main" id="{2A32D44B-374B-23CB-B42F-2078B8F8CAC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AAFE57-9DAA-7E48-B533-A57CCA29339D}"/>
              </a:ext>
            </a:extLst>
          </p:cNvPr>
          <p:cNvSpPr>
            <a:spLocks noGrp="1" noChangeArrowheads="1"/>
          </p:cNvSpPr>
          <p:nvPr>
            <p:ph type="sldNum" sz="quarter" idx="5"/>
          </p:nvPr>
        </p:nvSpPr>
        <p:spPr>
          <a:ln/>
        </p:spPr>
        <p:txBody>
          <a:bodyPr/>
          <a:lstStyle/>
          <a:p>
            <a:fld id="{D7ED06D6-F477-E24E-A91A-4511C0D5B536}" type="slidenum">
              <a:rPr lang="en-US" altLang="en-US"/>
              <a:pPr/>
              <a:t>17</a:t>
            </a:fld>
            <a:endParaRPr lang="en-US" altLang="en-US"/>
          </a:p>
        </p:txBody>
      </p:sp>
      <p:sp>
        <p:nvSpPr>
          <p:cNvPr id="1095682" name="Rectangle 2">
            <a:extLst>
              <a:ext uri="{FF2B5EF4-FFF2-40B4-BE49-F238E27FC236}">
                <a16:creationId xmlns:a16="http://schemas.microsoft.com/office/drawing/2014/main" id="{3EFFAADB-4B4F-7A4B-9EEA-10EC043C007B}"/>
              </a:ext>
            </a:extLst>
          </p:cNvPr>
          <p:cNvSpPr>
            <a:spLocks noRot="1" noChangeArrowheads="1" noTextEdit="1"/>
          </p:cNvSpPr>
          <p:nvPr>
            <p:ph type="sldImg"/>
          </p:nvPr>
        </p:nvSpPr>
        <p:spPr>
          <a:ln/>
        </p:spPr>
      </p:sp>
      <p:sp>
        <p:nvSpPr>
          <p:cNvPr id="1095683" name="Rectangle 3">
            <a:extLst>
              <a:ext uri="{FF2B5EF4-FFF2-40B4-BE49-F238E27FC236}">
                <a16:creationId xmlns:a16="http://schemas.microsoft.com/office/drawing/2014/main" id="{EDEA77DB-E143-3CC1-FA6A-71E0805B7C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F62C799-5602-373E-42FF-36F853D4BD58}"/>
              </a:ext>
            </a:extLst>
          </p:cNvPr>
          <p:cNvSpPr>
            <a:spLocks noGrp="1" noChangeArrowheads="1"/>
          </p:cNvSpPr>
          <p:nvPr>
            <p:ph type="sldNum" sz="quarter" idx="5"/>
          </p:nvPr>
        </p:nvSpPr>
        <p:spPr>
          <a:ln/>
        </p:spPr>
        <p:txBody>
          <a:bodyPr/>
          <a:lstStyle/>
          <a:p>
            <a:fld id="{D63DD7C4-3CE9-8649-8CA1-84CACB053F05}" type="slidenum">
              <a:rPr lang="en-US" altLang="en-US"/>
              <a:pPr/>
              <a:t>18</a:t>
            </a:fld>
            <a:endParaRPr lang="en-US" altLang="en-US"/>
          </a:p>
        </p:txBody>
      </p:sp>
      <p:sp>
        <p:nvSpPr>
          <p:cNvPr id="1097730" name="Rectangle 2">
            <a:extLst>
              <a:ext uri="{FF2B5EF4-FFF2-40B4-BE49-F238E27FC236}">
                <a16:creationId xmlns:a16="http://schemas.microsoft.com/office/drawing/2014/main" id="{F2539A1A-7B0D-F052-C953-A05AF2D1CC74}"/>
              </a:ext>
            </a:extLst>
          </p:cNvPr>
          <p:cNvSpPr>
            <a:spLocks noRot="1" noChangeArrowheads="1" noTextEdit="1"/>
          </p:cNvSpPr>
          <p:nvPr>
            <p:ph type="sldImg"/>
          </p:nvPr>
        </p:nvSpPr>
        <p:spPr>
          <a:ln/>
        </p:spPr>
      </p:sp>
      <p:sp>
        <p:nvSpPr>
          <p:cNvPr id="1097731" name="Rectangle 3">
            <a:extLst>
              <a:ext uri="{FF2B5EF4-FFF2-40B4-BE49-F238E27FC236}">
                <a16:creationId xmlns:a16="http://schemas.microsoft.com/office/drawing/2014/main" id="{78119764-DE0C-EC18-4427-C5D1B1FE71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424561-6170-DDA3-8E47-A2AF63E479A8}"/>
              </a:ext>
            </a:extLst>
          </p:cNvPr>
          <p:cNvSpPr>
            <a:spLocks noGrp="1" noChangeArrowheads="1"/>
          </p:cNvSpPr>
          <p:nvPr>
            <p:ph type="sldNum" sz="quarter" idx="5"/>
          </p:nvPr>
        </p:nvSpPr>
        <p:spPr>
          <a:ln/>
        </p:spPr>
        <p:txBody>
          <a:bodyPr/>
          <a:lstStyle/>
          <a:p>
            <a:fld id="{8D40D7C5-3131-9040-9BAA-2C5A2EA5472E}" type="slidenum">
              <a:rPr lang="en-US" altLang="en-US"/>
              <a:pPr/>
              <a:t>19</a:t>
            </a:fld>
            <a:endParaRPr lang="en-US" altLang="en-US"/>
          </a:p>
        </p:txBody>
      </p:sp>
      <p:sp>
        <p:nvSpPr>
          <p:cNvPr id="1224706" name="Rectangle 2">
            <a:extLst>
              <a:ext uri="{FF2B5EF4-FFF2-40B4-BE49-F238E27FC236}">
                <a16:creationId xmlns:a16="http://schemas.microsoft.com/office/drawing/2014/main" id="{883E12A9-D565-EDC0-9CC3-2D21833935F8}"/>
              </a:ext>
            </a:extLst>
          </p:cNvPr>
          <p:cNvSpPr>
            <a:spLocks noRot="1" noChangeArrowheads="1" noTextEdit="1"/>
          </p:cNvSpPr>
          <p:nvPr>
            <p:ph type="sldImg"/>
          </p:nvPr>
        </p:nvSpPr>
        <p:spPr>
          <a:ln/>
        </p:spPr>
      </p:sp>
      <p:sp>
        <p:nvSpPr>
          <p:cNvPr id="1224707" name="Rectangle 3">
            <a:extLst>
              <a:ext uri="{FF2B5EF4-FFF2-40B4-BE49-F238E27FC236}">
                <a16:creationId xmlns:a16="http://schemas.microsoft.com/office/drawing/2014/main" id="{A810FC9F-2BB8-4613-AD3E-DAEC9BDE7D5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FBE4CE-7068-3B09-CAAD-81E2EAE46282}"/>
              </a:ext>
            </a:extLst>
          </p:cNvPr>
          <p:cNvSpPr>
            <a:spLocks noGrp="1" noChangeArrowheads="1"/>
          </p:cNvSpPr>
          <p:nvPr>
            <p:ph type="sldNum" sz="quarter" idx="5"/>
          </p:nvPr>
        </p:nvSpPr>
        <p:spPr>
          <a:ln/>
        </p:spPr>
        <p:txBody>
          <a:bodyPr/>
          <a:lstStyle/>
          <a:p>
            <a:fld id="{0F90769E-C287-AF44-A65E-B2DE1EC93C72}" type="slidenum">
              <a:rPr lang="en-US" altLang="en-US"/>
              <a:pPr/>
              <a:t>2</a:t>
            </a:fld>
            <a:endParaRPr lang="en-US" altLang="en-US"/>
          </a:p>
        </p:txBody>
      </p:sp>
      <p:sp>
        <p:nvSpPr>
          <p:cNvPr id="964610" name="Rectangle 2">
            <a:extLst>
              <a:ext uri="{FF2B5EF4-FFF2-40B4-BE49-F238E27FC236}">
                <a16:creationId xmlns:a16="http://schemas.microsoft.com/office/drawing/2014/main" id="{94359972-09D7-4135-1BAD-73D9D3C10A6F}"/>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35E29784-F149-201E-B851-43E2ABF7A5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FFD06E-59FE-06A9-96CC-A64C02CB658F}"/>
              </a:ext>
            </a:extLst>
          </p:cNvPr>
          <p:cNvSpPr>
            <a:spLocks noGrp="1" noChangeArrowheads="1"/>
          </p:cNvSpPr>
          <p:nvPr>
            <p:ph type="sldNum" sz="quarter" idx="5"/>
          </p:nvPr>
        </p:nvSpPr>
        <p:spPr>
          <a:ln/>
        </p:spPr>
        <p:txBody>
          <a:bodyPr/>
          <a:lstStyle/>
          <a:p>
            <a:fld id="{BAB0C982-0D80-E840-A114-E391F9663218}" type="slidenum">
              <a:rPr lang="en-US" altLang="en-US"/>
              <a:pPr/>
              <a:t>20</a:t>
            </a:fld>
            <a:endParaRPr lang="en-US" altLang="en-US"/>
          </a:p>
        </p:txBody>
      </p:sp>
      <p:sp>
        <p:nvSpPr>
          <p:cNvPr id="1236994" name="Rectangle 2">
            <a:extLst>
              <a:ext uri="{FF2B5EF4-FFF2-40B4-BE49-F238E27FC236}">
                <a16:creationId xmlns:a16="http://schemas.microsoft.com/office/drawing/2014/main" id="{39DE69B3-5C39-49E2-F74E-9197E4C42C4E}"/>
              </a:ext>
            </a:extLst>
          </p:cNvPr>
          <p:cNvSpPr>
            <a:spLocks noRot="1" noChangeArrowheads="1" noTextEdit="1"/>
          </p:cNvSpPr>
          <p:nvPr>
            <p:ph type="sldImg"/>
          </p:nvPr>
        </p:nvSpPr>
        <p:spPr>
          <a:ln/>
        </p:spPr>
      </p:sp>
      <p:sp>
        <p:nvSpPr>
          <p:cNvPr id="1236995" name="Rectangle 3">
            <a:extLst>
              <a:ext uri="{FF2B5EF4-FFF2-40B4-BE49-F238E27FC236}">
                <a16:creationId xmlns:a16="http://schemas.microsoft.com/office/drawing/2014/main" id="{665A5A6C-F660-E747-5001-537E5C2665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30364A-D7D0-DFDA-B7AF-B17E3798A7EA}"/>
              </a:ext>
            </a:extLst>
          </p:cNvPr>
          <p:cNvSpPr>
            <a:spLocks noGrp="1" noChangeArrowheads="1"/>
          </p:cNvSpPr>
          <p:nvPr>
            <p:ph type="sldNum" sz="quarter" idx="5"/>
          </p:nvPr>
        </p:nvSpPr>
        <p:spPr>
          <a:ln/>
        </p:spPr>
        <p:txBody>
          <a:bodyPr/>
          <a:lstStyle/>
          <a:p>
            <a:fld id="{1B3E5B59-1BA6-6F43-A8D7-F6D7AA8955A5}" type="slidenum">
              <a:rPr lang="en-US" altLang="en-US"/>
              <a:pPr/>
              <a:t>21</a:t>
            </a:fld>
            <a:endParaRPr lang="en-US" altLang="en-US"/>
          </a:p>
        </p:txBody>
      </p:sp>
      <p:sp>
        <p:nvSpPr>
          <p:cNvPr id="1099778" name="Rectangle 2">
            <a:extLst>
              <a:ext uri="{FF2B5EF4-FFF2-40B4-BE49-F238E27FC236}">
                <a16:creationId xmlns:a16="http://schemas.microsoft.com/office/drawing/2014/main" id="{6DA170C6-7FAA-A427-E364-EF01A81C1E97}"/>
              </a:ext>
            </a:extLst>
          </p:cNvPr>
          <p:cNvSpPr>
            <a:spLocks noRot="1" noChangeArrowheads="1" noTextEdit="1"/>
          </p:cNvSpPr>
          <p:nvPr>
            <p:ph type="sldImg"/>
          </p:nvPr>
        </p:nvSpPr>
        <p:spPr>
          <a:ln/>
        </p:spPr>
      </p:sp>
      <p:sp>
        <p:nvSpPr>
          <p:cNvPr id="1099779" name="Rectangle 3">
            <a:extLst>
              <a:ext uri="{FF2B5EF4-FFF2-40B4-BE49-F238E27FC236}">
                <a16:creationId xmlns:a16="http://schemas.microsoft.com/office/drawing/2014/main" id="{A77697E3-ED5F-17BA-B480-B0FF84B1E9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591DE6-0B99-75A9-2D64-3C72513FB6C4}"/>
              </a:ext>
            </a:extLst>
          </p:cNvPr>
          <p:cNvSpPr>
            <a:spLocks noGrp="1" noChangeArrowheads="1"/>
          </p:cNvSpPr>
          <p:nvPr>
            <p:ph type="sldNum" sz="quarter" idx="5"/>
          </p:nvPr>
        </p:nvSpPr>
        <p:spPr>
          <a:ln/>
        </p:spPr>
        <p:txBody>
          <a:bodyPr/>
          <a:lstStyle/>
          <a:p>
            <a:fld id="{2535CA63-91E5-0D48-90FA-343833A5F318}" type="slidenum">
              <a:rPr lang="en-US" altLang="en-US"/>
              <a:pPr/>
              <a:t>22</a:t>
            </a:fld>
            <a:endParaRPr lang="en-US" altLang="en-US"/>
          </a:p>
        </p:txBody>
      </p:sp>
      <p:sp>
        <p:nvSpPr>
          <p:cNvPr id="1101826" name="Rectangle 2">
            <a:extLst>
              <a:ext uri="{FF2B5EF4-FFF2-40B4-BE49-F238E27FC236}">
                <a16:creationId xmlns:a16="http://schemas.microsoft.com/office/drawing/2014/main" id="{B3900EE4-5CE0-E16B-10E9-93669717E2EB}"/>
              </a:ext>
            </a:extLst>
          </p:cNvPr>
          <p:cNvSpPr>
            <a:spLocks noRot="1" noChangeArrowheads="1" noTextEdit="1"/>
          </p:cNvSpPr>
          <p:nvPr>
            <p:ph type="sldImg"/>
          </p:nvPr>
        </p:nvSpPr>
        <p:spPr>
          <a:ln/>
        </p:spPr>
      </p:sp>
      <p:sp>
        <p:nvSpPr>
          <p:cNvPr id="1101827" name="Rectangle 3">
            <a:extLst>
              <a:ext uri="{FF2B5EF4-FFF2-40B4-BE49-F238E27FC236}">
                <a16:creationId xmlns:a16="http://schemas.microsoft.com/office/drawing/2014/main" id="{EFC92FC4-D590-6B10-61DF-3EFC27C5739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BDD7CF-55D9-FA1A-D6EC-EE4493699D10}"/>
              </a:ext>
            </a:extLst>
          </p:cNvPr>
          <p:cNvSpPr>
            <a:spLocks noGrp="1" noChangeArrowheads="1"/>
          </p:cNvSpPr>
          <p:nvPr>
            <p:ph type="sldNum" sz="quarter" idx="5"/>
          </p:nvPr>
        </p:nvSpPr>
        <p:spPr>
          <a:ln/>
        </p:spPr>
        <p:txBody>
          <a:bodyPr/>
          <a:lstStyle/>
          <a:p>
            <a:fld id="{A4437957-04A4-3B46-8061-0339721744E8}" type="slidenum">
              <a:rPr lang="en-US" altLang="en-US"/>
              <a:pPr/>
              <a:t>23</a:t>
            </a:fld>
            <a:endParaRPr lang="en-US" altLang="en-US"/>
          </a:p>
        </p:txBody>
      </p:sp>
      <p:sp>
        <p:nvSpPr>
          <p:cNvPr id="1226754" name="Rectangle 2">
            <a:extLst>
              <a:ext uri="{FF2B5EF4-FFF2-40B4-BE49-F238E27FC236}">
                <a16:creationId xmlns:a16="http://schemas.microsoft.com/office/drawing/2014/main" id="{900EFD7B-C905-58FE-9F65-9A26E43AFB5D}"/>
              </a:ext>
            </a:extLst>
          </p:cNvPr>
          <p:cNvSpPr>
            <a:spLocks noRot="1" noChangeArrowheads="1" noTextEdit="1"/>
          </p:cNvSpPr>
          <p:nvPr>
            <p:ph type="sldImg"/>
          </p:nvPr>
        </p:nvSpPr>
        <p:spPr>
          <a:ln/>
        </p:spPr>
      </p:sp>
      <p:sp>
        <p:nvSpPr>
          <p:cNvPr id="1226755" name="Rectangle 3">
            <a:extLst>
              <a:ext uri="{FF2B5EF4-FFF2-40B4-BE49-F238E27FC236}">
                <a16:creationId xmlns:a16="http://schemas.microsoft.com/office/drawing/2014/main" id="{6F310ECF-AB35-D6F7-DA5A-9AC1202034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313C59-7C0D-E577-4650-58B1114C87D6}"/>
              </a:ext>
            </a:extLst>
          </p:cNvPr>
          <p:cNvSpPr>
            <a:spLocks noGrp="1" noChangeArrowheads="1"/>
          </p:cNvSpPr>
          <p:nvPr>
            <p:ph type="sldNum" sz="quarter" idx="5"/>
          </p:nvPr>
        </p:nvSpPr>
        <p:spPr>
          <a:ln/>
        </p:spPr>
        <p:txBody>
          <a:bodyPr/>
          <a:lstStyle/>
          <a:p>
            <a:fld id="{4CCD9559-0CE3-4C48-8CC8-660F37C83F61}" type="slidenum">
              <a:rPr lang="en-US" altLang="en-US"/>
              <a:pPr/>
              <a:t>24</a:t>
            </a:fld>
            <a:endParaRPr lang="en-US" altLang="en-US"/>
          </a:p>
        </p:txBody>
      </p:sp>
      <p:sp>
        <p:nvSpPr>
          <p:cNvPr id="1239042" name="Rectangle 2">
            <a:extLst>
              <a:ext uri="{FF2B5EF4-FFF2-40B4-BE49-F238E27FC236}">
                <a16:creationId xmlns:a16="http://schemas.microsoft.com/office/drawing/2014/main" id="{4DF4B91B-51FE-3953-71DA-19191267232B}"/>
              </a:ext>
            </a:extLst>
          </p:cNvPr>
          <p:cNvSpPr>
            <a:spLocks noRot="1" noChangeArrowheads="1" noTextEdit="1"/>
          </p:cNvSpPr>
          <p:nvPr>
            <p:ph type="sldImg"/>
          </p:nvPr>
        </p:nvSpPr>
        <p:spPr>
          <a:ln/>
        </p:spPr>
      </p:sp>
      <p:sp>
        <p:nvSpPr>
          <p:cNvPr id="1239043" name="Rectangle 3">
            <a:extLst>
              <a:ext uri="{FF2B5EF4-FFF2-40B4-BE49-F238E27FC236}">
                <a16:creationId xmlns:a16="http://schemas.microsoft.com/office/drawing/2014/main" id="{9A3815A8-E394-D85B-2535-F6F8DEF906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0EF48B-51FB-0E64-A0F5-5F02BBB973EA}"/>
              </a:ext>
            </a:extLst>
          </p:cNvPr>
          <p:cNvSpPr>
            <a:spLocks noGrp="1" noChangeArrowheads="1"/>
          </p:cNvSpPr>
          <p:nvPr>
            <p:ph type="sldNum" sz="quarter" idx="5"/>
          </p:nvPr>
        </p:nvSpPr>
        <p:spPr>
          <a:ln/>
        </p:spPr>
        <p:txBody>
          <a:bodyPr/>
          <a:lstStyle/>
          <a:p>
            <a:fld id="{16615A4F-3BA5-3B45-8FB0-684BBE3023E8}" type="slidenum">
              <a:rPr lang="en-US" altLang="en-US"/>
              <a:pPr/>
              <a:t>25</a:t>
            </a:fld>
            <a:endParaRPr lang="en-US" altLang="en-US"/>
          </a:p>
        </p:txBody>
      </p:sp>
      <p:sp>
        <p:nvSpPr>
          <p:cNvPr id="1241090" name="Rectangle 2">
            <a:extLst>
              <a:ext uri="{FF2B5EF4-FFF2-40B4-BE49-F238E27FC236}">
                <a16:creationId xmlns:a16="http://schemas.microsoft.com/office/drawing/2014/main" id="{F85BD47D-F871-DC51-5806-26A11A440389}"/>
              </a:ext>
            </a:extLst>
          </p:cNvPr>
          <p:cNvSpPr>
            <a:spLocks noRot="1" noChangeArrowheads="1" noTextEdit="1"/>
          </p:cNvSpPr>
          <p:nvPr>
            <p:ph type="sldImg"/>
          </p:nvPr>
        </p:nvSpPr>
        <p:spPr>
          <a:ln/>
        </p:spPr>
      </p:sp>
      <p:sp>
        <p:nvSpPr>
          <p:cNvPr id="1241091" name="Rectangle 3">
            <a:extLst>
              <a:ext uri="{FF2B5EF4-FFF2-40B4-BE49-F238E27FC236}">
                <a16:creationId xmlns:a16="http://schemas.microsoft.com/office/drawing/2014/main" id="{77D41ED5-8440-AB7D-578B-A953EC6CFF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9F9FBF-D60D-2365-F355-7B3ABAE57721}"/>
              </a:ext>
            </a:extLst>
          </p:cNvPr>
          <p:cNvSpPr>
            <a:spLocks noGrp="1" noChangeArrowheads="1"/>
          </p:cNvSpPr>
          <p:nvPr>
            <p:ph type="sldNum" sz="quarter" idx="5"/>
          </p:nvPr>
        </p:nvSpPr>
        <p:spPr>
          <a:ln/>
        </p:spPr>
        <p:txBody>
          <a:bodyPr/>
          <a:lstStyle/>
          <a:p>
            <a:fld id="{3B3754E4-6F33-3C49-A90B-D59A2622D256}" type="slidenum">
              <a:rPr lang="en-US" altLang="en-US"/>
              <a:pPr/>
              <a:t>26</a:t>
            </a:fld>
            <a:endParaRPr lang="en-US" altLang="en-US"/>
          </a:p>
        </p:txBody>
      </p:sp>
      <p:sp>
        <p:nvSpPr>
          <p:cNvPr id="1103874" name="Rectangle 2">
            <a:extLst>
              <a:ext uri="{FF2B5EF4-FFF2-40B4-BE49-F238E27FC236}">
                <a16:creationId xmlns:a16="http://schemas.microsoft.com/office/drawing/2014/main" id="{17318885-9F6B-E092-0516-D49E39DC9C8D}"/>
              </a:ext>
            </a:extLst>
          </p:cNvPr>
          <p:cNvSpPr>
            <a:spLocks noRot="1" noChangeArrowheads="1" noTextEdit="1"/>
          </p:cNvSpPr>
          <p:nvPr>
            <p:ph type="sldImg"/>
          </p:nvPr>
        </p:nvSpPr>
        <p:spPr>
          <a:ln/>
        </p:spPr>
      </p:sp>
      <p:sp>
        <p:nvSpPr>
          <p:cNvPr id="1103875" name="Rectangle 3">
            <a:extLst>
              <a:ext uri="{FF2B5EF4-FFF2-40B4-BE49-F238E27FC236}">
                <a16:creationId xmlns:a16="http://schemas.microsoft.com/office/drawing/2014/main" id="{DBFBF318-0482-55B9-2E4F-83C5692529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5676EC-23CC-756B-4791-5DA5C26E2236}"/>
              </a:ext>
            </a:extLst>
          </p:cNvPr>
          <p:cNvSpPr>
            <a:spLocks noGrp="1" noChangeArrowheads="1"/>
          </p:cNvSpPr>
          <p:nvPr>
            <p:ph type="sldNum" sz="quarter" idx="5"/>
          </p:nvPr>
        </p:nvSpPr>
        <p:spPr>
          <a:ln/>
        </p:spPr>
        <p:txBody>
          <a:bodyPr/>
          <a:lstStyle/>
          <a:p>
            <a:fld id="{ED4DAC08-ED95-9041-A31D-3E60A5B349E6}" type="slidenum">
              <a:rPr lang="en-US" altLang="en-US"/>
              <a:pPr/>
              <a:t>27</a:t>
            </a:fld>
            <a:endParaRPr lang="en-US" altLang="en-US"/>
          </a:p>
        </p:txBody>
      </p:sp>
      <p:sp>
        <p:nvSpPr>
          <p:cNvPr id="1079298" name="Rectangle 2">
            <a:extLst>
              <a:ext uri="{FF2B5EF4-FFF2-40B4-BE49-F238E27FC236}">
                <a16:creationId xmlns:a16="http://schemas.microsoft.com/office/drawing/2014/main" id="{C2224DF9-D893-9475-46A9-DE307AB24AF0}"/>
              </a:ext>
            </a:extLst>
          </p:cNvPr>
          <p:cNvSpPr>
            <a:spLocks noRot="1" noChangeArrowheads="1" noTextEdit="1"/>
          </p:cNvSpPr>
          <p:nvPr>
            <p:ph type="sldImg"/>
          </p:nvPr>
        </p:nvSpPr>
        <p:spPr>
          <a:ln/>
        </p:spPr>
      </p:sp>
      <p:sp>
        <p:nvSpPr>
          <p:cNvPr id="1079299" name="Rectangle 3">
            <a:extLst>
              <a:ext uri="{FF2B5EF4-FFF2-40B4-BE49-F238E27FC236}">
                <a16:creationId xmlns:a16="http://schemas.microsoft.com/office/drawing/2014/main" id="{5E205263-84A8-536E-9A3D-D32057CBC0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B7D50F-6824-9FD9-0393-C62BAC5E4365}"/>
              </a:ext>
            </a:extLst>
          </p:cNvPr>
          <p:cNvSpPr>
            <a:spLocks noGrp="1" noChangeArrowheads="1"/>
          </p:cNvSpPr>
          <p:nvPr>
            <p:ph type="sldNum" sz="quarter" idx="5"/>
          </p:nvPr>
        </p:nvSpPr>
        <p:spPr>
          <a:ln/>
        </p:spPr>
        <p:txBody>
          <a:bodyPr/>
          <a:lstStyle/>
          <a:p>
            <a:fld id="{EAC4B742-C813-4948-9F03-EE36A080B8CD}" type="slidenum">
              <a:rPr lang="en-US" altLang="en-US"/>
              <a:pPr/>
              <a:t>28</a:t>
            </a:fld>
            <a:endParaRPr lang="en-US" altLang="en-US"/>
          </a:p>
        </p:txBody>
      </p:sp>
      <p:sp>
        <p:nvSpPr>
          <p:cNvPr id="1105922" name="Rectangle 2">
            <a:extLst>
              <a:ext uri="{FF2B5EF4-FFF2-40B4-BE49-F238E27FC236}">
                <a16:creationId xmlns:a16="http://schemas.microsoft.com/office/drawing/2014/main" id="{2F3D5055-324E-3210-0345-0DF294ED3ADF}"/>
              </a:ext>
            </a:extLst>
          </p:cNvPr>
          <p:cNvSpPr>
            <a:spLocks noRot="1" noChangeArrowheads="1" noTextEdit="1"/>
          </p:cNvSpPr>
          <p:nvPr>
            <p:ph type="sldImg"/>
          </p:nvPr>
        </p:nvSpPr>
        <p:spPr>
          <a:ln/>
        </p:spPr>
      </p:sp>
      <p:sp>
        <p:nvSpPr>
          <p:cNvPr id="1105923" name="Rectangle 3">
            <a:extLst>
              <a:ext uri="{FF2B5EF4-FFF2-40B4-BE49-F238E27FC236}">
                <a16:creationId xmlns:a16="http://schemas.microsoft.com/office/drawing/2014/main" id="{1DD3278B-0E27-0FFF-BC16-1833695B933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10D31E-B114-F26A-A558-A0BDCB155CBF}"/>
              </a:ext>
            </a:extLst>
          </p:cNvPr>
          <p:cNvSpPr>
            <a:spLocks noGrp="1" noChangeArrowheads="1"/>
          </p:cNvSpPr>
          <p:nvPr>
            <p:ph type="sldNum" sz="quarter" idx="5"/>
          </p:nvPr>
        </p:nvSpPr>
        <p:spPr>
          <a:ln/>
        </p:spPr>
        <p:txBody>
          <a:bodyPr/>
          <a:lstStyle/>
          <a:p>
            <a:fld id="{AA751AEB-4024-3540-99BE-A0ADFC00A8B8}" type="slidenum">
              <a:rPr lang="en-US" altLang="en-US"/>
              <a:pPr/>
              <a:t>29</a:t>
            </a:fld>
            <a:endParaRPr lang="en-US" altLang="en-US"/>
          </a:p>
        </p:txBody>
      </p:sp>
      <p:sp>
        <p:nvSpPr>
          <p:cNvPr id="1107970" name="Rectangle 2">
            <a:extLst>
              <a:ext uri="{FF2B5EF4-FFF2-40B4-BE49-F238E27FC236}">
                <a16:creationId xmlns:a16="http://schemas.microsoft.com/office/drawing/2014/main" id="{A4A7E044-54BA-4460-2A8D-F1C47C33812A}"/>
              </a:ext>
            </a:extLst>
          </p:cNvPr>
          <p:cNvSpPr>
            <a:spLocks noRot="1" noChangeArrowheads="1" noTextEdit="1"/>
          </p:cNvSpPr>
          <p:nvPr>
            <p:ph type="sldImg"/>
          </p:nvPr>
        </p:nvSpPr>
        <p:spPr>
          <a:ln/>
        </p:spPr>
      </p:sp>
      <p:sp>
        <p:nvSpPr>
          <p:cNvPr id="1107971" name="Rectangle 3">
            <a:extLst>
              <a:ext uri="{FF2B5EF4-FFF2-40B4-BE49-F238E27FC236}">
                <a16:creationId xmlns:a16="http://schemas.microsoft.com/office/drawing/2014/main" id="{93120E8F-72B8-A6A2-E874-F337EDDC4F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E9B489-2B06-E4FB-0166-A2A4B65FB72B}"/>
              </a:ext>
            </a:extLst>
          </p:cNvPr>
          <p:cNvSpPr>
            <a:spLocks noGrp="1" noChangeArrowheads="1"/>
          </p:cNvSpPr>
          <p:nvPr>
            <p:ph type="sldNum" sz="quarter" idx="5"/>
          </p:nvPr>
        </p:nvSpPr>
        <p:spPr>
          <a:ln/>
        </p:spPr>
        <p:txBody>
          <a:bodyPr/>
          <a:lstStyle/>
          <a:p>
            <a:fld id="{E8A914EA-C9A4-3347-BD61-F18D9C5878D1}" type="slidenum">
              <a:rPr lang="en-US" altLang="en-US"/>
              <a:pPr/>
              <a:t>3</a:t>
            </a:fld>
            <a:endParaRPr lang="en-US" altLang="en-US"/>
          </a:p>
        </p:txBody>
      </p:sp>
      <p:sp>
        <p:nvSpPr>
          <p:cNvPr id="1083394" name="Rectangle 2">
            <a:extLst>
              <a:ext uri="{FF2B5EF4-FFF2-40B4-BE49-F238E27FC236}">
                <a16:creationId xmlns:a16="http://schemas.microsoft.com/office/drawing/2014/main" id="{CE5AACDD-2B25-6CAE-3530-9E9DF4ED5896}"/>
              </a:ext>
            </a:extLst>
          </p:cNvPr>
          <p:cNvSpPr>
            <a:spLocks noRot="1" noChangeArrowheads="1" noTextEdit="1"/>
          </p:cNvSpPr>
          <p:nvPr>
            <p:ph type="sldImg"/>
          </p:nvPr>
        </p:nvSpPr>
        <p:spPr>
          <a:ln/>
        </p:spPr>
      </p:sp>
      <p:sp>
        <p:nvSpPr>
          <p:cNvPr id="1083395" name="Rectangle 3">
            <a:extLst>
              <a:ext uri="{FF2B5EF4-FFF2-40B4-BE49-F238E27FC236}">
                <a16:creationId xmlns:a16="http://schemas.microsoft.com/office/drawing/2014/main" id="{4EB2E7A1-E1DB-AC98-964C-6BE43A991D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1B0446-DBE4-7D83-B600-349839035B09}"/>
              </a:ext>
            </a:extLst>
          </p:cNvPr>
          <p:cNvSpPr>
            <a:spLocks noGrp="1" noChangeArrowheads="1"/>
          </p:cNvSpPr>
          <p:nvPr>
            <p:ph type="sldNum" sz="quarter" idx="5"/>
          </p:nvPr>
        </p:nvSpPr>
        <p:spPr>
          <a:ln/>
        </p:spPr>
        <p:txBody>
          <a:bodyPr/>
          <a:lstStyle/>
          <a:p>
            <a:fld id="{736CC018-A016-6449-A606-329346135D77}" type="slidenum">
              <a:rPr lang="en-US" altLang="en-US"/>
              <a:pPr/>
              <a:t>30</a:t>
            </a:fld>
            <a:endParaRPr lang="en-US" altLang="en-US"/>
          </a:p>
        </p:txBody>
      </p:sp>
      <p:sp>
        <p:nvSpPr>
          <p:cNvPr id="1110018" name="Rectangle 2">
            <a:extLst>
              <a:ext uri="{FF2B5EF4-FFF2-40B4-BE49-F238E27FC236}">
                <a16:creationId xmlns:a16="http://schemas.microsoft.com/office/drawing/2014/main" id="{AFF62922-A8B2-F313-6BD3-B8A3F6D57135}"/>
              </a:ext>
            </a:extLst>
          </p:cNvPr>
          <p:cNvSpPr>
            <a:spLocks noRot="1" noChangeArrowheads="1" noTextEdit="1"/>
          </p:cNvSpPr>
          <p:nvPr>
            <p:ph type="sldImg"/>
          </p:nvPr>
        </p:nvSpPr>
        <p:spPr>
          <a:ln/>
        </p:spPr>
      </p:sp>
      <p:sp>
        <p:nvSpPr>
          <p:cNvPr id="1110019" name="Rectangle 3">
            <a:extLst>
              <a:ext uri="{FF2B5EF4-FFF2-40B4-BE49-F238E27FC236}">
                <a16:creationId xmlns:a16="http://schemas.microsoft.com/office/drawing/2014/main" id="{000DFA0A-BC8F-51E9-BEA9-3E238730E8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A2D272-596E-2A71-38B2-D75165EC619C}"/>
              </a:ext>
            </a:extLst>
          </p:cNvPr>
          <p:cNvSpPr>
            <a:spLocks noGrp="1" noChangeArrowheads="1"/>
          </p:cNvSpPr>
          <p:nvPr>
            <p:ph type="sldNum" sz="quarter" idx="5"/>
          </p:nvPr>
        </p:nvSpPr>
        <p:spPr>
          <a:ln/>
        </p:spPr>
        <p:txBody>
          <a:bodyPr/>
          <a:lstStyle/>
          <a:p>
            <a:fld id="{D25588BE-B551-C946-86BE-E27D96A844C4}" type="slidenum">
              <a:rPr lang="en-US" altLang="en-US"/>
              <a:pPr/>
              <a:t>31</a:t>
            </a:fld>
            <a:endParaRPr lang="en-US" altLang="en-US"/>
          </a:p>
        </p:txBody>
      </p:sp>
      <p:sp>
        <p:nvSpPr>
          <p:cNvPr id="1112066" name="Rectangle 2">
            <a:extLst>
              <a:ext uri="{FF2B5EF4-FFF2-40B4-BE49-F238E27FC236}">
                <a16:creationId xmlns:a16="http://schemas.microsoft.com/office/drawing/2014/main" id="{43B63F91-76CE-3638-422F-0609E935DDA7}"/>
              </a:ext>
            </a:extLst>
          </p:cNvPr>
          <p:cNvSpPr>
            <a:spLocks noRot="1" noChangeArrowheads="1" noTextEdit="1"/>
          </p:cNvSpPr>
          <p:nvPr>
            <p:ph type="sldImg"/>
          </p:nvPr>
        </p:nvSpPr>
        <p:spPr>
          <a:ln/>
        </p:spPr>
      </p:sp>
      <p:sp>
        <p:nvSpPr>
          <p:cNvPr id="1112067" name="Rectangle 3">
            <a:extLst>
              <a:ext uri="{FF2B5EF4-FFF2-40B4-BE49-F238E27FC236}">
                <a16:creationId xmlns:a16="http://schemas.microsoft.com/office/drawing/2014/main" id="{F8DD6C63-477C-089C-E29A-60D37965889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C21700-4292-8533-DB89-10B575E0BDB6}"/>
              </a:ext>
            </a:extLst>
          </p:cNvPr>
          <p:cNvSpPr>
            <a:spLocks noGrp="1" noChangeArrowheads="1"/>
          </p:cNvSpPr>
          <p:nvPr>
            <p:ph type="sldNum" sz="quarter" idx="5"/>
          </p:nvPr>
        </p:nvSpPr>
        <p:spPr>
          <a:ln/>
        </p:spPr>
        <p:txBody>
          <a:bodyPr/>
          <a:lstStyle/>
          <a:p>
            <a:fld id="{9D4FBCD2-E9B9-1E4E-8A60-F56F927A4AA6}" type="slidenum">
              <a:rPr lang="en-US" altLang="en-US"/>
              <a:pPr/>
              <a:t>32</a:t>
            </a:fld>
            <a:endParaRPr lang="en-US" altLang="en-US"/>
          </a:p>
        </p:txBody>
      </p:sp>
      <p:sp>
        <p:nvSpPr>
          <p:cNvPr id="1228802" name="Rectangle 2">
            <a:extLst>
              <a:ext uri="{FF2B5EF4-FFF2-40B4-BE49-F238E27FC236}">
                <a16:creationId xmlns:a16="http://schemas.microsoft.com/office/drawing/2014/main" id="{6026E2C6-AE34-904F-5A48-A5C2921A0D8C}"/>
              </a:ext>
            </a:extLst>
          </p:cNvPr>
          <p:cNvSpPr>
            <a:spLocks noRot="1" noChangeArrowheads="1" noTextEdit="1"/>
          </p:cNvSpPr>
          <p:nvPr>
            <p:ph type="sldImg"/>
          </p:nvPr>
        </p:nvSpPr>
        <p:spPr>
          <a:ln/>
        </p:spPr>
      </p:sp>
      <p:sp>
        <p:nvSpPr>
          <p:cNvPr id="1228803" name="Rectangle 3">
            <a:extLst>
              <a:ext uri="{FF2B5EF4-FFF2-40B4-BE49-F238E27FC236}">
                <a16:creationId xmlns:a16="http://schemas.microsoft.com/office/drawing/2014/main" id="{16E25F84-6F89-7176-B0D7-747098EC76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0469FD-0054-4F12-A1DC-FC81102C9F21}"/>
              </a:ext>
            </a:extLst>
          </p:cNvPr>
          <p:cNvSpPr>
            <a:spLocks noGrp="1" noChangeArrowheads="1"/>
          </p:cNvSpPr>
          <p:nvPr>
            <p:ph type="sldNum" sz="quarter" idx="5"/>
          </p:nvPr>
        </p:nvSpPr>
        <p:spPr>
          <a:ln/>
        </p:spPr>
        <p:txBody>
          <a:bodyPr/>
          <a:lstStyle/>
          <a:p>
            <a:fld id="{34B13CAA-E69E-0A44-B631-37ED68A21D63}" type="slidenum">
              <a:rPr lang="en-US" altLang="en-US"/>
              <a:pPr/>
              <a:t>33</a:t>
            </a:fld>
            <a:endParaRPr lang="en-US" altLang="en-US"/>
          </a:p>
        </p:txBody>
      </p:sp>
      <p:sp>
        <p:nvSpPr>
          <p:cNvPr id="1114114" name="Rectangle 2">
            <a:extLst>
              <a:ext uri="{FF2B5EF4-FFF2-40B4-BE49-F238E27FC236}">
                <a16:creationId xmlns:a16="http://schemas.microsoft.com/office/drawing/2014/main" id="{4B07EE32-FE53-B4A3-E3C2-299296B48A0B}"/>
              </a:ext>
            </a:extLst>
          </p:cNvPr>
          <p:cNvSpPr>
            <a:spLocks noRot="1" noChangeArrowheads="1" noTextEdit="1"/>
          </p:cNvSpPr>
          <p:nvPr>
            <p:ph type="sldImg"/>
          </p:nvPr>
        </p:nvSpPr>
        <p:spPr>
          <a:ln/>
        </p:spPr>
      </p:sp>
      <p:sp>
        <p:nvSpPr>
          <p:cNvPr id="1114115" name="Rectangle 3">
            <a:extLst>
              <a:ext uri="{FF2B5EF4-FFF2-40B4-BE49-F238E27FC236}">
                <a16:creationId xmlns:a16="http://schemas.microsoft.com/office/drawing/2014/main" id="{49573D2D-90FB-C508-AC59-174900143A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57CF0C-B3A1-5E12-874B-B44B4BBD1D4B}"/>
              </a:ext>
            </a:extLst>
          </p:cNvPr>
          <p:cNvSpPr>
            <a:spLocks noGrp="1" noChangeArrowheads="1"/>
          </p:cNvSpPr>
          <p:nvPr>
            <p:ph type="sldNum" sz="quarter" idx="5"/>
          </p:nvPr>
        </p:nvSpPr>
        <p:spPr>
          <a:ln/>
        </p:spPr>
        <p:txBody>
          <a:bodyPr/>
          <a:lstStyle/>
          <a:p>
            <a:fld id="{142CD4E4-7178-F64A-B1E0-D9B06C21618B}" type="slidenum">
              <a:rPr lang="en-US" altLang="en-US"/>
              <a:pPr/>
              <a:t>34</a:t>
            </a:fld>
            <a:endParaRPr lang="en-US" altLang="en-US"/>
          </a:p>
        </p:txBody>
      </p:sp>
      <p:sp>
        <p:nvSpPr>
          <p:cNvPr id="1116162" name="Rectangle 2">
            <a:extLst>
              <a:ext uri="{FF2B5EF4-FFF2-40B4-BE49-F238E27FC236}">
                <a16:creationId xmlns:a16="http://schemas.microsoft.com/office/drawing/2014/main" id="{C81D0E54-DDF1-5390-98D4-C85195BD3FB5}"/>
              </a:ext>
            </a:extLst>
          </p:cNvPr>
          <p:cNvSpPr>
            <a:spLocks noRot="1" noChangeArrowheads="1" noTextEdit="1"/>
          </p:cNvSpPr>
          <p:nvPr>
            <p:ph type="sldImg"/>
          </p:nvPr>
        </p:nvSpPr>
        <p:spPr>
          <a:ln/>
        </p:spPr>
      </p:sp>
      <p:sp>
        <p:nvSpPr>
          <p:cNvPr id="1116163" name="Rectangle 3">
            <a:extLst>
              <a:ext uri="{FF2B5EF4-FFF2-40B4-BE49-F238E27FC236}">
                <a16:creationId xmlns:a16="http://schemas.microsoft.com/office/drawing/2014/main" id="{C4BF0DB9-D059-70B9-E968-E8DF54380D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B84A57-9050-9545-8743-5E3C56506673}"/>
              </a:ext>
            </a:extLst>
          </p:cNvPr>
          <p:cNvSpPr>
            <a:spLocks noGrp="1" noChangeArrowheads="1"/>
          </p:cNvSpPr>
          <p:nvPr>
            <p:ph type="sldNum" sz="quarter" idx="5"/>
          </p:nvPr>
        </p:nvSpPr>
        <p:spPr>
          <a:ln/>
        </p:spPr>
        <p:txBody>
          <a:bodyPr/>
          <a:lstStyle/>
          <a:p>
            <a:fld id="{FEBE7074-0619-3645-A34F-3515B4D79DE6}" type="slidenum">
              <a:rPr lang="en-US" altLang="en-US"/>
              <a:pPr/>
              <a:t>35</a:t>
            </a:fld>
            <a:endParaRPr lang="en-US" altLang="en-US"/>
          </a:p>
        </p:txBody>
      </p:sp>
      <p:sp>
        <p:nvSpPr>
          <p:cNvPr id="1118210" name="Rectangle 2">
            <a:extLst>
              <a:ext uri="{FF2B5EF4-FFF2-40B4-BE49-F238E27FC236}">
                <a16:creationId xmlns:a16="http://schemas.microsoft.com/office/drawing/2014/main" id="{F30EDD03-4A13-EF46-5F77-B29EE1F8B17D}"/>
              </a:ext>
            </a:extLst>
          </p:cNvPr>
          <p:cNvSpPr>
            <a:spLocks noRot="1" noChangeArrowheads="1" noTextEdit="1"/>
          </p:cNvSpPr>
          <p:nvPr>
            <p:ph type="sldImg"/>
          </p:nvPr>
        </p:nvSpPr>
        <p:spPr>
          <a:ln/>
        </p:spPr>
      </p:sp>
      <p:sp>
        <p:nvSpPr>
          <p:cNvPr id="1118211" name="Rectangle 3">
            <a:extLst>
              <a:ext uri="{FF2B5EF4-FFF2-40B4-BE49-F238E27FC236}">
                <a16:creationId xmlns:a16="http://schemas.microsoft.com/office/drawing/2014/main" id="{60BAB9AF-D7A9-3F7F-C0E8-D93AF91473C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1E5AFE-C09A-2F20-9C8A-0AA1850B9321}"/>
              </a:ext>
            </a:extLst>
          </p:cNvPr>
          <p:cNvSpPr>
            <a:spLocks noGrp="1" noChangeArrowheads="1"/>
          </p:cNvSpPr>
          <p:nvPr>
            <p:ph type="sldNum" sz="quarter" idx="5"/>
          </p:nvPr>
        </p:nvSpPr>
        <p:spPr>
          <a:ln/>
        </p:spPr>
        <p:txBody>
          <a:bodyPr/>
          <a:lstStyle/>
          <a:p>
            <a:fld id="{51EA0E46-7AF7-D24E-B226-01956135785F}" type="slidenum">
              <a:rPr lang="en-US" altLang="en-US"/>
              <a:pPr/>
              <a:t>36</a:t>
            </a:fld>
            <a:endParaRPr lang="en-US" altLang="en-US"/>
          </a:p>
        </p:txBody>
      </p:sp>
      <p:sp>
        <p:nvSpPr>
          <p:cNvPr id="1120258" name="Rectangle 2">
            <a:extLst>
              <a:ext uri="{FF2B5EF4-FFF2-40B4-BE49-F238E27FC236}">
                <a16:creationId xmlns:a16="http://schemas.microsoft.com/office/drawing/2014/main" id="{2C223557-0CEB-9481-7A79-ADD395704478}"/>
              </a:ext>
            </a:extLst>
          </p:cNvPr>
          <p:cNvSpPr>
            <a:spLocks noRot="1" noChangeArrowheads="1" noTextEdit="1"/>
          </p:cNvSpPr>
          <p:nvPr>
            <p:ph type="sldImg"/>
          </p:nvPr>
        </p:nvSpPr>
        <p:spPr>
          <a:ln/>
        </p:spPr>
      </p:sp>
      <p:sp>
        <p:nvSpPr>
          <p:cNvPr id="1120259" name="Rectangle 3">
            <a:extLst>
              <a:ext uri="{FF2B5EF4-FFF2-40B4-BE49-F238E27FC236}">
                <a16:creationId xmlns:a16="http://schemas.microsoft.com/office/drawing/2014/main" id="{343A2C06-C067-ABF2-CD9E-E54DA97D23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2F3304-A0F9-6750-48CE-349CC0910B12}"/>
              </a:ext>
            </a:extLst>
          </p:cNvPr>
          <p:cNvSpPr>
            <a:spLocks noGrp="1" noChangeArrowheads="1"/>
          </p:cNvSpPr>
          <p:nvPr>
            <p:ph type="sldNum" sz="quarter" idx="5"/>
          </p:nvPr>
        </p:nvSpPr>
        <p:spPr>
          <a:ln/>
        </p:spPr>
        <p:txBody>
          <a:bodyPr/>
          <a:lstStyle/>
          <a:p>
            <a:fld id="{14EFF7C6-290B-D44A-A2AB-3D1C0DEC9487}" type="slidenum">
              <a:rPr lang="en-US" altLang="en-US"/>
              <a:pPr/>
              <a:t>37</a:t>
            </a:fld>
            <a:endParaRPr lang="en-US" altLang="en-US"/>
          </a:p>
        </p:txBody>
      </p:sp>
      <p:sp>
        <p:nvSpPr>
          <p:cNvPr id="1122306" name="Rectangle 2">
            <a:extLst>
              <a:ext uri="{FF2B5EF4-FFF2-40B4-BE49-F238E27FC236}">
                <a16:creationId xmlns:a16="http://schemas.microsoft.com/office/drawing/2014/main" id="{3FD123E1-B1E3-63D1-D5FA-971D566045BA}"/>
              </a:ext>
            </a:extLst>
          </p:cNvPr>
          <p:cNvSpPr>
            <a:spLocks noRot="1" noChangeArrowheads="1" noTextEdit="1"/>
          </p:cNvSpPr>
          <p:nvPr>
            <p:ph type="sldImg"/>
          </p:nvPr>
        </p:nvSpPr>
        <p:spPr>
          <a:ln/>
        </p:spPr>
      </p:sp>
      <p:sp>
        <p:nvSpPr>
          <p:cNvPr id="1122307" name="Rectangle 3">
            <a:extLst>
              <a:ext uri="{FF2B5EF4-FFF2-40B4-BE49-F238E27FC236}">
                <a16:creationId xmlns:a16="http://schemas.microsoft.com/office/drawing/2014/main" id="{91AAB2DF-CB47-32EC-36EB-68C40B8171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0E64DE-42E9-6480-0A2A-808787006DF6}"/>
              </a:ext>
            </a:extLst>
          </p:cNvPr>
          <p:cNvSpPr>
            <a:spLocks noGrp="1" noChangeArrowheads="1"/>
          </p:cNvSpPr>
          <p:nvPr>
            <p:ph type="sldNum" sz="quarter" idx="5"/>
          </p:nvPr>
        </p:nvSpPr>
        <p:spPr>
          <a:ln/>
        </p:spPr>
        <p:txBody>
          <a:bodyPr/>
          <a:lstStyle/>
          <a:p>
            <a:fld id="{08A87509-16CA-E845-A284-F3E7BF0EE678}" type="slidenum">
              <a:rPr lang="en-US" altLang="en-US"/>
              <a:pPr/>
              <a:t>38</a:t>
            </a:fld>
            <a:endParaRPr lang="en-US" altLang="en-US"/>
          </a:p>
        </p:txBody>
      </p:sp>
      <p:sp>
        <p:nvSpPr>
          <p:cNvPr id="1124354" name="Rectangle 2">
            <a:extLst>
              <a:ext uri="{FF2B5EF4-FFF2-40B4-BE49-F238E27FC236}">
                <a16:creationId xmlns:a16="http://schemas.microsoft.com/office/drawing/2014/main" id="{9D671598-51D0-F3C7-CEF9-43F49572B1E4}"/>
              </a:ext>
            </a:extLst>
          </p:cNvPr>
          <p:cNvSpPr>
            <a:spLocks noRot="1" noChangeArrowheads="1" noTextEdit="1"/>
          </p:cNvSpPr>
          <p:nvPr>
            <p:ph type="sldImg"/>
          </p:nvPr>
        </p:nvSpPr>
        <p:spPr>
          <a:ln/>
        </p:spPr>
      </p:sp>
      <p:sp>
        <p:nvSpPr>
          <p:cNvPr id="1124355" name="Rectangle 3">
            <a:extLst>
              <a:ext uri="{FF2B5EF4-FFF2-40B4-BE49-F238E27FC236}">
                <a16:creationId xmlns:a16="http://schemas.microsoft.com/office/drawing/2014/main" id="{97C0DA7B-4B0C-2905-A835-26A59CEE2D0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BA450A5-1BE1-A605-5E7B-7EEAFA62F127}"/>
              </a:ext>
            </a:extLst>
          </p:cNvPr>
          <p:cNvSpPr>
            <a:spLocks noGrp="1" noChangeArrowheads="1"/>
          </p:cNvSpPr>
          <p:nvPr>
            <p:ph type="sldNum" sz="quarter" idx="5"/>
          </p:nvPr>
        </p:nvSpPr>
        <p:spPr>
          <a:ln/>
        </p:spPr>
        <p:txBody>
          <a:bodyPr/>
          <a:lstStyle/>
          <a:p>
            <a:fld id="{4052A767-CE0C-0A4D-8669-197F8D5507B4}" type="slidenum">
              <a:rPr lang="en-US" altLang="en-US"/>
              <a:pPr/>
              <a:t>39</a:t>
            </a:fld>
            <a:endParaRPr lang="en-US" altLang="en-US"/>
          </a:p>
        </p:txBody>
      </p:sp>
      <p:sp>
        <p:nvSpPr>
          <p:cNvPr id="1126402" name="Rectangle 2">
            <a:extLst>
              <a:ext uri="{FF2B5EF4-FFF2-40B4-BE49-F238E27FC236}">
                <a16:creationId xmlns:a16="http://schemas.microsoft.com/office/drawing/2014/main" id="{8C58D6EB-63F6-FFEB-C8D5-32F8D4F1D1AC}"/>
              </a:ext>
            </a:extLst>
          </p:cNvPr>
          <p:cNvSpPr>
            <a:spLocks noRot="1" noChangeArrowheads="1" noTextEdit="1"/>
          </p:cNvSpPr>
          <p:nvPr>
            <p:ph type="sldImg"/>
          </p:nvPr>
        </p:nvSpPr>
        <p:spPr>
          <a:ln/>
        </p:spPr>
      </p:sp>
      <p:sp>
        <p:nvSpPr>
          <p:cNvPr id="1126403" name="Rectangle 3">
            <a:extLst>
              <a:ext uri="{FF2B5EF4-FFF2-40B4-BE49-F238E27FC236}">
                <a16:creationId xmlns:a16="http://schemas.microsoft.com/office/drawing/2014/main" id="{28A62EAB-0120-812F-89A9-F13AA9DDB1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003D72-CED5-23BD-5A9F-B9020503C69D}"/>
              </a:ext>
            </a:extLst>
          </p:cNvPr>
          <p:cNvSpPr>
            <a:spLocks noGrp="1" noChangeArrowheads="1"/>
          </p:cNvSpPr>
          <p:nvPr>
            <p:ph type="sldNum" sz="quarter" idx="5"/>
          </p:nvPr>
        </p:nvSpPr>
        <p:spPr>
          <a:ln/>
        </p:spPr>
        <p:txBody>
          <a:bodyPr/>
          <a:lstStyle/>
          <a:p>
            <a:fld id="{422C9F97-1AED-7947-99B8-B177B2DC80A0}" type="slidenum">
              <a:rPr lang="en-US" altLang="en-US"/>
              <a:pPr/>
              <a:t>4</a:t>
            </a:fld>
            <a:endParaRPr lang="en-US" altLang="en-US"/>
          </a:p>
        </p:txBody>
      </p:sp>
      <p:sp>
        <p:nvSpPr>
          <p:cNvPr id="1077250" name="Rectangle 2">
            <a:extLst>
              <a:ext uri="{FF2B5EF4-FFF2-40B4-BE49-F238E27FC236}">
                <a16:creationId xmlns:a16="http://schemas.microsoft.com/office/drawing/2014/main" id="{E562556D-1636-C4E5-B38D-978F9C92FBDA}"/>
              </a:ext>
            </a:extLst>
          </p:cNvPr>
          <p:cNvSpPr>
            <a:spLocks noRot="1" noChangeArrowheads="1" noTextEdit="1"/>
          </p:cNvSpPr>
          <p:nvPr>
            <p:ph type="sldImg"/>
          </p:nvPr>
        </p:nvSpPr>
        <p:spPr>
          <a:ln/>
        </p:spPr>
      </p:sp>
      <p:sp>
        <p:nvSpPr>
          <p:cNvPr id="1077251" name="Rectangle 3">
            <a:extLst>
              <a:ext uri="{FF2B5EF4-FFF2-40B4-BE49-F238E27FC236}">
                <a16:creationId xmlns:a16="http://schemas.microsoft.com/office/drawing/2014/main" id="{050C427E-59DD-7707-4AE0-04C39A2B59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90935D-7FB9-B25F-1A5E-C8E82817ADAC}"/>
              </a:ext>
            </a:extLst>
          </p:cNvPr>
          <p:cNvSpPr>
            <a:spLocks noGrp="1" noChangeArrowheads="1"/>
          </p:cNvSpPr>
          <p:nvPr>
            <p:ph type="sldNum" sz="quarter" idx="5"/>
          </p:nvPr>
        </p:nvSpPr>
        <p:spPr>
          <a:ln/>
        </p:spPr>
        <p:txBody>
          <a:bodyPr/>
          <a:lstStyle/>
          <a:p>
            <a:fld id="{FF7C64FC-BD9F-9341-B16D-4B29B2415B94}" type="slidenum">
              <a:rPr lang="en-US" altLang="en-US"/>
              <a:pPr/>
              <a:t>40</a:t>
            </a:fld>
            <a:endParaRPr lang="en-US" altLang="en-US"/>
          </a:p>
        </p:txBody>
      </p:sp>
      <p:sp>
        <p:nvSpPr>
          <p:cNvPr id="1128450" name="Rectangle 2">
            <a:extLst>
              <a:ext uri="{FF2B5EF4-FFF2-40B4-BE49-F238E27FC236}">
                <a16:creationId xmlns:a16="http://schemas.microsoft.com/office/drawing/2014/main" id="{05C8C762-3A45-6BA9-D144-377F249F853F}"/>
              </a:ext>
            </a:extLst>
          </p:cNvPr>
          <p:cNvSpPr>
            <a:spLocks noRot="1" noChangeArrowheads="1" noTextEdit="1"/>
          </p:cNvSpPr>
          <p:nvPr>
            <p:ph type="sldImg"/>
          </p:nvPr>
        </p:nvSpPr>
        <p:spPr>
          <a:ln/>
        </p:spPr>
      </p:sp>
      <p:sp>
        <p:nvSpPr>
          <p:cNvPr id="1128451" name="Rectangle 3">
            <a:extLst>
              <a:ext uri="{FF2B5EF4-FFF2-40B4-BE49-F238E27FC236}">
                <a16:creationId xmlns:a16="http://schemas.microsoft.com/office/drawing/2014/main" id="{BF908A22-6BBE-0D4C-E8AE-3B2C0AE199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23DBE8-9A59-34E6-621A-A70AE859F1B2}"/>
              </a:ext>
            </a:extLst>
          </p:cNvPr>
          <p:cNvSpPr>
            <a:spLocks noGrp="1" noChangeArrowheads="1"/>
          </p:cNvSpPr>
          <p:nvPr>
            <p:ph type="sldNum" sz="quarter" idx="5"/>
          </p:nvPr>
        </p:nvSpPr>
        <p:spPr>
          <a:ln/>
        </p:spPr>
        <p:txBody>
          <a:bodyPr/>
          <a:lstStyle/>
          <a:p>
            <a:fld id="{2FFF92BE-226F-DA44-B68A-6139E0D17E3E}" type="slidenum">
              <a:rPr lang="en-US" altLang="en-US"/>
              <a:pPr/>
              <a:t>41</a:t>
            </a:fld>
            <a:endParaRPr lang="en-US" altLang="en-US"/>
          </a:p>
        </p:txBody>
      </p:sp>
      <p:sp>
        <p:nvSpPr>
          <p:cNvPr id="1214466" name="Rectangle 2">
            <a:extLst>
              <a:ext uri="{FF2B5EF4-FFF2-40B4-BE49-F238E27FC236}">
                <a16:creationId xmlns:a16="http://schemas.microsoft.com/office/drawing/2014/main" id="{F79A80E5-79E2-5EAF-2991-0980CFFEF6E2}"/>
              </a:ext>
            </a:extLst>
          </p:cNvPr>
          <p:cNvSpPr>
            <a:spLocks noRot="1" noChangeArrowheads="1" noTextEdit="1"/>
          </p:cNvSpPr>
          <p:nvPr>
            <p:ph type="sldImg"/>
          </p:nvPr>
        </p:nvSpPr>
        <p:spPr>
          <a:ln/>
        </p:spPr>
      </p:sp>
      <p:sp>
        <p:nvSpPr>
          <p:cNvPr id="1214467" name="Rectangle 3">
            <a:extLst>
              <a:ext uri="{FF2B5EF4-FFF2-40B4-BE49-F238E27FC236}">
                <a16:creationId xmlns:a16="http://schemas.microsoft.com/office/drawing/2014/main" id="{BEFA9FE0-1AFB-4528-9D5B-77C4FBB039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80CEF0-76F8-49F6-1E78-2F8A079A2BCE}"/>
              </a:ext>
            </a:extLst>
          </p:cNvPr>
          <p:cNvSpPr>
            <a:spLocks noGrp="1" noChangeArrowheads="1"/>
          </p:cNvSpPr>
          <p:nvPr>
            <p:ph type="sldNum" sz="quarter" idx="5"/>
          </p:nvPr>
        </p:nvSpPr>
        <p:spPr>
          <a:ln/>
        </p:spPr>
        <p:txBody>
          <a:bodyPr/>
          <a:lstStyle/>
          <a:p>
            <a:fld id="{392EDBFA-DFC6-034D-A7EF-C2911495C7DD}" type="slidenum">
              <a:rPr lang="en-US" altLang="en-US"/>
              <a:pPr/>
              <a:t>42</a:t>
            </a:fld>
            <a:endParaRPr lang="en-US" altLang="en-US"/>
          </a:p>
        </p:txBody>
      </p:sp>
      <p:sp>
        <p:nvSpPr>
          <p:cNvPr id="1130498" name="Rectangle 2">
            <a:extLst>
              <a:ext uri="{FF2B5EF4-FFF2-40B4-BE49-F238E27FC236}">
                <a16:creationId xmlns:a16="http://schemas.microsoft.com/office/drawing/2014/main" id="{CABAAFAB-CA3A-BD85-0D69-4C4DEDB94B9F}"/>
              </a:ext>
            </a:extLst>
          </p:cNvPr>
          <p:cNvSpPr>
            <a:spLocks noRot="1" noChangeArrowheads="1" noTextEdit="1"/>
          </p:cNvSpPr>
          <p:nvPr>
            <p:ph type="sldImg"/>
          </p:nvPr>
        </p:nvSpPr>
        <p:spPr>
          <a:ln/>
        </p:spPr>
      </p:sp>
      <p:sp>
        <p:nvSpPr>
          <p:cNvPr id="1130499" name="Rectangle 3">
            <a:extLst>
              <a:ext uri="{FF2B5EF4-FFF2-40B4-BE49-F238E27FC236}">
                <a16:creationId xmlns:a16="http://schemas.microsoft.com/office/drawing/2014/main" id="{E1BB9C1B-F2CE-BF03-A982-E2EF1BC193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958C88-51C2-9A7C-9D47-014A1B600890}"/>
              </a:ext>
            </a:extLst>
          </p:cNvPr>
          <p:cNvSpPr>
            <a:spLocks noGrp="1" noChangeArrowheads="1"/>
          </p:cNvSpPr>
          <p:nvPr>
            <p:ph type="sldNum" sz="quarter" idx="5"/>
          </p:nvPr>
        </p:nvSpPr>
        <p:spPr>
          <a:ln/>
        </p:spPr>
        <p:txBody>
          <a:bodyPr/>
          <a:lstStyle/>
          <a:p>
            <a:fld id="{4FEEAFF0-F062-424A-BB6E-8BB5DB126EF5}" type="slidenum">
              <a:rPr lang="en-US" altLang="en-US"/>
              <a:pPr/>
              <a:t>43</a:t>
            </a:fld>
            <a:endParaRPr lang="en-US" altLang="en-US"/>
          </a:p>
        </p:txBody>
      </p:sp>
      <p:sp>
        <p:nvSpPr>
          <p:cNvPr id="1132546" name="Rectangle 2">
            <a:extLst>
              <a:ext uri="{FF2B5EF4-FFF2-40B4-BE49-F238E27FC236}">
                <a16:creationId xmlns:a16="http://schemas.microsoft.com/office/drawing/2014/main" id="{F2618D8F-00BA-D8CD-34CD-9E10D2D1FD8B}"/>
              </a:ext>
            </a:extLst>
          </p:cNvPr>
          <p:cNvSpPr>
            <a:spLocks noRot="1" noChangeArrowheads="1" noTextEdit="1"/>
          </p:cNvSpPr>
          <p:nvPr>
            <p:ph type="sldImg"/>
          </p:nvPr>
        </p:nvSpPr>
        <p:spPr>
          <a:ln/>
        </p:spPr>
      </p:sp>
      <p:sp>
        <p:nvSpPr>
          <p:cNvPr id="1132547" name="Rectangle 3">
            <a:extLst>
              <a:ext uri="{FF2B5EF4-FFF2-40B4-BE49-F238E27FC236}">
                <a16:creationId xmlns:a16="http://schemas.microsoft.com/office/drawing/2014/main" id="{7B957886-925E-E7A1-C652-85AD0BE0AB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D01B1D-EF8A-69EE-386E-0E0827BA2FE3}"/>
              </a:ext>
            </a:extLst>
          </p:cNvPr>
          <p:cNvSpPr>
            <a:spLocks noGrp="1" noChangeArrowheads="1"/>
          </p:cNvSpPr>
          <p:nvPr>
            <p:ph type="sldNum" sz="quarter" idx="5"/>
          </p:nvPr>
        </p:nvSpPr>
        <p:spPr>
          <a:ln/>
        </p:spPr>
        <p:txBody>
          <a:bodyPr/>
          <a:lstStyle/>
          <a:p>
            <a:fld id="{E350E02B-441D-7A42-AD93-5201D705C68A}" type="slidenum">
              <a:rPr lang="en-US" altLang="en-US"/>
              <a:pPr/>
              <a:t>44</a:t>
            </a:fld>
            <a:endParaRPr lang="en-US" altLang="en-US"/>
          </a:p>
        </p:txBody>
      </p:sp>
      <p:sp>
        <p:nvSpPr>
          <p:cNvPr id="1134594" name="Rectangle 2">
            <a:extLst>
              <a:ext uri="{FF2B5EF4-FFF2-40B4-BE49-F238E27FC236}">
                <a16:creationId xmlns:a16="http://schemas.microsoft.com/office/drawing/2014/main" id="{B7D81F45-491D-9B7C-8C69-0F9A1BB2406C}"/>
              </a:ext>
            </a:extLst>
          </p:cNvPr>
          <p:cNvSpPr>
            <a:spLocks noRot="1" noChangeArrowheads="1" noTextEdit="1"/>
          </p:cNvSpPr>
          <p:nvPr>
            <p:ph type="sldImg"/>
          </p:nvPr>
        </p:nvSpPr>
        <p:spPr>
          <a:ln/>
        </p:spPr>
      </p:sp>
      <p:sp>
        <p:nvSpPr>
          <p:cNvPr id="1134595" name="Rectangle 3">
            <a:extLst>
              <a:ext uri="{FF2B5EF4-FFF2-40B4-BE49-F238E27FC236}">
                <a16:creationId xmlns:a16="http://schemas.microsoft.com/office/drawing/2014/main" id="{2F7E55D4-42F3-0EFA-57CC-5211F6C2C9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DCB57F-F058-32D0-1649-C930EE6915FE}"/>
              </a:ext>
            </a:extLst>
          </p:cNvPr>
          <p:cNvSpPr>
            <a:spLocks noGrp="1" noChangeArrowheads="1"/>
          </p:cNvSpPr>
          <p:nvPr>
            <p:ph type="sldNum" sz="quarter" idx="5"/>
          </p:nvPr>
        </p:nvSpPr>
        <p:spPr>
          <a:ln/>
        </p:spPr>
        <p:txBody>
          <a:bodyPr/>
          <a:lstStyle/>
          <a:p>
            <a:fld id="{4B74D33E-04B1-9743-A185-0460300E3158}" type="slidenum">
              <a:rPr lang="en-US" altLang="en-US"/>
              <a:pPr/>
              <a:t>45</a:t>
            </a:fld>
            <a:endParaRPr lang="en-US" altLang="en-US"/>
          </a:p>
        </p:txBody>
      </p:sp>
      <p:sp>
        <p:nvSpPr>
          <p:cNvPr id="1136642" name="Rectangle 2">
            <a:extLst>
              <a:ext uri="{FF2B5EF4-FFF2-40B4-BE49-F238E27FC236}">
                <a16:creationId xmlns:a16="http://schemas.microsoft.com/office/drawing/2014/main" id="{A2510F65-49F8-A498-3E73-B62CD3F64887}"/>
              </a:ext>
            </a:extLst>
          </p:cNvPr>
          <p:cNvSpPr>
            <a:spLocks noRot="1" noChangeArrowheads="1" noTextEdit="1"/>
          </p:cNvSpPr>
          <p:nvPr>
            <p:ph type="sldImg"/>
          </p:nvPr>
        </p:nvSpPr>
        <p:spPr>
          <a:ln/>
        </p:spPr>
      </p:sp>
      <p:sp>
        <p:nvSpPr>
          <p:cNvPr id="1136643" name="Rectangle 3">
            <a:extLst>
              <a:ext uri="{FF2B5EF4-FFF2-40B4-BE49-F238E27FC236}">
                <a16:creationId xmlns:a16="http://schemas.microsoft.com/office/drawing/2014/main" id="{DAB33B80-4F3D-069F-72AA-9D5F028BA1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ACA2C0-54A7-84D3-D17E-44D86C003ED2}"/>
              </a:ext>
            </a:extLst>
          </p:cNvPr>
          <p:cNvSpPr>
            <a:spLocks noGrp="1" noChangeArrowheads="1"/>
          </p:cNvSpPr>
          <p:nvPr>
            <p:ph type="sldNum" sz="quarter" idx="5"/>
          </p:nvPr>
        </p:nvSpPr>
        <p:spPr>
          <a:ln/>
        </p:spPr>
        <p:txBody>
          <a:bodyPr/>
          <a:lstStyle/>
          <a:p>
            <a:fld id="{BD8378C3-EAB1-4147-A950-D7CC8432E75D}" type="slidenum">
              <a:rPr lang="en-US" altLang="en-US"/>
              <a:pPr/>
              <a:t>46</a:t>
            </a:fld>
            <a:endParaRPr lang="en-US" altLang="en-US"/>
          </a:p>
        </p:txBody>
      </p:sp>
      <p:sp>
        <p:nvSpPr>
          <p:cNvPr id="1138690" name="Rectangle 2">
            <a:extLst>
              <a:ext uri="{FF2B5EF4-FFF2-40B4-BE49-F238E27FC236}">
                <a16:creationId xmlns:a16="http://schemas.microsoft.com/office/drawing/2014/main" id="{9DF9D291-AB0A-9C57-838F-BDFFA29FC3AD}"/>
              </a:ext>
            </a:extLst>
          </p:cNvPr>
          <p:cNvSpPr>
            <a:spLocks noRot="1" noChangeArrowheads="1" noTextEdit="1"/>
          </p:cNvSpPr>
          <p:nvPr>
            <p:ph type="sldImg"/>
          </p:nvPr>
        </p:nvSpPr>
        <p:spPr>
          <a:ln/>
        </p:spPr>
      </p:sp>
      <p:sp>
        <p:nvSpPr>
          <p:cNvPr id="1138691" name="Rectangle 3">
            <a:extLst>
              <a:ext uri="{FF2B5EF4-FFF2-40B4-BE49-F238E27FC236}">
                <a16:creationId xmlns:a16="http://schemas.microsoft.com/office/drawing/2014/main" id="{FC22157F-4BDA-D1D3-E806-2476D64C050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B84B3C-9B51-7D3A-88F8-EE59C79F5FD9}"/>
              </a:ext>
            </a:extLst>
          </p:cNvPr>
          <p:cNvSpPr>
            <a:spLocks noGrp="1" noChangeArrowheads="1"/>
          </p:cNvSpPr>
          <p:nvPr>
            <p:ph type="sldNum" sz="quarter" idx="5"/>
          </p:nvPr>
        </p:nvSpPr>
        <p:spPr>
          <a:ln/>
        </p:spPr>
        <p:txBody>
          <a:bodyPr/>
          <a:lstStyle/>
          <a:p>
            <a:fld id="{B502F1CC-7BB5-C447-98CA-196B17FC9DB0}" type="slidenum">
              <a:rPr lang="en-US" altLang="en-US"/>
              <a:pPr/>
              <a:t>47</a:t>
            </a:fld>
            <a:endParaRPr lang="en-US" altLang="en-US"/>
          </a:p>
        </p:txBody>
      </p:sp>
      <p:sp>
        <p:nvSpPr>
          <p:cNvPr id="1140738" name="Rectangle 2">
            <a:extLst>
              <a:ext uri="{FF2B5EF4-FFF2-40B4-BE49-F238E27FC236}">
                <a16:creationId xmlns:a16="http://schemas.microsoft.com/office/drawing/2014/main" id="{0B195797-9E36-8602-9B2C-93FA9ED165E1}"/>
              </a:ext>
            </a:extLst>
          </p:cNvPr>
          <p:cNvSpPr>
            <a:spLocks noRot="1" noChangeArrowheads="1" noTextEdit="1"/>
          </p:cNvSpPr>
          <p:nvPr>
            <p:ph type="sldImg"/>
          </p:nvPr>
        </p:nvSpPr>
        <p:spPr>
          <a:ln/>
        </p:spPr>
      </p:sp>
      <p:sp>
        <p:nvSpPr>
          <p:cNvPr id="1140739" name="Rectangle 3">
            <a:extLst>
              <a:ext uri="{FF2B5EF4-FFF2-40B4-BE49-F238E27FC236}">
                <a16:creationId xmlns:a16="http://schemas.microsoft.com/office/drawing/2014/main" id="{D8A7031B-E3E2-1124-CF08-9B2AF54912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DF4350-9957-CC47-395C-606E77493540}"/>
              </a:ext>
            </a:extLst>
          </p:cNvPr>
          <p:cNvSpPr>
            <a:spLocks noGrp="1" noChangeArrowheads="1"/>
          </p:cNvSpPr>
          <p:nvPr>
            <p:ph type="sldNum" sz="quarter" idx="5"/>
          </p:nvPr>
        </p:nvSpPr>
        <p:spPr>
          <a:ln/>
        </p:spPr>
        <p:txBody>
          <a:bodyPr/>
          <a:lstStyle/>
          <a:p>
            <a:fld id="{6BD0E654-90A8-764D-A1DA-BEC7A2A6DCFD}" type="slidenum">
              <a:rPr lang="en-US" altLang="en-US"/>
              <a:pPr/>
              <a:t>48</a:t>
            </a:fld>
            <a:endParaRPr lang="en-US" altLang="en-US"/>
          </a:p>
        </p:txBody>
      </p:sp>
      <p:sp>
        <p:nvSpPr>
          <p:cNvPr id="1142786" name="Rectangle 2">
            <a:extLst>
              <a:ext uri="{FF2B5EF4-FFF2-40B4-BE49-F238E27FC236}">
                <a16:creationId xmlns:a16="http://schemas.microsoft.com/office/drawing/2014/main" id="{68D44D10-9F37-E5D7-83E5-50D30A5A8E92}"/>
              </a:ext>
            </a:extLst>
          </p:cNvPr>
          <p:cNvSpPr>
            <a:spLocks noRot="1" noChangeArrowheads="1" noTextEdit="1"/>
          </p:cNvSpPr>
          <p:nvPr>
            <p:ph type="sldImg"/>
          </p:nvPr>
        </p:nvSpPr>
        <p:spPr>
          <a:ln/>
        </p:spPr>
      </p:sp>
      <p:sp>
        <p:nvSpPr>
          <p:cNvPr id="1142787" name="Rectangle 3">
            <a:extLst>
              <a:ext uri="{FF2B5EF4-FFF2-40B4-BE49-F238E27FC236}">
                <a16:creationId xmlns:a16="http://schemas.microsoft.com/office/drawing/2014/main" id="{F703A729-4EBC-6334-67A8-7DDA039E44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9EE06C7-AEA2-BC2A-0F41-C6A0513D6E9D}"/>
              </a:ext>
            </a:extLst>
          </p:cNvPr>
          <p:cNvSpPr>
            <a:spLocks noGrp="1" noChangeArrowheads="1"/>
          </p:cNvSpPr>
          <p:nvPr>
            <p:ph type="sldNum" sz="quarter" idx="5"/>
          </p:nvPr>
        </p:nvSpPr>
        <p:spPr>
          <a:ln/>
        </p:spPr>
        <p:txBody>
          <a:bodyPr/>
          <a:lstStyle/>
          <a:p>
            <a:fld id="{F32C9F36-04E5-5240-80E7-EF3BC80AD6B5}" type="slidenum">
              <a:rPr lang="en-US" altLang="en-US"/>
              <a:pPr/>
              <a:t>49</a:t>
            </a:fld>
            <a:endParaRPr lang="en-US" altLang="en-US"/>
          </a:p>
        </p:txBody>
      </p:sp>
      <p:sp>
        <p:nvSpPr>
          <p:cNvPr id="1144834" name="Rectangle 2">
            <a:extLst>
              <a:ext uri="{FF2B5EF4-FFF2-40B4-BE49-F238E27FC236}">
                <a16:creationId xmlns:a16="http://schemas.microsoft.com/office/drawing/2014/main" id="{B36CBE7E-5CA4-C8C5-5A53-90027AAD0827}"/>
              </a:ext>
            </a:extLst>
          </p:cNvPr>
          <p:cNvSpPr>
            <a:spLocks noRot="1" noChangeArrowheads="1" noTextEdit="1"/>
          </p:cNvSpPr>
          <p:nvPr>
            <p:ph type="sldImg"/>
          </p:nvPr>
        </p:nvSpPr>
        <p:spPr>
          <a:ln/>
        </p:spPr>
      </p:sp>
      <p:sp>
        <p:nvSpPr>
          <p:cNvPr id="1144835" name="Rectangle 3">
            <a:extLst>
              <a:ext uri="{FF2B5EF4-FFF2-40B4-BE49-F238E27FC236}">
                <a16:creationId xmlns:a16="http://schemas.microsoft.com/office/drawing/2014/main" id="{86737CB0-501C-7BE7-E1CF-14634D4662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3CABD8-17B7-2671-66FB-C2C3C9E5382C}"/>
              </a:ext>
            </a:extLst>
          </p:cNvPr>
          <p:cNvSpPr>
            <a:spLocks noGrp="1" noChangeArrowheads="1"/>
          </p:cNvSpPr>
          <p:nvPr>
            <p:ph type="sldNum" sz="quarter" idx="5"/>
          </p:nvPr>
        </p:nvSpPr>
        <p:spPr>
          <a:ln/>
        </p:spPr>
        <p:txBody>
          <a:bodyPr/>
          <a:lstStyle/>
          <a:p>
            <a:fld id="{9709CDF5-BEDA-6649-8F7D-4ECBE62B3080}" type="slidenum">
              <a:rPr lang="en-US" altLang="en-US"/>
              <a:pPr/>
              <a:t>5</a:t>
            </a:fld>
            <a:endParaRPr lang="en-US" altLang="en-US"/>
          </a:p>
        </p:txBody>
      </p:sp>
      <p:sp>
        <p:nvSpPr>
          <p:cNvPr id="1085442" name="Rectangle 2">
            <a:extLst>
              <a:ext uri="{FF2B5EF4-FFF2-40B4-BE49-F238E27FC236}">
                <a16:creationId xmlns:a16="http://schemas.microsoft.com/office/drawing/2014/main" id="{011595CF-F36E-D6B1-D199-C4E2A0BC5457}"/>
              </a:ext>
            </a:extLst>
          </p:cNvPr>
          <p:cNvSpPr>
            <a:spLocks noRot="1" noChangeArrowheads="1" noTextEdit="1"/>
          </p:cNvSpPr>
          <p:nvPr>
            <p:ph type="sldImg"/>
          </p:nvPr>
        </p:nvSpPr>
        <p:spPr>
          <a:ln/>
        </p:spPr>
      </p:sp>
      <p:sp>
        <p:nvSpPr>
          <p:cNvPr id="1085443" name="Rectangle 3">
            <a:extLst>
              <a:ext uri="{FF2B5EF4-FFF2-40B4-BE49-F238E27FC236}">
                <a16:creationId xmlns:a16="http://schemas.microsoft.com/office/drawing/2014/main" id="{F9AA8367-848B-CE02-FD4C-5633FE98CC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2B82B0-9FB4-ECA8-B77E-E90F61F6EED8}"/>
              </a:ext>
            </a:extLst>
          </p:cNvPr>
          <p:cNvSpPr>
            <a:spLocks noGrp="1" noChangeArrowheads="1"/>
          </p:cNvSpPr>
          <p:nvPr>
            <p:ph type="sldNum" sz="quarter" idx="5"/>
          </p:nvPr>
        </p:nvSpPr>
        <p:spPr>
          <a:ln/>
        </p:spPr>
        <p:txBody>
          <a:bodyPr/>
          <a:lstStyle/>
          <a:p>
            <a:fld id="{14E836F7-D37F-E64F-A6D1-07793AC1B1DA}" type="slidenum">
              <a:rPr lang="en-US" altLang="en-US"/>
              <a:pPr/>
              <a:t>50</a:t>
            </a:fld>
            <a:endParaRPr lang="en-US" altLang="en-US"/>
          </a:p>
        </p:txBody>
      </p:sp>
      <p:sp>
        <p:nvSpPr>
          <p:cNvPr id="1146882" name="Rectangle 2">
            <a:extLst>
              <a:ext uri="{FF2B5EF4-FFF2-40B4-BE49-F238E27FC236}">
                <a16:creationId xmlns:a16="http://schemas.microsoft.com/office/drawing/2014/main" id="{BAF0D2F5-6E4C-89A2-C645-85CE370366B0}"/>
              </a:ext>
            </a:extLst>
          </p:cNvPr>
          <p:cNvSpPr>
            <a:spLocks noRot="1" noChangeArrowheads="1" noTextEdit="1"/>
          </p:cNvSpPr>
          <p:nvPr>
            <p:ph type="sldImg"/>
          </p:nvPr>
        </p:nvSpPr>
        <p:spPr>
          <a:ln/>
        </p:spPr>
      </p:sp>
      <p:sp>
        <p:nvSpPr>
          <p:cNvPr id="1146883" name="Rectangle 3">
            <a:extLst>
              <a:ext uri="{FF2B5EF4-FFF2-40B4-BE49-F238E27FC236}">
                <a16:creationId xmlns:a16="http://schemas.microsoft.com/office/drawing/2014/main" id="{428E37F0-C720-91D1-7C2D-B3E483CB49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888A17-2177-C832-ABDD-9EFB69575EF9}"/>
              </a:ext>
            </a:extLst>
          </p:cNvPr>
          <p:cNvSpPr>
            <a:spLocks noGrp="1" noChangeArrowheads="1"/>
          </p:cNvSpPr>
          <p:nvPr>
            <p:ph type="sldNum" sz="quarter" idx="5"/>
          </p:nvPr>
        </p:nvSpPr>
        <p:spPr>
          <a:ln/>
        </p:spPr>
        <p:txBody>
          <a:bodyPr/>
          <a:lstStyle/>
          <a:p>
            <a:fld id="{D69E7AC4-177A-6247-9E2F-3D7CCE2FD728}" type="slidenum">
              <a:rPr lang="en-US" altLang="en-US"/>
              <a:pPr/>
              <a:t>51</a:t>
            </a:fld>
            <a:endParaRPr lang="en-US" altLang="en-US"/>
          </a:p>
        </p:txBody>
      </p:sp>
      <p:sp>
        <p:nvSpPr>
          <p:cNvPr id="1081346" name="Rectangle 2">
            <a:extLst>
              <a:ext uri="{FF2B5EF4-FFF2-40B4-BE49-F238E27FC236}">
                <a16:creationId xmlns:a16="http://schemas.microsoft.com/office/drawing/2014/main" id="{9C828BA8-B692-3F63-4D8A-19334B6BFBCA}"/>
              </a:ext>
            </a:extLst>
          </p:cNvPr>
          <p:cNvSpPr>
            <a:spLocks noRot="1" noChangeArrowheads="1" noTextEdit="1"/>
          </p:cNvSpPr>
          <p:nvPr>
            <p:ph type="sldImg"/>
          </p:nvPr>
        </p:nvSpPr>
        <p:spPr>
          <a:ln/>
        </p:spPr>
      </p:sp>
      <p:sp>
        <p:nvSpPr>
          <p:cNvPr id="1081347" name="Rectangle 3">
            <a:extLst>
              <a:ext uri="{FF2B5EF4-FFF2-40B4-BE49-F238E27FC236}">
                <a16:creationId xmlns:a16="http://schemas.microsoft.com/office/drawing/2014/main" id="{1545437C-F11D-6422-6172-B79F16FA9C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4AE600-F56D-8EC7-0FBA-2D3B5377143D}"/>
              </a:ext>
            </a:extLst>
          </p:cNvPr>
          <p:cNvSpPr>
            <a:spLocks noGrp="1" noChangeArrowheads="1"/>
          </p:cNvSpPr>
          <p:nvPr>
            <p:ph type="sldNum" sz="quarter" idx="5"/>
          </p:nvPr>
        </p:nvSpPr>
        <p:spPr>
          <a:ln/>
        </p:spPr>
        <p:txBody>
          <a:bodyPr/>
          <a:lstStyle/>
          <a:p>
            <a:fld id="{1D9A07C1-4D97-DC41-816E-F16C9AFB041C}" type="slidenum">
              <a:rPr lang="en-US" altLang="en-US"/>
              <a:pPr/>
              <a:t>52</a:t>
            </a:fld>
            <a:endParaRPr lang="en-US" altLang="en-US"/>
          </a:p>
        </p:txBody>
      </p:sp>
      <p:sp>
        <p:nvSpPr>
          <p:cNvPr id="1148930" name="Rectangle 2">
            <a:extLst>
              <a:ext uri="{FF2B5EF4-FFF2-40B4-BE49-F238E27FC236}">
                <a16:creationId xmlns:a16="http://schemas.microsoft.com/office/drawing/2014/main" id="{B1C20036-9649-F10A-D42F-8C82E8FB37FD}"/>
              </a:ext>
            </a:extLst>
          </p:cNvPr>
          <p:cNvSpPr>
            <a:spLocks noRot="1" noChangeArrowheads="1" noTextEdit="1"/>
          </p:cNvSpPr>
          <p:nvPr>
            <p:ph type="sldImg"/>
          </p:nvPr>
        </p:nvSpPr>
        <p:spPr>
          <a:ln/>
        </p:spPr>
      </p:sp>
      <p:sp>
        <p:nvSpPr>
          <p:cNvPr id="1148931" name="Rectangle 3">
            <a:extLst>
              <a:ext uri="{FF2B5EF4-FFF2-40B4-BE49-F238E27FC236}">
                <a16:creationId xmlns:a16="http://schemas.microsoft.com/office/drawing/2014/main" id="{043334AB-56EE-1AE4-7586-E1C4CDC824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B45823-D548-1B1B-01B9-9BAE3E63F8A8}"/>
              </a:ext>
            </a:extLst>
          </p:cNvPr>
          <p:cNvSpPr>
            <a:spLocks noGrp="1" noChangeArrowheads="1"/>
          </p:cNvSpPr>
          <p:nvPr>
            <p:ph type="sldNum" sz="quarter" idx="5"/>
          </p:nvPr>
        </p:nvSpPr>
        <p:spPr>
          <a:ln/>
        </p:spPr>
        <p:txBody>
          <a:bodyPr/>
          <a:lstStyle/>
          <a:p>
            <a:fld id="{E63909F5-234F-934A-91FB-99EBF2388C88}" type="slidenum">
              <a:rPr lang="en-US" altLang="en-US"/>
              <a:pPr/>
              <a:t>53</a:t>
            </a:fld>
            <a:endParaRPr lang="en-US" altLang="en-US"/>
          </a:p>
        </p:txBody>
      </p:sp>
      <p:sp>
        <p:nvSpPr>
          <p:cNvPr id="1181698" name="Rectangle 2">
            <a:extLst>
              <a:ext uri="{FF2B5EF4-FFF2-40B4-BE49-F238E27FC236}">
                <a16:creationId xmlns:a16="http://schemas.microsoft.com/office/drawing/2014/main" id="{DB0EA5E2-7918-F768-424B-96F24E0EA605}"/>
              </a:ext>
            </a:extLst>
          </p:cNvPr>
          <p:cNvSpPr>
            <a:spLocks noRot="1" noChangeArrowheads="1" noTextEdit="1"/>
          </p:cNvSpPr>
          <p:nvPr>
            <p:ph type="sldImg"/>
          </p:nvPr>
        </p:nvSpPr>
        <p:spPr>
          <a:ln/>
        </p:spPr>
      </p:sp>
      <p:sp>
        <p:nvSpPr>
          <p:cNvPr id="1181699" name="Rectangle 3">
            <a:extLst>
              <a:ext uri="{FF2B5EF4-FFF2-40B4-BE49-F238E27FC236}">
                <a16:creationId xmlns:a16="http://schemas.microsoft.com/office/drawing/2014/main" id="{B6D428B6-FC8A-D204-CA88-5EA53F2899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0AE2E9-56DD-FE12-C605-517DB1A931A9}"/>
              </a:ext>
            </a:extLst>
          </p:cNvPr>
          <p:cNvSpPr>
            <a:spLocks noGrp="1" noChangeArrowheads="1"/>
          </p:cNvSpPr>
          <p:nvPr>
            <p:ph type="sldNum" sz="quarter" idx="5"/>
          </p:nvPr>
        </p:nvSpPr>
        <p:spPr>
          <a:ln/>
        </p:spPr>
        <p:txBody>
          <a:bodyPr/>
          <a:lstStyle/>
          <a:p>
            <a:fld id="{540034F0-C299-754F-9A4D-12D061D3CF90}" type="slidenum">
              <a:rPr lang="en-US" altLang="en-US"/>
              <a:pPr/>
              <a:t>54</a:t>
            </a:fld>
            <a:endParaRPr lang="en-US" altLang="en-US"/>
          </a:p>
        </p:txBody>
      </p:sp>
      <p:sp>
        <p:nvSpPr>
          <p:cNvPr id="1150978" name="Rectangle 2">
            <a:extLst>
              <a:ext uri="{FF2B5EF4-FFF2-40B4-BE49-F238E27FC236}">
                <a16:creationId xmlns:a16="http://schemas.microsoft.com/office/drawing/2014/main" id="{8A38593B-17DB-0065-A96D-DDF1C1940B94}"/>
              </a:ext>
            </a:extLst>
          </p:cNvPr>
          <p:cNvSpPr>
            <a:spLocks noRot="1" noChangeArrowheads="1" noTextEdit="1"/>
          </p:cNvSpPr>
          <p:nvPr>
            <p:ph type="sldImg"/>
          </p:nvPr>
        </p:nvSpPr>
        <p:spPr>
          <a:ln/>
        </p:spPr>
      </p:sp>
      <p:sp>
        <p:nvSpPr>
          <p:cNvPr id="1150979" name="Rectangle 3">
            <a:extLst>
              <a:ext uri="{FF2B5EF4-FFF2-40B4-BE49-F238E27FC236}">
                <a16:creationId xmlns:a16="http://schemas.microsoft.com/office/drawing/2014/main" id="{23FFDE0C-735F-1753-7A0F-09AD62DD8E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ADC008-5CB6-0F0F-0A3E-64BE835EDDF7}"/>
              </a:ext>
            </a:extLst>
          </p:cNvPr>
          <p:cNvSpPr>
            <a:spLocks noGrp="1" noChangeArrowheads="1"/>
          </p:cNvSpPr>
          <p:nvPr>
            <p:ph type="sldNum" sz="quarter" idx="5"/>
          </p:nvPr>
        </p:nvSpPr>
        <p:spPr>
          <a:ln/>
        </p:spPr>
        <p:txBody>
          <a:bodyPr/>
          <a:lstStyle/>
          <a:p>
            <a:fld id="{3EA3CB9C-26E7-DE4F-BF18-FDC5D86263A0}" type="slidenum">
              <a:rPr lang="en-US" altLang="en-US"/>
              <a:pPr/>
              <a:t>55</a:t>
            </a:fld>
            <a:endParaRPr lang="en-US" altLang="en-US"/>
          </a:p>
        </p:txBody>
      </p:sp>
      <p:sp>
        <p:nvSpPr>
          <p:cNvPr id="1183746" name="Rectangle 2">
            <a:extLst>
              <a:ext uri="{FF2B5EF4-FFF2-40B4-BE49-F238E27FC236}">
                <a16:creationId xmlns:a16="http://schemas.microsoft.com/office/drawing/2014/main" id="{F8BEA7D2-DF6C-69A7-D853-42597E8621CE}"/>
              </a:ext>
            </a:extLst>
          </p:cNvPr>
          <p:cNvSpPr>
            <a:spLocks noRot="1" noChangeArrowheads="1" noTextEdit="1"/>
          </p:cNvSpPr>
          <p:nvPr>
            <p:ph type="sldImg"/>
          </p:nvPr>
        </p:nvSpPr>
        <p:spPr>
          <a:ln/>
        </p:spPr>
      </p:sp>
      <p:sp>
        <p:nvSpPr>
          <p:cNvPr id="1183747" name="Rectangle 3">
            <a:extLst>
              <a:ext uri="{FF2B5EF4-FFF2-40B4-BE49-F238E27FC236}">
                <a16:creationId xmlns:a16="http://schemas.microsoft.com/office/drawing/2014/main" id="{7147866E-FCFF-4642-A37C-199CD168F4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2A0915-BD7F-8B76-4BD0-D014CD77BE35}"/>
              </a:ext>
            </a:extLst>
          </p:cNvPr>
          <p:cNvSpPr>
            <a:spLocks noGrp="1" noChangeArrowheads="1"/>
          </p:cNvSpPr>
          <p:nvPr>
            <p:ph type="sldNum" sz="quarter" idx="5"/>
          </p:nvPr>
        </p:nvSpPr>
        <p:spPr>
          <a:ln/>
        </p:spPr>
        <p:txBody>
          <a:bodyPr/>
          <a:lstStyle/>
          <a:p>
            <a:fld id="{0A76CB1A-1702-5443-B11D-CDE5B0E2E4B9}" type="slidenum">
              <a:rPr lang="en-US" altLang="en-US"/>
              <a:pPr/>
              <a:t>56</a:t>
            </a:fld>
            <a:endParaRPr lang="en-US" altLang="en-US"/>
          </a:p>
        </p:txBody>
      </p:sp>
      <p:sp>
        <p:nvSpPr>
          <p:cNvPr id="1153026" name="Rectangle 2">
            <a:extLst>
              <a:ext uri="{FF2B5EF4-FFF2-40B4-BE49-F238E27FC236}">
                <a16:creationId xmlns:a16="http://schemas.microsoft.com/office/drawing/2014/main" id="{C60A2ADA-9B60-6679-977C-1CB6B3761349}"/>
              </a:ext>
            </a:extLst>
          </p:cNvPr>
          <p:cNvSpPr>
            <a:spLocks noRot="1" noChangeArrowheads="1" noTextEdit="1"/>
          </p:cNvSpPr>
          <p:nvPr>
            <p:ph type="sldImg"/>
          </p:nvPr>
        </p:nvSpPr>
        <p:spPr>
          <a:ln/>
        </p:spPr>
      </p:sp>
      <p:sp>
        <p:nvSpPr>
          <p:cNvPr id="1153027" name="Rectangle 3">
            <a:extLst>
              <a:ext uri="{FF2B5EF4-FFF2-40B4-BE49-F238E27FC236}">
                <a16:creationId xmlns:a16="http://schemas.microsoft.com/office/drawing/2014/main" id="{37049B42-BA03-C3EF-03AB-7A1E9C53930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64E008-109F-26A2-3557-F6A2056D3FA4}"/>
              </a:ext>
            </a:extLst>
          </p:cNvPr>
          <p:cNvSpPr>
            <a:spLocks noGrp="1" noChangeArrowheads="1"/>
          </p:cNvSpPr>
          <p:nvPr>
            <p:ph type="sldNum" sz="quarter" idx="5"/>
          </p:nvPr>
        </p:nvSpPr>
        <p:spPr>
          <a:ln/>
        </p:spPr>
        <p:txBody>
          <a:bodyPr/>
          <a:lstStyle/>
          <a:p>
            <a:fld id="{516EF024-D672-9C4B-99EC-D39D51BD2179}" type="slidenum">
              <a:rPr lang="en-US" altLang="en-US"/>
              <a:pPr/>
              <a:t>57</a:t>
            </a:fld>
            <a:endParaRPr lang="en-US" altLang="en-US"/>
          </a:p>
        </p:txBody>
      </p:sp>
      <p:sp>
        <p:nvSpPr>
          <p:cNvPr id="1185794" name="Rectangle 2">
            <a:extLst>
              <a:ext uri="{FF2B5EF4-FFF2-40B4-BE49-F238E27FC236}">
                <a16:creationId xmlns:a16="http://schemas.microsoft.com/office/drawing/2014/main" id="{D0BF8647-D5D9-AEA1-BFD7-AD2C1DE827B2}"/>
              </a:ext>
            </a:extLst>
          </p:cNvPr>
          <p:cNvSpPr>
            <a:spLocks noRot="1" noChangeArrowheads="1" noTextEdit="1"/>
          </p:cNvSpPr>
          <p:nvPr>
            <p:ph type="sldImg"/>
          </p:nvPr>
        </p:nvSpPr>
        <p:spPr>
          <a:ln/>
        </p:spPr>
      </p:sp>
      <p:sp>
        <p:nvSpPr>
          <p:cNvPr id="1185795" name="Rectangle 3">
            <a:extLst>
              <a:ext uri="{FF2B5EF4-FFF2-40B4-BE49-F238E27FC236}">
                <a16:creationId xmlns:a16="http://schemas.microsoft.com/office/drawing/2014/main" id="{266F9339-56C8-7174-B1D3-AFDE558900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47BEFF-E073-D0A5-0532-DEF11F21EC4E}"/>
              </a:ext>
            </a:extLst>
          </p:cNvPr>
          <p:cNvSpPr>
            <a:spLocks noGrp="1" noChangeArrowheads="1"/>
          </p:cNvSpPr>
          <p:nvPr>
            <p:ph type="sldNum" sz="quarter" idx="5"/>
          </p:nvPr>
        </p:nvSpPr>
        <p:spPr>
          <a:ln/>
        </p:spPr>
        <p:txBody>
          <a:bodyPr/>
          <a:lstStyle/>
          <a:p>
            <a:fld id="{1063CCE9-F291-FC4C-819F-169961877737}" type="slidenum">
              <a:rPr lang="en-US" altLang="en-US"/>
              <a:pPr/>
              <a:t>58</a:t>
            </a:fld>
            <a:endParaRPr lang="en-US" altLang="en-US"/>
          </a:p>
        </p:txBody>
      </p:sp>
      <p:sp>
        <p:nvSpPr>
          <p:cNvPr id="1187842" name="Rectangle 2">
            <a:extLst>
              <a:ext uri="{FF2B5EF4-FFF2-40B4-BE49-F238E27FC236}">
                <a16:creationId xmlns:a16="http://schemas.microsoft.com/office/drawing/2014/main" id="{6C5CF65C-312F-CDB3-FED3-01C62078A1A8}"/>
              </a:ext>
            </a:extLst>
          </p:cNvPr>
          <p:cNvSpPr>
            <a:spLocks noRot="1" noChangeArrowheads="1" noTextEdit="1"/>
          </p:cNvSpPr>
          <p:nvPr>
            <p:ph type="sldImg"/>
          </p:nvPr>
        </p:nvSpPr>
        <p:spPr>
          <a:ln/>
        </p:spPr>
      </p:sp>
      <p:sp>
        <p:nvSpPr>
          <p:cNvPr id="1187843" name="Rectangle 3">
            <a:extLst>
              <a:ext uri="{FF2B5EF4-FFF2-40B4-BE49-F238E27FC236}">
                <a16:creationId xmlns:a16="http://schemas.microsoft.com/office/drawing/2014/main" id="{F1804760-18F0-335B-6574-3F3BC61FE5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EB1E79-8736-6210-F4C8-EE887E6DB454}"/>
              </a:ext>
            </a:extLst>
          </p:cNvPr>
          <p:cNvSpPr>
            <a:spLocks noGrp="1" noChangeArrowheads="1"/>
          </p:cNvSpPr>
          <p:nvPr>
            <p:ph type="sldNum" sz="quarter" idx="5"/>
          </p:nvPr>
        </p:nvSpPr>
        <p:spPr>
          <a:ln/>
        </p:spPr>
        <p:txBody>
          <a:bodyPr/>
          <a:lstStyle/>
          <a:p>
            <a:fld id="{D793B2F9-9726-9840-8252-5CB6900E0360}" type="slidenum">
              <a:rPr lang="en-US" altLang="en-US"/>
              <a:pPr/>
              <a:t>59</a:t>
            </a:fld>
            <a:endParaRPr lang="en-US" altLang="en-US"/>
          </a:p>
        </p:txBody>
      </p:sp>
      <p:sp>
        <p:nvSpPr>
          <p:cNvPr id="1155074" name="Rectangle 2">
            <a:extLst>
              <a:ext uri="{FF2B5EF4-FFF2-40B4-BE49-F238E27FC236}">
                <a16:creationId xmlns:a16="http://schemas.microsoft.com/office/drawing/2014/main" id="{161BF082-5F28-9DBF-B19E-B4899A722F48}"/>
              </a:ext>
            </a:extLst>
          </p:cNvPr>
          <p:cNvSpPr>
            <a:spLocks noRot="1" noChangeArrowheads="1" noTextEdit="1"/>
          </p:cNvSpPr>
          <p:nvPr>
            <p:ph type="sldImg"/>
          </p:nvPr>
        </p:nvSpPr>
        <p:spPr>
          <a:ln/>
        </p:spPr>
      </p:sp>
      <p:sp>
        <p:nvSpPr>
          <p:cNvPr id="1155075" name="Rectangle 3">
            <a:extLst>
              <a:ext uri="{FF2B5EF4-FFF2-40B4-BE49-F238E27FC236}">
                <a16:creationId xmlns:a16="http://schemas.microsoft.com/office/drawing/2014/main" id="{6843CEC8-F713-D7DB-EE0E-FD57A3B15F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2110A6-7F00-3CE9-9087-7046BEDB71B6}"/>
              </a:ext>
            </a:extLst>
          </p:cNvPr>
          <p:cNvSpPr>
            <a:spLocks noGrp="1" noChangeArrowheads="1"/>
          </p:cNvSpPr>
          <p:nvPr>
            <p:ph type="sldNum" sz="quarter" idx="5"/>
          </p:nvPr>
        </p:nvSpPr>
        <p:spPr>
          <a:ln/>
        </p:spPr>
        <p:txBody>
          <a:bodyPr/>
          <a:lstStyle/>
          <a:p>
            <a:fld id="{027EC809-67C7-DA4E-AF66-09B0ABA9ECB2}" type="slidenum">
              <a:rPr lang="en-US" altLang="en-US"/>
              <a:pPr/>
              <a:t>6</a:t>
            </a:fld>
            <a:endParaRPr lang="en-US" altLang="en-US"/>
          </a:p>
        </p:txBody>
      </p:sp>
      <p:sp>
        <p:nvSpPr>
          <p:cNvPr id="1087490" name="Rectangle 2">
            <a:extLst>
              <a:ext uri="{FF2B5EF4-FFF2-40B4-BE49-F238E27FC236}">
                <a16:creationId xmlns:a16="http://schemas.microsoft.com/office/drawing/2014/main" id="{068F8BFF-E80B-7340-44AB-16EDC3BFC6B6}"/>
              </a:ext>
            </a:extLst>
          </p:cNvPr>
          <p:cNvSpPr>
            <a:spLocks noRot="1" noChangeArrowheads="1" noTextEdit="1"/>
          </p:cNvSpPr>
          <p:nvPr>
            <p:ph type="sldImg"/>
          </p:nvPr>
        </p:nvSpPr>
        <p:spPr>
          <a:ln/>
        </p:spPr>
      </p:sp>
      <p:sp>
        <p:nvSpPr>
          <p:cNvPr id="1087491" name="Rectangle 3">
            <a:extLst>
              <a:ext uri="{FF2B5EF4-FFF2-40B4-BE49-F238E27FC236}">
                <a16:creationId xmlns:a16="http://schemas.microsoft.com/office/drawing/2014/main" id="{E3C89B1D-220E-2869-8D4C-A1EC6DEEB6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76252CA-74C9-988E-B017-F018C9D2F29C}"/>
              </a:ext>
            </a:extLst>
          </p:cNvPr>
          <p:cNvSpPr>
            <a:spLocks noGrp="1" noChangeArrowheads="1"/>
          </p:cNvSpPr>
          <p:nvPr>
            <p:ph type="sldNum" sz="quarter" idx="5"/>
          </p:nvPr>
        </p:nvSpPr>
        <p:spPr>
          <a:ln/>
        </p:spPr>
        <p:txBody>
          <a:bodyPr/>
          <a:lstStyle/>
          <a:p>
            <a:fld id="{1E6E8A6B-E0C8-BB49-959F-9B8CFBA53262}" type="slidenum">
              <a:rPr lang="en-US" altLang="en-US"/>
              <a:pPr/>
              <a:t>60</a:t>
            </a:fld>
            <a:endParaRPr lang="en-US" altLang="en-US"/>
          </a:p>
        </p:txBody>
      </p:sp>
      <p:sp>
        <p:nvSpPr>
          <p:cNvPr id="1230850" name="Rectangle 2">
            <a:extLst>
              <a:ext uri="{FF2B5EF4-FFF2-40B4-BE49-F238E27FC236}">
                <a16:creationId xmlns:a16="http://schemas.microsoft.com/office/drawing/2014/main" id="{D2794CD3-AC55-8EAF-A4A9-91E0C218DA6E}"/>
              </a:ext>
            </a:extLst>
          </p:cNvPr>
          <p:cNvSpPr>
            <a:spLocks noRot="1" noChangeArrowheads="1" noTextEdit="1"/>
          </p:cNvSpPr>
          <p:nvPr>
            <p:ph type="sldImg"/>
          </p:nvPr>
        </p:nvSpPr>
        <p:spPr>
          <a:ln/>
        </p:spPr>
      </p:sp>
      <p:sp>
        <p:nvSpPr>
          <p:cNvPr id="1230851" name="Rectangle 3">
            <a:extLst>
              <a:ext uri="{FF2B5EF4-FFF2-40B4-BE49-F238E27FC236}">
                <a16:creationId xmlns:a16="http://schemas.microsoft.com/office/drawing/2014/main" id="{06A34D02-BD2A-3308-ABF2-AC2CFAD8FB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0A61F3-6C20-C0B5-A616-CE2C7A4D0593}"/>
              </a:ext>
            </a:extLst>
          </p:cNvPr>
          <p:cNvSpPr>
            <a:spLocks noGrp="1" noChangeArrowheads="1"/>
          </p:cNvSpPr>
          <p:nvPr>
            <p:ph type="sldNum" sz="quarter" idx="5"/>
          </p:nvPr>
        </p:nvSpPr>
        <p:spPr>
          <a:ln/>
        </p:spPr>
        <p:txBody>
          <a:bodyPr/>
          <a:lstStyle/>
          <a:p>
            <a:fld id="{BA474D26-6B29-D14B-9F86-BD2F7A75D32B}" type="slidenum">
              <a:rPr lang="en-US" altLang="en-US"/>
              <a:pPr/>
              <a:t>61</a:t>
            </a:fld>
            <a:endParaRPr lang="en-US" altLang="en-US"/>
          </a:p>
        </p:txBody>
      </p:sp>
      <p:sp>
        <p:nvSpPr>
          <p:cNvPr id="1157122" name="Rectangle 2">
            <a:extLst>
              <a:ext uri="{FF2B5EF4-FFF2-40B4-BE49-F238E27FC236}">
                <a16:creationId xmlns:a16="http://schemas.microsoft.com/office/drawing/2014/main" id="{ED8130F3-9A53-A263-7313-96E74EAD2E2E}"/>
              </a:ext>
            </a:extLst>
          </p:cNvPr>
          <p:cNvSpPr>
            <a:spLocks noRot="1" noChangeArrowheads="1" noTextEdit="1"/>
          </p:cNvSpPr>
          <p:nvPr>
            <p:ph type="sldImg"/>
          </p:nvPr>
        </p:nvSpPr>
        <p:spPr>
          <a:ln/>
        </p:spPr>
      </p:sp>
      <p:sp>
        <p:nvSpPr>
          <p:cNvPr id="1157123" name="Rectangle 3">
            <a:extLst>
              <a:ext uri="{FF2B5EF4-FFF2-40B4-BE49-F238E27FC236}">
                <a16:creationId xmlns:a16="http://schemas.microsoft.com/office/drawing/2014/main" id="{91AE0471-0CEE-B8BC-F0F4-19F16D7FF5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FF26F1-1B33-ED4B-FD39-23F4E7B5173F}"/>
              </a:ext>
            </a:extLst>
          </p:cNvPr>
          <p:cNvSpPr>
            <a:spLocks noGrp="1" noChangeArrowheads="1"/>
          </p:cNvSpPr>
          <p:nvPr>
            <p:ph type="sldNum" sz="quarter" idx="5"/>
          </p:nvPr>
        </p:nvSpPr>
        <p:spPr>
          <a:ln/>
        </p:spPr>
        <p:txBody>
          <a:bodyPr/>
          <a:lstStyle/>
          <a:p>
            <a:fld id="{9592F815-C4DA-4E4B-A564-135A0ECEC0DD}" type="slidenum">
              <a:rPr lang="en-US" altLang="en-US"/>
              <a:pPr/>
              <a:t>62</a:t>
            </a:fld>
            <a:endParaRPr lang="en-US" altLang="en-US"/>
          </a:p>
        </p:txBody>
      </p:sp>
      <p:sp>
        <p:nvSpPr>
          <p:cNvPr id="1189890" name="Rectangle 2">
            <a:extLst>
              <a:ext uri="{FF2B5EF4-FFF2-40B4-BE49-F238E27FC236}">
                <a16:creationId xmlns:a16="http://schemas.microsoft.com/office/drawing/2014/main" id="{C53C76FB-952B-C8D3-C058-E45938B92759}"/>
              </a:ext>
            </a:extLst>
          </p:cNvPr>
          <p:cNvSpPr>
            <a:spLocks noRot="1" noChangeArrowheads="1" noTextEdit="1"/>
          </p:cNvSpPr>
          <p:nvPr>
            <p:ph type="sldImg"/>
          </p:nvPr>
        </p:nvSpPr>
        <p:spPr>
          <a:ln/>
        </p:spPr>
      </p:sp>
      <p:sp>
        <p:nvSpPr>
          <p:cNvPr id="1189891" name="Rectangle 3">
            <a:extLst>
              <a:ext uri="{FF2B5EF4-FFF2-40B4-BE49-F238E27FC236}">
                <a16:creationId xmlns:a16="http://schemas.microsoft.com/office/drawing/2014/main" id="{D49DC988-2176-C7D9-0264-AFB8885681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EFD7B5-5B11-287D-E99A-120D8DD9CFD4}"/>
              </a:ext>
            </a:extLst>
          </p:cNvPr>
          <p:cNvSpPr>
            <a:spLocks noGrp="1" noChangeArrowheads="1"/>
          </p:cNvSpPr>
          <p:nvPr>
            <p:ph type="sldNum" sz="quarter" idx="5"/>
          </p:nvPr>
        </p:nvSpPr>
        <p:spPr>
          <a:ln/>
        </p:spPr>
        <p:txBody>
          <a:bodyPr/>
          <a:lstStyle/>
          <a:p>
            <a:fld id="{E61BE4DC-B286-9245-9C6A-09861DF14BC5}" type="slidenum">
              <a:rPr lang="en-US" altLang="en-US"/>
              <a:pPr/>
              <a:t>63</a:t>
            </a:fld>
            <a:endParaRPr lang="en-US" altLang="en-US"/>
          </a:p>
        </p:txBody>
      </p:sp>
      <p:sp>
        <p:nvSpPr>
          <p:cNvPr id="1159170" name="Rectangle 2">
            <a:extLst>
              <a:ext uri="{FF2B5EF4-FFF2-40B4-BE49-F238E27FC236}">
                <a16:creationId xmlns:a16="http://schemas.microsoft.com/office/drawing/2014/main" id="{96D0AADB-B7F9-D198-3FAA-065D72D0C294}"/>
              </a:ext>
            </a:extLst>
          </p:cNvPr>
          <p:cNvSpPr>
            <a:spLocks noRot="1" noChangeArrowheads="1" noTextEdit="1"/>
          </p:cNvSpPr>
          <p:nvPr>
            <p:ph type="sldImg"/>
          </p:nvPr>
        </p:nvSpPr>
        <p:spPr>
          <a:ln/>
        </p:spPr>
      </p:sp>
      <p:sp>
        <p:nvSpPr>
          <p:cNvPr id="1159171" name="Rectangle 3">
            <a:extLst>
              <a:ext uri="{FF2B5EF4-FFF2-40B4-BE49-F238E27FC236}">
                <a16:creationId xmlns:a16="http://schemas.microsoft.com/office/drawing/2014/main" id="{173D6C3A-00D1-B34C-D5C9-82778A8F9B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1F4A25-B1B2-1ECC-6F3A-04A0D9FD08E0}"/>
              </a:ext>
            </a:extLst>
          </p:cNvPr>
          <p:cNvSpPr>
            <a:spLocks noGrp="1" noChangeArrowheads="1"/>
          </p:cNvSpPr>
          <p:nvPr>
            <p:ph type="sldNum" sz="quarter" idx="5"/>
          </p:nvPr>
        </p:nvSpPr>
        <p:spPr>
          <a:ln/>
        </p:spPr>
        <p:txBody>
          <a:bodyPr/>
          <a:lstStyle/>
          <a:p>
            <a:fld id="{24E3BC60-6AEC-8141-84FC-2D9E8AD254A1}" type="slidenum">
              <a:rPr lang="en-US" altLang="en-US"/>
              <a:pPr/>
              <a:t>64</a:t>
            </a:fld>
            <a:endParaRPr lang="en-US" altLang="en-US"/>
          </a:p>
        </p:txBody>
      </p:sp>
      <p:sp>
        <p:nvSpPr>
          <p:cNvPr id="1191938" name="Rectangle 2">
            <a:extLst>
              <a:ext uri="{FF2B5EF4-FFF2-40B4-BE49-F238E27FC236}">
                <a16:creationId xmlns:a16="http://schemas.microsoft.com/office/drawing/2014/main" id="{406F7143-BCE9-323E-C783-A94D1D1B53BB}"/>
              </a:ext>
            </a:extLst>
          </p:cNvPr>
          <p:cNvSpPr>
            <a:spLocks noRot="1" noChangeArrowheads="1" noTextEdit="1"/>
          </p:cNvSpPr>
          <p:nvPr>
            <p:ph type="sldImg"/>
          </p:nvPr>
        </p:nvSpPr>
        <p:spPr>
          <a:ln/>
        </p:spPr>
      </p:sp>
      <p:sp>
        <p:nvSpPr>
          <p:cNvPr id="1191939" name="Rectangle 3">
            <a:extLst>
              <a:ext uri="{FF2B5EF4-FFF2-40B4-BE49-F238E27FC236}">
                <a16:creationId xmlns:a16="http://schemas.microsoft.com/office/drawing/2014/main" id="{63FAC6CA-F7BA-AAFE-4329-04CA80D1BB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66BBB2-C5D3-BD12-3D98-B0334BB6DA39}"/>
              </a:ext>
            </a:extLst>
          </p:cNvPr>
          <p:cNvSpPr>
            <a:spLocks noGrp="1" noChangeArrowheads="1"/>
          </p:cNvSpPr>
          <p:nvPr>
            <p:ph type="sldNum" sz="quarter" idx="5"/>
          </p:nvPr>
        </p:nvSpPr>
        <p:spPr>
          <a:ln/>
        </p:spPr>
        <p:txBody>
          <a:bodyPr/>
          <a:lstStyle/>
          <a:p>
            <a:fld id="{480F227E-39D7-7746-86D5-4D26ACF5BF43}" type="slidenum">
              <a:rPr lang="en-US" altLang="en-US"/>
              <a:pPr/>
              <a:t>65</a:t>
            </a:fld>
            <a:endParaRPr lang="en-US" altLang="en-US"/>
          </a:p>
        </p:txBody>
      </p:sp>
      <p:sp>
        <p:nvSpPr>
          <p:cNvPr id="1161218" name="Rectangle 2">
            <a:extLst>
              <a:ext uri="{FF2B5EF4-FFF2-40B4-BE49-F238E27FC236}">
                <a16:creationId xmlns:a16="http://schemas.microsoft.com/office/drawing/2014/main" id="{03044A3C-4130-0E3A-1FA8-D0A2A7023AFF}"/>
              </a:ext>
            </a:extLst>
          </p:cNvPr>
          <p:cNvSpPr>
            <a:spLocks noRot="1" noChangeArrowheads="1" noTextEdit="1"/>
          </p:cNvSpPr>
          <p:nvPr>
            <p:ph type="sldImg"/>
          </p:nvPr>
        </p:nvSpPr>
        <p:spPr>
          <a:ln/>
        </p:spPr>
      </p:sp>
      <p:sp>
        <p:nvSpPr>
          <p:cNvPr id="1161219" name="Rectangle 3">
            <a:extLst>
              <a:ext uri="{FF2B5EF4-FFF2-40B4-BE49-F238E27FC236}">
                <a16:creationId xmlns:a16="http://schemas.microsoft.com/office/drawing/2014/main" id="{4AA91383-936E-9489-A62E-E27EF404B0E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27C7AB-26B7-28F5-193E-73AF78FDE138}"/>
              </a:ext>
            </a:extLst>
          </p:cNvPr>
          <p:cNvSpPr>
            <a:spLocks noGrp="1" noChangeArrowheads="1"/>
          </p:cNvSpPr>
          <p:nvPr>
            <p:ph type="sldNum" sz="quarter" idx="5"/>
          </p:nvPr>
        </p:nvSpPr>
        <p:spPr>
          <a:ln/>
        </p:spPr>
        <p:txBody>
          <a:bodyPr/>
          <a:lstStyle/>
          <a:p>
            <a:fld id="{CD6E70AE-2E07-D947-92E8-654B262B7C44}" type="slidenum">
              <a:rPr lang="en-US" altLang="en-US"/>
              <a:pPr/>
              <a:t>66</a:t>
            </a:fld>
            <a:endParaRPr lang="en-US" altLang="en-US"/>
          </a:p>
        </p:txBody>
      </p:sp>
      <p:sp>
        <p:nvSpPr>
          <p:cNvPr id="1193986" name="Rectangle 2">
            <a:extLst>
              <a:ext uri="{FF2B5EF4-FFF2-40B4-BE49-F238E27FC236}">
                <a16:creationId xmlns:a16="http://schemas.microsoft.com/office/drawing/2014/main" id="{A30A1955-B4C8-A031-E915-03BCEAA4782B}"/>
              </a:ext>
            </a:extLst>
          </p:cNvPr>
          <p:cNvSpPr>
            <a:spLocks noRot="1" noChangeArrowheads="1" noTextEdit="1"/>
          </p:cNvSpPr>
          <p:nvPr>
            <p:ph type="sldImg"/>
          </p:nvPr>
        </p:nvSpPr>
        <p:spPr>
          <a:ln/>
        </p:spPr>
      </p:sp>
      <p:sp>
        <p:nvSpPr>
          <p:cNvPr id="1193987" name="Rectangle 3">
            <a:extLst>
              <a:ext uri="{FF2B5EF4-FFF2-40B4-BE49-F238E27FC236}">
                <a16:creationId xmlns:a16="http://schemas.microsoft.com/office/drawing/2014/main" id="{2A8186FA-356C-B53F-8374-81BFB649A8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6E2039A-C01C-C5AF-812D-C9BC474FE417}"/>
              </a:ext>
            </a:extLst>
          </p:cNvPr>
          <p:cNvSpPr>
            <a:spLocks noGrp="1" noChangeArrowheads="1"/>
          </p:cNvSpPr>
          <p:nvPr>
            <p:ph type="sldNum" sz="quarter" idx="5"/>
          </p:nvPr>
        </p:nvSpPr>
        <p:spPr>
          <a:ln/>
        </p:spPr>
        <p:txBody>
          <a:bodyPr/>
          <a:lstStyle/>
          <a:p>
            <a:fld id="{FB67936B-818D-B04D-BFBA-4571E8795CDA}" type="slidenum">
              <a:rPr lang="en-US" altLang="en-US"/>
              <a:pPr/>
              <a:t>67</a:t>
            </a:fld>
            <a:endParaRPr lang="en-US" altLang="en-US"/>
          </a:p>
        </p:txBody>
      </p:sp>
      <p:sp>
        <p:nvSpPr>
          <p:cNvPr id="1196034" name="Rectangle 2">
            <a:extLst>
              <a:ext uri="{FF2B5EF4-FFF2-40B4-BE49-F238E27FC236}">
                <a16:creationId xmlns:a16="http://schemas.microsoft.com/office/drawing/2014/main" id="{66A441A9-48C9-7F17-DC1D-D32F2FE0FFE6}"/>
              </a:ext>
            </a:extLst>
          </p:cNvPr>
          <p:cNvSpPr>
            <a:spLocks noRot="1" noChangeArrowheads="1" noTextEdit="1"/>
          </p:cNvSpPr>
          <p:nvPr>
            <p:ph type="sldImg"/>
          </p:nvPr>
        </p:nvSpPr>
        <p:spPr>
          <a:ln/>
        </p:spPr>
      </p:sp>
      <p:sp>
        <p:nvSpPr>
          <p:cNvPr id="1196035" name="Rectangle 3">
            <a:extLst>
              <a:ext uri="{FF2B5EF4-FFF2-40B4-BE49-F238E27FC236}">
                <a16:creationId xmlns:a16="http://schemas.microsoft.com/office/drawing/2014/main" id="{2855E0B0-550A-5AF6-A940-D9C4F00E89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9ADA5E-5AA1-4919-2CB8-E6F645F35C19}"/>
              </a:ext>
            </a:extLst>
          </p:cNvPr>
          <p:cNvSpPr>
            <a:spLocks noGrp="1" noChangeArrowheads="1"/>
          </p:cNvSpPr>
          <p:nvPr>
            <p:ph type="sldNum" sz="quarter" idx="5"/>
          </p:nvPr>
        </p:nvSpPr>
        <p:spPr>
          <a:ln/>
        </p:spPr>
        <p:txBody>
          <a:bodyPr/>
          <a:lstStyle/>
          <a:p>
            <a:fld id="{E0A91521-5958-AC42-BB71-0D6B578AA1B8}" type="slidenum">
              <a:rPr lang="en-US" altLang="en-US"/>
              <a:pPr/>
              <a:t>68</a:t>
            </a:fld>
            <a:endParaRPr lang="en-US" altLang="en-US"/>
          </a:p>
        </p:txBody>
      </p:sp>
      <p:sp>
        <p:nvSpPr>
          <p:cNvPr id="1198082" name="Rectangle 2">
            <a:extLst>
              <a:ext uri="{FF2B5EF4-FFF2-40B4-BE49-F238E27FC236}">
                <a16:creationId xmlns:a16="http://schemas.microsoft.com/office/drawing/2014/main" id="{694EF252-653C-F7CE-7C3B-2A3B44D40EAB}"/>
              </a:ext>
            </a:extLst>
          </p:cNvPr>
          <p:cNvSpPr>
            <a:spLocks noRot="1" noChangeArrowheads="1" noTextEdit="1"/>
          </p:cNvSpPr>
          <p:nvPr>
            <p:ph type="sldImg"/>
          </p:nvPr>
        </p:nvSpPr>
        <p:spPr>
          <a:ln/>
        </p:spPr>
      </p:sp>
      <p:sp>
        <p:nvSpPr>
          <p:cNvPr id="1198083" name="Rectangle 3">
            <a:extLst>
              <a:ext uri="{FF2B5EF4-FFF2-40B4-BE49-F238E27FC236}">
                <a16:creationId xmlns:a16="http://schemas.microsoft.com/office/drawing/2014/main" id="{88CC9143-0AF5-B972-90A6-779122DAD8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E7BEFC-0607-24C2-D290-20B7726C284D}"/>
              </a:ext>
            </a:extLst>
          </p:cNvPr>
          <p:cNvSpPr>
            <a:spLocks noGrp="1" noChangeArrowheads="1"/>
          </p:cNvSpPr>
          <p:nvPr>
            <p:ph type="sldNum" sz="quarter" idx="5"/>
          </p:nvPr>
        </p:nvSpPr>
        <p:spPr>
          <a:ln/>
        </p:spPr>
        <p:txBody>
          <a:bodyPr/>
          <a:lstStyle/>
          <a:p>
            <a:fld id="{7779ABDB-BC88-2043-9F94-50D347447E16}" type="slidenum">
              <a:rPr lang="en-US" altLang="en-US"/>
              <a:pPr/>
              <a:t>69</a:t>
            </a:fld>
            <a:endParaRPr lang="en-US" altLang="en-US"/>
          </a:p>
        </p:txBody>
      </p:sp>
      <p:sp>
        <p:nvSpPr>
          <p:cNvPr id="1163266" name="Rectangle 2">
            <a:extLst>
              <a:ext uri="{FF2B5EF4-FFF2-40B4-BE49-F238E27FC236}">
                <a16:creationId xmlns:a16="http://schemas.microsoft.com/office/drawing/2014/main" id="{7C412CB4-372B-45B3-1AE8-01914FADDEC8}"/>
              </a:ext>
            </a:extLst>
          </p:cNvPr>
          <p:cNvSpPr>
            <a:spLocks noRot="1" noChangeArrowheads="1" noTextEdit="1"/>
          </p:cNvSpPr>
          <p:nvPr>
            <p:ph type="sldImg"/>
          </p:nvPr>
        </p:nvSpPr>
        <p:spPr>
          <a:ln/>
        </p:spPr>
      </p:sp>
      <p:sp>
        <p:nvSpPr>
          <p:cNvPr id="1163267" name="Rectangle 3">
            <a:extLst>
              <a:ext uri="{FF2B5EF4-FFF2-40B4-BE49-F238E27FC236}">
                <a16:creationId xmlns:a16="http://schemas.microsoft.com/office/drawing/2014/main" id="{3A79DCF8-275E-9F56-81F3-254FC626DA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FD9B64-BD0D-9E29-056D-1E0025F3FC20}"/>
              </a:ext>
            </a:extLst>
          </p:cNvPr>
          <p:cNvSpPr>
            <a:spLocks noGrp="1" noChangeArrowheads="1"/>
          </p:cNvSpPr>
          <p:nvPr>
            <p:ph type="sldNum" sz="quarter" idx="5"/>
          </p:nvPr>
        </p:nvSpPr>
        <p:spPr>
          <a:ln/>
        </p:spPr>
        <p:txBody>
          <a:bodyPr/>
          <a:lstStyle/>
          <a:p>
            <a:fld id="{77EBF395-CFEB-3A43-8022-D0B47F8F6F5C}" type="slidenum">
              <a:rPr lang="en-US" altLang="en-US"/>
              <a:pPr/>
              <a:t>7</a:t>
            </a:fld>
            <a:endParaRPr lang="en-US" altLang="en-US"/>
          </a:p>
        </p:txBody>
      </p:sp>
      <p:sp>
        <p:nvSpPr>
          <p:cNvPr id="1089538" name="Rectangle 2">
            <a:extLst>
              <a:ext uri="{FF2B5EF4-FFF2-40B4-BE49-F238E27FC236}">
                <a16:creationId xmlns:a16="http://schemas.microsoft.com/office/drawing/2014/main" id="{BEB0279A-0F3B-5657-13A7-0E344FE890D5}"/>
              </a:ext>
            </a:extLst>
          </p:cNvPr>
          <p:cNvSpPr>
            <a:spLocks noRot="1" noChangeArrowheads="1" noTextEdit="1"/>
          </p:cNvSpPr>
          <p:nvPr>
            <p:ph type="sldImg"/>
          </p:nvPr>
        </p:nvSpPr>
        <p:spPr>
          <a:ln/>
        </p:spPr>
      </p:sp>
      <p:sp>
        <p:nvSpPr>
          <p:cNvPr id="1089539" name="Rectangle 3">
            <a:extLst>
              <a:ext uri="{FF2B5EF4-FFF2-40B4-BE49-F238E27FC236}">
                <a16:creationId xmlns:a16="http://schemas.microsoft.com/office/drawing/2014/main" id="{B7F8B86F-A389-EDFE-6BA2-4EA2D1C5A4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49A0A6-737D-7B7D-1098-AF9BB160A872}"/>
              </a:ext>
            </a:extLst>
          </p:cNvPr>
          <p:cNvSpPr>
            <a:spLocks noGrp="1" noChangeArrowheads="1"/>
          </p:cNvSpPr>
          <p:nvPr>
            <p:ph type="sldNum" sz="quarter" idx="5"/>
          </p:nvPr>
        </p:nvSpPr>
        <p:spPr>
          <a:ln/>
        </p:spPr>
        <p:txBody>
          <a:bodyPr/>
          <a:lstStyle/>
          <a:p>
            <a:fld id="{D2A2D3CA-9892-3249-85BA-3C1E18850DCF}" type="slidenum">
              <a:rPr lang="en-US" altLang="en-US"/>
              <a:pPr/>
              <a:t>70</a:t>
            </a:fld>
            <a:endParaRPr lang="en-US" altLang="en-US"/>
          </a:p>
        </p:txBody>
      </p:sp>
      <p:sp>
        <p:nvSpPr>
          <p:cNvPr id="1165314" name="Rectangle 2">
            <a:extLst>
              <a:ext uri="{FF2B5EF4-FFF2-40B4-BE49-F238E27FC236}">
                <a16:creationId xmlns:a16="http://schemas.microsoft.com/office/drawing/2014/main" id="{10E2DF05-7FC3-64F0-12B3-EE2213209A16}"/>
              </a:ext>
            </a:extLst>
          </p:cNvPr>
          <p:cNvSpPr>
            <a:spLocks noRot="1" noChangeArrowheads="1" noTextEdit="1"/>
          </p:cNvSpPr>
          <p:nvPr>
            <p:ph type="sldImg"/>
          </p:nvPr>
        </p:nvSpPr>
        <p:spPr>
          <a:ln/>
        </p:spPr>
      </p:sp>
      <p:sp>
        <p:nvSpPr>
          <p:cNvPr id="1165315" name="Rectangle 3">
            <a:extLst>
              <a:ext uri="{FF2B5EF4-FFF2-40B4-BE49-F238E27FC236}">
                <a16:creationId xmlns:a16="http://schemas.microsoft.com/office/drawing/2014/main" id="{D7F8C04E-5EF5-339D-2059-BEA9AC71C0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2E25F7-24ED-8CEC-A1D6-D08EBB69ABA3}"/>
              </a:ext>
            </a:extLst>
          </p:cNvPr>
          <p:cNvSpPr>
            <a:spLocks noGrp="1" noChangeArrowheads="1"/>
          </p:cNvSpPr>
          <p:nvPr>
            <p:ph type="sldNum" sz="quarter" idx="5"/>
          </p:nvPr>
        </p:nvSpPr>
        <p:spPr>
          <a:ln/>
        </p:spPr>
        <p:txBody>
          <a:bodyPr/>
          <a:lstStyle/>
          <a:p>
            <a:fld id="{CA6BBF79-910F-3D46-A3F2-1CF85E55D69F}" type="slidenum">
              <a:rPr lang="en-US" altLang="en-US"/>
              <a:pPr/>
              <a:t>71</a:t>
            </a:fld>
            <a:endParaRPr lang="en-US" altLang="en-US"/>
          </a:p>
        </p:txBody>
      </p:sp>
      <p:sp>
        <p:nvSpPr>
          <p:cNvPr id="1167362" name="Rectangle 2">
            <a:extLst>
              <a:ext uri="{FF2B5EF4-FFF2-40B4-BE49-F238E27FC236}">
                <a16:creationId xmlns:a16="http://schemas.microsoft.com/office/drawing/2014/main" id="{56E0D395-EBFA-4D40-995E-474AD76E8E6D}"/>
              </a:ext>
            </a:extLst>
          </p:cNvPr>
          <p:cNvSpPr>
            <a:spLocks noRot="1" noChangeArrowheads="1" noTextEdit="1"/>
          </p:cNvSpPr>
          <p:nvPr>
            <p:ph type="sldImg"/>
          </p:nvPr>
        </p:nvSpPr>
        <p:spPr>
          <a:ln/>
        </p:spPr>
      </p:sp>
      <p:sp>
        <p:nvSpPr>
          <p:cNvPr id="1167363" name="Rectangle 3">
            <a:extLst>
              <a:ext uri="{FF2B5EF4-FFF2-40B4-BE49-F238E27FC236}">
                <a16:creationId xmlns:a16="http://schemas.microsoft.com/office/drawing/2014/main" id="{11548EB5-9ECB-B6D6-8FEA-2584404B29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093A09-26D9-2B76-48F4-27E6F6A393F7}"/>
              </a:ext>
            </a:extLst>
          </p:cNvPr>
          <p:cNvSpPr>
            <a:spLocks noGrp="1" noChangeArrowheads="1"/>
          </p:cNvSpPr>
          <p:nvPr>
            <p:ph type="sldNum" sz="quarter" idx="5"/>
          </p:nvPr>
        </p:nvSpPr>
        <p:spPr>
          <a:ln/>
        </p:spPr>
        <p:txBody>
          <a:bodyPr/>
          <a:lstStyle/>
          <a:p>
            <a:fld id="{683696D6-494F-6A42-AE80-27E4001ABBBC}" type="slidenum">
              <a:rPr lang="en-US" altLang="en-US"/>
              <a:pPr/>
              <a:t>72</a:t>
            </a:fld>
            <a:endParaRPr lang="en-US" altLang="en-US"/>
          </a:p>
        </p:txBody>
      </p:sp>
      <p:sp>
        <p:nvSpPr>
          <p:cNvPr id="1200130" name="Rectangle 2">
            <a:extLst>
              <a:ext uri="{FF2B5EF4-FFF2-40B4-BE49-F238E27FC236}">
                <a16:creationId xmlns:a16="http://schemas.microsoft.com/office/drawing/2014/main" id="{B6EA4C0B-AE10-F854-D74E-E8DC85654E8A}"/>
              </a:ext>
            </a:extLst>
          </p:cNvPr>
          <p:cNvSpPr>
            <a:spLocks noRot="1" noChangeArrowheads="1" noTextEdit="1"/>
          </p:cNvSpPr>
          <p:nvPr>
            <p:ph type="sldImg"/>
          </p:nvPr>
        </p:nvSpPr>
        <p:spPr>
          <a:ln/>
        </p:spPr>
      </p:sp>
      <p:sp>
        <p:nvSpPr>
          <p:cNvPr id="1200131" name="Rectangle 3">
            <a:extLst>
              <a:ext uri="{FF2B5EF4-FFF2-40B4-BE49-F238E27FC236}">
                <a16:creationId xmlns:a16="http://schemas.microsoft.com/office/drawing/2014/main" id="{EA4A3913-B0D0-0828-36E2-41D00D766D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0A503B-8A8D-753B-849A-48942885A75C}"/>
              </a:ext>
            </a:extLst>
          </p:cNvPr>
          <p:cNvSpPr>
            <a:spLocks noGrp="1" noChangeArrowheads="1"/>
          </p:cNvSpPr>
          <p:nvPr>
            <p:ph type="sldNum" sz="quarter" idx="5"/>
          </p:nvPr>
        </p:nvSpPr>
        <p:spPr>
          <a:ln/>
        </p:spPr>
        <p:txBody>
          <a:bodyPr/>
          <a:lstStyle/>
          <a:p>
            <a:fld id="{F7A83FC0-169B-8948-8728-39DA63108BE4}" type="slidenum">
              <a:rPr lang="en-US" altLang="en-US"/>
              <a:pPr/>
              <a:t>73</a:t>
            </a:fld>
            <a:endParaRPr lang="en-US" altLang="en-US"/>
          </a:p>
        </p:txBody>
      </p:sp>
      <p:sp>
        <p:nvSpPr>
          <p:cNvPr id="1169410" name="Rectangle 2">
            <a:extLst>
              <a:ext uri="{FF2B5EF4-FFF2-40B4-BE49-F238E27FC236}">
                <a16:creationId xmlns:a16="http://schemas.microsoft.com/office/drawing/2014/main" id="{F86BA1B7-5D7B-E173-C6FE-CCB4CB7FCBAC}"/>
              </a:ext>
            </a:extLst>
          </p:cNvPr>
          <p:cNvSpPr>
            <a:spLocks noRot="1" noChangeArrowheads="1" noTextEdit="1"/>
          </p:cNvSpPr>
          <p:nvPr>
            <p:ph type="sldImg"/>
          </p:nvPr>
        </p:nvSpPr>
        <p:spPr>
          <a:ln/>
        </p:spPr>
      </p:sp>
      <p:sp>
        <p:nvSpPr>
          <p:cNvPr id="1169411" name="Rectangle 3">
            <a:extLst>
              <a:ext uri="{FF2B5EF4-FFF2-40B4-BE49-F238E27FC236}">
                <a16:creationId xmlns:a16="http://schemas.microsoft.com/office/drawing/2014/main" id="{D206EB05-1040-6F19-737C-870AFDADA0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57CA9A-FD0D-5E68-ABDA-0E1C1A265532}"/>
              </a:ext>
            </a:extLst>
          </p:cNvPr>
          <p:cNvSpPr>
            <a:spLocks noGrp="1" noChangeArrowheads="1"/>
          </p:cNvSpPr>
          <p:nvPr>
            <p:ph type="sldNum" sz="quarter" idx="5"/>
          </p:nvPr>
        </p:nvSpPr>
        <p:spPr>
          <a:ln/>
        </p:spPr>
        <p:txBody>
          <a:bodyPr/>
          <a:lstStyle/>
          <a:p>
            <a:fld id="{1D2C37B5-0B00-8E4C-ACBB-8C07D3815187}" type="slidenum">
              <a:rPr lang="en-US" altLang="en-US"/>
              <a:pPr/>
              <a:t>74</a:t>
            </a:fld>
            <a:endParaRPr lang="en-US" altLang="en-US"/>
          </a:p>
        </p:txBody>
      </p:sp>
      <p:sp>
        <p:nvSpPr>
          <p:cNvPr id="1202178" name="Rectangle 2">
            <a:extLst>
              <a:ext uri="{FF2B5EF4-FFF2-40B4-BE49-F238E27FC236}">
                <a16:creationId xmlns:a16="http://schemas.microsoft.com/office/drawing/2014/main" id="{D8F21155-19C9-3614-C9F7-26315828DDF1}"/>
              </a:ext>
            </a:extLst>
          </p:cNvPr>
          <p:cNvSpPr>
            <a:spLocks noRot="1" noChangeArrowheads="1" noTextEdit="1"/>
          </p:cNvSpPr>
          <p:nvPr>
            <p:ph type="sldImg"/>
          </p:nvPr>
        </p:nvSpPr>
        <p:spPr>
          <a:ln/>
        </p:spPr>
      </p:sp>
      <p:sp>
        <p:nvSpPr>
          <p:cNvPr id="1202179" name="Rectangle 3">
            <a:extLst>
              <a:ext uri="{FF2B5EF4-FFF2-40B4-BE49-F238E27FC236}">
                <a16:creationId xmlns:a16="http://schemas.microsoft.com/office/drawing/2014/main" id="{6E2FC362-996D-6536-8E86-6805A2F637C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BC4ECF-481A-43E8-FEFB-2D29ACDE5E2B}"/>
              </a:ext>
            </a:extLst>
          </p:cNvPr>
          <p:cNvSpPr>
            <a:spLocks noGrp="1" noChangeArrowheads="1"/>
          </p:cNvSpPr>
          <p:nvPr>
            <p:ph type="sldNum" sz="quarter" idx="5"/>
          </p:nvPr>
        </p:nvSpPr>
        <p:spPr>
          <a:ln/>
        </p:spPr>
        <p:txBody>
          <a:bodyPr/>
          <a:lstStyle/>
          <a:p>
            <a:fld id="{3F4AC109-AC1B-0E4A-860D-1B3B44A8A39B}" type="slidenum">
              <a:rPr lang="en-US" altLang="en-US"/>
              <a:pPr/>
              <a:t>75</a:t>
            </a:fld>
            <a:endParaRPr lang="en-US" altLang="en-US"/>
          </a:p>
        </p:txBody>
      </p:sp>
      <p:sp>
        <p:nvSpPr>
          <p:cNvPr id="1171458" name="Rectangle 2">
            <a:extLst>
              <a:ext uri="{FF2B5EF4-FFF2-40B4-BE49-F238E27FC236}">
                <a16:creationId xmlns:a16="http://schemas.microsoft.com/office/drawing/2014/main" id="{C0B6291D-FD01-89B7-4A32-6842951E648B}"/>
              </a:ext>
            </a:extLst>
          </p:cNvPr>
          <p:cNvSpPr>
            <a:spLocks noRot="1" noChangeArrowheads="1" noTextEdit="1"/>
          </p:cNvSpPr>
          <p:nvPr>
            <p:ph type="sldImg"/>
          </p:nvPr>
        </p:nvSpPr>
        <p:spPr>
          <a:ln/>
        </p:spPr>
      </p:sp>
      <p:sp>
        <p:nvSpPr>
          <p:cNvPr id="1171459" name="Rectangle 3">
            <a:extLst>
              <a:ext uri="{FF2B5EF4-FFF2-40B4-BE49-F238E27FC236}">
                <a16:creationId xmlns:a16="http://schemas.microsoft.com/office/drawing/2014/main" id="{18A32667-21C0-F5FE-5EEF-5B92A66DAA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94362D-50FE-3F27-6E95-3C55514872FE}"/>
              </a:ext>
            </a:extLst>
          </p:cNvPr>
          <p:cNvSpPr>
            <a:spLocks noGrp="1" noChangeArrowheads="1"/>
          </p:cNvSpPr>
          <p:nvPr>
            <p:ph type="sldNum" sz="quarter" idx="5"/>
          </p:nvPr>
        </p:nvSpPr>
        <p:spPr>
          <a:ln/>
        </p:spPr>
        <p:txBody>
          <a:bodyPr/>
          <a:lstStyle/>
          <a:p>
            <a:fld id="{BD67BCA7-3190-314B-8F8E-DC2D97861483}" type="slidenum">
              <a:rPr lang="en-US" altLang="en-US"/>
              <a:pPr/>
              <a:t>76</a:t>
            </a:fld>
            <a:endParaRPr lang="en-US" altLang="en-US"/>
          </a:p>
        </p:txBody>
      </p:sp>
      <p:sp>
        <p:nvSpPr>
          <p:cNvPr id="1173506" name="Rectangle 2">
            <a:extLst>
              <a:ext uri="{FF2B5EF4-FFF2-40B4-BE49-F238E27FC236}">
                <a16:creationId xmlns:a16="http://schemas.microsoft.com/office/drawing/2014/main" id="{0A9AC7CD-6A41-6A84-285A-085287619C7D}"/>
              </a:ext>
            </a:extLst>
          </p:cNvPr>
          <p:cNvSpPr>
            <a:spLocks noRot="1" noChangeArrowheads="1" noTextEdit="1"/>
          </p:cNvSpPr>
          <p:nvPr>
            <p:ph type="sldImg"/>
          </p:nvPr>
        </p:nvSpPr>
        <p:spPr>
          <a:ln/>
        </p:spPr>
      </p:sp>
      <p:sp>
        <p:nvSpPr>
          <p:cNvPr id="1173507" name="Rectangle 3">
            <a:extLst>
              <a:ext uri="{FF2B5EF4-FFF2-40B4-BE49-F238E27FC236}">
                <a16:creationId xmlns:a16="http://schemas.microsoft.com/office/drawing/2014/main" id="{F69B3A0C-54E1-7F6F-162E-3A231F6C8D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5437A8-4580-577C-92E6-44BC727E5D1B}"/>
              </a:ext>
            </a:extLst>
          </p:cNvPr>
          <p:cNvSpPr>
            <a:spLocks noGrp="1" noChangeArrowheads="1"/>
          </p:cNvSpPr>
          <p:nvPr>
            <p:ph type="sldNum" sz="quarter" idx="5"/>
          </p:nvPr>
        </p:nvSpPr>
        <p:spPr>
          <a:ln/>
        </p:spPr>
        <p:txBody>
          <a:bodyPr/>
          <a:lstStyle/>
          <a:p>
            <a:fld id="{2723002F-D63B-FE47-A765-D753140DA032}" type="slidenum">
              <a:rPr lang="en-US" altLang="en-US"/>
              <a:pPr/>
              <a:t>77</a:t>
            </a:fld>
            <a:endParaRPr lang="en-US" altLang="en-US"/>
          </a:p>
        </p:txBody>
      </p:sp>
      <p:sp>
        <p:nvSpPr>
          <p:cNvPr id="1204226" name="Rectangle 2">
            <a:extLst>
              <a:ext uri="{FF2B5EF4-FFF2-40B4-BE49-F238E27FC236}">
                <a16:creationId xmlns:a16="http://schemas.microsoft.com/office/drawing/2014/main" id="{05D7736E-9C5D-F35C-3289-A0AECF9F2F47}"/>
              </a:ext>
            </a:extLst>
          </p:cNvPr>
          <p:cNvSpPr>
            <a:spLocks noRot="1" noChangeArrowheads="1" noTextEdit="1"/>
          </p:cNvSpPr>
          <p:nvPr>
            <p:ph type="sldImg"/>
          </p:nvPr>
        </p:nvSpPr>
        <p:spPr>
          <a:ln/>
        </p:spPr>
      </p:sp>
      <p:sp>
        <p:nvSpPr>
          <p:cNvPr id="1204227" name="Rectangle 3">
            <a:extLst>
              <a:ext uri="{FF2B5EF4-FFF2-40B4-BE49-F238E27FC236}">
                <a16:creationId xmlns:a16="http://schemas.microsoft.com/office/drawing/2014/main" id="{61242E58-CFE2-3A2C-215B-6E5C59F4BE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6F50952-1047-4652-CB31-4CB4E5CED662}"/>
              </a:ext>
            </a:extLst>
          </p:cNvPr>
          <p:cNvSpPr>
            <a:spLocks noGrp="1" noChangeArrowheads="1"/>
          </p:cNvSpPr>
          <p:nvPr>
            <p:ph type="sldNum" sz="quarter" idx="5"/>
          </p:nvPr>
        </p:nvSpPr>
        <p:spPr>
          <a:ln/>
        </p:spPr>
        <p:txBody>
          <a:bodyPr/>
          <a:lstStyle/>
          <a:p>
            <a:fld id="{A78EBB58-76FE-4345-9AC0-D1A6F11799D9}" type="slidenum">
              <a:rPr lang="en-US" altLang="en-US"/>
              <a:pPr/>
              <a:t>78</a:t>
            </a:fld>
            <a:endParaRPr lang="en-US" altLang="en-US"/>
          </a:p>
        </p:txBody>
      </p:sp>
      <p:sp>
        <p:nvSpPr>
          <p:cNvPr id="1206274" name="Rectangle 2">
            <a:extLst>
              <a:ext uri="{FF2B5EF4-FFF2-40B4-BE49-F238E27FC236}">
                <a16:creationId xmlns:a16="http://schemas.microsoft.com/office/drawing/2014/main" id="{F8B6B045-60E6-D66B-FC48-4A1EFCCFF8B4}"/>
              </a:ext>
            </a:extLst>
          </p:cNvPr>
          <p:cNvSpPr>
            <a:spLocks noRot="1" noChangeArrowheads="1" noTextEdit="1"/>
          </p:cNvSpPr>
          <p:nvPr>
            <p:ph type="sldImg"/>
          </p:nvPr>
        </p:nvSpPr>
        <p:spPr>
          <a:ln/>
        </p:spPr>
      </p:sp>
      <p:sp>
        <p:nvSpPr>
          <p:cNvPr id="1206275" name="Rectangle 3">
            <a:extLst>
              <a:ext uri="{FF2B5EF4-FFF2-40B4-BE49-F238E27FC236}">
                <a16:creationId xmlns:a16="http://schemas.microsoft.com/office/drawing/2014/main" id="{DEA05E06-EB30-668E-5E8B-F78D0BA542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31A26D-138B-8C4F-C011-9AAA3732B78B}"/>
              </a:ext>
            </a:extLst>
          </p:cNvPr>
          <p:cNvSpPr>
            <a:spLocks noGrp="1" noChangeArrowheads="1"/>
          </p:cNvSpPr>
          <p:nvPr>
            <p:ph type="sldNum" sz="quarter" idx="5"/>
          </p:nvPr>
        </p:nvSpPr>
        <p:spPr>
          <a:ln/>
        </p:spPr>
        <p:txBody>
          <a:bodyPr/>
          <a:lstStyle/>
          <a:p>
            <a:fld id="{C3EB2404-B49C-3344-9B52-B6EF7EFB1071}" type="slidenum">
              <a:rPr lang="en-US" altLang="en-US"/>
              <a:pPr/>
              <a:t>79</a:t>
            </a:fld>
            <a:endParaRPr lang="en-US" altLang="en-US"/>
          </a:p>
        </p:txBody>
      </p:sp>
      <p:sp>
        <p:nvSpPr>
          <p:cNvPr id="1208322" name="Rectangle 2">
            <a:extLst>
              <a:ext uri="{FF2B5EF4-FFF2-40B4-BE49-F238E27FC236}">
                <a16:creationId xmlns:a16="http://schemas.microsoft.com/office/drawing/2014/main" id="{041AE518-1038-596A-0FA3-7BA2E80370FC}"/>
              </a:ext>
            </a:extLst>
          </p:cNvPr>
          <p:cNvSpPr>
            <a:spLocks noRot="1" noChangeArrowheads="1" noTextEdit="1"/>
          </p:cNvSpPr>
          <p:nvPr>
            <p:ph type="sldImg"/>
          </p:nvPr>
        </p:nvSpPr>
        <p:spPr>
          <a:ln/>
        </p:spPr>
      </p:sp>
      <p:sp>
        <p:nvSpPr>
          <p:cNvPr id="1208323" name="Rectangle 3">
            <a:extLst>
              <a:ext uri="{FF2B5EF4-FFF2-40B4-BE49-F238E27FC236}">
                <a16:creationId xmlns:a16="http://schemas.microsoft.com/office/drawing/2014/main" id="{923FA432-BAAF-B64C-BDAB-7D17B7BCCA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B4C170-DE1E-30F0-6FBA-B0764CE87BE2}"/>
              </a:ext>
            </a:extLst>
          </p:cNvPr>
          <p:cNvSpPr>
            <a:spLocks noGrp="1" noChangeArrowheads="1"/>
          </p:cNvSpPr>
          <p:nvPr>
            <p:ph type="sldNum" sz="quarter" idx="5"/>
          </p:nvPr>
        </p:nvSpPr>
        <p:spPr>
          <a:ln/>
        </p:spPr>
        <p:txBody>
          <a:bodyPr/>
          <a:lstStyle/>
          <a:p>
            <a:fld id="{B285DBB7-4C9D-FA42-BAA7-D2ADCA86552A}" type="slidenum">
              <a:rPr lang="en-US" altLang="en-US"/>
              <a:pPr/>
              <a:t>8</a:t>
            </a:fld>
            <a:endParaRPr lang="en-US" altLang="en-US"/>
          </a:p>
        </p:txBody>
      </p:sp>
      <p:sp>
        <p:nvSpPr>
          <p:cNvPr id="1091586" name="Rectangle 2">
            <a:extLst>
              <a:ext uri="{FF2B5EF4-FFF2-40B4-BE49-F238E27FC236}">
                <a16:creationId xmlns:a16="http://schemas.microsoft.com/office/drawing/2014/main" id="{CC12F380-A2AF-95B7-4FE7-664E3D8149C1}"/>
              </a:ext>
            </a:extLst>
          </p:cNvPr>
          <p:cNvSpPr>
            <a:spLocks noRot="1" noChangeArrowheads="1" noTextEdit="1"/>
          </p:cNvSpPr>
          <p:nvPr>
            <p:ph type="sldImg"/>
          </p:nvPr>
        </p:nvSpPr>
        <p:spPr>
          <a:ln/>
        </p:spPr>
      </p:sp>
      <p:sp>
        <p:nvSpPr>
          <p:cNvPr id="1091587" name="Rectangle 3">
            <a:extLst>
              <a:ext uri="{FF2B5EF4-FFF2-40B4-BE49-F238E27FC236}">
                <a16:creationId xmlns:a16="http://schemas.microsoft.com/office/drawing/2014/main" id="{651A0DFD-EE4E-99C4-900B-7A83368AA5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AE9EB6-F6BE-66DA-0246-BCF0705A0EB3}"/>
              </a:ext>
            </a:extLst>
          </p:cNvPr>
          <p:cNvSpPr>
            <a:spLocks noGrp="1" noChangeArrowheads="1"/>
          </p:cNvSpPr>
          <p:nvPr>
            <p:ph type="sldNum" sz="quarter" idx="5"/>
          </p:nvPr>
        </p:nvSpPr>
        <p:spPr>
          <a:ln/>
        </p:spPr>
        <p:txBody>
          <a:bodyPr/>
          <a:lstStyle/>
          <a:p>
            <a:fld id="{8CCDF9EE-8515-0D4A-9758-C97072CCC354}" type="slidenum">
              <a:rPr lang="en-US" altLang="en-US"/>
              <a:pPr/>
              <a:t>80</a:t>
            </a:fld>
            <a:endParaRPr lang="en-US" altLang="en-US"/>
          </a:p>
        </p:txBody>
      </p:sp>
      <p:sp>
        <p:nvSpPr>
          <p:cNvPr id="1210370" name="Rectangle 2">
            <a:extLst>
              <a:ext uri="{FF2B5EF4-FFF2-40B4-BE49-F238E27FC236}">
                <a16:creationId xmlns:a16="http://schemas.microsoft.com/office/drawing/2014/main" id="{2091C461-8255-F848-EED9-970547B9881B}"/>
              </a:ext>
            </a:extLst>
          </p:cNvPr>
          <p:cNvSpPr>
            <a:spLocks noRot="1" noChangeArrowheads="1" noTextEdit="1"/>
          </p:cNvSpPr>
          <p:nvPr>
            <p:ph type="sldImg"/>
          </p:nvPr>
        </p:nvSpPr>
        <p:spPr>
          <a:ln/>
        </p:spPr>
      </p:sp>
      <p:sp>
        <p:nvSpPr>
          <p:cNvPr id="1210371" name="Rectangle 3">
            <a:extLst>
              <a:ext uri="{FF2B5EF4-FFF2-40B4-BE49-F238E27FC236}">
                <a16:creationId xmlns:a16="http://schemas.microsoft.com/office/drawing/2014/main" id="{3E138114-9004-D37A-3BEA-6526F23524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90E350-B577-782D-4175-92F893F92360}"/>
              </a:ext>
            </a:extLst>
          </p:cNvPr>
          <p:cNvSpPr>
            <a:spLocks noGrp="1" noChangeArrowheads="1"/>
          </p:cNvSpPr>
          <p:nvPr>
            <p:ph type="sldNum" sz="quarter" idx="5"/>
          </p:nvPr>
        </p:nvSpPr>
        <p:spPr>
          <a:ln/>
        </p:spPr>
        <p:txBody>
          <a:bodyPr/>
          <a:lstStyle/>
          <a:p>
            <a:fld id="{7090AB98-D0FD-5D43-B101-C21CD6BEB794}" type="slidenum">
              <a:rPr lang="en-US" altLang="en-US"/>
              <a:pPr/>
              <a:t>81</a:t>
            </a:fld>
            <a:endParaRPr lang="en-US" altLang="en-US"/>
          </a:p>
        </p:txBody>
      </p:sp>
      <p:sp>
        <p:nvSpPr>
          <p:cNvPr id="1232898" name="Rectangle 2">
            <a:extLst>
              <a:ext uri="{FF2B5EF4-FFF2-40B4-BE49-F238E27FC236}">
                <a16:creationId xmlns:a16="http://schemas.microsoft.com/office/drawing/2014/main" id="{64E887A9-967E-114F-3403-51E4186FB06E}"/>
              </a:ext>
            </a:extLst>
          </p:cNvPr>
          <p:cNvSpPr>
            <a:spLocks noRot="1" noChangeArrowheads="1" noTextEdit="1"/>
          </p:cNvSpPr>
          <p:nvPr>
            <p:ph type="sldImg"/>
          </p:nvPr>
        </p:nvSpPr>
        <p:spPr>
          <a:ln/>
        </p:spPr>
      </p:sp>
      <p:sp>
        <p:nvSpPr>
          <p:cNvPr id="1232899" name="Rectangle 3">
            <a:extLst>
              <a:ext uri="{FF2B5EF4-FFF2-40B4-BE49-F238E27FC236}">
                <a16:creationId xmlns:a16="http://schemas.microsoft.com/office/drawing/2014/main" id="{43BFBD53-8878-433F-5323-BEF46B8D35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723666-72C5-D90A-00FA-5D8F64B01BCC}"/>
              </a:ext>
            </a:extLst>
          </p:cNvPr>
          <p:cNvSpPr>
            <a:spLocks noGrp="1" noChangeArrowheads="1"/>
          </p:cNvSpPr>
          <p:nvPr>
            <p:ph type="sldNum" sz="quarter" idx="5"/>
          </p:nvPr>
        </p:nvSpPr>
        <p:spPr>
          <a:ln/>
        </p:spPr>
        <p:txBody>
          <a:bodyPr/>
          <a:lstStyle/>
          <a:p>
            <a:fld id="{24AA14EB-C6C6-9A42-9B8D-893CE5C556DE}" type="slidenum">
              <a:rPr lang="en-US" altLang="en-US"/>
              <a:pPr/>
              <a:t>82</a:t>
            </a:fld>
            <a:endParaRPr lang="en-US" altLang="en-US"/>
          </a:p>
        </p:txBody>
      </p:sp>
      <p:sp>
        <p:nvSpPr>
          <p:cNvPr id="1175554" name="Rectangle 2">
            <a:extLst>
              <a:ext uri="{FF2B5EF4-FFF2-40B4-BE49-F238E27FC236}">
                <a16:creationId xmlns:a16="http://schemas.microsoft.com/office/drawing/2014/main" id="{5770C4C9-ACF1-097B-BD3D-958E59397999}"/>
              </a:ext>
            </a:extLst>
          </p:cNvPr>
          <p:cNvSpPr>
            <a:spLocks noRot="1" noChangeArrowheads="1" noTextEdit="1"/>
          </p:cNvSpPr>
          <p:nvPr>
            <p:ph type="sldImg"/>
          </p:nvPr>
        </p:nvSpPr>
        <p:spPr>
          <a:ln/>
        </p:spPr>
      </p:sp>
      <p:sp>
        <p:nvSpPr>
          <p:cNvPr id="1175555" name="Rectangle 3">
            <a:extLst>
              <a:ext uri="{FF2B5EF4-FFF2-40B4-BE49-F238E27FC236}">
                <a16:creationId xmlns:a16="http://schemas.microsoft.com/office/drawing/2014/main" id="{9FA6B30F-AA3F-05F3-2B8C-CD07CE4598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D57A85-7BB4-84AA-236B-6BCA7976BB9B}"/>
              </a:ext>
            </a:extLst>
          </p:cNvPr>
          <p:cNvSpPr>
            <a:spLocks noGrp="1" noChangeArrowheads="1"/>
          </p:cNvSpPr>
          <p:nvPr>
            <p:ph type="sldNum" sz="quarter" idx="5"/>
          </p:nvPr>
        </p:nvSpPr>
        <p:spPr>
          <a:ln/>
        </p:spPr>
        <p:txBody>
          <a:bodyPr/>
          <a:lstStyle/>
          <a:p>
            <a:fld id="{9AF17892-1870-8E4B-AB03-DB834D041842}" type="slidenum">
              <a:rPr lang="en-US" altLang="en-US"/>
              <a:pPr/>
              <a:t>83</a:t>
            </a:fld>
            <a:endParaRPr lang="en-US" altLang="en-US"/>
          </a:p>
        </p:txBody>
      </p:sp>
      <p:sp>
        <p:nvSpPr>
          <p:cNvPr id="1177602" name="Rectangle 2">
            <a:extLst>
              <a:ext uri="{FF2B5EF4-FFF2-40B4-BE49-F238E27FC236}">
                <a16:creationId xmlns:a16="http://schemas.microsoft.com/office/drawing/2014/main" id="{06385C8B-DD99-6626-F5D4-39DD63192133}"/>
              </a:ext>
            </a:extLst>
          </p:cNvPr>
          <p:cNvSpPr>
            <a:spLocks noRot="1" noChangeArrowheads="1" noTextEdit="1"/>
          </p:cNvSpPr>
          <p:nvPr>
            <p:ph type="sldImg"/>
          </p:nvPr>
        </p:nvSpPr>
        <p:spPr>
          <a:ln/>
        </p:spPr>
      </p:sp>
      <p:sp>
        <p:nvSpPr>
          <p:cNvPr id="1177603" name="Rectangle 3">
            <a:extLst>
              <a:ext uri="{FF2B5EF4-FFF2-40B4-BE49-F238E27FC236}">
                <a16:creationId xmlns:a16="http://schemas.microsoft.com/office/drawing/2014/main" id="{1839844B-2867-182F-3CA9-93B7F63E16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25023B7-263F-383B-9404-F7D105FE39F1}"/>
              </a:ext>
            </a:extLst>
          </p:cNvPr>
          <p:cNvSpPr>
            <a:spLocks noGrp="1" noChangeArrowheads="1"/>
          </p:cNvSpPr>
          <p:nvPr>
            <p:ph type="sldNum" sz="quarter" idx="5"/>
          </p:nvPr>
        </p:nvSpPr>
        <p:spPr>
          <a:ln/>
        </p:spPr>
        <p:txBody>
          <a:bodyPr/>
          <a:lstStyle/>
          <a:p>
            <a:fld id="{5A6375F9-05CA-C24E-93E8-0F32964AAD50}" type="slidenum">
              <a:rPr lang="en-US" altLang="en-US"/>
              <a:pPr/>
              <a:t>9</a:t>
            </a:fld>
            <a:endParaRPr lang="en-US" altLang="en-US"/>
          </a:p>
        </p:txBody>
      </p:sp>
      <p:sp>
        <p:nvSpPr>
          <p:cNvPr id="1179650" name="Rectangle 2">
            <a:extLst>
              <a:ext uri="{FF2B5EF4-FFF2-40B4-BE49-F238E27FC236}">
                <a16:creationId xmlns:a16="http://schemas.microsoft.com/office/drawing/2014/main" id="{A569D13C-EAD4-6263-73C0-00392AEDCCBD}"/>
              </a:ext>
            </a:extLst>
          </p:cNvPr>
          <p:cNvSpPr>
            <a:spLocks noRot="1" noChangeArrowheads="1" noTextEdit="1"/>
          </p:cNvSpPr>
          <p:nvPr>
            <p:ph type="sldImg"/>
          </p:nvPr>
        </p:nvSpPr>
        <p:spPr>
          <a:ln/>
        </p:spPr>
      </p:sp>
      <p:sp>
        <p:nvSpPr>
          <p:cNvPr id="1179651" name="Rectangle 3">
            <a:extLst>
              <a:ext uri="{FF2B5EF4-FFF2-40B4-BE49-F238E27FC236}">
                <a16:creationId xmlns:a16="http://schemas.microsoft.com/office/drawing/2014/main" id="{D301572C-0206-659D-C217-91AED2E8576D}"/>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749BB149-D14B-C3C1-4EF7-F04E5DDB100D}"/>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FC32A3C8-89E1-721A-0EE1-43DAFC884DFE}"/>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27AC3D9B-15A5-1C30-1EE0-094749E811A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1FE90051-5AC4-1898-3FEB-F51891C6C5C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24053F53-EC7C-F060-5C34-89C9EDC2887D}"/>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9DC9D220-054B-1683-7899-EAC9D0601E4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EE5881AB-AEBB-7FC4-7224-DCCEA02EA9AF}"/>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75516CD4-0905-5A36-3D70-C5B4AC4EA99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BF479871-BD44-777F-367E-119B78695F83}"/>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3F4A239D-E97B-44BA-398F-BB6D8D3BE9E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CB41A3B7-9644-7134-F9B1-66009907B2D7}"/>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BC674BE0-A4CF-CFD1-8F48-A1799E49B6F5}"/>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437742C7-7451-904A-16ED-57A09AE1DD8F}"/>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baseline="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2B6E822E-2B43-DF47-4EA1-75AF3AA6FB3F}"/>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baseline="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C36D3F41-7858-3AFA-3825-7212BA925F10}"/>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F94FDBC7-BE87-5148-AF0F-A44547321751}" type="slidenum">
              <a:rPr lang="en-US" altLang="en-US"/>
              <a:pPr/>
              <a:t>‹#›</a:t>
            </a:fld>
            <a:endParaRPr lang="en-US" altLang="en-US"/>
          </a:p>
        </p:txBody>
      </p:sp>
      <p:sp>
        <p:nvSpPr>
          <p:cNvPr id="210961" name="Text Box 17">
            <a:extLst>
              <a:ext uri="{FF2B5EF4-FFF2-40B4-BE49-F238E27FC236}">
                <a16:creationId xmlns:a16="http://schemas.microsoft.com/office/drawing/2014/main" id="{7FB3164D-CD25-361C-43D3-38C97CC77BC9}"/>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baseline="0">
                <a:latin typeface="McGrawHill-Italic" pitchFamily="2" charset="0"/>
              </a:rPr>
              <a:t>McGraw-Hill</a:t>
            </a:r>
            <a:endParaRPr lang="en-US" altLang="en-US" sz="2400" b="0" baseline="0">
              <a:latin typeface="Times New Roman" panose="02020603050405020304" pitchFamily="18" charset="0"/>
            </a:endParaRPr>
          </a:p>
        </p:txBody>
      </p:sp>
      <p:sp>
        <p:nvSpPr>
          <p:cNvPr id="210962" name="Text Box 18">
            <a:extLst>
              <a:ext uri="{FF2B5EF4-FFF2-40B4-BE49-F238E27FC236}">
                <a16:creationId xmlns:a16="http://schemas.microsoft.com/office/drawing/2014/main" id="{DCA19B49-650B-70F7-9B79-C1C221C77101}"/>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baseline="0">
                <a:latin typeface="McGrawHill-Italic" pitchFamily="2" charset="0"/>
              </a:rPr>
              <a:t>The McGraw-Hill Companies, Inc., 2000</a:t>
            </a:r>
            <a:endParaRPr lang="en-US" altLang="en-US" sz="2400" b="0" baseline="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B828-4DE8-F64A-23E7-0A3AFF43086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EB0DD1-7DBB-7140-9A85-A657449485EB}"/>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9B158AD-33F8-E739-C8D7-79695DE01BDE}"/>
              </a:ext>
            </a:extLst>
          </p:cNvPr>
          <p:cNvSpPr>
            <a:spLocks noGrp="1"/>
          </p:cNvSpPr>
          <p:nvPr>
            <p:ph type="sldNum" sz="quarter" idx="10"/>
          </p:nvPr>
        </p:nvSpPr>
        <p:spPr/>
        <p:txBody>
          <a:bodyPr/>
          <a:lstStyle>
            <a:lvl1pPr>
              <a:defRPr/>
            </a:lvl1pPr>
          </a:lstStyle>
          <a:p>
            <a:r>
              <a:rPr lang="en-US" altLang="en-US"/>
              <a:t>22.</a:t>
            </a:r>
            <a:fld id="{A6297398-F69B-BC4D-94F1-620D597C59DE}" type="slidenum">
              <a:rPr lang="en-US" altLang="en-US"/>
              <a:pPr/>
              <a:t>‹#›</a:t>
            </a:fld>
            <a:endParaRPr lang="en-US" altLang="en-US"/>
          </a:p>
        </p:txBody>
      </p:sp>
    </p:spTree>
    <p:extLst>
      <p:ext uri="{BB962C8B-B14F-4D97-AF65-F5344CB8AC3E}">
        <p14:creationId xmlns:p14="http://schemas.microsoft.com/office/powerpoint/2010/main" val="295746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233D4-B228-C79C-6782-75F3CFBACE6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74F25E-598C-0AF3-B918-3A2211639CAB}"/>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CA9CC1C-DD96-A0D4-4561-07E3C13E5E9F}"/>
              </a:ext>
            </a:extLst>
          </p:cNvPr>
          <p:cNvSpPr>
            <a:spLocks noGrp="1"/>
          </p:cNvSpPr>
          <p:nvPr>
            <p:ph type="sldNum" sz="quarter" idx="10"/>
          </p:nvPr>
        </p:nvSpPr>
        <p:spPr/>
        <p:txBody>
          <a:bodyPr/>
          <a:lstStyle>
            <a:lvl1pPr>
              <a:defRPr/>
            </a:lvl1pPr>
          </a:lstStyle>
          <a:p>
            <a:r>
              <a:rPr lang="en-US" altLang="en-US"/>
              <a:t>22.</a:t>
            </a:r>
            <a:fld id="{A0A34D03-368B-8341-B217-3C25B841E8DF}" type="slidenum">
              <a:rPr lang="en-US" altLang="en-US"/>
              <a:pPr/>
              <a:t>‹#›</a:t>
            </a:fld>
            <a:endParaRPr lang="en-US" altLang="en-US"/>
          </a:p>
        </p:txBody>
      </p:sp>
    </p:spTree>
    <p:extLst>
      <p:ext uri="{BB962C8B-B14F-4D97-AF65-F5344CB8AC3E}">
        <p14:creationId xmlns:p14="http://schemas.microsoft.com/office/powerpoint/2010/main" val="4123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7D29A5-E78D-9A3E-198B-ECD8D1192897}"/>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AAD3FAF3-C78C-FDF0-7CC0-79FE66544944}"/>
              </a:ext>
            </a:extLst>
          </p:cNvPr>
          <p:cNvSpPr>
            <a:spLocks noGrp="1"/>
          </p:cNvSpPr>
          <p:nvPr>
            <p:ph type="sldNum" sz="quarter" idx="10"/>
          </p:nvPr>
        </p:nvSpPr>
        <p:spPr>
          <a:xfrm>
            <a:off x="0" y="6400800"/>
            <a:ext cx="1905000" cy="457200"/>
          </a:xfrm>
        </p:spPr>
        <p:txBody>
          <a:bodyPr/>
          <a:lstStyle>
            <a:lvl1pPr>
              <a:defRPr/>
            </a:lvl1pPr>
          </a:lstStyle>
          <a:p>
            <a:r>
              <a:rPr lang="en-US" altLang="en-US"/>
              <a:t>22.</a:t>
            </a:r>
            <a:fld id="{6743AD32-CCA8-2E40-A598-71E4E37FC0C2}" type="slidenum">
              <a:rPr lang="en-US" altLang="en-US"/>
              <a:pPr/>
              <a:t>‹#›</a:t>
            </a:fld>
            <a:endParaRPr lang="en-US" altLang="en-US"/>
          </a:p>
        </p:txBody>
      </p:sp>
    </p:spTree>
    <p:extLst>
      <p:ext uri="{BB962C8B-B14F-4D97-AF65-F5344CB8AC3E}">
        <p14:creationId xmlns:p14="http://schemas.microsoft.com/office/powerpoint/2010/main" val="67096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83975-A289-A47E-FC84-E568D7874B8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5B92574-417C-0766-77D5-6FC990B418DB}"/>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9A273F2-0436-19F0-0895-7C6ACE6A5C27}"/>
              </a:ext>
            </a:extLst>
          </p:cNvPr>
          <p:cNvSpPr>
            <a:spLocks noGrp="1"/>
          </p:cNvSpPr>
          <p:nvPr>
            <p:ph type="sldNum" sz="quarter" idx="10"/>
          </p:nvPr>
        </p:nvSpPr>
        <p:spPr/>
        <p:txBody>
          <a:bodyPr/>
          <a:lstStyle>
            <a:lvl1pPr>
              <a:defRPr/>
            </a:lvl1pPr>
          </a:lstStyle>
          <a:p>
            <a:r>
              <a:rPr lang="en-US" altLang="en-US"/>
              <a:t>22.</a:t>
            </a:r>
            <a:fld id="{F5403A0F-0328-7F4E-9F02-77132C53CEAF}" type="slidenum">
              <a:rPr lang="en-US" altLang="en-US"/>
              <a:pPr/>
              <a:t>‹#›</a:t>
            </a:fld>
            <a:endParaRPr lang="en-US" altLang="en-US"/>
          </a:p>
        </p:txBody>
      </p:sp>
    </p:spTree>
    <p:extLst>
      <p:ext uri="{BB962C8B-B14F-4D97-AF65-F5344CB8AC3E}">
        <p14:creationId xmlns:p14="http://schemas.microsoft.com/office/powerpoint/2010/main" val="47751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EA7A-39E6-DE4F-4D55-02E3F73BC9FA}"/>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19DCBE-C10F-EF9C-733D-C0FBEC46E934}"/>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531A7880-A85B-0855-9EC9-83CEA18E52F2}"/>
              </a:ext>
            </a:extLst>
          </p:cNvPr>
          <p:cNvSpPr>
            <a:spLocks noGrp="1"/>
          </p:cNvSpPr>
          <p:nvPr>
            <p:ph type="sldNum" sz="quarter" idx="10"/>
          </p:nvPr>
        </p:nvSpPr>
        <p:spPr/>
        <p:txBody>
          <a:bodyPr/>
          <a:lstStyle>
            <a:lvl1pPr>
              <a:defRPr/>
            </a:lvl1pPr>
          </a:lstStyle>
          <a:p>
            <a:r>
              <a:rPr lang="en-US" altLang="en-US"/>
              <a:t>22.</a:t>
            </a:r>
            <a:fld id="{2AE183C9-92B0-9C40-A35A-ED962B8F6B84}" type="slidenum">
              <a:rPr lang="en-US" altLang="en-US"/>
              <a:pPr/>
              <a:t>‹#›</a:t>
            </a:fld>
            <a:endParaRPr lang="en-US" altLang="en-US"/>
          </a:p>
        </p:txBody>
      </p:sp>
    </p:spTree>
    <p:extLst>
      <p:ext uri="{BB962C8B-B14F-4D97-AF65-F5344CB8AC3E}">
        <p14:creationId xmlns:p14="http://schemas.microsoft.com/office/powerpoint/2010/main" val="420818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19C1-1D6F-17DD-79B1-894FE219C3E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524A605-8CA2-D420-5C3E-50515604E987}"/>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F64792-847C-430E-94FD-75F85EAC46CD}"/>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42D4D8D-8D94-E018-303A-0722ED48BED4}"/>
              </a:ext>
            </a:extLst>
          </p:cNvPr>
          <p:cNvSpPr>
            <a:spLocks noGrp="1"/>
          </p:cNvSpPr>
          <p:nvPr>
            <p:ph type="sldNum" sz="quarter" idx="10"/>
          </p:nvPr>
        </p:nvSpPr>
        <p:spPr/>
        <p:txBody>
          <a:bodyPr/>
          <a:lstStyle>
            <a:lvl1pPr>
              <a:defRPr/>
            </a:lvl1pPr>
          </a:lstStyle>
          <a:p>
            <a:r>
              <a:rPr lang="en-US" altLang="en-US"/>
              <a:t>22.</a:t>
            </a:r>
            <a:fld id="{FEA5F2F9-82DB-2D43-948F-A404019B31D4}" type="slidenum">
              <a:rPr lang="en-US" altLang="en-US"/>
              <a:pPr/>
              <a:t>‹#›</a:t>
            </a:fld>
            <a:endParaRPr lang="en-US" altLang="en-US"/>
          </a:p>
        </p:txBody>
      </p:sp>
    </p:spTree>
    <p:extLst>
      <p:ext uri="{BB962C8B-B14F-4D97-AF65-F5344CB8AC3E}">
        <p14:creationId xmlns:p14="http://schemas.microsoft.com/office/powerpoint/2010/main" val="306745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A585-F900-547E-D2FE-12148D787E7F}"/>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A8BA5BC-7FD7-BFE0-33B5-F5A5493BF3AB}"/>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AB797E-606D-7EBE-5184-1C941350B1C4}"/>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CD7FF1-F01C-EF9E-FBA6-1F70B35B3D2D}"/>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15C15-9E03-6EC1-EC93-0F0A7F922825}"/>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25A7621-0824-29DC-D5AF-587FE5C0E1EB}"/>
              </a:ext>
            </a:extLst>
          </p:cNvPr>
          <p:cNvSpPr>
            <a:spLocks noGrp="1"/>
          </p:cNvSpPr>
          <p:nvPr>
            <p:ph type="sldNum" sz="quarter" idx="10"/>
          </p:nvPr>
        </p:nvSpPr>
        <p:spPr/>
        <p:txBody>
          <a:bodyPr/>
          <a:lstStyle>
            <a:lvl1pPr>
              <a:defRPr/>
            </a:lvl1pPr>
          </a:lstStyle>
          <a:p>
            <a:r>
              <a:rPr lang="en-US" altLang="en-US"/>
              <a:t>22.</a:t>
            </a:r>
            <a:fld id="{9DFF324C-D920-3B4E-B790-0759434403DC}" type="slidenum">
              <a:rPr lang="en-US" altLang="en-US"/>
              <a:pPr/>
              <a:t>‹#›</a:t>
            </a:fld>
            <a:endParaRPr lang="en-US" altLang="en-US"/>
          </a:p>
        </p:txBody>
      </p:sp>
    </p:spTree>
    <p:extLst>
      <p:ext uri="{BB962C8B-B14F-4D97-AF65-F5344CB8AC3E}">
        <p14:creationId xmlns:p14="http://schemas.microsoft.com/office/powerpoint/2010/main" val="185791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2193-67F3-B37A-0341-6019B5D22C6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79B624DB-D3FE-BB34-5B77-507A0D7FDCF1}"/>
              </a:ext>
            </a:extLst>
          </p:cNvPr>
          <p:cNvSpPr>
            <a:spLocks noGrp="1"/>
          </p:cNvSpPr>
          <p:nvPr>
            <p:ph type="sldNum" sz="quarter" idx="10"/>
          </p:nvPr>
        </p:nvSpPr>
        <p:spPr/>
        <p:txBody>
          <a:bodyPr/>
          <a:lstStyle>
            <a:lvl1pPr>
              <a:defRPr/>
            </a:lvl1pPr>
          </a:lstStyle>
          <a:p>
            <a:r>
              <a:rPr lang="en-US" altLang="en-US"/>
              <a:t>22.</a:t>
            </a:r>
            <a:fld id="{3AE9F45C-7E63-A64F-A6F0-9C852464F0C4}" type="slidenum">
              <a:rPr lang="en-US" altLang="en-US"/>
              <a:pPr/>
              <a:t>‹#›</a:t>
            </a:fld>
            <a:endParaRPr lang="en-US" altLang="en-US"/>
          </a:p>
        </p:txBody>
      </p:sp>
    </p:spTree>
    <p:extLst>
      <p:ext uri="{BB962C8B-B14F-4D97-AF65-F5344CB8AC3E}">
        <p14:creationId xmlns:p14="http://schemas.microsoft.com/office/powerpoint/2010/main" val="429309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ED6885-A4C6-F373-EE8F-2F9F508F5AA9}"/>
              </a:ext>
            </a:extLst>
          </p:cNvPr>
          <p:cNvSpPr>
            <a:spLocks noGrp="1"/>
          </p:cNvSpPr>
          <p:nvPr>
            <p:ph type="sldNum" sz="quarter" idx="10"/>
          </p:nvPr>
        </p:nvSpPr>
        <p:spPr/>
        <p:txBody>
          <a:bodyPr/>
          <a:lstStyle>
            <a:lvl1pPr>
              <a:defRPr/>
            </a:lvl1pPr>
          </a:lstStyle>
          <a:p>
            <a:r>
              <a:rPr lang="en-US" altLang="en-US"/>
              <a:t>22.</a:t>
            </a:r>
            <a:fld id="{0C4A200A-A7F5-2E4D-A125-43DC5B37E45C}" type="slidenum">
              <a:rPr lang="en-US" altLang="en-US"/>
              <a:pPr/>
              <a:t>‹#›</a:t>
            </a:fld>
            <a:endParaRPr lang="en-US" altLang="en-US"/>
          </a:p>
        </p:txBody>
      </p:sp>
    </p:spTree>
    <p:extLst>
      <p:ext uri="{BB962C8B-B14F-4D97-AF65-F5344CB8AC3E}">
        <p14:creationId xmlns:p14="http://schemas.microsoft.com/office/powerpoint/2010/main" val="223477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B4E4-DDDC-4342-68D1-29560134D0E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FED39B-4B02-DF23-665A-24A3FC8CC9E2}"/>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F393BD-1536-B7D0-668C-22A072652F60}"/>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25A0A94-375F-C8E7-DB3B-5CABB30521F7}"/>
              </a:ext>
            </a:extLst>
          </p:cNvPr>
          <p:cNvSpPr>
            <a:spLocks noGrp="1"/>
          </p:cNvSpPr>
          <p:nvPr>
            <p:ph type="sldNum" sz="quarter" idx="10"/>
          </p:nvPr>
        </p:nvSpPr>
        <p:spPr/>
        <p:txBody>
          <a:bodyPr/>
          <a:lstStyle>
            <a:lvl1pPr>
              <a:defRPr/>
            </a:lvl1pPr>
          </a:lstStyle>
          <a:p>
            <a:r>
              <a:rPr lang="en-US" altLang="en-US"/>
              <a:t>22.</a:t>
            </a:r>
            <a:fld id="{E9F76E90-8D95-C64A-B275-69B235E84192}" type="slidenum">
              <a:rPr lang="en-US" altLang="en-US"/>
              <a:pPr/>
              <a:t>‹#›</a:t>
            </a:fld>
            <a:endParaRPr lang="en-US" altLang="en-US"/>
          </a:p>
        </p:txBody>
      </p:sp>
    </p:spTree>
    <p:extLst>
      <p:ext uri="{BB962C8B-B14F-4D97-AF65-F5344CB8AC3E}">
        <p14:creationId xmlns:p14="http://schemas.microsoft.com/office/powerpoint/2010/main" val="284947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8A4F-7FE2-FE67-BC45-948C1F32CE02}"/>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D44A1D-8EF8-7D63-7A8A-F9FD99E53B9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095911-DC0A-2E19-12E2-E7CBE2FED8F5}"/>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7432E639-EDB0-6C3D-5611-EF998369F0FC}"/>
              </a:ext>
            </a:extLst>
          </p:cNvPr>
          <p:cNvSpPr>
            <a:spLocks noGrp="1"/>
          </p:cNvSpPr>
          <p:nvPr>
            <p:ph type="sldNum" sz="quarter" idx="10"/>
          </p:nvPr>
        </p:nvSpPr>
        <p:spPr/>
        <p:txBody>
          <a:bodyPr/>
          <a:lstStyle>
            <a:lvl1pPr>
              <a:defRPr/>
            </a:lvl1pPr>
          </a:lstStyle>
          <a:p>
            <a:r>
              <a:rPr lang="en-US" altLang="en-US"/>
              <a:t>22.</a:t>
            </a:r>
            <a:fld id="{C7CC44BA-A777-D745-8C8E-2AF9F92A2BDE}" type="slidenum">
              <a:rPr lang="en-US" altLang="en-US"/>
              <a:pPr/>
              <a:t>‹#›</a:t>
            </a:fld>
            <a:endParaRPr lang="en-US" altLang="en-US"/>
          </a:p>
        </p:txBody>
      </p:sp>
    </p:spTree>
    <p:extLst>
      <p:ext uri="{BB962C8B-B14F-4D97-AF65-F5344CB8AC3E}">
        <p14:creationId xmlns:p14="http://schemas.microsoft.com/office/powerpoint/2010/main" val="77048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442DB1F8-8A94-B61D-27E5-8E185CDF3136}"/>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baseline="0">
                <a:solidFill>
                  <a:schemeClr val="bg2"/>
                </a:solidFill>
              </a:defRPr>
            </a:lvl1pPr>
          </a:lstStyle>
          <a:p>
            <a:r>
              <a:rPr lang="en-US" altLang="en-US"/>
              <a:t>22.</a:t>
            </a:r>
            <a:fld id="{1A795110-4700-1642-9B84-71CF25F7C01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0C539C87-B529-1EA2-69CF-A5B26D110FB2}"/>
              </a:ext>
            </a:extLst>
          </p:cNvPr>
          <p:cNvSpPr>
            <a:spLocks noGrp="1"/>
          </p:cNvSpPr>
          <p:nvPr>
            <p:ph type="sldNum" sz="quarter" idx="10"/>
          </p:nvPr>
        </p:nvSpPr>
        <p:spPr/>
        <p:txBody>
          <a:bodyPr/>
          <a:lstStyle/>
          <a:p>
            <a:r>
              <a:rPr lang="en-US" altLang="en-US"/>
              <a:t>22.</a:t>
            </a:r>
            <a:fld id="{AF9EAB1F-07FB-1E4A-BCBE-DAEF9CF8DCBC}" type="slidenum">
              <a:rPr lang="en-US" altLang="en-US"/>
              <a:pPr/>
              <a:t>1</a:t>
            </a:fld>
            <a:endParaRPr lang="en-US" altLang="en-US"/>
          </a:p>
        </p:txBody>
      </p:sp>
      <p:pic>
        <p:nvPicPr>
          <p:cNvPr id="1242114" name="Picture 2">
            <a:extLst>
              <a:ext uri="{FF2B5EF4-FFF2-40B4-BE49-F238E27FC236}">
                <a16:creationId xmlns:a16="http://schemas.microsoft.com/office/drawing/2014/main" id="{1347E62F-E2E8-69DF-3C81-5C7DFC05C461}"/>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42115" name="Rectangle 3">
            <a:extLst>
              <a:ext uri="{FF2B5EF4-FFF2-40B4-BE49-F238E27FC236}">
                <a16:creationId xmlns:a16="http://schemas.microsoft.com/office/drawing/2014/main" id="{12673633-F4ED-01B9-C25A-C12D0218E311}"/>
              </a:ext>
            </a:extLst>
          </p:cNvPr>
          <p:cNvSpPr>
            <a:spLocks noChangeArrowheads="1"/>
          </p:cNvSpPr>
          <p:nvPr/>
        </p:nvSpPr>
        <p:spPr bwMode="auto">
          <a:xfrm>
            <a:off x="1143000" y="2514600"/>
            <a:ext cx="68580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baseline="0">
                <a:solidFill>
                  <a:schemeClr val="tx2"/>
                </a:solidFill>
              </a:rPr>
              <a:t>Chapter 22</a:t>
            </a:r>
          </a:p>
          <a:p>
            <a:pPr algn="ctr"/>
            <a:endParaRPr lang="en-US" altLang="en-US" sz="2000" baseline="0">
              <a:solidFill>
                <a:schemeClr val="tx2"/>
              </a:solidFill>
            </a:endParaRPr>
          </a:p>
          <a:p>
            <a:pPr algn="ctr"/>
            <a:r>
              <a:rPr lang="en-US" altLang="en-US" sz="4400" baseline="0"/>
              <a:t>Network Layer:</a:t>
            </a:r>
          </a:p>
          <a:p>
            <a:pPr algn="ctr"/>
            <a:r>
              <a:rPr lang="en-US" altLang="en-US" sz="4400" baseline="0"/>
              <a:t>Delivery, Forwarding, </a:t>
            </a:r>
            <a:br>
              <a:rPr lang="en-US" altLang="en-US" sz="4400" baseline="0"/>
            </a:br>
            <a:r>
              <a:rPr lang="en-US" altLang="en-US" sz="4400" baseline="0"/>
              <a:t>and Routing</a:t>
            </a:r>
          </a:p>
        </p:txBody>
      </p:sp>
      <p:sp>
        <p:nvSpPr>
          <p:cNvPr id="1242116" name="Text Box 4">
            <a:extLst>
              <a:ext uri="{FF2B5EF4-FFF2-40B4-BE49-F238E27FC236}">
                <a16:creationId xmlns:a16="http://schemas.microsoft.com/office/drawing/2014/main" id="{1AC081F8-2FBC-A91D-8BC2-0890826971DA}"/>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baseline="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E0C885-2D12-CBF8-23EE-CA0BD79B276A}"/>
              </a:ext>
            </a:extLst>
          </p:cNvPr>
          <p:cNvSpPr>
            <a:spLocks noGrp="1"/>
          </p:cNvSpPr>
          <p:nvPr>
            <p:ph type="sldNum" sz="quarter" idx="10"/>
          </p:nvPr>
        </p:nvSpPr>
        <p:spPr/>
        <p:txBody>
          <a:bodyPr/>
          <a:lstStyle/>
          <a:p>
            <a:r>
              <a:rPr lang="en-US" altLang="en-US"/>
              <a:t>22.</a:t>
            </a:r>
            <a:fld id="{B42A08E4-F00C-9146-AE40-1FF4F9C772DF}" type="slidenum">
              <a:rPr lang="en-US" altLang="en-US"/>
              <a:pPr/>
              <a:t>10</a:t>
            </a:fld>
            <a:endParaRPr lang="en-US" altLang="en-US"/>
          </a:p>
        </p:txBody>
      </p:sp>
      <p:sp>
        <p:nvSpPr>
          <p:cNvPr id="1215490" name="Rectangle 2">
            <a:extLst>
              <a:ext uri="{FF2B5EF4-FFF2-40B4-BE49-F238E27FC236}">
                <a16:creationId xmlns:a16="http://schemas.microsoft.com/office/drawing/2014/main" id="{983BC5D7-C416-CB2D-CC38-F66DC2D321D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5491" name="Rectangle 3">
            <a:extLst>
              <a:ext uri="{FF2B5EF4-FFF2-40B4-BE49-F238E27FC236}">
                <a16:creationId xmlns:a16="http://schemas.microsoft.com/office/drawing/2014/main" id="{0BEA1F45-12A7-8AA5-CDC5-4928B853A65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5492" name="Rectangle 4">
            <a:extLst>
              <a:ext uri="{FF2B5EF4-FFF2-40B4-BE49-F238E27FC236}">
                <a16:creationId xmlns:a16="http://schemas.microsoft.com/office/drawing/2014/main" id="{89321C2B-FDCF-60EE-1A53-A0BC53E6A05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5493" name="Rectangle 5">
            <a:extLst>
              <a:ext uri="{FF2B5EF4-FFF2-40B4-BE49-F238E27FC236}">
                <a16:creationId xmlns:a16="http://schemas.microsoft.com/office/drawing/2014/main" id="{A047C6DA-C6A9-A7B4-5A5C-71F967FC30B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5494" name="Rectangle 6">
            <a:extLst>
              <a:ext uri="{FF2B5EF4-FFF2-40B4-BE49-F238E27FC236}">
                <a16:creationId xmlns:a16="http://schemas.microsoft.com/office/drawing/2014/main" id="{6CFA239D-192E-FC0F-326F-225F7D67FE6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5495" name="Rectangle 7">
            <a:extLst>
              <a:ext uri="{FF2B5EF4-FFF2-40B4-BE49-F238E27FC236}">
                <a16:creationId xmlns:a16="http://schemas.microsoft.com/office/drawing/2014/main" id="{2E082B83-B206-DD0F-A68D-5E526825AB8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5496" name="Rectangle 8">
            <a:extLst>
              <a:ext uri="{FF2B5EF4-FFF2-40B4-BE49-F238E27FC236}">
                <a16:creationId xmlns:a16="http://schemas.microsoft.com/office/drawing/2014/main" id="{CACA8E0D-27B4-9CAB-5006-AA4B5F3D1AB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5497" name="Rectangle 9">
            <a:extLst>
              <a:ext uri="{FF2B5EF4-FFF2-40B4-BE49-F238E27FC236}">
                <a16:creationId xmlns:a16="http://schemas.microsoft.com/office/drawing/2014/main" id="{90B6CC93-EC6C-537C-09AD-6484B4E0D638}"/>
              </a:ext>
            </a:extLst>
          </p:cNvPr>
          <p:cNvSpPr>
            <a:spLocks noChangeArrowheads="1"/>
          </p:cNvSpPr>
          <p:nvPr/>
        </p:nvSpPr>
        <p:spPr bwMode="auto">
          <a:xfrm>
            <a:off x="228600" y="9144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Make a routing table for router R1, using the configuration in Figure 22.6.</a:t>
            </a:r>
          </a:p>
        </p:txBody>
      </p:sp>
      <p:sp>
        <p:nvSpPr>
          <p:cNvPr id="1215498" name="Text Box 10">
            <a:extLst>
              <a:ext uri="{FF2B5EF4-FFF2-40B4-BE49-F238E27FC236}">
                <a16:creationId xmlns:a16="http://schemas.microsoft.com/office/drawing/2014/main" id="{9BB253EC-2F3C-C8AD-9842-65E086A1BF27}"/>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22.1</a:t>
            </a:r>
          </a:p>
        </p:txBody>
      </p:sp>
      <p:sp>
        <p:nvSpPr>
          <p:cNvPr id="1215500" name="Rectangle 12">
            <a:extLst>
              <a:ext uri="{FF2B5EF4-FFF2-40B4-BE49-F238E27FC236}">
                <a16:creationId xmlns:a16="http://schemas.microsoft.com/office/drawing/2014/main" id="{9B6DE793-0077-5398-A58A-6346B0FF43DC}"/>
              </a:ext>
            </a:extLst>
          </p:cNvPr>
          <p:cNvSpPr>
            <a:spLocks noChangeArrowheads="1"/>
          </p:cNvSpPr>
          <p:nvPr/>
        </p:nvSpPr>
        <p:spPr bwMode="auto">
          <a:xfrm>
            <a:off x="228600" y="22098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Table 22.1 shows the corresponding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3B7688-498E-C9D7-F213-85897A07E16F}"/>
              </a:ext>
            </a:extLst>
          </p:cNvPr>
          <p:cNvSpPr>
            <a:spLocks noGrp="1"/>
          </p:cNvSpPr>
          <p:nvPr>
            <p:ph type="sldNum" sz="quarter" idx="10"/>
          </p:nvPr>
        </p:nvSpPr>
        <p:spPr/>
        <p:txBody>
          <a:bodyPr/>
          <a:lstStyle/>
          <a:p>
            <a:r>
              <a:rPr lang="en-US" altLang="en-US"/>
              <a:t>22.</a:t>
            </a:r>
            <a:fld id="{2C16013A-4F3A-364A-9C9B-5BA009AECBA6}" type="slidenum">
              <a:rPr lang="en-US" altLang="en-US"/>
              <a:pPr/>
              <a:t>11</a:t>
            </a:fld>
            <a:endParaRPr lang="en-US" altLang="en-US"/>
          </a:p>
        </p:txBody>
      </p:sp>
      <p:sp>
        <p:nvSpPr>
          <p:cNvPr id="1092610" name="Line 2">
            <a:extLst>
              <a:ext uri="{FF2B5EF4-FFF2-40B4-BE49-F238E27FC236}">
                <a16:creationId xmlns:a16="http://schemas.microsoft.com/office/drawing/2014/main" id="{41D7DC83-214F-948E-3617-5EAE5452DAF4}"/>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1" name="Line 3">
            <a:extLst>
              <a:ext uri="{FF2B5EF4-FFF2-40B4-BE49-F238E27FC236}">
                <a16:creationId xmlns:a16="http://schemas.microsoft.com/office/drawing/2014/main" id="{E25AC368-EE72-B549-9168-CC65C64E3DF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2" name="Text Box 4">
            <a:extLst>
              <a:ext uri="{FF2B5EF4-FFF2-40B4-BE49-F238E27FC236}">
                <a16:creationId xmlns:a16="http://schemas.microsoft.com/office/drawing/2014/main" id="{797E1CB5-6CE1-58AF-3E6A-6670CAB53CE7}"/>
              </a:ext>
            </a:extLst>
          </p:cNvPr>
          <p:cNvSpPr txBox="1">
            <a:spLocks noChangeArrowheads="1"/>
          </p:cNvSpPr>
          <p:nvPr/>
        </p:nvSpPr>
        <p:spPr bwMode="auto">
          <a:xfrm>
            <a:off x="304800" y="381000"/>
            <a:ext cx="5176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22.6  </a:t>
            </a:r>
            <a:r>
              <a:rPr lang="en-US" altLang="en-US" sz="2000" i="1" baseline="0">
                <a:latin typeface="Times New Roman" panose="02020603050405020304" pitchFamily="18" charset="0"/>
              </a:rPr>
              <a:t>Configuration for Example 22.1</a:t>
            </a:r>
          </a:p>
        </p:txBody>
      </p:sp>
      <p:sp>
        <p:nvSpPr>
          <p:cNvPr id="1092613" name="Line 5">
            <a:extLst>
              <a:ext uri="{FF2B5EF4-FFF2-40B4-BE49-F238E27FC236}">
                <a16:creationId xmlns:a16="http://schemas.microsoft.com/office/drawing/2014/main" id="{5F0D881E-304B-747B-39F9-679E6CF6D1B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2614" name="Picture 6">
            <a:extLst>
              <a:ext uri="{FF2B5EF4-FFF2-40B4-BE49-F238E27FC236}">
                <a16:creationId xmlns:a16="http://schemas.microsoft.com/office/drawing/2014/main" id="{B3234A91-26A1-8D2A-FABE-DF00D8A4D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28750"/>
            <a:ext cx="7843838"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487899-B987-8279-7583-29C824A5A52B}"/>
              </a:ext>
            </a:extLst>
          </p:cNvPr>
          <p:cNvSpPr>
            <a:spLocks noGrp="1"/>
          </p:cNvSpPr>
          <p:nvPr>
            <p:ph type="sldNum" sz="quarter" idx="10"/>
          </p:nvPr>
        </p:nvSpPr>
        <p:spPr/>
        <p:txBody>
          <a:bodyPr/>
          <a:lstStyle/>
          <a:p>
            <a:r>
              <a:rPr lang="en-US" altLang="en-US"/>
              <a:t>22.</a:t>
            </a:r>
            <a:fld id="{C9CEC610-6281-524B-B731-886E3181A60E}" type="slidenum">
              <a:rPr lang="en-US" altLang="en-US"/>
              <a:pPr/>
              <a:t>12</a:t>
            </a:fld>
            <a:endParaRPr lang="en-US" altLang="en-US"/>
          </a:p>
        </p:txBody>
      </p:sp>
      <p:sp>
        <p:nvSpPr>
          <p:cNvPr id="1211394" name="Text Box 2">
            <a:extLst>
              <a:ext uri="{FF2B5EF4-FFF2-40B4-BE49-F238E27FC236}">
                <a16:creationId xmlns:a16="http://schemas.microsoft.com/office/drawing/2014/main" id="{5A122D64-753A-F324-0DF1-48688AB3164B}"/>
              </a:ext>
            </a:extLst>
          </p:cNvPr>
          <p:cNvSpPr txBox="1">
            <a:spLocks noChangeArrowheads="1"/>
          </p:cNvSpPr>
          <p:nvPr/>
        </p:nvSpPr>
        <p:spPr bwMode="auto">
          <a:xfrm>
            <a:off x="609600" y="1524000"/>
            <a:ext cx="6116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Table 22.1  </a:t>
            </a:r>
            <a:r>
              <a:rPr lang="en-US" altLang="en-US" sz="2000" i="1" baseline="0">
                <a:latin typeface="Times New Roman" panose="02020603050405020304" pitchFamily="18" charset="0"/>
              </a:rPr>
              <a:t>Routing table for router R1 in Figure 22.6</a:t>
            </a:r>
          </a:p>
        </p:txBody>
      </p:sp>
      <p:pic>
        <p:nvPicPr>
          <p:cNvPr id="1211396" name="Picture 4">
            <a:extLst>
              <a:ext uri="{FF2B5EF4-FFF2-40B4-BE49-F238E27FC236}">
                <a16:creationId xmlns:a16="http://schemas.microsoft.com/office/drawing/2014/main" id="{D28BA804-D4FA-2FB2-2D6D-9C3D67A2A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952625"/>
            <a:ext cx="82359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A4533-861C-539E-FD04-55FE6E4FCAD1}"/>
              </a:ext>
            </a:extLst>
          </p:cNvPr>
          <p:cNvSpPr>
            <a:spLocks noGrp="1"/>
          </p:cNvSpPr>
          <p:nvPr>
            <p:ph type="sldNum" sz="quarter" idx="10"/>
          </p:nvPr>
        </p:nvSpPr>
        <p:spPr/>
        <p:txBody>
          <a:bodyPr/>
          <a:lstStyle/>
          <a:p>
            <a:r>
              <a:rPr lang="en-US" altLang="en-US"/>
              <a:t>22.</a:t>
            </a:r>
            <a:fld id="{D9F0283E-D478-724C-953C-403C0E8620CE}" type="slidenum">
              <a:rPr lang="en-US" altLang="en-US"/>
              <a:pPr/>
              <a:t>13</a:t>
            </a:fld>
            <a:endParaRPr lang="en-US" altLang="en-US"/>
          </a:p>
        </p:txBody>
      </p:sp>
      <p:sp>
        <p:nvSpPr>
          <p:cNvPr id="1217538" name="Rectangle 2">
            <a:extLst>
              <a:ext uri="{FF2B5EF4-FFF2-40B4-BE49-F238E27FC236}">
                <a16:creationId xmlns:a16="http://schemas.microsoft.com/office/drawing/2014/main" id="{A1E9F039-DF4D-5208-D3E3-5F4C00EA7A6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7539" name="Rectangle 3">
            <a:extLst>
              <a:ext uri="{FF2B5EF4-FFF2-40B4-BE49-F238E27FC236}">
                <a16:creationId xmlns:a16="http://schemas.microsoft.com/office/drawing/2014/main" id="{FFBF7609-5226-FCF5-DF4A-24A15A365D3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7540" name="Rectangle 4">
            <a:extLst>
              <a:ext uri="{FF2B5EF4-FFF2-40B4-BE49-F238E27FC236}">
                <a16:creationId xmlns:a16="http://schemas.microsoft.com/office/drawing/2014/main" id="{0A1A0C5A-719E-088A-76E4-C3D9A75BC5B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7541" name="Rectangle 5">
            <a:extLst>
              <a:ext uri="{FF2B5EF4-FFF2-40B4-BE49-F238E27FC236}">
                <a16:creationId xmlns:a16="http://schemas.microsoft.com/office/drawing/2014/main" id="{58C49E30-9956-A42E-1D31-A6515CB11F1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7542" name="Rectangle 6">
            <a:extLst>
              <a:ext uri="{FF2B5EF4-FFF2-40B4-BE49-F238E27FC236}">
                <a16:creationId xmlns:a16="http://schemas.microsoft.com/office/drawing/2014/main" id="{3CE91E1B-4BC6-FD6F-19A7-B5314B6CC7C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7543" name="Rectangle 7">
            <a:extLst>
              <a:ext uri="{FF2B5EF4-FFF2-40B4-BE49-F238E27FC236}">
                <a16:creationId xmlns:a16="http://schemas.microsoft.com/office/drawing/2014/main" id="{B084EC82-2430-CA1D-0D3D-DB0176219E8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7544" name="Rectangle 8">
            <a:extLst>
              <a:ext uri="{FF2B5EF4-FFF2-40B4-BE49-F238E27FC236}">
                <a16:creationId xmlns:a16="http://schemas.microsoft.com/office/drawing/2014/main" id="{4CB28B7E-8D90-9475-DB17-CDF48F55759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7545" name="Rectangle 9">
            <a:extLst>
              <a:ext uri="{FF2B5EF4-FFF2-40B4-BE49-F238E27FC236}">
                <a16:creationId xmlns:a16="http://schemas.microsoft.com/office/drawing/2014/main" id="{7600964B-E51A-0E90-F088-637FC621DFD3}"/>
              </a:ext>
            </a:extLst>
          </p:cNvPr>
          <p:cNvSpPr>
            <a:spLocks noChangeArrowheads="1"/>
          </p:cNvSpPr>
          <p:nvPr/>
        </p:nvSpPr>
        <p:spPr bwMode="auto">
          <a:xfrm>
            <a:off x="228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Show the forwarding process if a packet arrives at R1 in Figure 22.6 with the destination address 180.70.65.140.</a:t>
            </a:r>
          </a:p>
        </p:txBody>
      </p:sp>
      <p:sp>
        <p:nvSpPr>
          <p:cNvPr id="1217546" name="Text Box 10">
            <a:extLst>
              <a:ext uri="{FF2B5EF4-FFF2-40B4-BE49-F238E27FC236}">
                <a16:creationId xmlns:a16="http://schemas.microsoft.com/office/drawing/2014/main" id="{683DEE44-92D5-C2E7-2BE5-58C952ADFAFE}"/>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22.2</a:t>
            </a:r>
          </a:p>
        </p:txBody>
      </p:sp>
      <p:sp>
        <p:nvSpPr>
          <p:cNvPr id="1217547" name="Rectangle 11">
            <a:extLst>
              <a:ext uri="{FF2B5EF4-FFF2-40B4-BE49-F238E27FC236}">
                <a16:creationId xmlns:a16="http://schemas.microsoft.com/office/drawing/2014/main" id="{04EECE12-0CF5-6D19-EB0F-315119DBFEF1}"/>
              </a:ext>
            </a:extLst>
          </p:cNvPr>
          <p:cNvSpPr>
            <a:spLocks noChangeArrowheads="1"/>
          </p:cNvSpPr>
          <p:nvPr/>
        </p:nvSpPr>
        <p:spPr bwMode="auto">
          <a:xfrm>
            <a:off x="152400" y="2057400"/>
            <a:ext cx="88392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The router performs the following steps:</a:t>
            </a:r>
          </a:p>
          <a:p>
            <a:r>
              <a:rPr lang="en-US" altLang="en-US" sz="2800" i="1" baseline="0">
                <a:solidFill>
                  <a:schemeClr val="hlink"/>
                </a:solidFill>
                <a:latin typeface="Times New Roman" panose="02020603050405020304" pitchFamily="18" charset="0"/>
              </a:rPr>
              <a:t>1</a:t>
            </a:r>
            <a:r>
              <a:rPr lang="en-US" altLang="en-US" sz="2800" i="1" baseline="0">
                <a:latin typeface="Times New Roman" panose="02020603050405020304" pitchFamily="18" charset="0"/>
              </a:rPr>
              <a:t>. The first mask (/26) is applied to the destination address.</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The result is 180.70.65.128, which does not match the</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corresponding network address.</a:t>
            </a:r>
          </a:p>
          <a:p>
            <a:r>
              <a:rPr lang="en-US" altLang="en-US" sz="2800" i="1" baseline="0">
                <a:solidFill>
                  <a:schemeClr val="hlink"/>
                </a:solidFill>
                <a:latin typeface="Times New Roman" panose="02020603050405020304" pitchFamily="18" charset="0"/>
              </a:rPr>
              <a:t>2.</a:t>
            </a:r>
            <a:r>
              <a:rPr lang="en-US" altLang="en-US" sz="2800" i="1" baseline="0">
                <a:latin typeface="Times New Roman" panose="02020603050405020304" pitchFamily="18" charset="0"/>
              </a:rPr>
              <a:t> The second mask (/25) is applied to the destination</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 The result is 180.70.65.128, which matches the</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corresponding network address. The next-hop address</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and the interface number m0 are passed to ARP for</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further processing.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362C2E-C289-BB3F-26FD-ED9E77058707}"/>
              </a:ext>
            </a:extLst>
          </p:cNvPr>
          <p:cNvSpPr>
            <a:spLocks noGrp="1"/>
          </p:cNvSpPr>
          <p:nvPr>
            <p:ph type="sldNum" sz="quarter" idx="10"/>
          </p:nvPr>
        </p:nvSpPr>
        <p:spPr/>
        <p:txBody>
          <a:bodyPr/>
          <a:lstStyle/>
          <a:p>
            <a:r>
              <a:rPr lang="en-US" altLang="en-US"/>
              <a:t>22.</a:t>
            </a:r>
            <a:fld id="{7603FD02-6FD3-A041-A255-230503B078B7}" type="slidenum">
              <a:rPr lang="en-US" altLang="en-US"/>
              <a:pPr/>
              <a:t>14</a:t>
            </a:fld>
            <a:endParaRPr lang="en-US" altLang="en-US"/>
          </a:p>
        </p:txBody>
      </p:sp>
      <p:sp>
        <p:nvSpPr>
          <p:cNvPr id="1219586" name="Rectangle 2">
            <a:extLst>
              <a:ext uri="{FF2B5EF4-FFF2-40B4-BE49-F238E27FC236}">
                <a16:creationId xmlns:a16="http://schemas.microsoft.com/office/drawing/2014/main" id="{DE87D9F1-6CF8-5058-B273-0CBE5973588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9587" name="Rectangle 3">
            <a:extLst>
              <a:ext uri="{FF2B5EF4-FFF2-40B4-BE49-F238E27FC236}">
                <a16:creationId xmlns:a16="http://schemas.microsoft.com/office/drawing/2014/main" id="{E6AE8389-C3FA-2162-B6D6-88DE325292D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9588" name="Rectangle 4">
            <a:extLst>
              <a:ext uri="{FF2B5EF4-FFF2-40B4-BE49-F238E27FC236}">
                <a16:creationId xmlns:a16="http://schemas.microsoft.com/office/drawing/2014/main" id="{8FAD9E8C-3FC2-570B-E689-A93EAA4E1CD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9589" name="Rectangle 5">
            <a:extLst>
              <a:ext uri="{FF2B5EF4-FFF2-40B4-BE49-F238E27FC236}">
                <a16:creationId xmlns:a16="http://schemas.microsoft.com/office/drawing/2014/main" id="{76DC93C5-4B2B-130F-1050-4765E0188EC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9590" name="Rectangle 6">
            <a:extLst>
              <a:ext uri="{FF2B5EF4-FFF2-40B4-BE49-F238E27FC236}">
                <a16:creationId xmlns:a16="http://schemas.microsoft.com/office/drawing/2014/main" id="{24852723-D57C-052F-88F8-D33B93A3FA5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9591" name="Rectangle 7">
            <a:extLst>
              <a:ext uri="{FF2B5EF4-FFF2-40B4-BE49-F238E27FC236}">
                <a16:creationId xmlns:a16="http://schemas.microsoft.com/office/drawing/2014/main" id="{1DD86141-60F1-EB80-5A35-B9CB139EB64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9592" name="Rectangle 8">
            <a:extLst>
              <a:ext uri="{FF2B5EF4-FFF2-40B4-BE49-F238E27FC236}">
                <a16:creationId xmlns:a16="http://schemas.microsoft.com/office/drawing/2014/main" id="{BBA4BDC4-3680-1D1F-4B65-F97F2F5E123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19593" name="Rectangle 9">
            <a:extLst>
              <a:ext uri="{FF2B5EF4-FFF2-40B4-BE49-F238E27FC236}">
                <a16:creationId xmlns:a16="http://schemas.microsoft.com/office/drawing/2014/main" id="{1FD29471-A5A3-F01D-2BB4-2A4D8186D1FC}"/>
              </a:ext>
            </a:extLst>
          </p:cNvPr>
          <p:cNvSpPr>
            <a:spLocks noChangeArrowheads="1"/>
          </p:cNvSpPr>
          <p:nvPr/>
        </p:nvSpPr>
        <p:spPr bwMode="auto">
          <a:xfrm>
            <a:off x="228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Show the forwarding process if a packet arrives at R1 in Figure 22.6 with the destination address 201.4.22.35.</a:t>
            </a:r>
          </a:p>
        </p:txBody>
      </p:sp>
      <p:sp>
        <p:nvSpPr>
          <p:cNvPr id="1219594" name="Text Box 10">
            <a:extLst>
              <a:ext uri="{FF2B5EF4-FFF2-40B4-BE49-F238E27FC236}">
                <a16:creationId xmlns:a16="http://schemas.microsoft.com/office/drawing/2014/main" id="{6BCCF064-D144-0819-7044-CAFA2E96E7EF}"/>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22.3</a:t>
            </a:r>
          </a:p>
        </p:txBody>
      </p:sp>
      <p:sp>
        <p:nvSpPr>
          <p:cNvPr id="1219596" name="Rectangle 12">
            <a:extLst>
              <a:ext uri="{FF2B5EF4-FFF2-40B4-BE49-F238E27FC236}">
                <a16:creationId xmlns:a16="http://schemas.microsoft.com/office/drawing/2014/main" id="{50008A98-7009-8B3B-14AF-0C6DA3406BA7}"/>
              </a:ext>
            </a:extLst>
          </p:cNvPr>
          <p:cNvSpPr>
            <a:spLocks noChangeArrowheads="1"/>
          </p:cNvSpPr>
          <p:nvPr/>
        </p:nvSpPr>
        <p:spPr bwMode="auto">
          <a:xfrm>
            <a:off x="228600" y="2725738"/>
            <a:ext cx="86868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800" i="1" baseline="0">
                <a:solidFill>
                  <a:schemeClr val="hlink"/>
                </a:solidFill>
              </a:rPr>
              <a:t>Solution</a:t>
            </a:r>
          </a:p>
          <a:p>
            <a:pPr algn="just"/>
            <a:r>
              <a:rPr lang="en-US" altLang="en-US" sz="2800" i="1" baseline="0"/>
              <a:t>The router performs the following steps:</a:t>
            </a:r>
          </a:p>
          <a:p>
            <a:r>
              <a:rPr lang="en-US" altLang="en-US" sz="2800" i="1" baseline="0">
                <a:solidFill>
                  <a:schemeClr val="hlink"/>
                </a:solidFill>
              </a:rPr>
              <a:t>1.</a:t>
            </a:r>
            <a:r>
              <a:rPr lang="en-US" altLang="en-US" sz="2800" i="1" baseline="0"/>
              <a:t> The first mask (/26) is applied to the destination</a:t>
            </a:r>
            <a:br>
              <a:rPr lang="en-US" altLang="en-US" sz="2800" i="1" baseline="0"/>
            </a:br>
            <a:r>
              <a:rPr lang="en-US" altLang="en-US" sz="2800" i="1" baseline="0"/>
              <a:t>address. The result is 201.4.22.0, which does not</a:t>
            </a:r>
            <a:br>
              <a:rPr lang="en-US" altLang="en-US" sz="2800" i="1" baseline="0"/>
            </a:br>
            <a:r>
              <a:rPr lang="en-US" altLang="en-US" sz="2800" i="1" baseline="0"/>
              <a:t>match the corresponding network address.</a:t>
            </a:r>
          </a:p>
          <a:p>
            <a:r>
              <a:rPr lang="en-US" altLang="en-US" sz="2800" i="1" baseline="0">
                <a:solidFill>
                  <a:schemeClr val="hlink"/>
                </a:solidFill>
              </a:rPr>
              <a:t>2.</a:t>
            </a:r>
            <a:r>
              <a:rPr lang="en-US" altLang="en-US" sz="2800" i="1" baseline="0"/>
              <a:t> The second mask (/25) is applied to the destination address. The result is 201.4.22.0, which does not match the corresponding network address (row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85F43-6259-C96A-E7AD-23988BAB63AA}"/>
              </a:ext>
            </a:extLst>
          </p:cNvPr>
          <p:cNvSpPr>
            <a:spLocks noGrp="1"/>
          </p:cNvSpPr>
          <p:nvPr>
            <p:ph type="sldNum" sz="quarter" idx="10"/>
          </p:nvPr>
        </p:nvSpPr>
        <p:spPr/>
        <p:txBody>
          <a:bodyPr/>
          <a:lstStyle/>
          <a:p>
            <a:r>
              <a:rPr lang="en-US" altLang="en-US"/>
              <a:t>22.</a:t>
            </a:r>
            <a:fld id="{D342BE7A-CBD6-5E48-AC77-4035A395BDE7}" type="slidenum">
              <a:rPr lang="en-US" altLang="en-US"/>
              <a:pPr/>
              <a:t>15</a:t>
            </a:fld>
            <a:endParaRPr lang="en-US" altLang="en-US"/>
          </a:p>
        </p:txBody>
      </p:sp>
      <p:sp>
        <p:nvSpPr>
          <p:cNvPr id="1233922" name="Rectangle 2">
            <a:extLst>
              <a:ext uri="{FF2B5EF4-FFF2-40B4-BE49-F238E27FC236}">
                <a16:creationId xmlns:a16="http://schemas.microsoft.com/office/drawing/2014/main" id="{46D711EA-DB97-4CE0-94B4-4CD2B53052A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3923" name="Rectangle 3">
            <a:extLst>
              <a:ext uri="{FF2B5EF4-FFF2-40B4-BE49-F238E27FC236}">
                <a16:creationId xmlns:a16="http://schemas.microsoft.com/office/drawing/2014/main" id="{9A4EDE0B-3243-0801-A011-3DB9D65EC48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3924" name="Rectangle 4">
            <a:extLst>
              <a:ext uri="{FF2B5EF4-FFF2-40B4-BE49-F238E27FC236}">
                <a16:creationId xmlns:a16="http://schemas.microsoft.com/office/drawing/2014/main" id="{B7FD89D2-93A8-5931-EE0E-54163069F23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3925" name="Rectangle 5">
            <a:extLst>
              <a:ext uri="{FF2B5EF4-FFF2-40B4-BE49-F238E27FC236}">
                <a16:creationId xmlns:a16="http://schemas.microsoft.com/office/drawing/2014/main" id="{431A1F90-B69A-2AB2-BF56-E3094EDD4D5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3926" name="Rectangle 6">
            <a:extLst>
              <a:ext uri="{FF2B5EF4-FFF2-40B4-BE49-F238E27FC236}">
                <a16:creationId xmlns:a16="http://schemas.microsoft.com/office/drawing/2014/main" id="{0ECFB0DE-621C-B299-2F5F-A5C46CAF742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3927" name="Rectangle 7">
            <a:extLst>
              <a:ext uri="{FF2B5EF4-FFF2-40B4-BE49-F238E27FC236}">
                <a16:creationId xmlns:a16="http://schemas.microsoft.com/office/drawing/2014/main" id="{82BC1A76-F66E-6C20-153B-244D86E2669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3928" name="Rectangle 8">
            <a:extLst>
              <a:ext uri="{FF2B5EF4-FFF2-40B4-BE49-F238E27FC236}">
                <a16:creationId xmlns:a16="http://schemas.microsoft.com/office/drawing/2014/main" id="{B4FED301-F8E7-5759-30C4-7028C4673C9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3930" name="Text Box 10">
            <a:extLst>
              <a:ext uri="{FF2B5EF4-FFF2-40B4-BE49-F238E27FC236}">
                <a16:creationId xmlns:a16="http://schemas.microsoft.com/office/drawing/2014/main" id="{5D952A70-DEFC-78F8-A44C-527E1B5B9B29}"/>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22.3 (continued)</a:t>
            </a:r>
          </a:p>
        </p:txBody>
      </p:sp>
      <p:sp>
        <p:nvSpPr>
          <p:cNvPr id="1233931" name="Rectangle 11">
            <a:extLst>
              <a:ext uri="{FF2B5EF4-FFF2-40B4-BE49-F238E27FC236}">
                <a16:creationId xmlns:a16="http://schemas.microsoft.com/office/drawing/2014/main" id="{DECBD578-C01C-0B72-235B-E76A39B01821}"/>
              </a:ext>
            </a:extLst>
          </p:cNvPr>
          <p:cNvSpPr>
            <a:spLocks noChangeArrowheads="1"/>
          </p:cNvSpPr>
          <p:nvPr/>
        </p:nvSpPr>
        <p:spPr bwMode="auto">
          <a:xfrm>
            <a:off x="228600" y="16002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baseline="0">
                <a:solidFill>
                  <a:schemeClr val="hlink"/>
                </a:solidFill>
                <a:latin typeface="Times New Roman" panose="02020603050405020304" pitchFamily="18" charset="0"/>
              </a:rPr>
              <a:t>3.</a:t>
            </a:r>
            <a:r>
              <a:rPr lang="en-US" altLang="en-US" sz="2800" i="1" baseline="0">
                <a:latin typeface="Times New Roman" panose="02020603050405020304" pitchFamily="18" charset="0"/>
              </a:rPr>
              <a:t> The third mask (/24) is applied to the destination</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 The result is 201.4.22.0, which matches the</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corresponding network address. The destination</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 of the packet and the interface number m3 are</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passed to ARP.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34CFBF-E878-AE8F-44EB-6CC5B11AE14D}"/>
              </a:ext>
            </a:extLst>
          </p:cNvPr>
          <p:cNvSpPr>
            <a:spLocks noGrp="1"/>
          </p:cNvSpPr>
          <p:nvPr>
            <p:ph type="sldNum" sz="quarter" idx="10"/>
          </p:nvPr>
        </p:nvSpPr>
        <p:spPr/>
        <p:txBody>
          <a:bodyPr/>
          <a:lstStyle/>
          <a:p>
            <a:r>
              <a:rPr lang="en-US" altLang="en-US"/>
              <a:t>22.</a:t>
            </a:r>
            <a:fld id="{AD441850-202A-DA4B-B4D5-85BD1A333FF4}" type="slidenum">
              <a:rPr lang="en-US" altLang="en-US"/>
              <a:pPr/>
              <a:t>16</a:t>
            </a:fld>
            <a:endParaRPr lang="en-US" altLang="en-US"/>
          </a:p>
        </p:txBody>
      </p:sp>
      <p:sp>
        <p:nvSpPr>
          <p:cNvPr id="1221634" name="Rectangle 2">
            <a:extLst>
              <a:ext uri="{FF2B5EF4-FFF2-40B4-BE49-F238E27FC236}">
                <a16:creationId xmlns:a16="http://schemas.microsoft.com/office/drawing/2014/main" id="{3A22B1B8-045C-D552-CE79-6C8D985E057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1635" name="Rectangle 3">
            <a:extLst>
              <a:ext uri="{FF2B5EF4-FFF2-40B4-BE49-F238E27FC236}">
                <a16:creationId xmlns:a16="http://schemas.microsoft.com/office/drawing/2014/main" id="{0BA9CDA5-9F7C-6340-8240-CE70FE8A2A5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1636" name="Rectangle 4">
            <a:extLst>
              <a:ext uri="{FF2B5EF4-FFF2-40B4-BE49-F238E27FC236}">
                <a16:creationId xmlns:a16="http://schemas.microsoft.com/office/drawing/2014/main" id="{567968A0-C688-5F43-A16C-4BBDBCF0F1E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1637" name="Rectangle 5">
            <a:extLst>
              <a:ext uri="{FF2B5EF4-FFF2-40B4-BE49-F238E27FC236}">
                <a16:creationId xmlns:a16="http://schemas.microsoft.com/office/drawing/2014/main" id="{7F20D209-2847-76B9-A003-279AB0F9A33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1638" name="Rectangle 6">
            <a:extLst>
              <a:ext uri="{FF2B5EF4-FFF2-40B4-BE49-F238E27FC236}">
                <a16:creationId xmlns:a16="http://schemas.microsoft.com/office/drawing/2014/main" id="{D9FAC531-79C5-0F11-6D53-FCAB13D64FD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1639" name="Rectangle 7">
            <a:extLst>
              <a:ext uri="{FF2B5EF4-FFF2-40B4-BE49-F238E27FC236}">
                <a16:creationId xmlns:a16="http://schemas.microsoft.com/office/drawing/2014/main" id="{634EE2F6-1925-0680-ECCB-1B48DF86C8E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1640" name="Rectangle 8">
            <a:extLst>
              <a:ext uri="{FF2B5EF4-FFF2-40B4-BE49-F238E27FC236}">
                <a16:creationId xmlns:a16="http://schemas.microsoft.com/office/drawing/2014/main" id="{FDC74FE4-4BDB-BD89-5716-95A5CE1796A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1641" name="Rectangle 9">
            <a:extLst>
              <a:ext uri="{FF2B5EF4-FFF2-40B4-BE49-F238E27FC236}">
                <a16:creationId xmlns:a16="http://schemas.microsoft.com/office/drawing/2014/main" id="{B69FAE53-A054-7815-F20D-3B1BC14D54A5}"/>
              </a:ext>
            </a:extLst>
          </p:cNvPr>
          <p:cNvSpPr>
            <a:spLocks noChangeArrowheads="1"/>
          </p:cNvSpPr>
          <p:nvPr/>
        </p:nvSpPr>
        <p:spPr bwMode="auto">
          <a:xfrm>
            <a:off x="228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Show the forwarding process if a packet arrives at R1 in Figure 22.6 with the destination address 18.24.32.78.</a:t>
            </a:r>
          </a:p>
        </p:txBody>
      </p:sp>
      <p:sp>
        <p:nvSpPr>
          <p:cNvPr id="1221642" name="Text Box 10">
            <a:extLst>
              <a:ext uri="{FF2B5EF4-FFF2-40B4-BE49-F238E27FC236}">
                <a16:creationId xmlns:a16="http://schemas.microsoft.com/office/drawing/2014/main" id="{7C9E0F25-299B-9FE3-003A-7448F374BDDF}"/>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22.4</a:t>
            </a:r>
          </a:p>
        </p:txBody>
      </p:sp>
      <p:sp>
        <p:nvSpPr>
          <p:cNvPr id="1221643" name="Rectangle 11">
            <a:extLst>
              <a:ext uri="{FF2B5EF4-FFF2-40B4-BE49-F238E27FC236}">
                <a16:creationId xmlns:a16="http://schemas.microsoft.com/office/drawing/2014/main" id="{9265DAE8-95B6-30E9-A395-9D8517DC695E}"/>
              </a:ext>
            </a:extLst>
          </p:cNvPr>
          <p:cNvSpPr>
            <a:spLocks noChangeArrowheads="1"/>
          </p:cNvSpPr>
          <p:nvPr/>
        </p:nvSpPr>
        <p:spPr bwMode="auto">
          <a:xfrm>
            <a:off x="228600" y="2438400"/>
            <a:ext cx="86868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This time all masks are applied, one by one, to the destination address, but no matching network address is found. When it reaches the end of the table, the module gives the next-hop address 180.70.65.200 and interface number m2 to ARP. This is probably an outgoing package that needs to be sent, via the default router, to someplace else in the Internet.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DA2F69-83FB-419D-3E71-88D5A34D6AE5}"/>
              </a:ext>
            </a:extLst>
          </p:cNvPr>
          <p:cNvSpPr>
            <a:spLocks noGrp="1"/>
          </p:cNvSpPr>
          <p:nvPr>
            <p:ph type="sldNum" sz="quarter" idx="10"/>
          </p:nvPr>
        </p:nvSpPr>
        <p:spPr/>
        <p:txBody>
          <a:bodyPr/>
          <a:lstStyle/>
          <a:p>
            <a:r>
              <a:rPr lang="en-US" altLang="en-US"/>
              <a:t>22.</a:t>
            </a:r>
            <a:fld id="{DD896934-CA3B-A048-88C5-676998C7CBA1}" type="slidenum">
              <a:rPr lang="en-US" altLang="en-US"/>
              <a:pPr/>
              <a:t>17</a:t>
            </a:fld>
            <a:endParaRPr lang="en-US" altLang="en-US"/>
          </a:p>
        </p:txBody>
      </p:sp>
      <p:sp>
        <p:nvSpPr>
          <p:cNvPr id="1094658" name="Line 2">
            <a:extLst>
              <a:ext uri="{FF2B5EF4-FFF2-40B4-BE49-F238E27FC236}">
                <a16:creationId xmlns:a16="http://schemas.microsoft.com/office/drawing/2014/main" id="{C718E093-789C-6EC2-FDA0-2076FFD25D9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59" name="Line 3">
            <a:extLst>
              <a:ext uri="{FF2B5EF4-FFF2-40B4-BE49-F238E27FC236}">
                <a16:creationId xmlns:a16="http://schemas.microsoft.com/office/drawing/2014/main" id="{6B00A024-9BE2-1F80-B852-2FEBEA95E41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60" name="Text Box 4">
            <a:extLst>
              <a:ext uri="{FF2B5EF4-FFF2-40B4-BE49-F238E27FC236}">
                <a16:creationId xmlns:a16="http://schemas.microsoft.com/office/drawing/2014/main" id="{D5F2E589-E030-D1D3-45A0-8E63D974FFDB}"/>
              </a:ext>
            </a:extLst>
          </p:cNvPr>
          <p:cNvSpPr txBox="1">
            <a:spLocks noChangeArrowheads="1"/>
          </p:cNvSpPr>
          <p:nvPr/>
        </p:nvSpPr>
        <p:spPr bwMode="auto">
          <a:xfrm>
            <a:off x="304800" y="381000"/>
            <a:ext cx="3957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22.7  </a:t>
            </a:r>
            <a:r>
              <a:rPr lang="en-US" altLang="en-US" sz="2000" i="1" baseline="0">
                <a:latin typeface="Times New Roman" panose="02020603050405020304" pitchFamily="18" charset="0"/>
              </a:rPr>
              <a:t>Address aggregation</a:t>
            </a:r>
          </a:p>
        </p:txBody>
      </p:sp>
      <p:sp>
        <p:nvSpPr>
          <p:cNvPr id="1094661" name="Line 5">
            <a:extLst>
              <a:ext uri="{FF2B5EF4-FFF2-40B4-BE49-F238E27FC236}">
                <a16:creationId xmlns:a16="http://schemas.microsoft.com/office/drawing/2014/main" id="{A1FF3108-F1CD-1E23-D348-E4698F1D3BF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4662" name="Picture 6">
            <a:extLst>
              <a:ext uri="{FF2B5EF4-FFF2-40B4-BE49-F238E27FC236}">
                <a16:creationId xmlns:a16="http://schemas.microsoft.com/office/drawing/2014/main" id="{EF91F356-B200-F357-3D75-4F9CC343D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1255713"/>
            <a:ext cx="7815262"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8E3E98-CA99-1983-BAFF-01BE5A434EF1}"/>
              </a:ext>
            </a:extLst>
          </p:cNvPr>
          <p:cNvSpPr>
            <a:spLocks noGrp="1"/>
          </p:cNvSpPr>
          <p:nvPr>
            <p:ph type="sldNum" sz="quarter" idx="10"/>
          </p:nvPr>
        </p:nvSpPr>
        <p:spPr/>
        <p:txBody>
          <a:bodyPr/>
          <a:lstStyle/>
          <a:p>
            <a:r>
              <a:rPr lang="en-US" altLang="en-US"/>
              <a:t>22.</a:t>
            </a:r>
            <a:fld id="{E70535F8-65F7-CC4A-B893-E50C0E1320AD}" type="slidenum">
              <a:rPr lang="en-US" altLang="en-US"/>
              <a:pPr/>
              <a:t>18</a:t>
            </a:fld>
            <a:endParaRPr lang="en-US" altLang="en-US"/>
          </a:p>
        </p:txBody>
      </p:sp>
      <p:sp>
        <p:nvSpPr>
          <p:cNvPr id="1096706" name="Line 2">
            <a:extLst>
              <a:ext uri="{FF2B5EF4-FFF2-40B4-BE49-F238E27FC236}">
                <a16:creationId xmlns:a16="http://schemas.microsoft.com/office/drawing/2014/main" id="{B7383A9B-7275-DF00-C865-D6CF323F8BDB}"/>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7" name="Line 3">
            <a:extLst>
              <a:ext uri="{FF2B5EF4-FFF2-40B4-BE49-F238E27FC236}">
                <a16:creationId xmlns:a16="http://schemas.microsoft.com/office/drawing/2014/main" id="{3C3DC914-F787-0EF3-CB25-52ED1A9479DE}"/>
              </a:ext>
            </a:extLst>
          </p:cNvPr>
          <p:cNvSpPr>
            <a:spLocks noChangeShapeType="1"/>
          </p:cNvSpPr>
          <p:nvPr/>
        </p:nvSpPr>
        <p:spPr bwMode="auto">
          <a:xfrm>
            <a:off x="152400" y="609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8" name="Text Box 4">
            <a:extLst>
              <a:ext uri="{FF2B5EF4-FFF2-40B4-BE49-F238E27FC236}">
                <a16:creationId xmlns:a16="http://schemas.microsoft.com/office/drawing/2014/main" id="{C9E96252-E00B-6C3C-82D4-F2971996EDF0}"/>
              </a:ext>
            </a:extLst>
          </p:cNvPr>
          <p:cNvSpPr txBox="1">
            <a:spLocks noChangeArrowheads="1"/>
          </p:cNvSpPr>
          <p:nvPr/>
        </p:nvSpPr>
        <p:spPr bwMode="auto">
          <a:xfrm>
            <a:off x="304800" y="152400"/>
            <a:ext cx="430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22.8  </a:t>
            </a:r>
            <a:r>
              <a:rPr lang="en-US" altLang="en-US" sz="2000" i="1" baseline="0">
                <a:latin typeface="Times New Roman" panose="02020603050405020304" pitchFamily="18" charset="0"/>
              </a:rPr>
              <a:t>Longest mask matching</a:t>
            </a:r>
          </a:p>
        </p:txBody>
      </p:sp>
      <p:sp>
        <p:nvSpPr>
          <p:cNvPr id="1096709" name="Line 5">
            <a:extLst>
              <a:ext uri="{FF2B5EF4-FFF2-40B4-BE49-F238E27FC236}">
                <a16:creationId xmlns:a16="http://schemas.microsoft.com/office/drawing/2014/main" id="{D1D99A42-A568-6F2A-0042-2A4EEF94F42E}"/>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6710" name="Picture 6">
            <a:extLst>
              <a:ext uri="{FF2B5EF4-FFF2-40B4-BE49-F238E27FC236}">
                <a16:creationId xmlns:a16="http://schemas.microsoft.com/office/drawing/2014/main" id="{273EB6D1-B6AB-EB30-B4B5-7A0A120BE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838200"/>
            <a:ext cx="6472237" cy="518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9CAAA9-327A-1CC6-0D11-7B87017B86DA}"/>
              </a:ext>
            </a:extLst>
          </p:cNvPr>
          <p:cNvSpPr>
            <a:spLocks noGrp="1"/>
          </p:cNvSpPr>
          <p:nvPr>
            <p:ph type="sldNum" sz="quarter" idx="10"/>
          </p:nvPr>
        </p:nvSpPr>
        <p:spPr/>
        <p:txBody>
          <a:bodyPr/>
          <a:lstStyle/>
          <a:p>
            <a:r>
              <a:rPr lang="en-US" altLang="en-US"/>
              <a:t>22.</a:t>
            </a:r>
            <a:fld id="{51B99F4B-14C9-E441-BE8C-E066EF81D386}" type="slidenum">
              <a:rPr lang="en-US" altLang="en-US"/>
              <a:pPr/>
              <a:t>19</a:t>
            </a:fld>
            <a:endParaRPr lang="en-US" altLang="en-US"/>
          </a:p>
        </p:txBody>
      </p:sp>
      <p:sp>
        <p:nvSpPr>
          <p:cNvPr id="1223682" name="Rectangle 2">
            <a:extLst>
              <a:ext uri="{FF2B5EF4-FFF2-40B4-BE49-F238E27FC236}">
                <a16:creationId xmlns:a16="http://schemas.microsoft.com/office/drawing/2014/main" id="{8FA0D3EF-C3CE-C96A-83C2-BCE557FB30B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3683" name="Rectangle 3">
            <a:extLst>
              <a:ext uri="{FF2B5EF4-FFF2-40B4-BE49-F238E27FC236}">
                <a16:creationId xmlns:a16="http://schemas.microsoft.com/office/drawing/2014/main" id="{90100441-0400-C742-1D15-41267764430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3684" name="Rectangle 4">
            <a:extLst>
              <a:ext uri="{FF2B5EF4-FFF2-40B4-BE49-F238E27FC236}">
                <a16:creationId xmlns:a16="http://schemas.microsoft.com/office/drawing/2014/main" id="{66F017B3-08C8-8733-EC3E-7406B6FF066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3685" name="Rectangle 5">
            <a:extLst>
              <a:ext uri="{FF2B5EF4-FFF2-40B4-BE49-F238E27FC236}">
                <a16:creationId xmlns:a16="http://schemas.microsoft.com/office/drawing/2014/main" id="{A1E26FC1-BBBB-CFAC-687E-D797434BDA5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3686" name="Rectangle 6">
            <a:extLst>
              <a:ext uri="{FF2B5EF4-FFF2-40B4-BE49-F238E27FC236}">
                <a16:creationId xmlns:a16="http://schemas.microsoft.com/office/drawing/2014/main" id="{EE3633CB-1216-DEB9-A437-65B8A49F149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3687" name="Rectangle 7">
            <a:extLst>
              <a:ext uri="{FF2B5EF4-FFF2-40B4-BE49-F238E27FC236}">
                <a16:creationId xmlns:a16="http://schemas.microsoft.com/office/drawing/2014/main" id="{24F1B93A-05E0-B873-7835-B727F2114C1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3688" name="Rectangle 8">
            <a:extLst>
              <a:ext uri="{FF2B5EF4-FFF2-40B4-BE49-F238E27FC236}">
                <a16:creationId xmlns:a16="http://schemas.microsoft.com/office/drawing/2014/main" id="{A69F98F1-1835-4BE8-A1FB-E8367F9AF66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3689" name="Rectangle 9">
            <a:extLst>
              <a:ext uri="{FF2B5EF4-FFF2-40B4-BE49-F238E27FC236}">
                <a16:creationId xmlns:a16="http://schemas.microsoft.com/office/drawing/2014/main" id="{B507500D-0548-81D2-7B83-FE15971D3B29}"/>
              </a:ext>
            </a:extLst>
          </p:cNvPr>
          <p:cNvSpPr>
            <a:spLocks noChangeArrowheads="1"/>
          </p:cNvSpPr>
          <p:nvPr/>
        </p:nvSpPr>
        <p:spPr bwMode="auto">
          <a:xfrm>
            <a:off x="228600" y="914400"/>
            <a:ext cx="86868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As an example of hierarchical routing, let us consider Figure 22.9. A regional ISP is granted 16,384 addresses starting from 120.14.64.0. The regional ISP has decided to divide this block into four subblocks, each with 4096 addresses. Three of these subblocks are assigned to three</a:t>
            </a:r>
          </a:p>
          <a:p>
            <a:pPr algn="just"/>
            <a:r>
              <a:rPr lang="en-US" altLang="en-US" sz="2800" i="1" baseline="0">
                <a:latin typeface="Times New Roman" panose="02020603050405020304" pitchFamily="18" charset="0"/>
              </a:rPr>
              <a:t>local ISPs; the second subblock is reserved for future use. Note that the mask for each block is /20 because the original block with mask /18 is divided into 4 blocks.</a:t>
            </a:r>
          </a:p>
        </p:txBody>
      </p:sp>
      <p:sp>
        <p:nvSpPr>
          <p:cNvPr id="1223690" name="Text Box 10">
            <a:extLst>
              <a:ext uri="{FF2B5EF4-FFF2-40B4-BE49-F238E27FC236}">
                <a16:creationId xmlns:a16="http://schemas.microsoft.com/office/drawing/2014/main" id="{BC7795CC-8D57-A130-0BA4-B3964B241E00}"/>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22.5</a:t>
            </a:r>
          </a:p>
        </p:txBody>
      </p:sp>
      <p:sp>
        <p:nvSpPr>
          <p:cNvPr id="1223691" name="Rectangle 11">
            <a:extLst>
              <a:ext uri="{FF2B5EF4-FFF2-40B4-BE49-F238E27FC236}">
                <a16:creationId xmlns:a16="http://schemas.microsoft.com/office/drawing/2014/main" id="{2EACD711-D446-FFDA-A03E-766BFAA3C0BE}"/>
              </a:ext>
            </a:extLst>
          </p:cNvPr>
          <p:cNvSpPr>
            <a:spLocks noChangeArrowheads="1"/>
          </p:cNvSpPr>
          <p:nvPr/>
        </p:nvSpPr>
        <p:spPr bwMode="auto">
          <a:xfrm>
            <a:off x="152400" y="457200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The first local ISP has divided its assigned subblock into 8 smaller blocks and assigned each to a small ISP. Each small ISP provides services to 128 households, each using four addresses.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656187-664A-05BB-45BB-B244378274DE}"/>
              </a:ext>
            </a:extLst>
          </p:cNvPr>
          <p:cNvSpPr>
            <a:spLocks noGrp="1"/>
          </p:cNvSpPr>
          <p:nvPr>
            <p:ph type="sldNum" sz="quarter" idx="10"/>
          </p:nvPr>
        </p:nvSpPr>
        <p:spPr/>
        <p:txBody>
          <a:bodyPr/>
          <a:lstStyle/>
          <a:p>
            <a:r>
              <a:rPr lang="en-US" altLang="en-US"/>
              <a:t>22.</a:t>
            </a:r>
            <a:fld id="{5CE13CFC-2B1F-1245-93E0-948695C89C74}" type="slidenum">
              <a:rPr lang="en-US" altLang="en-US"/>
              <a:pPr/>
              <a:t>2</a:t>
            </a:fld>
            <a:endParaRPr lang="en-US" altLang="en-US"/>
          </a:p>
        </p:txBody>
      </p:sp>
      <p:sp>
        <p:nvSpPr>
          <p:cNvPr id="565250" name="Rectangle 2">
            <a:extLst>
              <a:ext uri="{FF2B5EF4-FFF2-40B4-BE49-F238E27FC236}">
                <a16:creationId xmlns:a16="http://schemas.microsoft.com/office/drawing/2014/main" id="{6D9BA9C6-8A5C-202B-80CC-7A21D77876FB}"/>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C30B233A-735E-E600-84A7-8998506A2380}"/>
              </a:ext>
            </a:extLst>
          </p:cNvPr>
          <p:cNvSpPr txBox="1">
            <a:spLocks noChangeArrowheads="1"/>
          </p:cNvSpPr>
          <p:nvPr/>
        </p:nvSpPr>
        <p:spPr bwMode="auto">
          <a:xfrm>
            <a:off x="228600" y="406400"/>
            <a:ext cx="3381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effectLst>
                  <a:outerShdw blurRad="38100" dist="38100" dir="2700000" algn="tl">
                    <a:srgbClr val="C0C0C0"/>
                  </a:outerShdw>
                </a:effectLst>
                <a:latin typeface="Times" pitchFamily="18" charset="0"/>
              </a:rPr>
              <a:t>22-1   DELIVERY</a:t>
            </a:r>
          </a:p>
        </p:txBody>
      </p:sp>
      <p:sp>
        <p:nvSpPr>
          <p:cNvPr id="565252" name="Text Box 4">
            <a:extLst>
              <a:ext uri="{FF2B5EF4-FFF2-40B4-BE49-F238E27FC236}">
                <a16:creationId xmlns:a16="http://schemas.microsoft.com/office/drawing/2014/main" id="{5BE3850F-AA75-D02B-84F2-71F0B148E61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anose="02020603050405020304" pitchFamily="18" charset="0"/>
            </a:endParaRPr>
          </a:p>
        </p:txBody>
      </p:sp>
      <p:sp>
        <p:nvSpPr>
          <p:cNvPr id="565253" name="Rectangle 5">
            <a:extLst>
              <a:ext uri="{FF2B5EF4-FFF2-40B4-BE49-F238E27FC236}">
                <a16:creationId xmlns:a16="http://schemas.microsoft.com/office/drawing/2014/main" id="{49497EEF-A5DD-A104-91CB-EF9A5BF37D5D}"/>
              </a:ext>
            </a:extLst>
          </p:cNvPr>
          <p:cNvSpPr>
            <a:spLocks noChangeArrowheads="1"/>
          </p:cNvSpPr>
          <p:nvPr/>
        </p:nvSpPr>
        <p:spPr bwMode="auto">
          <a:xfrm>
            <a:off x="152400" y="1524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anose="02020603050405020304" pitchFamily="18" charset="0"/>
              </a:rPr>
              <a:t>The network layer supervises the handling of the packets by the underlying physical networks. We define this handling as the delivery of a packet.</a:t>
            </a:r>
          </a:p>
        </p:txBody>
      </p:sp>
      <p:sp>
        <p:nvSpPr>
          <p:cNvPr id="565277" name="Rectangle 29">
            <a:extLst>
              <a:ext uri="{FF2B5EF4-FFF2-40B4-BE49-F238E27FC236}">
                <a16:creationId xmlns:a16="http://schemas.microsoft.com/office/drawing/2014/main" id="{DE0BCC17-4518-2635-6E03-681B1730F485}"/>
              </a:ext>
            </a:extLst>
          </p:cNvPr>
          <p:cNvSpPr>
            <a:spLocks noChangeArrowheads="1"/>
          </p:cNvSpPr>
          <p:nvPr/>
        </p:nvSpPr>
        <p:spPr bwMode="auto">
          <a:xfrm>
            <a:off x="304800" y="504825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Direct Versus Indirect Delivery</a:t>
            </a:r>
          </a:p>
        </p:txBody>
      </p:sp>
      <p:sp>
        <p:nvSpPr>
          <p:cNvPr id="565278" name="Text Box 30">
            <a:extLst>
              <a:ext uri="{FF2B5EF4-FFF2-40B4-BE49-F238E27FC236}">
                <a16:creationId xmlns:a16="http://schemas.microsoft.com/office/drawing/2014/main" id="{56D2F806-620B-17F7-2B27-5FC5F6A40171}"/>
              </a:ext>
            </a:extLst>
          </p:cNvPr>
          <p:cNvSpPr txBox="1">
            <a:spLocks noChangeArrowheads="1"/>
          </p:cNvSpPr>
          <p:nvPr/>
        </p:nvSpPr>
        <p:spPr bwMode="auto">
          <a:xfrm>
            <a:off x="317500" y="4572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23048C-10B5-A71E-71DC-E78E55363DCD}"/>
              </a:ext>
            </a:extLst>
          </p:cNvPr>
          <p:cNvSpPr>
            <a:spLocks noGrp="1"/>
          </p:cNvSpPr>
          <p:nvPr>
            <p:ph type="sldNum" sz="quarter" idx="10"/>
          </p:nvPr>
        </p:nvSpPr>
        <p:spPr/>
        <p:txBody>
          <a:bodyPr/>
          <a:lstStyle/>
          <a:p>
            <a:r>
              <a:rPr lang="en-US" altLang="en-US"/>
              <a:t>22.</a:t>
            </a:r>
            <a:fld id="{CDC5A516-4D41-3A4D-86B4-710F62EF57C5}" type="slidenum">
              <a:rPr lang="en-US" altLang="en-US"/>
              <a:pPr/>
              <a:t>20</a:t>
            </a:fld>
            <a:endParaRPr lang="en-US" altLang="en-US"/>
          </a:p>
        </p:txBody>
      </p:sp>
      <p:sp>
        <p:nvSpPr>
          <p:cNvPr id="1235970" name="Rectangle 2">
            <a:extLst>
              <a:ext uri="{FF2B5EF4-FFF2-40B4-BE49-F238E27FC236}">
                <a16:creationId xmlns:a16="http://schemas.microsoft.com/office/drawing/2014/main" id="{6175048D-EFF2-A715-85F4-90B507D0ADF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5971" name="Rectangle 3">
            <a:extLst>
              <a:ext uri="{FF2B5EF4-FFF2-40B4-BE49-F238E27FC236}">
                <a16:creationId xmlns:a16="http://schemas.microsoft.com/office/drawing/2014/main" id="{5C76A9A8-C25C-D0CA-CF66-92BCE31D0C9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5972" name="Rectangle 4">
            <a:extLst>
              <a:ext uri="{FF2B5EF4-FFF2-40B4-BE49-F238E27FC236}">
                <a16:creationId xmlns:a16="http://schemas.microsoft.com/office/drawing/2014/main" id="{9E09CDA3-5C5C-5E3A-1127-01A43F7F626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5973" name="Rectangle 5">
            <a:extLst>
              <a:ext uri="{FF2B5EF4-FFF2-40B4-BE49-F238E27FC236}">
                <a16:creationId xmlns:a16="http://schemas.microsoft.com/office/drawing/2014/main" id="{2B5FEC35-CFFC-055A-2F46-B050EA20394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5974" name="Rectangle 6">
            <a:extLst>
              <a:ext uri="{FF2B5EF4-FFF2-40B4-BE49-F238E27FC236}">
                <a16:creationId xmlns:a16="http://schemas.microsoft.com/office/drawing/2014/main" id="{6194B0CC-6E77-ABB4-0622-A9B8172265A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5975" name="Rectangle 7">
            <a:extLst>
              <a:ext uri="{FF2B5EF4-FFF2-40B4-BE49-F238E27FC236}">
                <a16:creationId xmlns:a16="http://schemas.microsoft.com/office/drawing/2014/main" id="{963D3121-2104-C5A5-D31C-D7753E15AC2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5976" name="Rectangle 8">
            <a:extLst>
              <a:ext uri="{FF2B5EF4-FFF2-40B4-BE49-F238E27FC236}">
                <a16:creationId xmlns:a16="http://schemas.microsoft.com/office/drawing/2014/main" id="{01BBB73C-49C5-1778-4C81-FDCDDE4312F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5977" name="Rectangle 9">
            <a:extLst>
              <a:ext uri="{FF2B5EF4-FFF2-40B4-BE49-F238E27FC236}">
                <a16:creationId xmlns:a16="http://schemas.microsoft.com/office/drawing/2014/main" id="{6A7E4D67-60C4-E0EA-0330-1D775E301559}"/>
              </a:ext>
            </a:extLst>
          </p:cNvPr>
          <p:cNvSpPr>
            <a:spLocks noChangeArrowheads="1"/>
          </p:cNvSpPr>
          <p:nvPr/>
        </p:nvSpPr>
        <p:spPr bwMode="auto">
          <a:xfrm>
            <a:off x="228600" y="9144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The second local ISP has divided its block into 4 blocks and has assigned the addresses to four large organizations.</a:t>
            </a:r>
          </a:p>
        </p:txBody>
      </p:sp>
      <p:sp>
        <p:nvSpPr>
          <p:cNvPr id="1235978" name="Text Box 10">
            <a:extLst>
              <a:ext uri="{FF2B5EF4-FFF2-40B4-BE49-F238E27FC236}">
                <a16:creationId xmlns:a16="http://schemas.microsoft.com/office/drawing/2014/main" id="{4C28B59B-ECAE-88D9-F366-A5A2B29C6DA0}"/>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22.5 (continued)</a:t>
            </a:r>
          </a:p>
        </p:txBody>
      </p:sp>
      <p:sp>
        <p:nvSpPr>
          <p:cNvPr id="1235979" name="Rectangle 11">
            <a:extLst>
              <a:ext uri="{FF2B5EF4-FFF2-40B4-BE49-F238E27FC236}">
                <a16:creationId xmlns:a16="http://schemas.microsoft.com/office/drawing/2014/main" id="{42C6919C-8086-A039-48D3-4FB100178C4C}"/>
              </a:ext>
            </a:extLst>
          </p:cNvPr>
          <p:cNvSpPr>
            <a:spLocks noChangeArrowheads="1"/>
          </p:cNvSpPr>
          <p:nvPr/>
        </p:nvSpPr>
        <p:spPr bwMode="auto">
          <a:xfrm>
            <a:off x="152400" y="434340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folHlink"/>
                </a:solidFill>
                <a:latin typeface="Times New Roman" panose="02020603050405020304" pitchFamily="18" charset="0"/>
              </a:rPr>
              <a:t>There is a sense of hierarchy in this configuration. All routers in the Internet send a packet with destination address 120.14.64.0 to 120.14.127.255 to the regional ISP.</a:t>
            </a:r>
          </a:p>
        </p:txBody>
      </p:sp>
      <p:sp>
        <p:nvSpPr>
          <p:cNvPr id="1235980" name="Rectangle 12">
            <a:extLst>
              <a:ext uri="{FF2B5EF4-FFF2-40B4-BE49-F238E27FC236}">
                <a16:creationId xmlns:a16="http://schemas.microsoft.com/office/drawing/2014/main" id="{3B418AF9-E9BF-E241-AE00-3C2EF1478F60}"/>
              </a:ext>
            </a:extLst>
          </p:cNvPr>
          <p:cNvSpPr>
            <a:spLocks noChangeArrowheads="1"/>
          </p:cNvSpPr>
          <p:nvPr/>
        </p:nvSpPr>
        <p:spPr bwMode="auto">
          <a:xfrm>
            <a:off x="152400" y="243840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The third local ISP has divided its block into 16 blocks and assigned each block to a small organization. Each small organization has 256 addresses, and the mask is /24.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155D70-6D90-2AD4-5DE3-68DAAF954BC0}"/>
              </a:ext>
            </a:extLst>
          </p:cNvPr>
          <p:cNvSpPr>
            <a:spLocks noGrp="1"/>
          </p:cNvSpPr>
          <p:nvPr>
            <p:ph type="sldNum" sz="quarter" idx="10"/>
          </p:nvPr>
        </p:nvSpPr>
        <p:spPr/>
        <p:txBody>
          <a:bodyPr/>
          <a:lstStyle/>
          <a:p>
            <a:r>
              <a:rPr lang="en-US" altLang="en-US"/>
              <a:t>22.</a:t>
            </a:r>
            <a:fld id="{4D6ED401-C49B-F441-BA3B-4BE69745D27F}" type="slidenum">
              <a:rPr lang="en-US" altLang="en-US"/>
              <a:pPr/>
              <a:t>21</a:t>
            </a:fld>
            <a:endParaRPr lang="en-US" altLang="en-US"/>
          </a:p>
        </p:txBody>
      </p:sp>
      <p:sp>
        <p:nvSpPr>
          <p:cNvPr id="1098754" name="Line 2">
            <a:extLst>
              <a:ext uri="{FF2B5EF4-FFF2-40B4-BE49-F238E27FC236}">
                <a16:creationId xmlns:a16="http://schemas.microsoft.com/office/drawing/2014/main" id="{C2C32530-8361-D913-0303-4E8B0BDED96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5" name="Line 3">
            <a:extLst>
              <a:ext uri="{FF2B5EF4-FFF2-40B4-BE49-F238E27FC236}">
                <a16:creationId xmlns:a16="http://schemas.microsoft.com/office/drawing/2014/main" id="{C4B66D44-44AF-39E0-9742-C8AB87FD5636}"/>
              </a:ext>
            </a:extLst>
          </p:cNvPr>
          <p:cNvSpPr>
            <a:spLocks noChangeShapeType="1"/>
          </p:cNvSpPr>
          <p:nvPr/>
        </p:nvSpPr>
        <p:spPr bwMode="auto">
          <a:xfrm>
            <a:off x="152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a:extLst>
              <a:ext uri="{FF2B5EF4-FFF2-40B4-BE49-F238E27FC236}">
                <a16:creationId xmlns:a16="http://schemas.microsoft.com/office/drawing/2014/main" id="{19447B97-4FCD-6EE6-59C6-5FE9CE7E4909}"/>
              </a:ext>
            </a:extLst>
          </p:cNvPr>
          <p:cNvSpPr txBox="1">
            <a:spLocks noChangeArrowheads="1"/>
          </p:cNvSpPr>
          <p:nvPr/>
        </p:nvSpPr>
        <p:spPr bwMode="auto">
          <a:xfrm>
            <a:off x="304800" y="228600"/>
            <a:ext cx="505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22.9  </a:t>
            </a:r>
            <a:r>
              <a:rPr lang="en-US" altLang="en-US" sz="2000" i="1" baseline="0">
                <a:latin typeface="Times New Roman" panose="02020603050405020304" pitchFamily="18" charset="0"/>
              </a:rPr>
              <a:t>Hierarchical routing with ISPs</a:t>
            </a:r>
          </a:p>
        </p:txBody>
      </p:sp>
      <p:sp>
        <p:nvSpPr>
          <p:cNvPr id="1098757" name="Line 5">
            <a:extLst>
              <a:ext uri="{FF2B5EF4-FFF2-40B4-BE49-F238E27FC236}">
                <a16:creationId xmlns:a16="http://schemas.microsoft.com/office/drawing/2014/main" id="{F4C93253-5A3C-8EA8-7056-6F636FE322E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8758" name="Picture 6">
            <a:extLst>
              <a:ext uri="{FF2B5EF4-FFF2-40B4-BE49-F238E27FC236}">
                <a16:creationId xmlns:a16="http://schemas.microsoft.com/office/drawing/2014/main" id="{CB8A26E6-1160-ED45-60E3-274CD1DC0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8894763"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7FF98-545A-E5D2-03B6-95D58929A022}"/>
              </a:ext>
            </a:extLst>
          </p:cNvPr>
          <p:cNvSpPr>
            <a:spLocks noGrp="1"/>
          </p:cNvSpPr>
          <p:nvPr>
            <p:ph type="sldNum" sz="quarter" idx="10"/>
          </p:nvPr>
        </p:nvSpPr>
        <p:spPr/>
        <p:txBody>
          <a:bodyPr/>
          <a:lstStyle/>
          <a:p>
            <a:r>
              <a:rPr lang="en-US" altLang="en-US"/>
              <a:t>22.</a:t>
            </a:r>
            <a:fld id="{EB4178B4-0749-5D4F-900A-F271186936CD}" type="slidenum">
              <a:rPr lang="en-US" altLang="en-US"/>
              <a:pPr/>
              <a:t>22</a:t>
            </a:fld>
            <a:endParaRPr lang="en-US" altLang="en-US"/>
          </a:p>
        </p:txBody>
      </p:sp>
      <p:sp>
        <p:nvSpPr>
          <p:cNvPr id="1100802" name="Line 2">
            <a:extLst>
              <a:ext uri="{FF2B5EF4-FFF2-40B4-BE49-F238E27FC236}">
                <a16:creationId xmlns:a16="http://schemas.microsoft.com/office/drawing/2014/main" id="{560D6BCD-7032-DD5F-EC1B-52BD6E253511}"/>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3" name="Line 3">
            <a:extLst>
              <a:ext uri="{FF2B5EF4-FFF2-40B4-BE49-F238E27FC236}">
                <a16:creationId xmlns:a16="http://schemas.microsoft.com/office/drawing/2014/main" id="{447AEDD7-6674-A5D5-6438-CC353A82E29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4" name="Text Box 4">
            <a:extLst>
              <a:ext uri="{FF2B5EF4-FFF2-40B4-BE49-F238E27FC236}">
                <a16:creationId xmlns:a16="http://schemas.microsoft.com/office/drawing/2014/main" id="{101B9AD5-D42D-C380-927E-5F8274658A80}"/>
              </a:ext>
            </a:extLst>
          </p:cNvPr>
          <p:cNvSpPr txBox="1">
            <a:spLocks noChangeArrowheads="1"/>
          </p:cNvSpPr>
          <p:nvPr/>
        </p:nvSpPr>
        <p:spPr bwMode="auto">
          <a:xfrm>
            <a:off x="304800" y="381000"/>
            <a:ext cx="5418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22.10  </a:t>
            </a:r>
            <a:r>
              <a:rPr lang="en-US" altLang="en-US" sz="2000" i="1" baseline="0">
                <a:latin typeface="Times New Roman" panose="02020603050405020304" pitchFamily="18" charset="0"/>
              </a:rPr>
              <a:t>Common fields in a routing table</a:t>
            </a:r>
          </a:p>
        </p:txBody>
      </p:sp>
      <p:sp>
        <p:nvSpPr>
          <p:cNvPr id="1100805" name="Line 5">
            <a:extLst>
              <a:ext uri="{FF2B5EF4-FFF2-40B4-BE49-F238E27FC236}">
                <a16:creationId xmlns:a16="http://schemas.microsoft.com/office/drawing/2014/main" id="{2989FB18-FA15-3C0A-631C-86434CC5E45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0806" name="Picture 6">
            <a:extLst>
              <a:ext uri="{FF2B5EF4-FFF2-40B4-BE49-F238E27FC236}">
                <a16:creationId xmlns:a16="http://schemas.microsoft.com/office/drawing/2014/main" id="{3B030EDB-BEC9-3DD9-67D4-14ADD6051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2622550"/>
            <a:ext cx="8135937"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9B652F-A5C5-86EE-E977-2D3998AB18BD}"/>
              </a:ext>
            </a:extLst>
          </p:cNvPr>
          <p:cNvSpPr>
            <a:spLocks noGrp="1"/>
          </p:cNvSpPr>
          <p:nvPr>
            <p:ph type="sldNum" sz="quarter" idx="10"/>
          </p:nvPr>
        </p:nvSpPr>
        <p:spPr/>
        <p:txBody>
          <a:bodyPr/>
          <a:lstStyle/>
          <a:p>
            <a:r>
              <a:rPr lang="en-US" altLang="en-US"/>
              <a:t>22.</a:t>
            </a:r>
            <a:fld id="{7D6A43BE-B1B1-1D4E-BBF3-318BD2692836}" type="slidenum">
              <a:rPr lang="en-US" altLang="en-US"/>
              <a:pPr/>
              <a:t>23</a:t>
            </a:fld>
            <a:endParaRPr lang="en-US" altLang="en-US"/>
          </a:p>
        </p:txBody>
      </p:sp>
      <p:sp>
        <p:nvSpPr>
          <p:cNvPr id="1225730" name="Rectangle 2">
            <a:extLst>
              <a:ext uri="{FF2B5EF4-FFF2-40B4-BE49-F238E27FC236}">
                <a16:creationId xmlns:a16="http://schemas.microsoft.com/office/drawing/2014/main" id="{9244D8D0-21C3-0BEB-CD50-E63F7EF9643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5731" name="Rectangle 3">
            <a:extLst>
              <a:ext uri="{FF2B5EF4-FFF2-40B4-BE49-F238E27FC236}">
                <a16:creationId xmlns:a16="http://schemas.microsoft.com/office/drawing/2014/main" id="{EB0AF950-986B-D809-67E1-EA49B8061C0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5732" name="Rectangle 4">
            <a:extLst>
              <a:ext uri="{FF2B5EF4-FFF2-40B4-BE49-F238E27FC236}">
                <a16:creationId xmlns:a16="http://schemas.microsoft.com/office/drawing/2014/main" id="{4DFD7FC6-2E6E-364D-2606-D350E2ACF1A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5733" name="Rectangle 5">
            <a:extLst>
              <a:ext uri="{FF2B5EF4-FFF2-40B4-BE49-F238E27FC236}">
                <a16:creationId xmlns:a16="http://schemas.microsoft.com/office/drawing/2014/main" id="{5CC621B3-B679-F2DD-3B9B-1419F585E6E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5734" name="Rectangle 6">
            <a:extLst>
              <a:ext uri="{FF2B5EF4-FFF2-40B4-BE49-F238E27FC236}">
                <a16:creationId xmlns:a16="http://schemas.microsoft.com/office/drawing/2014/main" id="{B95C74C7-FEB0-E8BF-0711-3C34E641BA5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5735" name="Rectangle 7">
            <a:extLst>
              <a:ext uri="{FF2B5EF4-FFF2-40B4-BE49-F238E27FC236}">
                <a16:creationId xmlns:a16="http://schemas.microsoft.com/office/drawing/2014/main" id="{5188D9ED-F045-7AA7-3CF9-7569E96E5DE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5736" name="Rectangle 8">
            <a:extLst>
              <a:ext uri="{FF2B5EF4-FFF2-40B4-BE49-F238E27FC236}">
                <a16:creationId xmlns:a16="http://schemas.microsoft.com/office/drawing/2014/main" id="{B046C55E-2FEA-A874-5CD9-E8CB2E08BAC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5737" name="Rectangle 9">
            <a:extLst>
              <a:ext uri="{FF2B5EF4-FFF2-40B4-BE49-F238E27FC236}">
                <a16:creationId xmlns:a16="http://schemas.microsoft.com/office/drawing/2014/main" id="{CAA5FA75-3F5B-4AC1-DD28-64A60ED20783}"/>
              </a:ext>
            </a:extLst>
          </p:cNvPr>
          <p:cNvSpPr>
            <a:spLocks noChangeArrowheads="1"/>
          </p:cNvSpPr>
          <p:nvPr/>
        </p:nvSpPr>
        <p:spPr bwMode="auto">
          <a:xfrm>
            <a:off x="76200" y="1143000"/>
            <a:ext cx="89154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One utility that can be used to find the contents of a routing table for a host or router is </a:t>
            </a:r>
            <a:r>
              <a:rPr lang="en-US" altLang="en-US" sz="2800" i="1" baseline="0">
                <a:solidFill>
                  <a:schemeClr val="hlink"/>
                </a:solidFill>
                <a:latin typeface="Times New Roman" panose="02020603050405020304" pitchFamily="18" charset="0"/>
              </a:rPr>
              <a:t>netstat</a:t>
            </a:r>
            <a:r>
              <a:rPr lang="en-US" altLang="en-US" sz="2800" i="1" baseline="0">
                <a:latin typeface="Times New Roman" panose="02020603050405020304" pitchFamily="18" charset="0"/>
              </a:rPr>
              <a:t> in UNIX or LINUX. The next slide shows the list of the contents of a default server. We have used two options, r and n. The option r indicates that we are interested in the routing table, and the option </a:t>
            </a:r>
            <a:r>
              <a:rPr lang="en-US" altLang="en-US" sz="2800" i="1" baseline="0">
                <a:solidFill>
                  <a:schemeClr val="hlink"/>
                </a:solidFill>
                <a:latin typeface="Times New Roman" panose="02020603050405020304" pitchFamily="18" charset="0"/>
              </a:rPr>
              <a:t>n</a:t>
            </a:r>
            <a:r>
              <a:rPr lang="en-US" altLang="en-US" sz="2800" i="1" baseline="0">
                <a:latin typeface="Times New Roman" panose="02020603050405020304" pitchFamily="18" charset="0"/>
              </a:rPr>
              <a:t> indicates that we are looking for numeric addresses. Note that this is a routing table for a host, not a router. Although we discussed the routing table for a router throughout the chapter, a host also needs a routing table.</a:t>
            </a:r>
          </a:p>
        </p:txBody>
      </p:sp>
      <p:sp>
        <p:nvSpPr>
          <p:cNvPr id="1225738" name="Text Box 10">
            <a:extLst>
              <a:ext uri="{FF2B5EF4-FFF2-40B4-BE49-F238E27FC236}">
                <a16:creationId xmlns:a16="http://schemas.microsoft.com/office/drawing/2014/main" id="{E280BEF9-1E38-3944-95AC-AF773EB374AD}"/>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9BBEC4-8DCB-C54D-1F44-265C220A3107}"/>
              </a:ext>
            </a:extLst>
          </p:cNvPr>
          <p:cNvSpPr>
            <a:spLocks noGrp="1"/>
          </p:cNvSpPr>
          <p:nvPr>
            <p:ph type="sldNum" sz="quarter" idx="10"/>
          </p:nvPr>
        </p:nvSpPr>
        <p:spPr/>
        <p:txBody>
          <a:bodyPr/>
          <a:lstStyle/>
          <a:p>
            <a:r>
              <a:rPr lang="en-US" altLang="en-US"/>
              <a:t>22.</a:t>
            </a:r>
            <a:fld id="{EB616787-E58D-8D4D-9D1F-562D0FB598D4}" type="slidenum">
              <a:rPr lang="en-US" altLang="en-US"/>
              <a:pPr/>
              <a:t>24</a:t>
            </a:fld>
            <a:endParaRPr lang="en-US" altLang="en-US"/>
          </a:p>
        </p:txBody>
      </p:sp>
      <p:sp>
        <p:nvSpPr>
          <p:cNvPr id="1238018" name="Rectangle 2">
            <a:extLst>
              <a:ext uri="{FF2B5EF4-FFF2-40B4-BE49-F238E27FC236}">
                <a16:creationId xmlns:a16="http://schemas.microsoft.com/office/drawing/2014/main" id="{07A854F5-FC99-63A5-44F6-4011EEF78A5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8019" name="Rectangle 3">
            <a:extLst>
              <a:ext uri="{FF2B5EF4-FFF2-40B4-BE49-F238E27FC236}">
                <a16:creationId xmlns:a16="http://schemas.microsoft.com/office/drawing/2014/main" id="{1F93383D-FCF8-1BCC-0C0F-45A387577E1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8020" name="Rectangle 4">
            <a:extLst>
              <a:ext uri="{FF2B5EF4-FFF2-40B4-BE49-F238E27FC236}">
                <a16:creationId xmlns:a16="http://schemas.microsoft.com/office/drawing/2014/main" id="{7178F935-8F6E-8975-CB94-4D8E971B873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8021" name="Rectangle 5">
            <a:extLst>
              <a:ext uri="{FF2B5EF4-FFF2-40B4-BE49-F238E27FC236}">
                <a16:creationId xmlns:a16="http://schemas.microsoft.com/office/drawing/2014/main" id="{358B212E-73BC-9B96-1DB8-DBC1BD3CCD3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8022" name="Rectangle 6">
            <a:extLst>
              <a:ext uri="{FF2B5EF4-FFF2-40B4-BE49-F238E27FC236}">
                <a16:creationId xmlns:a16="http://schemas.microsoft.com/office/drawing/2014/main" id="{52635FC8-2797-2BDF-38B0-D5BFF4F0481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8023" name="Rectangle 7">
            <a:extLst>
              <a:ext uri="{FF2B5EF4-FFF2-40B4-BE49-F238E27FC236}">
                <a16:creationId xmlns:a16="http://schemas.microsoft.com/office/drawing/2014/main" id="{723D9D43-C820-A01B-96CB-2EBB8B164D3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8024" name="Rectangle 8">
            <a:extLst>
              <a:ext uri="{FF2B5EF4-FFF2-40B4-BE49-F238E27FC236}">
                <a16:creationId xmlns:a16="http://schemas.microsoft.com/office/drawing/2014/main" id="{B9D96CC3-CED1-EBA0-A60B-0E9A7421786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8026" name="Text Box 10">
            <a:extLst>
              <a:ext uri="{FF2B5EF4-FFF2-40B4-BE49-F238E27FC236}">
                <a16:creationId xmlns:a16="http://schemas.microsoft.com/office/drawing/2014/main" id="{B5129DCD-C001-40D0-3886-12DD827700CA}"/>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22.6 (continued)</a:t>
            </a:r>
          </a:p>
        </p:txBody>
      </p:sp>
      <p:sp>
        <p:nvSpPr>
          <p:cNvPr id="1238028" name="Rectangle 12">
            <a:extLst>
              <a:ext uri="{FF2B5EF4-FFF2-40B4-BE49-F238E27FC236}">
                <a16:creationId xmlns:a16="http://schemas.microsoft.com/office/drawing/2014/main" id="{A8839DBC-2C59-28B0-E3A4-279014F4275D}"/>
              </a:ext>
            </a:extLst>
          </p:cNvPr>
          <p:cNvSpPr>
            <a:spLocks noChangeArrowheads="1"/>
          </p:cNvSpPr>
          <p:nvPr/>
        </p:nvSpPr>
        <p:spPr bwMode="auto">
          <a:xfrm>
            <a:off x="76200" y="3352800"/>
            <a:ext cx="8915400" cy="3081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The destination column here defines the network address. The term gateway used by UNIX is synonymous with router. This column actually defines the address of the next hop. The value 0.0.0.0 shows that the delivery is direct. The last entry has a flag of G, which means that the destination can be reached through a router (default router). The Iface defines the interface.</a:t>
            </a:r>
          </a:p>
        </p:txBody>
      </p:sp>
      <p:pic>
        <p:nvPicPr>
          <p:cNvPr id="1238029" name="Picture 13">
            <a:extLst>
              <a:ext uri="{FF2B5EF4-FFF2-40B4-BE49-F238E27FC236}">
                <a16:creationId xmlns:a16="http://schemas.microsoft.com/office/drawing/2014/main" id="{1B3A871C-AD28-8111-7E0A-DBE73AA1C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1219200"/>
            <a:ext cx="8585200" cy="198913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D870D3-8DFA-4439-ED63-F2B426D27FA8}"/>
              </a:ext>
            </a:extLst>
          </p:cNvPr>
          <p:cNvSpPr>
            <a:spLocks noGrp="1"/>
          </p:cNvSpPr>
          <p:nvPr>
            <p:ph type="sldNum" sz="quarter" idx="10"/>
          </p:nvPr>
        </p:nvSpPr>
        <p:spPr/>
        <p:txBody>
          <a:bodyPr/>
          <a:lstStyle/>
          <a:p>
            <a:r>
              <a:rPr lang="en-US" altLang="en-US"/>
              <a:t>22.</a:t>
            </a:r>
            <a:fld id="{0CB49BAC-E3F4-754E-A1E2-5E73D92A29D9}" type="slidenum">
              <a:rPr lang="en-US" altLang="en-US"/>
              <a:pPr/>
              <a:t>25</a:t>
            </a:fld>
            <a:endParaRPr lang="en-US" altLang="en-US"/>
          </a:p>
        </p:txBody>
      </p:sp>
      <p:sp>
        <p:nvSpPr>
          <p:cNvPr id="1240066" name="Rectangle 2">
            <a:extLst>
              <a:ext uri="{FF2B5EF4-FFF2-40B4-BE49-F238E27FC236}">
                <a16:creationId xmlns:a16="http://schemas.microsoft.com/office/drawing/2014/main" id="{C94F3600-9C78-54CC-1EB7-2ED6344FD58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40067" name="Rectangle 3">
            <a:extLst>
              <a:ext uri="{FF2B5EF4-FFF2-40B4-BE49-F238E27FC236}">
                <a16:creationId xmlns:a16="http://schemas.microsoft.com/office/drawing/2014/main" id="{9EDE9936-8321-2707-799C-A7D18A54AC8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40068" name="Rectangle 4">
            <a:extLst>
              <a:ext uri="{FF2B5EF4-FFF2-40B4-BE49-F238E27FC236}">
                <a16:creationId xmlns:a16="http://schemas.microsoft.com/office/drawing/2014/main" id="{16484031-5CD8-61AF-B1DB-FC9273FB874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40069" name="Rectangle 5">
            <a:extLst>
              <a:ext uri="{FF2B5EF4-FFF2-40B4-BE49-F238E27FC236}">
                <a16:creationId xmlns:a16="http://schemas.microsoft.com/office/drawing/2014/main" id="{29CE8B2C-8BE8-42BC-50F0-713F95D352F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40070" name="Rectangle 6">
            <a:extLst>
              <a:ext uri="{FF2B5EF4-FFF2-40B4-BE49-F238E27FC236}">
                <a16:creationId xmlns:a16="http://schemas.microsoft.com/office/drawing/2014/main" id="{313117EA-1D00-7C12-E1E0-0751E522F72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40071" name="Rectangle 7">
            <a:extLst>
              <a:ext uri="{FF2B5EF4-FFF2-40B4-BE49-F238E27FC236}">
                <a16:creationId xmlns:a16="http://schemas.microsoft.com/office/drawing/2014/main" id="{6D1C91A3-1125-2899-1C25-BBF25A8CD4B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40072" name="Rectangle 8">
            <a:extLst>
              <a:ext uri="{FF2B5EF4-FFF2-40B4-BE49-F238E27FC236}">
                <a16:creationId xmlns:a16="http://schemas.microsoft.com/office/drawing/2014/main" id="{1CE7B9DD-5BF6-B2F2-5B4E-DF7A70358C8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40073" name="Text Box 9">
            <a:extLst>
              <a:ext uri="{FF2B5EF4-FFF2-40B4-BE49-F238E27FC236}">
                <a16:creationId xmlns:a16="http://schemas.microsoft.com/office/drawing/2014/main" id="{0E944B0C-B1EF-150E-3D13-18C61E03DC18}"/>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22.6 (continued)</a:t>
            </a:r>
          </a:p>
        </p:txBody>
      </p:sp>
      <p:sp>
        <p:nvSpPr>
          <p:cNvPr id="1240074" name="Rectangle 10">
            <a:extLst>
              <a:ext uri="{FF2B5EF4-FFF2-40B4-BE49-F238E27FC236}">
                <a16:creationId xmlns:a16="http://schemas.microsoft.com/office/drawing/2014/main" id="{623B2BF9-2C6D-C0FA-915A-47BA8DE608D3}"/>
              </a:ext>
            </a:extLst>
          </p:cNvPr>
          <p:cNvSpPr>
            <a:spLocks noChangeArrowheads="1"/>
          </p:cNvSpPr>
          <p:nvPr/>
        </p:nvSpPr>
        <p:spPr bwMode="auto">
          <a:xfrm>
            <a:off x="76200" y="1295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More information about the IP address and physical address of the server can be found by using the </a:t>
            </a:r>
            <a:r>
              <a:rPr lang="en-US" altLang="en-US" sz="2800" i="1" baseline="0">
                <a:solidFill>
                  <a:schemeClr val="hlink"/>
                </a:solidFill>
                <a:latin typeface="Times New Roman" panose="02020603050405020304" pitchFamily="18" charset="0"/>
              </a:rPr>
              <a:t>ifconfig </a:t>
            </a:r>
            <a:r>
              <a:rPr lang="en-US" altLang="en-US" sz="2800" i="1" baseline="0">
                <a:latin typeface="Times New Roman" panose="02020603050405020304" pitchFamily="18" charset="0"/>
              </a:rPr>
              <a:t>command on the given interface (eth0).</a:t>
            </a:r>
          </a:p>
        </p:txBody>
      </p:sp>
      <p:pic>
        <p:nvPicPr>
          <p:cNvPr id="1240076" name="Picture 12">
            <a:extLst>
              <a:ext uri="{FF2B5EF4-FFF2-40B4-BE49-F238E27FC236}">
                <a16:creationId xmlns:a16="http://schemas.microsoft.com/office/drawing/2014/main" id="{F38BEA2C-A654-3A96-8766-008DF87E19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3114675"/>
            <a:ext cx="8631237" cy="13049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B14536-9756-9B6C-87D2-953A585C7EFA}"/>
              </a:ext>
            </a:extLst>
          </p:cNvPr>
          <p:cNvSpPr>
            <a:spLocks noGrp="1"/>
          </p:cNvSpPr>
          <p:nvPr>
            <p:ph type="sldNum" sz="quarter" idx="10"/>
          </p:nvPr>
        </p:nvSpPr>
        <p:spPr/>
        <p:txBody>
          <a:bodyPr/>
          <a:lstStyle/>
          <a:p>
            <a:r>
              <a:rPr lang="en-US" altLang="en-US"/>
              <a:t>22.</a:t>
            </a:r>
            <a:fld id="{1E4C731F-9D4D-AF4F-8FFF-F8BF92B934F2}" type="slidenum">
              <a:rPr lang="en-US" altLang="en-US"/>
              <a:pPr/>
              <a:t>26</a:t>
            </a:fld>
            <a:endParaRPr lang="en-US" altLang="en-US"/>
          </a:p>
        </p:txBody>
      </p:sp>
      <p:sp>
        <p:nvSpPr>
          <p:cNvPr id="1102850" name="Line 2">
            <a:extLst>
              <a:ext uri="{FF2B5EF4-FFF2-40B4-BE49-F238E27FC236}">
                <a16:creationId xmlns:a16="http://schemas.microsoft.com/office/drawing/2014/main" id="{7ABC1CFD-C285-32B6-0F04-1890FF72DF82}"/>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1" name="Line 3">
            <a:extLst>
              <a:ext uri="{FF2B5EF4-FFF2-40B4-BE49-F238E27FC236}">
                <a16:creationId xmlns:a16="http://schemas.microsoft.com/office/drawing/2014/main" id="{E402F49F-7140-C9AE-8514-490350D061E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a:extLst>
              <a:ext uri="{FF2B5EF4-FFF2-40B4-BE49-F238E27FC236}">
                <a16:creationId xmlns:a16="http://schemas.microsoft.com/office/drawing/2014/main" id="{6E035587-9216-C8EB-657D-6B70C7900A14}"/>
              </a:ext>
            </a:extLst>
          </p:cNvPr>
          <p:cNvSpPr txBox="1">
            <a:spLocks noChangeArrowheads="1"/>
          </p:cNvSpPr>
          <p:nvPr/>
        </p:nvSpPr>
        <p:spPr bwMode="auto">
          <a:xfrm>
            <a:off x="304800" y="381000"/>
            <a:ext cx="6688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22.11  </a:t>
            </a:r>
            <a:r>
              <a:rPr lang="en-US" altLang="en-US" sz="2000" i="1" baseline="0">
                <a:latin typeface="Times New Roman" panose="02020603050405020304" pitchFamily="18" charset="0"/>
              </a:rPr>
              <a:t>Configuration of the server for Example 22.6</a:t>
            </a:r>
          </a:p>
        </p:txBody>
      </p:sp>
      <p:sp>
        <p:nvSpPr>
          <p:cNvPr id="1102853" name="Line 5">
            <a:extLst>
              <a:ext uri="{FF2B5EF4-FFF2-40B4-BE49-F238E27FC236}">
                <a16:creationId xmlns:a16="http://schemas.microsoft.com/office/drawing/2014/main" id="{14E0FBA8-E3B6-0452-8222-33F53E8585D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2854" name="Picture 6">
            <a:extLst>
              <a:ext uri="{FF2B5EF4-FFF2-40B4-BE49-F238E27FC236}">
                <a16:creationId xmlns:a16="http://schemas.microsoft.com/office/drawing/2014/main" id="{119106B6-2DED-9497-3FCD-FE958B801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103438"/>
            <a:ext cx="7897812" cy="262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9597D8-3CE3-55C1-6781-540D66A2FA07}"/>
              </a:ext>
            </a:extLst>
          </p:cNvPr>
          <p:cNvSpPr>
            <a:spLocks noGrp="1"/>
          </p:cNvSpPr>
          <p:nvPr>
            <p:ph type="sldNum" sz="quarter" idx="10"/>
          </p:nvPr>
        </p:nvSpPr>
        <p:spPr/>
        <p:txBody>
          <a:bodyPr/>
          <a:lstStyle/>
          <a:p>
            <a:r>
              <a:rPr lang="en-US" altLang="en-US"/>
              <a:t>22.</a:t>
            </a:r>
            <a:fld id="{68773125-1349-D044-A03F-A410B4C97312}" type="slidenum">
              <a:rPr lang="en-US" altLang="en-US"/>
              <a:pPr/>
              <a:t>27</a:t>
            </a:fld>
            <a:endParaRPr lang="en-US" altLang="en-US"/>
          </a:p>
        </p:txBody>
      </p:sp>
      <p:sp>
        <p:nvSpPr>
          <p:cNvPr id="1078274" name="Rectangle 2">
            <a:extLst>
              <a:ext uri="{FF2B5EF4-FFF2-40B4-BE49-F238E27FC236}">
                <a16:creationId xmlns:a16="http://schemas.microsoft.com/office/drawing/2014/main" id="{7FE54C30-BEEB-5E69-DDD6-56C16C11121C}"/>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anose="02020603050405020304" pitchFamily="18" charset="0"/>
            </a:endParaRPr>
          </a:p>
        </p:txBody>
      </p:sp>
      <p:sp>
        <p:nvSpPr>
          <p:cNvPr id="1078275" name="Text Box 3">
            <a:extLst>
              <a:ext uri="{FF2B5EF4-FFF2-40B4-BE49-F238E27FC236}">
                <a16:creationId xmlns:a16="http://schemas.microsoft.com/office/drawing/2014/main" id="{FE92D8DD-2986-FE18-25E1-7A2D1E62C599}"/>
              </a:ext>
            </a:extLst>
          </p:cNvPr>
          <p:cNvSpPr txBox="1">
            <a:spLocks noChangeArrowheads="1"/>
          </p:cNvSpPr>
          <p:nvPr/>
        </p:nvSpPr>
        <p:spPr bwMode="auto">
          <a:xfrm>
            <a:off x="228600" y="228600"/>
            <a:ext cx="7761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effectLst>
                  <a:outerShdw blurRad="38100" dist="38100" dir="2700000" algn="tl">
                    <a:srgbClr val="C0C0C0"/>
                  </a:outerShdw>
                </a:effectLst>
                <a:latin typeface="Times" pitchFamily="18" charset="0"/>
              </a:rPr>
              <a:t>22-3   UNICAST ROUTING PROTOCOLS</a:t>
            </a:r>
          </a:p>
        </p:txBody>
      </p:sp>
      <p:sp>
        <p:nvSpPr>
          <p:cNvPr id="1078276" name="Text Box 4">
            <a:extLst>
              <a:ext uri="{FF2B5EF4-FFF2-40B4-BE49-F238E27FC236}">
                <a16:creationId xmlns:a16="http://schemas.microsoft.com/office/drawing/2014/main" id="{9896657E-2442-356D-87E6-E35F0E411B0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anose="02020603050405020304" pitchFamily="18" charset="0"/>
            </a:endParaRPr>
          </a:p>
        </p:txBody>
      </p:sp>
      <p:sp>
        <p:nvSpPr>
          <p:cNvPr id="1078277" name="Rectangle 5">
            <a:extLst>
              <a:ext uri="{FF2B5EF4-FFF2-40B4-BE49-F238E27FC236}">
                <a16:creationId xmlns:a16="http://schemas.microsoft.com/office/drawing/2014/main" id="{1DA1681D-63B6-5ECE-6B12-76042B3A758A}"/>
              </a:ext>
            </a:extLst>
          </p:cNvPr>
          <p:cNvSpPr>
            <a:spLocks noChangeArrowheads="1"/>
          </p:cNvSpPr>
          <p:nvPr/>
        </p:nvSpPr>
        <p:spPr bwMode="auto">
          <a:xfrm>
            <a:off x="304800" y="9144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anose="02020603050405020304" pitchFamily="18" charset="0"/>
              </a:rPr>
              <a:t>A routing table can be either static or dynamic. A static table is one with manual entries. A dynamic table is one that is updated automatically when there is a change somewhere in the Internet. A routing protocol is a combination of rules and procedures that lets routers in the Internet inform each other of changes. </a:t>
            </a:r>
          </a:p>
        </p:txBody>
      </p:sp>
      <p:sp>
        <p:nvSpPr>
          <p:cNvPr id="1078278" name="Rectangle 6">
            <a:extLst>
              <a:ext uri="{FF2B5EF4-FFF2-40B4-BE49-F238E27FC236}">
                <a16:creationId xmlns:a16="http://schemas.microsoft.com/office/drawing/2014/main" id="{161D8BA4-2948-7E7B-CC77-6FAF9C2C3B0F}"/>
              </a:ext>
            </a:extLst>
          </p:cNvPr>
          <p:cNvSpPr>
            <a:spLocks noChangeArrowheads="1"/>
          </p:cNvSpPr>
          <p:nvPr/>
        </p:nvSpPr>
        <p:spPr bwMode="auto">
          <a:xfrm>
            <a:off x="304800" y="4438650"/>
            <a:ext cx="6705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Optimization</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Intra- and Interdomain Routing</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Distance Vector Routing and RIP</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Link State Routing and OSPF</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Path Vector Routing and BGP</a:t>
            </a:r>
          </a:p>
        </p:txBody>
      </p:sp>
      <p:sp>
        <p:nvSpPr>
          <p:cNvPr id="1078279" name="Text Box 7">
            <a:extLst>
              <a:ext uri="{FF2B5EF4-FFF2-40B4-BE49-F238E27FC236}">
                <a16:creationId xmlns:a16="http://schemas.microsoft.com/office/drawing/2014/main" id="{A9744746-5DEE-A1FD-E9CF-24059FB29DF0}"/>
              </a:ext>
            </a:extLst>
          </p:cNvPr>
          <p:cNvSpPr txBox="1">
            <a:spLocks noChangeArrowheads="1"/>
          </p:cNvSpPr>
          <p:nvPr/>
        </p:nvSpPr>
        <p:spPr bwMode="auto">
          <a:xfrm>
            <a:off x="317500" y="3962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0F90AA-5C14-78FB-4717-08227738C3C2}"/>
              </a:ext>
            </a:extLst>
          </p:cNvPr>
          <p:cNvSpPr>
            <a:spLocks noGrp="1"/>
          </p:cNvSpPr>
          <p:nvPr>
            <p:ph type="sldNum" sz="quarter" idx="10"/>
          </p:nvPr>
        </p:nvSpPr>
        <p:spPr/>
        <p:txBody>
          <a:bodyPr/>
          <a:lstStyle/>
          <a:p>
            <a:r>
              <a:rPr lang="en-US" altLang="en-US"/>
              <a:t>22.</a:t>
            </a:r>
            <a:fld id="{76CFFF07-5B6C-D747-A57D-337A3F3B8809}" type="slidenum">
              <a:rPr lang="en-US" altLang="en-US"/>
              <a:pPr/>
              <a:t>28</a:t>
            </a:fld>
            <a:endParaRPr lang="en-US" altLang="en-US"/>
          </a:p>
        </p:txBody>
      </p:sp>
      <p:sp>
        <p:nvSpPr>
          <p:cNvPr id="1104898" name="Line 2">
            <a:extLst>
              <a:ext uri="{FF2B5EF4-FFF2-40B4-BE49-F238E27FC236}">
                <a16:creationId xmlns:a16="http://schemas.microsoft.com/office/drawing/2014/main" id="{F256B358-FBAC-FB49-C721-C41694ADABB1}"/>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899" name="Line 3">
            <a:extLst>
              <a:ext uri="{FF2B5EF4-FFF2-40B4-BE49-F238E27FC236}">
                <a16:creationId xmlns:a16="http://schemas.microsoft.com/office/drawing/2014/main" id="{66934D65-60F1-0DB3-1CB7-D0E83A0917B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900" name="Text Box 4">
            <a:extLst>
              <a:ext uri="{FF2B5EF4-FFF2-40B4-BE49-F238E27FC236}">
                <a16:creationId xmlns:a16="http://schemas.microsoft.com/office/drawing/2014/main" id="{15309D8C-C230-AF09-C7D1-339372207198}"/>
              </a:ext>
            </a:extLst>
          </p:cNvPr>
          <p:cNvSpPr txBox="1">
            <a:spLocks noChangeArrowheads="1"/>
          </p:cNvSpPr>
          <p:nvPr/>
        </p:nvSpPr>
        <p:spPr bwMode="auto">
          <a:xfrm>
            <a:off x="304800" y="381000"/>
            <a:ext cx="415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22.12  </a:t>
            </a:r>
            <a:r>
              <a:rPr lang="en-US" altLang="en-US" sz="2000" i="1" baseline="0">
                <a:latin typeface="Times New Roman" panose="02020603050405020304" pitchFamily="18" charset="0"/>
              </a:rPr>
              <a:t>Autonomous systems</a:t>
            </a:r>
          </a:p>
        </p:txBody>
      </p:sp>
      <p:sp>
        <p:nvSpPr>
          <p:cNvPr id="1104901" name="Line 5">
            <a:extLst>
              <a:ext uri="{FF2B5EF4-FFF2-40B4-BE49-F238E27FC236}">
                <a16:creationId xmlns:a16="http://schemas.microsoft.com/office/drawing/2014/main" id="{4A9AC249-5C47-35F2-B161-61FAEE33115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4902" name="Picture 6">
            <a:extLst>
              <a:ext uri="{FF2B5EF4-FFF2-40B4-BE49-F238E27FC236}">
                <a16:creationId xmlns:a16="http://schemas.microsoft.com/office/drawing/2014/main" id="{C6E558F8-F6E1-803D-AC94-B26122AD9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3" y="1447800"/>
            <a:ext cx="7011987" cy="432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A1A913-974B-899D-6BF4-D033366A9CD4}"/>
              </a:ext>
            </a:extLst>
          </p:cNvPr>
          <p:cNvSpPr>
            <a:spLocks noGrp="1"/>
          </p:cNvSpPr>
          <p:nvPr>
            <p:ph type="sldNum" sz="quarter" idx="10"/>
          </p:nvPr>
        </p:nvSpPr>
        <p:spPr/>
        <p:txBody>
          <a:bodyPr/>
          <a:lstStyle/>
          <a:p>
            <a:r>
              <a:rPr lang="en-US" altLang="en-US"/>
              <a:t>22.</a:t>
            </a:r>
            <a:fld id="{F421CA63-AF5C-B946-B3DD-0E6B524BD89B}" type="slidenum">
              <a:rPr lang="en-US" altLang="en-US"/>
              <a:pPr/>
              <a:t>29</a:t>
            </a:fld>
            <a:endParaRPr lang="en-US" altLang="en-US"/>
          </a:p>
        </p:txBody>
      </p:sp>
      <p:sp>
        <p:nvSpPr>
          <p:cNvPr id="1106946" name="Line 2">
            <a:extLst>
              <a:ext uri="{FF2B5EF4-FFF2-40B4-BE49-F238E27FC236}">
                <a16:creationId xmlns:a16="http://schemas.microsoft.com/office/drawing/2014/main" id="{C203FBAF-7ADB-362D-0D17-6D282DA2C95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7" name="Line 3">
            <a:extLst>
              <a:ext uri="{FF2B5EF4-FFF2-40B4-BE49-F238E27FC236}">
                <a16:creationId xmlns:a16="http://schemas.microsoft.com/office/drawing/2014/main" id="{27713F01-A8F1-430B-181B-75F5CFFC18F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a:extLst>
              <a:ext uri="{FF2B5EF4-FFF2-40B4-BE49-F238E27FC236}">
                <a16:creationId xmlns:a16="http://schemas.microsoft.com/office/drawing/2014/main" id="{B8060480-0504-B611-7185-77E7D490C165}"/>
              </a:ext>
            </a:extLst>
          </p:cNvPr>
          <p:cNvSpPr txBox="1">
            <a:spLocks noChangeArrowheads="1"/>
          </p:cNvSpPr>
          <p:nvPr/>
        </p:nvSpPr>
        <p:spPr bwMode="auto">
          <a:xfrm>
            <a:off x="304800" y="381000"/>
            <a:ext cx="4665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22.13  </a:t>
            </a:r>
            <a:r>
              <a:rPr lang="en-US" altLang="en-US" sz="2000" i="1" baseline="0">
                <a:latin typeface="Times New Roman" panose="02020603050405020304" pitchFamily="18" charset="0"/>
              </a:rPr>
              <a:t>Popular routing protocols</a:t>
            </a:r>
          </a:p>
        </p:txBody>
      </p:sp>
      <p:sp>
        <p:nvSpPr>
          <p:cNvPr id="1106949" name="Line 5">
            <a:extLst>
              <a:ext uri="{FF2B5EF4-FFF2-40B4-BE49-F238E27FC236}">
                <a16:creationId xmlns:a16="http://schemas.microsoft.com/office/drawing/2014/main" id="{45B09229-1A47-8BA0-53CD-462A2EFE2C3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6951" name="Picture 7">
            <a:extLst>
              <a:ext uri="{FF2B5EF4-FFF2-40B4-BE49-F238E27FC236}">
                <a16:creationId xmlns:a16="http://schemas.microsoft.com/office/drawing/2014/main" id="{2D32438D-EF56-D756-56A1-24D0D9ABA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38" y="2030413"/>
            <a:ext cx="6837362" cy="322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908E36-397D-09B0-6E78-0D16FF207BBD}"/>
              </a:ext>
            </a:extLst>
          </p:cNvPr>
          <p:cNvSpPr>
            <a:spLocks noGrp="1"/>
          </p:cNvSpPr>
          <p:nvPr>
            <p:ph type="sldNum" sz="quarter" idx="10"/>
          </p:nvPr>
        </p:nvSpPr>
        <p:spPr/>
        <p:txBody>
          <a:bodyPr/>
          <a:lstStyle/>
          <a:p>
            <a:r>
              <a:rPr lang="en-US" altLang="en-US"/>
              <a:t>22.</a:t>
            </a:r>
            <a:fld id="{ED5FBC77-AEF4-F344-A0B5-073B5796FA44}" type="slidenum">
              <a:rPr lang="en-US" altLang="en-US"/>
              <a:pPr/>
              <a:t>3</a:t>
            </a:fld>
            <a:endParaRPr lang="en-US" altLang="en-US"/>
          </a:p>
        </p:txBody>
      </p:sp>
      <p:sp>
        <p:nvSpPr>
          <p:cNvPr id="1082370" name="Line 2">
            <a:extLst>
              <a:ext uri="{FF2B5EF4-FFF2-40B4-BE49-F238E27FC236}">
                <a16:creationId xmlns:a16="http://schemas.microsoft.com/office/drawing/2014/main" id="{0F585F92-17B7-4BA8-3543-7C4339392203}"/>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2371" name="Line 3">
            <a:extLst>
              <a:ext uri="{FF2B5EF4-FFF2-40B4-BE49-F238E27FC236}">
                <a16:creationId xmlns:a16="http://schemas.microsoft.com/office/drawing/2014/main" id="{40F18BB1-FA08-20C7-88E4-D23CEFC2FF3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2372" name="Text Box 4">
            <a:extLst>
              <a:ext uri="{FF2B5EF4-FFF2-40B4-BE49-F238E27FC236}">
                <a16:creationId xmlns:a16="http://schemas.microsoft.com/office/drawing/2014/main" id="{08B13CB0-3638-0BCC-3FF7-6CE4B4DC4ECE}"/>
              </a:ext>
            </a:extLst>
          </p:cNvPr>
          <p:cNvSpPr txBox="1">
            <a:spLocks noChangeArrowheads="1"/>
          </p:cNvSpPr>
          <p:nvPr/>
        </p:nvSpPr>
        <p:spPr bwMode="auto">
          <a:xfrm>
            <a:off x="304800" y="381000"/>
            <a:ext cx="4659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  </a:t>
            </a:r>
            <a:r>
              <a:rPr lang="en-US" altLang="en-US" sz="2000" i="1" baseline="0">
                <a:latin typeface="Times New Roman" panose="02020603050405020304" pitchFamily="18" charset="0"/>
              </a:rPr>
              <a:t>Direct and indirect delivery</a:t>
            </a:r>
          </a:p>
        </p:txBody>
      </p:sp>
      <p:sp>
        <p:nvSpPr>
          <p:cNvPr id="1082373" name="Line 5">
            <a:extLst>
              <a:ext uri="{FF2B5EF4-FFF2-40B4-BE49-F238E27FC236}">
                <a16:creationId xmlns:a16="http://schemas.microsoft.com/office/drawing/2014/main" id="{C3572654-0E3C-E652-5282-D431F9B0DD9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2374" name="Picture 6">
            <a:extLst>
              <a:ext uri="{FF2B5EF4-FFF2-40B4-BE49-F238E27FC236}">
                <a16:creationId xmlns:a16="http://schemas.microsoft.com/office/drawing/2014/main" id="{0DDE6A17-61BA-78E3-2C17-64921F853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1812925"/>
            <a:ext cx="8564562"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919035-8448-D0C5-FDBA-6CC9BDEA9953}"/>
              </a:ext>
            </a:extLst>
          </p:cNvPr>
          <p:cNvSpPr>
            <a:spLocks noGrp="1"/>
          </p:cNvSpPr>
          <p:nvPr>
            <p:ph type="sldNum" sz="quarter" idx="10"/>
          </p:nvPr>
        </p:nvSpPr>
        <p:spPr/>
        <p:txBody>
          <a:bodyPr/>
          <a:lstStyle/>
          <a:p>
            <a:r>
              <a:rPr lang="en-US" altLang="en-US"/>
              <a:t>22.</a:t>
            </a:r>
            <a:fld id="{BDBF6C8F-0C51-6840-94F8-BCC7D682291A}" type="slidenum">
              <a:rPr lang="en-US" altLang="en-US"/>
              <a:pPr/>
              <a:t>30</a:t>
            </a:fld>
            <a:endParaRPr lang="en-US" altLang="en-US"/>
          </a:p>
        </p:txBody>
      </p:sp>
      <p:sp>
        <p:nvSpPr>
          <p:cNvPr id="1108994" name="Line 2">
            <a:extLst>
              <a:ext uri="{FF2B5EF4-FFF2-40B4-BE49-F238E27FC236}">
                <a16:creationId xmlns:a16="http://schemas.microsoft.com/office/drawing/2014/main" id="{7F1D8DBD-631F-9BD0-6BD9-ABF252E6CB4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5" name="Line 3">
            <a:extLst>
              <a:ext uri="{FF2B5EF4-FFF2-40B4-BE49-F238E27FC236}">
                <a16:creationId xmlns:a16="http://schemas.microsoft.com/office/drawing/2014/main" id="{CA0AC8D6-EE1F-89E7-1FF1-DE929D17944B}"/>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6" name="Text Box 4">
            <a:extLst>
              <a:ext uri="{FF2B5EF4-FFF2-40B4-BE49-F238E27FC236}">
                <a16:creationId xmlns:a16="http://schemas.microsoft.com/office/drawing/2014/main" id="{8F369A3F-B77D-CF1C-5973-E98A5CA2A8F8}"/>
              </a:ext>
            </a:extLst>
          </p:cNvPr>
          <p:cNvSpPr txBox="1">
            <a:spLocks noChangeArrowheads="1"/>
          </p:cNvSpPr>
          <p:nvPr/>
        </p:nvSpPr>
        <p:spPr bwMode="auto">
          <a:xfrm>
            <a:off x="304800" y="381000"/>
            <a:ext cx="50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22.14  </a:t>
            </a:r>
            <a:r>
              <a:rPr lang="en-US" altLang="en-US" sz="2000" i="1" baseline="0">
                <a:latin typeface="Times New Roman" panose="02020603050405020304" pitchFamily="18" charset="0"/>
              </a:rPr>
              <a:t>Distance vector routing tables</a:t>
            </a:r>
          </a:p>
        </p:txBody>
      </p:sp>
      <p:sp>
        <p:nvSpPr>
          <p:cNvPr id="1108997" name="Line 5">
            <a:extLst>
              <a:ext uri="{FF2B5EF4-FFF2-40B4-BE49-F238E27FC236}">
                <a16:creationId xmlns:a16="http://schemas.microsoft.com/office/drawing/2014/main" id="{E62C6B5E-B87C-24B1-5D70-85D5CA6F274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8999" name="Picture 7">
            <a:extLst>
              <a:ext uri="{FF2B5EF4-FFF2-40B4-BE49-F238E27FC236}">
                <a16:creationId xmlns:a16="http://schemas.microsoft.com/office/drawing/2014/main" id="{4AF852DA-51C4-DDE5-1A9E-AB5F8C301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1447800"/>
            <a:ext cx="8145462"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9C2F5E-0BDF-1981-6F74-1677F2FE860C}"/>
              </a:ext>
            </a:extLst>
          </p:cNvPr>
          <p:cNvSpPr>
            <a:spLocks noGrp="1"/>
          </p:cNvSpPr>
          <p:nvPr>
            <p:ph type="sldNum" sz="quarter" idx="10"/>
          </p:nvPr>
        </p:nvSpPr>
        <p:spPr/>
        <p:txBody>
          <a:bodyPr/>
          <a:lstStyle/>
          <a:p>
            <a:r>
              <a:rPr lang="en-US" altLang="en-US"/>
              <a:t>22.</a:t>
            </a:r>
            <a:fld id="{31A9E109-0844-894E-8875-228EAF8D3499}" type="slidenum">
              <a:rPr lang="en-US" altLang="en-US"/>
              <a:pPr/>
              <a:t>31</a:t>
            </a:fld>
            <a:endParaRPr lang="en-US" altLang="en-US"/>
          </a:p>
        </p:txBody>
      </p:sp>
      <p:sp>
        <p:nvSpPr>
          <p:cNvPr id="1111042" name="Line 2">
            <a:extLst>
              <a:ext uri="{FF2B5EF4-FFF2-40B4-BE49-F238E27FC236}">
                <a16:creationId xmlns:a16="http://schemas.microsoft.com/office/drawing/2014/main" id="{11C89E99-6592-336F-8F12-86B53BBB1E3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3" name="Line 3">
            <a:extLst>
              <a:ext uri="{FF2B5EF4-FFF2-40B4-BE49-F238E27FC236}">
                <a16:creationId xmlns:a16="http://schemas.microsoft.com/office/drawing/2014/main" id="{DA36C9DA-8AE0-A837-8608-A08C361D7F4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4" name="Text Box 4">
            <a:extLst>
              <a:ext uri="{FF2B5EF4-FFF2-40B4-BE49-F238E27FC236}">
                <a16:creationId xmlns:a16="http://schemas.microsoft.com/office/drawing/2014/main" id="{2746BD26-5F18-3610-F497-DF1556BBFBC2}"/>
              </a:ext>
            </a:extLst>
          </p:cNvPr>
          <p:cNvSpPr txBox="1">
            <a:spLocks noChangeArrowheads="1"/>
          </p:cNvSpPr>
          <p:nvPr/>
        </p:nvSpPr>
        <p:spPr bwMode="auto">
          <a:xfrm>
            <a:off x="304800" y="381000"/>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22.15  </a:t>
            </a:r>
            <a:r>
              <a:rPr lang="en-US" altLang="en-US" sz="2000" i="1" baseline="0">
                <a:latin typeface="Times New Roman" panose="02020603050405020304" pitchFamily="18" charset="0"/>
              </a:rPr>
              <a:t>Initialization of tables in distance vector routing</a:t>
            </a:r>
          </a:p>
        </p:txBody>
      </p:sp>
      <p:sp>
        <p:nvSpPr>
          <p:cNvPr id="1111045" name="Line 5">
            <a:extLst>
              <a:ext uri="{FF2B5EF4-FFF2-40B4-BE49-F238E27FC236}">
                <a16:creationId xmlns:a16="http://schemas.microsoft.com/office/drawing/2014/main" id="{AB3DC1D4-9A2A-2D1C-DFF1-9AE0CCCE006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1046" name="Picture 6">
            <a:extLst>
              <a:ext uri="{FF2B5EF4-FFF2-40B4-BE49-F238E27FC236}">
                <a16:creationId xmlns:a16="http://schemas.microsoft.com/office/drawing/2014/main" id="{EA84B995-533E-6F15-D53C-CB415483D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1463675"/>
            <a:ext cx="8145462"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6B1E90-961E-A8FD-1573-A74B45814614}"/>
              </a:ext>
            </a:extLst>
          </p:cNvPr>
          <p:cNvSpPr>
            <a:spLocks noGrp="1"/>
          </p:cNvSpPr>
          <p:nvPr>
            <p:ph type="sldNum" sz="quarter" idx="10"/>
          </p:nvPr>
        </p:nvSpPr>
        <p:spPr/>
        <p:txBody>
          <a:bodyPr/>
          <a:lstStyle/>
          <a:p>
            <a:r>
              <a:rPr lang="en-US" altLang="en-US"/>
              <a:t>22.</a:t>
            </a:r>
            <a:fld id="{D1B1C6DB-B2FB-E440-AD29-355FC1B2B6F4}" type="slidenum">
              <a:rPr lang="en-US" altLang="en-US"/>
              <a:pPr/>
              <a:t>32</a:t>
            </a:fld>
            <a:endParaRPr lang="en-US" altLang="en-US"/>
          </a:p>
        </p:txBody>
      </p:sp>
      <p:sp>
        <p:nvSpPr>
          <p:cNvPr id="1227778" name="Rectangle 2">
            <a:extLst>
              <a:ext uri="{FF2B5EF4-FFF2-40B4-BE49-F238E27FC236}">
                <a16:creationId xmlns:a16="http://schemas.microsoft.com/office/drawing/2014/main" id="{A1C3D166-2D8C-5359-7E4E-7ACC54E405F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7779" name="Rectangle 3">
            <a:extLst>
              <a:ext uri="{FF2B5EF4-FFF2-40B4-BE49-F238E27FC236}">
                <a16:creationId xmlns:a16="http://schemas.microsoft.com/office/drawing/2014/main" id="{BC2A817F-ADBF-2F36-5AB6-A452622684B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7780" name="Rectangle 4">
            <a:extLst>
              <a:ext uri="{FF2B5EF4-FFF2-40B4-BE49-F238E27FC236}">
                <a16:creationId xmlns:a16="http://schemas.microsoft.com/office/drawing/2014/main" id="{75993ABF-F2E5-F3D0-134D-300B0B74F3C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7781" name="Rectangle 5">
            <a:extLst>
              <a:ext uri="{FF2B5EF4-FFF2-40B4-BE49-F238E27FC236}">
                <a16:creationId xmlns:a16="http://schemas.microsoft.com/office/drawing/2014/main" id="{DB61A781-676F-39CA-BA4A-574D761FD50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7782" name="Rectangle 6">
            <a:extLst>
              <a:ext uri="{FF2B5EF4-FFF2-40B4-BE49-F238E27FC236}">
                <a16:creationId xmlns:a16="http://schemas.microsoft.com/office/drawing/2014/main" id="{783CC650-9F5E-1F84-AECD-A18CFCB91C4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7783" name="Rectangle 7">
            <a:extLst>
              <a:ext uri="{FF2B5EF4-FFF2-40B4-BE49-F238E27FC236}">
                <a16:creationId xmlns:a16="http://schemas.microsoft.com/office/drawing/2014/main" id="{C33C7918-6A7B-C6F3-9591-AF28E276E5B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7784" name="Rectangle 8">
            <a:extLst>
              <a:ext uri="{FF2B5EF4-FFF2-40B4-BE49-F238E27FC236}">
                <a16:creationId xmlns:a16="http://schemas.microsoft.com/office/drawing/2014/main" id="{8968B8DD-34EE-0CC6-FA52-49A7AC1C893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7785" name="Line 9">
            <a:extLst>
              <a:ext uri="{FF2B5EF4-FFF2-40B4-BE49-F238E27FC236}">
                <a16:creationId xmlns:a16="http://schemas.microsoft.com/office/drawing/2014/main" id="{18891373-6D40-108A-169F-983AAA84FD2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786" name="Line 10">
            <a:extLst>
              <a:ext uri="{FF2B5EF4-FFF2-40B4-BE49-F238E27FC236}">
                <a16:creationId xmlns:a16="http://schemas.microsoft.com/office/drawing/2014/main" id="{1FCEC3EB-B5E8-1D58-BD6C-512C75E42A11}"/>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7787" name="Rectangle 11">
            <a:extLst>
              <a:ext uri="{FF2B5EF4-FFF2-40B4-BE49-F238E27FC236}">
                <a16:creationId xmlns:a16="http://schemas.microsoft.com/office/drawing/2014/main" id="{A5228851-8951-D19E-CEF3-33222F9783E9}"/>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distance vector routing, each node shares its routing table with its</a:t>
            </a:r>
          </a:p>
          <a:p>
            <a:pPr algn="ctr"/>
            <a:r>
              <a:rPr lang="en-US" altLang="en-US" baseline="0"/>
              <a:t>immediate neighbors periodically and when there is a change.</a:t>
            </a:r>
          </a:p>
        </p:txBody>
      </p:sp>
      <p:grpSp>
        <p:nvGrpSpPr>
          <p:cNvPr id="1227788" name="Group 12">
            <a:extLst>
              <a:ext uri="{FF2B5EF4-FFF2-40B4-BE49-F238E27FC236}">
                <a16:creationId xmlns:a16="http://schemas.microsoft.com/office/drawing/2014/main" id="{3B9309C6-98C7-A778-B93B-CE4295B587B7}"/>
              </a:ext>
            </a:extLst>
          </p:cNvPr>
          <p:cNvGrpSpPr>
            <a:grpSpLocks/>
          </p:cNvGrpSpPr>
          <p:nvPr/>
        </p:nvGrpSpPr>
        <p:grpSpPr bwMode="auto">
          <a:xfrm>
            <a:off x="457200" y="1981200"/>
            <a:ext cx="1143000" cy="566738"/>
            <a:chOff x="1200" y="1248"/>
            <a:chExt cx="720" cy="357"/>
          </a:xfrm>
        </p:grpSpPr>
        <p:pic>
          <p:nvPicPr>
            <p:cNvPr id="1227789" name="Picture 13">
              <a:extLst>
                <a:ext uri="{FF2B5EF4-FFF2-40B4-BE49-F238E27FC236}">
                  <a16:creationId xmlns:a16="http://schemas.microsoft.com/office/drawing/2014/main" id="{892A632C-BBA7-0589-8958-42D3D90E0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7790" name="Text Box 14">
              <a:extLst>
                <a:ext uri="{FF2B5EF4-FFF2-40B4-BE49-F238E27FC236}">
                  <a16:creationId xmlns:a16="http://schemas.microsoft.com/office/drawing/2014/main" id="{686CAB4B-EE89-34EB-EB6F-C21C56305A9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A7BB0F-18F4-3761-2505-728FCB6E0A91}"/>
              </a:ext>
            </a:extLst>
          </p:cNvPr>
          <p:cNvSpPr>
            <a:spLocks noGrp="1"/>
          </p:cNvSpPr>
          <p:nvPr>
            <p:ph type="sldNum" sz="quarter" idx="10"/>
          </p:nvPr>
        </p:nvSpPr>
        <p:spPr/>
        <p:txBody>
          <a:bodyPr/>
          <a:lstStyle/>
          <a:p>
            <a:r>
              <a:rPr lang="en-US" altLang="en-US"/>
              <a:t>22.</a:t>
            </a:r>
            <a:fld id="{A39FBBDF-7138-194C-9BD9-DF054BA2F50E}" type="slidenum">
              <a:rPr lang="en-US" altLang="en-US"/>
              <a:pPr/>
              <a:t>33</a:t>
            </a:fld>
            <a:endParaRPr lang="en-US" altLang="en-US"/>
          </a:p>
        </p:txBody>
      </p:sp>
      <p:sp>
        <p:nvSpPr>
          <p:cNvPr id="1113090" name="Line 2">
            <a:extLst>
              <a:ext uri="{FF2B5EF4-FFF2-40B4-BE49-F238E27FC236}">
                <a16:creationId xmlns:a16="http://schemas.microsoft.com/office/drawing/2014/main" id="{63F3F60D-074A-6E62-AEA1-2221A135A6E2}"/>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1" name="Line 3">
            <a:extLst>
              <a:ext uri="{FF2B5EF4-FFF2-40B4-BE49-F238E27FC236}">
                <a16:creationId xmlns:a16="http://schemas.microsoft.com/office/drawing/2014/main" id="{DE63AE06-56E2-1998-31F7-8083FF76251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2" name="Text Box 4">
            <a:extLst>
              <a:ext uri="{FF2B5EF4-FFF2-40B4-BE49-F238E27FC236}">
                <a16:creationId xmlns:a16="http://schemas.microsoft.com/office/drawing/2014/main" id="{819587F0-2F04-23D8-F81B-3F9714F94F31}"/>
              </a:ext>
            </a:extLst>
          </p:cNvPr>
          <p:cNvSpPr txBox="1">
            <a:spLocks noChangeArrowheads="1"/>
          </p:cNvSpPr>
          <p:nvPr/>
        </p:nvSpPr>
        <p:spPr bwMode="auto">
          <a:xfrm>
            <a:off x="304800" y="381000"/>
            <a:ext cx="566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22.16  </a:t>
            </a:r>
            <a:r>
              <a:rPr lang="en-US" altLang="en-US" sz="2000" i="1" baseline="0">
                <a:latin typeface="Times New Roman" panose="02020603050405020304" pitchFamily="18" charset="0"/>
              </a:rPr>
              <a:t>Updating in distance vector routing</a:t>
            </a:r>
          </a:p>
        </p:txBody>
      </p:sp>
      <p:sp>
        <p:nvSpPr>
          <p:cNvPr id="1113093" name="Line 5">
            <a:extLst>
              <a:ext uri="{FF2B5EF4-FFF2-40B4-BE49-F238E27FC236}">
                <a16:creationId xmlns:a16="http://schemas.microsoft.com/office/drawing/2014/main" id="{776B298F-4B26-9992-4539-CE3A332FC08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3094" name="Picture 6">
            <a:extLst>
              <a:ext uri="{FF2B5EF4-FFF2-40B4-BE49-F238E27FC236}">
                <a16:creationId xmlns:a16="http://schemas.microsoft.com/office/drawing/2014/main" id="{0838B7C2-0470-217B-983A-7A8E40D9F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28813"/>
            <a:ext cx="6207125"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8C679C-C29B-AF45-B3CC-732D5756076A}"/>
              </a:ext>
            </a:extLst>
          </p:cNvPr>
          <p:cNvSpPr>
            <a:spLocks noGrp="1"/>
          </p:cNvSpPr>
          <p:nvPr>
            <p:ph type="sldNum" sz="quarter" idx="10"/>
          </p:nvPr>
        </p:nvSpPr>
        <p:spPr/>
        <p:txBody>
          <a:bodyPr/>
          <a:lstStyle/>
          <a:p>
            <a:r>
              <a:rPr lang="en-US" altLang="en-US"/>
              <a:t>22.</a:t>
            </a:r>
            <a:fld id="{49092391-44CB-CE4E-9F36-C83659A2670D}" type="slidenum">
              <a:rPr lang="en-US" altLang="en-US"/>
              <a:pPr/>
              <a:t>34</a:t>
            </a:fld>
            <a:endParaRPr lang="en-US" altLang="en-US"/>
          </a:p>
        </p:txBody>
      </p:sp>
      <p:sp>
        <p:nvSpPr>
          <p:cNvPr id="1115138" name="Line 2">
            <a:extLst>
              <a:ext uri="{FF2B5EF4-FFF2-40B4-BE49-F238E27FC236}">
                <a16:creationId xmlns:a16="http://schemas.microsoft.com/office/drawing/2014/main" id="{A928A183-8385-D163-23DC-D4792BD16402}"/>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39" name="Line 3">
            <a:extLst>
              <a:ext uri="{FF2B5EF4-FFF2-40B4-BE49-F238E27FC236}">
                <a16:creationId xmlns:a16="http://schemas.microsoft.com/office/drawing/2014/main" id="{006B4A1B-D481-9B55-E7F4-E1E56427024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40" name="Text Box 4">
            <a:extLst>
              <a:ext uri="{FF2B5EF4-FFF2-40B4-BE49-F238E27FC236}">
                <a16:creationId xmlns:a16="http://schemas.microsoft.com/office/drawing/2014/main" id="{2CEFCFAF-ABAB-7C3D-E204-9C1A8FB9D581}"/>
              </a:ext>
            </a:extLst>
          </p:cNvPr>
          <p:cNvSpPr txBox="1">
            <a:spLocks noChangeArrowheads="1"/>
          </p:cNvSpPr>
          <p:nvPr/>
        </p:nvSpPr>
        <p:spPr bwMode="auto">
          <a:xfrm>
            <a:off x="304800" y="381000"/>
            <a:ext cx="4094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22.17  </a:t>
            </a:r>
            <a:r>
              <a:rPr lang="en-US" altLang="en-US" sz="2000" i="1" baseline="0">
                <a:latin typeface="Times New Roman" panose="02020603050405020304" pitchFamily="18" charset="0"/>
              </a:rPr>
              <a:t>Two-node instability</a:t>
            </a:r>
          </a:p>
        </p:txBody>
      </p:sp>
      <p:sp>
        <p:nvSpPr>
          <p:cNvPr id="1115141" name="Line 5">
            <a:extLst>
              <a:ext uri="{FF2B5EF4-FFF2-40B4-BE49-F238E27FC236}">
                <a16:creationId xmlns:a16="http://schemas.microsoft.com/office/drawing/2014/main" id="{5526C0D8-1D57-3685-E79D-E410C140E3F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5143" name="Picture 7">
            <a:extLst>
              <a:ext uri="{FF2B5EF4-FFF2-40B4-BE49-F238E27FC236}">
                <a16:creationId xmlns:a16="http://schemas.microsoft.com/office/drawing/2014/main" id="{1E46B6DC-23CA-11E9-631A-AADF4F512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74838"/>
            <a:ext cx="8720138"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8E9BDB-6F7D-0CAD-C81F-7D8B2B5BF44B}"/>
              </a:ext>
            </a:extLst>
          </p:cNvPr>
          <p:cNvSpPr>
            <a:spLocks noGrp="1"/>
          </p:cNvSpPr>
          <p:nvPr>
            <p:ph type="sldNum" sz="quarter" idx="10"/>
          </p:nvPr>
        </p:nvSpPr>
        <p:spPr/>
        <p:txBody>
          <a:bodyPr/>
          <a:lstStyle/>
          <a:p>
            <a:r>
              <a:rPr lang="en-US" altLang="en-US"/>
              <a:t>22.</a:t>
            </a:r>
            <a:fld id="{D46C0A93-A13F-4546-8417-C1A2962804F2}" type="slidenum">
              <a:rPr lang="en-US" altLang="en-US"/>
              <a:pPr/>
              <a:t>35</a:t>
            </a:fld>
            <a:endParaRPr lang="en-US" altLang="en-US"/>
          </a:p>
        </p:txBody>
      </p:sp>
      <p:sp>
        <p:nvSpPr>
          <p:cNvPr id="1117186" name="Line 2">
            <a:extLst>
              <a:ext uri="{FF2B5EF4-FFF2-40B4-BE49-F238E27FC236}">
                <a16:creationId xmlns:a16="http://schemas.microsoft.com/office/drawing/2014/main" id="{58642E90-054C-112B-CE3A-BF6975D1B02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7" name="Line 3">
            <a:extLst>
              <a:ext uri="{FF2B5EF4-FFF2-40B4-BE49-F238E27FC236}">
                <a16:creationId xmlns:a16="http://schemas.microsoft.com/office/drawing/2014/main" id="{B2E94EA0-06A4-1130-CE20-343DA9676EA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8" name="Text Box 4">
            <a:extLst>
              <a:ext uri="{FF2B5EF4-FFF2-40B4-BE49-F238E27FC236}">
                <a16:creationId xmlns:a16="http://schemas.microsoft.com/office/drawing/2014/main" id="{0B1552A2-8F98-7520-1ECD-7315DD815BF2}"/>
              </a:ext>
            </a:extLst>
          </p:cNvPr>
          <p:cNvSpPr txBox="1">
            <a:spLocks noChangeArrowheads="1"/>
          </p:cNvSpPr>
          <p:nvPr/>
        </p:nvSpPr>
        <p:spPr bwMode="auto">
          <a:xfrm>
            <a:off x="304800" y="381000"/>
            <a:ext cx="4262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22.18  </a:t>
            </a:r>
            <a:r>
              <a:rPr lang="en-US" altLang="en-US" sz="2000" i="1" baseline="0">
                <a:latin typeface="Times New Roman" panose="02020603050405020304" pitchFamily="18" charset="0"/>
              </a:rPr>
              <a:t>Three-node instability</a:t>
            </a:r>
          </a:p>
        </p:txBody>
      </p:sp>
      <p:sp>
        <p:nvSpPr>
          <p:cNvPr id="1117189" name="Line 5">
            <a:extLst>
              <a:ext uri="{FF2B5EF4-FFF2-40B4-BE49-F238E27FC236}">
                <a16:creationId xmlns:a16="http://schemas.microsoft.com/office/drawing/2014/main" id="{65EEA3B7-9318-254F-5927-EAFA9570BA4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7190" name="Picture 6">
            <a:extLst>
              <a:ext uri="{FF2B5EF4-FFF2-40B4-BE49-F238E27FC236}">
                <a16:creationId xmlns:a16="http://schemas.microsoft.com/office/drawing/2014/main" id="{12EB9A37-DD3F-FF8E-D618-AD35E3884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0"/>
            <a:ext cx="85471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4C378B-A1BA-6B18-8EBD-0CBDCAB2A1BE}"/>
              </a:ext>
            </a:extLst>
          </p:cNvPr>
          <p:cNvSpPr>
            <a:spLocks noGrp="1"/>
          </p:cNvSpPr>
          <p:nvPr>
            <p:ph type="sldNum" sz="quarter" idx="10"/>
          </p:nvPr>
        </p:nvSpPr>
        <p:spPr/>
        <p:txBody>
          <a:bodyPr/>
          <a:lstStyle/>
          <a:p>
            <a:r>
              <a:rPr lang="en-US" altLang="en-US"/>
              <a:t>22.</a:t>
            </a:r>
            <a:fld id="{F86F6370-B790-914C-886E-F233339A496D}" type="slidenum">
              <a:rPr lang="en-US" altLang="en-US"/>
              <a:pPr/>
              <a:t>36</a:t>
            </a:fld>
            <a:endParaRPr lang="en-US" altLang="en-US"/>
          </a:p>
        </p:txBody>
      </p:sp>
      <p:sp>
        <p:nvSpPr>
          <p:cNvPr id="1119234" name="Line 2">
            <a:extLst>
              <a:ext uri="{FF2B5EF4-FFF2-40B4-BE49-F238E27FC236}">
                <a16:creationId xmlns:a16="http://schemas.microsoft.com/office/drawing/2014/main" id="{1606DD77-E342-5000-4C7E-DBD5BB15C8D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5" name="Line 3">
            <a:extLst>
              <a:ext uri="{FF2B5EF4-FFF2-40B4-BE49-F238E27FC236}">
                <a16:creationId xmlns:a16="http://schemas.microsoft.com/office/drawing/2014/main" id="{1A759068-B777-91A0-7AD3-022B4431D9E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6" name="Text Box 4">
            <a:extLst>
              <a:ext uri="{FF2B5EF4-FFF2-40B4-BE49-F238E27FC236}">
                <a16:creationId xmlns:a16="http://schemas.microsoft.com/office/drawing/2014/main" id="{6641C7B6-D0A7-EAFE-9601-C4B0BA662A08}"/>
              </a:ext>
            </a:extLst>
          </p:cNvPr>
          <p:cNvSpPr txBox="1">
            <a:spLocks noChangeArrowheads="1"/>
          </p:cNvSpPr>
          <p:nvPr/>
        </p:nvSpPr>
        <p:spPr bwMode="auto">
          <a:xfrm>
            <a:off x="304800" y="381000"/>
            <a:ext cx="533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22.19  </a:t>
            </a:r>
            <a:r>
              <a:rPr lang="en-US" altLang="en-US" sz="2000" i="1" baseline="0">
                <a:latin typeface="Times New Roman" panose="02020603050405020304" pitchFamily="18" charset="0"/>
              </a:rPr>
              <a:t>Example of a domain using RIP</a:t>
            </a:r>
          </a:p>
        </p:txBody>
      </p:sp>
      <p:sp>
        <p:nvSpPr>
          <p:cNvPr id="1119237" name="Line 5">
            <a:extLst>
              <a:ext uri="{FF2B5EF4-FFF2-40B4-BE49-F238E27FC236}">
                <a16:creationId xmlns:a16="http://schemas.microsoft.com/office/drawing/2014/main" id="{80452F91-0057-A7C0-04ED-85F428DF6E0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9238" name="Picture 6">
            <a:extLst>
              <a:ext uri="{FF2B5EF4-FFF2-40B4-BE49-F238E27FC236}">
                <a16:creationId xmlns:a16="http://schemas.microsoft.com/office/drawing/2014/main" id="{6A2EADE9-E8FC-7529-8525-114C8A392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62150"/>
            <a:ext cx="83185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DC2386-DEC1-DAD5-0BAF-2F69CCD246E8}"/>
              </a:ext>
            </a:extLst>
          </p:cNvPr>
          <p:cNvSpPr>
            <a:spLocks noGrp="1"/>
          </p:cNvSpPr>
          <p:nvPr>
            <p:ph type="sldNum" sz="quarter" idx="10"/>
          </p:nvPr>
        </p:nvSpPr>
        <p:spPr/>
        <p:txBody>
          <a:bodyPr/>
          <a:lstStyle/>
          <a:p>
            <a:r>
              <a:rPr lang="en-US" altLang="en-US"/>
              <a:t>22.</a:t>
            </a:r>
            <a:fld id="{7B9625CE-B7B3-7449-B1AF-C989E530C929}" type="slidenum">
              <a:rPr lang="en-US" altLang="en-US"/>
              <a:pPr/>
              <a:t>37</a:t>
            </a:fld>
            <a:endParaRPr lang="en-US" altLang="en-US"/>
          </a:p>
        </p:txBody>
      </p:sp>
      <p:sp>
        <p:nvSpPr>
          <p:cNvPr id="1121282" name="Line 2">
            <a:extLst>
              <a:ext uri="{FF2B5EF4-FFF2-40B4-BE49-F238E27FC236}">
                <a16:creationId xmlns:a16="http://schemas.microsoft.com/office/drawing/2014/main" id="{B8E75A34-4A99-A6CC-630D-04622A8F99B3}"/>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3" name="Line 3">
            <a:extLst>
              <a:ext uri="{FF2B5EF4-FFF2-40B4-BE49-F238E27FC236}">
                <a16:creationId xmlns:a16="http://schemas.microsoft.com/office/drawing/2014/main" id="{CE511FC3-5A05-CAAC-26D7-897BE10EB76A}"/>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4" name="Text Box 4">
            <a:extLst>
              <a:ext uri="{FF2B5EF4-FFF2-40B4-BE49-F238E27FC236}">
                <a16:creationId xmlns:a16="http://schemas.microsoft.com/office/drawing/2014/main" id="{589D79E6-9144-CD83-55C2-944E100C1B01}"/>
              </a:ext>
            </a:extLst>
          </p:cNvPr>
          <p:cNvSpPr txBox="1">
            <a:spLocks noChangeArrowheads="1"/>
          </p:cNvSpPr>
          <p:nvPr/>
        </p:nvSpPr>
        <p:spPr bwMode="auto">
          <a:xfrm>
            <a:off x="304800" y="381000"/>
            <a:ext cx="494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22.20  </a:t>
            </a:r>
            <a:r>
              <a:rPr lang="en-US" altLang="en-US" sz="2000" i="1" baseline="0">
                <a:latin typeface="Times New Roman" panose="02020603050405020304" pitchFamily="18" charset="0"/>
              </a:rPr>
              <a:t>Concept of link state routing</a:t>
            </a:r>
          </a:p>
        </p:txBody>
      </p:sp>
      <p:sp>
        <p:nvSpPr>
          <p:cNvPr id="1121285" name="Line 5">
            <a:extLst>
              <a:ext uri="{FF2B5EF4-FFF2-40B4-BE49-F238E27FC236}">
                <a16:creationId xmlns:a16="http://schemas.microsoft.com/office/drawing/2014/main" id="{BBCD87C0-1CD0-AB36-F795-7A3B2E7FD03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1286" name="Picture 6">
            <a:extLst>
              <a:ext uri="{FF2B5EF4-FFF2-40B4-BE49-F238E27FC236}">
                <a16:creationId xmlns:a16="http://schemas.microsoft.com/office/drawing/2014/main" id="{1DD2A80A-4F6B-B8BB-D73F-3F7C9F374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1524000"/>
            <a:ext cx="8574087"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FEB107-1063-45AE-6D4A-6B7D4874E264}"/>
              </a:ext>
            </a:extLst>
          </p:cNvPr>
          <p:cNvSpPr>
            <a:spLocks noGrp="1"/>
          </p:cNvSpPr>
          <p:nvPr>
            <p:ph type="sldNum" sz="quarter" idx="10"/>
          </p:nvPr>
        </p:nvSpPr>
        <p:spPr/>
        <p:txBody>
          <a:bodyPr/>
          <a:lstStyle/>
          <a:p>
            <a:r>
              <a:rPr lang="en-US" altLang="en-US"/>
              <a:t>22.</a:t>
            </a:r>
            <a:fld id="{03C7D22A-8C63-F347-832D-7BD35BF2D986}" type="slidenum">
              <a:rPr lang="en-US" altLang="en-US"/>
              <a:pPr/>
              <a:t>38</a:t>
            </a:fld>
            <a:endParaRPr lang="en-US" altLang="en-US"/>
          </a:p>
        </p:txBody>
      </p:sp>
      <p:sp>
        <p:nvSpPr>
          <p:cNvPr id="1123330" name="Line 2">
            <a:extLst>
              <a:ext uri="{FF2B5EF4-FFF2-40B4-BE49-F238E27FC236}">
                <a16:creationId xmlns:a16="http://schemas.microsoft.com/office/drawing/2014/main" id="{44F26CBB-ADAA-CF44-13F4-FE48349BC16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3331" name="Line 3">
            <a:extLst>
              <a:ext uri="{FF2B5EF4-FFF2-40B4-BE49-F238E27FC236}">
                <a16:creationId xmlns:a16="http://schemas.microsoft.com/office/drawing/2014/main" id="{A82CD817-F752-4C4D-FDC1-AA3D59B25E6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3332" name="Text Box 4">
            <a:extLst>
              <a:ext uri="{FF2B5EF4-FFF2-40B4-BE49-F238E27FC236}">
                <a16:creationId xmlns:a16="http://schemas.microsoft.com/office/drawing/2014/main" id="{253BD6F3-9018-8E0D-6BB8-028418BD5DEB}"/>
              </a:ext>
            </a:extLst>
          </p:cNvPr>
          <p:cNvSpPr txBox="1">
            <a:spLocks noChangeArrowheads="1"/>
          </p:cNvSpPr>
          <p:nvPr/>
        </p:nvSpPr>
        <p:spPr bwMode="auto">
          <a:xfrm>
            <a:off x="304800" y="381000"/>
            <a:ext cx="417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22.21  </a:t>
            </a:r>
            <a:r>
              <a:rPr lang="en-US" altLang="en-US" sz="2000" i="1" baseline="0">
                <a:latin typeface="Times New Roman" panose="02020603050405020304" pitchFamily="18" charset="0"/>
              </a:rPr>
              <a:t>Link state knowledge</a:t>
            </a:r>
          </a:p>
        </p:txBody>
      </p:sp>
      <p:sp>
        <p:nvSpPr>
          <p:cNvPr id="1123333" name="Line 5">
            <a:extLst>
              <a:ext uri="{FF2B5EF4-FFF2-40B4-BE49-F238E27FC236}">
                <a16:creationId xmlns:a16="http://schemas.microsoft.com/office/drawing/2014/main" id="{C898D91A-0936-A5C9-2E8F-E3875E68FB7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3334" name="Picture 6">
            <a:extLst>
              <a:ext uri="{FF2B5EF4-FFF2-40B4-BE49-F238E27FC236}">
                <a16:creationId xmlns:a16="http://schemas.microsoft.com/office/drawing/2014/main" id="{B3E9EDE5-D4D0-5342-83B2-B50BB1CD5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1804988"/>
            <a:ext cx="8208962"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FADBA2-D377-1154-3DA3-966A6A28E719}"/>
              </a:ext>
            </a:extLst>
          </p:cNvPr>
          <p:cNvSpPr>
            <a:spLocks noGrp="1"/>
          </p:cNvSpPr>
          <p:nvPr>
            <p:ph type="sldNum" sz="quarter" idx="10"/>
          </p:nvPr>
        </p:nvSpPr>
        <p:spPr/>
        <p:txBody>
          <a:bodyPr/>
          <a:lstStyle/>
          <a:p>
            <a:r>
              <a:rPr lang="en-US" altLang="en-US"/>
              <a:t>22.</a:t>
            </a:r>
            <a:fld id="{C9723324-1EF8-FF47-A60F-38D574AB8829}" type="slidenum">
              <a:rPr lang="en-US" altLang="en-US"/>
              <a:pPr/>
              <a:t>39</a:t>
            </a:fld>
            <a:endParaRPr lang="en-US" altLang="en-US"/>
          </a:p>
        </p:txBody>
      </p:sp>
      <p:sp>
        <p:nvSpPr>
          <p:cNvPr id="1125378" name="Line 2">
            <a:extLst>
              <a:ext uri="{FF2B5EF4-FFF2-40B4-BE49-F238E27FC236}">
                <a16:creationId xmlns:a16="http://schemas.microsoft.com/office/drawing/2014/main" id="{1FA5F165-F76F-6D93-EDE9-0EB7780C33B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379" name="Line 3">
            <a:extLst>
              <a:ext uri="{FF2B5EF4-FFF2-40B4-BE49-F238E27FC236}">
                <a16:creationId xmlns:a16="http://schemas.microsoft.com/office/drawing/2014/main" id="{848BBFC1-F912-FE09-B536-02F51367BC64}"/>
              </a:ext>
            </a:extLst>
          </p:cNvPr>
          <p:cNvSpPr>
            <a:spLocks noChangeShapeType="1"/>
          </p:cNvSpPr>
          <p:nvPr/>
        </p:nvSpPr>
        <p:spPr bwMode="auto">
          <a:xfrm>
            <a:off x="152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380" name="Text Box 4">
            <a:extLst>
              <a:ext uri="{FF2B5EF4-FFF2-40B4-BE49-F238E27FC236}">
                <a16:creationId xmlns:a16="http://schemas.microsoft.com/office/drawing/2014/main" id="{E8C4F744-C1D1-22BF-EF2B-04B5D728CD50}"/>
              </a:ext>
            </a:extLst>
          </p:cNvPr>
          <p:cNvSpPr txBox="1">
            <a:spLocks noChangeArrowheads="1"/>
          </p:cNvSpPr>
          <p:nvPr/>
        </p:nvSpPr>
        <p:spPr bwMode="auto">
          <a:xfrm>
            <a:off x="304800" y="152400"/>
            <a:ext cx="389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22.22  </a:t>
            </a:r>
            <a:r>
              <a:rPr lang="en-US" altLang="en-US" sz="2000" i="1" baseline="0">
                <a:latin typeface="Times New Roman" panose="02020603050405020304" pitchFamily="18" charset="0"/>
              </a:rPr>
              <a:t>Dijkstra algorithm</a:t>
            </a:r>
          </a:p>
        </p:txBody>
      </p:sp>
      <p:sp>
        <p:nvSpPr>
          <p:cNvPr id="1125381" name="Line 5">
            <a:extLst>
              <a:ext uri="{FF2B5EF4-FFF2-40B4-BE49-F238E27FC236}">
                <a16:creationId xmlns:a16="http://schemas.microsoft.com/office/drawing/2014/main" id="{D3C7B7D3-69DA-41B3-8CF4-6953ECCE090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5384" name="Picture 8">
            <a:extLst>
              <a:ext uri="{FF2B5EF4-FFF2-40B4-BE49-F238E27FC236}">
                <a16:creationId xmlns:a16="http://schemas.microsoft.com/office/drawing/2014/main" id="{87B3A5DB-2456-7B95-4F3F-99DE37E68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914400"/>
            <a:ext cx="5319712" cy="518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231AC8-9518-AA3B-511C-557F494A831F}"/>
              </a:ext>
            </a:extLst>
          </p:cNvPr>
          <p:cNvSpPr>
            <a:spLocks noGrp="1"/>
          </p:cNvSpPr>
          <p:nvPr>
            <p:ph type="sldNum" sz="quarter" idx="10"/>
          </p:nvPr>
        </p:nvSpPr>
        <p:spPr/>
        <p:txBody>
          <a:bodyPr/>
          <a:lstStyle/>
          <a:p>
            <a:r>
              <a:rPr lang="en-US" altLang="en-US"/>
              <a:t>22.</a:t>
            </a:r>
            <a:fld id="{33D555C7-EF7C-7C4A-90B9-98BF1DCFB0A3}" type="slidenum">
              <a:rPr lang="en-US" altLang="en-US"/>
              <a:pPr/>
              <a:t>4</a:t>
            </a:fld>
            <a:endParaRPr lang="en-US" altLang="en-US"/>
          </a:p>
        </p:txBody>
      </p:sp>
      <p:sp>
        <p:nvSpPr>
          <p:cNvPr id="1076226" name="Rectangle 2">
            <a:extLst>
              <a:ext uri="{FF2B5EF4-FFF2-40B4-BE49-F238E27FC236}">
                <a16:creationId xmlns:a16="http://schemas.microsoft.com/office/drawing/2014/main" id="{9D69EB58-9263-2B3E-8C60-7D985954499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anose="02020603050405020304" pitchFamily="18" charset="0"/>
            </a:endParaRPr>
          </a:p>
        </p:txBody>
      </p:sp>
      <p:sp>
        <p:nvSpPr>
          <p:cNvPr id="1076227" name="Text Box 3">
            <a:extLst>
              <a:ext uri="{FF2B5EF4-FFF2-40B4-BE49-F238E27FC236}">
                <a16:creationId xmlns:a16="http://schemas.microsoft.com/office/drawing/2014/main" id="{26E0F681-F53C-4C9D-4695-5C49000F249E}"/>
              </a:ext>
            </a:extLst>
          </p:cNvPr>
          <p:cNvSpPr txBox="1">
            <a:spLocks noChangeArrowheads="1"/>
          </p:cNvSpPr>
          <p:nvPr/>
        </p:nvSpPr>
        <p:spPr bwMode="auto">
          <a:xfrm>
            <a:off x="228600" y="406400"/>
            <a:ext cx="414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effectLst>
                  <a:outerShdw blurRad="38100" dist="38100" dir="2700000" algn="tl">
                    <a:srgbClr val="C0C0C0"/>
                  </a:outerShdw>
                </a:effectLst>
                <a:latin typeface="Times" pitchFamily="18" charset="0"/>
              </a:rPr>
              <a:t>22-2   FORWARDING</a:t>
            </a:r>
          </a:p>
        </p:txBody>
      </p:sp>
      <p:sp>
        <p:nvSpPr>
          <p:cNvPr id="1076228" name="Text Box 4">
            <a:extLst>
              <a:ext uri="{FF2B5EF4-FFF2-40B4-BE49-F238E27FC236}">
                <a16:creationId xmlns:a16="http://schemas.microsoft.com/office/drawing/2014/main" id="{087C9A69-DA15-F8D7-7BA9-B3CE8FE558C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anose="02020603050405020304" pitchFamily="18" charset="0"/>
            </a:endParaRPr>
          </a:p>
        </p:txBody>
      </p:sp>
      <p:sp>
        <p:nvSpPr>
          <p:cNvPr id="1076229" name="Rectangle 5">
            <a:extLst>
              <a:ext uri="{FF2B5EF4-FFF2-40B4-BE49-F238E27FC236}">
                <a16:creationId xmlns:a16="http://schemas.microsoft.com/office/drawing/2014/main" id="{9F0EE42B-7D5D-60DD-9F65-28695FB1E85A}"/>
              </a:ext>
            </a:extLst>
          </p:cNvPr>
          <p:cNvSpPr>
            <a:spLocks noChangeArrowheads="1"/>
          </p:cNvSpPr>
          <p:nvPr/>
        </p:nvSpPr>
        <p:spPr bwMode="auto">
          <a:xfrm>
            <a:off x="3048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anose="02020603050405020304" pitchFamily="18" charset="0"/>
              </a:rPr>
              <a:t>Forwarding means to place the packet in its route to its destination. Forwarding requires a host or a router to have a routing table. When a host has a packet to send or when a router has received a packet to be forwarded, it looks at this table to find the route to the final destination. </a:t>
            </a:r>
          </a:p>
        </p:txBody>
      </p:sp>
      <p:sp>
        <p:nvSpPr>
          <p:cNvPr id="1076230" name="Rectangle 6">
            <a:extLst>
              <a:ext uri="{FF2B5EF4-FFF2-40B4-BE49-F238E27FC236}">
                <a16:creationId xmlns:a16="http://schemas.microsoft.com/office/drawing/2014/main" id="{DA9A471E-09D1-0365-B338-E150E9E0C985}"/>
              </a:ext>
            </a:extLst>
          </p:cNvPr>
          <p:cNvSpPr>
            <a:spLocks noChangeArrowheads="1"/>
          </p:cNvSpPr>
          <p:nvPr/>
        </p:nvSpPr>
        <p:spPr bwMode="auto">
          <a:xfrm>
            <a:off x="304800" y="49085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Forwarding Techniques</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Forwarding Process</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Routing Table</a:t>
            </a:r>
          </a:p>
        </p:txBody>
      </p:sp>
      <p:sp>
        <p:nvSpPr>
          <p:cNvPr id="1076231" name="Text Box 7">
            <a:extLst>
              <a:ext uri="{FF2B5EF4-FFF2-40B4-BE49-F238E27FC236}">
                <a16:creationId xmlns:a16="http://schemas.microsoft.com/office/drawing/2014/main" id="{5F4DFA56-9FAF-04E7-BDB2-562D4134C063}"/>
              </a:ext>
            </a:extLst>
          </p:cNvPr>
          <p:cNvSpPr txBox="1">
            <a:spLocks noChangeArrowheads="1"/>
          </p:cNvSpPr>
          <p:nvPr/>
        </p:nvSpPr>
        <p:spPr bwMode="auto">
          <a:xfrm>
            <a:off x="317500" y="44196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5591BE-5381-A311-A933-41AEDFE463FF}"/>
              </a:ext>
            </a:extLst>
          </p:cNvPr>
          <p:cNvSpPr>
            <a:spLocks noGrp="1"/>
          </p:cNvSpPr>
          <p:nvPr>
            <p:ph type="sldNum" sz="quarter" idx="10"/>
          </p:nvPr>
        </p:nvSpPr>
        <p:spPr/>
        <p:txBody>
          <a:bodyPr/>
          <a:lstStyle/>
          <a:p>
            <a:r>
              <a:rPr lang="en-US" altLang="en-US"/>
              <a:t>22.</a:t>
            </a:r>
            <a:fld id="{E2BFBB8A-01E6-F64C-9CA1-ACE68F17970F}" type="slidenum">
              <a:rPr lang="en-US" altLang="en-US"/>
              <a:pPr/>
              <a:t>40</a:t>
            </a:fld>
            <a:endParaRPr lang="en-US" altLang="en-US"/>
          </a:p>
        </p:txBody>
      </p:sp>
      <p:sp>
        <p:nvSpPr>
          <p:cNvPr id="1127426" name="Line 2">
            <a:extLst>
              <a:ext uri="{FF2B5EF4-FFF2-40B4-BE49-F238E27FC236}">
                <a16:creationId xmlns:a16="http://schemas.microsoft.com/office/drawing/2014/main" id="{52834A85-FDF7-6799-88A9-53448936225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27" name="Line 3">
            <a:extLst>
              <a:ext uri="{FF2B5EF4-FFF2-40B4-BE49-F238E27FC236}">
                <a16:creationId xmlns:a16="http://schemas.microsoft.com/office/drawing/2014/main" id="{D152CA50-DC03-B61C-0326-D807A35FC99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28" name="Text Box 4">
            <a:extLst>
              <a:ext uri="{FF2B5EF4-FFF2-40B4-BE49-F238E27FC236}">
                <a16:creationId xmlns:a16="http://schemas.microsoft.com/office/drawing/2014/main" id="{974B05E8-53E8-1390-D3F9-980A059907E6}"/>
              </a:ext>
            </a:extLst>
          </p:cNvPr>
          <p:cNvSpPr txBox="1">
            <a:spLocks noChangeArrowheads="1"/>
          </p:cNvSpPr>
          <p:nvPr/>
        </p:nvSpPr>
        <p:spPr bwMode="auto">
          <a:xfrm>
            <a:off x="304800" y="381000"/>
            <a:ext cx="641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22.23  </a:t>
            </a:r>
            <a:r>
              <a:rPr lang="en-US" altLang="en-US" sz="2000" i="1" baseline="0">
                <a:latin typeface="Times New Roman" panose="02020603050405020304" pitchFamily="18" charset="0"/>
              </a:rPr>
              <a:t>Example of formation of shortest path tree</a:t>
            </a:r>
          </a:p>
        </p:txBody>
      </p:sp>
      <p:sp>
        <p:nvSpPr>
          <p:cNvPr id="1127429" name="Line 5">
            <a:extLst>
              <a:ext uri="{FF2B5EF4-FFF2-40B4-BE49-F238E27FC236}">
                <a16:creationId xmlns:a16="http://schemas.microsoft.com/office/drawing/2014/main" id="{30907DD4-32D6-9D3E-155D-1C0A8D15D91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7430" name="Picture 6">
            <a:extLst>
              <a:ext uri="{FF2B5EF4-FFF2-40B4-BE49-F238E27FC236}">
                <a16:creationId xmlns:a16="http://schemas.microsoft.com/office/drawing/2014/main" id="{39FA68EB-0286-6592-D08A-9EBB1FB04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1219200"/>
            <a:ext cx="6791325"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D8D468-F24D-B91E-6445-C0DB8D8686E0}"/>
              </a:ext>
            </a:extLst>
          </p:cNvPr>
          <p:cNvSpPr>
            <a:spLocks noGrp="1"/>
          </p:cNvSpPr>
          <p:nvPr>
            <p:ph type="sldNum" sz="quarter" idx="10"/>
          </p:nvPr>
        </p:nvSpPr>
        <p:spPr/>
        <p:txBody>
          <a:bodyPr/>
          <a:lstStyle/>
          <a:p>
            <a:r>
              <a:rPr lang="en-US" altLang="en-US"/>
              <a:t>22.</a:t>
            </a:r>
            <a:fld id="{7742325C-A7AD-474C-AF80-B1FF2E5ED46C}" type="slidenum">
              <a:rPr lang="en-US" altLang="en-US"/>
              <a:pPr/>
              <a:t>41</a:t>
            </a:fld>
            <a:endParaRPr lang="en-US" altLang="en-US"/>
          </a:p>
        </p:txBody>
      </p:sp>
      <p:sp>
        <p:nvSpPr>
          <p:cNvPr id="1213442" name="Text Box 2">
            <a:extLst>
              <a:ext uri="{FF2B5EF4-FFF2-40B4-BE49-F238E27FC236}">
                <a16:creationId xmlns:a16="http://schemas.microsoft.com/office/drawing/2014/main" id="{D6E9C943-E812-498E-6EBF-185334AC01DC}"/>
              </a:ext>
            </a:extLst>
          </p:cNvPr>
          <p:cNvSpPr txBox="1">
            <a:spLocks noChangeArrowheads="1"/>
          </p:cNvSpPr>
          <p:nvPr/>
        </p:nvSpPr>
        <p:spPr bwMode="auto">
          <a:xfrm>
            <a:off x="2420938" y="1143000"/>
            <a:ext cx="428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Table 22.2  </a:t>
            </a:r>
            <a:r>
              <a:rPr lang="en-US" altLang="en-US" sz="2000" i="1" baseline="0">
                <a:latin typeface="Times New Roman" panose="02020603050405020304" pitchFamily="18" charset="0"/>
              </a:rPr>
              <a:t>Routing table for node A</a:t>
            </a:r>
          </a:p>
        </p:txBody>
      </p:sp>
      <p:pic>
        <p:nvPicPr>
          <p:cNvPr id="1213444" name="Picture 4">
            <a:extLst>
              <a:ext uri="{FF2B5EF4-FFF2-40B4-BE49-F238E27FC236}">
                <a16:creationId xmlns:a16="http://schemas.microsoft.com/office/drawing/2014/main" id="{45A94A0C-6A5C-1995-2534-A5F218092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1543050"/>
            <a:ext cx="4814887"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0AF322-378B-9B5F-05C6-B39205C068CD}"/>
              </a:ext>
            </a:extLst>
          </p:cNvPr>
          <p:cNvSpPr>
            <a:spLocks noGrp="1"/>
          </p:cNvSpPr>
          <p:nvPr>
            <p:ph type="sldNum" sz="quarter" idx="10"/>
          </p:nvPr>
        </p:nvSpPr>
        <p:spPr/>
        <p:txBody>
          <a:bodyPr/>
          <a:lstStyle/>
          <a:p>
            <a:r>
              <a:rPr lang="en-US" altLang="en-US"/>
              <a:t>22.</a:t>
            </a:r>
            <a:fld id="{9E9764BE-A9DB-F741-B276-4328574950F5}" type="slidenum">
              <a:rPr lang="en-US" altLang="en-US"/>
              <a:pPr/>
              <a:t>42</a:t>
            </a:fld>
            <a:endParaRPr lang="en-US" altLang="en-US"/>
          </a:p>
        </p:txBody>
      </p:sp>
      <p:sp>
        <p:nvSpPr>
          <p:cNvPr id="1129474" name="Line 2">
            <a:extLst>
              <a:ext uri="{FF2B5EF4-FFF2-40B4-BE49-F238E27FC236}">
                <a16:creationId xmlns:a16="http://schemas.microsoft.com/office/drawing/2014/main" id="{098D4287-5BF2-E1C7-AA1E-554A67B09EC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75" name="Line 3">
            <a:extLst>
              <a:ext uri="{FF2B5EF4-FFF2-40B4-BE49-F238E27FC236}">
                <a16:creationId xmlns:a16="http://schemas.microsoft.com/office/drawing/2014/main" id="{4687B7F2-7BFE-547B-A849-8ADDB3DFF50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76" name="Text Box 4">
            <a:extLst>
              <a:ext uri="{FF2B5EF4-FFF2-40B4-BE49-F238E27FC236}">
                <a16:creationId xmlns:a16="http://schemas.microsoft.com/office/drawing/2014/main" id="{93D57188-59F7-8883-6C3F-8ECFBCAC89CF}"/>
              </a:ext>
            </a:extLst>
          </p:cNvPr>
          <p:cNvSpPr txBox="1">
            <a:spLocks noChangeArrowheads="1"/>
          </p:cNvSpPr>
          <p:nvPr/>
        </p:nvSpPr>
        <p:spPr bwMode="auto">
          <a:xfrm>
            <a:off x="304800" y="381000"/>
            <a:ext cx="528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22.24  </a:t>
            </a:r>
            <a:r>
              <a:rPr lang="en-US" altLang="en-US" sz="2000" i="1" baseline="0">
                <a:latin typeface="Times New Roman" panose="02020603050405020304" pitchFamily="18" charset="0"/>
              </a:rPr>
              <a:t>Areas in an autonomous system</a:t>
            </a:r>
          </a:p>
        </p:txBody>
      </p:sp>
      <p:sp>
        <p:nvSpPr>
          <p:cNvPr id="1129477" name="Line 5">
            <a:extLst>
              <a:ext uri="{FF2B5EF4-FFF2-40B4-BE49-F238E27FC236}">
                <a16:creationId xmlns:a16="http://schemas.microsoft.com/office/drawing/2014/main" id="{EAAD4C6B-55FF-50A9-782C-0EE47DDE48A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9478" name="Picture 6">
            <a:extLst>
              <a:ext uri="{FF2B5EF4-FFF2-40B4-BE49-F238E27FC236}">
                <a16:creationId xmlns:a16="http://schemas.microsoft.com/office/drawing/2014/main" id="{B210F735-47C0-9E96-1399-4412A4082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676400"/>
            <a:ext cx="8729662" cy="346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44879A-CB66-1FD8-16CD-543B1EA06EC9}"/>
              </a:ext>
            </a:extLst>
          </p:cNvPr>
          <p:cNvSpPr>
            <a:spLocks noGrp="1"/>
          </p:cNvSpPr>
          <p:nvPr>
            <p:ph type="sldNum" sz="quarter" idx="10"/>
          </p:nvPr>
        </p:nvSpPr>
        <p:spPr/>
        <p:txBody>
          <a:bodyPr/>
          <a:lstStyle/>
          <a:p>
            <a:r>
              <a:rPr lang="en-US" altLang="en-US"/>
              <a:t>22.</a:t>
            </a:r>
            <a:fld id="{088C2F39-D526-9C47-A0E4-32D1B4F3AC10}" type="slidenum">
              <a:rPr lang="en-US" altLang="en-US"/>
              <a:pPr/>
              <a:t>43</a:t>
            </a:fld>
            <a:endParaRPr lang="en-US" altLang="en-US"/>
          </a:p>
        </p:txBody>
      </p:sp>
      <p:sp>
        <p:nvSpPr>
          <p:cNvPr id="1131522" name="Line 2">
            <a:extLst>
              <a:ext uri="{FF2B5EF4-FFF2-40B4-BE49-F238E27FC236}">
                <a16:creationId xmlns:a16="http://schemas.microsoft.com/office/drawing/2014/main" id="{1E9826AE-56A5-E3C6-0C6A-110BD02DB1C2}"/>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523" name="Line 3">
            <a:extLst>
              <a:ext uri="{FF2B5EF4-FFF2-40B4-BE49-F238E27FC236}">
                <a16:creationId xmlns:a16="http://schemas.microsoft.com/office/drawing/2014/main" id="{39635C4F-C28C-E59E-6787-68B4F917570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524" name="Text Box 4">
            <a:extLst>
              <a:ext uri="{FF2B5EF4-FFF2-40B4-BE49-F238E27FC236}">
                <a16:creationId xmlns:a16="http://schemas.microsoft.com/office/drawing/2014/main" id="{5F24BC73-BBA4-3719-A375-BE87A332FD32}"/>
              </a:ext>
            </a:extLst>
          </p:cNvPr>
          <p:cNvSpPr txBox="1">
            <a:spLocks noChangeArrowheads="1"/>
          </p:cNvSpPr>
          <p:nvPr/>
        </p:nvSpPr>
        <p:spPr bwMode="auto">
          <a:xfrm>
            <a:off x="304800" y="381000"/>
            <a:ext cx="341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22.25  </a:t>
            </a:r>
            <a:r>
              <a:rPr lang="en-US" altLang="en-US" sz="2000" i="1" baseline="0">
                <a:latin typeface="Times New Roman" panose="02020603050405020304" pitchFamily="18" charset="0"/>
              </a:rPr>
              <a:t>Types of links</a:t>
            </a:r>
          </a:p>
        </p:txBody>
      </p:sp>
      <p:sp>
        <p:nvSpPr>
          <p:cNvPr id="1131525" name="Line 5">
            <a:extLst>
              <a:ext uri="{FF2B5EF4-FFF2-40B4-BE49-F238E27FC236}">
                <a16:creationId xmlns:a16="http://schemas.microsoft.com/office/drawing/2014/main" id="{E70DED12-F97F-D51D-BD7A-73FF8DBA07D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31526" name="Picture 6">
            <a:extLst>
              <a:ext uri="{FF2B5EF4-FFF2-40B4-BE49-F238E27FC236}">
                <a16:creationId xmlns:a16="http://schemas.microsoft.com/office/drawing/2014/main" id="{00FAECA2-CA54-6AEB-3FC5-6720F5C32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430463"/>
            <a:ext cx="7175500" cy="164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FA0B5B-41BA-3ACE-B975-83E0AD220EC0}"/>
              </a:ext>
            </a:extLst>
          </p:cNvPr>
          <p:cNvSpPr>
            <a:spLocks noGrp="1"/>
          </p:cNvSpPr>
          <p:nvPr>
            <p:ph type="sldNum" sz="quarter" idx="10"/>
          </p:nvPr>
        </p:nvSpPr>
        <p:spPr/>
        <p:txBody>
          <a:bodyPr/>
          <a:lstStyle/>
          <a:p>
            <a:r>
              <a:rPr lang="en-US" altLang="en-US"/>
              <a:t>22.</a:t>
            </a:r>
            <a:fld id="{17C6B2DC-C956-E544-8E1C-40A88006E9AA}" type="slidenum">
              <a:rPr lang="en-US" altLang="en-US"/>
              <a:pPr/>
              <a:t>44</a:t>
            </a:fld>
            <a:endParaRPr lang="en-US" altLang="en-US"/>
          </a:p>
        </p:txBody>
      </p:sp>
      <p:sp>
        <p:nvSpPr>
          <p:cNvPr id="1133570" name="Line 2">
            <a:extLst>
              <a:ext uri="{FF2B5EF4-FFF2-40B4-BE49-F238E27FC236}">
                <a16:creationId xmlns:a16="http://schemas.microsoft.com/office/drawing/2014/main" id="{5AC7FB00-FACD-0C45-0EE5-084EDE6CDCD3}"/>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571" name="Line 3">
            <a:extLst>
              <a:ext uri="{FF2B5EF4-FFF2-40B4-BE49-F238E27FC236}">
                <a16:creationId xmlns:a16="http://schemas.microsoft.com/office/drawing/2014/main" id="{C6CD6DC4-4507-1484-0E91-1E43D51D97A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572" name="Text Box 4">
            <a:extLst>
              <a:ext uri="{FF2B5EF4-FFF2-40B4-BE49-F238E27FC236}">
                <a16:creationId xmlns:a16="http://schemas.microsoft.com/office/drawing/2014/main" id="{6CD451B2-A7C8-328E-4D60-F85D2511015E}"/>
              </a:ext>
            </a:extLst>
          </p:cNvPr>
          <p:cNvSpPr txBox="1">
            <a:spLocks noChangeArrowheads="1"/>
          </p:cNvSpPr>
          <p:nvPr/>
        </p:nvSpPr>
        <p:spPr bwMode="auto">
          <a:xfrm>
            <a:off x="304800" y="381000"/>
            <a:ext cx="389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22.26  </a:t>
            </a:r>
            <a:r>
              <a:rPr lang="en-US" altLang="en-US" sz="2000" i="1" baseline="0">
                <a:latin typeface="Times New Roman" panose="02020603050405020304" pitchFamily="18" charset="0"/>
              </a:rPr>
              <a:t>Point-to-point link</a:t>
            </a:r>
          </a:p>
        </p:txBody>
      </p:sp>
      <p:sp>
        <p:nvSpPr>
          <p:cNvPr id="1133573" name="Line 5">
            <a:extLst>
              <a:ext uri="{FF2B5EF4-FFF2-40B4-BE49-F238E27FC236}">
                <a16:creationId xmlns:a16="http://schemas.microsoft.com/office/drawing/2014/main" id="{0DAEA639-F759-4C24-A9E5-452A6D8FD77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33574" name="Picture 6">
            <a:extLst>
              <a:ext uri="{FF2B5EF4-FFF2-40B4-BE49-F238E27FC236}">
                <a16:creationId xmlns:a16="http://schemas.microsoft.com/office/drawing/2014/main" id="{482E9474-51B0-6DA7-BD70-BFB2ECB08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2830513"/>
            <a:ext cx="78295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1F545F-5962-B4A9-6547-FB32C3D5C834}"/>
              </a:ext>
            </a:extLst>
          </p:cNvPr>
          <p:cNvSpPr>
            <a:spLocks noGrp="1"/>
          </p:cNvSpPr>
          <p:nvPr>
            <p:ph type="sldNum" sz="quarter" idx="10"/>
          </p:nvPr>
        </p:nvSpPr>
        <p:spPr/>
        <p:txBody>
          <a:bodyPr/>
          <a:lstStyle/>
          <a:p>
            <a:r>
              <a:rPr lang="en-US" altLang="en-US"/>
              <a:t>22.</a:t>
            </a:r>
            <a:fld id="{1A8FB4FF-030D-6D47-B35D-22CD8E6AD9F0}" type="slidenum">
              <a:rPr lang="en-US" altLang="en-US"/>
              <a:pPr/>
              <a:t>45</a:t>
            </a:fld>
            <a:endParaRPr lang="en-US" altLang="en-US"/>
          </a:p>
        </p:txBody>
      </p:sp>
      <p:sp>
        <p:nvSpPr>
          <p:cNvPr id="1135618" name="Line 2">
            <a:extLst>
              <a:ext uri="{FF2B5EF4-FFF2-40B4-BE49-F238E27FC236}">
                <a16:creationId xmlns:a16="http://schemas.microsoft.com/office/drawing/2014/main" id="{B0CE26B8-7766-385A-06FB-0AFE81163C1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5619" name="Line 3">
            <a:extLst>
              <a:ext uri="{FF2B5EF4-FFF2-40B4-BE49-F238E27FC236}">
                <a16:creationId xmlns:a16="http://schemas.microsoft.com/office/drawing/2014/main" id="{07CEAED0-D37B-98ED-731A-C9328F75F33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5620" name="Text Box 4">
            <a:extLst>
              <a:ext uri="{FF2B5EF4-FFF2-40B4-BE49-F238E27FC236}">
                <a16:creationId xmlns:a16="http://schemas.microsoft.com/office/drawing/2014/main" id="{2CBA1F61-75B1-4FDB-D6FE-55DC8757038E}"/>
              </a:ext>
            </a:extLst>
          </p:cNvPr>
          <p:cNvSpPr txBox="1">
            <a:spLocks noChangeArrowheads="1"/>
          </p:cNvSpPr>
          <p:nvPr/>
        </p:nvSpPr>
        <p:spPr bwMode="auto">
          <a:xfrm>
            <a:off x="304800" y="381000"/>
            <a:ext cx="344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22.27  </a:t>
            </a:r>
            <a:r>
              <a:rPr lang="en-US" altLang="en-US" sz="2000" i="1" baseline="0">
                <a:latin typeface="Times New Roman" panose="02020603050405020304" pitchFamily="18" charset="0"/>
              </a:rPr>
              <a:t>Transient link</a:t>
            </a:r>
          </a:p>
        </p:txBody>
      </p:sp>
      <p:sp>
        <p:nvSpPr>
          <p:cNvPr id="1135621" name="Line 5">
            <a:extLst>
              <a:ext uri="{FF2B5EF4-FFF2-40B4-BE49-F238E27FC236}">
                <a16:creationId xmlns:a16="http://schemas.microsoft.com/office/drawing/2014/main" id="{E42753CD-C6F9-765C-CA1F-EEAA03A6D48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35622" name="Picture 6">
            <a:extLst>
              <a:ext uri="{FF2B5EF4-FFF2-40B4-BE49-F238E27FC236}">
                <a16:creationId xmlns:a16="http://schemas.microsoft.com/office/drawing/2014/main" id="{719B9090-CD75-5EE8-DE40-75A8100B9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8" y="2419350"/>
            <a:ext cx="8583612"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51B33A-42C6-C5FE-C83A-AAC21EDE5555}"/>
              </a:ext>
            </a:extLst>
          </p:cNvPr>
          <p:cNvSpPr>
            <a:spLocks noGrp="1"/>
          </p:cNvSpPr>
          <p:nvPr>
            <p:ph type="sldNum" sz="quarter" idx="10"/>
          </p:nvPr>
        </p:nvSpPr>
        <p:spPr/>
        <p:txBody>
          <a:bodyPr/>
          <a:lstStyle/>
          <a:p>
            <a:r>
              <a:rPr lang="en-US" altLang="en-US"/>
              <a:t>22.</a:t>
            </a:r>
            <a:fld id="{8A69F729-CF05-D848-84B9-1CAE7C735BE3}" type="slidenum">
              <a:rPr lang="en-US" altLang="en-US"/>
              <a:pPr/>
              <a:t>46</a:t>
            </a:fld>
            <a:endParaRPr lang="en-US" altLang="en-US"/>
          </a:p>
        </p:txBody>
      </p:sp>
      <p:sp>
        <p:nvSpPr>
          <p:cNvPr id="1137666" name="Line 2">
            <a:extLst>
              <a:ext uri="{FF2B5EF4-FFF2-40B4-BE49-F238E27FC236}">
                <a16:creationId xmlns:a16="http://schemas.microsoft.com/office/drawing/2014/main" id="{4B281245-4CB2-9086-75AF-27D9AF42F0B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667" name="Line 3">
            <a:extLst>
              <a:ext uri="{FF2B5EF4-FFF2-40B4-BE49-F238E27FC236}">
                <a16:creationId xmlns:a16="http://schemas.microsoft.com/office/drawing/2014/main" id="{CC09897C-266A-5EE1-0F42-23A5688B82BC}"/>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668" name="Text Box 4">
            <a:extLst>
              <a:ext uri="{FF2B5EF4-FFF2-40B4-BE49-F238E27FC236}">
                <a16:creationId xmlns:a16="http://schemas.microsoft.com/office/drawing/2014/main" id="{8C07EFB8-2529-A7DF-FFCD-248E06BAA48E}"/>
              </a:ext>
            </a:extLst>
          </p:cNvPr>
          <p:cNvSpPr txBox="1">
            <a:spLocks noChangeArrowheads="1"/>
          </p:cNvSpPr>
          <p:nvPr/>
        </p:nvSpPr>
        <p:spPr bwMode="auto">
          <a:xfrm>
            <a:off x="304800" y="381000"/>
            <a:ext cx="291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22.28  </a:t>
            </a:r>
            <a:r>
              <a:rPr lang="en-US" altLang="en-US" sz="2000" i="1" baseline="0">
                <a:latin typeface="Times New Roman" panose="02020603050405020304" pitchFamily="18" charset="0"/>
              </a:rPr>
              <a:t>Stub link</a:t>
            </a:r>
          </a:p>
        </p:txBody>
      </p:sp>
      <p:sp>
        <p:nvSpPr>
          <p:cNvPr id="1137669" name="Line 5">
            <a:extLst>
              <a:ext uri="{FF2B5EF4-FFF2-40B4-BE49-F238E27FC236}">
                <a16:creationId xmlns:a16="http://schemas.microsoft.com/office/drawing/2014/main" id="{0357306C-626F-B7DB-CCD1-5B08267EC9D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37670" name="Picture 6">
            <a:extLst>
              <a:ext uri="{FF2B5EF4-FFF2-40B4-BE49-F238E27FC236}">
                <a16:creationId xmlns:a16="http://schemas.microsoft.com/office/drawing/2014/main" id="{89115691-2898-4BA1-C1AB-3C07DC992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303463"/>
            <a:ext cx="8054975" cy="224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3CEC09-8669-85F5-4ACC-129563A18537}"/>
              </a:ext>
            </a:extLst>
          </p:cNvPr>
          <p:cNvSpPr>
            <a:spLocks noGrp="1"/>
          </p:cNvSpPr>
          <p:nvPr>
            <p:ph type="sldNum" sz="quarter" idx="10"/>
          </p:nvPr>
        </p:nvSpPr>
        <p:spPr/>
        <p:txBody>
          <a:bodyPr/>
          <a:lstStyle/>
          <a:p>
            <a:r>
              <a:rPr lang="en-US" altLang="en-US"/>
              <a:t>22.</a:t>
            </a:r>
            <a:fld id="{0FC1C58D-B9EB-8A48-92F6-2E8D54A63FD5}" type="slidenum">
              <a:rPr lang="en-US" altLang="en-US"/>
              <a:pPr/>
              <a:t>47</a:t>
            </a:fld>
            <a:endParaRPr lang="en-US" altLang="en-US"/>
          </a:p>
        </p:txBody>
      </p:sp>
      <p:sp>
        <p:nvSpPr>
          <p:cNvPr id="1139714" name="Line 2">
            <a:extLst>
              <a:ext uri="{FF2B5EF4-FFF2-40B4-BE49-F238E27FC236}">
                <a16:creationId xmlns:a16="http://schemas.microsoft.com/office/drawing/2014/main" id="{F96E810C-1A66-4C5E-6BB9-8FDAE5E1467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15" name="Line 3">
            <a:extLst>
              <a:ext uri="{FF2B5EF4-FFF2-40B4-BE49-F238E27FC236}">
                <a16:creationId xmlns:a16="http://schemas.microsoft.com/office/drawing/2014/main" id="{5582EC12-655D-386A-CADF-761E2E5CB6F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16" name="Text Box 4">
            <a:extLst>
              <a:ext uri="{FF2B5EF4-FFF2-40B4-BE49-F238E27FC236}">
                <a16:creationId xmlns:a16="http://schemas.microsoft.com/office/drawing/2014/main" id="{0882553C-5C7C-AB1E-D6AD-1F55152F8B33}"/>
              </a:ext>
            </a:extLst>
          </p:cNvPr>
          <p:cNvSpPr txBox="1">
            <a:spLocks noChangeArrowheads="1"/>
          </p:cNvSpPr>
          <p:nvPr/>
        </p:nvSpPr>
        <p:spPr bwMode="auto">
          <a:xfrm>
            <a:off x="304800" y="381000"/>
            <a:ext cx="825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22.29  </a:t>
            </a:r>
            <a:r>
              <a:rPr lang="en-US" altLang="en-US" sz="2000" i="1" baseline="0">
                <a:latin typeface="Times New Roman" panose="02020603050405020304" pitchFamily="18" charset="0"/>
              </a:rPr>
              <a:t>Example of an AS and its graphical representation in OSPF</a:t>
            </a:r>
          </a:p>
        </p:txBody>
      </p:sp>
      <p:sp>
        <p:nvSpPr>
          <p:cNvPr id="1139717" name="Line 5">
            <a:extLst>
              <a:ext uri="{FF2B5EF4-FFF2-40B4-BE49-F238E27FC236}">
                <a16:creationId xmlns:a16="http://schemas.microsoft.com/office/drawing/2014/main" id="{CD22E0D5-FD06-540C-B27E-1B45A5B6A73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39718" name="Picture 6">
            <a:extLst>
              <a:ext uri="{FF2B5EF4-FFF2-40B4-BE49-F238E27FC236}">
                <a16:creationId xmlns:a16="http://schemas.microsoft.com/office/drawing/2014/main" id="{467310E7-49DA-5146-6154-4A5626D13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1173163"/>
            <a:ext cx="6983412"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BDAD4E-5F86-90E6-FCF7-A479FB545423}"/>
              </a:ext>
            </a:extLst>
          </p:cNvPr>
          <p:cNvSpPr>
            <a:spLocks noGrp="1"/>
          </p:cNvSpPr>
          <p:nvPr>
            <p:ph type="sldNum" sz="quarter" idx="10"/>
          </p:nvPr>
        </p:nvSpPr>
        <p:spPr/>
        <p:txBody>
          <a:bodyPr/>
          <a:lstStyle/>
          <a:p>
            <a:r>
              <a:rPr lang="en-US" altLang="en-US"/>
              <a:t>22.</a:t>
            </a:r>
            <a:fld id="{2C791CA5-686B-6F46-A2E1-6DF991D3F4E6}" type="slidenum">
              <a:rPr lang="en-US" altLang="en-US"/>
              <a:pPr/>
              <a:t>48</a:t>
            </a:fld>
            <a:endParaRPr lang="en-US" altLang="en-US"/>
          </a:p>
        </p:txBody>
      </p:sp>
      <p:sp>
        <p:nvSpPr>
          <p:cNvPr id="1141762" name="Line 2">
            <a:extLst>
              <a:ext uri="{FF2B5EF4-FFF2-40B4-BE49-F238E27FC236}">
                <a16:creationId xmlns:a16="http://schemas.microsoft.com/office/drawing/2014/main" id="{4F1B41BB-9D4E-957A-ABEF-A89B7119190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63" name="Line 3">
            <a:extLst>
              <a:ext uri="{FF2B5EF4-FFF2-40B4-BE49-F238E27FC236}">
                <a16:creationId xmlns:a16="http://schemas.microsoft.com/office/drawing/2014/main" id="{EDDA8FAB-DE50-96D2-0882-2BEFBC885F7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64" name="Text Box 4">
            <a:extLst>
              <a:ext uri="{FF2B5EF4-FFF2-40B4-BE49-F238E27FC236}">
                <a16:creationId xmlns:a16="http://schemas.microsoft.com/office/drawing/2014/main" id="{7F3A5813-0D0C-C643-2F24-3FB4205F88BE}"/>
              </a:ext>
            </a:extLst>
          </p:cNvPr>
          <p:cNvSpPr txBox="1">
            <a:spLocks noChangeArrowheads="1"/>
          </p:cNvSpPr>
          <p:nvPr/>
        </p:nvSpPr>
        <p:spPr bwMode="auto">
          <a:xfrm>
            <a:off x="304800" y="381000"/>
            <a:ext cx="645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22.30  </a:t>
            </a:r>
            <a:r>
              <a:rPr lang="en-US" altLang="en-US" sz="2000" i="1" baseline="0">
                <a:latin typeface="Times New Roman" panose="02020603050405020304" pitchFamily="18" charset="0"/>
              </a:rPr>
              <a:t>Initial routing tables in path vector routing</a:t>
            </a:r>
          </a:p>
        </p:txBody>
      </p:sp>
      <p:sp>
        <p:nvSpPr>
          <p:cNvPr id="1141765" name="Line 5">
            <a:extLst>
              <a:ext uri="{FF2B5EF4-FFF2-40B4-BE49-F238E27FC236}">
                <a16:creationId xmlns:a16="http://schemas.microsoft.com/office/drawing/2014/main" id="{16A44C5A-DE16-3CDD-1BDA-3ADBF73D76A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41766" name="Picture 6">
            <a:extLst>
              <a:ext uri="{FF2B5EF4-FFF2-40B4-BE49-F238E27FC236}">
                <a16:creationId xmlns:a16="http://schemas.microsoft.com/office/drawing/2014/main" id="{FB68B70A-8A35-B70E-4D98-522BBF4DF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204913"/>
            <a:ext cx="5905500" cy="46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E40290-5D1A-C381-72A5-2C92396BB8BD}"/>
              </a:ext>
            </a:extLst>
          </p:cNvPr>
          <p:cNvSpPr>
            <a:spLocks noGrp="1"/>
          </p:cNvSpPr>
          <p:nvPr>
            <p:ph type="sldNum" sz="quarter" idx="10"/>
          </p:nvPr>
        </p:nvSpPr>
        <p:spPr/>
        <p:txBody>
          <a:bodyPr/>
          <a:lstStyle/>
          <a:p>
            <a:r>
              <a:rPr lang="en-US" altLang="en-US"/>
              <a:t>22.</a:t>
            </a:r>
            <a:fld id="{87D9EFBB-E450-524E-AAF5-5DD664934D8F}" type="slidenum">
              <a:rPr lang="en-US" altLang="en-US"/>
              <a:pPr/>
              <a:t>49</a:t>
            </a:fld>
            <a:endParaRPr lang="en-US" altLang="en-US"/>
          </a:p>
        </p:txBody>
      </p:sp>
      <p:sp>
        <p:nvSpPr>
          <p:cNvPr id="1143810" name="Line 2">
            <a:extLst>
              <a:ext uri="{FF2B5EF4-FFF2-40B4-BE49-F238E27FC236}">
                <a16:creationId xmlns:a16="http://schemas.microsoft.com/office/drawing/2014/main" id="{8882B8B8-AFDD-1571-44E7-19827CCE71A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3811" name="Line 3">
            <a:extLst>
              <a:ext uri="{FF2B5EF4-FFF2-40B4-BE49-F238E27FC236}">
                <a16:creationId xmlns:a16="http://schemas.microsoft.com/office/drawing/2014/main" id="{EE81A883-2053-9046-86EE-D7E609A6BA1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3812" name="Text Box 4">
            <a:extLst>
              <a:ext uri="{FF2B5EF4-FFF2-40B4-BE49-F238E27FC236}">
                <a16:creationId xmlns:a16="http://schemas.microsoft.com/office/drawing/2014/main" id="{95DBCCB9-2138-C435-C62E-9076A47A1F34}"/>
              </a:ext>
            </a:extLst>
          </p:cNvPr>
          <p:cNvSpPr txBox="1">
            <a:spLocks noChangeArrowheads="1"/>
          </p:cNvSpPr>
          <p:nvPr/>
        </p:nvSpPr>
        <p:spPr bwMode="auto">
          <a:xfrm>
            <a:off x="304800" y="381000"/>
            <a:ext cx="682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22.31  </a:t>
            </a:r>
            <a:r>
              <a:rPr lang="en-US" altLang="en-US" sz="2000" i="1" baseline="0">
                <a:latin typeface="Times New Roman" panose="02020603050405020304" pitchFamily="18" charset="0"/>
              </a:rPr>
              <a:t>Stabilized tables for three autonomous systems</a:t>
            </a:r>
          </a:p>
        </p:txBody>
      </p:sp>
      <p:sp>
        <p:nvSpPr>
          <p:cNvPr id="1143813" name="Line 5">
            <a:extLst>
              <a:ext uri="{FF2B5EF4-FFF2-40B4-BE49-F238E27FC236}">
                <a16:creationId xmlns:a16="http://schemas.microsoft.com/office/drawing/2014/main" id="{0C7DAC68-90BF-BD29-1309-CEA54FA1E24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43814" name="Picture 6">
            <a:extLst>
              <a:ext uri="{FF2B5EF4-FFF2-40B4-BE49-F238E27FC236}">
                <a16:creationId xmlns:a16="http://schemas.microsoft.com/office/drawing/2014/main" id="{4773BD1C-1FC4-7D8F-4B3D-9E1E37C05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92313"/>
            <a:ext cx="8547100" cy="288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C45524-4373-D161-9B8A-E4A92E52DB39}"/>
              </a:ext>
            </a:extLst>
          </p:cNvPr>
          <p:cNvSpPr>
            <a:spLocks noGrp="1"/>
          </p:cNvSpPr>
          <p:nvPr>
            <p:ph type="sldNum" sz="quarter" idx="10"/>
          </p:nvPr>
        </p:nvSpPr>
        <p:spPr/>
        <p:txBody>
          <a:bodyPr/>
          <a:lstStyle/>
          <a:p>
            <a:r>
              <a:rPr lang="en-US" altLang="en-US"/>
              <a:t>22.</a:t>
            </a:r>
            <a:fld id="{4CF7EB36-F549-1C46-B228-A4A8B05D4C68}" type="slidenum">
              <a:rPr lang="en-US" altLang="en-US"/>
              <a:pPr/>
              <a:t>5</a:t>
            </a:fld>
            <a:endParaRPr lang="en-US" altLang="en-US"/>
          </a:p>
        </p:txBody>
      </p:sp>
      <p:sp>
        <p:nvSpPr>
          <p:cNvPr id="1084418" name="Line 2">
            <a:extLst>
              <a:ext uri="{FF2B5EF4-FFF2-40B4-BE49-F238E27FC236}">
                <a16:creationId xmlns:a16="http://schemas.microsoft.com/office/drawing/2014/main" id="{DAB76821-A741-3590-58A5-AAAA9BC5045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19" name="Line 3">
            <a:extLst>
              <a:ext uri="{FF2B5EF4-FFF2-40B4-BE49-F238E27FC236}">
                <a16:creationId xmlns:a16="http://schemas.microsoft.com/office/drawing/2014/main" id="{8A794AEB-4325-5CAB-F5AF-B6AB8D900A2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a:extLst>
              <a:ext uri="{FF2B5EF4-FFF2-40B4-BE49-F238E27FC236}">
                <a16:creationId xmlns:a16="http://schemas.microsoft.com/office/drawing/2014/main" id="{743E9C92-6BA1-1523-8DE8-1ADCC342905B}"/>
              </a:ext>
            </a:extLst>
          </p:cNvPr>
          <p:cNvSpPr txBox="1">
            <a:spLocks noChangeArrowheads="1"/>
          </p:cNvSpPr>
          <p:nvPr/>
        </p:nvSpPr>
        <p:spPr bwMode="auto">
          <a:xfrm>
            <a:off x="304800" y="381000"/>
            <a:ext cx="582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22.2  </a:t>
            </a:r>
            <a:r>
              <a:rPr lang="en-US" altLang="en-US" sz="2000" i="1" baseline="0">
                <a:latin typeface="Times New Roman" panose="02020603050405020304" pitchFamily="18" charset="0"/>
              </a:rPr>
              <a:t>Route method versus next-hop method</a:t>
            </a:r>
          </a:p>
        </p:txBody>
      </p:sp>
      <p:sp>
        <p:nvSpPr>
          <p:cNvPr id="1084421" name="Line 5">
            <a:extLst>
              <a:ext uri="{FF2B5EF4-FFF2-40B4-BE49-F238E27FC236}">
                <a16:creationId xmlns:a16="http://schemas.microsoft.com/office/drawing/2014/main" id="{C0E2BA36-4D8B-7507-47C2-E89AC43AD60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4422" name="Picture 6">
            <a:extLst>
              <a:ext uri="{FF2B5EF4-FFF2-40B4-BE49-F238E27FC236}">
                <a16:creationId xmlns:a16="http://schemas.microsoft.com/office/drawing/2014/main" id="{9CD53611-5EE9-A1D2-73E5-3683143BF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1524000"/>
            <a:ext cx="755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76E27A-1532-1AC0-3159-0CDD45E12F52}"/>
              </a:ext>
            </a:extLst>
          </p:cNvPr>
          <p:cNvSpPr>
            <a:spLocks noGrp="1"/>
          </p:cNvSpPr>
          <p:nvPr>
            <p:ph type="sldNum" sz="quarter" idx="10"/>
          </p:nvPr>
        </p:nvSpPr>
        <p:spPr/>
        <p:txBody>
          <a:bodyPr/>
          <a:lstStyle/>
          <a:p>
            <a:r>
              <a:rPr lang="en-US" altLang="en-US"/>
              <a:t>22.</a:t>
            </a:r>
            <a:fld id="{BFF6AAE8-733F-0646-A480-0EFC51F77C70}" type="slidenum">
              <a:rPr lang="en-US" altLang="en-US"/>
              <a:pPr/>
              <a:t>50</a:t>
            </a:fld>
            <a:endParaRPr lang="en-US" altLang="en-US"/>
          </a:p>
        </p:txBody>
      </p:sp>
      <p:sp>
        <p:nvSpPr>
          <p:cNvPr id="1145858" name="Line 2">
            <a:extLst>
              <a:ext uri="{FF2B5EF4-FFF2-40B4-BE49-F238E27FC236}">
                <a16:creationId xmlns:a16="http://schemas.microsoft.com/office/drawing/2014/main" id="{A93D0325-8904-389B-9F1F-80DF002262A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5859" name="Line 3">
            <a:extLst>
              <a:ext uri="{FF2B5EF4-FFF2-40B4-BE49-F238E27FC236}">
                <a16:creationId xmlns:a16="http://schemas.microsoft.com/office/drawing/2014/main" id="{36A391B5-C066-D206-476A-A9F9DC278F1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5860" name="Text Box 4">
            <a:extLst>
              <a:ext uri="{FF2B5EF4-FFF2-40B4-BE49-F238E27FC236}">
                <a16:creationId xmlns:a16="http://schemas.microsoft.com/office/drawing/2014/main" id="{9824B4F7-DDF1-036C-4E17-DAB3ECECB7E4}"/>
              </a:ext>
            </a:extLst>
          </p:cNvPr>
          <p:cNvSpPr txBox="1">
            <a:spLocks noChangeArrowheads="1"/>
          </p:cNvSpPr>
          <p:nvPr/>
        </p:nvSpPr>
        <p:spPr bwMode="auto">
          <a:xfrm>
            <a:off x="304800" y="381000"/>
            <a:ext cx="568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22.32  </a:t>
            </a:r>
            <a:r>
              <a:rPr lang="en-US" altLang="en-US" sz="2000" i="1" baseline="0">
                <a:latin typeface="Times New Roman" panose="02020603050405020304" pitchFamily="18" charset="0"/>
              </a:rPr>
              <a:t>Internal and external BGP sessions</a:t>
            </a:r>
          </a:p>
        </p:txBody>
      </p:sp>
      <p:sp>
        <p:nvSpPr>
          <p:cNvPr id="1145861" name="Line 5">
            <a:extLst>
              <a:ext uri="{FF2B5EF4-FFF2-40B4-BE49-F238E27FC236}">
                <a16:creationId xmlns:a16="http://schemas.microsoft.com/office/drawing/2014/main" id="{4065EF87-ED9F-26E8-027E-DA2A51B917D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45862" name="Picture 6">
            <a:extLst>
              <a:ext uri="{FF2B5EF4-FFF2-40B4-BE49-F238E27FC236}">
                <a16:creationId xmlns:a16="http://schemas.microsoft.com/office/drawing/2014/main" id="{CA4E12B7-80B7-F17D-EB7C-C667BD4E3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2103438"/>
            <a:ext cx="6919912" cy="315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540650-067D-11EF-5CCC-A52E93217459}"/>
              </a:ext>
            </a:extLst>
          </p:cNvPr>
          <p:cNvSpPr>
            <a:spLocks noGrp="1"/>
          </p:cNvSpPr>
          <p:nvPr>
            <p:ph type="sldNum" sz="quarter" idx="10"/>
          </p:nvPr>
        </p:nvSpPr>
        <p:spPr/>
        <p:txBody>
          <a:bodyPr/>
          <a:lstStyle/>
          <a:p>
            <a:r>
              <a:rPr lang="en-US" altLang="en-US"/>
              <a:t>22.</a:t>
            </a:r>
            <a:fld id="{05884C29-B315-414B-9153-66EB24061C47}" type="slidenum">
              <a:rPr lang="en-US" altLang="en-US"/>
              <a:pPr/>
              <a:t>51</a:t>
            </a:fld>
            <a:endParaRPr lang="en-US" altLang="en-US"/>
          </a:p>
        </p:txBody>
      </p:sp>
      <p:sp>
        <p:nvSpPr>
          <p:cNvPr id="1080322" name="Rectangle 2">
            <a:extLst>
              <a:ext uri="{FF2B5EF4-FFF2-40B4-BE49-F238E27FC236}">
                <a16:creationId xmlns:a16="http://schemas.microsoft.com/office/drawing/2014/main" id="{383188BB-7F7E-ED10-CC4F-60E55F382AF3}"/>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anose="02020603050405020304" pitchFamily="18" charset="0"/>
            </a:endParaRPr>
          </a:p>
        </p:txBody>
      </p:sp>
      <p:sp>
        <p:nvSpPr>
          <p:cNvPr id="1080323" name="Text Box 3">
            <a:extLst>
              <a:ext uri="{FF2B5EF4-FFF2-40B4-BE49-F238E27FC236}">
                <a16:creationId xmlns:a16="http://schemas.microsoft.com/office/drawing/2014/main" id="{CA592BBD-517D-145B-3981-3321F5D820F0}"/>
              </a:ext>
            </a:extLst>
          </p:cNvPr>
          <p:cNvSpPr txBox="1">
            <a:spLocks noChangeArrowheads="1"/>
          </p:cNvSpPr>
          <p:nvPr/>
        </p:nvSpPr>
        <p:spPr bwMode="auto">
          <a:xfrm>
            <a:off x="228600" y="406400"/>
            <a:ext cx="8394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effectLst>
                  <a:outerShdw blurRad="38100" dist="38100" dir="2700000" algn="tl">
                    <a:srgbClr val="C0C0C0"/>
                  </a:outerShdw>
                </a:effectLst>
                <a:latin typeface="Times" pitchFamily="18" charset="0"/>
              </a:rPr>
              <a:t>22-4   MULTICAST ROUTING PROTOCOLS</a:t>
            </a:r>
          </a:p>
        </p:txBody>
      </p:sp>
      <p:sp>
        <p:nvSpPr>
          <p:cNvPr id="1080324" name="Text Box 4">
            <a:extLst>
              <a:ext uri="{FF2B5EF4-FFF2-40B4-BE49-F238E27FC236}">
                <a16:creationId xmlns:a16="http://schemas.microsoft.com/office/drawing/2014/main" id="{C6B66064-8B67-9FAE-ABAF-88A6BEEA5CE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anose="02020603050405020304" pitchFamily="18" charset="0"/>
            </a:endParaRPr>
          </a:p>
        </p:txBody>
      </p:sp>
      <p:sp>
        <p:nvSpPr>
          <p:cNvPr id="1080325" name="Rectangle 5">
            <a:extLst>
              <a:ext uri="{FF2B5EF4-FFF2-40B4-BE49-F238E27FC236}">
                <a16:creationId xmlns:a16="http://schemas.microsoft.com/office/drawing/2014/main" id="{15BE2CBE-E420-3F6B-C602-3F53000417F9}"/>
              </a:ext>
            </a:extLst>
          </p:cNvPr>
          <p:cNvSpPr>
            <a:spLocks noChangeArrowheads="1"/>
          </p:cNvSpPr>
          <p:nvPr/>
        </p:nvSpPr>
        <p:spPr bwMode="auto">
          <a:xfrm>
            <a:off x="304800" y="156845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anose="02020603050405020304" pitchFamily="18" charset="0"/>
              </a:rPr>
              <a:t>In this section, we discuss multicasting and multicast routing protocols. </a:t>
            </a:r>
          </a:p>
        </p:txBody>
      </p:sp>
      <p:sp>
        <p:nvSpPr>
          <p:cNvPr id="1080326" name="Rectangle 6">
            <a:extLst>
              <a:ext uri="{FF2B5EF4-FFF2-40B4-BE49-F238E27FC236}">
                <a16:creationId xmlns:a16="http://schemas.microsoft.com/office/drawing/2014/main" id="{DD52C341-CB34-06C7-5BEB-BB911A95C0B2}"/>
              </a:ext>
            </a:extLst>
          </p:cNvPr>
          <p:cNvSpPr>
            <a:spLocks noChangeArrowheads="1"/>
          </p:cNvSpPr>
          <p:nvPr/>
        </p:nvSpPr>
        <p:spPr bwMode="auto">
          <a:xfrm>
            <a:off x="228600" y="46672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Unicast, Multicast, and Broadcast</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Applications</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Multicast Routing</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Routing Protocols</a:t>
            </a:r>
          </a:p>
        </p:txBody>
      </p:sp>
      <p:sp>
        <p:nvSpPr>
          <p:cNvPr id="1080327" name="Text Box 7">
            <a:extLst>
              <a:ext uri="{FF2B5EF4-FFF2-40B4-BE49-F238E27FC236}">
                <a16:creationId xmlns:a16="http://schemas.microsoft.com/office/drawing/2014/main" id="{4849D253-BE51-5C6C-8AB4-691DA06DE069}"/>
              </a:ext>
            </a:extLst>
          </p:cNvPr>
          <p:cNvSpPr txBox="1">
            <a:spLocks noChangeArrowheads="1"/>
          </p:cNvSpPr>
          <p:nvPr/>
        </p:nvSpPr>
        <p:spPr bwMode="auto">
          <a:xfrm>
            <a:off x="241300" y="4191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7874C2-91FF-580E-1E34-E7DF76306397}"/>
              </a:ext>
            </a:extLst>
          </p:cNvPr>
          <p:cNvSpPr>
            <a:spLocks noGrp="1"/>
          </p:cNvSpPr>
          <p:nvPr>
            <p:ph type="sldNum" sz="quarter" idx="10"/>
          </p:nvPr>
        </p:nvSpPr>
        <p:spPr/>
        <p:txBody>
          <a:bodyPr/>
          <a:lstStyle/>
          <a:p>
            <a:r>
              <a:rPr lang="en-US" altLang="en-US"/>
              <a:t>22.</a:t>
            </a:r>
            <a:fld id="{A144208F-FE8F-8940-A716-19CB8A833027}" type="slidenum">
              <a:rPr lang="en-US" altLang="en-US"/>
              <a:pPr/>
              <a:t>52</a:t>
            </a:fld>
            <a:endParaRPr lang="en-US" altLang="en-US"/>
          </a:p>
        </p:txBody>
      </p:sp>
      <p:sp>
        <p:nvSpPr>
          <p:cNvPr id="1147906" name="Line 2">
            <a:extLst>
              <a:ext uri="{FF2B5EF4-FFF2-40B4-BE49-F238E27FC236}">
                <a16:creationId xmlns:a16="http://schemas.microsoft.com/office/drawing/2014/main" id="{2ACDA8AA-751C-D4AE-62A5-0F4FF8436712}"/>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907" name="Line 3">
            <a:extLst>
              <a:ext uri="{FF2B5EF4-FFF2-40B4-BE49-F238E27FC236}">
                <a16:creationId xmlns:a16="http://schemas.microsoft.com/office/drawing/2014/main" id="{29EB6FD5-79B4-409F-A41C-92BCC008D48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908" name="Text Box 4">
            <a:extLst>
              <a:ext uri="{FF2B5EF4-FFF2-40B4-BE49-F238E27FC236}">
                <a16:creationId xmlns:a16="http://schemas.microsoft.com/office/drawing/2014/main" id="{47DCBFB5-3F78-EE29-7A23-D2E5255C132E}"/>
              </a:ext>
            </a:extLst>
          </p:cNvPr>
          <p:cNvSpPr txBox="1">
            <a:spLocks noChangeArrowheads="1"/>
          </p:cNvSpPr>
          <p:nvPr/>
        </p:nvSpPr>
        <p:spPr bwMode="auto">
          <a:xfrm>
            <a:off x="304800" y="381000"/>
            <a:ext cx="310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22.33  </a:t>
            </a:r>
            <a:r>
              <a:rPr lang="en-US" altLang="en-US" sz="2000" i="1" baseline="0">
                <a:latin typeface="Times New Roman" panose="02020603050405020304" pitchFamily="18" charset="0"/>
              </a:rPr>
              <a:t>Unicasting</a:t>
            </a:r>
          </a:p>
        </p:txBody>
      </p:sp>
      <p:sp>
        <p:nvSpPr>
          <p:cNvPr id="1147909" name="Line 5">
            <a:extLst>
              <a:ext uri="{FF2B5EF4-FFF2-40B4-BE49-F238E27FC236}">
                <a16:creationId xmlns:a16="http://schemas.microsoft.com/office/drawing/2014/main" id="{EB167183-9A35-56EE-5690-BA86FED2ED0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47910" name="Picture 6">
            <a:extLst>
              <a:ext uri="{FF2B5EF4-FFF2-40B4-BE49-F238E27FC236}">
                <a16:creationId xmlns:a16="http://schemas.microsoft.com/office/drawing/2014/main" id="{DE394224-C75F-DA00-3362-8B3AE93C6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2181225"/>
            <a:ext cx="7212012"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620574-EF9D-5869-238E-FD5D8C15224E}"/>
              </a:ext>
            </a:extLst>
          </p:cNvPr>
          <p:cNvSpPr>
            <a:spLocks noGrp="1"/>
          </p:cNvSpPr>
          <p:nvPr>
            <p:ph type="sldNum" sz="quarter" idx="10"/>
          </p:nvPr>
        </p:nvSpPr>
        <p:spPr/>
        <p:txBody>
          <a:bodyPr/>
          <a:lstStyle/>
          <a:p>
            <a:r>
              <a:rPr lang="en-US" altLang="en-US"/>
              <a:t>22.</a:t>
            </a:r>
            <a:fld id="{81814140-931D-B147-952D-515BCCDB96A4}" type="slidenum">
              <a:rPr lang="en-US" altLang="en-US"/>
              <a:pPr/>
              <a:t>53</a:t>
            </a:fld>
            <a:endParaRPr lang="en-US" altLang="en-US"/>
          </a:p>
        </p:txBody>
      </p:sp>
      <p:sp>
        <p:nvSpPr>
          <p:cNvPr id="1180674" name="Rectangle 2">
            <a:extLst>
              <a:ext uri="{FF2B5EF4-FFF2-40B4-BE49-F238E27FC236}">
                <a16:creationId xmlns:a16="http://schemas.microsoft.com/office/drawing/2014/main" id="{5736BC93-6096-2B3B-4A1A-82F582A0B8A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5" name="Rectangle 3">
            <a:extLst>
              <a:ext uri="{FF2B5EF4-FFF2-40B4-BE49-F238E27FC236}">
                <a16:creationId xmlns:a16="http://schemas.microsoft.com/office/drawing/2014/main" id="{02B4715B-FAB9-163A-FFD3-BA2EB7D8E8E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6" name="Rectangle 4">
            <a:extLst>
              <a:ext uri="{FF2B5EF4-FFF2-40B4-BE49-F238E27FC236}">
                <a16:creationId xmlns:a16="http://schemas.microsoft.com/office/drawing/2014/main" id="{1AFBC3F8-D08F-724C-C113-204673DB479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7" name="Rectangle 5">
            <a:extLst>
              <a:ext uri="{FF2B5EF4-FFF2-40B4-BE49-F238E27FC236}">
                <a16:creationId xmlns:a16="http://schemas.microsoft.com/office/drawing/2014/main" id="{24D59C1D-832C-28CC-F1C9-465306E730C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8" name="Rectangle 6">
            <a:extLst>
              <a:ext uri="{FF2B5EF4-FFF2-40B4-BE49-F238E27FC236}">
                <a16:creationId xmlns:a16="http://schemas.microsoft.com/office/drawing/2014/main" id="{793674AA-E9BE-0D7A-8B8B-6D1FD63BA5E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9" name="Rectangle 7">
            <a:extLst>
              <a:ext uri="{FF2B5EF4-FFF2-40B4-BE49-F238E27FC236}">
                <a16:creationId xmlns:a16="http://schemas.microsoft.com/office/drawing/2014/main" id="{AD0E8372-F5FC-4838-05B5-DC90CC425AE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80" name="Rectangle 8">
            <a:extLst>
              <a:ext uri="{FF2B5EF4-FFF2-40B4-BE49-F238E27FC236}">
                <a16:creationId xmlns:a16="http://schemas.microsoft.com/office/drawing/2014/main" id="{82AD6087-385A-0BC0-4034-74F824B5531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81" name="Line 9">
            <a:extLst>
              <a:ext uri="{FF2B5EF4-FFF2-40B4-BE49-F238E27FC236}">
                <a16:creationId xmlns:a16="http://schemas.microsoft.com/office/drawing/2014/main" id="{354ED2AB-F017-EBC5-3127-5B8A0FE4D9B1}"/>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0682" name="Line 10">
            <a:extLst>
              <a:ext uri="{FF2B5EF4-FFF2-40B4-BE49-F238E27FC236}">
                <a16:creationId xmlns:a16="http://schemas.microsoft.com/office/drawing/2014/main" id="{BF415E6F-D9F8-EBA8-44DE-1800A84B69B6}"/>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0683" name="Rectangle 11">
            <a:extLst>
              <a:ext uri="{FF2B5EF4-FFF2-40B4-BE49-F238E27FC236}">
                <a16:creationId xmlns:a16="http://schemas.microsoft.com/office/drawing/2014/main" id="{B350BE86-8B6D-1F5A-CD5F-11C970A02B0D}"/>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unicasting, the router forwards the received packet through</a:t>
            </a:r>
          </a:p>
          <a:p>
            <a:pPr algn="ctr"/>
            <a:r>
              <a:rPr lang="en-US" altLang="en-US" baseline="0"/>
              <a:t>only one of its interfaces.</a:t>
            </a:r>
          </a:p>
        </p:txBody>
      </p:sp>
      <p:grpSp>
        <p:nvGrpSpPr>
          <p:cNvPr id="1180684" name="Group 12">
            <a:extLst>
              <a:ext uri="{FF2B5EF4-FFF2-40B4-BE49-F238E27FC236}">
                <a16:creationId xmlns:a16="http://schemas.microsoft.com/office/drawing/2014/main" id="{7C94D74C-2288-A9F9-92F8-6842BB3C1B33}"/>
              </a:ext>
            </a:extLst>
          </p:cNvPr>
          <p:cNvGrpSpPr>
            <a:grpSpLocks/>
          </p:cNvGrpSpPr>
          <p:nvPr/>
        </p:nvGrpSpPr>
        <p:grpSpPr bwMode="auto">
          <a:xfrm>
            <a:off x="457200" y="1981200"/>
            <a:ext cx="1143000" cy="566738"/>
            <a:chOff x="1200" y="1248"/>
            <a:chExt cx="720" cy="357"/>
          </a:xfrm>
        </p:grpSpPr>
        <p:pic>
          <p:nvPicPr>
            <p:cNvPr id="1180685" name="Picture 13">
              <a:extLst>
                <a:ext uri="{FF2B5EF4-FFF2-40B4-BE49-F238E27FC236}">
                  <a16:creationId xmlns:a16="http://schemas.microsoft.com/office/drawing/2014/main" id="{A7905E96-CC38-90D2-B2F7-789AD51AA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0686" name="Text Box 14">
              <a:extLst>
                <a:ext uri="{FF2B5EF4-FFF2-40B4-BE49-F238E27FC236}">
                  <a16:creationId xmlns:a16="http://schemas.microsoft.com/office/drawing/2014/main" id="{6B054F3B-1F1C-F2CE-6D85-51A0FA3D146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49EF6C-76C4-AD08-3404-810DF0A5EC99}"/>
              </a:ext>
            </a:extLst>
          </p:cNvPr>
          <p:cNvSpPr>
            <a:spLocks noGrp="1"/>
          </p:cNvSpPr>
          <p:nvPr>
            <p:ph type="sldNum" sz="quarter" idx="10"/>
          </p:nvPr>
        </p:nvSpPr>
        <p:spPr/>
        <p:txBody>
          <a:bodyPr/>
          <a:lstStyle/>
          <a:p>
            <a:r>
              <a:rPr lang="en-US" altLang="en-US"/>
              <a:t>22.</a:t>
            </a:r>
            <a:fld id="{F2956267-CB1B-D54A-ABC4-AE35DCE0509D}" type="slidenum">
              <a:rPr lang="en-US" altLang="en-US"/>
              <a:pPr/>
              <a:t>54</a:t>
            </a:fld>
            <a:endParaRPr lang="en-US" altLang="en-US"/>
          </a:p>
        </p:txBody>
      </p:sp>
      <p:sp>
        <p:nvSpPr>
          <p:cNvPr id="1149954" name="Line 2">
            <a:extLst>
              <a:ext uri="{FF2B5EF4-FFF2-40B4-BE49-F238E27FC236}">
                <a16:creationId xmlns:a16="http://schemas.microsoft.com/office/drawing/2014/main" id="{A6711900-542C-6C0C-0F30-23A97D81D08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55" name="Line 3">
            <a:extLst>
              <a:ext uri="{FF2B5EF4-FFF2-40B4-BE49-F238E27FC236}">
                <a16:creationId xmlns:a16="http://schemas.microsoft.com/office/drawing/2014/main" id="{7D54C943-ABC1-AF12-FC6A-8E0DC831B5C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56" name="Text Box 4">
            <a:extLst>
              <a:ext uri="{FF2B5EF4-FFF2-40B4-BE49-F238E27FC236}">
                <a16:creationId xmlns:a16="http://schemas.microsoft.com/office/drawing/2014/main" id="{C4CA6D55-881B-A82E-CB43-49A80B661FA3}"/>
              </a:ext>
            </a:extLst>
          </p:cNvPr>
          <p:cNvSpPr txBox="1">
            <a:spLocks noChangeArrowheads="1"/>
          </p:cNvSpPr>
          <p:nvPr/>
        </p:nvSpPr>
        <p:spPr bwMode="auto">
          <a:xfrm>
            <a:off x="304800" y="381000"/>
            <a:ext cx="328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22.34  </a:t>
            </a:r>
            <a:r>
              <a:rPr lang="en-US" altLang="en-US" sz="2000" i="1" baseline="0">
                <a:latin typeface="Times New Roman" panose="02020603050405020304" pitchFamily="18" charset="0"/>
              </a:rPr>
              <a:t>Multicasting</a:t>
            </a:r>
          </a:p>
        </p:txBody>
      </p:sp>
      <p:sp>
        <p:nvSpPr>
          <p:cNvPr id="1149957" name="Line 5">
            <a:extLst>
              <a:ext uri="{FF2B5EF4-FFF2-40B4-BE49-F238E27FC236}">
                <a16:creationId xmlns:a16="http://schemas.microsoft.com/office/drawing/2014/main" id="{5EEE2177-745F-FD58-274E-20D65BB641F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49958" name="Picture 6">
            <a:extLst>
              <a:ext uri="{FF2B5EF4-FFF2-40B4-BE49-F238E27FC236}">
                <a16:creationId xmlns:a16="http://schemas.microsoft.com/office/drawing/2014/main" id="{D34E3A6C-861C-6ACC-29A7-20C53D189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6015038" cy="484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71F904-259B-65DA-42E0-2EE920C2B670}"/>
              </a:ext>
            </a:extLst>
          </p:cNvPr>
          <p:cNvSpPr>
            <a:spLocks noGrp="1"/>
          </p:cNvSpPr>
          <p:nvPr>
            <p:ph type="sldNum" sz="quarter" idx="10"/>
          </p:nvPr>
        </p:nvSpPr>
        <p:spPr/>
        <p:txBody>
          <a:bodyPr/>
          <a:lstStyle/>
          <a:p>
            <a:r>
              <a:rPr lang="en-US" altLang="en-US"/>
              <a:t>22.</a:t>
            </a:r>
            <a:fld id="{573F15F4-F0F0-4043-9097-E947725B795C}" type="slidenum">
              <a:rPr lang="en-US" altLang="en-US"/>
              <a:pPr/>
              <a:t>55</a:t>
            </a:fld>
            <a:endParaRPr lang="en-US" altLang="en-US"/>
          </a:p>
        </p:txBody>
      </p:sp>
      <p:sp>
        <p:nvSpPr>
          <p:cNvPr id="1182722" name="Rectangle 2">
            <a:extLst>
              <a:ext uri="{FF2B5EF4-FFF2-40B4-BE49-F238E27FC236}">
                <a16:creationId xmlns:a16="http://schemas.microsoft.com/office/drawing/2014/main" id="{0ECDEA74-3998-F6C2-1213-18323323175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3" name="Rectangle 3">
            <a:extLst>
              <a:ext uri="{FF2B5EF4-FFF2-40B4-BE49-F238E27FC236}">
                <a16:creationId xmlns:a16="http://schemas.microsoft.com/office/drawing/2014/main" id="{F5BA766A-A8DB-71FD-3720-AB19CFF6C53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4" name="Rectangle 4">
            <a:extLst>
              <a:ext uri="{FF2B5EF4-FFF2-40B4-BE49-F238E27FC236}">
                <a16:creationId xmlns:a16="http://schemas.microsoft.com/office/drawing/2014/main" id="{C14FCDAD-B6CA-FB0B-C9A0-B5E4749CC09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5" name="Rectangle 5">
            <a:extLst>
              <a:ext uri="{FF2B5EF4-FFF2-40B4-BE49-F238E27FC236}">
                <a16:creationId xmlns:a16="http://schemas.microsoft.com/office/drawing/2014/main" id="{C09344EE-38E4-2BF5-C60C-F0B916B8A35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6" name="Rectangle 6">
            <a:extLst>
              <a:ext uri="{FF2B5EF4-FFF2-40B4-BE49-F238E27FC236}">
                <a16:creationId xmlns:a16="http://schemas.microsoft.com/office/drawing/2014/main" id="{DA395239-A1A4-3128-7909-A50C6FCD2B8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7" name="Rectangle 7">
            <a:extLst>
              <a:ext uri="{FF2B5EF4-FFF2-40B4-BE49-F238E27FC236}">
                <a16:creationId xmlns:a16="http://schemas.microsoft.com/office/drawing/2014/main" id="{AD35A491-2527-448F-F8A9-FD631F4C1A3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8" name="Rectangle 8">
            <a:extLst>
              <a:ext uri="{FF2B5EF4-FFF2-40B4-BE49-F238E27FC236}">
                <a16:creationId xmlns:a16="http://schemas.microsoft.com/office/drawing/2014/main" id="{53B54ADD-21D9-820E-7231-BC3A3DF55EF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9" name="Line 9">
            <a:extLst>
              <a:ext uri="{FF2B5EF4-FFF2-40B4-BE49-F238E27FC236}">
                <a16:creationId xmlns:a16="http://schemas.microsoft.com/office/drawing/2014/main" id="{BDA6BBD0-3EC4-F2C5-728E-19DB85B3441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2730" name="Line 10">
            <a:extLst>
              <a:ext uri="{FF2B5EF4-FFF2-40B4-BE49-F238E27FC236}">
                <a16:creationId xmlns:a16="http://schemas.microsoft.com/office/drawing/2014/main" id="{89C30C0C-D669-DBC4-CF82-8A558E1F4E5D}"/>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2731" name="Rectangle 11">
            <a:extLst>
              <a:ext uri="{FF2B5EF4-FFF2-40B4-BE49-F238E27FC236}">
                <a16:creationId xmlns:a16="http://schemas.microsoft.com/office/drawing/2014/main" id="{4E8FFD45-04A3-C20A-E44F-6986A1F5875F}"/>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multicasting, the router may </a:t>
            </a:r>
            <a:br>
              <a:rPr lang="en-US" altLang="en-US" baseline="0"/>
            </a:br>
            <a:r>
              <a:rPr lang="en-US" altLang="en-US" baseline="0"/>
              <a:t>forward the received packet</a:t>
            </a:r>
          </a:p>
          <a:p>
            <a:pPr algn="ctr"/>
            <a:r>
              <a:rPr lang="en-US" altLang="en-US" baseline="0"/>
              <a:t>through several of its interfaces.</a:t>
            </a:r>
          </a:p>
        </p:txBody>
      </p:sp>
      <p:grpSp>
        <p:nvGrpSpPr>
          <p:cNvPr id="1182732" name="Group 12">
            <a:extLst>
              <a:ext uri="{FF2B5EF4-FFF2-40B4-BE49-F238E27FC236}">
                <a16:creationId xmlns:a16="http://schemas.microsoft.com/office/drawing/2014/main" id="{4BA622DA-5846-0FB3-8661-9B4130550310}"/>
              </a:ext>
            </a:extLst>
          </p:cNvPr>
          <p:cNvGrpSpPr>
            <a:grpSpLocks/>
          </p:cNvGrpSpPr>
          <p:nvPr/>
        </p:nvGrpSpPr>
        <p:grpSpPr bwMode="auto">
          <a:xfrm>
            <a:off x="457200" y="1981200"/>
            <a:ext cx="1143000" cy="566738"/>
            <a:chOff x="1200" y="1248"/>
            <a:chExt cx="720" cy="357"/>
          </a:xfrm>
        </p:grpSpPr>
        <p:pic>
          <p:nvPicPr>
            <p:cNvPr id="1182733" name="Picture 13">
              <a:extLst>
                <a:ext uri="{FF2B5EF4-FFF2-40B4-BE49-F238E27FC236}">
                  <a16:creationId xmlns:a16="http://schemas.microsoft.com/office/drawing/2014/main" id="{1459B790-F489-1A63-E986-7C024CEBAA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2734" name="Text Box 14">
              <a:extLst>
                <a:ext uri="{FF2B5EF4-FFF2-40B4-BE49-F238E27FC236}">
                  <a16:creationId xmlns:a16="http://schemas.microsoft.com/office/drawing/2014/main" id="{00FFF672-D909-6E0F-7696-609EF3A0C09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D8E5EF-B91D-DF3B-6B60-AB1D2CB8D9A9}"/>
              </a:ext>
            </a:extLst>
          </p:cNvPr>
          <p:cNvSpPr>
            <a:spLocks noGrp="1"/>
          </p:cNvSpPr>
          <p:nvPr>
            <p:ph type="sldNum" sz="quarter" idx="10"/>
          </p:nvPr>
        </p:nvSpPr>
        <p:spPr/>
        <p:txBody>
          <a:bodyPr/>
          <a:lstStyle/>
          <a:p>
            <a:r>
              <a:rPr lang="en-US" altLang="en-US"/>
              <a:t>22.</a:t>
            </a:r>
            <a:fld id="{78F4E827-6E86-9041-9340-9CCB8D454264}" type="slidenum">
              <a:rPr lang="en-US" altLang="en-US"/>
              <a:pPr/>
              <a:t>56</a:t>
            </a:fld>
            <a:endParaRPr lang="en-US" altLang="en-US"/>
          </a:p>
        </p:txBody>
      </p:sp>
      <p:sp>
        <p:nvSpPr>
          <p:cNvPr id="1152002" name="Line 2">
            <a:extLst>
              <a:ext uri="{FF2B5EF4-FFF2-40B4-BE49-F238E27FC236}">
                <a16:creationId xmlns:a16="http://schemas.microsoft.com/office/drawing/2014/main" id="{E5BC26DE-4D97-963A-BD49-A92FC9FC8252}"/>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2003" name="Line 3">
            <a:extLst>
              <a:ext uri="{FF2B5EF4-FFF2-40B4-BE49-F238E27FC236}">
                <a16:creationId xmlns:a16="http://schemas.microsoft.com/office/drawing/2014/main" id="{108BE9E7-B7B0-BC0A-CF5E-129CEFD3EAD0}"/>
              </a:ext>
            </a:extLst>
          </p:cNvPr>
          <p:cNvSpPr>
            <a:spLocks noChangeShapeType="1"/>
          </p:cNvSpPr>
          <p:nvPr/>
        </p:nvSpPr>
        <p:spPr bwMode="auto">
          <a:xfrm>
            <a:off x="152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2004" name="Text Box 4">
            <a:extLst>
              <a:ext uri="{FF2B5EF4-FFF2-40B4-BE49-F238E27FC236}">
                <a16:creationId xmlns:a16="http://schemas.microsoft.com/office/drawing/2014/main" id="{34C8C952-C3D4-87B6-B0BF-9FCD7288ADEC}"/>
              </a:ext>
            </a:extLst>
          </p:cNvPr>
          <p:cNvSpPr txBox="1">
            <a:spLocks noChangeArrowheads="1"/>
          </p:cNvSpPr>
          <p:nvPr/>
        </p:nvSpPr>
        <p:spPr bwMode="auto">
          <a:xfrm>
            <a:off x="304800" y="152400"/>
            <a:ext cx="6091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22.35  </a:t>
            </a:r>
            <a:r>
              <a:rPr lang="en-US" altLang="en-US" sz="2000" i="1" baseline="0">
                <a:latin typeface="Times New Roman" panose="02020603050405020304" pitchFamily="18" charset="0"/>
              </a:rPr>
              <a:t>Multicasting versus multiple unicasting</a:t>
            </a:r>
          </a:p>
        </p:txBody>
      </p:sp>
      <p:sp>
        <p:nvSpPr>
          <p:cNvPr id="1152005" name="Line 5">
            <a:extLst>
              <a:ext uri="{FF2B5EF4-FFF2-40B4-BE49-F238E27FC236}">
                <a16:creationId xmlns:a16="http://schemas.microsoft.com/office/drawing/2014/main" id="{E6096867-CC17-DACF-0A54-2FD7BA1A9AE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52006" name="Picture 6">
            <a:extLst>
              <a:ext uri="{FF2B5EF4-FFF2-40B4-BE49-F238E27FC236}">
                <a16:creationId xmlns:a16="http://schemas.microsoft.com/office/drawing/2014/main" id="{6C8273B7-0B6C-DE30-D00C-BF11E0214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128713"/>
            <a:ext cx="3757613" cy="489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41DB21-A508-BC13-4DAF-001678FACBAB}"/>
              </a:ext>
            </a:extLst>
          </p:cNvPr>
          <p:cNvSpPr>
            <a:spLocks noGrp="1"/>
          </p:cNvSpPr>
          <p:nvPr>
            <p:ph type="sldNum" sz="quarter" idx="10"/>
          </p:nvPr>
        </p:nvSpPr>
        <p:spPr/>
        <p:txBody>
          <a:bodyPr/>
          <a:lstStyle/>
          <a:p>
            <a:r>
              <a:rPr lang="en-US" altLang="en-US"/>
              <a:t>22.</a:t>
            </a:r>
            <a:fld id="{47CD8C8E-05EF-B04C-BF37-A18A4E8DE8F6}" type="slidenum">
              <a:rPr lang="en-US" altLang="en-US"/>
              <a:pPr/>
              <a:t>57</a:t>
            </a:fld>
            <a:endParaRPr lang="en-US" altLang="en-US"/>
          </a:p>
        </p:txBody>
      </p:sp>
      <p:sp>
        <p:nvSpPr>
          <p:cNvPr id="1184770" name="Rectangle 2">
            <a:extLst>
              <a:ext uri="{FF2B5EF4-FFF2-40B4-BE49-F238E27FC236}">
                <a16:creationId xmlns:a16="http://schemas.microsoft.com/office/drawing/2014/main" id="{EEA59605-56AD-04CF-F62F-6F5CF17482D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4771" name="Rectangle 3">
            <a:extLst>
              <a:ext uri="{FF2B5EF4-FFF2-40B4-BE49-F238E27FC236}">
                <a16:creationId xmlns:a16="http://schemas.microsoft.com/office/drawing/2014/main" id="{C3E91C08-0285-3C18-88A1-BE37D75A916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4772" name="Rectangle 4">
            <a:extLst>
              <a:ext uri="{FF2B5EF4-FFF2-40B4-BE49-F238E27FC236}">
                <a16:creationId xmlns:a16="http://schemas.microsoft.com/office/drawing/2014/main" id="{644C9D20-DBCA-1839-0803-ED7CD5AE1F5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4773" name="Rectangle 5">
            <a:extLst>
              <a:ext uri="{FF2B5EF4-FFF2-40B4-BE49-F238E27FC236}">
                <a16:creationId xmlns:a16="http://schemas.microsoft.com/office/drawing/2014/main" id="{10308527-537F-F98B-EA10-C74D20D47C7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4774" name="Rectangle 6">
            <a:extLst>
              <a:ext uri="{FF2B5EF4-FFF2-40B4-BE49-F238E27FC236}">
                <a16:creationId xmlns:a16="http://schemas.microsoft.com/office/drawing/2014/main" id="{E1279DAC-C319-E957-DBAF-AF3D6BA3C4D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4775" name="Rectangle 7">
            <a:extLst>
              <a:ext uri="{FF2B5EF4-FFF2-40B4-BE49-F238E27FC236}">
                <a16:creationId xmlns:a16="http://schemas.microsoft.com/office/drawing/2014/main" id="{8F40F531-2A29-1EAF-06A8-4C8943ACE36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4776" name="Rectangle 8">
            <a:extLst>
              <a:ext uri="{FF2B5EF4-FFF2-40B4-BE49-F238E27FC236}">
                <a16:creationId xmlns:a16="http://schemas.microsoft.com/office/drawing/2014/main" id="{5000F551-54D3-610E-16A9-1A70C88EE53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4777" name="Line 9">
            <a:extLst>
              <a:ext uri="{FF2B5EF4-FFF2-40B4-BE49-F238E27FC236}">
                <a16:creationId xmlns:a16="http://schemas.microsoft.com/office/drawing/2014/main" id="{23DB0405-3BE3-E109-A56E-CECA8C829D87}"/>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4778" name="Line 10">
            <a:extLst>
              <a:ext uri="{FF2B5EF4-FFF2-40B4-BE49-F238E27FC236}">
                <a16:creationId xmlns:a16="http://schemas.microsoft.com/office/drawing/2014/main" id="{109FEAA1-6F09-FC6F-909A-9B53C77786EE}"/>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4779" name="Rectangle 11">
            <a:extLst>
              <a:ext uri="{FF2B5EF4-FFF2-40B4-BE49-F238E27FC236}">
                <a16:creationId xmlns:a16="http://schemas.microsoft.com/office/drawing/2014/main" id="{B6B62620-96BA-E8B1-4B84-787A3014C3D7}"/>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Emulation of multicasting through multiple unicasting is not efficient</a:t>
            </a:r>
          </a:p>
          <a:p>
            <a:pPr algn="ctr"/>
            <a:r>
              <a:rPr lang="en-US" altLang="en-US" baseline="0"/>
              <a:t>and may create long delays, </a:t>
            </a:r>
            <a:br>
              <a:rPr lang="en-US" altLang="en-US" baseline="0"/>
            </a:br>
            <a:r>
              <a:rPr lang="en-US" altLang="en-US" baseline="0"/>
              <a:t>particularly with a large group.</a:t>
            </a:r>
          </a:p>
        </p:txBody>
      </p:sp>
      <p:grpSp>
        <p:nvGrpSpPr>
          <p:cNvPr id="1184780" name="Group 12">
            <a:extLst>
              <a:ext uri="{FF2B5EF4-FFF2-40B4-BE49-F238E27FC236}">
                <a16:creationId xmlns:a16="http://schemas.microsoft.com/office/drawing/2014/main" id="{BCCC7F93-6A2E-748E-F39B-D1D7E86B7698}"/>
              </a:ext>
            </a:extLst>
          </p:cNvPr>
          <p:cNvGrpSpPr>
            <a:grpSpLocks/>
          </p:cNvGrpSpPr>
          <p:nvPr/>
        </p:nvGrpSpPr>
        <p:grpSpPr bwMode="auto">
          <a:xfrm>
            <a:off x="457200" y="1981200"/>
            <a:ext cx="1143000" cy="566738"/>
            <a:chOff x="1200" y="1248"/>
            <a:chExt cx="720" cy="357"/>
          </a:xfrm>
        </p:grpSpPr>
        <p:pic>
          <p:nvPicPr>
            <p:cNvPr id="1184781" name="Picture 13">
              <a:extLst>
                <a:ext uri="{FF2B5EF4-FFF2-40B4-BE49-F238E27FC236}">
                  <a16:creationId xmlns:a16="http://schemas.microsoft.com/office/drawing/2014/main" id="{40AE980A-556E-47DC-862E-C29757AAF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4782" name="Text Box 14">
              <a:extLst>
                <a:ext uri="{FF2B5EF4-FFF2-40B4-BE49-F238E27FC236}">
                  <a16:creationId xmlns:a16="http://schemas.microsoft.com/office/drawing/2014/main" id="{7E9A5CD2-7C11-757C-C12C-FCF87B0A115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97DB8F-DC41-6849-937D-F8517CDC98B9}"/>
              </a:ext>
            </a:extLst>
          </p:cNvPr>
          <p:cNvSpPr>
            <a:spLocks noGrp="1"/>
          </p:cNvSpPr>
          <p:nvPr>
            <p:ph type="sldNum" sz="quarter" idx="10"/>
          </p:nvPr>
        </p:nvSpPr>
        <p:spPr/>
        <p:txBody>
          <a:bodyPr/>
          <a:lstStyle/>
          <a:p>
            <a:r>
              <a:rPr lang="en-US" altLang="en-US"/>
              <a:t>22.</a:t>
            </a:r>
            <a:fld id="{9F69582E-8439-C145-9E2D-0DBF7F028DFE}" type="slidenum">
              <a:rPr lang="en-US" altLang="en-US"/>
              <a:pPr/>
              <a:t>58</a:t>
            </a:fld>
            <a:endParaRPr lang="en-US" altLang="en-US"/>
          </a:p>
        </p:txBody>
      </p:sp>
      <p:sp>
        <p:nvSpPr>
          <p:cNvPr id="1186818" name="Rectangle 2">
            <a:extLst>
              <a:ext uri="{FF2B5EF4-FFF2-40B4-BE49-F238E27FC236}">
                <a16:creationId xmlns:a16="http://schemas.microsoft.com/office/drawing/2014/main" id="{F0B82FFC-EFD3-7104-AAF1-C07D894E5AD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19" name="Rectangle 3">
            <a:extLst>
              <a:ext uri="{FF2B5EF4-FFF2-40B4-BE49-F238E27FC236}">
                <a16:creationId xmlns:a16="http://schemas.microsoft.com/office/drawing/2014/main" id="{1537FB52-DC0F-1454-9EDF-147FCD6AFFF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0" name="Rectangle 4">
            <a:extLst>
              <a:ext uri="{FF2B5EF4-FFF2-40B4-BE49-F238E27FC236}">
                <a16:creationId xmlns:a16="http://schemas.microsoft.com/office/drawing/2014/main" id="{7438B599-4B33-E92B-54EA-F2BFA6C3607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1" name="Rectangle 5">
            <a:extLst>
              <a:ext uri="{FF2B5EF4-FFF2-40B4-BE49-F238E27FC236}">
                <a16:creationId xmlns:a16="http://schemas.microsoft.com/office/drawing/2014/main" id="{AB9F84B2-F93E-C70D-65D8-639E58AE463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2" name="Rectangle 6">
            <a:extLst>
              <a:ext uri="{FF2B5EF4-FFF2-40B4-BE49-F238E27FC236}">
                <a16:creationId xmlns:a16="http://schemas.microsoft.com/office/drawing/2014/main" id="{C1D2A070-F387-1297-FBF0-51FDA821429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3" name="Rectangle 7">
            <a:extLst>
              <a:ext uri="{FF2B5EF4-FFF2-40B4-BE49-F238E27FC236}">
                <a16:creationId xmlns:a16="http://schemas.microsoft.com/office/drawing/2014/main" id="{933287AD-0D8E-E3AC-A77B-A9CF76FCB53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4" name="Rectangle 8">
            <a:extLst>
              <a:ext uri="{FF2B5EF4-FFF2-40B4-BE49-F238E27FC236}">
                <a16:creationId xmlns:a16="http://schemas.microsoft.com/office/drawing/2014/main" id="{52D6D238-B033-E91C-CEB6-77041385806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5" name="Line 9">
            <a:extLst>
              <a:ext uri="{FF2B5EF4-FFF2-40B4-BE49-F238E27FC236}">
                <a16:creationId xmlns:a16="http://schemas.microsoft.com/office/drawing/2014/main" id="{C3BA7502-3640-BE80-6A5E-09F2492B7CF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6826" name="Line 10">
            <a:extLst>
              <a:ext uri="{FF2B5EF4-FFF2-40B4-BE49-F238E27FC236}">
                <a16:creationId xmlns:a16="http://schemas.microsoft.com/office/drawing/2014/main" id="{19496778-7384-548D-F955-0160E9D59B36}"/>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6827" name="Rectangle 11">
            <a:extLst>
              <a:ext uri="{FF2B5EF4-FFF2-40B4-BE49-F238E27FC236}">
                <a16:creationId xmlns:a16="http://schemas.microsoft.com/office/drawing/2014/main" id="{DBDB8575-56BE-4E31-C3C6-58993E94E6A0}"/>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unicast routing, each router in the domain has a table that defines</a:t>
            </a:r>
          </a:p>
          <a:p>
            <a:pPr algn="ctr"/>
            <a:r>
              <a:rPr lang="en-US" altLang="en-US" baseline="0"/>
              <a:t>a shortest path tree to possible destinations.</a:t>
            </a:r>
          </a:p>
        </p:txBody>
      </p:sp>
      <p:grpSp>
        <p:nvGrpSpPr>
          <p:cNvPr id="1186828" name="Group 12">
            <a:extLst>
              <a:ext uri="{FF2B5EF4-FFF2-40B4-BE49-F238E27FC236}">
                <a16:creationId xmlns:a16="http://schemas.microsoft.com/office/drawing/2014/main" id="{1A17ADF6-F9A9-48E7-0673-CB2F6BFBE2DA}"/>
              </a:ext>
            </a:extLst>
          </p:cNvPr>
          <p:cNvGrpSpPr>
            <a:grpSpLocks/>
          </p:cNvGrpSpPr>
          <p:nvPr/>
        </p:nvGrpSpPr>
        <p:grpSpPr bwMode="auto">
          <a:xfrm>
            <a:off x="457200" y="1981200"/>
            <a:ext cx="1143000" cy="566738"/>
            <a:chOff x="1200" y="1248"/>
            <a:chExt cx="720" cy="357"/>
          </a:xfrm>
        </p:grpSpPr>
        <p:pic>
          <p:nvPicPr>
            <p:cNvPr id="1186829" name="Picture 13">
              <a:extLst>
                <a:ext uri="{FF2B5EF4-FFF2-40B4-BE49-F238E27FC236}">
                  <a16:creationId xmlns:a16="http://schemas.microsoft.com/office/drawing/2014/main" id="{78EA74EB-8CB5-DA91-6C7A-BABD45D46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6830" name="Text Box 14">
              <a:extLst>
                <a:ext uri="{FF2B5EF4-FFF2-40B4-BE49-F238E27FC236}">
                  <a16:creationId xmlns:a16="http://schemas.microsoft.com/office/drawing/2014/main" id="{8000FC41-E14F-3AC7-D2C7-4B22A0B57D1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DDE545-201B-B1EB-59EB-910A613C6937}"/>
              </a:ext>
            </a:extLst>
          </p:cNvPr>
          <p:cNvSpPr>
            <a:spLocks noGrp="1"/>
          </p:cNvSpPr>
          <p:nvPr>
            <p:ph type="sldNum" sz="quarter" idx="10"/>
          </p:nvPr>
        </p:nvSpPr>
        <p:spPr/>
        <p:txBody>
          <a:bodyPr/>
          <a:lstStyle/>
          <a:p>
            <a:r>
              <a:rPr lang="en-US" altLang="en-US"/>
              <a:t>22.</a:t>
            </a:r>
            <a:fld id="{87398D49-6DC4-984E-A94B-55AC59D61A18}" type="slidenum">
              <a:rPr lang="en-US" altLang="en-US"/>
              <a:pPr/>
              <a:t>59</a:t>
            </a:fld>
            <a:endParaRPr lang="en-US" altLang="en-US"/>
          </a:p>
        </p:txBody>
      </p:sp>
      <p:sp>
        <p:nvSpPr>
          <p:cNvPr id="1154050" name="Line 2">
            <a:extLst>
              <a:ext uri="{FF2B5EF4-FFF2-40B4-BE49-F238E27FC236}">
                <a16:creationId xmlns:a16="http://schemas.microsoft.com/office/drawing/2014/main" id="{3E8C3007-1CDE-3135-7860-09A86E44599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051" name="Line 3">
            <a:extLst>
              <a:ext uri="{FF2B5EF4-FFF2-40B4-BE49-F238E27FC236}">
                <a16:creationId xmlns:a16="http://schemas.microsoft.com/office/drawing/2014/main" id="{9B74B088-40A2-1682-D928-5BB1B9B2E62A}"/>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4052" name="Text Box 4">
            <a:extLst>
              <a:ext uri="{FF2B5EF4-FFF2-40B4-BE49-F238E27FC236}">
                <a16:creationId xmlns:a16="http://schemas.microsoft.com/office/drawing/2014/main" id="{6E325AAC-774D-967F-E0BC-8264B39F36E8}"/>
              </a:ext>
            </a:extLst>
          </p:cNvPr>
          <p:cNvSpPr txBox="1">
            <a:spLocks noChangeArrowheads="1"/>
          </p:cNvSpPr>
          <p:nvPr/>
        </p:nvSpPr>
        <p:spPr bwMode="auto">
          <a:xfrm>
            <a:off x="304800" y="381000"/>
            <a:ext cx="574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22.36  </a:t>
            </a:r>
            <a:r>
              <a:rPr lang="en-US" altLang="en-US" sz="2000" i="1" baseline="0">
                <a:latin typeface="Times New Roman" panose="02020603050405020304" pitchFamily="18" charset="0"/>
              </a:rPr>
              <a:t>Shortest path tree in unicast routing</a:t>
            </a:r>
          </a:p>
        </p:txBody>
      </p:sp>
      <p:sp>
        <p:nvSpPr>
          <p:cNvPr id="1154053" name="Line 5">
            <a:extLst>
              <a:ext uri="{FF2B5EF4-FFF2-40B4-BE49-F238E27FC236}">
                <a16:creationId xmlns:a16="http://schemas.microsoft.com/office/drawing/2014/main" id="{FA40CE24-DAD6-D8B5-B663-A16B599E862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54054" name="Picture 6">
            <a:extLst>
              <a:ext uri="{FF2B5EF4-FFF2-40B4-BE49-F238E27FC236}">
                <a16:creationId xmlns:a16="http://schemas.microsoft.com/office/drawing/2014/main" id="{8016EBF2-5899-C397-4567-A4D2B3D70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7761288" cy="449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36CE55-B7EF-C682-1D22-5CAA616A5080}"/>
              </a:ext>
            </a:extLst>
          </p:cNvPr>
          <p:cNvSpPr>
            <a:spLocks noGrp="1"/>
          </p:cNvSpPr>
          <p:nvPr>
            <p:ph type="sldNum" sz="quarter" idx="10"/>
          </p:nvPr>
        </p:nvSpPr>
        <p:spPr/>
        <p:txBody>
          <a:bodyPr/>
          <a:lstStyle/>
          <a:p>
            <a:r>
              <a:rPr lang="en-US" altLang="en-US"/>
              <a:t>22.</a:t>
            </a:r>
            <a:fld id="{EB0C06B5-78BA-6F45-80A2-1FEEE68D8758}" type="slidenum">
              <a:rPr lang="en-US" altLang="en-US"/>
              <a:pPr/>
              <a:t>6</a:t>
            </a:fld>
            <a:endParaRPr lang="en-US" altLang="en-US"/>
          </a:p>
        </p:txBody>
      </p:sp>
      <p:sp>
        <p:nvSpPr>
          <p:cNvPr id="1086466" name="Line 2">
            <a:extLst>
              <a:ext uri="{FF2B5EF4-FFF2-40B4-BE49-F238E27FC236}">
                <a16:creationId xmlns:a16="http://schemas.microsoft.com/office/drawing/2014/main" id="{B00CC744-785C-EB2B-6593-CDB30D2910B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467" name="Line 3">
            <a:extLst>
              <a:ext uri="{FF2B5EF4-FFF2-40B4-BE49-F238E27FC236}">
                <a16:creationId xmlns:a16="http://schemas.microsoft.com/office/drawing/2014/main" id="{16A91F69-DE03-CDFF-DC2C-2F32FE11EE7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468" name="Text Box 4">
            <a:extLst>
              <a:ext uri="{FF2B5EF4-FFF2-40B4-BE49-F238E27FC236}">
                <a16:creationId xmlns:a16="http://schemas.microsoft.com/office/drawing/2014/main" id="{BF671278-2F65-EB35-BABC-75D4529B57E4}"/>
              </a:ext>
            </a:extLst>
          </p:cNvPr>
          <p:cNvSpPr txBox="1">
            <a:spLocks noChangeArrowheads="1"/>
          </p:cNvSpPr>
          <p:nvPr/>
        </p:nvSpPr>
        <p:spPr bwMode="auto">
          <a:xfrm>
            <a:off x="304800" y="381000"/>
            <a:ext cx="651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  </a:t>
            </a:r>
            <a:r>
              <a:rPr lang="en-US" altLang="en-US" sz="2000" i="1" baseline="0">
                <a:latin typeface="Times New Roman" panose="02020603050405020304" pitchFamily="18" charset="0"/>
              </a:rPr>
              <a:t>Host-specific versus network-specific method</a:t>
            </a:r>
          </a:p>
        </p:txBody>
      </p:sp>
      <p:sp>
        <p:nvSpPr>
          <p:cNvPr id="1086469" name="Line 5">
            <a:extLst>
              <a:ext uri="{FF2B5EF4-FFF2-40B4-BE49-F238E27FC236}">
                <a16:creationId xmlns:a16="http://schemas.microsoft.com/office/drawing/2014/main" id="{4642C70B-DCC1-08C9-368B-85C9BAA77ED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6470" name="Picture 6">
            <a:extLst>
              <a:ext uri="{FF2B5EF4-FFF2-40B4-BE49-F238E27FC236}">
                <a16:creationId xmlns:a16="http://schemas.microsoft.com/office/drawing/2014/main" id="{614F7950-0F06-3993-AB75-54BACD8F8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 y="1882775"/>
            <a:ext cx="8620125" cy="322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24CFD6-0FE8-0FF1-2E6E-2F8686C0FAE6}"/>
              </a:ext>
            </a:extLst>
          </p:cNvPr>
          <p:cNvSpPr>
            <a:spLocks noGrp="1"/>
          </p:cNvSpPr>
          <p:nvPr>
            <p:ph type="sldNum" sz="quarter" idx="10"/>
          </p:nvPr>
        </p:nvSpPr>
        <p:spPr/>
        <p:txBody>
          <a:bodyPr/>
          <a:lstStyle/>
          <a:p>
            <a:r>
              <a:rPr lang="en-US" altLang="en-US"/>
              <a:t>22.</a:t>
            </a:r>
            <a:fld id="{AD549F6C-7681-2F46-8E0F-3A0261BDCE99}" type="slidenum">
              <a:rPr lang="en-US" altLang="en-US"/>
              <a:pPr/>
              <a:t>60</a:t>
            </a:fld>
            <a:endParaRPr lang="en-US" altLang="en-US"/>
          </a:p>
        </p:txBody>
      </p:sp>
      <p:sp>
        <p:nvSpPr>
          <p:cNvPr id="1229826" name="Rectangle 2">
            <a:extLst>
              <a:ext uri="{FF2B5EF4-FFF2-40B4-BE49-F238E27FC236}">
                <a16:creationId xmlns:a16="http://schemas.microsoft.com/office/drawing/2014/main" id="{87CF6088-7A82-F1B7-E0CF-489133A0925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9827" name="Rectangle 3">
            <a:extLst>
              <a:ext uri="{FF2B5EF4-FFF2-40B4-BE49-F238E27FC236}">
                <a16:creationId xmlns:a16="http://schemas.microsoft.com/office/drawing/2014/main" id="{F840A174-CFA6-CEAE-5D8F-CD6F20690F9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9828" name="Rectangle 4">
            <a:extLst>
              <a:ext uri="{FF2B5EF4-FFF2-40B4-BE49-F238E27FC236}">
                <a16:creationId xmlns:a16="http://schemas.microsoft.com/office/drawing/2014/main" id="{31FA2B35-917C-A926-7FB2-EB27B3A1757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9829" name="Rectangle 5">
            <a:extLst>
              <a:ext uri="{FF2B5EF4-FFF2-40B4-BE49-F238E27FC236}">
                <a16:creationId xmlns:a16="http://schemas.microsoft.com/office/drawing/2014/main" id="{14E34300-AF63-4315-01C9-B4FCBD7A7C8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9830" name="Rectangle 6">
            <a:extLst>
              <a:ext uri="{FF2B5EF4-FFF2-40B4-BE49-F238E27FC236}">
                <a16:creationId xmlns:a16="http://schemas.microsoft.com/office/drawing/2014/main" id="{C8E0FB30-C81A-9992-594F-71B9785A6DB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9831" name="Rectangle 7">
            <a:extLst>
              <a:ext uri="{FF2B5EF4-FFF2-40B4-BE49-F238E27FC236}">
                <a16:creationId xmlns:a16="http://schemas.microsoft.com/office/drawing/2014/main" id="{A209743B-E75C-E0EB-DB20-4F11B9F38AC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9832" name="Rectangle 8">
            <a:extLst>
              <a:ext uri="{FF2B5EF4-FFF2-40B4-BE49-F238E27FC236}">
                <a16:creationId xmlns:a16="http://schemas.microsoft.com/office/drawing/2014/main" id="{8C57198E-3C25-0169-7E57-8E9CFCD3B2D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29833" name="Line 9">
            <a:extLst>
              <a:ext uri="{FF2B5EF4-FFF2-40B4-BE49-F238E27FC236}">
                <a16:creationId xmlns:a16="http://schemas.microsoft.com/office/drawing/2014/main" id="{CE3BCF80-FCBD-DA14-A06E-686B1C3CE49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34" name="Line 10">
            <a:extLst>
              <a:ext uri="{FF2B5EF4-FFF2-40B4-BE49-F238E27FC236}">
                <a16:creationId xmlns:a16="http://schemas.microsoft.com/office/drawing/2014/main" id="{5397B701-9FEA-0493-E1C9-338297D45EE8}"/>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35" name="Rectangle 11">
            <a:extLst>
              <a:ext uri="{FF2B5EF4-FFF2-40B4-BE49-F238E27FC236}">
                <a16:creationId xmlns:a16="http://schemas.microsoft.com/office/drawing/2014/main" id="{2DCA9346-04A4-E3A4-75C1-7377427C5A66}"/>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multicast routing, each involved router needs to construct</a:t>
            </a:r>
          </a:p>
          <a:p>
            <a:pPr algn="ctr"/>
            <a:r>
              <a:rPr lang="en-US" altLang="en-US" baseline="0"/>
              <a:t>a shortest path tree for each group.</a:t>
            </a:r>
          </a:p>
        </p:txBody>
      </p:sp>
      <p:grpSp>
        <p:nvGrpSpPr>
          <p:cNvPr id="1229836" name="Group 12">
            <a:extLst>
              <a:ext uri="{FF2B5EF4-FFF2-40B4-BE49-F238E27FC236}">
                <a16:creationId xmlns:a16="http://schemas.microsoft.com/office/drawing/2014/main" id="{72B5D303-225D-50B4-379D-8A99960EE542}"/>
              </a:ext>
            </a:extLst>
          </p:cNvPr>
          <p:cNvGrpSpPr>
            <a:grpSpLocks/>
          </p:cNvGrpSpPr>
          <p:nvPr/>
        </p:nvGrpSpPr>
        <p:grpSpPr bwMode="auto">
          <a:xfrm>
            <a:off x="457200" y="1981200"/>
            <a:ext cx="1143000" cy="566738"/>
            <a:chOff x="1200" y="1248"/>
            <a:chExt cx="720" cy="357"/>
          </a:xfrm>
        </p:grpSpPr>
        <p:pic>
          <p:nvPicPr>
            <p:cNvPr id="1229837" name="Picture 13">
              <a:extLst>
                <a:ext uri="{FF2B5EF4-FFF2-40B4-BE49-F238E27FC236}">
                  <a16:creationId xmlns:a16="http://schemas.microsoft.com/office/drawing/2014/main" id="{4BAC08E4-D66E-36C7-FD25-EECDB8409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838" name="Text Box 14">
              <a:extLst>
                <a:ext uri="{FF2B5EF4-FFF2-40B4-BE49-F238E27FC236}">
                  <a16:creationId xmlns:a16="http://schemas.microsoft.com/office/drawing/2014/main" id="{02056B74-BE28-1092-9991-C953762F5D4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805A17-F805-40A0-4F04-91113C080075}"/>
              </a:ext>
            </a:extLst>
          </p:cNvPr>
          <p:cNvSpPr>
            <a:spLocks noGrp="1"/>
          </p:cNvSpPr>
          <p:nvPr>
            <p:ph type="sldNum" sz="quarter" idx="10"/>
          </p:nvPr>
        </p:nvSpPr>
        <p:spPr/>
        <p:txBody>
          <a:bodyPr/>
          <a:lstStyle/>
          <a:p>
            <a:r>
              <a:rPr lang="en-US" altLang="en-US"/>
              <a:t>22.</a:t>
            </a:r>
            <a:fld id="{04B21B4D-5B32-B44D-8BC6-B71B6B344E41}" type="slidenum">
              <a:rPr lang="en-US" altLang="en-US"/>
              <a:pPr/>
              <a:t>61</a:t>
            </a:fld>
            <a:endParaRPr lang="en-US" altLang="en-US"/>
          </a:p>
        </p:txBody>
      </p:sp>
      <p:sp>
        <p:nvSpPr>
          <p:cNvPr id="1156098" name="Line 2">
            <a:extLst>
              <a:ext uri="{FF2B5EF4-FFF2-40B4-BE49-F238E27FC236}">
                <a16:creationId xmlns:a16="http://schemas.microsoft.com/office/drawing/2014/main" id="{3F4A98C9-3A8B-8AAD-CAB7-699F2B9178E3}"/>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6099" name="Line 3">
            <a:extLst>
              <a:ext uri="{FF2B5EF4-FFF2-40B4-BE49-F238E27FC236}">
                <a16:creationId xmlns:a16="http://schemas.microsoft.com/office/drawing/2014/main" id="{6253395C-64A7-6B57-ABD1-FB179CC2B8C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6100" name="Text Box 4">
            <a:extLst>
              <a:ext uri="{FF2B5EF4-FFF2-40B4-BE49-F238E27FC236}">
                <a16:creationId xmlns:a16="http://schemas.microsoft.com/office/drawing/2014/main" id="{0E894458-CE3F-0DF3-38D7-4D9BE5090CF6}"/>
              </a:ext>
            </a:extLst>
          </p:cNvPr>
          <p:cNvSpPr txBox="1">
            <a:spLocks noChangeArrowheads="1"/>
          </p:cNvSpPr>
          <p:nvPr/>
        </p:nvSpPr>
        <p:spPr bwMode="auto">
          <a:xfrm>
            <a:off x="304800" y="381000"/>
            <a:ext cx="487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22.37  </a:t>
            </a:r>
            <a:r>
              <a:rPr lang="en-US" altLang="en-US" sz="2000" i="1" baseline="0">
                <a:latin typeface="Times New Roman" panose="02020603050405020304" pitchFamily="18" charset="0"/>
              </a:rPr>
              <a:t>Source-based tree approach</a:t>
            </a:r>
          </a:p>
        </p:txBody>
      </p:sp>
      <p:sp>
        <p:nvSpPr>
          <p:cNvPr id="1156101" name="Line 5">
            <a:extLst>
              <a:ext uri="{FF2B5EF4-FFF2-40B4-BE49-F238E27FC236}">
                <a16:creationId xmlns:a16="http://schemas.microsoft.com/office/drawing/2014/main" id="{55A711B3-7E08-5C7D-B5E3-DC31493B5BF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56102" name="Picture 6">
            <a:extLst>
              <a:ext uri="{FF2B5EF4-FFF2-40B4-BE49-F238E27FC236}">
                <a16:creationId xmlns:a16="http://schemas.microsoft.com/office/drawing/2014/main" id="{D9E96886-0C35-B7F0-80ED-58E46E5CC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1609725"/>
            <a:ext cx="7158037"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DEB587-C4B1-4CCE-D7EF-DDDEAEBA9694}"/>
              </a:ext>
            </a:extLst>
          </p:cNvPr>
          <p:cNvSpPr>
            <a:spLocks noGrp="1"/>
          </p:cNvSpPr>
          <p:nvPr>
            <p:ph type="sldNum" sz="quarter" idx="10"/>
          </p:nvPr>
        </p:nvSpPr>
        <p:spPr/>
        <p:txBody>
          <a:bodyPr/>
          <a:lstStyle/>
          <a:p>
            <a:r>
              <a:rPr lang="en-US" altLang="en-US"/>
              <a:t>22.</a:t>
            </a:r>
            <a:fld id="{16CCB614-609C-4544-B6F8-8E74BD4F7F96}" type="slidenum">
              <a:rPr lang="en-US" altLang="en-US"/>
              <a:pPr/>
              <a:t>62</a:t>
            </a:fld>
            <a:endParaRPr lang="en-US" altLang="en-US"/>
          </a:p>
        </p:txBody>
      </p:sp>
      <p:sp>
        <p:nvSpPr>
          <p:cNvPr id="1188866" name="Rectangle 2">
            <a:extLst>
              <a:ext uri="{FF2B5EF4-FFF2-40B4-BE49-F238E27FC236}">
                <a16:creationId xmlns:a16="http://schemas.microsoft.com/office/drawing/2014/main" id="{77CB6E65-FB0F-3BD1-806E-46697C2C51B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67" name="Rectangle 3">
            <a:extLst>
              <a:ext uri="{FF2B5EF4-FFF2-40B4-BE49-F238E27FC236}">
                <a16:creationId xmlns:a16="http://schemas.microsoft.com/office/drawing/2014/main" id="{E5DBC82F-80E5-A751-AF74-8AACF451C0C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68" name="Rectangle 4">
            <a:extLst>
              <a:ext uri="{FF2B5EF4-FFF2-40B4-BE49-F238E27FC236}">
                <a16:creationId xmlns:a16="http://schemas.microsoft.com/office/drawing/2014/main" id="{0A238310-BC49-3B3B-2DE7-BC1F561B468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69" name="Rectangle 5">
            <a:extLst>
              <a:ext uri="{FF2B5EF4-FFF2-40B4-BE49-F238E27FC236}">
                <a16:creationId xmlns:a16="http://schemas.microsoft.com/office/drawing/2014/main" id="{AFC9BF7A-8E33-59C8-F84A-0E8C02D19DC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70" name="Rectangle 6">
            <a:extLst>
              <a:ext uri="{FF2B5EF4-FFF2-40B4-BE49-F238E27FC236}">
                <a16:creationId xmlns:a16="http://schemas.microsoft.com/office/drawing/2014/main" id="{C2E6FC38-32D7-45AA-B050-C261EFF0386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71" name="Rectangle 7">
            <a:extLst>
              <a:ext uri="{FF2B5EF4-FFF2-40B4-BE49-F238E27FC236}">
                <a16:creationId xmlns:a16="http://schemas.microsoft.com/office/drawing/2014/main" id="{05EA70DA-E6C3-D48A-4066-D79ED35C708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72" name="Rectangle 8">
            <a:extLst>
              <a:ext uri="{FF2B5EF4-FFF2-40B4-BE49-F238E27FC236}">
                <a16:creationId xmlns:a16="http://schemas.microsoft.com/office/drawing/2014/main" id="{73B8B1A1-CFA9-7E62-6DC2-30169DC46BF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73" name="Line 9">
            <a:extLst>
              <a:ext uri="{FF2B5EF4-FFF2-40B4-BE49-F238E27FC236}">
                <a16:creationId xmlns:a16="http://schemas.microsoft.com/office/drawing/2014/main" id="{3F0E247A-BBFE-B184-40DA-F9FDD243A7C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874" name="Line 10">
            <a:extLst>
              <a:ext uri="{FF2B5EF4-FFF2-40B4-BE49-F238E27FC236}">
                <a16:creationId xmlns:a16="http://schemas.microsoft.com/office/drawing/2014/main" id="{F4D7A487-08BB-BE78-DD49-227876E8C352}"/>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875" name="Rectangle 11">
            <a:extLst>
              <a:ext uri="{FF2B5EF4-FFF2-40B4-BE49-F238E27FC236}">
                <a16:creationId xmlns:a16="http://schemas.microsoft.com/office/drawing/2014/main" id="{4F4AEB0A-F247-605C-DFF8-01EDC40AD4D8}"/>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the source-based tree approach, each router needs to have one shortest path tree for each group.</a:t>
            </a:r>
          </a:p>
        </p:txBody>
      </p:sp>
      <p:grpSp>
        <p:nvGrpSpPr>
          <p:cNvPr id="1188876" name="Group 12">
            <a:extLst>
              <a:ext uri="{FF2B5EF4-FFF2-40B4-BE49-F238E27FC236}">
                <a16:creationId xmlns:a16="http://schemas.microsoft.com/office/drawing/2014/main" id="{77742EF4-32AE-6F9C-DD3D-E69711F70EA5}"/>
              </a:ext>
            </a:extLst>
          </p:cNvPr>
          <p:cNvGrpSpPr>
            <a:grpSpLocks/>
          </p:cNvGrpSpPr>
          <p:nvPr/>
        </p:nvGrpSpPr>
        <p:grpSpPr bwMode="auto">
          <a:xfrm>
            <a:off x="457200" y="1981200"/>
            <a:ext cx="1143000" cy="566738"/>
            <a:chOff x="1200" y="1248"/>
            <a:chExt cx="720" cy="357"/>
          </a:xfrm>
        </p:grpSpPr>
        <p:pic>
          <p:nvPicPr>
            <p:cNvPr id="1188877" name="Picture 13">
              <a:extLst>
                <a:ext uri="{FF2B5EF4-FFF2-40B4-BE49-F238E27FC236}">
                  <a16:creationId xmlns:a16="http://schemas.microsoft.com/office/drawing/2014/main" id="{A6AE497A-E8F7-425B-989E-21F24E290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8878" name="Text Box 14">
              <a:extLst>
                <a:ext uri="{FF2B5EF4-FFF2-40B4-BE49-F238E27FC236}">
                  <a16:creationId xmlns:a16="http://schemas.microsoft.com/office/drawing/2014/main" id="{9E58F0B2-E64E-8833-7BCC-5EC14D95198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88530-C4DE-33D9-7D87-EBCA799EE583}"/>
              </a:ext>
            </a:extLst>
          </p:cNvPr>
          <p:cNvSpPr>
            <a:spLocks noGrp="1"/>
          </p:cNvSpPr>
          <p:nvPr>
            <p:ph type="sldNum" sz="quarter" idx="10"/>
          </p:nvPr>
        </p:nvSpPr>
        <p:spPr/>
        <p:txBody>
          <a:bodyPr/>
          <a:lstStyle/>
          <a:p>
            <a:r>
              <a:rPr lang="en-US" altLang="en-US"/>
              <a:t>22.</a:t>
            </a:r>
            <a:fld id="{E2659572-4C66-144E-AF80-72AA0E3C45CF}" type="slidenum">
              <a:rPr lang="en-US" altLang="en-US"/>
              <a:pPr/>
              <a:t>63</a:t>
            </a:fld>
            <a:endParaRPr lang="en-US" altLang="en-US"/>
          </a:p>
        </p:txBody>
      </p:sp>
      <p:sp>
        <p:nvSpPr>
          <p:cNvPr id="1158146" name="Line 2">
            <a:extLst>
              <a:ext uri="{FF2B5EF4-FFF2-40B4-BE49-F238E27FC236}">
                <a16:creationId xmlns:a16="http://schemas.microsoft.com/office/drawing/2014/main" id="{706082B0-5086-43AD-61AE-65B7572DFA0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47" name="Line 3">
            <a:extLst>
              <a:ext uri="{FF2B5EF4-FFF2-40B4-BE49-F238E27FC236}">
                <a16:creationId xmlns:a16="http://schemas.microsoft.com/office/drawing/2014/main" id="{7218B163-4AA3-C7B7-AD0E-5E948169CEC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8148" name="Text Box 4">
            <a:extLst>
              <a:ext uri="{FF2B5EF4-FFF2-40B4-BE49-F238E27FC236}">
                <a16:creationId xmlns:a16="http://schemas.microsoft.com/office/drawing/2014/main" id="{42FAD0C0-6CBA-219E-F14C-C010D183904F}"/>
              </a:ext>
            </a:extLst>
          </p:cNvPr>
          <p:cNvSpPr txBox="1">
            <a:spLocks noChangeArrowheads="1"/>
          </p:cNvSpPr>
          <p:nvPr/>
        </p:nvSpPr>
        <p:spPr bwMode="auto">
          <a:xfrm>
            <a:off x="304800" y="381000"/>
            <a:ext cx="4935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22.38  </a:t>
            </a:r>
            <a:r>
              <a:rPr lang="en-US" altLang="en-US" sz="2000" i="1" baseline="0">
                <a:latin typeface="Times New Roman" panose="02020603050405020304" pitchFamily="18" charset="0"/>
              </a:rPr>
              <a:t>Group-shared tree approach</a:t>
            </a:r>
          </a:p>
        </p:txBody>
      </p:sp>
      <p:sp>
        <p:nvSpPr>
          <p:cNvPr id="1158149" name="Line 5">
            <a:extLst>
              <a:ext uri="{FF2B5EF4-FFF2-40B4-BE49-F238E27FC236}">
                <a16:creationId xmlns:a16="http://schemas.microsoft.com/office/drawing/2014/main" id="{A505168F-03DE-7100-8418-E3AA477AE55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58150" name="Picture 6">
            <a:extLst>
              <a:ext uri="{FF2B5EF4-FFF2-40B4-BE49-F238E27FC236}">
                <a16:creationId xmlns:a16="http://schemas.microsoft.com/office/drawing/2014/main" id="{5B59A848-17A7-120D-FB18-F6E6FFA2B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066800"/>
            <a:ext cx="776922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012670-3ED9-975A-D093-72997D419A23}"/>
              </a:ext>
            </a:extLst>
          </p:cNvPr>
          <p:cNvSpPr>
            <a:spLocks noGrp="1"/>
          </p:cNvSpPr>
          <p:nvPr>
            <p:ph type="sldNum" sz="quarter" idx="10"/>
          </p:nvPr>
        </p:nvSpPr>
        <p:spPr/>
        <p:txBody>
          <a:bodyPr/>
          <a:lstStyle/>
          <a:p>
            <a:r>
              <a:rPr lang="en-US" altLang="en-US"/>
              <a:t>22.</a:t>
            </a:r>
            <a:fld id="{75343F0D-EC08-264E-9AD5-1EBA07908643}" type="slidenum">
              <a:rPr lang="en-US" altLang="en-US"/>
              <a:pPr/>
              <a:t>64</a:t>
            </a:fld>
            <a:endParaRPr lang="en-US" altLang="en-US"/>
          </a:p>
        </p:txBody>
      </p:sp>
      <p:sp>
        <p:nvSpPr>
          <p:cNvPr id="1190914" name="Rectangle 2">
            <a:extLst>
              <a:ext uri="{FF2B5EF4-FFF2-40B4-BE49-F238E27FC236}">
                <a16:creationId xmlns:a16="http://schemas.microsoft.com/office/drawing/2014/main" id="{3D1F8E27-19D7-FA6C-6897-33EA5B1AC3F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0915" name="Rectangle 3">
            <a:extLst>
              <a:ext uri="{FF2B5EF4-FFF2-40B4-BE49-F238E27FC236}">
                <a16:creationId xmlns:a16="http://schemas.microsoft.com/office/drawing/2014/main" id="{2E936651-D798-0479-2FDE-99A2B9B55C8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0916" name="Rectangle 4">
            <a:extLst>
              <a:ext uri="{FF2B5EF4-FFF2-40B4-BE49-F238E27FC236}">
                <a16:creationId xmlns:a16="http://schemas.microsoft.com/office/drawing/2014/main" id="{ACC2548A-9454-5D31-43F8-F91F0762292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0917" name="Rectangle 5">
            <a:extLst>
              <a:ext uri="{FF2B5EF4-FFF2-40B4-BE49-F238E27FC236}">
                <a16:creationId xmlns:a16="http://schemas.microsoft.com/office/drawing/2014/main" id="{246B3F46-D410-CCFD-F958-87C400F98DA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0918" name="Rectangle 6">
            <a:extLst>
              <a:ext uri="{FF2B5EF4-FFF2-40B4-BE49-F238E27FC236}">
                <a16:creationId xmlns:a16="http://schemas.microsoft.com/office/drawing/2014/main" id="{C702E5D1-3A3B-235F-3790-E8192E56F74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0919" name="Rectangle 7">
            <a:extLst>
              <a:ext uri="{FF2B5EF4-FFF2-40B4-BE49-F238E27FC236}">
                <a16:creationId xmlns:a16="http://schemas.microsoft.com/office/drawing/2014/main" id="{B66FD51E-2849-5C8E-7C5B-06B56942DFB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0920" name="Rectangle 8">
            <a:extLst>
              <a:ext uri="{FF2B5EF4-FFF2-40B4-BE49-F238E27FC236}">
                <a16:creationId xmlns:a16="http://schemas.microsoft.com/office/drawing/2014/main" id="{A35DB58B-5F38-42B4-28F6-0AF315E9907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0921" name="Line 9">
            <a:extLst>
              <a:ext uri="{FF2B5EF4-FFF2-40B4-BE49-F238E27FC236}">
                <a16:creationId xmlns:a16="http://schemas.microsoft.com/office/drawing/2014/main" id="{2F3AFBFB-5E11-D1A9-358C-C9CADAF9ADD0}"/>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0922" name="Line 10">
            <a:extLst>
              <a:ext uri="{FF2B5EF4-FFF2-40B4-BE49-F238E27FC236}">
                <a16:creationId xmlns:a16="http://schemas.microsoft.com/office/drawing/2014/main" id="{B4BE8B27-0D4D-57C0-2E0F-37297A095C6A}"/>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0923" name="Rectangle 11">
            <a:extLst>
              <a:ext uri="{FF2B5EF4-FFF2-40B4-BE49-F238E27FC236}">
                <a16:creationId xmlns:a16="http://schemas.microsoft.com/office/drawing/2014/main" id="{C07DB35C-E037-DF2F-DA9C-7D45817459C7}"/>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the group-shared tree approach, only the core router, which has a shortest path tree for each group, is involved in multicasting.</a:t>
            </a:r>
          </a:p>
        </p:txBody>
      </p:sp>
      <p:grpSp>
        <p:nvGrpSpPr>
          <p:cNvPr id="1190924" name="Group 12">
            <a:extLst>
              <a:ext uri="{FF2B5EF4-FFF2-40B4-BE49-F238E27FC236}">
                <a16:creationId xmlns:a16="http://schemas.microsoft.com/office/drawing/2014/main" id="{4E446CFC-DAFD-1279-AD9E-D161CF2DC948}"/>
              </a:ext>
            </a:extLst>
          </p:cNvPr>
          <p:cNvGrpSpPr>
            <a:grpSpLocks/>
          </p:cNvGrpSpPr>
          <p:nvPr/>
        </p:nvGrpSpPr>
        <p:grpSpPr bwMode="auto">
          <a:xfrm>
            <a:off x="457200" y="1981200"/>
            <a:ext cx="1143000" cy="566738"/>
            <a:chOff x="1200" y="1248"/>
            <a:chExt cx="720" cy="357"/>
          </a:xfrm>
        </p:grpSpPr>
        <p:pic>
          <p:nvPicPr>
            <p:cNvPr id="1190925" name="Picture 13">
              <a:extLst>
                <a:ext uri="{FF2B5EF4-FFF2-40B4-BE49-F238E27FC236}">
                  <a16:creationId xmlns:a16="http://schemas.microsoft.com/office/drawing/2014/main" id="{0B7B6A8D-14E1-A6DE-867D-31110FCF6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0926" name="Text Box 14">
              <a:extLst>
                <a:ext uri="{FF2B5EF4-FFF2-40B4-BE49-F238E27FC236}">
                  <a16:creationId xmlns:a16="http://schemas.microsoft.com/office/drawing/2014/main" id="{90C1C7B9-2CE9-CB2B-D9A7-C2382D9FA13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6FCAEA-3D21-C84C-8A48-F2DB9D86CF03}"/>
              </a:ext>
            </a:extLst>
          </p:cNvPr>
          <p:cNvSpPr>
            <a:spLocks noGrp="1"/>
          </p:cNvSpPr>
          <p:nvPr>
            <p:ph type="sldNum" sz="quarter" idx="10"/>
          </p:nvPr>
        </p:nvSpPr>
        <p:spPr/>
        <p:txBody>
          <a:bodyPr/>
          <a:lstStyle/>
          <a:p>
            <a:r>
              <a:rPr lang="en-US" altLang="en-US"/>
              <a:t>22.</a:t>
            </a:r>
            <a:fld id="{E55D2A79-4E5E-8D45-8941-FDB2F0728494}" type="slidenum">
              <a:rPr lang="en-US" altLang="en-US"/>
              <a:pPr/>
              <a:t>65</a:t>
            </a:fld>
            <a:endParaRPr lang="en-US" altLang="en-US"/>
          </a:p>
        </p:txBody>
      </p:sp>
      <p:sp>
        <p:nvSpPr>
          <p:cNvPr id="1160194" name="Line 2">
            <a:extLst>
              <a:ext uri="{FF2B5EF4-FFF2-40B4-BE49-F238E27FC236}">
                <a16:creationId xmlns:a16="http://schemas.microsoft.com/office/drawing/2014/main" id="{625ABB68-BAE0-CB33-4987-B116DC38AE1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195" name="Line 3">
            <a:extLst>
              <a:ext uri="{FF2B5EF4-FFF2-40B4-BE49-F238E27FC236}">
                <a16:creationId xmlns:a16="http://schemas.microsoft.com/office/drawing/2014/main" id="{8080F86F-59CF-F360-8F46-F8A0DBC34BC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0196" name="Text Box 4">
            <a:extLst>
              <a:ext uri="{FF2B5EF4-FFF2-40B4-BE49-F238E27FC236}">
                <a16:creationId xmlns:a16="http://schemas.microsoft.com/office/drawing/2014/main" id="{91B8747C-B191-05E5-8C2C-C8FD4E850C8F}"/>
              </a:ext>
            </a:extLst>
          </p:cNvPr>
          <p:cNvSpPr txBox="1">
            <a:spLocks noChangeArrowheads="1"/>
          </p:cNvSpPr>
          <p:nvPr/>
        </p:nvSpPr>
        <p:spPr bwMode="auto">
          <a:xfrm>
            <a:off x="304800" y="381000"/>
            <a:ext cx="6354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22.39  </a:t>
            </a:r>
            <a:r>
              <a:rPr lang="en-US" altLang="en-US" sz="2000" i="1" baseline="0">
                <a:latin typeface="Times New Roman" panose="02020603050405020304" pitchFamily="18" charset="0"/>
              </a:rPr>
              <a:t>Taxonomy of common multicast protocols</a:t>
            </a:r>
          </a:p>
        </p:txBody>
      </p:sp>
      <p:sp>
        <p:nvSpPr>
          <p:cNvPr id="1160197" name="Line 5">
            <a:extLst>
              <a:ext uri="{FF2B5EF4-FFF2-40B4-BE49-F238E27FC236}">
                <a16:creationId xmlns:a16="http://schemas.microsoft.com/office/drawing/2014/main" id="{CD9E1AFA-583C-7E37-9B20-78372EA7478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60198" name="Picture 6">
            <a:extLst>
              <a:ext uri="{FF2B5EF4-FFF2-40B4-BE49-F238E27FC236}">
                <a16:creationId xmlns:a16="http://schemas.microsoft.com/office/drawing/2014/main" id="{2E8AFFDF-9A9C-413B-775D-59A85C5C2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981200"/>
            <a:ext cx="8070850"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E95217-55FA-AA6B-0A6F-BE2A65B03412}"/>
              </a:ext>
            </a:extLst>
          </p:cNvPr>
          <p:cNvSpPr>
            <a:spLocks noGrp="1"/>
          </p:cNvSpPr>
          <p:nvPr>
            <p:ph type="sldNum" sz="quarter" idx="10"/>
          </p:nvPr>
        </p:nvSpPr>
        <p:spPr/>
        <p:txBody>
          <a:bodyPr/>
          <a:lstStyle/>
          <a:p>
            <a:r>
              <a:rPr lang="en-US" altLang="en-US"/>
              <a:t>22.</a:t>
            </a:r>
            <a:fld id="{2CE966AA-C176-244C-A64F-A674C46A4DE2}" type="slidenum">
              <a:rPr lang="en-US" altLang="en-US"/>
              <a:pPr/>
              <a:t>66</a:t>
            </a:fld>
            <a:endParaRPr lang="en-US" altLang="en-US"/>
          </a:p>
        </p:txBody>
      </p:sp>
      <p:sp>
        <p:nvSpPr>
          <p:cNvPr id="1192962" name="Rectangle 2">
            <a:extLst>
              <a:ext uri="{FF2B5EF4-FFF2-40B4-BE49-F238E27FC236}">
                <a16:creationId xmlns:a16="http://schemas.microsoft.com/office/drawing/2014/main" id="{CC39F8B8-6587-9C72-5E2E-DCE1830403D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3" name="Rectangle 3">
            <a:extLst>
              <a:ext uri="{FF2B5EF4-FFF2-40B4-BE49-F238E27FC236}">
                <a16:creationId xmlns:a16="http://schemas.microsoft.com/office/drawing/2014/main" id="{9C8B190E-D210-5569-F521-6EAE51DE504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4" name="Rectangle 4">
            <a:extLst>
              <a:ext uri="{FF2B5EF4-FFF2-40B4-BE49-F238E27FC236}">
                <a16:creationId xmlns:a16="http://schemas.microsoft.com/office/drawing/2014/main" id="{62F44251-93BC-7C9A-860A-3F86AAE48CF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5" name="Rectangle 5">
            <a:extLst>
              <a:ext uri="{FF2B5EF4-FFF2-40B4-BE49-F238E27FC236}">
                <a16:creationId xmlns:a16="http://schemas.microsoft.com/office/drawing/2014/main" id="{5A7B98AE-AFBB-473F-2A94-3B35322BF19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6" name="Rectangle 6">
            <a:extLst>
              <a:ext uri="{FF2B5EF4-FFF2-40B4-BE49-F238E27FC236}">
                <a16:creationId xmlns:a16="http://schemas.microsoft.com/office/drawing/2014/main" id="{53EE16D2-E520-90CA-720D-4772A4F3652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7" name="Rectangle 7">
            <a:extLst>
              <a:ext uri="{FF2B5EF4-FFF2-40B4-BE49-F238E27FC236}">
                <a16:creationId xmlns:a16="http://schemas.microsoft.com/office/drawing/2014/main" id="{8C66F617-08F1-8E0B-1DDE-A4B644F0CA9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8" name="Rectangle 8">
            <a:extLst>
              <a:ext uri="{FF2B5EF4-FFF2-40B4-BE49-F238E27FC236}">
                <a16:creationId xmlns:a16="http://schemas.microsoft.com/office/drawing/2014/main" id="{E2E8D86D-D6B6-13C7-981B-12B0DAAEC11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9" name="Line 9">
            <a:extLst>
              <a:ext uri="{FF2B5EF4-FFF2-40B4-BE49-F238E27FC236}">
                <a16:creationId xmlns:a16="http://schemas.microsoft.com/office/drawing/2014/main" id="{7B8A8354-0B70-D624-3CB5-3A33F821D23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2970" name="Line 10">
            <a:extLst>
              <a:ext uri="{FF2B5EF4-FFF2-40B4-BE49-F238E27FC236}">
                <a16:creationId xmlns:a16="http://schemas.microsoft.com/office/drawing/2014/main" id="{118E458C-59C8-508E-F73B-208227F8492A}"/>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2971" name="Rectangle 11">
            <a:extLst>
              <a:ext uri="{FF2B5EF4-FFF2-40B4-BE49-F238E27FC236}">
                <a16:creationId xmlns:a16="http://schemas.microsoft.com/office/drawing/2014/main" id="{5066952F-6015-A7A4-C384-CECDFC092A6F}"/>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Multicast link state routing uses the source-based tree approach.</a:t>
            </a:r>
          </a:p>
        </p:txBody>
      </p:sp>
      <p:grpSp>
        <p:nvGrpSpPr>
          <p:cNvPr id="1192972" name="Group 12">
            <a:extLst>
              <a:ext uri="{FF2B5EF4-FFF2-40B4-BE49-F238E27FC236}">
                <a16:creationId xmlns:a16="http://schemas.microsoft.com/office/drawing/2014/main" id="{EB5A448B-7807-84F2-2B0B-7A0D9CF5AA8A}"/>
              </a:ext>
            </a:extLst>
          </p:cNvPr>
          <p:cNvGrpSpPr>
            <a:grpSpLocks/>
          </p:cNvGrpSpPr>
          <p:nvPr/>
        </p:nvGrpSpPr>
        <p:grpSpPr bwMode="auto">
          <a:xfrm>
            <a:off x="457200" y="1981200"/>
            <a:ext cx="1143000" cy="566738"/>
            <a:chOff x="1200" y="1248"/>
            <a:chExt cx="720" cy="357"/>
          </a:xfrm>
        </p:grpSpPr>
        <p:pic>
          <p:nvPicPr>
            <p:cNvPr id="1192973" name="Picture 13">
              <a:extLst>
                <a:ext uri="{FF2B5EF4-FFF2-40B4-BE49-F238E27FC236}">
                  <a16:creationId xmlns:a16="http://schemas.microsoft.com/office/drawing/2014/main" id="{8B2FC6FB-BCB0-85D3-B501-EFAD6046C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2974" name="Text Box 14">
              <a:extLst>
                <a:ext uri="{FF2B5EF4-FFF2-40B4-BE49-F238E27FC236}">
                  <a16:creationId xmlns:a16="http://schemas.microsoft.com/office/drawing/2014/main" id="{D3D91C0D-2930-03D9-9BFF-86AFB6BA4AB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4400BD-298B-9D6F-4C13-DD11A35DD6BB}"/>
              </a:ext>
            </a:extLst>
          </p:cNvPr>
          <p:cNvSpPr>
            <a:spLocks noGrp="1"/>
          </p:cNvSpPr>
          <p:nvPr>
            <p:ph type="sldNum" sz="quarter" idx="10"/>
          </p:nvPr>
        </p:nvSpPr>
        <p:spPr/>
        <p:txBody>
          <a:bodyPr/>
          <a:lstStyle/>
          <a:p>
            <a:r>
              <a:rPr lang="en-US" altLang="en-US"/>
              <a:t>22.</a:t>
            </a:r>
            <a:fld id="{665A4E3D-1FD9-0C49-83CB-E8F88800BE05}" type="slidenum">
              <a:rPr lang="en-US" altLang="en-US"/>
              <a:pPr/>
              <a:t>67</a:t>
            </a:fld>
            <a:endParaRPr lang="en-US" altLang="en-US"/>
          </a:p>
        </p:txBody>
      </p:sp>
      <p:sp>
        <p:nvSpPr>
          <p:cNvPr id="1195010" name="Rectangle 2">
            <a:extLst>
              <a:ext uri="{FF2B5EF4-FFF2-40B4-BE49-F238E27FC236}">
                <a16:creationId xmlns:a16="http://schemas.microsoft.com/office/drawing/2014/main" id="{86E808FF-FBD3-29CE-D7CE-273ADC619D3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1" name="Rectangle 3">
            <a:extLst>
              <a:ext uri="{FF2B5EF4-FFF2-40B4-BE49-F238E27FC236}">
                <a16:creationId xmlns:a16="http://schemas.microsoft.com/office/drawing/2014/main" id="{27556B6C-8D04-7ABD-DA2F-808FF6568A0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2" name="Rectangle 4">
            <a:extLst>
              <a:ext uri="{FF2B5EF4-FFF2-40B4-BE49-F238E27FC236}">
                <a16:creationId xmlns:a16="http://schemas.microsoft.com/office/drawing/2014/main" id="{DA1288A5-D27A-F49B-E68A-607F6007D1C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3" name="Rectangle 5">
            <a:extLst>
              <a:ext uri="{FF2B5EF4-FFF2-40B4-BE49-F238E27FC236}">
                <a16:creationId xmlns:a16="http://schemas.microsoft.com/office/drawing/2014/main" id="{AD0A9169-3638-9387-94BA-807762A9D8F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4" name="Rectangle 6">
            <a:extLst>
              <a:ext uri="{FF2B5EF4-FFF2-40B4-BE49-F238E27FC236}">
                <a16:creationId xmlns:a16="http://schemas.microsoft.com/office/drawing/2014/main" id="{344B74D8-B757-FEDB-B8DA-2EB7F82E128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5" name="Rectangle 7">
            <a:extLst>
              <a:ext uri="{FF2B5EF4-FFF2-40B4-BE49-F238E27FC236}">
                <a16:creationId xmlns:a16="http://schemas.microsoft.com/office/drawing/2014/main" id="{4D5A9EF3-AC35-332C-45FC-280A6DBF602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6" name="Rectangle 8">
            <a:extLst>
              <a:ext uri="{FF2B5EF4-FFF2-40B4-BE49-F238E27FC236}">
                <a16:creationId xmlns:a16="http://schemas.microsoft.com/office/drawing/2014/main" id="{4F2ED0A4-6EB4-0998-0F4E-EAEC8ED3225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7" name="Line 9">
            <a:extLst>
              <a:ext uri="{FF2B5EF4-FFF2-40B4-BE49-F238E27FC236}">
                <a16:creationId xmlns:a16="http://schemas.microsoft.com/office/drawing/2014/main" id="{5B2B3206-CDF6-7364-1E42-FA5284C0A93D}"/>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5018" name="Line 10">
            <a:extLst>
              <a:ext uri="{FF2B5EF4-FFF2-40B4-BE49-F238E27FC236}">
                <a16:creationId xmlns:a16="http://schemas.microsoft.com/office/drawing/2014/main" id="{CA144BE6-0593-2BFF-FE09-4B98E13B517C}"/>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5019" name="Rectangle 11">
            <a:extLst>
              <a:ext uri="{FF2B5EF4-FFF2-40B4-BE49-F238E27FC236}">
                <a16:creationId xmlns:a16="http://schemas.microsoft.com/office/drawing/2014/main" id="{7B26F145-DD8A-C3D4-1534-EA8BE7F6D48B}"/>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Flooding broadcasts packets, but creates loops in the systems.</a:t>
            </a:r>
          </a:p>
        </p:txBody>
      </p:sp>
      <p:grpSp>
        <p:nvGrpSpPr>
          <p:cNvPr id="1195020" name="Group 12">
            <a:extLst>
              <a:ext uri="{FF2B5EF4-FFF2-40B4-BE49-F238E27FC236}">
                <a16:creationId xmlns:a16="http://schemas.microsoft.com/office/drawing/2014/main" id="{CBFF3CBD-09BA-038A-3A6E-88489AE849F0}"/>
              </a:ext>
            </a:extLst>
          </p:cNvPr>
          <p:cNvGrpSpPr>
            <a:grpSpLocks/>
          </p:cNvGrpSpPr>
          <p:nvPr/>
        </p:nvGrpSpPr>
        <p:grpSpPr bwMode="auto">
          <a:xfrm>
            <a:off x="457200" y="1981200"/>
            <a:ext cx="1143000" cy="566738"/>
            <a:chOff x="1200" y="1248"/>
            <a:chExt cx="720" cy="357"/>
          </a:xfrm>
        </p:grpSpPr>
        <p:pic>
          <p:nvPicPr>
            <p:cNvPr id="1195021" name="Picture 13">
              <a:extLst>
                <a:ext uri="{FF2B5EF4-FFF2-40B4-BE49-F238E27FC236}">
                  <a16:creationId xmlns:a16="http://schemas.microsoft.com/office/drawing/2014/main" id="{64828DA6-8AE1-49B4-DC70-CBDAAF4BB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5022" name="Text Box 14">
              <a:extLst>
                <a:ext uri="{FF2B5EF4-FFF2-40B4-BE49-F238E27FC236}">
                  <a16:creationId xmlns:a16="http://schemas.microsoft.com/office/drawing/2014/main" id="{52D2D5E5-0A2C-2041-54EC-8778D9FB307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D484B5-9266-67E7-20B7-81A2655483EF}"/>
              </a:ext>
            </a:extLst>
          </p:cNvPr>
          <p:cNvSpPr>
            <a:spLocks noGrp="1"/>
          </p:cNvSpPr>
          <p:nvPr>
            <p:ph type="sldNum" sz="quarter" idx="10"/>
          </p:nvPr>
        </p:nvSpPr>
        <p:spPr/>
        <p:txBody>
          <a:bodyPr/>
          <a:lstStyle/>
          <a:p>
            <a:r>
              <a:rPr lang="en-US" altLang="en-US"/>
              <a:t>22.</a:t>
            </a:r>
            <a:fld id="{AA273206-2853-5C4E-9A83-6DA4654D2FC9}" type="slidenum">
              <a:rPr lang="en-US" altLang="en-US"/>
              <a:pPr/>
              <a:t>68</a:t>
            </a:fld>
            <a:endParaRPr lang="en-US" altLang="en-US"/>
          </a:p>
        </p:txBody>
      </p:sp>
      <p:sp>
        <p:nvSpPr>
          <p:cNvPr id="1197058" name="Rectangle 2">
            <a:extLst>
              <a:ext uri="{FF2B5EF4-FFF2-40B4-BE49-F238E27FC236}">
                <a16:creationId xmlns:a16="http://schemas.microsoft.com/office/drawing/2014/main" id="{37F84849-A0B5-8FAC-2C3D-E1D596E9A6D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59" name="Rectangle 3">
            <a:extLst>
              <a:ext uri="{FF2B5EF4-FFF2-40B4-BE49-F238E27FC236}">
                <a16:creationId xmlns:a16="http://schemas.microsoft.com/office/drawing/2014/main" id="{FD7CECAD-DE17-60EB-0670-A321DE47920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0" name="Rectangle 4">
            <a:extLst>
              <a:ext uri="{FF2B5EF4-FFF2-40B4-BE49-F238E27FC236}">
                <a16:creationId xmlns:a16="http://schemas.microsoft.com/office/drawing/2014/main" id="{BA14291D-B026-C327-7B53-F40E53791F5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1" name="Rectangle 5">
            <a:extLst>
              <a:ext uri="{FF2B5EF4-FFF2-40B4-BE49-F238E27FC236}">
                <a16:creationId xmlns:a16="http://schemas.microsoft.com/office/drawing/2014/main" id="{093D7360-2493-625E-19B1-428CDFAF408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2" name="Rectangle 6">
            <a:extLst>
              <a:ext uri="{FF2B5EF4-FFF2-40B4-BE49-F238E27FC236}">
                <a16:creationId xmlns:a16="http://schemas.microsoft.com/office/drawing/2014/main" id="{DB95134A-889B-0A19-B0FE-88FB4E3F1EB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3" name="Rectangle 7">
            <a:extLst>
              <a:ext uri="{FF2B5EF4-FFF2-40B4-BE49-F238E27FC236}">
                <a16:creationId xmlns:a16="http://schemas.microsoft.com/office/drawing/2014/main" id="{6DEEDA99-A09E-7C3B-EDDD-565F5696AC8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4" name="Rectangle 8">
            <a:extLst>
              <a:ext uri="{FF2B5EF4-FFF2-40B4-BE49-F238E27FC236}">
                <a16:creationId xmlns:a16="http://schemas.microsoft.com/office/drawing/2014/main" id="{D44535DC-D9A1-CB5E-E2D8-7B860BEDDF9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5" name="Line 9">
            <a:extLst>
              <a:ext uri="{FF2B5EF4-FFF2-40B4-BE49-F238E27FC236}">
                <a16:creationId xmlns:a16="http://schemas.microsoft.com/office/drawing/2014/main" id="{47D4E3D8-C71A-60C7-8641-15ED4BFFB6F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7066" name="Line 10">
            <a:extLst>
              <a:ext uri="{FF2B5EF4-FFF2-40B4-BE49-F238E27FC236}">
                <a16:creationId xmlns:a16="http://schemas.microsoft.com/office/drawing/2014/main" id="{045535BF-DAA4-7727-83E3-9AAC444C3DF7}"/>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7067" name="Rectangle 11">
            <a:extLst>
              <a:ext uri="{FF2B5EF4-FFF2-40B4-BE49-F238E27FC236}">
                <a16:creationId xmlns:a16="http://schemas.microsoft.com/office/drawing/2014/main" id="{F81B2CA2-C707-B353-5B9C-DDC7B179ECD1}"/>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RPF eliminates the loop in the </a:t>
            </a:r>
            <a:br>
              <a:rPr lang="en-US" altLang="en-US" baseline="0"/>
            </a:br>
            <a:r>
              <a:rPr lang="en-US" altLang="en-US" baseline="0"/>
              <a:t>flooding process.</a:t>
            </a:r>
          </a:p>
        </p:txBody>
      </p:sp>
      <p:grpSp>
        <p:nvGrpSpPr>
          <p:cNvPr id="1197068" name="Group 12">
            <a:extLst>
              <a:ext uri="{FF2B5EF4-FFF2-40B4-BE49-F238E27FC236}">
                <a16:creationId xmlns:a16="http://schemas.microsoft.com/office/drawing/2014/main" id="{29E60096-E5BF-9832-FD87-26481063D59E}"/>
              </a:ext>
            </a:extLst>
          </p:cNvPr>
          <p:cNvGrpSpPr>
            <a:grpSpLocks/>
          </p:cNvGrpSpPr>
          <p:nvPr/>
        </p:nvGrpSpPr>
        <p:grpSpPr bwMode="auto">
          <a:xfrm>
            <a:off x="457200" y="1981200"/>
            <a:ext cx="1143000" cy="566738"/>
            <a:chOff x="1200" y="1248"/>
            <a:chExt cx="720" cy="357"/>
          </a:xfrm>
        </p:grpSpPr>
        <p:pic>
          <p:nvPicPr>
            <p:cNvPr id="1197069" name="Picture 13">
              <a:extLst>
                <a:ext uri="{FF2B5EF4-FFF2-40B4-BE49-F238E27FC236}">
                  <a16:creationId xmlns:a16="http://schemas.microsoft.com/office/drawing/2014/main" id="{B641F7EE-1535-5051-8A85-179B7BDE7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7070" name="Text Box 14">
              <a:extLst>
                <a:ext uri="{FF2B5EF4-FFF2-40B4-BE49-F238E27FC236}">
                  <a16:creationId xmlns:a16="http://schemas.microsoft.com/office/drawing/2014/main" id="{8C5C1D59-BDC7-63C8-2AA6-44615509DD0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B88C7B-D01A-894C-E25E-9F537D4CDF83}"/>
              </a:ext>
            </a:extLst>
          </p:cNvPr>
          <p:cNvSpPr>
            <a:spLocks noGrp="1"/>
          </p:cNvSpPr>
          <p:nvPr>
            <p:ph type="sldNum" sz="quarter" idx="10"/>
          </p:nvPr>
        </p:nvSpPr>
        <p:spPr/>
        <p:txBody>
          <a:bodyPr/>
          <a:lstStyle/>
          <a:p>
            <a:r>
              <a:rPr lang="en-US" altLang="en-US"/>
              <a:t>22.</a:t>
            </a:r>
            <a:fld id="{13ACD847-3D84-A64B-86CA-7C81AAFB3C0C}" type="slidenum">
              <a:rPr lang="en-US" altLang="en-US"/>
              <a:pPr/>
              <a:t>69</a:t>
            </a:fld>
            <a:endParaRPr lang="en-US" altLang="en-US"/>
          </a:p>
        </p:txBody>
      </p:sp>
      <p:sp>
        <p:nvSpPr>
          <p:cNvPr id="1162242" name="Line 2">
            <a:extLst>
              <a:ext uri="{FF2B5EF4-FFF2-40B4-BE49-F238E27FC236}">
                <a16:creationId xmlns:a16="http://schemas.microsoft.com/office/drawing/2014/main" id="{BC0C5DF6-9F8C-9D67-6AD5-4922A79D3F7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2243" name="Line 3">
            <a:extLst>
              <a:ext uri="{FF2B5EF4-FFF2-40B4-BE49-F238E27FC236}">
                <a16:creationId xmlns:a16="http://schemas.microsoft.com/office/drawing/2014/main" id="{923D734E-F027-4733-67FE-89D0F4AC8D2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2244" name="Text Box 4">
            <a:extLst>
              <a:ext uri="{FF2B5EF4-FFF2-40B4-BE49-F238E27FC236}">
                <a16:creationId xmlns:a16="http://schemas.microsoft.com/office/drawing/2014/main" id="{B83D2ED0-DAF3-AD82-BD6A-F95E8F987353}"/>
              </a:ext>
            </a:extLst>
          </p:cNvPr>
          <p:cNvSpPr txBox="1">
            <a:spLocks noChangeArrowheads="1"/>
          </p:cNvSpPr>
          <p:nvPr/>
        </p:nvSpPr>
        <p:spPr bwMode="auto">
          <a:xfrm>
            <a:off x="304800" y="381000"/>
            <a:ext cx="526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22.40  </a:t>
            </a:r>
            <a:r>
              <a:rPr lang="en-US" altLang="en-US" sz="2000" i="1" baseline="0">
                <a:latin typeface="Times New Roman" panose="02020603050405020304" pitchFamily="18" charset="0"/>
              </a:rPr>
              <a:t>Reverse path forwarding (RPF)</a:t>
            </a:r>
          </a:p>
        </p:txBody>
      </p:sp>
      <p:sp>
        <p:nvSpPr>
          <p:cNvPr id="1162245" name="Line 5">
            <a:extLst>
              <a:ext uri="{FF2B5EF4-FFF2-40B4-BE49-F238E27FC236}">
                <a16:creationId xmlns:a16="http://schemas.microsoft.com/office/drawing/2014/main" id="{3605B173-3630-F002-4AD4-3FF525E6BD1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62247" name="Picture 7">
            <a:extLst>
              <a:ext uri="{FF2B5EF4-FFF2-40B4-BE49-F238E27FC236}">
                <a16:creationId xmlns:a16="http://schemas.microsoft.com/office/drawing/2014/main" id="{9DC11702-88E9-3E34-1305-771F0A928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30300"/>
            <a:ext cx="560387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655367-7C62-757B-F9F4-3D211E3CBAC3}"/>
              </a:ext>
            </a:extLst>
          </p:cNvPr>
          <p:cNvSpPr>
            <a:spLocks noGrp="1"/>
          </p:cNvSpPr>
          <p:nvPr>
            <p:ph type="sldNum" sz="quarter" idx="10"/>
          </p:nvPr>
        </p:nvSpPr>
        <p:spPr/>
        <p:txBody>
          <a:bodyPr/>
          <a:lstStyle/>
          <a:p>
            <a:r>
              <a:rPr lang="en-US" altLang="en-US"/>
              <a:t>22.</a:t>
            </a:r>
            <a:fld id="{E209DF0D-A804-AF4E-9064-E2FCE6BB075A}" type="slidenum">
              <a:rPr lang="en-US" altLang="en-US"/>
              <a:pPr/>
              <a:t>7</a:t>
            </a:fld>
            <a:endParaRPr lang="en-US" altLang="en-US"/>
          </a:p>
        </p:txBody>
      </p:sp>
      <p:sp>
        <p:nvSpPr>
          <p:cNvPr id="1088514" name="Line 2">
            <a:extLst>
              <a:ext uri="{FF2B5EF4-FFF2-40B4-BE49-F238E27FC236}">
                <a16:creationId xmlns:a16="http://schemas.microsoft.com/office/drawing/2014/main" id="{9FFC0771-1EE3-87AA-5E3E-BF209DC2789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5" name="Line 3">
            <a:extLst>
              <a:ext uri="{FF2B5EF4-FFF2-40B4-BE49-F238E27FC236}">
                <a16:creationId xmlns:a16="http://schemas.microsoft.com/office/drawing/2014/main" id="{BDDEA2F9-9DEC-F6A7-F19A-405331F72C7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6" name="Text Box 4">
            <a:extLst>
              <a:ext uri="{FF2B5EF4-FFF2-40B4-BE49-F238E27FC236}">
                <a16:creationId xmlns:a16="http://schemas.microsoft.com/office/drawing/2014/main" id="{50E35CF6-BC8A-8EC2-1FA2-FDC8A3BA2707}"/>
              </a:ext>
            </a:extLst>
          </p:cNvPr>
          <p:cNvSpPr txBox="1">
            <a:spLocks noChangeArrowheads="1"/>
          </p:cNvSpPr>
          <p:nvPr/>
        </p:nvSpPr>
        <p:spPr bwMode="auto">
          <a:xfrm>
            <a:off x="304800" y="381000"/>
            <a:ext cx="343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  </a:t>
            </a:r>
            <a:r>
              <a:rPr lang="en-US" altLang="en-US" sz="2000" i="1" baseline="0">
                <a:latin typeface="Times New Roman" panose="02020603050405020304" pitchFamily="18" charset="0"/>
              </a:rPr>
              <a:t>Default method</a:t>
            </a:r>
          </a:p>
        </p:txBody>
      </p:sp>
      <p:sp>
        <p:nvSpPr>
          <p:cNvPr id="1088517" name="Line 5">
            <a:extLst>
              <a:ext uri="{FF2B5EF4-FFF2-40B4-BE49-F238E27FC236}">
                <a16:creationId xmlns:a16="http://schemas.microsoft.com/office/drawing/2014/main" id="{A05C50AA-EE7B-FB09-6375-23B58484BEB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8518" name="Picture 6">
            <a:extLst>
              <a:ext uri="{FF2B5EF4-FFF2-40B4-BE49-F238E27FC236}">
                <a16:creationId xmlns:a16="http://schemas.microsoft.com/office/drawing/2014/main" id="{F4BBF1C5-0903-A68E-B93C-A53046C3F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1295400"/>
            <a:ext cx="6462712"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969FE5-5790-9D94-05B5-B71451402AA3}"/>
              </a:ext>
            </a:extLst>
          </p:cNvPr>
          <p:cNvSpPr>
            <a:spLocks noGrp="1"/>
          </p:cNvSpPr>
          <p:nvPr>
            <p:ph type="sldNum" sz="quarter" idx="10"/>
          </p:nvPr>
        </p:nvSpPr>
        <p:spPr/>
        <p:txBody>
          <a:bodyPr/>
          <a:lstStyle/>
          <a:p>
            <a:r>
              <a:rPr lang="en-US" altLang="en-US"/>
              <a:t>22.</a:t>
            </a:r>
            <a:fld id="{79D00847-1906-9143-9B82-2784AAE78FAC}" type="slidenum">
              <a:rPr lang="en-US" altLang="en-US"/>
              <a:pPr/>
              <a:t>70</a:t>
            </a:fld>
            <a:endParaRPr lang="en-US" altLang="en-US"/>
          </a:p>
        </p:txBody>
      </p:sp>
      <p:sp>
        <p:nvSpPr>
          <p:cNvPr id="1164290" name="Line 2">
            <a:extLst>
              <a:ext uri="{FF2B5EF4-FFF2-40B4-BE49-F238E27FC236}">
                <a16:creationId xmlns:a16="http://schemas.microsoft.com/office/drawing/2014/main" id="{CB65DFA1-8770-BFAF-0ADE-27803E1AA66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4291" name="Line 3">
            <a:extLst>
              <a:ext uri="{FF2B5EF4-FFF2-40B4-BE49-F238E27FC236}">
                <a16:creationId xmlns:a16="http://schemas.microsoft.com/office/drawing/2014/main" id="{C37D2456-6353-D37A-CC9D-FFAD7DF5046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4292" name="Text Box 4">
            <a:extLst>
              <a:ext uri="{FF2B5EF4-FFF2-40B4-BE49-F238E27FC236}">
                <a16:creationId xmlns:a16="http://schemas.microsoft.com/office/drawing/2014/main" id="{67D20306-28A6-8607-C162-6CD6AD7A931D}"/>
              </a:ext>
            </a:extLst>
          </p:cNvPr>
          <p:cNvSpPr txBox="1">
            <a:spLocks noChangeArrowheads="1"/>
          </p:cNvSpPr>
          <p:nvPr/>
        </p:nvSpPr>
        <p:spPr bwMode="auto">
          <a:xfrm>
            <a:off x="304800" y="381000"/>
            <a:ext cx="3921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22.41  </a:t>
            </a:r>
            <a:r>
              <a:rPr lang="en-US" altLang="en-US" sz="2000" i="1" baseline="0">
                <a:latin typeface="Times New Roman" panose="02020603050405020304" pitchFamily="18" charset="0"/>
              </a:rPr>
              <a:t>Problem with RPF</a:t>
            </a:r>
          </a:p>
        </p:txBody>
      </p:sp>
      <p:sp>
        <p:nvSpPr>
          <p:cNvPr id="1164293" name="Line 5">
            <a:extLst>
              <a:ext uri="{FF2B5EF4-FFF2-40B4-BE49-F238E27FC236}">
                <a16:creationId xmlns:a16="http://schemas.microsoft.com/office/drawing/2014/main" id="{FDB5A6A5-27BF-0832-75E5-CEEFB9ECE0F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64294" name="Picture 6">
            <a:extLst>
              <a:ext uri="{FF2B5EF4-FFF2-40B4-BE49-F238E27FC236}">
                <a16:creationId xmlns:a16="http://schemas.microsoft.com/office/drawing/2014/main" id="{8B8511E5-3775-57BA-A878-477333C94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38" y="1846263"/>
            <a:ext cx="7751762"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E8A10A-103C-004E-BBB8-3B7E55E398D9}"/>
              </a:ext>
            </a:extLst>
          </p:cNvPr>
          <p:cNvSpPr>
            <a:spLocks noGrp="1"/>
          </p:cNvSpPr>
          <p:nvPr>
            <p:ph type="sldNum" sz="quarter" idx="10"/>
          </p:nvPr>
        </p:nvSpPr>
        <p:spPr/>
        <p:txBody>
          <a:bodyPr/>
          <a:lstStyle/>
          <a:p>
            <a:r>
              <a:rPr lang="en-US" altLang="en-US"/>
              <a:t>22.</a:t>
            </a:r>
            <a:fld id="{5E856B76-FBF5-2141-BA38-069DAC6EC3EB}" type="slidenum">
              <a:rPr lang="en-US" altLang="en-US"/>
              <a:pPr/>
              <a:t>71</a:t>
            </a:fld>
            <a:endParaRPr lang="en-US" altLang="en-US"/>
          </a:p>
        </p:txBody>
      </p:sp>
      <p:sp>
        <p:nvSpPr>
          <p:cNvPr id="1166338" name="Line 2">
            <a:extLst>
              <a:ext uri="{FF2B5EF4-FFF2-40B4-BE49-F238E27FC236}">
                <a16:creationId xmlns:a16="http://schemas.microsoft.com/office/drawing/2014/main" id="{BB93FE4F-5A6D-F189-46E2-A5D8F8C3B7F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6339" name="Line 3">
            <a:extLst>
              <a:ext uri="{FF2B5EF4-FFF2-40B4-BE49-F238E27FC236}">
                <a16:creationId xmlns:a16="http://schemas.microsoft.com/office/drawing/2014/main" id="{093D35B3-4033-673A-11D1-AF9496F7C19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6340" name="Text Box 4">
            <a:extLst>
              <a:ext uri="{FF2B5EF4-FFF2-40B4-BE49-F238E27FC236}">
                <a16:creationId xmlns:a16="http://schemas.microsoft.com/office/drawing/2014/main" id="{7182398B-0170-649A-5CEF-E33F0B8C3700}"/>
              </a:ext>
            </a:extLst>
          </p:cNvPr>
          <p:cNvSpPr txBox="1">
            <a:spLocks noChangeArrowheads="1"/>
          </p:cNvSpPr>
          <p:nvPr/>
        </p:nvSpPr>
        <p:spPr bwMode="auto">
          <a:xfrm>
            <a:off x="304800" y="381000"/>
            <a:ext cx="379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22.42  </a:t>
            </a:r>
            <a:r>
              <a:rPr lang="en-US" altLang="en-US" sz="2000" i="1" baseline="0">
                <a:latin typeface="Times New Roman" panose="02020603050405020304" pitchFamily="18" charset="0"/>
              </a:rPr>
              <a:t>RPF Versus RPB</a:t>
            </a:r>
          </a:p>
        </p:txBody>
      </p:sp>
      <p:sp>
        <p:nvSpPr>
          <p:cNvPr id="1166341" name="Line 5">
            <a:extLst>
              <a:ext uri="{FF2B5EF4-FFF2-40B4-BE49-F238E27FC236}">
                <a16:creationId xmlns:a16="http://schemas.microsoft.com/office/drawing/2014/main" id="{49EF9D30-CE80-BC90-1A1A-ED9D4D231FD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66342" name="Picture 6">
            <a:extLst>
              <a:ext uri="{FF2B5EF4-FFF2-40B4-BE49-F238E27FC236}">
                <a16:creationId xmlns:a16="http://schemas.microsoft.com/office/drawing/2014/main" id="{F3AD9AC2-B23D-F3E9-E1FE-5A53B7D8B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2352675"/>
            <a:ext cx="8501062"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C8EFEB-D662-17A9-A2D6-A23F801D71BE}"/>
              </a:ext>
            </a:extLst>
          </p:cNvPr>
          <p:cNvSpPr>
            <a:spLocks noGrp="1"/>
          </p:cNvSpPr>
          <p:nvPr>
            <p:ph type="sldNum" sz="quarter" idx="10"/>
          </p:nvPr>
        </p:nvSpPr>
        <p:spPr/>
        <p:txBody>
          <a:bodyPr/>
          <a:lstStyle/>
          <a:p>
            <a:r>
              <a:rPr lang="en-US" altLang="en-US"/>
              <a:t>22.</a:t>
            </a:r>
            <a:fld id="{F9D8DB66-76AD-B04C-9EBB-DBBC7D6EE66F}" type="slidenum">
              <a:rPr lang="en-US" altLang="en-US"/>
              <a:pPr/>
              <a:t>72</a:t>
            </a:fld>
            <a:endParaRPr lang="en-US" altLang="en-US"/>
          </a:p>
        </p:txBody>
      </p:sp>
      <p:sp>
        <p:nvSpPr>
          <p:cNvPr id="1199106" name="Rectangle 2">
            <a:extLst>
              <a:ext uri="{FF2B5EF4-FFF2-40B4-BE49-F238E27FC236}">
                <a16:creationId xmlns:a16="http://schemas.microsoft.com/office/drawing/2014/main" id="{4E5676A2-219F-82DF-A91D-689837C6D15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9107" name="Rectangle 3">
            <a:extLst>
              <a:ext uri="{FF2B5EF4-FFF2-40B4-BE49-F238E27FC236}">
                <a16:creationId xmlns:a16="http://schemas.microsoft.com/office/drawing/2014/main" id="{4F5038A7-8FD3-F643-4E91-EA912A08D28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9108" name="Rectangle 4">
            <a:extLst>
              <a:ext uri="{FF2B5EF4-FFF2-40B4-BE49-F238E27FC236}">
                <a16:creationId xmlns:a16="http://schemas.microsoft.com/office/drawing/2014/main" id="{3DC11289-1837-6D24-61CE-3401CBB86DA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9109" name="Rectangle 5">
            <a:extLst>
              <a:ext uri="{FF2B5EF4-FFF2-40B4-BE49-F238E27FC236}">
                <a16:creationId xmlns:a16="http://schemas.microsoft.com/office/drawing/2014/main" id="{B2D91C9D-297C-F503-C109-E9C554FC3F5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9110" name="Rectangle 6">
            <a:extLst>
              <a:ext uri="{FF2B5EF4-FFF2-40B4-BE49-F238E27FC236}">
                <a16:creationId xmlns:a16="http://schemas.microsoft.com/office/drawing/2014/main" id="{A55159F1-C6D8-8BB1-ECEE-D94BDB12928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9111" name="Rectangle 7">
            <a:extLst>
              <a:ext uri="{FF2B5EF4-FFF2-40B4-BE49-F238E27FC236}">
                <a16:creationId xmlns:a16="http://schemas.microsoft.com/office/drawing/2014/main" id="{163129E0-DE83-38DF-C022-F765A16423E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9112" name="Rectangle 8">
            <a:extLst>
              <a:ext uri="{FF2B5EF4-FFF2-40B4-BE49-F238E27FC236}">
                <a16:creationId xmlns:a16="http://schemas.microsoft.com/office/drawing/2014/main" id="{7E63067C-0984-C2E4-4E2A-5C1D7F3346F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9113" name="Line 9">
            <a:extLst>
              <a:ext uri="{FF2B5EF4-FFF2-40B4-BE49-F238E27FC236}">
                <a16:creationId xmlns:a16="http://schemas.microsoft.com/office/drawing/2014/main" id="{AB1B68CA-E003-ED30-A357-BD8599C58586}"/>
              </a:ext>
            </a:extLst>
          </p:cNvPr>
          <p:cNvSpPr>
            <a:spLocks noChangeShapeType="1"/>
          </p:cNvSpPr>
          <p:nvPr/>
        </p:nvSpPr>
        <p:spPr bwMode="auto">
          <a:xfrm>
            <a:off x="457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9114" name="Line 10">
            <a:extLst>
              <a:ext uri="{FF2B5EF4-FFF2-40B4-BE49-F238E27FC236}">
                <a16:creationId xmlns:a16="http://schemas.microsoft.com/office/drawing/2014/main" id="{C31617D2-DE95-A66D-4EAC-FEE0944228FD}"/>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9115" name="Rectangle 11">
            <a:extLst>
              <a:ext uri="{FF2B5EF4-FFF2-40B4-BE49-F238E27FC236}">
                <a16:creationId xmlns:a16="http://schemas.microsoft.com/office/drawing/2014/main" id="{869CE855-C434-0E9B-5E9F-48E13A503E42}"/>
              </a:ext>
            </a:extLst>
          </p:cNvPr>
          <p:cNvSpPr>
            <a:spLocks noChangeArrowheads="1"/>
          </p:cNvSpPr>
          <p:nvPr/>
        </p:nvSpPr>
        <p:spPr bwMode="auto">
          <a:xfrm>
            <a:off x="495300" y="22256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RPB creates a shortest path broadcast tree from the source to each destination.</a:t>
            </a:r>
          </a:p>
          <a:p>
            <a:pPr algn="ctr"/>
            <a:r>
              <a:rPr lang="en-US" altLang="en-US" baseline="0"/>
              <a:t>It guarantees that each destination receives one and only one copy </a:t>
            </a:r>
            <a:br>
              <a:rPr lang="en-US" altLang="en-US" baseline="0"/>
            </a:br>
            <a:r>
              <a:rPr lang="en-US" altLang="en-US" baseline="0"/>
              <a:t>of the packet.</a:t>
            </a:r>
          </a:p>
        </p:txBody>
      </p:sp>
      <p:grpSp>
        <p:nvGrpSpPr>
          <p:cNvPr id="1199116" name="Group 12">
            <a:extLst>
              <a:ext uri="{FF2B5EF4-FFF2-40B4-BE49-F238E27FC236}">
                <a16:creationId xmlns:a16="http://schemas.microsoft.com/office/drawing/2014/main" id="{B70CF2CE-2C7F-C303-8897-E60B1308B104}"/>
              </a:ext>
            </a:extLst>
          </p:cNvPr>
          <p:cNvGrpSpPr>
            <a:grpSpLocks/>
          </p:cNvGrpSpPr>
          <p:nvPr/>
        </p:nvGrpSpPr>
        <p:grpSpPr bwMode="auto">
          <a:xfrm>
            <a:off x="457200" y="1447800"/>
            <a:ext cx="1143000" cy="566738"/>
            <a:chOff x="1200" y="1248"/>
            <a:chExt cx="720" cy="357"/>
          </a:xfrm>
        </p:grpSpPr>
        <p:pic>
          <p:nvPicPr>
            <p:cNvPr id="1199117" name="Picture 13">
              <a:extLst>
                <a:ext uri="{FF2B5EF4-FFF2-40B4-BE49-F238E27FC236}">
                  <a16:creationId xmlns:a16="http://schemas.microsoft.com/office/drawing/2014/main" id="{9EC3C28C-4ECB-ADE0-C4DF-F8C737862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9118" name="Text Box 14">
              <a:extLst>
                <a:ext uri="{FF2B5EF4-FFF2-40B4-BE49-F238E27FC236}">
                  <a16:creationId xmlns:a16="http://schemas.microsoft.com/office/drawing/2014/main" id="{9D8F135C-99DF-7535-6B11-68E140783E6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E83993-C259-6800-206C-45361A72AE0A}"/>
              </a:ext>
            </a:extLst>
          </p:cNvPr>
          <p:cNvSpPr>
            <a:spLocks noGrp="1"/>
          </p:cNvSpPr>
          <p:nvPr>
            <p:ph type="sldNum" sz="quarter" idx="10"/>
          </p:nvPr>
        </p:nvSpPr>
        <p:spPr/>
        <p:txBody>
          <a:bodyPr/>
          <a:lstStyle/>
          <a:p>
            <a:r>
              <a:rPr lang="en-US" altLang="en-US"/>
              <a:t>22.</a:t>
            </a:r>
            <a:fld id="{7B71F1C4-2D51-0D4C-B7FF-E02E169B38A1}" type="slidenum">
              <a:rPr lang="en-US" altLang="en-US"/>
              <a:pPr/>
              <a:t>73</a:t>
            </a:fld>
            <a:endParaRPr lang="en-US" altLang="en-US"/>
          </a:p>
        </p:txBody>
      </p:sp>
      <p:sp>
        <p:nvSpPr>
          <p:cNvPr id="1168386" name="Line 2">
            <a:extLst>
              <a:ext uri="{FF2B5EF4-FFF2-40B4-BE49-F238E27FC236}">
                <a16:creationId xmlns:a16="http://schemas.microsoft.com/office/drawing/2014/main" id="{5307F846-785E-E5DA-068F-F9FDA81BA68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8387" name="Line 3">
            <a:extLst>
              <a:ext uri="{FF2B5EF4-FFF2-40B4-BE49-F238E27FC236}">
                <a16:creationId xmlns:a16="http://schemas.microsoft.com/office/drawing/2014/main" id="{CD228292-F311-5E84-1F3D-025A5F983EE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8388" name="Text Box 4">
            <a:extLst>
              <a:ext uri="{FF2B5EF4-FFF2-40B4-BE49-F238E27FC236}">
                <a16:creationId xmlns:a16="http://schemas.microsoft.com/office/drawing/2014/main" id="{882B026D-8735-B099-2441-B4C1A45DF879}"/>
              </a:ext>
            </a:extLst>
          </p:cNvPr>
          <p:cNvSpPr txBox="1">
            <a:spLocks noChangeArrowheads="1"/>
          </p:cNvSpPr>
          <p:nvPr/>
        </p:nvSpPr>
        <p:spPr bwMode="auto">
          <a:xfrm>
            <a:off x="304800" y="38100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22.43  </a:t>
            </a:r>
            <a:r>
              <a:rPr lang="en-US" altLang="en-US" sz="2000" i="1" baseline="0">
                <a:latin typeface="Times New Roman" panose="02020603050405020304" pitchFamily="18" charset="0"/>
              </a:rPr>
              <a:t>RPF, RPB, and RPM</a:t>
            </a:r>
          </a:p>
        </p:txBody>
      </p:sp>
      <p:sp>
        <p:nvSpPr>
          <p:cNvPr id="1168389" name="Line 5">
            <a:extLst>
              <a:ext uri="{FF2B5EF4-FFF2-40B4-BE49-F238E27FC236}">
                <a16:creationId xmlns:a16="http://schemas.microsoft.com/office/drawing/2014/main" id="{63307D9D-4E5E-944F-56E6-1721DD40A4B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68390" name="Picture 6">
            <a:extLst>
              <a:ext uri="{FF2B5EF4-FFF2-40B4-BE49-F238E27FC236}">
                <a16:creationId xmlns:a16="http://schemas.microsoft.com/office/drawing/2014/main" id="{5719D75D-686F-42FB-7070-5C6E51D4E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1295400"/>
            <a:ext cx="7386637" cy="458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BF1C1B-B305-4DDA-C334-2B656E20BC24}"/>
              </a:ext>
            </a:extLst>
          </p:cNvPr>
          <p:cNvSpPr>
            <a:spLocks noGrp="1"/>
          </p:cNvSpPr>
          <p:nvPr>
            <p:ph type="sldNum" sz="quarter" idx="10"/>
          </p:nvPr>
        </p:nvSpPr>
        <p:spPr/>
        <p:txBody>
          <a:bodyPr/>
          <a:lstStyle/>
          <a:p>
            <a:r>
              <a:rPr lang="en-US" altLang="en-US"/>
              <a:t>22.</a:t>
            </a:r>
            <a:fld id="{FA91F627-AB11-FC4E-8FF8-D80A8759FBE8}" type="slidenum">
              <a:rPr lang="en-US" altLang="en-US"/>
              <a:pPr/>
              <a:t>74</a:t>
            </a:fld>
            <a:endParaRPr lang="en-US" altLang="en-US"/>
          </a:p>
        </p:txBody>
      </p:sp>
      <p:sp>
        <p:nvSpPr>
          <p:cNvPr id="1201154" name="Rectangle 2">
            <a:extLst>
              <a:ext uri="{FF2B5EF4-FFF2-40B4-BE49-F238E27FC236}">
                <a16:creationId xmlns:a16="http://schemas.microsoft.com/office/drawing/2014/main" id="{00990E85-ED9F-6F00-E336-6D0F16BA7C4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5" name="Rectangle 3">
            <a:extLst>
              <a:ext uri="{FF2B5EF4-FFF2-40B4-BE49-F238E27FC236}">
                <a16:creationId xmlns:a16="http://schemas.microsoft.com/office/drawing/2014/main" id="{A64CA963-D38C-C9DE-A39F-A95E3E5541E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6" name="Rectangle 4">
            <a:extLst>
              <a:ext uri="{FF2B5EF4-FFF2-40B4-BE49-F238E27FC236}">
                <a16:creationId xmlns:a16="http://schemas.microsoft.com/office/drawing/2014/main" id="{F9513754-EEF1-5192-021C-576F0A1C22A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7" name="Rectangle 5">
            <a:extLst>
              <a:ext uri="{FF2B5EF4-FFF2-40B4-BE49-F238E27FC236}">
                <a16:creationId xmlns:a16="http://schemas.microsoft.com/office/drawing/2014/main" id="{FCBD4F7C-B2D6-9B2A-474B-3C6D899FA45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8" name="Rectangle 6">
            <a:extLst>
              <a:ext uri="{FF2B5EF4-FFF2-40B4-BE49-F238E27FC236}">
                <a16:creationId xmlns:a16="http://schemas.microsoft.com/office/drawing/2014/main" id="{A4690D3A-1536-11E7-325C-FCB9B115E74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9" name="Rectangle 7">
            <a:extLst>
              <a:ext uri="{FF2B5EF4-FFF2-40B4-BE49-F238E27FC236}">
                <a16:creationId xmlns:a16="http://schemas.microsoft.com/office/drawing/2014/main" id="{F2C0EEA5-1599-8F4F-4B83-C5A4634893D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60" name="Rectangle 8">
            <a:extLst>
              <a:ext uri="{FF2B5EF4-FFF2-40B4-BE49-F238E27FC236}">
                <a16:creationId xmlns:a16="http://schemas.microsoft.com/office/drawing/2014/main" id="{B5DF39D3-AF03-01F4-7EDC-834CA41768E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61" name="Line 9">
            <a:extLst>
              <a:ext uri="{FF2B5EF4-FFF2-40B4-BE49-F238E27FC236}">
                <a16:creationId xmlns:a16="http://schemas.microsoft.com/office/drawing/2014/main" id="{2F777D0A-2D7E-7D6B-8D09-9DC0F92426F0}"/>
              </a:ext>
            </a:extLst>
          </p:cNvPr>
          <p:cNvSpPr>
            <a:spLocks noChangeShapeType="1"/>
          </p:cNvSpPr>
          <p:nvPr/>
        </p:nvSpPr>
        <p:spPr bwMode="auto">
          <a:xfrm>
            <a:off x="457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62" name="Line 10">
            <a:extLst>
              <a:ext uri="{FF2B5EF4-FFF2-40B4-BE49-F238E27FC236}">
                <a16:creationId xmlns:a16="http://schemas.microsoft.com/office/drawing/2014/main" id="{EEBB636B-8555-E254-E744-965C0C4D4A84}"/>
              </a:ext>
            </a:extLst>
          </p:cNvPr>
          <p:cNvSpPr>
            <a:spLocks noChangeShapeType="1"/>
          </p:cNvSpPr>
          <p:nvPr/>
        </p:nvSpPr>
        <p:spPr bwMode="auto">
          <a:xfrm>
            <a:off x="458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1163" name="Rectangle 11">
            <a:extLst>
              <a:ext uri="{FF2B5EF4-FFF2-40B4-BE49-F238E27FC236}">
                <a16:creationId xmlns:a16="http://schemas.microsoft.com/office/drawing/2014/main" id="{1C65F22D-0836-2B3E-6AC8-5C833A89E25C}"/>
              </a:ext>
            </a:extLst>
          </p:cNvPr>
          <p:cNvSpPr>
            <a:spLocks noChangeArrowheads="1"/>
          </p:cNvSpPr>
          <p:nvPr/>
        </p:nvSpPr>
        <p:spPr bwMode="auto">
          <a:xfrm>
            <a:off x="495300" y="22256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RPM adds pruning and grafting to RPB to create a multicast shortest</a:t>
            </a:r>
          </a:p>
          <a:p>
            <a:pPr algn="ctr"/>
            <a:r>
              <a:rPr lang="en-US" altLang="en-US" baseline="0"/>
              <a:t>path tree that supports dynamic membership changes.</a:t>
            </a:r>
          </a:p>
        </p:txBody>
      </p:sp>
      <p:grpSp>
        <p:nvGrpSpPr>
          <p:cNvPr id="1201164" name="Group 12">
            <a:extLst>
              <a:ext uri="{FF2B5EF4-FFF2-40B4-BE49-F238E27FC236}">
                <a16:creationId xmlns:a16="http://schemas.microsoft.com/office/drawing/2014/main" id="{49E05C8A-7338-A7C3-3AF3-991C1B2ACDFE}"/>
              </a:ext>
            </a:extLst>
          </p:cNvPr>
          <p:cNvGrpSpPr>
            <a:grpSpLocks/>
          </p:cNvGrpSpPr>
          <p:nvPr/>
        </p:nvGrpSpPr>
        <p:grpSpPr bwMode="auto">
          <a:xfrm>
            <a:off x="457200" y="1447800"/>
            <a:ext cx="1143000" cy="566738"/>
            <a:chOff x="1200" y="1248"/>
            <a:chExt cx="720" cy="357"/>
          </a:xfrm>
        </p:grpSpPr>
        <p:pic>
          <p:nvPicPr>
            <p:cNvPr id="1201165" name="Picture 13">
              <a:extLst>
                <a:ext uri="{FF2B5EF4-FFF2-40B4-BE49-F238E27FC236}">
                  <a16:creationId xmlns:a16="http://schemas.microsoft.com/office/drawing/2014/main" id="{B479E21C-6E24-668D-17B2-FE8EBEDC9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1166" name="Text Box 14">
              <a:extLst>
                <a:ext uri="{FF2B5EF4-FFF2-40B4-BE49-F238E27FC236}">
                  <a16:creationId xmlns:a16="http://schemas.microsoft.com/office/drawing/2014/main" id="{A54AE9B7-5384-0F9B-C061-7049A8516B2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081A6A-1184-487D-EAC3-637661A67EB5}"/>
              </a:ext>
            </a:extLst>
          </p:cNvPr>
          <p:cNvSpPr>
            <a:spLocks noGrp="1"/>
          </p:cNvSpPr>
          <p:nvPr>
            <p:ph type="sldNum" sz="quarter" idx="10"/>
          </p:nvPr>
        </p:nvSpPr>
        <p:spPr/>
        <p:txBody>
          <a:bodyPr/>
          <a:lstStyle/>
          <a:p>
            <a:r>
              <a:rPr lang="en-US" altLang="en-US"/>
              <a:t>22.</a:t>
            </a:r>
            <a:fld id="{4433AD69-FB9E-7840-8409-C62B55413256}" type="slidenum">
              <a:rPr lang="en-US" altLang="en-US"/>
              <a:pPr/>
              <a:t>75</a:t>
            </a:fld>
            <a:endParaRPr lang="en-US" altLang="en-US"/>
          </a:p>
        </p:txBody>
      </p:sp>
      <p:sp>
        <p:nvSpPr>
          <p:cNvPr id="1170434" name="Line 2">
            <a:extLst>
              <a:ext uri="{FF2B5EF4-FFF2-40B4-BE49-F238E27FC236}">
                <a16:creationId xmlns:a16="http://schemas.microsoft.com/office/drawing/2014/main" id="{309AFF85-B648-C024-19D1-9487DEDE70C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0435" name="Line 3">
            <a:extLst>
              <a:ext uri="{FF2B5EF4-FFF2-40B4-BE49-F238E27FC236}">
                <a16:creationId xmlns:a16="http://schemas.microsoft.com/office/drawing/2014/main" id="{E5817D91-604F-B644-F553-4ABB3D8C212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0436" name="Text Box 4">
            <a:extLst>
              <a:ext uri="{FF2B5EF4-FFF2-40B4-BE49-F238E27FC236}">
                <a16:creationId xmlns:a16="http://schemas.microsoft.com/office/drawing/2014/main" id="{52EFC969-455E-DE50-737A-010C65C6BB80}"/>
              </a:ext>
            </a:extLst>
          </p:cNvPr>
          <p:cNvSpPr txBox="1">
            <a:spLocks noChangeArrowheads="1"/>
          </p:cNvSpPr>
          <p:nvPr/>
        </p:nvSpPr>
        <p:spPr bwMode="auto">
          <a:xfrm>
            <a:off x="304800" y="381000"/>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22.44  </a:t>
            </a:r>
            <a:r>
              <a:rPr lang="en-US" altLang="en-US" sz="2000" i="1" baseline="0">
                <a:latin typeface="Times New Roman" panose="02020603050405020304" pitchFamily="18" charset="0"/>
              </a:rPr>
              <a:t>Group-shared tree with rendezvous router</a:t>
            </a:r>
          </a:p>
        </p:txBody>
      </p:sp>
      <p:sp>
        <p:nvSpPr>
          <p:cNvPr id="1170437" name="Line 5">
            <a:extLst>
              <a:ext uri="{FF2B5EF4-FFF2-40B4-BE49-F238E27FC236}">
                <a16:creationId xmlns:a16="http://schemas.microsoft.com/office/drawing/2014/main" id="{3E641E59-B72C-BA38-406A-10F574C0004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70439" name="Picture 7">
            <a:extLst>
              <a:ext uri="{FF2B5EF4-FFF2-40B4-BE49-F238E27FC236}">
                <a16:creationId xmlns:a16="http://schemas.microsoft.com/office/drawing/2014/main" id="{F0A0539A-AD32-C218-79A0-F51DF36C0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63" y="1228725"/>
            <a:ext cx="7056437"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6DDEA1-C35B-4D95-2012-0C9E33B78093}"/>
              </a:ext>
            </a:extLst>
          </p:cNvPr>
          <p:cNvSpPr>
            <a:spLocks noGrp="1"/>
          </p:cNvSpPr>
          <p:nvPr>
            <p:ph type="sldNum" sz="quarter" idx="10"/>
          </p:nvPr>
        </p:nvSpPr>
        <p:spPr/>
        <p:txBody>
          <a:bodyPr/>
          <a:lstStyle/>
          <a:p>
            <a:r>
              <a:rPr lang="en-US" altLang="en-US"/>
              <a:t>22.</a:t>
            </a:r>
            <a:fld id="{ACA50402-7107-3444-97DE-5EE045ED44A2}" type="slidenum">
              <a:rPr lang="en-US" altLang="en-US"/>
              <a:pPr/>
              <a:t>76</a:t>
            </a:fld>
            <a:endParaRPr lang="en-US" altLang="en-US"/>
          </a:p>
        </p:txBody>
      </p:sp>
      <p:sp>
        <p:nvSpPr>
          <p:cNvPr id="1172482" name="Line 2">
            <a:extLst>
              <a:ext uri="{FF2B5EF4-FFF2-40B4-BE49-F238E27FC236}">
                <a16:creationId xmlns:a16="http://schemas.microsoft.com/office/drawing/2014/main" id="{10E8EF95-8711-49F6-DF5F-79F5E78CB9A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2483" name="Line 3">
            <a:extLst>
              <a:ext uri="{FF2B5EF4-FFF2-40B4-BE49-F238E27FC236}">
                <a16:creationId xmlns:a16="http://schemas.microsoft.com/office/drawing/2014/main" id="{758BDF89-BCD0-73D9-2871-B5306184047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2484" name="Text Box 4">
            <a:extLst>
              <a:ext uri="{FF2B5EF4-FFF2-40B4-BE49-F238E27FC236}">
                <a16:creationId xmlns:a16="http://schemas.microsoft.com/office/drawing/2014/main" id="{C7C880F0-ABD1-3A93-5D8A-FB7B1FE28433}"/>
              </a:ext>
            </a:extLst>
          </p:cNvPr>
          <p:cNvSpPr txBox="1">
            <a:spLocks noChangeArrowheads="1"/>
          </p:cNvSpPr>
          <p:nvPr/>
        </p:nvSpPr>
        <p:spPr bwMode="auto">
          <a:xfrm>
            <a:off x="304800" y="381000"/>
            <a:ext cx="736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22.45  </a:t>
            </a:r>
            <a:r>
              <a:rPr lang="en-US" altLang="en-US" sz="2000" i="1" baseline="0">
                <a:latin typeface="Times New Roman" panose="02020603050405020304" pitchFamily="18" charset="0"/>
              </a:rPr>
              <a:t>Sending a multicast packet to the rendezvous router</a:t>
            </a:r>
          </a:p>
        </p:txBody>
      </p:sp>
      <p:sp>
        <p:nvSpPr>
          <p:cNvPr id="1172485" name="Line 5">
            <a:extLst>
              <a:ext uri="{FF2B5EF4-FFF2-40B4-BE49-F238E27FC236}">
                <a16:creationId xmlns:a16="http://schemas.microsoft.com/office/drawing/2014/main" id="{44E7697C-1265-EBCE-CF5B-61A2EC101D2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72486" name="Picture 6">
            <a:extLst>
              <a:ext uri="{FF2B5EF4-FFF2-40B4-BE49-F238E27FC236}">
                <a16:creationId xmlns:a16="http://schemas.microsoft.com/office/drawing/2014/main" id="{056FB86C-2DAC-2BCC-8A4A-9AFD3B0B3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171575"/>
            <a:ext cx="59055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D871A6-A586-BDEF-432F-D3E72AD74D0B}"/>
              </a:ext>
            </a:extLst>
          </p:cNvPr>
          <p:cNvSpPr>
            <a:spLocks noGrp="1"/>
          </p:cNvSpPr>
          <p:nvPr>
            <p:ph type="sldNum" sz="quarter" idx="10"/>
          </p:nvPr>
        </p:nvSpPr>
        <p:spPr/>
        <p:txBody>
          <a:bodyPr/>
          <a:lstStyle/>
          <a:p>
            <a:r>
              <a:rPr lang="en-US" altLang="en-US"/>
              <a:t>22.</a:t>
            </a:r>
            <a:fld id="{9581CC71-9D62-084B-A509-AF92B21F0912}" type="slidenum">
              <a:rPr lang="en-US" altLang="en-US"/>
              <a:pPr/>
              <a:t>77</a:t>
            </a:fld>
            <a:endParaRPr lang="en-US" altLang="en-US"/>
          </a:p>
        </p:txBody>
      </p:sp>
      <p:sp>
        <p:nvSpPr>
          <p:cNvPr id="1203202" name="Rectangle 2">
            <a:extLst>
              <a:ext uri="{FF2B5EF4-FFF2-40B4-BE49-F238E27FC236}">
                <a16:creationId xmlns:a16="http://schemas.microsoft.com/office/drawing/2014/main" id="{20D7501E-B3D6-8B05-DE4B-0A7E3FA73E0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3203" name="Rectangle 3">
            <a:extLst>
              <a:ext uri="{FF2B5EF4-FFF2-40B4-BE49-F238E27FC236}">
                <a16:creationId xmlns:a16="http://schemas.microsoft.com/office/drawing/2014/main" id="{CC2761A8-FFFB-4813-7F0D-643FE2DB976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3204" name="Rectangle 4">
            <a:extLst>
              <a:ext uri="{FF2B5EF4-FFF2-40B4-BE49-F238E27FC236}">
                <a16:creationId xmlns:a16="http://schemas.microsoft.com/office/drawing/2014/main" id="{D588FCD1-1987-AE16-8FF1-F98A770C209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3205" name="Rectangle 5">
            <a:extLst>
              <a:ext uri="{FF2B5EF4-FFF2-40B4-BE49-F238E27FC236}">
                <a16:creationId xmlns:a16="http://schemas.microsoft.com/office/drawing/2014/main" id="{90A035CA-FF22-FAB9-059D-09E1FA7235F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3206" name="Rectangle 6">
            <a:extLst>
              <a:ext uri="{FF2B5EF4-FFF2-40B4-BE49-F238E27FC236}">
                <a16:creationId xmlns:a16="http://schemas.microsoft.com/office/drawing/2014/main" id="{0EEE9422-74FF-5682-0822-56377AA5011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3207" name="Rectangle 7">
            <a:extLst>
              <a:ext uri="{FF2B5EF4-FFF2-40B4-BE49-F238E27FC236}">
                <a16:creationId xmlns:a16="http://schemas.microsoft.com/office/drawing/2014/main" id="{E689935B-BD55-1E60-3D33-B109796B0E1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3208" name="Rectangle 8">
            <a:extLst>
              <a:ext uri="{FF2B5EF4-FFF2-40B4-BE49-F238E27FC236}">
                <a16:creationId xmlns:a16="http://schemas.microsoft.com/office/drawing/2014/main" id="{AD948410-011E-CB15-A024-155E7D8CABD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3209" name="Line 9">
            <a:extLst>
              <a:ext uri="{FF2B5EF4-FFF2-40B4-BE49-F238E27FC236}">
                <a16:creationId xmlns:a16="http://schemas.microsoft.com/office/drawing/2014/main" id="{43B5DD09-7855-27FC-5D8D-1BA35906C0B6}"/>
              </a:ext>
            </a:extLst>
          </p:cNvPr>
          <p:cNvSpPr>
            <a:spLocks noChangeShapeType="1"/>
          </p:cNvSpPr>
          <p:nvPr/>
        </p:nvSpPr>
        <p:spPr bwMode="auto">
          <a:xfrm>
            <a:off x="457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10" name="Line 10">
            <a:extLst>
              <a:ext uri="{FF2B5EF4-FFF2-40B4-BE49-F238E27FC236}">
                <a16:creationId xmlns:a16="http://schemas.microsoft.com/office/drawing/2014/main" id="{5B8DA754-FFCA-F5CD-B78B-312EED4B6890}"/>
              </a:ext>
            </a:extLst>
          </p:cNvPr>
          <p:cNvSpPr>
            <a:spLocks noChangeShapeType="1"/>
          </p:cNvSpPr>
          <p:nvPr/>
        </p:nvSpPr>
        <p:spPr bwMode="auto">
          <a:xfrm>
            <a:off x="458788" y="4953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3211" name="Rectangle 11">
            <a:extLst>
              <a:ext uri="{FF2B5EF4-FFF2-40B4-BE49-F238E27FC236}">
                <a16:creationId xmlns:a16="http://schemas.microsoft.com/office/drawing/2014/main" id="{318FD33C-A1BC-C4C5-55E8-72696A6DFF2C}"/>
              </a:ext>
            </a:extLst>
          </p:cNvPr>
          <p:cNvSpPr>
            <a:spLocks noChangeArrowheads="1"/>
          </p:cNvSpPr>
          <p:nvPr/>
        </p:nvSpPr>
        <p:spPr bwMode="auto">
          <a:xfrm>
            <a:off x="495300" y="23018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CBT, the source sends the multicast packet (encapsulated in a unicast packet) to the core router. The core router decapsulates the packet and forwards it to all interested interfaces.</a:t>
            </a:r>
          </a:p>
        </p:txBody>
      </p:sp>
      <p:grpSp>
        <p:nvGrpSpPr>
          <p:cNvPr id="1203212" name="Group 12">
            <a:extLst>
              <a:ext uri="{FF2B5EF4-FFF2-40B4-BE49-F238E27FC236}">
                <a16:creationId xmlns:a16="http://schemas.microsoft.com/office/drawing/2014/main" id="{B348AB9E-3927-2C03-07B0-11AEB366EACC}"/>
              </a:ext>
            </a:extLst>
          </p:cNvPr>
          <p:cNvGrpSpPr>
            <a:grpSpLocks/>
          </p:cNvGrpSpPr>
          <p:nvPr/>
        </p:nvGrpSpPr>
        <p:grpSpPr bwMode="auto">
          <a:xfrm>
            <a:off x="457200" y="1524000"/>
            <a:ext cx="1143000" cy="566738"/>
            <a:chOff x="1200" y="1248"/>
            <a:chExt cx="720" cy="357"/>
          </a:xfrm>
        </p:grpSpPr>
        <p:pic>
          <p:nvPicPr>
            <p:cNvPr id="1203213" name="Picture 13">
              <a:extLst>
                <a:ext uri="{FF2B5EF4-FFF2-40B4-BE49-F238E27FC236}">
                  <a16:creationId xmlns:a16="http://schemas.microsoft.com/office/drawing/2014/main" id="{AA568F63-389A-C7B3-9559-DF1233FCB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3214" name="Text Box 14">
              <a:extLst>
                <a:ext uri="{FF2B5EF4-FFF2-40B4-BE49-F238E27FC236}">
                  <a16:creationId xmlns:a16="http://schemas.microsoft.com/office/drawing/2014/main" id="{B5C77E70-71A9-4F04-536F-7715348577C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6EC200-F519-84FB-3811-A7968F009F0D}"/>
              </a:ext>
            </a:extLst>
          </p:cNvPr>
          <p:cNvSpPr>
            <a:spLocks noGrp="1"/>
          </p:cNvSpPr>
          <p:nvPr>
            <p:ph type="sldNum" sz="quarter" idx="10"/>
          </p:nvPr>
        </p:nvSpPr>
        <p:spPr/>
        <p:txBody>
          <a:bodyPr/>
          <a:lstStyle/>
          <a:p>
            <a:r>
              <a:rPr lang="en-US" altLang="en-US"/>
              <a:t>22.</a:t>
            </a:r>
            <a:fld id="{F574D961-C23D-A64E-904D-C952626A2CE0}" type="slidenum">
              <a:rPr lang="en-US" altLang="en-US"/>
              <a:pPr/>
              <a:t>78</a:t>
            </a:fld>
            <a:endParaRPr lang="en-US" altLang="en-US"/>
          </a:p>
        </p:txBody>
      </p:sp>
      <p:sp>
        <p:nvSpPr>
          <p:cNvPr id="1205250" name="Rectangle 2">
            <a:extLst>
              <a:ext uri="{FF2B5EF4-FFF2-40B4-BE49-F238E27FC236}">
                <a16:creationId xmlns:a16="http://schemas.microsoft.com/office/drawing/2014/main" id="{DC841B4E-BD6C-AAE7-B4EB-D18C715CA25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5251" name="Rectangle 3">
            <a:extLst>
              <a:ext uri="{FF2B5EF4-FFF2-40B4-BE49-F238E27FC236}">
                <a16:creationId xmlns:a16="http://schemas.microsoft.com/office/drawing/2014/main" id="{F6DF2F3A-03DD-3E38-9806-DBBA7947A1B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5252" name="Rectangle 4">
            <a:extLst>
              <a:ext uri="{FF2B5EF4-FFF2-40B4-BE49-F238E27FC236}">
                <a16:creationId xmlns:a16="http://schemas.microsoft.com/office/drawing/2014/main" id="{D5824872-86CE-08F3-63D0-18D3D91305B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5253" name="Rectangle 5">
            <a:extLst>
              <a:ext uri="{FF2B5EF4-FFF2-40B4-BE49-F238E27FC236}">
                <a16:creationId xmlns:a16="http://schemas.microsoft.com/office/drawing/2014/main" id="{BCDA2442-AE2A-273B-C793-F94CA72BBEE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5254" name="Rectangle 6">
            <a:extLst>
              <a:ext uri="{FF2B5EF4-FFF2-40B4-BE49-F238E27FC236}">
                <a16:creationId xmlns:a16="http://schemas.microsoft.com/office/drawing/2014/main" id="{71B2FB44-6FD9-F00E-1AA6-BECD848F7C3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5255" name="Rectangle 7">
            <a:extLst>
              <a:ext uri="{FF2B5EF4-FFF2-40B4-BE49-F238E27FC236}">
                <a16:creationId xmlns:a16="http://schemas.microsoft.com/office/drawing/2014/main" id="{DE44A477-AB2D-803A-8774-59671EA053B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5256" name="Rectangle 8">
            <a:extLst>
              <a:ext uri="{FF2B5EF4-FFF2-40B4-BE49-F238E27FC236}">
                <a16:creationId xmlns:a16="http://schemas.microsoft.com/office/drawing/2014/main" id="{FB0FB5E0-D8A6-A65F-E562-4853B1AD0D8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5257" name="Line 9">
            <a:extLst>
              <a:ext uri="{FF2B5EF4-FFF2-40B4-BE49-F238E27FC236}">
                <a16:creationId xmlns:a16="http://schemas.microsoft.com/office/drawing/2014/main" id="{F84A27C9-8A98-1F55-A380-A5FAF2DC685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58" name="Line 10">
            <a:extLst>
              <a:ext uri="{FF2B5EF4-FFF2-40B4-BE49-F238E27FC236}">
                <a16:creationId xmlns:a16="http://schemas.microsoft.com/office/drawing/2014/main" id="{DF83AC9C-51E6-55AF-0175-2A634731A4B4}"/>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5259" name="Rectangle 11">
            <a:extLst>
              <a:ext uri="{FF2B5EF4-FFF2-40B4-BE49-F238E27FC236}">
                <a16:creationId xmlns:a16="http://schemas.microsoft.com/office/drawing/2014/main" id="{B912C5FA-3A24-DFDA-CA5D-A889A50F1337}"/>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PIM-DM is used in a dense multicast environment, such as a LAN.</a:t>
            </a:r>
          </a:p>
        </p:txBody>
      </p:sp>
      <p:grpSp>
        <p:nvGrpSpPr>
          <p:cNvPr id="1205260" name="Group 12">
            <a:extLst>
              <a:ext uri="{FF2B5EF4-FFF2-40B4-BE49-F238E27FC236}">
                <a16:creationId xmlns:a16="http://schemas.microsoft.com/office/drawing/2014/main" id="{FB1638BC-D2B5-A2C4-643E-F9BC37C44CE3}"/>
              </a:ext>
            </a:extLst>
          </p:cNvPr>
          <p:cNvGrpSpPr>
            <a:grpSpLocks/>
          </p:cNvGrpSpPr>
          <p:nvPr/>
        </p:nvGrpSpPr>
        <p:grpSpPr bwMode="auto">
          <a:xfrm>
            <a:off x="457200" y="1981200"/>
            <a:ext cx="1143000" cy="566738"/>
            <a:chOff x="1200" y="1248"/>
            <a:chExt cx="720" cy="357"/>
          </a:xfrm>
        </p:grpSpPr>
        <p:pic>
          <p:nvPicPr>
            <p:cNvPr id="1205261" name="Picture 13">
              <a:extLst>
                <a:ext uri="{FF2B5EF4-FFF2-40B4-BE49-F238E27FC236}">
                  <a16:creationId xmlns:a16="http://schemas.microsoft.com/office/drawing/2014/main" id="{AE28D836-F2D6-9CC6-79C1-E1C890E09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5262" name="Text Box 14">
              <a:extLst>
                <a:ext uri="{FF2B5EF4-FFF2-40B4-BE49-F238E27FC236}">
                  <a16:creationId xmlns:a16="http://schemas.microsoft.com/office/drawing/2014/main" id="{D48F6F9A-1E77-5D28-6AEA-5F6536617E4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A0BDB7-88A3-B051-0CD4-AFE32AC37983}"/>
              </a:ext>
            </a:extLst>
          </p:cNvPr>
          <p:cNvSpPr>
            <a:spLocks noGrp="1"/>
          </p:cNvSpPr>
          <p:nvPr>
            <p:ph type="sldNum" sz="quarter" idx="10"/>
          </p:nvPr>
        </p:nvSpPr>
        <p:spPr/>
        <p:txBody>
          <a:bodyPr/>
          <a:lstStyle/>
          <a:p>
            <a:r>
              <a:rPr lang="en-US" altLang="en-US"/>
              <a:t>22.</a:t>
            </a:r>
            <a:fld id="{A729B26D-F5E3-9C40-B165-1480A81069C7}" type="slidenum">
              <a:rPr lang="en-US" altLang="en-US"/>
              <a:pPr/>
              <a:t>79</a:t>
            </a:fld>
            <a:endParaRPr lang="en-US" altLang="en-US"/>
          </a:p>
        </p:txBody>
      </p:sp>
      <p:sp>
        <p:nvSpPr>
          <p:cNvPr id="1207298" name="Rectangle 2">
            <a:extLst>
              <a:ext uri="{FF2B5EF4-FFF2-40B4-BE49-F238E27FC236}">
                <a16:creationId xmlns:a16="http://schemas.microsoft.com/office/drawing/2014/main" id="{FCD4328B-22F7-DFE9-F418-438CB5E9301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7299" name="Rectangle 3">
            <a:extLst>
              <a:ext uri="{FF2B5EF4-FFF2-40B4-BE49-F238E27FC236}">
                <a16:creationId xmlns:a16="http://schemas.microsoft.com/office/drawing/2014/main" id="{1A66BB14-D3C8-4FA9-F208-4361CAEA271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7300" name="Rectangle 4">
            <a:extLst>
              <a:ext uri="{FF2B5EF4-FFF2-40B4-BE49-F238E27FC236}">
                <a16:creationId xmlns:a16="http://schemas.microsoft.com/office/drawing/2014/main" id="{8BAE8414-1C5F-C7DB-AA2E-84DE6271496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7301" name="Rectangle 5">
            <a:extLst>
              <a:ext uri="{FF2B5EF4-FFF2-40B4-BE49-F238E27FC236}">
                <a16:creationId xmlns:a16="http://schemas.microsoft.com/office/drawing/2014/main" id="{3E800A4A-DDF5-5F6C-7A76-2301F501808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7302" name="Rectangle 6">
            <a:extLst>
              <a:ext uri="{FF2B5EF4-FFF2-40B4-BE49-F238E27FC236}">
                <a16:creationId xmlns:a16="http://schemas.microsoft.com/office/drawing/2014/main" id="{C2B95B75-1048-9B53-79CD-1A6B41238B4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7303" name="Rectangle 7">
            <a:extLst>
              <a:ext uri="{FF2B5EF4-FFF2-40B4-BE49-F238E27FC236}">
                <a16:creationId xmlns:a16="http://schemas.microsoft.com/office/drawing/2014/main" id="{94C67350-A929-1D29-6AD9-2839A030FC7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7304" name="Rectangle 8">
            <a:extLst>
              <a:ext uri="{FF2B5EF4-FFF2-40B4-BE49-F238E27FC236}">
                <a16:creationId xmlns:a16="http://schemas.microsoft.com/office/drawing/2014/main" id="{93073F35-20E3-F18C-BF94-F8A2507EADD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7305" name="Line 9">
            <a:extLst>
              <a:ext uri="{FF2B5EF4-FFF2-40B4-BE49-F238E27FC236}">
                <a16:creationId xmlns:a16="http://schemas.microsoft.com/office/drawing/2014/main" id="{F04C120E-C913-224C-1115-294612A003D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7306" name="Line 10">
            <a:extLst>
              <a:ext uri="{FF2B5EF4-FFF2-40B4-BE49-F238E27FC236}">
                <a16:creationId xmlns:a16="http://schemas.microsoft.com/office/drawing/2014/main" id="{EC1B3897-CC51-44FF-8818-2A9B17F6AE63}"/>
              </a:ext>
            </a:extLst>
          </p:cNvPr>
          <p:cNvSpPr>
            <a:spLocks noChangeShapeType="1"/>
          </p:cNvSpPr>
          <p:nvPr/>
        </p:nvSpPr>
        <p:spPr bwMode="auto">
          <a:xfrm>
            <a:off x="458788" y="5334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7307" name="Rectangle 11">
            <a:extLst>
              <a:ext uri="{FF2B5EF4-FFF2-40B4-BE49-F238E27FC236}">
                <a16:creationId xmlns:a16="http://schemas.microsoft.com/office/drawing/2014/main" id="{E6FAA876-01CA-0B7F-5EB7-E357587EB5AA}"/>
              </a:ext>
            </a:extLst>
          </p:cNvPr>
          <p:cNvSpPr>
            <a:spLocks noChangeArrowheads="1"/>
          </p:cNvSpPr>
          <p:nvPr/>
        </p:nvSpPr>
        <p:spPr bwMode="auto">
          <a:xfrm>
            <a:off x="495300" y="27590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PIM-DM uses RPF and pruning and grafting strategies to handle multicasting.</a:t>
            </a:r>
          </a:p>
          <a:p>
            <a:pPr algn="ctr"/>
            <a:r>
              <a:rPr lang="en-US" altLang="en-US" baseline="0"/>
              <a:t>However, it is independent of the underlying unicast protocol.</a:t>
            </a:r>
          </a:p>
        </p:txBody>
      </p:sp>
      <p:grpSp>
        <p:nvGrpSpPr>
          <p:cNvPr id="1207308" name="Group 12">
            <a:extLst>
              <a:ext uri="{FF2B5EF4-FFF2-40B4-BE49-F238E27FC236}">
                <a16:creationId xmlns:a16="http://schemas.microsoft.com/office/drawing/2014/main" id="{15C7A1D3-C579-1DA3-E3CA-78FF15CA220A}"/>
              </a:ext>
            </a:extLst>
          </p:cNvPr>
          <p:cNvGrpSpPr>
            <a:grpSpLocks/>
          </p:cNvGrpSpPr>
          <p:nvPr/>
        </p:nvGrpSpPr>
        <p:grpSpPr bwMode="auto">
          <a:xfrm>
            <a:off x="457200" y="1981200"/>
            <a:ext cx="1143000" cy="566738"/>
            <a:chOff x="1200" y="1248"/>
            <a:chExt cx="720" cy="357"/>
          </a:xfrm>
        </p:grpSpPr>
        <p:pic>
          <p:nvPicPr>
            <p:cNvPr id="1207309" name="Picture 13">
              <a:extLst>
                <a:ext uri="{FF2B5EF4-FFF2-40B4-BE49-F238E27FC236}">
                  <a16:creationId xmlns:a16="http://schemas.microsoft.com/office/drawing/2014/main" id="{9D94F062-23E6-2A8F-A881-313CCEA42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7310" name="Text Box 14">
              <a:extLst>
                <a:ext uri="{FF2B5EF4-FFF2-40B4-BE49-F238E27FC236}">
                  <a16:creationId xmlns:a16="http://schemas.microsoft.com/office/drawing/2014/main" id="{552AC1DA-C5EB-0B17-1E3C-EB036AECA50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DCFA2D-C4E4-4FCD-547C-7F525EB0FC43}"/>
              </a:ext>
            </a:extLst>
          </p:cNvPr>
          <p:cNvSpPr>
            <a:spLocks noGrp="1"/>
          </p:cNvSpPr>
          <p:nvPr>
            <p:ph type="sldNum" sz="quarter" idx="10"/>
          </p:nvPr>
        </p:nvSpPr>
        <p:spPr/>
        <p:txBody>
          <a:bodyPr/>
          <a:lstStyle/>
          <a:p>
            <a:r>
              <a:rPr lang="en-US" altLang="en-US"/>
              <a:t>22.</a:t>
            </a:r>
            <a:fld id="{C27895CA-0733-B346-935B-6E03DD7F6C71}" type="slidenum">
              <a:rPr lang="en-US" altLang="en-US"/>
              <a:pPr/>
              <a:t>8</a:t>
            </a:fld>
            <a:endParaRPr lang="en-US" altLang="en-US"/>
          </a:p>
        </p:txBody>
      </p:sp>
      <p:sp>
        <p:nvSpPr>
          <p:cNvPr id="1090562" name="Line 2">
            <a:extLst>
              <a:ext uri="{FF2B5EF4-FFF2-40B4-BE49-F238E27FC236}">
                <a16:creationId xmlns:a16="http://schemas.microsoft.com/office/drawing/2014/main" id="{32C74B5E-8CB7-44A3-BF03-7F7277B3918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3" name="Line 3">
            <a:extLst>
              <a:ext uri="{FF2B5EF4-FFF2-40B4-BE49-F238E27FC236}">
                <a16:creationId xmlns:a16="http://schemas.microsoft.com/office/drawing/2014/main" id="{62DC909E-8D3F-6788-3FB8-18B7D5A171B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4" name="Text Box 4">
            <a:extLst>
              <a:ext uri="{FF2B5EF4-FFF2-40B4-BE49-F238E27FC236}">
                <a16:creationId xmlns:a16="http://schemas.microsoft.com/office/drawing/2014/main" id="{4A4498FF-06D0-E305-8D1A-740589D58463}"/>
              </a:ext>
            </a:extLst>
          </p:cNvPr>
          <p:cNvSpPr txBox="1">
            <a:spLocks noChangeArrowheads="1"/>
          </p:cNvSpPr>
          <p:nvPr/>
        </p:nvSpPr>
        <p:spPr bwMode="auto">
          <a:xfrm>
            <a:off x="304800" y="381000"/>
            <a:ext cx="702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22.5  </a:t>
            </a:r>
            <a:r>
              <a:rPr lang="en-US" altLang="en-US" sz="2000" i="1" baseline="0">
                <a:latin typeface="Times New Roman" panose="02020603050405020304" pitchFamily="18" charset="0"/>
              </a:rPr>
              <a:t>Simplified forwarding module in classless address</a:t>
            </a:r>
          </a:p>
        </p:txBody>
      </p:sp>
      <p:sp>
        <p:nvSpPr>
          <p:cNvPr id="1090565" name="Line 5">
            <a:extLst>
              <a:ext uri="{FF2B5EF4-FFF2-40B4-BE49-F238E27FC236}">
                <a16:creationId xmlns:a16="http://schemas.microsoft.com/office/drawing/2014/main" id="{72B17635-884C-60BD-6C00-F1B92F2E054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0566" name="Picture 6">
            <a:extLst>
              <a:ext uri="{FF2B5EF4-FFF2-40B4-BE49-F238E27FC236}">
                <a16:creationId xmlns:a16="http://schemas.microsoft.com/office/drawing/2014/main" id="{301F30CE-4514-DF72-C17C-5DECA4169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2239963"/>
            <a:ext cx="8902700"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8F4FA7-EEE2-E550-DB9E-B99E81890D0A}"/>
              </a:ext>
            </a:extLst>
          </p:cNvPr>
          <p:cNvSpPr>
            <a:spLocks noGrp="1"/>
          </p:cNvSpPr>
          <p:nvPr>
            <p:ph type="sldNum" sz="quarter" idx="10"/>
          </p:nvPr>
        </p:nvSpPr>
        <p:spPr/>
        <p:txBody>
          <a:bodyPr/>
          <a:lstStyle/>
          <a:p>
            <a:r>
              <a:rPr lang="en-US" altLang="en-US"/>
              <a:t>22.</a:t>
            </a:r>
            <a:fld id="{3314934A-A5B8-4D4B-B97D-7F9847E5520C}" type="slidenum">
              <a:rPr lang="en-US" altLang="en-US"/>
              <a:pPr/>
              <a:t>80</a:t>
            </a:fld>
            <a:endParaRPr lang="en-US" altLang="en-US"/>
          </a:p>
        </p:txBody>
      </p:sp>
      <p:sp>
        <p:nvSpPr>
          <p:cNvPr id="1209346" name="Rectangle 2">
            <a:extLst>
              <a:ext uri="{FF2B5EF4-FFF2-40B4-BE49-F238E27FC236}">
                <a16:creationId xmlns:a16="http://schemas.microsoft.com/office/drawing/2014/main" id="{211C6203-A40D-A35C-3398-F3437ED5C5C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9347" name="Rectangle 3">
            <a:extLst>
              <a:ext uri="{FF2B5EF4-FFF2-40B4-BE49-F238E27FC236}">
                <a16:creationId xmlns:a16="http://schemas.microsoft.com/office/drawing/2014/main" id="{207FEC8B-6AD0-F209-6911-9830A651BBD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9348" name="Rectangle 4">
            <a:extLst>
              <a:ext uri="{FF2B5EF4-FFF2-40B4-BE49-F238E27FC236}">
                <a16:creationId xmlns:a16="http://schemas.microsoft.com/office/drawing/2014/main" id="{D4F9B277-FD48-D608-DF05-A42C87B3A9B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9349" name="Rectangle 5">
            <a:extLst>
              <a:ext uri="{FF2B5EF4-FFF2-40B4-BE49-F238E27FC236}">
                <a16:creationId xmlns:a16="http://schemas.microsoft.com/office/drawing/2014/main" id="{B1E8F925-5611-AB40-672E-227894FECD9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9350" name="Rectangle 6">
            <a:extLst>
              <a:ext uri="{FF2B5EF4-FFF2-40B4-BE49-F238E27FC236}">
                <a16:creationId xmlns:a16="http://schemas.microsoft.com/office/drawing/2014/main" id="{33F5C89D-7414-7A48-E914-9DE3F85F7A9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9351" name="Rectangle 7">
            <a:extLst>
              <a:ext uri="{FF2B5EF4-FFF2-40B4-BE49-F238E27FC236}">
                <a16:creationId xmlns:a16="http://schemas.microsoft.com/office/drawing/2014/main" id="{799486F4-42E3-43FF-B1DC-CD2821DADFB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9352" name="Rectangle 8">
            <a:extLst>
              <a:ext uri="{FF2B5EF4-FFF2-40B4-BE49-F238E27FC236}">
                <a16:creationId xmlns:a16="http://schemas.microsoft.com/office/drawing/2014/main" id="{59738634-C130-231C-8A0C-D8B071A76F7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9353" name="Line 9">
            <a:extLst>
              <a:ext uri="{FF2B5EF4-FFF2-40B4-BE49-F238E27FC236}">
                <a16:creationId xmlns:a16="http://schemas.microsoft.com/office/drawing/2014/main" id="{B8F5CED3-58CF-54D3-C704-6E0BF0417FF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9354" name="Line 10">
            <a:extLst>
              <a:ext uri="{FF2B5EF4-FFF2-40B4-BE49-F238E27FC236}">
                <a16:creationId xmlns:a16="http://schemas.microsoft.com/office/drawing/2014/main" id="{7224C8A6-020F-4054-6AA3-4841E90FC200}"/>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9355" name="Rectangle 11">
            <a:extLst>
              <a:ext uri="{FF2B5EF4-FFF2-40B4-BE49-F238E27FC236}">
                <a16:creationId xmlns:a16="http://schemas.microsoft.com/office/drawing/2014/main" id="{2830F167-0BAB-289B-63B5-9A3CD968E827}"/>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PIM-SM is used in a sparse multicast environment such as a WAN.</a:t>
            </a:r>
          </a:p>
        </p:txBody>
      </p:sp>
      <p:grpSp>
        <p:nvGrpSpPr>
          <p:cNvPr id="1209356" name="Group 12">
            <a:extLst>
              <a:ext uri="{FF2B5EF4-FFF2-40B4-BE49-F238E27FC236}">
                <a16:creationId xmlns:a16="http://schemas.microsoft.com/office/drawing/2014/main" id="{991B569A-C2EE-A979-0F63-3FF89E77FDB5}"/>
              </a:ext>
            </a:extLst>
          </p:cNvPr>
          <p:cNvGrpSpPr>
            <a:grpSpLocks/>
          </p:cNvGrpSpPr>
          <p:nvPr/>
        </p:nvGrpSpPr>
        <p:grpSpPr bwMode="auto">
          <a:xfrm>
            <a:off x="457200" y="1981200"/>
            <a:ext cx="1143000" cy="566738"/>
            <a:chOff x="1200" y="1248"/>
            <a:chExt cx="720" cy="357"/>
          </a:xfrm>
        </p:grpSpPr>
        <p:pic>
          <p:nvPicPr>
            <p:cNvPr id="1209357" name="Picture 13">
              <a:extLst>
                <a:ext uri="{FF2B5EF4-FFF2-40B4-BE49-F238E27FC236}">
                  <a16:creationId xmlns:a16="http://schemas.microsoft.com/office/drawing/2014/main" id="{3D3CDF1B-970D-A8BA-262E-FF3D7CA74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9358" name="Text Box 14">
              <a:extLst>
                <a:ext uri="{FF2B5EF4-FFF2-40B4-BE49-F238E27FC236}">
                  <a16:creationId xmlns:a16="http://schemas.microsoft.com/office/drawing/2014/main" id="{97FF2C33-275C-744A-4A5D-34C92381AC4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941661-C24A-47A8-6883-D7EDC78BD94C}"/>
              </a:ext>
            </a:extLst>
          </p:cNvPr>
          <p:cNvSpPr>
            <a:spLocks noGrp="1"/>
          </p:cNvSpPr>
          <p:nvPr>
            <p:ph type="sldNum" sz="quarter" idx="10"/>
          </p:nvPr>
        </p:nvSpPr>
        <p:spPr/>
        <p:txBody>
          <a:bodyPr/>
          <a:lstStyle/>
          <a:p>
            <a:r>
              <a:rPr lang="en-US" altLang="en-US"/>
              <a:t>22.</a:t>
            </a:r>
            <a:fld id="{77491220-0C99-EB43-B9A5-A82443C7293B}" type="slidenum">
              <a:rPr lang="en-US" altLang="en-US"/>
              <a:pPr/>
              <a:t>81</a:t>
            </a:fld>
            <a:endParaRPr lang="en-US" altLang="en-US"/>
          </a:p>
        </p:txBody>
      </p:sp>
      <p:sp>
        <p:nvSpPr>
          <p:cNvPr id="1231874" name="Rectangle 2">
            <a:extLst>
              <a:ext uri="{FF2B5EF4-FFF2-40B4-BE49-F238E27FC236}">
                <a16:creationId xmlns:a16="http://schemas.microsoft.com/office/drawing/2014/main" id="{F1D432F5-1FD4-7EBE-E106-CB7C0AB7338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1875" name="Rectangle 3">
            <a:extLst>
              <a:ext uri="{FF2B5EF4-FFF2-40B4-BE49-F238E27FC236}">
                <a16:creationId xmlns:a16="http://schemas.microsoft.com/office/drawing/2014/main" id="{EBC61031-504C-3732-C0F4-4FC951D6B68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1876" name="Rectangle 4">
            <a:extLst>
              <a:ext uri="{FF2B5EF4-FFF2-40B4-BE49-F238E27FC236}">
                <a16:creationId xmlns:a16="http://schemas.microsoft.com/office/drawing/2014/main" id="{AE4E3C4B-E4C4-EC5F-09AE-DA6B2E2CBA9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1877" name="Rectangle 5">
            <a:extLst>
              <a:ext uri="{FF2B5EF4-FFF2-40B4-BE49-F238E27FC236}">
                <a16:creationId xmlns:a16="http://schemas.microsoft.com/office/drawing/2014/main" id="{F7675CC0-1A25-BA4C-155C-3E6E8275574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1878" name="Rectangle 6">
            <a:extLst>
              <a:ext uri="{FF2B5EF4-FFF2-40B4-BE49-F238E27FC236}">
                <a16:creationId xmlns:a16="http://schemas.microsoft.com/office/drawing/2014/main" id="{209F9290-7F26-97DA-9C46-FDA8C72E39D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1879" name="Rectangle 7">
            <a:extLst>
              <a:ext uri="{FF2B5EF4-FFF2-40B4-BE49-F238E27FC236}">
                <a16:creationId xmlns:a16="http://schemas.microsoft.com/office/drawing/2014/main" id="{4A5C68B2-C013-CB9F-EF6B-B199AA4C0E3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1880" name="Rectangle 8">
            <a:extLst>
              <a:ext uri="{FF2B5EF4-FFF2-40B4-BE49-F238E27FC236}">
                <a16:creationId xmlns:a16="http://schemas.microsoft.com/office/drawing/2014/main" id="{8357B36E-AA90-1A36-837E-72FBF6CF85F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31881" name="Line 9">
            <a:extLst>
              <a:ext uri="{FF2B5EF4-FFF2-40B4-BE49-F238E27FC236}">
                <a16:creationId xmlns:a16="http://schemas.microsoft.com/office/drawing/2014/main" id="{6225F8DE-B8CD-4459-020C-3938DA29CC7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882" name="Line 10">
            <a:extLst>
              <a:ext uri="{FF2B5EF4-FFF2-40B4-BE49-F238E27FC236}">
                <a16:creationId xmlns:a16="http://schemas.microsoft.com/office/drawing/2014/main" id="{602996F6-3866-E1DA-7A73-AFC1EB752810}"/>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883" name="Rectangle 11">
            <a:extLst>
              <a:ext uri="{FF2B5EF4-FFF2-40B4-BE49-F238E27FC236}">
                <a16:creationId xmlns:a16="http://schemas.microsoft.com/office/drawing/2014/main" id="{B38F8A2C-8D07-C30E-1CC9-369443ABC278}"/>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PIM-SM is similar to CBT but uses a simpler procedure.</a:t>
            </a:r>
          </a:p>
        </p:txBody>
      </p:sp>
      <p:grpSp>
        <p:nvGrpSpPr>
          <p:cNvPr id="1231884" name="Group 12">
            <a:extLst>
              <a:ext uri="{FF2B5EF4-FFF2-40B4-BE49-F238E27FC236}">
                <a16:creationId xmlns:a16="http://schemas.microsoft.com/office/drawing/2014/main" id="{972DA2A0-8F62-AECD-264B-13D5ACFEA4BD}"/>
              </a:ext>
            </a:extLst>
          </p:cNvPr>
          <p:cNvGrpSpPr>
            <a:grpSpLocks/>
          </p:cNvGrpSpPr>
          <p:nvPr/>
        </p:nvGrpSpPr>
        <p:grpSpPr bwMode="auto">
          <a:xfrm>
            <a:off x="457200" y="1981200"/>
            <a:ext cx="1143000" cy="566738"/>
            <a:chOff x="1200" y="1248"/>
            <a:chExt cx="720" cy="357"/>
          </a:xfrm>
        </p:grpSpPr>
        <p:pic>
          <p:nvPicPr>
            <p:cNvPr id="1231885" name="Picture 13">
              <a:extLst>
                <a:ext uri="{FF2B5EF4-FFF2-40B4-BE49-F238E27FC236}">
                  <a16:creationId xmlns:a16="http://schemas.microsoft.com/office/drawing/2014/main" id="{0F6B82B6-F124-D1B8-C9BF-B6424200E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1886" name="Text Box 14">
              <a:extLst>
                <a:ext uri="{FF2B5EF4-FFF2-40B4-BE49-F238E27FC236}">
                  <a16:creationId xmlns:a16="http://schemas.microsoft.com/office/drawing/2014/main" id="{32D3A83F-A0B6-8B10-51E5-97EE8E1E089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72CF39-BEB4-B10A-D3BD-A22C14EEEB04}"/>
              </a:ext>
            </a:extLst>
          </p:cNvPr>
          <p:cNvSpPr>
            <a:spLocks noGrp="1"/>
          </p:cNvSpPr>
          <p:nvPr>
            <p:ph type="sldNum" sz="quarter" idx="10"/>
          </p:nvPr>
        </p:nvSpPr>
        <p:spPr/>
        <p:txBody>
          <a:bodyPr/>
          <a:lstStyle/>
          <a:p>
            <a:r>
              <a:rPr lang="en-US" altLang="en-US"/>
              <a:t>22.</a:t>
            </a:r>
            <a:fld id="{7472CF85-34E5-CB46-B97E-D8FA24F707B0}" type="slidenum">
              <a:rPr lang="en-US" altLang="en-US"/>
              <a:pPr/>
              <a:t>82</a:t>
            </a:fld>
            <a:endParaRPr lang="en-US" altLang="en-US"/>
          </a:p>
        </p:txBody>
      </p:sp>
      <p:sp>
        <p:nvSpPr>
          <p:cNvPr id="1174530" name="Line 2">
            <a:extLst>
              <a:ext uri="{FF2B5EF4-FFF2-40B4-BE49-F238E27FC236}">
                <a16:creationId xmlns:a16="http://schemas.microsoft.com/office/drawing/2014/main" id="{7400B275-C745-5053-EBBC-00C342100534}"/>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4531" name="Line 3">
            <a:extLst>
              <a:ext uri="{FF2B5EF4-FFF2-40B4-BE49-F238E27FC236}">
                <a16:creationId xmlns:a16="http://schemas.microsoft.com/office/drawing/2014/main" id="{F9F63558-4F21-B6DC-7522-AAB66B43573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4532" name="Text Box 4">
            <a:extLst>
              <a:ext uri="{FF2B5EF4-FFF2-40B4-BE49-F238E27FC236}">
                <a16:creationId xmlns:a16="http://schemas.microsoft.com/office/drawing/2014/main" id="{958C0013-8780-8263-454A-3B1BF3FFE519}"/>
              </a:ext>
            </a:extLst>
          </p:cNvPr>
          <p:cNvSpPr txBox="1">
            <a:spLocks noChangeArrowheads="1"/>
          </p:cNvSpPr>
          <p:nvPr/>
        </p:nvSpPr>
        <p:spPr bwMode="auto">
          <a:xfrm>
            <a:off x="304800" y="381000"/>
            <a:ext cx="382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22.46  </a:t>
            </a:r>
            <a:r>
              <a:rPr lang="en-US" altLang="en-US" sz="2000" i="1" baseline="0">
                <a:latin typeface="Times New Roman" panose="02020603050405020304" pitchFamily="18" charset="0"/>
              </a:rPr>
              <a:t>Logical tunneling</a:t>
            </a:r>
          </a:p>
        </p:txBody>
      </p:sp>
      <p:sp>
        <p:nvSpPr>
          <p:cNvPr id="1174533" name="Line 5">
            <a:extLst>
              <a:ext uri="{FF2B5EF4-FFF2-40B4-BE49-F238E27FC236}">
                <a16:creationId xmlns:a16="http://schemas.microsoft.com/office/drawing/2014/main" id="{7014A9AE-5190-0C31-80D5-08899779821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74534" name="Picture 6">
            <a:extLst>
              <a:ext uri="{FF2B5EF4-FFF2-40B4-BE49-F238E27FC236}">
                <a16:creationId xmlns:a16="http://schemas.microsoft.com/office/drawing/2014/main" id="{21129A0D-AA14-2E6F-6612-51D2C593D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524000"/>
            <a:ext cx="6143625"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EF3A02-A43D-160D-E314-BF88D9FD17CA}"/>
              </a:ext>
            </a:extLst>
          </p:cNvPr>
          <p:cNvSpPr>
            <a:spLocks noGrp="1"/>
          </p:cNvSpPr>
          <p:nvPr>
            <p:ph type="sldNum" sz="quarter" idx="10"/>
          </p:nvPr>
        </p:nvSpPr>
        <p:spPr/>
        <p:txBody>
          <a:bodyPr/>
          <a:lstStyle/>
          <a:p>
            <a:r>
              <a:rPr lang="en-US" altLang="en-US"/>
              <a:t>22.</a:t>
            </a:r>
            <a:fld id="{3BF6128D-A5D5-264D-95B1-D7F7C6E025D6}" type="slidenum">
              <a:rPr lang="en-US" altLang="en-US"/>
              <a:pPr/>
              <a:t>83</a:t>
            </a:fld>
            <a:endParaRPr lang="en-US" altLang="en-US"/>
          </a:p>
        </p:txBody>
      </p:sp>
      <p:sp>
        <p:nvSpPr>
          <p:cNvPr id="1176578" name="Line 2">
            <a:extLst>
              <a:ext uri="{FF2B5EF4-FFF2-40B4-BE49-F238E27FC236}">
                <a16:creationId xmlns:a16="http://schemas.microsoft.com/office/drawing/2014/main" id="{9CF3779C-1F2D-5778-DB25-D20EA902445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6579" name="Line 3">
            <a:extLst>
              <a:ext uri="{FF2B5EF4-FFF2-40B4-BE49-F238E27FC236}">
                <a16:creationId xmlns:a16="http://schemas.microsoft.com/office/drawing/2014/main" id="{4DA02C51-C7D4-FFBF-4E9E-DA17217930D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6580" name="Text Box 4">
            <a:extLst>
              <a:ext uri="{FF2B5EF4-FFF2-40B4-BE49-F238E27FC236}">
                <a16:creationId xmlns:a16="http://schemas.microsoft.com/office/drawing/2014/main" id="{74A540DC-9548-ED4B-B1E0-D51B711EAB3E}"/>
              </a:ext>
            </a:extLst>
          </p:cNvPr>
          <p:cNvSpPr txBox="1">
            <a:spLocks noChangeArrowheads="1"/>
          </p:cNvSpPr>
          <p:nvPr/>
        </p:nvSpPr>
        <p:spPr bwMode="auto">
          <a:xfrm>
            <a:off x="304800" y="381000"/>
            <a:ext cx="289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22.47  </a:t>
            </a:r>
            <a:r>
              <a:rPr lang="en-US" altLang="en-US" sz="2000" i="1" baseline="0">
                <a:latin typeface="Times New Roman" panose="02020603050405020304" pitchFamily="18" charset="0"/>
              </a:rPr>
              <a:t>MBONE</a:t>
            </a:r>
          </a:p>
        </p:txBody>
      </p:sp>
      <p:sp>
        <p:nvSpPr>
          <p:cNvPr id="1176581" name="Line 5">
            <a:extLst>
              <a:ext uri="{FF2B5EF4-FFF2-40B4-BE49-F238E27FC236}">
                <a16:creationId xmlns:a16="http://schemas.microsoft.com/office/drawing/2014/main" id="{75B9726D-D4C4-E1B6-A476-C5D63CC3B35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76582" name="Picture 6">
            <a:extLst>
              <a:ext uri="{FF2B5EF4-FFF2-40B4-BE49-F238E27FC236}">
                <a16:creationId xmlns:a16="http://schemas.microsoft.com/office/drawing/2014/main" id="{25D9C3DD-3212-E928-FD96-3BC8F09CC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6929438"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7D6A2A-ED80-2C78-F9F0-B4191A5C9A1A}"/>
              </a:ext>
            </a:extLst>
          </p:cNvPr>
          <p:cNvSpPr>
            <a:spLocks noGrp="1"/>
          </p:cNvSpPr>
          <p:nvPr>
            <p:ph type="sldNum" sz="quarter" idx="10"/>
          </p:nvPr>
        </p:nvSpPr>
        <p:spPr/>
        <p:txBody>
          <a:bodyPr/>
          <a:lstStyle/>
          <a:p>
            <a:r>
              <a:rPr lang="en-US" altLang="en-US"/>
              <a:t>22.</a:t>
            </a:r>
            <a:fld id="{813001C6-0A78-BC4E-A402-9BE34799C9E2}" type="slidenum">
              <a:rPr lang="en-US" altLang="en-US"/>
              <a:pPr/>
              <a:t>9</a:t>
            </a:fld>
            <a:endParaRPr lang="en-US" altLang="en-US"/>
          </a:p>
        </p:txBody>
      </p:sp>
      <p:sp>
        <p:nvSpPr>
          <p:cNvPr id="1178626" name="Rectangle 2">
            <a:extLst>
              <a:ext uri="{FF2B5EF4-FFF2-40B4-BE49-F238E27FC236}">
                <a16:creationId xmlns:a16="http://schemas.microsoft.com/office/drawing/2014/main" id="{BA155154-3E4C-4902-D115-1E5482E263C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27" name="Rectangle 3">
            <a:extLst>
              <a:ext uri="{FF2B5EF4-FFF2-40B4-BE49-F238E27FC236}">
                <a16:creationId xmlns:a16="http://schemas.microsoft.com/office/drawing/2014/main" id="{FA4ECD20-652E-90ED-101E-ADBB8BB71F8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28" name="Rectangle 4">
            <a:extLst>
              <a:ext uri="{FF2B5EF4-FFF2-40B4-BE49-F238E27FC236}">
                <a16:creationId xmlns:a16="http://schemas.microsoft.com/office/drawing/2014/main" id="{3FE0AB6D-8F8B-4680-2CF4-D71B669CD75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29" name="Rectangle 5">
            <a:extLst>
              <a:ext uri="{FF2B5EF4-FFF2-40B4-BE49-F238E27FC236}">
                <a16:creationId xmlns:a16="http://schemas.microsoft.com/office/drawing/2014/main" id="{05441F2E-BC19-6C78-9715-D8DFB75B7D2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30" name="Rectangle 6">
            <a:extLst>
              <a:ext uri="{FF2B5EF4-FFF2-40B4-BE49-F238E27FC236}">
                <a16:creationId xmlns:a16="http://schemas.microsoft.com/office/drawing/2014/main" id="{AF1D15B1-B648-AE25-052F-CF50A9E5FDA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31" name="Rectangle 7">
            <a:extLst>
              <a:ext uri="{FF2B5EF4-FFF2-40B4-BE49-F238E27FC236}">
                <a16:creationId xmlns:a16="http://schemas.microsoft.com/office/drawing/2014/main" id="{E26D9A6A-4A5B-5E48-B2A8-A0728376A06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32" name="Rectangle 8">
            <a:extLst>
              <a:ext uri="{FF2B5EF4-FFF2-40B4-BE49-F238E27FC236}">
                <a16:creationId xmlns:a16="http://schemas.microsoft.com/office/drawing/2014/main" id="{49A70EC2-4D77-5AE9-A644-7A0E1207D17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33" name="Line 9">
            <a:extLst>
              <a:ext uri="{FF2B5EF4-FFF2-40B4-BE49-F238E27FC236}">
                <a16:creationId xmlns:a16="http://schemas.microsoft.com/office/drawing/2014/main" id="{528A2078-096C-C053-59EE-C470E083A757}"/>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634" name="Line 10">
            <a:extLst>
              <a:ext uri="{FF2B5EF4-FFF2-40B4-BE49-F238E27FC236}">
                <a16:creationId xmlns:a16="http://schemas.microsoft.com/office/drawing/2014/main" id="{F2C04D3B-E156-5D69-F403-CAFD056AA1BB}"/>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8635" name="Rectangle 11">
            <a:extLst>
              <a:ext uri="{FF2B5EF4-FFF2-40B4-BE49-F238E27FC236}">
                <a16:creationId xmlns:a16="http://schemas.microsoft.com/office/drawing/2014/main" id="{2EB55740-670D-F536-0CF6-A3611196382A}"/>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classless addressing, we need at least four columns in a routing table.</a:t>
            </a:r>
          </a:p>
        </p:txBody>
      </p:sp>
      <p:grpSp>
        <p:nvGrpSpPr>
          <p:cNvPr id="1178636" name="Group 12">
            <a:extLst>
              <a:ext uri="{FF2B5EF4-FFF2-40B4-BE49-F238E27FC236}">
                <a16:creationId xmlns:a16="http://schemas.microsoft.com/office/drawing/2014/main" id="{AA178812-B5A4-6A1F-A12C-8B72A3558003}"/>
              </a:ext>
            </a:extLst>
          </p:cNvPr>
          <p:cNvGrpSpPr>
            <a:grpSpLocks/>
          </p:cNvGrpSpPr>
          <p:nvPr/>
        </p:nvGrpSpPr>
        <p:grpSpPr bwMode="auto">
          <a:xfrm>
            <a:off x="457200" y="1981200"/>
            <a:ext cx="1143000" cy="566738"/>
            <a:chOff x="1200" y="1248"/>
            <a:chExt cx="720" cy="357"/>
          </a:xfrm>
        </p:grpSpPr>
        <p:pic>
          <p:nvPicPr>
            <p:cNvPr id="1178637" name="Picture 13">
              <a:extLst>
                <a:ext uri="{FF2B5EF4-FFF2-40B4-BE49-F238E27FC236}">
                  <a16:creationId xmlns:a16="http://schemas.microsoft.com/office/drawing/2014/main" id="{9F921035-2E87-5951-AB27-12BBF075A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8638" name="Text Box 14">
              <a:extLst>
                <a:ext uri="{FF2B5EF4-FFF2-40B4-BE49-F238E27FC236}">
                  <a16:creationId xmlns:a16="http://schemas.microsoft.com/office/drawing/2014/main" id="{E1F3E6AC-6D5C-F57C-21BF-29D39F361D5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1800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1800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3101</TotalTime>
  <Words>1923</Words>
  <Application>Microsoft Macintosh PowerPoint</Application>
  <PresentationFormat>On-screen Show (4:3)</PresentationFormat>
  <Paragraphs>325</Paragraphs>
  <Slides>83</Slides>
  <Notes>83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189</cp:revision>
  <dcterms:created xsi:type="dcterms:W3CDTF">2000-01-15T04:50:39Z</dcterms:created>
  <dcterms:modified xsi:type="dcterms:W3CDTF">2025-08-23T14:57:13Z</dcterms:modified>
</cp:coreProperties>
</file>