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91"/>
  </p:notesMasterIdLst>
  <p:sldIdLst>
    <p:sldId id="922" r:id="rId2"/>
    <p:sldId id="535" r:id="rId3"/>
    <p:sldId id="878" r:id="rId4"/>
    <p:sldId id="837" r:id="rId5"/>
    <p:sldId id="838" r:id="rId6"/>
    <p:sldId id="839" r:id="rId7"/>
    <p:sldId id="840" r:id="rId8"/>
    <p:sldId id="841" r:id="rId9"/>
    <p:sldId id="877" r:id="rId10"/>
    <p:sldId id="842" r:id="rId11"/>
    <p:sldId id="843" r:id="rId12"/>
    <p:sldId id="834" r:id="rId13"/>
    <p:sldId id="910" r:id="rId14"/>
    <p:sldId id="915" r:id="rId15"/>
    <p:sldId id="921" r:id="rId16"/>
    <p:sldId id="845" r:id="rId17"/>
    <p:sldId id="879" r:id="rId18"/>
    <p:sldId id="846" r:id="rId19"/>
    <p:sldId id="916" r:id="rId20"/>
    <p:sldId id="847" r:id="rId21"/>
    <p:sldId id="848" r:id="rId22"/>
    <p:sldId id="835" r:id="rId23"/>
    <p:sldId id="911" r:id="rId24"/>
    <p:sldId id="849" r:id="rId25"/>
    <p:sldId id="850" r:id="rId26"/>
    <p:sldId id="851" r:id="rId27"/>
    <p:sldId id="880" r:id="rId28"/>
    <p:sldId id="917" r:id="rId29"/>
    <p:sldId id="881" r:id="rId30"/>
    <p:sldId id="882" r:id="rId31"/>
    <p:sldId id="852" r:id="rId32"/>
    <p:sldId id="853" r:id="rId33"/>
    <p:sldId id="912" r:id="rId34"/>
    <p:sldId id="854" r:id="rId35"/>
    <p:sldId id="883" r:id="rId36"/>
    <p:sldId id="884" r:id="rId37"/>
    <p:sldId id="885" r:id="rId38"/>
    <p:sldId id="855" r:id="rId39"/>
    <p:sldId id="856" r:id="rId40"/>
    <p:sldId id="886" r:id="rId41"/>
    <p:sldId id="887" r:id="rId42"/>
    <p:sldId id="857" r:id="rId43"/>
    <p:sldId id="858" r:id="rId44"/>
    <p:sldId id="888" r:id="rId45"/>
    <p:sldId id="918" r:id="rId46"/>
    <p:sldId id="919" r:id="rId47"/>
    <p:sldId id="920" r:id="rId48"/>
    <p:sldId id="859" r:id="rId49"/>
    <p:sldId id="889" r:id="rId50"/>
    <p:sldId id="890" r:id="rId51"/>
    <p:sldId id="891" r:id="rId52"/>
    <p:sldId id="892" r:id="rId53"/>
    <p:sldId id="893" r:id="rId54"/>
    <p:sldId id="860" r:id="rId55"/>
    <p:sldId id="861" r:id="rId56"/>
    <p:sldId id="894" r:id="rId57"/>
    <p:sldId id="862" r:id="rId58"/>
    <p:sldId id="836" r:id="rId59"/>
    <p:sldId id="895" r:id="rId60"/>
    <p:sldId id="913" r:id="rId61"/>
    <p:sldId id="863" r:id="rId62"/>
    <p:sldId id="896" r:id="rId63"/>
    <p:sldId id="864" r:id="rId64"/>
    <p:sldId id="897" r:id="rId65"/>
    <p:sldId id="898" r:id="rId66"/>
    <p:sldId id="899" r:id="rId67"/>
    <p:sldId id="900" r:id="rId68"/>
    <p:sldId id="901" r:id="rId69"/>
    <p:sldId id="865" r:id="rId70"/>
    <p:sldId id="902" r:id="rId71"/>
    <p:sldId id="866" r:id="rId72"/>
    <p:sldId id="903" r:id="rId73"/>
    <p:sldId id="904" r:id="rId74"/>
    <p:sldId id="867" r:id="rId75"/>
    <p:sldId id="905" r:id="rId76"/>
    <p:sldId id="868" r:id="rId77"/>
    <p:sldId id="914" r:id="rId78"/>
    <p:sldId id="906" r:id="rId79"/>
    <p:sldId id="907" r:id="rId80"/>
    <p:sldId id="869" r:id="rId81"/>
    <p:sldId id="908" r:id="rId82"/>
    <p:sldId id="870" r:id="rId83"/>
    <p:sldId id="909" r:id="rId84"/>
    <p:sldId id="871" r:id="rId85"/>
    <p:sldId id="872" r:id="rId86"/>
    <p:sldId id="873" r:id="rId87"/>
    <p:sldId id="874" r:id="rId88"/>
    <p:sldId id="875" r:id="rId89"/>
    <p:sldId id="876" r:id="rId90"/>
  </p:sldIdLst>
  <p:sldSz cx="9144000" cy="6858000" type="screen4x3"/>
  <p:notesSz cx="6858000" cy="9144000"/>
  <p:defaultTextStyle>
    <a:defPPr>
      <a:defRPr lang="en-US"/>
    </a:defPPr>
    <a:lvl1pPr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5pPr>
    <a:lvl6pPr marL="2286000" algn="l" defTabSz="914400" rtl="0" eaLnBrk="1" latinLnBrk="0" hangingPunct="1">
      <a:defRPr sz="3200" b="1" kern="1200" baseline="-18000">
        <a:solidFill>
          <a:schemeClr val="tx1"/>
        </a:solidFill>
        <a:latin typeface="Arial" panose="020B0604020202020204" pitchFamily="34" charset="0"/>
        <a:ea typeface="+mn-ea"/>
        <a:cs typeface="+mn-cs"/>
      </a:defRPr>
    </a:lvl6pPr>
    <a:lvl7pPr marL="2743200" algn="l" defTabSz="914400" rtl="0" eaLnBrk="1" latinLnBrk="0" hangingPunct="1">
      <a:defRPr sz="3200" b="1" kern="1200" baseline="-18000">
        <a:solidFill>
          <a:schemeClr val="tx1"/>
        </a:solidFill>
        <a:latin typeface="Arial" panose="020B0604020202020204" pitchFamily="34" charset="0"/>
        <a:ea typeface="+mn-ea"/>
        <a:cs typeface="+mn-cs"/>
      </a:defRPr>
    </a:lvl7pPr>
    <a:lvl8pPr marL="3200400" algn="l" defTabSz="914400" rtl="0" eaLnBrk="1" latinLnBrk="0" hangingPunct="1">
      <a:defRPr sz="3200" b="1" kern="1200" baseline="-18000">
        <a:solidFill>
          <a:schemeClr val="tx1"/>
        </a:solidFill>
        <a:latin typeface="Arial" panose="020B0604020202020204" pitchFamily="34" charset="0"/>
        <a:ea typeface="+mn-ea"/>
        <a:cs typeface="+mn-cs"/>
      </a:defRPr>
    </a:lvl8pPr>
    <a:lvl9pPr marL="3657600" algn="l" defTabSz="914400" rtl="0" eaLnBrk="1" latinLnBrk="0" hangingPunct="1">
      <a:defRPr sz="3200" b="1" kern="1200" baseline="-180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autoAdjust="0"/>
    <p:restoredTop sz="94674" autoAdjust="0"/>
  </p:normalViewPr>
  <p:slideViewPr>
    <p:cSldViewPr>
      <p:cViewPr varScale="1">
        <p:scale>
          <a:sx n="124" d="100"/>
          <a:sy n="124" d="100"/>
        </p:scale>
        <p:origin x="1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14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62" name="Rectangle 2">
            <a:extLst>
              <a:ext uri="{FF2B5EF4-FFF2-40B4-BE49-F238E27FC236}">
                <a16:creationId xmlns:a16="http://schemas.microsoft.com/office/drawing/2014/main" id="{E2D4CB57-4A8A-BCFE-1791-B6BA33F2F16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b="0" baseline="0">
                <a:latin typeface="Times New Roman" panose="02020603050405020304" pitchFamily="18" charset="0"/>
              </a:defRPr>
            </a:lvl1pPr>
          </a:lstStyle>
          <a:p>
            <a:pPr>
              <a:defRPr/>
            </a:pPr>
            <a:endParaRPr lang="en-US" altLang="en-US"/>
          </a:p>
        </p:txBody>
      </p:sp>
      <p:sp>
        <p:nvSpPr>
          <p:cNvPr id="962563" name="Rectangle 3">
            <a:extLst>
              <a:ext uri="{FF2B5EF4-FFF2-40B4-BE49-F238E27FC236}">
                <a16:creationId xmlns:a16="http://schemas.microsoft.com/office/drawing/2014/main" id="{448DC632-70BA-B387-4952-D5F6A7325767}"/>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baseline="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8182D408-1F6E-F085-570B-951B9921460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65" name="Rectangle 5">
            <a:extLst>
              <a:ext uri="{FF2B5EF4-FFF2-40B4-BE49-F238E27FC236}">
                <a16:creationId xmlns:a16="http://schemas.microsoft.com/office/drawing/2014/main" id="{F1939DD7-5042-F8A1-238F-884560FC6272}"/>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566" name="Rectangle 6">
            <a:extLst>
              <a:ext uri="{FF2B5EF4-FFF2-40B4-BE49-F238E27FC236}">
                <a16:creationId xmlns:a16="http://schemas.microsoft.com/office/drawing/2014/main" id="{DE2DC44E-1A52-3396-950F-1EB798F4149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b="0" baseline="0">
                <a:latin typeface="Times New Roman" panose="02020603050405020304" pitchFamily="18" charset="0"/>
              </a:defRPr>
            </a:lvl1pPr>
          </a:lstStyle>
          <a:p>
            <a:pPr>
              <a:defRPr/>
            </a:pPr>
            <a:endParaRPr lang="en-US" altLang="en-US"/>
          </a:p>
        </p:txBody>
      </p:sp>
      <p:sp>
        <p:nvSpPr>
          <p:cNvPr id="962567" name="Rectangle 7">
            <a:extLst>
              <a:ext uri="{FF2B5EF4-FFF2-40B4-BE49-F238E27FC236}">
                <a16:creationId xmlns:a16="http://schemas.microsoft.com/office/drawing/2014/main" id="{ED1A3086-3A07-1880-A9BB-670208D494B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baseline="0" smtClean="0">
                <a:latin typeface="Times New Roman" panose="02020603050405020304" pitchFamily="18" charset="0"/>
              </a:defRPr>
            </a:lvl1pPr>
          </a:lstStyle>
          <a:p>
            <a:pPr>
              <a:defRPr/>
            </a:pPr>
            <a:fld id="{7F597C8F-58E3-5848-B69D-9D824E10D1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a:extLst>
              <a:ext uri="{FF2B5EF4-FFF2-40B4-BE49-F238E27FC236}">
                <a16:creationId xmlns:a16="http://schemas.microsoft.com/office/drawing/2014/main" id="{51FAF04F-7304-705E-0361-375FBD9904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698CCEF-D4B3-E449-B46A-C561DF2CD3D4}" type="slidenum">
              <a:rPr lang="en-US" altLang="en-US" sz="1200" b="0" baseline="0">
                <a:latin typeface="Times New Roman" panose="02020603050405020304" pitchFamily="18" charset="0"/>
              </a:rPr>
              <a:pPr/>
              <a:t>1</a:t>
            </a:fld>
            <a:endParaRPr lang="en-US" altLang="en-US" sz="1200" b="0" baseline="0">
              <a:latin typeface="Times New Roman" panose="02020603050405020304" pitchFamily="18" charset="0"/>
            </a:endParaRPr>
          </a:p>
        </p:txBody>
      </p:sp>
      <p:sp>
        <p:nvSpPr>
          <p:cNvPr id="5122" name="Rectangle 2">
            <a:extLst>
              <a:ext uri="{FF2B5EF4-FFF2-40B4-BE49-F238E27FC236}">
                <a16:creationId xmlns:a16="http://schemas.microsoft.com/office/drawing/2014/main" id="{706186ED-1E14-ECA5-7935-07F92B38BE7D}"/>
              </a:ext>
            </a:extLst>
          </p:cNvPr>
          <p:cNvSpPr>
            <a:spLocks noRot="1" noChangeArrowheads="1" noTextEdit="1"/>
          </p:cNvSpPr>
          <p:nvPr>
            <p:ph type="sldImg"/>
          </p:nvPr>
        </p:nvSpPr>
        <p:spPr>
          <a:ln/>
        </p:spPr>
      </p:sp>
      <p:sp>
        <p:nvSpPr>
          <p:cNvPr id="5123" name="Rectangle 3">
            <a:extLst>
              <a:ext uri="{FF2B5EF4-FFF2-40B4-BE49-F238E27FC236}">
                <a16:creationId xmlns:a16="http://schemas.microsoft.com/office/drawing/2014/main" id="{6E84482D-5C9B-4AF3-DB08-95B25C7F4D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DDC9F780-7D1D-A8F0-E819-DC20B244F4B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C338C99-C8FD-7E45-A454-FA906F7543C8}" type="slidenum">
              <a:rPr lang="en-US" altLang="en-US" sz="1200" b="0" baseline="0">
                <a:latin typeface="Times New Roman" panose="02020603050405020304" pitchFamily="18" charset="0"/>
              </a:rPr>
              <a:pPr/>
              <a:t>10</a:t>
            </a:fld>
            <a:endParaRPr lang="en-US" altLang="en-US" sz="1200" b="0" baseline="0">
              <a:latin typeface="Times New Roman" panose="02020603050405020304" pitchFamily="18" charset="0"/>
            </a:endParaRPr>
          </a:p>
        </p:txBody>
      </p:sp>
      <p:sp>
        <p:nvSpPr>
          <p:cNvPr id="23554" name="Rectangle 2">
            <a:extLst>
              <a:ext uri="{FF2B5EF4-FFF2-40B4-BE49-F238E27FC236}">
                <a16:creationId xmlns:a16="http://schemas.microsoft.com/office/drawing/2014/main" id="{A6FEF4C3-FC13-B586-5D4E-177CB4B48D4F}"/>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A22447D0-A2B4-9D00-5B5F-C1BAD6DD88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78D36B2A-9F75-385E-095D-E79F91D12E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12F4ABF-E543-0448-A956-D8291BB24A3E}" type="slidenum">
              <a:rPr lang="en-US" altLang="en-US" sz="1200" b="0" baseline="0">
                <a:latin typeface="Times New Roman" panose="02020603050405020304" pitchFamily="18" charset="0"/>
              </a:rPr>
              <a:pPr/>
              <a:t>11</a:t>
            </a:fld>
            <a:endParaRPr lang="en-US" altLang="en-US" sz="1200" b="0" baseline="0">
              <a:latin typeface="Times New Roman" panose="02020603050405020304" pitchFamily="18" charset="0"/>
            </a:endParaRPr>
          </a:p>
        </p:txBody>
      </p:sp>
      <p:sp>
        <p:nvSpPr>
          <p:cNvPr id="25602" name="Rectangle 2">
            <a:extLst>
              <a:ext uri="{FF2B5EF4-FFF2-40B4-BE49-F238E27FC236}">
                <a16:creationId xmlns:a16="http://schemas.microsoft.com/office/drawing/2014/main" id="{6EB05D26-EA2B-43D2-812F-54036E17BBBD}"/>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CDF2A7A8-6EC0-118B-CFA9-70DFBCA2C7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1CF3ED6-300E-512E-C145-0C4668B24E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ADDC4E2-BFA7-4F4D-8C66-23D4428A8FCF}" type="slidenum">
              <a:rPr lang="en-US" altLang="en-US" sz="1200" b="0" baseline="0">
                <a:latin typeface="Times New Roman" panose="02020603050405020304" pitchFamily="18" charset="0"/>
              </a:rPr>
              <a:pPr/>
              <a:t>12</a:t>
            </a:fld>
            <a:endParaRPr lang="en-US" altLang="en-US" sz="1200" b="0" baseline="0">
              <a:latin typeface="Times New Roman" panose="02020603050405020304" pitchFamily="18" charset="0"/>
            </a:endParaRPr>
          </a:p>
        </p:txBody>
      </p:sp>
      <p:sp>
        <p:nvSpPr>
          <p:cNvPr id="27650" name="Rectangle 2">
            <a:extLst>
              <a:ext uri="{FF2B5EF4-FFF2-40B4-BE49-F238E27FC236}">
                <a16:creationId xmlns:a16="http://schemas.microsoft.com/office/drawing/2014/main" id="{6BCCFF05-434C-22A7-12D7-D693BA656FA1}"/>
              </a:ext>
            </a:extLst>
          </p:cNvPr>
          <p:cNvSpPr>
            <a:spLocks noRot="1" noChangeArrowheads="1" noTextEdit="1"/>
          </p:cNvSpPr>
          <p:nvPr>
            <p:ph type="sldImg"/>
          </p:nvPr>
        </p:nvSpPr>
        <p:spPr>
          <a:ln/>
        </p:spPr>
      </p:sp>
      <p:sp>
        <p:nvSpPr>
          <p:cNvPr id="27651" name="Rectangle 3">
            <a:extLst>
              <a:ext uri="{FF2B5EF4-FFF2-40B4-BE49-F238E27FC236}">
                <a16:creationId xmlns:a16="http://schemas.microsoft.com/office/drawing/2014/main" id="{E329551A-FF94-0258-3ED5-5E58A5E314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C0D0B976-B782-4D6F-34D5-0522827A67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2CD86C9-0B51-5F4D-8DD8-43FD0B41D18A}" type="slidenum">
              <a:rPr lang="en-US" altLang="en-US" sz="1200" b="0" baseline="0">
                <a:latin typeface="Times New Roman" panose="02020603050405020304" pitchFamily="18" charset="0"/>
              </a:rPr>
              <a:pPr/>
              <a:t>13</a:t>
            </a:fld>
            <a:endParaRPr lang="en-US" altLang="en-US" sz="1200" b="0" baseline="0">
              <a:latin typeface="Times New Roman" panose="02020603050405020304" pitchFamily="18" charset="0"/>
            </a:endParaRPr>
          </a:p>
        </p:txBody>
      </p:sp>
      <p:sp>
        <p:nvSpPr>
          <p:cNvPr id="29698" name="Rectangle 2">
            <a:extLst>
              <a:ext uri="{FF2B5EF4-FFF2-40B4-BE49-F238E27FC236}">
                <a16:creationId xmlns:a16="http://schemas.microsoft.com/office/drawing/2014/main" id="{3A4C24E4-832C-4C99-4CC4-6B51C349E9F4}"/>
              </a:ext>
            </a:extLst>
          </p:cNvPr>
          <p:cNvSpPr>
            <a:spLocks noRot="1" noChangeArrowheads="1" noTextEdit="1"/>
          </p:cNvSpPr>
          <p:nvPr>
            <p:ph type="sldImg"/>
          </p:nvPr>
        </p:nvSpPr>
        <p:spPr>
          <a:ln/>
        </p:spPr>
      </p:sp>
      <p:sp>
        <p:nvSpPr>
          <p:cNvPr id="29699" name="Rectangle 3">
            <a:extLst>
              <a:ext uri="{FF2B5EF4-FFF2-40B4-BE49-F238E27FC236}">
                <a16:creationId xmlns:a16="http://schemas.microsoft.com/office/drawing/2014/main" id="{EDD6EAD6-A8FD-0D58-708A-A1F6F71A82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06C4832-EB03-AB0B-DD4E-BB66DEE98E1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6CA62E6-E885-4D47-8731-7B2277A40A22}" type="slidenum">
              <a:rPr lang="en-US" altLang="en-US" sz="1200" b="0" baseline="0">
                <a:latin typeface="Times New Roman" panose="02020603050405020304" pitchFamily="18" charset="0"/>
              </a:rPr>
              <a:pPr/>
              <a:t>14</a:t>
            </a:fld>
            <a:endParaRPr lang="en-US" altLang="en-US" sz="1200" b="0" baseline="0">
              <a:latin typeface="Times New Roman" panose="02020603050405020304" pitchFamily="18" charset="0"/>
            </a:endParaRPr>
          </a:p>
        </p:txBody>
      </p:sp>
      <p:sp>
        <p:nvSpPr>
          <p:cNvPr id="31746" name="Rectangle 2">
            <a:extLst>
              <a:ext uri="{FF2B5EF4-FFF2-40B4-BE49-F238E27FC236}">
                <a16:creationId xmlns:a16="http://schemas.microsoft.com/office/drawing/2014/main" id="{38857434-A212-0DED-3909-602331BD0773}"/>
              </a:ext>
            </a:extLst>
          </p:cNvPr>
          <p:cNvSpPr>
            <a:spLocks noRot="1" noChangeArrowheads="1" noTextEdit="1"/>
          </p:cNvSpPr>
          <p:nvPr>
            <p:ph type="sldImg"/>
          </p:nvPr>
        </p:nvSpPr>
        <p:spPr>
          <a:ln/>
        </p:spPr>
      </p:sp>
      <p:sp>
        <p:nvSpPr>
          <p:cNvPr id="31747" name="Rectangle 3">
            <a:extLst>
              <a:ext uri="{FF2B5EF4-FFF2-40B4-BE49-F238E27FC236}">
                <a16:creationId xmlns:a16="http://schemas.microsoft.com/office/drawing/2014/main" id="{22EDEEA9-7E5D-38BE-B75D-CB739953A1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34673EB-AE67-2E6C-277F-DA7C078826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9C72771-BB02-414F-8896-C12C77A42047}" type="slidenum">
              <a:rPr lang="en-US" altLang="en-US" sz="1200" b="0" baseline="0">
                <a:latin typeface="Times New Roman" panose="02020603050405020304" pitchFamily="18" charset="0"/>
              </a:rPr>
              <a:pPr/>
              <a:t>15</a:t>
            </a:fld>
            <a:endParaRPr lang="en-US" altLang="en-US" sz="1200" b="0" baseline="0">
              <a:latin typeface="Times New Roman" panose="02020603050405020304" pitchFamily="18" charset="0"/>
            </a:endParaRPr>
          </a:p>
        </p:txBody>
      </p:sp>
      <p:sp>
        <p:nvSpPr>
          <p:cNvPr id="33794" name="Rectangle 2">
            <a:extLst>
              <a:ext uri="{FF2B5EF4-FFF2-40B4-BE49-F238E27FC236}">
                <a16:creationId xmlns:a16="http://schemas.microsoft.com/office/drawing/2014/main" id="{B3DB9555-20B6-D2A9-35D8-8EA4E0C68DF0}"/>
              </a:ext>
            </a:extLst>
          </p:cNvPr>
          <p:cNvSpPr>
            <a:spLocks noRot="1" noChangeArrowheads="1" noTextEdit="1"/>
          </p:cNvSpPr>
          <p:nvPr>
            <p:ph type="sldImg"/>
          </p:nvPr>
        </p:nvSpPr>
        <p:spPr>
          <a:ln/>
        </p:spPr>
      </p:sp>
      <p:sp>
        <p:nvSpPr>
          <p:cNvPr id="33795" name="Rectangle 3">
            <a:extLst>
              <a:ext uri="{FF2B5EF4-FFF2-40B4-BE49-F238E27FC236}">
                <a16:creationId xmlns:a16="http://schemas.microsoft.com/office/drawing/2014/main" id="{5F2A3FD1-4CBB-8C4D-75AC-E8E90649E6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F56347C-BEE0-F8CC-82D7-8274B07B197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8DE6C67-C0BC-0F42-9A25-961633A30463}" type="slidenum">
              <a:rPr lang="en-US" altLang="en-US" sz="1200" b="0" baseline="0">
                <a:latin typeface="Times New Roman" panose="02020603050405020304" pitchFamily="18" charset="0"/>
              </a:rPr>
              <a:pPr/>
              <a:t>16</a:t>
            </a:fld>
            <a:endParaRPr lang="en-US" altLang="en-US" sz="1200" b="0" baseline="0">
              <a:latin typeface="Times New Roman" panose="02020603050405020304" pitchFamily="18" charset="0"/>
            </a:endParaRPr>
          </a:p>
        </p:txBody>
      </p:sp>
      <p:sp>
        <p:nvSpPr>
          <p:cNvPr id="35842" name="Rectangle 2">
            <a:extLst>
              <a:ext uri="{FF2B5EF4-FFF2-40B4-BE49-F238E27FC236}">
                <a16:creationId xmlns:a16="http://schemas.microsoft.com/office/drawing/2014/main" id="{C0E4C470-8FAE-3366-FFD0-A37522F13BEB}"/>
              </a:ext>
            </a:extLst>
          </p:cNvPr>
          <p:cNvSpPr>
            <a:spLocks noRot="1" noChangeArrowheads="1" noTextEdit="1"/>
          </p:cNvSpPr>
          <p:nvPr>
            <p:ph type="sldImg"/>
          </p:nvPr>
        </p:nvSpPr>
        <p:spPr>
          <a:ln/>
        </p:spPr>
      </p:sp>
      <p:sp>
        <p:nvSpPr>
          <p:cNvPr id="35843" name="Rectangle 3">
            <a:extLst>
              <a:ext uri="{FF2B5EF4-FFF2-40B4-BE49-F238E27FC236}">
                <a16:creationId xmlns:a16="http://schemas.microsoft.com/office/drawing/2014/main" id="{17D3A6F0-43E3-C785-0E1A-068CD0D197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DB68FE13-AA3B-66C8-97CE-EE074F9191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15863CB-365E-044C-B34F-3BD9BD2DAE84}" type="slidenum">
              <a:rPr lang="en-US" altLang="en-US" sz="1200" b="0" baseline="0">
                <a:latin typeface="Times New Roman" panose="02020603050405020304" pitchFamily="18" charset="0"/>
              </a:rPr>
              <a:pPr/>
              <a:t>17</a:t>
            </a:fld>
            <a:endParaRPr lang="en-US" altLang="en-US" sz="1200" b="0" baseline="0">
              <a:latin typeface="Times New Roman" panose="02020603050405020304" pitchFamily="18" charset="0"/>
            </a:endParaRPr>
          </a:p>
        </p:txBody>
      </p:sp>
      <p:sp>
        <p:nvSpPr>
          <p:cNvPr id="37890" name="Rectangle 2">
            <a:extLst>
              <a:ext uri="{FF2B5EF4-FFF2-40B4-BE49-F238E27FC236}">
                <a16:creationId xmlns:a16="http://schemas.microsoft.com/office/drawing/2014/main" id="{464372F8-C6B9-FBCE-4D85-8776DFEF03D5}"/>
              </a:ext>
            </a:extLst>
          </p:cNvPr>
          <p:cNvSpPr>
            <a:spLocks noRot="1" noChangeArrowheads="1" noTextEdit="1"/>
          </p:cNvSpPr>
          <p:nvPr>
            <p:ph type="sldImg"/>
          </p:nvPr>
        </p:nvSpPr>
        <p:spPr>
          <a:ln/>
        </p:spPr>
      </p:sp>
      <p:sp>
        <p:nvSpPr>
          <p:cNvPr id="37891" name="Rectangle 3">
            <a:extLst>
              <a:ext uri="{FF2B5EF4-FFF2-40B4-BE49-F238E27FC236}">
                <a16:creationId xmlns:a16="http://schemas.microsoft.com/office/drawing/2014/main" id="{BB872605-D152-3AE5-BB4A-13BC47B946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759E722-11F8-899C-3696-9B4B146D2B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5C29E95-9C13-5F4D-B425-622862507E74}" type="slidenum">
              <a:rPr lang="en-US" altLang="en-US" sz="1200" b="0" baseline="0">
                <a:latin typeface="Times New Roman" panose="02020603050405020304" pitchFamily="18" charset="0"/>
              </a:rPr>
              <a:pPr/>
              <a:t>18</a:t>
            </a:fld>
            <a:endParaRPr lang="en-US" altLang="en-US" sz="1200" b="0" baseline="0">
              <a:latin typeface="Times New Roman" panose="02020603050405020304" pitchFamily="18" charset="0"/>
            </a:endParaRPr>
          </a:p>
        </p:txBody>
      </p:sp>
      <p:sp>
        <p:nvSpPr>
          <p:cNvPr id="39938" name="Rectangle 2">
            <a:extLst>
              <a:ext uri="{FF2B5EF4-FFF2-40B4-BE49-F238E27FC236}">
                <a16:creationId xmlns:a16="http://schemas.microsoft.com/office/drawing/2014/main" id="{53A3E7B9-DB98-BEAA-4B64-7F8F1E971C9C}"/>
              </a:ext>
            </a:extLst>
          </p:cNvPr>
          <p:cNvSpPr>
            <a:spLocks noRot="1" noChangeArrowheads="1" noTextEdit="1"/>
          </p:cNvSpPr>
          <p:nvPr>
            <p:ph type="sldImg"/>
          </p:nvPr>
        </p:nvSpPr>
        <p:spPr>
          <a:ln/>
        </p:spPr>
      </p:sp>
      <p:sp>
        <p:nvSpPr>
          <p:cNvPr id="39939" name="Rectangle 3">
            <a:extLst>
              <a:ext uri="{FF2B5EF4-FFF2-40B4-BE49-F238E27FC236}">
                <a16:creationId xmlns:a16="http://schemas.microsoft.com/office/drawing/2014/main" id="{58062577-7F22-7EAD-70B4-4120ADD1E8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8E37B79C-E262-58E6-E3A5-A2B4A3FC21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017CB06-BFBE-1240-B6C3-A21D7E74E5FF}" type="slidenum">
              <a:rPr lang="en-US" altLang="en-US" sz="1200" b="0" baseline="0">
                <a:latin typeface="Times New Roman" panose="02020603050405020304" pitchFamily="18" charset="0"/>
              </a:rPr>
              <a:pPr/>
              <a:t>19</a:t>
            </a:fld>
            <a:endParaRPr lang="en-US" altLang="en-US" sz="1200" b="0" baseline="0">
              <a:latin typeface="Times New Roman" panose="02020603050405020304" pitchFamily="18" charset="0"/>
            </a:endParaRPr>
          </a:p>
        </p:txBody>
      </p:sp>
      <p:sp>
        <p:nvSpPr>
          <p:cNvPr id="41986" name="Rectangle 2">
            <a:extLst>
              <a:ext uri="{FF2B5EF4-FFF2-40B4-BE49-F238E27FC236}">
                <a16:creationId xmlns:a16="http://schemas.microsoft.com/office/drawing/2014/main" id="{2214B88C-05CC-A5EB-43B9-93D7C669C1C8}"/>
              </a:ext>
            </a:extLst>
          </p:cNvPr>
          <p:cNvSpPr>
            <a:spLocks noRot="1" noChangeArrowheads="1" noTextEdit="1"/>
          </p:cNvSpPr>
          <p:nvPr>
            <p:ph type="sldImg"/>
          </p:nvPr>
        </p:nvSpPr>
        <p:spPr>
          <a:ln/>
        </p:spPr>
      </p:sp>
      <p:sp>
        <p:nvSpPr>
          <p:cNvPr id="41987" name="Rectangle 3">
            <a:extLst>
              <a:ext uri="{FF2B5EF4-FFF2-40B4-BE49-F238E27FC236}">
                <a16:creationId xmlns:a16="http://schemas.microsoft.com/office/drawing/2014/main" id="{60D38798-97C6-92B8-FDF5-A06EB43328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5378067C-6A4D-238D-D1B9-78CDC6649D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20A9701-3BEB-9F43-9F49-00FC0C9F94A1}" type="slidenum">
              <a:rPr lang="en-US" altLang="en-US" sz="1200" b="0" baseline="0">
                <a:latin typeface="Times New Roman" panose="02020603050405020304" pitchFamily="18" charset="0"/>
              </a:rPr>
              <a:pPr/>
              <a:t>2</a:t>
            </a:fld>
            <a:endParaRPr lang="en-US" altLang="en-US" sz="1200" b="0" baseline="0">
              <a:latin typeface="Times New Roman" panose="02020603050405020304" pitchFamily="18" charset="0"/>
            </a:endParaRPr>
          </a:p>
        </p:txBody>
      </p:sp>
      <p:sp>
        <p:nvSpPr>
          <p:cNvPr id="7170" name="Rectangle 2">
            <a:extLst>
              <a:ext uri="{FF2B5EF4-FFF2-40B4-BE49-F238E27FC236}">
                <a16:creationId xmlns:a16="http://schemas.microsoft.com/office/drawing/2014/main" id="{B3AE8F13-281C-A421-F7FA-4C81829774AD}"/>
              </a:ext>
            </a:extLst>
          </p:cNvPr>
          <p:cNvSpPr>
            <a:spLocks noRot="1" noChangeArrowheads="1" noTextEdit="1"/>
          </p:cNvSpPr>
          <p:nvPr>
            <p:ph type="sldImg"/>
          </p:nvPr>
        </p:nvSpPr>
        <p:spPr>
          <a:ln/>
        </p:spPr>
      </p:sp>
      <p:sp>
        <p:nvSpPr>
          <p:cNvPr id="7171" name="Rectangle 3">
            <a:extLst>
              <a:ext uri="{FF2B5EF4-FFF2-40B4-BE49-F238E27FC236}">
                <a16:creationId xmlns:a16="http://schemas.microsoft.com/office/drawing/2014/main" id="{F9A10DB9-F549-6210-C6C5-433D5CBB51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CCF0FBF7-480C-3FCD-775C-8D40FBFB37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2717E06-2B3E-AC4A-8FC2-4FAB04F54280}" type="slidenum">
              <a:rPr lang="en-US" altLang="en-US" sz="1200" b="0" baseline="0">
                <a:latin typeface="Times New Roman" panose="02020603050405020304" pitchFamily="18" charset="0"/>
              </a:rPr>
              <a:pPr/>
              <a:t>20</a:t>
            </a:fld>
            <a:endParaRPr lang="en-US" altLang="en-US" sz="1200" b="0" baseline="0">
              <a:latin typeface="Times New Roman" panose="02020603050405020304" pitchFamily="18" charset="0"/>
            </a:endParaRPr>
          </a:p>
        </p:txBody>
      </p:sp>
      <p:sp>
        <p:nvSpPr>
          <p:cNvPr id="44034" name="Rectangle 2">
            <a:extLst>
              <a:ext uri="{FF2B5EF4-FFF2-40B4-BE49-F238E27FC236}">
                <a16:creationId xmlns:a16="http://schemas.microsoft.com/office/drawing/2014/main" id="{5B630AAE-EDE9-C3F8-D139-409B3EF59F83}"/>
              </a:ext>
            </a:extLst>
          </p:cNvPr>
          <p:cNvSpPr>
            <a:spLocks noRot="1" noChangeArrowheads="1" noTextEdit="1"/>
          </p:cNvSpPr>
          <p:nvPr>
            <p:ph type="sldImg"/>
          </p:nvPr>
        </p:nvSpPr>
        <p:spPr>
          <a:ln/>
        </p:spPr>
      </p:sp>
      <p:sp>
        <p:nvSpPr>
          <p:cNvPr id="44035" name="Rectangle 3">
            <a:extLst>
              <a:ext uri="{FF2B5EF4-FFF2-40B4-BE49-F238E27FC236}">
                <a16:creationId xmlns:a16="http://schemas.microsoft.com/office/drawing/2014/main" id="{874BA732-7527-C535-69DE-65D91B7B2B6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5FEF5EF1-C2F6-A829-06DC-D2ECF6B780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FC05240-B059-7E43-9093-86A50C402DF4}" type="slidenum">
              <a:rPr lang="en-US" altLang="en-US" sz="1200" b="0" baseline="0">
                <a:latin typeface="Times New Roman" panose="02020603050405020304" pitchFamily="18" charset="0"/>
              </a:rPr>
              <a:pPr/>
              <a:t>21</a:t>
            </a:fld>
            <a:endParaRPr lang="en-US" altLang="en-US" sz="1200" b="0" baseline="0">
              <a:latin typeface="Times New Roman" panose="02020603050405020304" pitchFamily="18" charset="0"/>
            </a:endParaRPr>
          </a:p>
        </p:txBody>
      </p:sp>
      <p:sp>
        <p:nvSpPr>
          <p:cNvPr id="46082" name="Rectangle 2">
            <a:extLst>
              <a:ext uri="{FF2B5EF4-FFF2-40B4-BE49-F238E27FC236}">
                <a16:creationId xmlns:a16="http://schemas.microsoft.com/office/drawing/2014/main" id="{034D0CD4-E8BE-F380-007C-ACA2DBD10451}"/>
              </a:ext>
            </a:extLst>
          </p:cNvPr>
          <p:cNvSpPr>
            <a:spLocks noRot="1" noChangeArrowheads="1" noTextEdit="1"/>
          </p:cNvSpPr>
          <p:nvPr>
            <p:ph type="sldImg"/>
          </p:nvPr>
        </p:nvSpPr>
        <p:spPr>
          <a:ln/>
        </p:spPr>
      </p:sp>
      <p:sp>
        <p:nvSpPr>
          <p:cNvPr id="46083" name="Rectangle 3">
            <a:extLst>
              <a:ext uri="{FF2B5EF4-FFF2-40B4-BE49-F238E27FC236}">
                <a16:creationId xmlns:a16="http://schemas.microsoft.com/office/drawing/2014/main" id="{D4B6C188-37B4-BAB7-74A3-8A93A0E6FFE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3951D553-75BE-2062-5AFD-21A38A4780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F014417-C013-904B-A23B-CB506D2C4C9B}" type="slidenum">
              <a:rPr lang="en-US" altLang="en-US" sz="1200" b="0" baseline="0">
                <a:latin typeface="Times New Roman" panose="02020603050405020304" pitchFamily="18" charset="0"/>
              </a:rPr>
              <a:pPr/>
              <a:t>22</a:t>
            </a:fld>
            <a:endParaRPr lang="en-US" altLang="en-US" sz="1200" b="0" baseline="0">
              <a:latin typeface="Times New Roman" panose="02020603050405020304" pitchFamily="18" charset="0"/>
            </a:endParaRPr>
          </a:p>
        </p:txBody>
      </p:sp>
      <p:sp>
        <p:nvSpPr>
          <p:cNvPr id="48130" name="Rectangle 2">
            <a:extLst>
              <a:ext uri="{FF2B5EF4-FFF2-40B4-BE49-F238E27FC236}">
                <a16:creationId xmlns:a16="http://schemas.microsoft.com/office/drawing/2014/main" id="{5FD9A4D5-DF54-EA84-609A-681B16B01126}"/>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4F16221C-A945-368D-06E7-6933A8C27B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30A93FE-6FF4-6632-B840-F0437CFF4A0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C79B2DC-F762-0040-8DED-8063E5F1BBCA}" type="slidenum">
              <a:rPr lang="en-US" altLang="en-US" sz="1200" b="0" baseline="0">
                <a:latin typeface="Times New Roman" panose="02020603050405020304" pitchFamily="18" charset="0"/>
              </a:rPr>
              <a:pPr/>
              <a:t>23</a:t>
            </a:fld>
            <a:endParaRPr lang="en-US" altLang="en-US" sz="1200" b="0" baseline="0">
              <a:latin typeface="Times New Roman" panose="02020603050405020304" pitchFamily="18" charset="0"/>
            </a:endParaRPr>
          </a:p>
        </p:txBody>
      </p:sp>
      <p:sp>
        <p:nvSpPr>
          <p:cNvPr id="50178" name="Rectangle 2">
            <a:extLst>
              <a:ext uri="{FF2B5EF4-FFF2-40B4-BE49-F238E27FC236}">
                <a16:creationId xmlns:a16="http://schemas.microsoft.com/office/drawing/2014/main" id="{476EBE54-FDBF-D2F1-D2C2-2184AAD9472A}"/>
              </a:ext>
            </a:extLst>
          </p:cNvPr>
          <p:cNvSpPr>
            <a:spLocks noRot="1" noChangeArrowheads="1" noTextEdit="1"/>
          </p:cNvSpPr>
          <p:nvPr>
            <p:ph type="sldImg"/>
          </p:nvPr>
        </p:nvSpPr>
        <p:spPr>
          <a:ln/>
        </p:spPr>
      </p:sp>
      <p:sp>
        <p:nvSpPr>
          <p:cNvPr id="50179" name="Rectangle 3">
            <a:extLst>
              <a:ext uri="{FF2B5EF4-FFF2-40B4-BE49-F238E27FC236}">
                <a16:creationId xmlns:a16="http://schemas.microsoft.com/office/drawing/2014/main" id="{25E071BC-DF1E-E92C-88C3-86B0A135E2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034C35B3-8A9C-FB78-FE5F-ABC1B355D6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E71E67C-3487-2844-84E5-958153597537}" type="slidenum">
              <a:rPr lang="en-US" altLang="en-US" sz="1200" b="0" baseline="0">
                <a:latin typeface="Times New Roman" panose="02020603050405020304" pitchFamily="18" charset="0"/>
              </a:rPr>
              <a:pPr/>
              <a:t>24</a:t>
            </a:fld>
            <a:endParaRPr lang="en-US" altLang="en-US" sz="1200" b="0" baseline="0">
              <a:latin typeface="Times New Roman" panose="02020603050405020304" pitchFamily="18" charset="0"/>
            </a:endParaRPr>
          </a:p>
        </p:txBody>
      </p:sp>
      <p:sp>
        <p:nvSpPr>
          <p:cNvPr id="52226" name="Rectangle 2">
            <a:extLst>
              <a:ext uri="{FF2B5EF4-FFF2-40B4-BE49-F238E27FC236}">
                <a16:creationId xmlns:a16="http://schemas.microsoft.com/office/drawing/2014/main" id="{1E0112F6-718C-6EB5-073A-3DCD9A0E0C4A}"/>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7C7EF5C1-317E-E0A6-F82E-EA8F9465D3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44325164-4AEF-D0FF-9EB7-B2EE842D08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4D2D6E9-32C6-C243-BD37-5F6DA523F62A}" type="slidenum">
              <a:rPr lang="en-US" altLang="en-US" sz="1200" b="0" baseline="0">
                <a:latin typeface="Times New Roman" panose="02020603050405020304" pitchFamily="18" charset="0"/>
              </a:rPr>
              <a:pPr/>
              <a:t>25</a:t>
            </a:fld>
            <a:endParaRPr lang="en-US" altLang="en-US" sz="1200" b="0" baseline="0">
              <a:latin typeface="Times New Roman" panose="02020603050405020304" pitchFamily="18" charset="0"/>
            </a:endParaRPr>
          </a:p>
        </p:txBody>
      </p:sp>
      <p:sp>
        <p:nvSpPr>
          <p:cNvPr id="54274" name="Rectangle 2">
            <a:extLst>
              <a:ext uri="{FF2B5EF4-FFF2-40B4-BE49-F238E27FC236}">
                <a16:creationId xmlns:a16="http://schemas.microsoft.com/office/drawing/2014/main" id="{8B72FFC7-067D-DDC2-F79F-993F2BCA2372}"/>
              </a:ext>
            </a:extLst>
          </p:cNvPr>
          <p:cNvSpPr>
            <a:spLocks noRot="1" noChangeArrowheads="1" noTextEdit="1"/>
          </p:cNvSpPr>
          <p:nvPr>
            <p:ph type="sldImg"/>
          </p:nvPr>
        </p:nvSpPr>
        <p:spPr>
          <a:ln/>
        </p:spPr>
      </p:sp>
      <p:sp>
        <p:nvSpPr>
          <p:cNvPr id="54275" name="Rectangle 3">
            <a:extLst>
              <a:ext uri="{FF2B5EF4-FFF2-40B4-BE49-F238E27FC236}">
                <a16:creationId xmlns:a16="http://schemas.microsoft.com/office/drawing/2014/main" id="{A3F2F300-6AE4-968B-3351-9F373765064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36FADC89-B658-BA20-499F-2096335DD3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C00EF7E-AD1B-E242-9ED0-6AAD918A1061}" type="slidenum">
              <a:rPr lang="en-US" altLang="en-US" sz="1200" b="0" baseline="0">
                <a:latin typeface="Times New Roman" panose="02020603050405020304" pitchFamily="18" charset="0"/>
              </a:rPr>
              <a:pPr/>
              <a:t>26</a:t>
            </a:fld>
            <a:endParaRPr lang="en-US" altLang="en-US" sz="1200" b="0" baseline="0">
              <a:latin typeface="Times New Roman" panose="02020603050405020304" pitchFamily="18" charset="0"/>
            </a:endParaRPr>
          </a:p>
        </p:txBody>
      </p:sp>
      <p:sp>
        <p:nvSpPr>
          <p:cNvPr id="56322" name="Rectangle 2">
            <a:extLst>
              <a:ext uri="{FF2B5EF4-FFF2-40B4-BE49-F238E27FC236}">
                <a16:creationId xmlns:a16="http://schemas.microsoft.com/office/drawing/2014/main" id="{C1F0F42C-9BA5-8345-8F3D-DB6B67CFC4A7}"/>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08457DB0-BD80-1581-A73F-C3DB03529C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B4DEB9A-94E7-8998-05AD-0EEBFA155C0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CC3C9A7-B285-2842-896B-7251B5D2F7F5}" type="slidenum">
              <a:rPr lang="en-US" altLang="en-US" sz="1200" b="0" baseline="0">
                <a:latin typeface="Times New Roman" panose="02020603050405020304" pitchFamily="18" charset="0"/>
              </a:rPr>
              <a:pPr/>
              <a:t>27</a:t>
            </a:fld>
            <a:endParaRPr lang="en-US" altLang="en-US" sz="1200" b="0" baseline="0">
              <a:latin typeface="Times New Roman" panose="02020603050405020304" pitchFamily="18" charset="0"/>
            </a:endParaRPr>
          </a:p>
        </p:txBody>
      </p:sp>
      <p:sp>
        <p:nvSpPr>
          <p:cNvPr id="58370" name="Rectangle 2">
            <a:extLst>
              <a:ext uri="{FF2B5EF4-FFF2-40B4-BE49-F238E27FC236}">
                <a16:creationId xmlns:a16="http://schemas.microsoft.com/office/drawing/2014/main" id="{3DBFEE84-1F60-40B5-7296-78854AAF3EF7}"/>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5CCAE230-5E03-2272-3E8A-BF7B11D6B6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F88DE2CE-3FD0-3DD7-A565-414DAF7DD4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614EE6B-76E5-4440-964D-7D610687F512}" type="slidenum">
              <a:rPr lang="en-US" altLang="en-US" sz="1200" b="0" baseline="0">
                <a:latin typeface="Times New Roman" panose="02020603050405020304" pitchFamily="18" charset="0"/>
              </a:rPr>
              <a:pPr/>
              <a:t>28</a:t>
            </a:fld>
            <a:endParaRPr lang="en-US" altLang="en-US" sz="1200" b="0" baseline="0">
              <a:latin typeface="Times New Roman" panose="02020603050405020304" pitchFamily="18" charset="0"/>
            </a:endParaRPr>
          </a:p>
        </p:txBody>
      </p:sp>
      <p:sp>
        <p:nvSpPr>
          <p:cNvPr id="60418" name="Rectangle 2">
            <a:extLst>
              <a:ext uri="{FF2B5EF4-FFF2-40B4-BE49-F238E27FC236}">
                <a16:creationId xmlns:a16="http://schemas.microsoft.com/office/drawing/2014/main" id="{9E272708-78FC-888A-8E4C-FDDA7140044C}"/>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67D3FFB0-A3FF-1A3B-D4A1-4607E9E56B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60BB313D-F78C-751A-A9F5-5CA7E3387A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BBE6FDA-B0B0-F248-9FCE-3256078985CC}" type="slidenum">
              <a:rPr lang="en-US" altLang="en-US" sz="1200" b="0" baseline="0">
                <a:latin typeface="Times New Roman" panose="02020603050405020304" pitchFamily="18" charset="0"/>
              </a:rPr>
              <a:pPr/>
              <a:t>29</a:t>
            </a:fld>
            <a:endParaRPr lang="en-US" altLang="en-US" sz="1200" b="0" baseline="0">
              <a:latin typeface="Times New Roman" panose="02020603050405020304" pitchFamily="18" charset="0"/>
            </a:endParaRPr>
          </a:p>
        </p:txBody>
      </p:sp>
      <p:sp>
        <p:nvSpPr>
          <p:cNvPr id="62466" name="Rectangle 2">
            <a:extLst>
              <a:ext uri="{FF2B5EF4-FFF2-40B4-BE49-F238E27FC236}">
                <a16:creationId xmlns:a16="http://schemas.microsoft.com/office/drawing/2014/main" id="{0A611928-D293-20E5-83EF-710E0AA6EE49}"/>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F8746D1F-3294-D5B1-763E-732FFDEFC7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6659D68C-26D5-ECF0-97CB-AE178FE55F5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4887987-48B1-6046-AC56-D5EC99C0320F}" type="slidenum">
              <a:rPr lang="en-US" altLang="en-US" sz="1200" b="0" baseline="0">
                <a:latin typeface="Times New Roman" panose="02020603050405020304" pitchFamily="18" charset="0"/>
              </a:rPr>
              <a:pPr/>
              <a:t>3</a:t>
            </a:fld>
            <a:endParaRPr lang="en-US" altLang="en-US" sz="1200" b="0" baseline="0">
              <a:latin typeface="Times New Roman" panose="02020603050405020304" pitchFamily="18" charset="0"/>
            </a:endParaRPr>
          </a:p>
        </p:txBody>
      </p:sp>
      <p:sp>
        <p:nvSpPr>
          <p:cNvPr id="9218" name="Rectangle 2">
            <a:extLst>
              <a:ext uri="{FF2B5EF4-FFF2-40B4-BE49-F238E27FC236}">
                <a16:creationId xmlns:a16="http://schemas.microsoft.com/office/drawing/2014/main" id="{9D779DB8-5ADA-E329-BB5D-AE3B7DF9CC2C}"/>
              </a:ext>
            </a:extLst>
          </p:cNvPr>
          <p:cNvSpPr>
            <a:spLocks noRot="1" noChangeArrowheads="1" noTextEdit="1"/>
          </p:cNvSpPr>
          <p:nvPr>
            <p:ph type="sldImg"/>
          </p:nvPr>
        </p:nvSpPr>
        <p:spPr>
          <a:ln/>
        </p:spPr>
      </p:sp>
      <p:sp>
        <p:nvSpPr>
          <p:cNvPr id="9219" name="Rectangle 3">
            <a:extLst>
              <a:ext uri="{FF2B5EF4-FFF2-40B4-BE49-F238E27FC236}">
                <a16:creationId xmlns:a16="http://schemas.microsoft.com/office/drawing/2014/main" id="{A7505424-47ED-F3A4-850D-E82FFFD2BA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4D247154-E246-434E-F6C3-89D4006C0E4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4ABA34A-7FE9-A845-A195-5D19F74D89F5}" type="slidenum">
              <a:rPr lang="en-US" altLang="en-US" sz="1200" b="0" baseline="0">
                <a:latin typeface="Times New Roman" panose="02020603050405020304" pitchFamily="18" charset="0"/>
              </a:rPr>
              <a:pPr/>
              <a:t>30</a:t>
            </a:fld>
            <a:endParaRPr lang="en-US" altLang="en-US" sz="1200" b="0" baseline="0">
              <a:latin typeface="Times New Roman" panose="02020603050405020304" pitchFamily="18" charset="0"/>
            </a:endParaRPr>
          </a:p>
        </p:txBody>
      </p:sp>
      <p:sp>
        <p:nvSpPr>
          <p:cNvPr id="64514" name="Rectangle 2">
            <a:extLst>
              <a:ext uri="{FF2B5EF4-FFF2-40B4-BE49-F238E27FC236}">
                <a16:creationId xmlns:a16="http://schemas.microsoft.com/office/drawing/2014/main" id="{8FA4C8A8-3DE0-B162-0464-17DDD7CF9EA6}"/>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931A5EBD-47D0-DC20-636B-523A150F25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4E76D63D-1C7E-C9ED-FDB2-226FF3806B4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D53C5B2-4265-AC4F-AFF3-6256A7445A83}" type="slidenum">
              <a:rPr lang="en-US" altLang="en-US" sz="1200" b="0" baseline="0">
                <a:latin typeface="Times New Roman" panose="02020603050405020304" pitchFamily="18" charset="0"/>
              </a:rPr>
              <a:pPr/>
              <a:t>31</a:t>
            </a:fld>
            <a:endParaRPr lang="en-US" altLang="en-US" sz="1200" b="0" baseline="0">
              <a:latin typeface="Times New Roman" panose="02020603050405020304" pitchFamily="18" charset="0"/>
            </a:endParaRPr>
          </a:p>
        </p:txBody>
      </p:sp>
      <p:sp>
        <p:nvSpPr>
          <p:cNvPr id="66562" name="Rectangle 2">
            <a:extLst>
              <a:ext uri="{FF2B5EF4-FFF2-40B4-BE49-F238E27FC236}">
                <a16:creationId xmlns:a16="http://schemas.microsoft.com/office/drawing/2014/main" id="{59C4876B-822D-79CF-A37A-BA4636A03018}"/>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33DD20BC-371B-3C7A-3AF7-8DB214758F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AC9B5522-2F11-FD82-8A37-FE52B3EF55E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9795535-EBE4-FC48-8267-950C1F401A7F}" type="slidenum">
              <a:rPr lang="en-US" altLang="en-US" sz="1200" b="0" baseline="0">
                <a:latin typeface="Times New Roman" panose="02020603050405020304" pitchFamily="18" charset="0"/>
              </a:rPr>
              <a:pPr/>
              <a:t>32</a:t>
            </a:fld>
            <a:endParaRPr lang="en-US" altLang="en-US" sz="1200" b="0" baseline="0">
              <a:latin typeface="Times New Roman" panose="02020603050405020304" pitchFamily="18" charset="0"/>
            </a:endParaRPr>
          </a:p>
        </p:txBody>
      </p:sp>
      <p:sp>
        <p:nvSpPr>
          <p:cNvPr id="68610" name="Rectangle 2">
            <a:extLst>
              <a:ext uri="{FF2B5EF4-FFF2-40B4-BE49-F238E27FC236}">
                <a16:creationId xmlns:a16="http://schemas.microsoft.com/office/drawing/2014/main" id="{8DF816E1-C3F9-47FC-4FD7-38E4D43C9661}"/>
              </a:ext>
            </a:extLst>
          </p:cNvPr>
          <p:cNvSpPr>
            <a:spLocks noRot="1" noChangeArrowheads="1" noTextEdit="1"/>
          </p:cNvSpPr>
          <p:nvPr>
            <p:ph type="sldImg"/>
          </p:nvPr>
        </p:nvSpPr>
        <p:spPr>
          <a:ln/>
        </p:spPr>
      </p:sp>
      <p:sp>
        <p:nvSpPr>
          <p:cNvPr id="68611" name="Rectangle 3">
            <a:extLst>
              <a:ext uri="{FF2B5EF4-FFF2-40B4-BE49-F238E27FC236}">
                <a16:creationId xmlns:a16="http://schemas.microsoft.com/office/drawing/2014/main" id="{90127C07-DFE9-DEBE-F11E-E131BFE749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8F965D7D-D8A8-6358-A63F-E2ACA05DDE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A4E244C-A416-E54B-96BE-9FA308134590}" type="slidenum">
              <a:rPr lang="en-US" altLang="en-US" sz="1200" b="0" baseline="0">
                <a:latin typeface="Times New Roman" panose="02020603050405020304" pitchFamily="18" charset="0"/>
              </a:rPr>
              <a:pPr/>
              <a:t>33</a:t>
            </a:fld>
            <a:endParaRPr lang="en-US" altLang="en-US" sz="1200" b="0" baseline="0">
              <a:latin typeface="Times New Roman" panose="02020603050405020304" pitchFamily="18" charset="0"/>
            </a:endParaRPr>
          </a:p>
        </p:txBody>
      </p:sp>
      <p:sp>
        <p:nvSpPr>
          <p:cNvPr id="70658" name="Rectangle 2">
            <a:extLst>
              <a:ext uri="{FF2B5EF4-FFF2-40B4-BE49-F238E27FC236}">
                <a16:creationId xmlns:a16="http://schemas.microsoft.com/office/drawing/2014/main" id="{4658CC7E-9E91-D14A-179F-9ADD7F543E1D}"/>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14E0F337-6F09-A03C-4299-106DB85387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4B6CE566-2376-42BF-7DD5-BEEB3593968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FD47398-81B0-B74A-A272-FF28518A9903}" type="slidenum">
              <a:rPr lang="en-US" altLang="en-US" sz="1200" b="0" baseline="0">
                <a:latin typeface="Times New Roman" panose="02020603050405020304" pitchFamily="18" charset="0"/>
              </a:rPr>
              <a:pPr/>
              <a:t>34</a:t>
            </a:fld>
            <a:endParaRPr lang="en-US" altLang="en-US" sz="1200" b="0" baseline="0">
              <a:latin typeface="Times New Roman" panose="02020603050405020304" pitchFamily="18" charset="0"/>
            </a:endParaRPr>
          </a:p>
        </p:txBody>
      </p:sp>
      <p:sp>
        <p:nvSpPr>
          <p:cNvPr id="72706" name="Rectangle 2">
            <a:extLst>
              <a:ext uri="{FF2B5EF4-FFF2-40B4-BE49-F238E27FC236}">
                <a16:creationId xmlns:a16="http://schemas.microsoft.com/office/drawing/2014/main" id="{2782186C-2FA1-7523-8D43-6B2663D1F058}"/>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77A231EB-725B-7EE8-DE6A-1401168F59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05637A8E-0A2A-5DE1-514F-CBE6DFECEB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6F72C68-E454-9A4D-B2D4-CEDFEE9DEBA5}" type="slidenum">
              <a:rPr lang="en-US" altLang="en-US" sz="1200" b="0" baseline="0">
                <a:latin typeface="Times New Roman" panose="02020603050405020304" pitchFamily="18" charset="0"/>
              </a:rPr>
              <a:pPr/>
              <a:t>35</a:t>
            </a:fld>
            <a:endParaRPr lang="en-US" altLang="en-US" sz="1200" b="0" baseline="0">
              <a:latin typeface="Times New Roman" panose="02020603050405020304" pitchFamily="18" charset="0"/>
            </a:endParaRPr>
          </a:p>
        </p:txBody>
      </p:sp>
      <p:sp>
        <p:nvSpPr>
          <p:cNvPr id="74754" name="Rectangle 2">
            <a:extLst>
              <a:ext uri="{FF2B5EF4-FFF2-40B4-BE49-F238E27FC236}">
                <a16:creationId xmlns:a16="http://schemas.microsoft.com/office/drawing/2014/main" id="{397FC1AC-B908-564A-533A-C288DE204645}"/>
              </a:ext>
            </a:extLst>
          </p:cNvPr>
          <p:cNvSpPr>
            <a:spLocks noRot="1" noChangeArrowheads="1" noTextEdit="1"/>
          </p:cNvSpPr>
          <p:nvPr>
            <p:ph type="sldImg"/>
          </p:nvPr>
        </p:nvSpPr>
        <p:spPr>
          <a:ln/>
        </p:spPr>
      </p:sp>
      <p:sp>
        <p:nvSpPr>
          <p:cNvPr id="74755" name="Rectangle 3">
            <a:extLst>
              <a:ext uri="{FF2B5EF4-FFF2-40B4-BE49-F238E27FC236}">
                <a16:creationId xmlns:a16="http://schemas.microsoft.com/office/drawing/2014/main" id="{77198D6F-572F-88F4-B9DB-8393D82B257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155A02C1-CE7C-220E-A5DC-D26FDDCA3F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6B45B46-6FBD-0F4B-A86A-68B03711FABD}" type="slidenum">
              <a:rPr lang="en-US" altLang="en-US" sz="1200" b="0" baseline="0">
                <a:latin typeface="Times New Roman" panose="02020603050405020304" pitchFamily="18" charset="0"/>
              </a:rPr>
              <a:pPr/>
              <a:t>36</a:t>
            </a:fld>
            <a:endParaRPr lang="en-US" altLang="en-US" sz="1200" b="0" baseline="0">
              <a:latin typeface="Times New Roman" panose="02020603050405020304" pitchFamily="18" charset="0"/>
            </a:endParaRPr>
          </a:p>
        </p:txBody>
      </p:sp>
      <p:sp>
        <p:nvSpPr>
          <p:cNvPr id="76802" name="Rectangle 2">
            <a:extLst>
              <a:ext uri="{FF2B5EF4-FFF2-40B4-BE49-F238E27FC236}">
                <a16:creationId xmlns:a16="http://schemas.microsoft.com/office/drawing/2014/main" id="{4940B34F-0266-3E05-FF0F-D7CFFEAD3983}"/>
              </a:ext>
            </a:extLst>
          </p:cNvPr>
          <p:cNvSpPr>
            <a:spLocks noRot="1" noChangeArrowheads="1" noTextEdit="1"/>
          </p:cNvSpPr>
          <p:nvPr>
            <p:ph type="sldImg"/>
          </p:nvPr>
        </p:nvSpPr>
        <p:spPr>
          <a:ln/>
        </p:spPr>
      </p:sp>
      <p:sp>
        <p:nvSpPr>
          <p:cNvPr id="76803" name="Rectangle 3">
            <a:extLst>
              <a:ext uri="{FF2B5EF4-FFF2-40B4-BE49-F238E27FC236}">
                <a16:creationId xmlns:a16="http://schemas.microsoft.com/office/drawing/2014/main" id="{57C013FE-DDAC-0CF6-3476-207B51363A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95075673-87D4-C6C2-51D0-45F4E9E210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CAB80CB-8ADA-2049-8453-CD8BC27DA5A9}" type="slidenum">
              <a:rPr lang="en-US" altLang="en-US" sz="1200" b="0" baseline="0">
                <a:latin typeface="Times New Roman" panose="02020603050405020304" pitchFamily="18" charset="0"/>
              </a:rPr>
              <a:pPr/>
              <a:t>37</a:t>
            </a:fld>
            <a:endParaRPr lang="en-US" altLang="en-US" sz="1200" b="0" baseline="0">
              <a:latin typeface="Times New Roman" panose="02020603050405020304" pitchFamily="18" charset="0"/>
            </a:endParaRPr>
          </a:p>
        </p:txBody>
      </p:sp>
      <p:sp>
        <p:nvSpPr>
          <p:cNvPr id="78850" name="Rectangle 2">
            <a:extLst>
              <a:ext uri="{FF2B5EF4-FFF2-40B4-BE49-F238E27FC236}">
                <a16:creationId xmlns:a16="http://schemas.microsoft.com/office/drawing/2014/main" id="{7B91FC79-1B26-704A-60C1-96C0F410CF3D}"/>
              </a:ext>
            </a:extLst>
          </p:cNvPr>
          <p:cNvSpPr>
            <a:spLocks noRot="1" noChangeArrowheads="1" noTextEdit="1"/>
          </p:cNvSpPr>
          <p:nvPr>
            <p:ph type="sldImg"/>
          </p:nvPr>
        </p:nvSpPr>
        <p:spPr>
          <a:ln/>
        </p:spPr>
      </p:sp>
      <p:sp>
        <p:nvSpPr>
          <p:cNvPr id="78851" name="Rectangle 3">
            <a:extLst>
              <a:ext uri="{FF2B5EF4-FFF2-40B4-BE49-F238E27FC236}">
                <a16:creationId xmlns:a16="http://schemas.microsoft.com/office/drawing/2014/main" id="{FC4C58A7-4C58-745B-B66B-92AE15DCB6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FBF32464-404A-80C6-56A9-35535BE16B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1750774-73CD-1348-B7E6-510FFC83FAD4}" type="slidenum">
              <a:rPr lang="en-US" altLang="en-US" sz="1200" b="0" baseline="0">
                <a:latin typeface="Times New Roman" panose="02020603050405020304" pitchFamily="18" charset="0"/>
              </a:rPr>
              <a:pPr/>
              <a:t>38</a:t>
            </a:fld>
            <a:endParaRPr lang="en-US" altLang="en-US" sz="1200" b="0" baseline="0">
              <a:latin typeface="Times New Roman" panose="02020603050405020304" pitchFamily="18" charset="0"/>
            </a:endParaRPr>
          </a:p>
        </p:txBody>
      </p:sp>
      <p:sp>
        <p:nvSpPr>
          <p:cNvPr id="80898" name="Rectangle 2">
            <a:extLst>
              <a:ext uri="{FF2B5EF4-FFF2-40B4-BE49-F238E27FC236}">
                <a16:creationId xmlns:a16="http://schemas.microsoft.com/office/drawing/2014/main" id="{96E4E072-6E65-F44B-CF69-12532B913964}"/>
              </a:ext>
            </a:extLst>
          </p:cNvPr>
          <p:cNvSpPr>
            <a:spLocks noRot="1" noChangeArrowheads="1" noTextEdit="1"/>
          </p:cNvSpPr>
          <p:nvPr>
            <p:ph type="sldImg"/>
          </p:nvPr>
        </p:nvSpPr>
        <p:spPr>
          <a:ln/>
        </p:spPr>
      </p:sp>
      <p:sp>
        <p:nvSpPr>
          <p:cNvPr id="80899" name="Rectangle 3">
            <a:extLst>
              <a:ext uri="{FF2B5EF4-FFF2-40B4-BE49-F238E27FC236}">
                <a16:creationId xmlns:a16="http://schemas.microsoft.com/office/drawing/2014/main" id="{B0F4A5C4-CB71-DBB9-3C1D-4DF74D60EB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313891B4-7A60-42F3-15ED-3B4F7147AF0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FA11361-B867-7A4D-AEEE-F676F1B09E6E}" type="slidenum">
              <a:rPr lang="en-US" altLang="en-US" sz="1200" b="0" baseline="0">
                <a:latin typeface="Times New Roman" panose="02020603050405020304" pitchFamily="18" charset="0"/>
              </a:rPr>
              <a:pPr/>
              <a:t>39</a:t>
            </a:fld>
            <a:endParaRPr lang="en-US" altLang="en-US" sz="1200" b="0" baseline="0">
              <a:latin typeface="Times New Roman" panose="02020603050405020304" pitchFamily="18" charset="0"/>
            </a:endParaRPr>
          </a:p>
        </p:txBody>
      </p:sp>
      <p:sp>
        <p:nvSpPr>
          <p:cNvPr id="82946" name="Rectangle 2">
            <a:extLst>
              <a:ext uri="{FF2B5EF4-FFF2-40B4-BE49-F238E27FC236}">
                <a16:creationId xmlns:a16="http://schemas.microsoft.com/office/drawing/2014/main" id="{48909EC3-423F-355D-1ADB-B772EF7DE490}"/>
              </a:ext>
            </a:extLst>
          </p:cNvPr>
          <p:cNvSpPr>
            <a:spLocks noRot="1" noChangeArrowheads="1" noTextEdit="1"/>
          </p:cNvSpPr>
          <p:nvPr>
            <p:ph type="sldImg"/>
          </p:nvPr>
        </p:nvSpPr>
        <p:spPr>
          <a:ln/>
        </p:spPr>
      </p:sp>
      <p:sp>
        <p:nvSpPr>
          <p:cNvPr id="82947" name="Rectangle 3">
            <a:extLst>
              <a:ext uri="{FF2B5EF4-FFF2-40B4-BE49-F238E27FC236}">
                <a16:creationId xmlns:a16="http://schemas.microsoft.com/office/drawing/2014/main" id="{D4B76282-6579-78AA-45E2-345547D84F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2DECCB59-2540-E518-482B-7CB81BC8BD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9711AAB-CEC9-3C4E-B681-96B8BDBD1C94}" type="slidenum">
              <a:rPr lang="en-US" altLang="en-US" sz="1200" b="0" baseline="0">
                <a:latin typeface="Times New Roman" panose="02020603050405020304" pitchFamily="18" charset="0"/>
              </a:rPr>
              <a:pPr/>
              <a:t>4</a:t>
            </a:fld>
            <a:endParaRPr lang="en-US" altLang="en-US" sz="1200" b="0" baseline="0">
              <a:latin typeface="Times New Roman" panose="02020603050405020304" pitchFamily="18" charset="0"/>
            </a:endParaRPr>
          </a:p>
        </p:txBody>
      </p:sp>
      <p:sp>
        <p:nvSpPr>
          <p:cNvPr id="11266" name="Rectangle 2">
            <a:extLst>
              <a:ext uri="{FF2B5EF4-FFF2-40B4-BE49-F238E27FC236}">
                <a16:creationId xmlns:a16="http://schemas.microsoft.com/office/drawing/2014/main" id="{F5712C61-FA8E-58F9-3763-E2297701FEFD}"/>
              </a:ext>
            </a:extLst>
          </p:cNvPr>
          <p:cNvSpPr>
            <a:spLocks noRot="1" noChangeArrowheads="1" noTextEdit="1"/>
          </p:cNvSpPr>
          <p:nvPr>
            <p:ph type="sldImg"/>
          </p:nvPr>
        </p:nvSpPr>
        <p:spPr>
          <a:ln/>
        </p:spPr>
      </p:sp>
      <p:sp>
        <p:nvSpPr>
          <p:cNvPr id="11267" name="Rectangle 3">
            <a:extLst>
              <a:ext uri="{FF2B5EF4-FFF2-40B4-BE49-F238E27FC236}">
                <a16:creationId xmlns:a16="http://schemas.microsoft.com/office/drawing/2014/main" id="{12A95012-0350-C785-F61E-F77FE73A61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8AC4B64-A3A1-AB35-008E-A774C076BA1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7814ED5-4A8F-BB45-85DE-CDAEB7228DC2}" type="slidenum">
              <a:rPr lang="en-US" altLang="en-US" sz="1200" b="0" baseline="0">
                <a:latin typeface="Times New Roman" panose="02020603050405020304" pitchFamily="18" charset="0"/>
              </a:rPr>
              <a:pPr/>
              <a:t>40</a:t>
            </a:fld>
            <a:endParaRPr lang="en-US" altLang="en-US" sz="1200" b="0" baseline="0">
              <a:latin typeface="Times New Roman" panose="02020603050405020304" pitchFamily="18" charset="0"/>
            </a:endParaRPr>
          </a:p>
        </p:txBody>
      </p:sp>
      <p:sp>
        <p:nvSpPr>
          <p:cNvPr id="84994" name="Rectangle 2">
            <a:extLst>
              <a:ext uri="{FF2B5EF4-FFF2-40B4-BE49-F238E27FC236}">
                <a16:creationId xmlns:a16="http://schemas.microsoft.com/office/drawing/2014/main" id="{28274210-42BF-F775-0D11-45AF90735A89}"/>
              </a:ext>
            </a:extLst>
          </p:cNvPr>
          <p:cNvSpPr>
            <a:spLocks noRot="1" noChangeArrowheads="1" noTextEdit="1"/>
          </p:cNvSpPr>
          <p:nvPr>
            <p:ph type="sldImg"/>
          </p:nvPr>
        </p:nvSpPr>
        <p:spPr>
          <a:ln/>
        </p:spPr>
      </p:sp>
      <p:sp>
        <p:nvSpPr>
          <p:cNvPr id="84995" name="Rectangle 3">
            <a:extLst>
              <a:ext uri="{FF2B5EF4-FFF2-40B4-BE49-F238E27FC236}">
                <a16:creationId xmlns:a16="http://schemas.microsoft.com/office/drawing/2014/main" id="{A86BFF89-2912-B182-33FD-A30AB77419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AF2F7659-886B-D4D4-DE18-974BEBCE0C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04ED080-96A1-C34F-B663-0177C796D429}" type="slidenum">
              <a:rPr lang="en-US" altLang="en-US" sz="1200" b="0" baseline="0">
                <a:latin typeface="Times New Roman" panose="02020603050405020304" pitchFamily="18" charset="0"/>
              </a:rPr>
              <a:pPr/>
              <a:t>41</a:t>
            </a:fld>
            <a:endParaRPr lang="en-US" altLang="en-US" sz="1200" b="0" baseline="0">
              <a:latin typeface="Times New Roman" panose="02020603050405020304" pitchFamily="18" charset="0"/>
            </a:endParaRPr>
          </a:p>
        </p:txBody>
      </p:sp>
      <p:sp>
        <p:nvSpPr>
          <p:cNvPr id="87042" name="Rectangle 2">
            <a:extLst>
              <a:ext uri="{FF2B5EF4-FFF2-40B4-BE49-F238E27FC236}">
                <a16:creationId xmlns:a16="http://schemas.microsoft.com/office/drawing/2014/main" id="{A363719D-4228-69E1-6937-F61AF63DFEB0}"/>
              </a:ext>
            </a:extLst>
          </p:cNvPr>
          <p:cNvSpPr>
            <a:spLocks noRot="1" noChangeArrowheads="1" noTextEdit="1"/>
          </p:cNvSpPr>
          <p:nvPr>
            <p:ph type="sldImg"/>
          </p:nvPr>
        </p:nvSpPr>
        <p:spPr>
          <a:ln/>
        </p:spPr>
      </p:sp>
      <p:sp>
        <p:nvSpPr>
          <p:cNvPr id="87043" name="Rectangle 3">
            <a:extLst>
              <a:ext uri="{FF2B5EF4-FFF2-40B4-BE49-F238E27FC236}">
                <a16:creationId xmlns:a16="http://schemas.microsoft.com/office/drawing/2014/main" id="{39B9621A-33EF-6DA7-D85D-E2DA264670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A0D13FAC-896E-ECDE-9B8A-D6EE7B7F6E1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2DB60F7-7FAD-9C45-BBF1-1D8944697E60}" type="slidenum">
              <a:rPr lang="en-US" altLang="en-US" sz="1200" b="0" baseline="0">
                <a:latin typeface="Times New Roman" panose="02020603050405020304" pitchFamily="18" charset="0"/>
              </a:rPr>
              <a:pPr/>
              <a:t>42</a:t>
            </a:fld>
            <a:endParaRPr lang="en-US" altLang="en-US" sz="1200" b="0" baseline="0">
              <a:latin typeface="Times New Roman" panose="02020603050405020304" pitchFamily="18" charset="0"/>
            </a:endParaRPr>
          </a:p>
        </p:txBody>
      </p:sp>
      <p:sp>
        <p:nvSpPr>
          <p:cNvPr id="89090" name="Rectangle 2">
            <a:extLst>
              <a:ext uri="{FF2B5EF4-FFF2-40B4-BE49-F238E27FC236}">
                <a16:creationId xmlns:a16="http://schemas.microsoft.com/office/drawing/2014/main" id="{BB012BC0-990A-8644-7277-24290E414F70}"/>
              </a:ext>
            </a:extLst>
          </p:cNvPr>
          <p:cNvSpPr>
            <a:spLocks noRot="1" noChangeArrowheads="1" noTextEdit="1"/>
          </p:cNvSpPr>
          <p:nvPr>
            <p:ph type="sldImg"/>
          </p:nvPr>
        </p:nvSpPr>
        <p:spPr>
          <a:ln/>
        </p:spPr>
      </p:sp>
      <p:sp>
        <p:nvSpPr>
          <p:cNvPr id="89091" name="Rectangle 3">
            <a:extLst>
              <a:ext uri="{FF2B5EF4-FFF2-40B4-BE49-F238E27FC236}">
                <a16:creationId xmlns:a16="http://schemas.microsoft.com/office/drawing/2014/main" id="{B76DF8F4-E93B-5F04-E13D-E16289EACB8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4E8B9812-C009-7CEB-2741-9D4EE78E43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0BD6FA2-A0C8-474E-8448-68A3FBA737DA}" type="slidenum">
              <a:rPr lang="en-US" altLang="en-US" sz="1200" b="0" baseline="0">
                <a:latin typeface="Times New Roman" panose="02020603050405020304" pitchFamily="18" charset="0"/>
              </a:rPr>
              <a:pPr/>
              <a:t>43</a:t>
            </a:fld>
            <a:endParaRPr lang="en-US" altLang="en-US" sz="1200" b="0" baseline="0">
              <a:latin typeface="Times New Roman" panose="02020603050405020304" pitchFamily="18" charset="0"/>
            </a:endParaRPr>
          </a:p>
        </p:txBody>
      </p:sp>
      <p:sp>
        <p:nvSpPr>
          <p:cNvPr id="91138" name="Rectangle 2">
            <a:extLst>
              <a:ext uri="{FF2B5EF4-FFF2-40B4-BE49-F238E27FC236}">
                <a16:creationId xmlns:a16="http://schemas.microsoft.com/office/drawing/2014/main" id="{94B9D1F0-A3C9-EE0F-59CC-47696585C3E9}"/>
              </a:ext>
            </a:extLst>
          </p:cNvPr>
          <p:cNvSpPr>
            <a:spLocks noRot="1" noChangeArrowheads="1" noTextEdit="1"/>
          </p:cNvSpPr>
          <p:nvPr>
            <p:ph type="sldImg"/>
          </p:nvPr>
        </p:nvSpPr>
        <p:spPr>
          <a:ln/>
        </p:spPr>
      </p:sp>
      <p:sp>
        <p:nvSpPr>
          <p:cNvPr id="91139" name="Rectangle 3">
            <a:extLst>
              <a:ext uri="{FF2B5EF4-FFF2-40B4-BE49-F238E27FC236}">
                <a16:creationId xmlns:a16="http://schemas.microsoft.com/office/drawing/2014/main" id="{B42C663F-5CA1-F834-8A5E-F7B570CFC9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434CF3CD-FF40-3319-93FB-BFF28FF4F8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A92C9B7-7AB5-CD40-B98E-82D3F289AC3B}" type="slidenum">
              <a:rPr lang="en-US" altLang="en-US" sz="1200" b="0" baseline="0">
                <a:latin typeface="Times New Roman" panose="02020603050405020304" pitchFamily="18" charset="0"/>
              </a:rPr>
              <a:pPr/>
              <a:t>44</a:t>
            </a:fld>
            <a:endParaRPr lang="en-US" altLang="en-US" sz="1200" b="0" baseline="0">
              <a:latin typeface="Times New Roman" panose="02020603050405020304" pitchFamily="18" charset="0"/>
            </a:endParaRPr>
          </a:p>
        </p:txBody>
      </p:sp>
      <p:sp>
        <p:nvSpPr>
          <p:cNvPr id="93186" name="Rectangle 2">
            <a:extLst>
              <a:ext uri="{FF2B5EF4-FFF2-40B4-BE49-F238E27FC236}">
                <a16:creationId xmlns:a16="http://schemas.microsoft.com/office/drawing/2014/main" id="{D7DA58A5-E7F4-F2FD-6063-435DB5D5D1B3}"/>
              </a:ext>
            </a:extLst>
          </p:cNvPr>
          <p:cNvSpPr>
            <a:spLocks noRot="1" noChangeArrowheads="1" noTextEdit="1"/>
          </p:cNvSpPr>
          <p:nvPr>
            <p:ph type="sldImg"/>
          </p:nvPr>
        </p:nvSpPr>
        <p:spPr>
          <a:ln/>
        </p:spPr>
      </p:sp>
      <p:sp>
        <p:nvSpPr>
          <p:cNvPr id="93187" name="Rectangle 3">
            <a:extLst>
              <a:ext uri="{FF2B5EF4-FFF2-40B4-BE49-F238E27FC236}">
                <a16:creationId xmlns:a16="http://schemas.microsoft.com/office/drawing/2014/main" id="{0FB7D6AD-5EC4-F54D-6F6B-C2B08C54C4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A72EFA4C-6E07-3583-4F7C-C619590BC2C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699EDD0-8767-EA43-BF2A-1B3BC59F2D1E}" type="slidenum">
              <a:rPr lang="en-US" altLang="en-US" sz="1200" b="0" baseline="0">
                <a:latin typeface="Times New Roman" panose="02020603050405020304" pitchFamily="18" charset="0"/>
              </a:rPr>
              <a:pPr/>
              <a:t>45</a:t>
            </a:fld>
            <a:endParaRPr lang="en-US" altLang="en-US" sz="1200" b="0" baseline="0">
              <a:latin typeface="Times New Roman" panose="02020603050405020304" pitchFamily="18" charset="0"/>
            </a:endParaRPr>
          </a:p>
        </p:txBody>
      </p:sp>
      <p:sp>
        <p:nvSpPr>
          <p:cNvPr id="95234" name="Rectangle 2">
            <a:extLst>
              <a:ext uri="{FF2B5EF4-FFF2-40B4-BE49-F238E27FC236}">
                <a16:creationId xmlns:a16="http://schemas.microsoft.com/office/drawing/2014/main" id="{C079EB18-773F-3A39-0C4D-C380F2CD6A82}"/>
              </a:ext>
            </a:extLst>
          </p:cNvPr>
          <p:cNvSpPr>
            <a:spLocks noRot="1" noChangeArrowheads="1" noTextEdit="1"/>
          </p:cNvSpPr>
          <p:nvPr>
            <p:ph type="sldImg"/>
          </p:nvPr>
        </p:nvSpPr>
        <p:spPr>
          <a:ln/>
        </p:spPr>
      </p:sp>
      <p:sp>
        <p:nvSpPr>
          <p:cNvPr id="95235" name="Rectangle 3">
            <a:extLst>
              <a:ext uri="{FF2B5EF4-FFF2-40B4-BE49-F238E27FC236}">
                <a16:creationId xmlns:a16="http://schemas.microsoft.com/office/drawing/2014/main" id="{9DBE23A7-B2D5-656D-7170-81BA6D5CDA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8A46E487-5F86-7886-69A5-BFB5830E24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A46A1FC-CFE3-2C45-B49E-F7A4EC67CFBA}" type="slidenum">
              <a:rPr lang="en-US" altLang="en-US" sz="1200" b="0" baseline="0">
                <a:latin typeface="Times New Roman" panose="02020603050405020304" pitchFamily="18" charset="0"/>
              </a:rPr>
              <a:pPr/>
              <a:t>46</a:t>
            </a:fld>
            <a:endParaRPr lang="en-US" altLang="en-US" sz="1200" b="0" baseline="0">
              <a:latin typeface="Times New Roman" panose="02020603050405020304" pitchFamily="18" charset="0"/>
            </a:endParaRPr>
          </a:p>
        </p:txBody>
      </p:sp>
      <p:sp>
        <p:nvSpPr>
          <p:cNvPr id="97282" name="Rectangle 2">
            <a:extLst>
              <a:ext uri="{FF2B5EF4-FFF2-40B4-BE49-F238E27FC236}">
                <a16:creationId xmlns:a16="http://schemas.microsoft.com/office/drawing/2014/main" id="{0D85AFC5-4939-E27E-0F6E-453AD1026998}"/>
              </a:ext>
            </a:extLst>
          </p:cNvPr>
          <p:cNvSpPr>
            <a:spLocks noRot="1" noChangeArrowheads="1" noTextEdit="1"/>
          </p:cNvSpPr>
          <p:nvPr>
            <p:ph type="sldImg"/>
          </p:nvPr>
        </p:nvSpPr>
        <p:spPr>
          <a:ln/>
        </p:spPr>
      </p:sp>
      <p:sp>
        <p:nvSpPr>
          <p:cNvPr id="97283" name="Rectangle 3">
            <a:extLst>
              <a:ext uri="{FF2B5EF4-FFF2-40B4-BE49-F238E27FC236}">
                <a16:creationId xmlns:a16="http://schemas.microsoft.com/office/drawing/2014/main" id="{3052B7BB-0C9D-8377-05C2-0E4083251C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941E462C-B453-BA02-7FA5-4502C4B1C9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B1224A1-3EE2-284B-94AF-7D1AC01D7F5E}" type="slidenum">
              <a:rPr lang="en-US" altLang="en-US" sz="1200" b="0" baseline="0">
                <a:latin typeface="Times New Roman" panose="02020603050405020304" pitchFamily="18" charset="0"/>
              </a:rPr>
              <a:pPr/>
              <a:t>47</a:t>
            </a:fld>
            <a:endParaRPr lang="en-US" altLang="en-US" sz="1200" b="0" baseline="0">
              <a:latin typeface="Times New Roman" panose="02020603050405020304" pitchFamily="18" charset="0"/>
            </a:endParaRPr>
          </a:p>
        </p:txBody>
      </p:sp>
      <p:sp>
        <p:nvSpPr>
          <p:cNvPr id="99330" name="Rectangle 2">
            <a:extLst>
              <a:ext uri="{FF2B5EF4-FFF2-40B4-BE49-F238E27FC236}">
                <a16:creationId xmlns:a16="http://schemas.microsoft.com/office/drawing/2014/main" id="{8DC53E13-B449-428D-959B-25E1659FEFCD}"/>
              </a:ext>
            </a:extLst>
          </p:cNvPr>
          <p:cNvSpPr>
            <a:spLocks noRot="1" noChangeArrowheads="1" noTextEdit="1"/>
          </p:cNvSpPr>
          <p:nvPr>
            <p:ph type="sldImg"/>
          </p:nvPr>
        </p:nvSpPr>
        <p:spPr>
          <a:ln/>
        </p:spPr>
      </p:sp>
      <p:sp>
        <p:nvSpPr>
          <p:cNvPr id="99331" name="Rectangle 3">
            <a:extLst>
              <a:ext uri="{FF2B5EF4-FFF2-40B4-BE49-F238E27FC236}">
                <a16:creationId xmlns:a16="http://schemas.microsoft.com/office/drawing/2014/main" id="{534A477D-7812-D097-CECC-3E7ED069EF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72301954-AF41-A23C-4654-CA45A13A64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1F0A4EC-0DA2-FF49-AA56-61D222F7A613}" type="slidenum">
              <a:rPr lang="en-US" altLang="en-US" sz="1200" b="0" baseline="0">
                <a:latin typeface="Times New Roman" panose="02020603050405020304" pitchFamily="18" charset="0"/>
              </a:rPr>
              <a:pPr/>
              <a:t>48</a:t>
            </a:fld>
            <a:endParaRPr lang="en-US" altLang="en-US" sz="1200" b="0" baseline="0">
              <a:latin typeface="Times New Roman" panose="02020603050405020304" pitchFamily="18" charset="0"/>
            </a:endParaRPr>
          </a:p>
        </p:txBody>
      </p:sp>
      <p:sp>
        <p:nvSpPr>
          <p:cNvPr id="101378" name="Rectangle 2">
            <a:extLst>
              <a:ext uri="{FF2B5EF4-FFF2-40B4-BE49-F238E27FC236}">
                <a16:creationId xmlns:a16="http://schemas.microsoft.com/office/drawing/2014/main" id="{FC618B24-C7A7-DD5C-35D6-C6DD8E3FE36C}"/>
              </a:ext>
            </a:extLst>
          </p:cNvPr>
          <p:cNvSpPr>
            <a:spLocks noRot="1" noChangeArrowheads="1" noTextEdit="1"/>
          </p:cNvSpPr>
          <p:nvPr>
            <p:ph type="sldImg"/>
          </p:nvPr>
        </p:nvSpPr>
        <p:spPr>
          <a:ln/>
        </p:spPr>
      </p:sp>
      <p:sp>
        <p:nvSpPr>
          <p:cNvPr id="101379" name="Rectangle 3">
            <a:extLst>
              <a:ext uri="{FF2B5EF4-FFF2-40B4-BE49-F238E27FC236}">
                <a16:creationId xmlns:a16="http://schemas.microsoft.com/office/drawing/2014/main" id="{2289E75B-DA93-530D-143A-B3864F0F87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E63DAC5E-CF60-A70B-4AF7-36F2FA9516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B36B136-C7C8-084E-9A4F-83B2F9905228}" type="slidenum">
              <a:rPr lang="en-US" altLang="en-US" sz="1200" b="0" baseline="0">
                <a:latin typeface="Times New Roman" panose="02020603050405020304" pitchFamily="18" charset="0"/>
              </a:rPr>
              <a:pPr/>
              <a:t>49</a:t>
            </a:fld>
            <a:endParaRPr lang="en-US" altLang="en-US" sz="1200" b="0" baseline="0">
              <a:latin typeface="Times New Roman" panose="02020603050405020304" pitchFamily="18" charset="0"/>
            </a:endParaRPr>
          </a:p>
        </p:txBody>
      </p:sp>
      <p:sp>
        <p:nvSpPr>
          <p:cNvPr id="103426" name="Rectangle 2">
            <a:extLst>
              <a:ext uri="{FF2B5EF4-FFF2-40B4-BE49-F238E27FC236}">
                <a16:creationId xmlns:a16="http://schemas.microsoft.com/office/drawing/2014/main" id="{3829E60A-E867-23D5-FC44-20A069FF9456}"/>
              </a:ext>
            </a:extLst>
          </p:cNvPr>
          <p:cNvSpPr>
            <a:spLocks noRot="1" noChangeArrowheads="1" noTextEdit="1"/>
          </p:cNvSpPr>
          <p:nvPr>
            <p:ph type="sldImg"/>
          </p:nvPr>
        </p:nvSpPr>
        <p:spPr>
          <a:ln/>
        </p:spPr>
      </p:sp>
      <p:sp>
        <p:nvSpPr>
          <p:cNvPr id="103427" name="Rectangle 3">
            <a:extLst>
              <a:ext uri="{FF2B5EF4-FFF2-40B4-BE49-F238E27FC236}">
                <a16:creationId xmlns:a16="http://schemas.microsoft.com/office/drawing/2014/main" id="{81DFBFBD-BC11-E270-730C-A8E215343C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16A1A894-CC0F-32C2-4DA8-D0168DCB00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6394AF9-C5D4-A74F-BDA9-3916128A6510}" type="slidenum">
              <a:rPr lang="en-US" altLang="en-US" sz="1200" b="0" baseline="0">
                <a:latin typeface="Times New Roman" panose="02020603050405020304" pitchFamily="18" charset="0"/>
              </a:rPr>
              <a:pPr/>
              <a:t>5</a:t>
            </a:fld>
            <a:endParaRPr lang="en-US" altLang="en-US" sz="1200" b="0" baseline="0">
              <a:latin typeface="Times New Roman" panose="02020603050405020304" pitchFamily="18" charset="0"/>
            </a:endParaRPr>
          </a:p>
        </p:txBody>
      </p:sp>
      <p:sp>
        <p:nvSpPr>
          <p:cNvPr id="13314" name="Rectangle 2">
            <a:extLst>
              <a:ext uri="{FF2B5EF4-FFF2-40B4-BE49-F238E27FC236}">
                <a16:creationId xmlns:a16="http://schemas.microsoft.com/office/drawing/2014/main" id="{FC8A3787-E9C5-7858-9BDA-A19E02952D3D}"/>
              </a:ext>
            </a:extLst>
          </p:cNvPr>
          <p:cNvSpPr>
            <a:spLocks noRot="1" noChangeArrowheads="1" noTextEdit="1"/>
          </p:cNvSpPr>
          <p:nvPr>
            <p:ph type="sldImg"/>
          </p:nvPr>
        </p:nvSpPr>
        <p:spPr>
          <a:ln/>
        </p:spPr>
      </p:sp>
      <p:sp>
        <p:nvSpPr>
          <p:cNvPr id="13315" name="Rectangle 3">
            <a:extLst>
              <a:ext uri="{FF2B5EF4-FFF2-40B4-BE49-F238E27FC236}">
                <a16:creationId xmlns:a16="http://schemas.microsoft.com/office/drawing/2014/main" id="{3003764D-ADD3-A3B8-FB3F-832DD50536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7F57363A-7437-F039-0E3C-53039A34DA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83C6370-8F79-9544-93A9-16C8EC8B5C33}" type="slidenum">
              <a:rPr lang="en-US" altLang="en-US" sz="1200" b="0" baseline="0">
                <a:latin typeface="Times New Roman" panose="02020603050405020304" pitchFamily="18" charset="0"/>
              </a:rPr>
              <a:pPr/>
              <a:t>50</a:t>
            </a:fld>
            <a:endParaRPr lang="en-US" altLang="en-US" sz="1200" b="0" baseline="0">
              <a:latin typeface="Times New Roman" panose="02020603050405020304" pitchFamily="18" charset="0"/>
            </a:endParaRPr>
          </a:p>
        </p:txBody>
      </p:sp>
      <p:sp>
        <p:nvSpPr>
          <p:cNvPr id="105474" name="Rectangle 2">
            <a:extLst>
              <a:ext uri="{FF2B5EF4-FFF2-40B4-BE49-F238E27FC236}">
                <a16:creationId xmlns:a16="http://schemas.microsoft.com/office/drawing/2014/main" id="{DB14934B-BD21-E371-0F18-0E06ED4369B2}"/>
              </a:ext>
            </a:extLst>
          </p:cNvPr>
          <p:cNvSpPr>
            <a:spLocks noRot="1" noChangeArrowheads="1" noTextEdit="1"/>
          </p:cNvSpPr>
          <p:nvPr>
            <p:ph type="sldImg"/>
          </p:nvPr>
        </p:nvSpPr>
        <p:spPr>
          <a:ln/>
        </p:spPr>
      </p:sp>
      <p:sp>
        <p:nvSpPr>
          <p:cNvPr id="105475" name="Rectangle 3">
            <a:extLst>
              <a:ext uri="{FF2B5EF4-FFF2-40B4-BE49-F238E27FC236}">
                <a16:creationId xmlns:a16="http://schemas.microsoft.com/office/drawing/2014/main" id="{67D75DDB-43C4-66E6-6EC6-DF7924D4AE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CDCC4A32-0312-196F-ABDD-CF1E89C1BC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512B9BB-9BA8-344A-A9DE-E92531D8A26F}" type="slidenum">
              <a:rPr lang="en-US" altLang="en-US" sz="1200" b="0" baseline="0">
                <a:latin typeface="Times New Roman" panose="02020603050405020304" pitchFamily="18" charset="0"/>
              </a:rPr>
              <a:pPr/>
              <a:t>51</a:t>
            </a:fld>
            <a:endParaRPr lang="en-US" altLang="en-US" sz="1200" b="0" baseline="0">
              <a:latin typeface="Times New Roman" panose="02020603050405020304" pitchFamily="18" charset="0"/>
            </a:endParaRPr>
          </a:p>
        </p:txBody>
      </p:sp>
      <p:sp>
        <p:nvSpPr>
          <p:cNvPr id="107522" name="Rectangle 2">
            <a:extLst>
              <a:ext uri="{FF2B5EF4-FFF2-40B4-BE49-F238E27FC236}">
                <a16:creationId xmlns:a16="http://schemas.microsoft.com/office/drawing/2014/main" id="{508648A5-A318-BC40-2879-BBCA1BA41A3A}"/>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E465A11F-5E7B-46D1-B785-D6B1FEF744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4803B539-ACC3-D2FA-61AC-B956259FB3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4C669E1-2CA9-B44C-9A38-6BD3ACE8B94F}" type="slidenum">
              <a:rPr lang="en-US" altLang="en-US" sz="1200" b="0" baseline="0">
                <a:latin typeface="Times New Roman" panose="02020603050405020304" pitchFamily="18" charset="0"/>
              </a:rPr>
              <a:pPr/>
              <a:t>52</a:t>
            </a:fld>
            <a:endParaRPr lang="en-US" altLang="en-US" sz="1200" b="0" baseline="0">
              <a:latin typeface="Times New Roman" panose="02020603050405020304" pitchFamily="18" charset="0"/>
            </a:endParaRPr>
          </a:p>
        </p:txBody>
      </p:sp>
      <p:sp>
        <p:nvSpPr>
          <p:cNvPr id="109570" name="Rectangle 2">
            <a:extLst>
              <a:ext uri="{FF2B5EF4-FFF2-40B4-BE49-F238E27FC236}">
                <a16:creationId xmlns:a16="http://schemas.microsoft.com/office/drawing/2014/main" id="{771B8554-22BB-2435-4D71-1B6EE8B840EB}"/>
              </a:ext>
            </a:extLst>
          </p:cNvPr>
          <p:cNvSpPr>
            <a:spLocks noRot="1" noChangeArrowheads="1" noTextEdit="1"/>
          </p:cNvSpPr>
          <p:nvPr>
            <p:ph type="sldImg"/>
          </p:nvPr>
        </p:nvSpPr>
        <p:spPr>
          <a:ln/>
        </p:spPr>
      </p:sp>
      <p:sp>
        <p:nvSpPr>
          <p:cNvPr id="109571" name="Rectangle 3">
            <a:extLst>
              <a:ext uri="{FF2B5EF4-FFF2-40B4-BE49-F238E27FC236}">
                <a16:creationId xmlns:a16="http://schemas.microsoft.com/office/drawing/2014/main" id="{AC957F5F-A51C-3031-AB47-A80BA1145F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77E3B824-163F-8ED5-0A9F-1F4AC07A9C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4FC4981-F97C-A24F-8A3D-D66CFFD196C7}" type="slidenum">
              <a:rPr lang="en-US" altLang="en-US" sz="1200" b="0" baseline="0">
                <a:latin typeface="Times New Roman" panose="02020603050405020304" pitchFamily="18" charset="0"/>
              </a:rPr>
              <a:pPr/>
              <a:t>53</a:t>
            </a:fld>
            <a:endParaRPr lang="en-US" altLang="en-US" sz="1200" b="0" baseline="0">
              <a:latin typeface="Times New Roman" panose="02020603050405020304" pitchFamily="18" charset="0"/>
            </a:endParaRPr>
          </a:p>
        </p:txBody>
      </p:sp>
      <p:sp>
        <p:nvSpPr>
          <p:cNvPr id="111618" name="Rectangle 2">
            <a:extLst>
              <a:ext uri="{FF2B5EF4-FFF2-40B4-BE49-F238E27FC236}">
                <a16:creationId xmlns:a16="http://schemas.microsoft.com/office/drawing/2014/main" id="{C8ABEE0F-6597-433C-EB69-7484520AE47B}"/>
              </a:ext>
            </a:extLst>
          </p:cNvPr>
          <p:cNvSpPr>
            <a:spLocks noRot="1" noChangeArrowheads="1" noTextEdit="1"/>
          </p:cNvSpPr>
          <p:nvPr>
            <p:ph type="sldImg"/>
          </p:nvPr>
        </p:nvSpPr>
        <p:spPr>
          <a:ln/>
        </p:spPr>
      </p:sp>
      <p:sp>
        <p:nvSpPr>
          <p:cNvPr id="111619" name="Rectangle 3">
            <a:extLst>
              <a:ext uri="{FF2B5EF4-FFF2-40B4-BE49-F238E27FC236}">
                <a16:creationId xmlns:a16="http://schemas.microsoft.com/office/drawing/2014/main" id="{5FBF3E08-8513-B707-2084-E303684EC6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8A78981C-5ED9-6BCC-FD6F-9E5DB4D53E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FEF7846-D544-8449-9567-4EE86BD3092B}" type="slidenum">
              <a:rPr lang="en-US" altLang="en-US" sz="1200" b="0" baseline="0">
                <a:latin typeface="Times New Roman" panose="02020603050405020304" pitchFamily="18" charset="0"/>
              </a:rPr>
              <a:pPr/>
              <a:t>54</a:t>
            </a:fld>
            <a:endParaRPr lang="en-US" altLang="en-US" sz="1200" b="0" baseline="0">
              <a:latin typeface="Times New Roman" panose="02020603050405020304" pitchFamily="18" charset="0"/>
            </a:endParaRPr>
          </a:p>
        </p:txBody>
      </p:sp>
      <p:sp>
        <p:nvSpPr>
          <p:cNvPr id="113666" name="Rectangle 2">
            <a:extLst>
              <a:ext uri="{FF2B5EF4-FFF2-40B4-BE49-F238E27FC236}">
                <a16:creationId xmlns:a16="http://schemas.microsoft.com/office/drawing/2014/main" id="{17EF3749-273D-8ECC-88F2-577470ED36A0}"/>
              </a:ext>
            </a:extLst>
          </p:cNvPr>
          <p:cNvSpPr>
            <a:spLocks noRot="1" noChangeArrowheads="1" noTextEdit="1"/>
          </p:cNvSpPr>
          <p:nvPr>
            <p:ph type="sldImg"/>
          </p:nvPr>
        </p:nvSpPr>
        <p:spPr>
          <a:ln/>
        </p:spPr>
      </p:sp>
      <p:sp>
        <p:nvSpPr>
          <p:cNvPr id="113667" name="Rectangle 3">
            <a:extLst>
              <a:ext uri="{FF2B5EF4-FFF2-40B4-BE49-F238E27FC236}">
                <a16:creationId xmlns:a16="http://schemas.microsoft.com/office/drawing/2014/main" id="{3CA8C531-EB53-F9A9-A0F3-754ADC845F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50FD3F94-6733-CE2D-44DD-DE7F8E501E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773C848-861E-7843-979A-6CD66B2D9F86}" type="slidenum">
              <a:rPr lang="en-US" altLang="en-US" sz="1200" b="0" baseline="0">
                <a:latin typeface="Times New Roman" panose="02020603050405020304" pitchFamily="18" charset="0"/>
              </a:rPr>
              <a:pPr/>
              <a:t>55</a:t>
            </a:fld>
            <a:endParaRPr lang="en-US" altLang="en-US" sz="1200" b="0" baseline="0">
              <a:latin typeface="Times New Roman" panose="02020603050405020304" pitchFamily="18" charset="0"/>
            </a:endParaRPr>
          </a:p>
        </p:txBody>
      </p:sp>
      <p:sp>
        <p:nvSpPr>
          <p:cNvPr id="115714" name="Rectangle 2">
            <a:extLst>
              <a:ext uri="{FF2B5EF4-FFF2-40B4-BE49-F238E27FC236}">
                <a16:creationId xmlns:a16="http://schemas.microsoft.com/office/drawing/2014/main" id="{DA53F7CC-7C43-B1B4-04EA-8ADDAE2A5DEB}"/>
              </a:ext>
            </a:extLst>
          </p:cNvPr>
          <p:cNvSpPr>
            <a:spLocks noRot="1" noChangeArrowheads="1" noTextEdit="1"/>
          </p:cNvSpPr>
          <p:nvPr>
            <p:ph type="sldImg"/>
          </p:nvPr>
        </p:nvSpPr>
        <p:spPr>
          <a:ln/>
        </p:spPr>
      </p:sp>
      <p:sp>
        <p:nvSpPr>
          <p:cNvPr id="115715" name="Rectangle 3">
            <a:extLst>
              <a:ext uri="{FF2B5EF4-FFF2-40B4-BE49-F238E27FC236}">
                <a16:creationId xmlns:a16="http://schemas.microsoft.com/office/drawing/2014/main" id="{806381E7-C96D-A693-02D2-28D3666C8E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6C2731FD-BDD5-1801-D3E9-7D2D153146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FAEB05A-5AF4-1D4B-914F-B52E5BC594C3}" type="slidenum">
              <a:rPr lang="en-US" altLang="en-US" sz="1200" b="0" baseline="0">
                <a:latin typeface="Times New Roman" panose="02020603050405020304" pitchFamily="18" charset="0"/>
              </a:rPr>
              <a:pPr/>
              <a:t>56</a:t>
            </a:fld>
            <a:endParaRPr lang="en-US" altLang="en-US" sz="1200" b="0" baseline="0">
              <a:latin typeface="Times New Roman" panose="02020603050405020304" pitchFamily="18" charset="0"/>
            </a:endParaRPr>
          </a:p>
        </p:txBody>
      </p:sp>
      <p:sp>
        <p:nvSpPr>
          <p:cNvPr id="117762" name="Rectangle 2">
            <a:extLst>
              <a:ext uri="{FF2B5EF4-FFF2-40B4-BE49-F238E27FC236}">
                <a16:creationId xmlns:a16="http://schemas.microsoft.com/office/drawing/2014/main" id="{689A35E0-D13B-9E59-2129-DD6258EE0758}"/>
              </a:ext>
            </a:extLst>
          </p:cNvPr>
          <p:cNvSpPr>
            <a:spLocks noRot="1" noChangeArrowheads="1" noTextEdit="1"/>
          </p:cNvSpPr>
          <p:nvPr>
            <p:ph type="sldImg"/>
          </p:nvPr>
        </p:nvSpPr>
        <p:spPr>
          <a:ln/>
        </p:spPr>
      </p:sp>
      <p:sp>
        <p:nvSpPr>
          <p:cNvPr id="117763" name="Rectangle 3">
            <a:extLst>
              <a:ext uri="{FF2B5EF4-FFF2-40B4-BE49-F238E27FC236}">
                <a16:creationId xmlns:a16="http://schemas.microsoft.com/office/drawing/2014/main" id="{F811694E-C5EF-5E11-2FD8-012AD23F92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a:extLst>
              <a:ext uri="{FF2B5EF4-FFF2-40B4-BE49-F238E27FC236}">
                <a16:creationId xmlns:a16="http://schemas.microsoft.com/office/drawing/2014/main" id="{A7B6604A-271A-5172-C0F6-CDAA5DD03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8951D25-8638-4044-AEE4-D451ED13AAB1}" type="slidenum">
              <a:rPr lang="en-US" altLang="en-US" sz="1200" b="0" baseline="0">
                <a:latin typeface="Times New Roman" panose="02020603050405020304" pitchFamily="18" charset="0"/>
              </a:rPr>
              <a:pPr/>
              <a:t>57</a:t>
            </a:fld>
            <a:endParaRPr lang="en-US" altLang="en-US" sz="1200" b="0" baseline="0">
              <a:latin typeface="Times New Roman" panose="02020603050405020304" pitchFamily="18" charset="0"/>
            </a:endParaRPr>
          </a:p>
        </p:txBody>
      </p:sp>
      <p:sp>
        <p:nvSpPr>
          <p:cNvPr id="119810" name="Rectangle 2">
            <a:extLst>
              <a:ext uri="{FF2B5EF4-FFF2-40B4-BE49-F238E27FC236}">
                <a16:creationId xmlns:a16="http://schemas.microsoft.com/office/drawing/2014/main" id="{66C72689-6D79-1F89-12FB-9766CC944325}"/>
              </a:ext>
            </a:extLst>
          </p:cNvPr>
          <p:cNvSpPr>
            <a:spLocks noRot="1" noChangeArrowheads="1" noTextEdit="1"/>
          </p:cNvSpPr>
          <p:nvPr>
            <p:ph type="sldImg"/>
          </p:nvPr>
        </p:nvSpPr>
        <p:spPr>
          <a:ln/>
        </p:spPr>
      </p:sp>
      <p:sp>
        <p:nvSpPr>
          <p:cNvPr id="119811" name="Rectangle 3">
            <a:extLst>
              <a:ext uri="{FF2B5EF4-FFF2-40B4-BE49-F238E27FC236}">
                <a16:creationId xmlns:a16="http://schemas.microsoft.com/office/drawing/2014/main" id="{008B005C-980C-6D26-89E7-65B6A405B3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a:extLst>
              <a:ext uri="{FF2B5EF4-FFF2-40B4-BE49-F238E27FC236}">
                <a16:creationId xmlns:a16="http://schemas.microsoft.com/office/drawing/2014/main" id="{70586F07-8EAB-205A-7CC7-C74BC3D888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DB7FD60-DCC1-944D-BA43-4725549AAF8B}" type="slidenum">
              <a:rPr lang="en-US" altLang="en-US" sz="1200" b="0" baseline="0">
                <a:latin typeface="Times New Roman" panose="02020603050405020304" pitchFamily="18" charset="0"/>
              </a:rPr>
              <a:pPr/>
              <a:t>58</a:t>
            </a:fld>
            <a:endParaRPr lang="en-US" altLang="en-US" sz="1200" b="0" baseline="0">
              <a:latin typeface="Times New Roman" panose="02020603050405020304" pitchFamily="18" charset="0"/>
            </a:endParaRPr>
          </a:p>
        </p:txBody>
      </p:sp>
      <p:sp>
        <p:nvSpPr>
          <p:cNvPr id="121858" name="Rectangle 2">
            <a:extLst>
              <a:ext uri="{FF2B5EF4-FFF2-40B4-BE49-F238E27FC236}">
                <a16:creationId xmlns:a16="http://schemas.microsoft.com/office/drawing/2014/main" id="{A215642A-1F6E-BE76-A236-6D02583C8D56}"/>
              </a:ext>
            </a:extLst>
          </p:cNvPr>
          <p:cNvSpPr>
            <a:spLocks noRot="1" noChangeArrowheads="1" noTextEdit="1"/>
          </p:cNvSpPr>
          <p:nvPr>
            <p:ph type="sldImg"/>
          </p:nvPr>
        </p:nvSpPr>
        <p:spPr>
          <a:ln/>
        </p:spPr>
      </p:sp>
      <p:sp>
        <p:nvSpPr>
          <p:cNvPr id="121859" name="Rectangle 3">
            <a:extLst>
              <a:ext uri="{FF2B5EF4-FFF2-40B4-BE49-F238E27FC236}">
                <a16:creationId xmlns:a16="http://schemas.microsoft.com/office/drawing/2014/main" id="{A2081D3D-53FC-0E58-403E-E4B013B26A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0260F485-8FE3-AD96-0976-1BA97A1ABD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925BEBE-28BE-8248-897D-B3224CC8BA8E}" type="slidenum">
              <a:rPr lang="en-US" altLang="en-US" sz="1200" b="0" baseline="0">
                <a:latin typeface="Times New Roman" panose="02020603050405020304" pitchFamily="18" charset="0"/>
              </a:rPr>
              <a:pPr/>
              <a:t>59</a:t>
            </a:fld>
            <a:endParaRPr lang="en-US" altLang="en-US" sz="1200" b="0" baseline="0">
              <a:latin typeface="Times New Roman" panose="02020603050405020304" pitchFamily="18" charset="0"/>
            </a:endParaRPr>
          </a:p>
        </p:txBody>
      </p:sp>
      <p:sp>
        <p:nvSpPr>
          <p:cNvPr id="123906" name="Rectangle 2">
            <a:extLst>
              <a:ext uri="{FF2B5EF4-FFF2-40B4-BE49-F238E27FC236}">
                <a16:creationId xmlns:a16="http://schemas.microsoft.com/office/drawing/2014/main" id="{121A4E1D-939C-EEA4-FFB7-4D9B84C7EF2F}"/>
              </a:ext>
            </a:extLst>
          </p:cNvPr>
          <p:cNvSpPr>
            <a:spLocks noRot="1" noChangeArrowheads="1" noTextEdit="1"/>
          </p:cNvSpPr>
          <p:nvPr>
            <p:ph type="sldImg"/>
          </p:nvPr>
        </p:nvSpPr>
        <p:spPr>
          <a:ln/>
        </p:spPr>
      </p:sp>
      <p:sp>
        <p:nvSpPr>
          <p:cNvPr id="123907" name="Rectangle 3">
            <a:extLst>
              <a:ext uri="{FF2B5EF4-FFF2-40B4-BE49-F238E27FC236}">
                <a16:creationId xmlns:a16="http://schemas.microsoft.com/office/drawing/2014/main" id="{3D0EA031-32D9-D65C-CC82-B80EA5CC1D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F0B94320-B580-3192-D98B-78048E0A27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6662D83-9F4E-E54B-8378-A6A361B27741}" type="slidenum">
              <a:rPr lang="en-US" altLang="en-US" sz="1200" b="0" baseline="0">
                <a:latin typeface="Times New Roman" panose="02020603050405020304" pitchFamily="18" charset="0"/>
              </a:rPr>
              <a:pPr/>
              <a:t>6</a:t>
            </a:fld>
            <a:endParaRPr lang="en-US" altLang="en-US" sz="1200" b="0" baseline="0">
              <a:latin typeface="Times New Roman" panose="02020603050405020304" pitchFamily="18" charset="0"/>
            </a:endParaRPr>
          </a:p>
        </p:txBody>
      </p:sp>
      <p:sp>
        <p:nvSpPr>
          <p:cNvPr id="15362" name="Rectangle 2">
            <a:extLst>
              <a:ext uri="{FF2B5EF4-FFF2-40B4-BE49-F238E27FC236}">
                <a16:creationId xmlns:a16="http://schemas.microsoft.com/office/drawing/2014/main" id="{9E01474D-6F0D-1CD8-0F46-6A870F6CF127}"/>
              </a:ext>
            </a:extLst>
          </p:cNvPr>
          <p:cNvSpPr>
            <a:spLocks noRot="1" noChangeArrowheads="1" noTextEdit="1"/>
          </p:cNvSpPr>
          <p:nvPr>
            <p:ph type="sldImg"/>
          </p:nvPr>
        </p:nvSpPr>
        <p:spPr>
          <a:ln/>
        </p:spPr>
      </p:sp>
      <p:sp>
        <p:nvSpPr>
          <p:cNvPr id="15363" name="Rectangle 3">
            <a:extLst>
              <a:ext uri="{FF2B5EF4-FFF2-40B4-BE49-F238E27FC236}">
                <a16:creationId xmlns:a16="http://schemas.microsoft.com/office/drawing/2014/main" id="{587497E4-89EA-5FB1-D8BA-683D570AD7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67857FB3-D3E3-1077-F685-3E5265B8EC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7C083AF-7D97-0242-BBA9-C7312F84201E}" type="slidenum">
              <a:rPr lang="en-US" altLang="en-US" sz="1200" b="0" baseline="0">
                <a:latin typeface="Times New Roman" panose="02020603050405020304" pitchFamily="18" charset="0"/>
              </a:rPr>
              <a:pPr/>
              <a:t>60</a:t>
            </a:fld>
            <a:endParaRPr lang="en-US" altLang="en-US" sz="1200" b="0" baseline="0">
              <a:latin typeface="Times New Roman" panose="02020603050405020304" pitchFamily="18" charset="0"/>
            </a:endParaRPr>
          </a:p>
        </p:txBody>
      </p:sp>
      <p:sp>
        <p:nvSpPr>
          <p:cNvPr id="125954" name="Rectangle 2">
            <a:extLst>
              <a:ext uri="{FF2B5EF4-FFF2-40B4-BE49-F238E27FC236}">
                <a16:creationId xmlns:a16="http://schemas.microsoft.com/office/drawing/2014/main" id="{B0FFC61A-E2CF-156D-94D3-5C3A730192F2}"/>
              </a:ext>
            </a:extLst>
          </p:cNvPr>
          <p:cNvSpPr>
            <a:spLocks noRot="1" noChangeArrowheads="1" noTextEdit="1"/>
          </p:cNvSpPr>
          <p:nvPr>
            <p:ph type="sldImg"/>
          </p:nvPr>
        </p:nvSpPr>
        <p:spPr>
          <a:ln/>
        </p:spPr>
      </p:sp>
      <p:sp>
        <p:nvSpPr>
          <p:cNvPr id="125955" name="Rectangle 3">
            <a:extLst>
              <a:ext uri="{FF2B5EF4-FFF2-40B4-BE49-F238E27FC236}">
                <a16:creationId xmlns:a16="http://schemas.microsoft.com/office/drawing/2014/main" id="{BBB4ECC4-8A79-B081-50E0-1830462210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a:extLst>
              <a:ext uri="{FF2B5EF4-FFF2-40B4-BE49-F238E27FC236}">
                <a16:creationId xmlns:a16="http://schemas.microsoft.com/office/drawing/2014/main" id="{0FBB951D-0E76-E4B4-D42D-10FD94A155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5F467C3-29E3-7F48-B59C-88687C1E8148}" type="slidenum">
              <a:rPr lang="en-US" altLang="en-US" sz="1200" b="0" baseline="0">
                <a:latin typeface="Times New Roman" panose="02020603050405020304" pitchFamily="18" charset="0"/>
              </a:rPr>
              <a:pPr/>
              <a:t>61</a:t>
            </a:fld>
            <a:endParaRPr lang="en-US" altLang="en-US" sz="1200" b="0" baseline="0">
              <a:latin typeface="Times New Roman" panose="02020603050405020304" pitchFamily="18" charset="0"/>
            </a:endParaRPr>
          </a:p>
        </p:txBody>
      </p:sp>
      <p:sp>
        <p:nvSpPr>
          <p:cNvPr id="128002" name="Rectangle 2">
            <a:extLst>
              <a:ext uri="{FF2B5EF4-FFF2-40B4-BE49-F238E27FC236}">
                <a16:creationId xmlns:a16="http://schemas.microsoft.com/office/drawing/2014/main" id="{CB72F0DB-03E4-E796-8EA4-98F550BEEB2C}"/>
              </a:ext>
            </a:extLst>
          </p:cNvPr>
          <p:cNvSpPr>
            <a:spLocks noRot="1" noChangeArrowheads="1" noTextEdit="1"/>
          </p:cNvSpPr>
          <p:nvPr>
            <p:ph type="sldImg"/>
          </p:nvPr>
        </p:nvSpPr>
        <p:spPr>
          <a:ln/>
        </p:spPr>
      </p:sp>
      <p:sp>
        <p:nvSpPr>
          <p:cNvPr id="128003" name="Rectangle 3">
            <a:extLst>
              <a:ext uri="{FF2B5EF4-FFF2-40B4-BE49-F238E27FC236}">
                <a16:creationId xmlns:a16="http://schemas.microsoft.com/office/drawing/2014/main" id="{3308D303-EFB4-A9D7-92BD-BF5996C156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a:extLst>
              <a:ext uri="{FF2B5EF4-FFF2-40B4-BE49-F238E27FC236}">
                <a16:creationId xmlns:a16="http://schemas.microsoft.com/office/drawing/2014/main" id="{FDE2786B-3203-96B3-BA0C-DE9BD1A913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7106977-A86C-6747-843C-627E7C2D5C05}" type="slidenum">
              <a:rPr lang="en-US" altLang="en-US" sz="1200" b="0" baseline="0">
                <a:latin typeface="Times New Roman" panose="02020603050405020304" pitchFamily="18" charset="0"/>
              </a:rPr>
              <a:pPr/>
              <a:t>62</a:t>
            </a:fld>
            <a:endParaRPr lang="en-US" altLang="en-US" sz="1200" b="0" baseline="0">
              <a:latin typeface="Times New Roman" panose="02020603050405020304" pitchFamily="18" charset="0"/>
            </a:endParaRPr>
          </a:p>
        </p:txBody>
      </p:sp>
      <p:sp>
        <p:nvSpPr>
          <p:cNvPr id="130050" name="Rectangle 2">
            <a:extLst>
              <a:ext uri="{FF2B5EF4-FFF2-40B4-BE49-F238E27FC236}">
                <a16:creationId xmlns:a16="http://schemas.microsoft.com/office/drawing/2014/main" id="{67F3BB49-89D2-6586-D2A3-80DDE9AC42B7}"/>
              </a:ext>
            </a:extLst>
          </p:cNvPr>
          <p:cNvSpPr>
            <a:spLocks noRot="1" noChangeArrowheads="1" noTextEdit="1"/>
          </p:cNvSpPr>
          <p:nvPr>
            <p:ph type="sldImg"/>
          </p:nvPr>
        </p:nvSpPr>
        <p:spPr>
          <a:ln/>
        </p:spPr>
      </p:sp>
      <p:sp>
        <p:nvSpPr>
          <p:cNvPr id="130051" name="Rectangle 3">
            <a:extLst>
              <a:ext uri="{FF2B5EF4-FFF2-40B4-BE49-F238E27FC236}">
                <a16:creationId xmlns:a16="http://schemas.microsoft.com/office/drawing/2014/main" id="{EC2EEFBB-5334-BEFB-53EC-5DFFABF2EE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FBF7D1E6-1ABD-6CDF-454E-CA0CAA96761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66F41BC-2061-BA4A-BE15-DCC3656B0EFC}" type="slidenum">
              <a:rPr lang="en-US" altLang="en-US" sz="1200" b="0" baseline="0">
                <a:latin typeface="Times New Roman" panose="02020603050405020304" pitchFamily="18" charset="0"/>
              </a:rPr>
              <a:pPr/>
              <a:t>63</a:t>
            </a:fld>
            <a:endParaRPr lang="en-US" altLang="en-US" sz="1200" b="0" baseline="0">
              <a:latin typeface="Times New Roman" panose="02020603050405020304" pitchFamily="18" charset="0"/>
            </a:endParaRPr>
          </a:p>
        </p:txBody>
      </p:sp>
      <p:sp>
        <p:nvSpPr>
          <p:cNvPr id="132098" name="Rectangle 2">
            <a:extLst>
              <a:ext uri="{FF2B5EF4-FFF2-40B4-BE49-F238E27FC236}">
                <a16:creationId xmlns:a16="http://schemas.microsoft.com/office/drawing/2014/main" id="{3C08FE64-AC6F-75F5-5C38-150438279942}"/>
              </a:ext>
            </a:extLst>
          </p:cNvPr>
          <p:cNvSpPr>
            <a:spLocks noRot="1" noChangeArrowheads="1" noTextEdit="1"/>
          </p:cNvSpPr>
          <p:nvPr>
            <p:ph type="sldImg"/>
          </p:nvPr>
        </p:nvSpPr>
        <p:spPr>
          <a:ln/>
        </p:spPr>
      </p:sp>
      <p:sp>
        <p:nvSpPr>
          <p:cNvPr id="132099" name="Rectangle 3">
            <a:extLst>
              <a:ext uri="{FF2B5EF4-FFF2-40B4-BE49-F238E27FC236}">
                <a16:creationId xmlns:a16="http://schemas.microsoft.com/office/drawing/2014/main" id="{99BC7CD0-E1B1-C91E-633C-D4ACC80911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a:extLst>
              <a:ext uri="{FF2B5EF4-FFF2-40B4-BE49-F238E27FC236}">
                <a16:creationId xmlns:a16="http://schemas.microsoft.com/office/drawing/2014/main" id="{842F1C77-84BA-46E9-7C10-D5DCDC5229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61563AC-D979-764A-AF98-97BBA768A63F}" type="slidenum">
              <a:rPr lang="en-US" altLang="en-US" sz="1200" b="0" baseline="0">
                <a:latin typeface="Times New Roman" panose="02020603050405020304" pitchFamily="18" charset="0"/>
              </a:rPr>
              <a:pPr/>
              <a:t>64</a:t>
            </a:fld>
            <a:endParaRPr lang="en-US" altLang="en-US" sz="1200" b="0" baseline="0">
              <a:latin typeface="Times New Roman" panose="02020603050405020304" pitchFamily="18" charset="0"/>
            </a:endParaRPr>
          </a:p>
        </p:txBody>
      </p:sp>
      <p:sp>
        <p:nvSpPr>
          <p:cNvPr id="134146" name="Rectangle 2">
            <a:extLst>
              <a:ext uri="{FF2B5EF4-FFF2-40B4-BE49-F238E27FC236}">
                <a16:creationId xmlns:a16="http://schemas.microsoft.com/office/drawing/2014/main" id="{27B4DAE3-C776-85D2-F827-7D491C9922C7}"/>
              </a:ext>
            </a:extLst>
          </p:cNvPr>
          <p:cNvSpPr>
            <a:spLocks noRot="1" noChangeArrowheads="1" noTextEdit="1"/>
          </p:cNvSpPr>
          <p:nvPr>
            <p:ph type="sldImg"/>
          </p:nvPr>
        </p:nvSpPr>
        <p:spPr>
          <a:ln/>
        </p:spPr>
      </p:sp>
      <p:sp>
        <p:nvSpPr>
          <p:cNvPr id="134147" name="Rectangle 3">
            <a:extLst>
              <a:ext uri="{FF2B5EF4-FFF2-40B4-BE49-F238E27FC236}">
                <a16:creationId xmlns:a16="http://schemas.microsoft.com/office/drawing/2014/main" id="{0EACC866-A7B9-40C4-7BC6-B79A16FEDE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a:extLst>
              <a:ext uri="{FF2B5EF4-FFF2-40B4-BE49-F238E27FC236}">
                <a16:creationId xmlns:a16="http://schemas.microsoft.com/office/drawing/2014/main" id="{20447619-2C09-5416-A58B-89A0BFBCA2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7EFB3C1-4994-C746-8DAF-9E3456D83620}" type="slidenum">
              <a:rPr lang="en-US" altLang="en-US" sz="1200" b="0" baseline="0">
                <a:latin typeface="Times New Roman" panose="02020603050405020304" pitchFamily="18" charset="0"/>
              </a:rPr>
              <a:pPr/>
              <a:t>65</a:t>
            </a:fld>
            <a:endParaRPr lang="en-US" altLang="en-US" sz="1200" b="0" baseline="0">
              <a:latin typeface="Times New Roman" panose="02020603050405020304" pitchFamily="18" charset="0"/>
            </a:endParaRPr>
          </a:p>
        </p:txBody>
      </p:sp>
      <p:sp>
        <p:nvSpPr>
          <p:cNvPr id="136194" name="Rectangle 2">
            <a:extLst>
              <a:ext uri="{FF2B5EF4-FFF2-40B4-BE49-F238E27FC236}">
                <a16:creationId xmlns:a16="http://schemas.microsoft.com/office/drawing/2014/main" id="{BE501DA4-1D1F-EBD1-7D3A-0566C4E15B9A}"/>
              </a:ext>
            </a:extLst>
          </p:cNvPr>
          <p:cNvSpPr>
            <a:spLocks noRot="1" noChangeArrowheads="1" noTextEdit="1"/>
          </p:cNvSpPr>
          <p:nvPr>
            <p:ph type="sldImg"/>
          </p:nvPr>
        </p:nvSpPr>
        <p:spPr>
          <a:ln/>
        </p:spPr>
      </p:sp>
      <p:sp>
        <p:nvSpPr>
          <p:cNvPr id="136195" name="Rectangle 3">
            <a:extLst>
              <a:ext uri="{FF2B5EF4-FFF2-40B4-BE49-F238E27FC236}">
                <a16:creationId xmlns:a16="http://schemas.microsoft.com/office/drawing/2014/main" id="{A32C806A-6066-68E1-6999-13DB07ACF9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D2EE6314-4DBE-A091-3724-7BEDEE067F6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A23441E-08ED-7D45-B8DE-B77610A9A927}" type="slidenum">
              <a:rPr lang="en-US" altLang="en-US" sz="1200" b="0" baseline="0">
                <a:latin typeface="Times New Roman" panose="02020603050405020304" pitchFamily="18" charset="0"/>
              </a:rPr>
              <a:pPr/>
              <a:t>66</a:t>
            </a:fld>
            <a:endParaRPr lang="en-US" altLang="en-US" sz="1200" b="0" baseline="0">
              <a:latin typeface="Times New Roman" panose="02020603050405020304" pitchFamily="18" charset="0"/>
            </a:endParaRPr>
          </a:p>
        </p:txBody>
      </p:sp>
      <p:sp>
        <p:nvSpPr>
          <p:cNvPr id="138242" name="Rectangle 2">
            <a:extLst>
              <a:ext uri="{FF2B5EF4-FFF2-40B4-BE49-F238E27FC236}">
                <a16:creationId xmlns:a16="http://schemas.microsoft.com/office/drawing/2014/main" id="{1A70D094-5583-6C7C-62E1-363D8B9A66B9}"/>
              </a:ext>
            </a:extLst>
          </p:cNvPr>
          <p:cNvSpPr>
            <a:spLocks noRot="1" noChangeArrowheads="1" noTextEdit="1"/>
          </p:cNvSpPr>
          <p:nvPr>
            <p:ph type="sldImg"/>
          </p:nvPr>
        </p:nvSpPr>
        <p:spPr>
          <a:ln/>
        </p:spPr>
      </p:sp>
      <p:sp>
        <p:nvSpPr>
          <p:cNvPr id="138243" name="Rectangle 3">
            <a:extLst>
              <a:ext uri="{FF2B5EF4-FFF2-40B4-BE49-F238E27FC236}">
                <a16:creationId xmlns:a16="http://schemas.microsoft.com/office/drawing/2014/main" id="{BB46572D-48F9-F1FC-5AC9-28EDAA2D90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a:extLst>
              <a:ext uri="{FF2B5EF4-FFF2-40B4-BE49-F238E27FC236}">
                <a16:creationId xmlns:a16="http://schemas.microsoft.com/office/drawing/2014/main" id="{24D48E64-63C9-E28E-FEFD-EF7DCE8F52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9B893CC-102C-334B-8C5C-5CF65D96E8AE}" type="slidenum">
              <a:rPr lang="en-US" altLang="en-US" sz="1200" b="0" baseline="0">
                <a:latin typeface="Times New Roman" panose="02020603050405020304" pitchFamily="18" charset="0"/>
              </a:rPr>
              <a:pPr/>
              <a:t>67</a:t>
            </a:fld>
            <a:endParaRPr lang="en-US" altLang="en-US" sz="1200" b="0" baseline="0">
              <a:latin typeface="Times New Roman" panose="02020603050405020304" pitchFamily="18" charset="0"/>
            </a:endParaRPr>
          </a:p>
        </p:txBody>
      </p:sp>
      <p:sp>
        <p:nvSpPr>
          <p:cNvPr id="140290" name="Rectangle 2">
            <a:extLst>
              <a:ext uri="{FF2B5EF4-FFF2-40B4-BE49-F238E27FC236}">
                <a16:creationId xmlns:a16="http://schemas.microsoft.com/office/drawing/2014/main" id="{64BB64DD-3181-9908-DBEE-E6C921B27D5E}"/>
              </a:ext>
            </a:extLst>
          </p:cNvPr>
          <p:cNvSpPr>
            <a:spLocks noRot="1" noChangeArrowheads="1" noTextEdit="1"/>
          </p:cNvSpPr>
          <p:nvPr>
            <p:ph type="sldImg"/>
          </p:nvPr>
        </p:nvSpPr>
        <p:spPr>
          <a:ln/>
        </p:spPr>
      </p:sp>
      <p:sp>
        <p:nvSpPr>
          <p:cNvPr id="140291" name="Rectangle 3">
            <a:extLst>
              <a:ext uri="{FF2B5EF4-FFF2-40B4-BE49-F238E27FC236}">
                <a16:creationId xmlns:a16="http://schemas.microsoft.com/office/drawing/2014/main" id="{994C27F4-3629-07A7-BD13-3514680D66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a:extLst>
              <a:ext uri="{FF2B5EF4-FFF2-40B4-BE49-F238E27FC236}">
                <a16:creationId xmlns:a16="http://schemas.microsoft.com/office/drawing/2014/main" id="{DCDE0DF1-0D48-0400-1D04-D84680298F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A302CFD-8CDE-F94C-A2CD-B937BFAF95EC}" type="slidenum">
              <a:rPr lang="en-US" altLang="en-US" sz="1200" b="0" baseline="0">
                <a:latin typeface="Times New Roman" panose="02020603050405020304" pitchFamily="18" charset="0"/>
              </a:rPr>
              <a:pPr/>
              <a:t>68</a:t>
            </a:fld>
            <a:endParaRPr lang="en-US" altLang="en-US" sz="1200" b="0" baseline="0">
              <a:latin typeface="Times New Roman" panose="02020603050405020304" pitchFamily="18" charset="0"/>
            </a:endParaRPr>
          </a:p>
        </p:txBody>
      </p:sp>
      <p:sp>
        <p:nvSpPr>
          <p:cNvPr id="142338" name="Rectangle 2">
            <a:extLst>
              <a:ext uri="{FF2B5EF4-FFF2-40B4-BE49-F238E27FC236}">
                <a16:creationId xmlns:a16="http://schemas.microsoft.com/office/drawing/2014/main" id="{81D792D9-365E-0CDD-311A-D11C9C92EE07}"/>
              </a:ext>
            </a:extLst>
          </p:cNvPr>
          <p:cNvSpPr>
            <a:spLocks noRot="1" noChangeArrowheads="1" noTextEdit="1"/>
          </p:cNvSpPr>
          <p:nvPr>
            <p:ph type="sldImg"/>
          </p:nvPr>
        </p:nvSpPr>
        <p:spPr>
          <a:ln/>
        </p:spPr>
      </p:sp>
      <p:sp>
        <p:nvSpPr>
          <p:cNvPr id="142339" name="Rectangle 3">
            <a:extLst>
              <a:ext uri="{FF2B5EF4-FFF2-40B4-BE49-F238E27FC236}">
                <a16:creationId xmlns:a16="http://schemas.microsoft.com/office/drawing/2014/main" id="{ACDEDF16-E83F-D959-D7D7-D51ABADA6F4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a:extLst>
              <a:ext uri="{FF2B5EF4-FFF2-40B4-BE49-F238E27FC236}">
                <a16:creationId xmlns:a16="http://schemas.microsoft.com/office/drawing/2014/main" id="{A77EB1CF-919E-C598-A4F5-2DD3E6F9E2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4C80C9B-CC8C-1946-B962-639AA910DE9F}" type="slidenum">
              <a:rPr lang="en-US" altLang="en-US" sz="1200" b="0" baseline="0">
                <a:latin typeface="Times New Roman" panose="02020603050405020304" pitchFamily="18" charset="0"/>
              </a:rPr>
              <a:pPr/>
              <a:t>69</a:t>
            </a:fld>
            <a:endParaRPr lang="en-US" altLang="en-US" sz="1200" b="0" baseline="0">
              <a:latin typeface="Times New Roman" panose="02020603050405020304" pitchFamily="18" charset="0"/>
            </a:endParaRPr>
          </a:p>
        </p:txBody>
      </p:sp>
      <p:sp>
        <p:nvSpPr>
          <p:cNvPr id="144386" name="Rectangle 2">
            <a:extLst>
              <a:ext uri="{FF2B5EF4-FFF2-40B4-BE49-F238E27FC236}">
                <a16:creationId xmlns:a16="http://schemas.microsoft.com/office/drawing/2014/main" id="{D78829EB-B3A7-8526-BF76-0F2A89DA1572}"/>
              </a:ext>
            </a:extLst>
          </p:cNvPr>
          <p:cNvSpPr>
            <a:spLocks noRot="1" noChangeArrowheads="1" noTextEdit="1"/>
          </p:cNvSpPr>
          <p:nvPr>
            <p:ph type="sldImg"/>
          </p:nvPr>
        </p:nvSpPr>
        <p:spPr>
          <a:ln/>
        </p:spPr>
      </p:sp>
      <p:sp>
        <p:nvSpPr>
          <p:cNvPr id="144387" name="Rectangle 3">
            <a:extLst>
              <a:ext uri="{FF2B5EF4-FFF2-40B4-BE49-F238E27FC236}">
                <a16:creationId xmlns:a16="http://schemas.microsoft.com/office/drawing/2014/main" id="{DEB0C070-6623-F243-0301-3ABE4585FC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244A30F0-99DF-BECC-74D7-813CB6F8E1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E072534-82FF-FC44-A638-8B486066F3E4}" type="slidenum">
              <a:rPr lang="en-US" altLang="en-US" sz="1200" b="0" baseline="0">
                <a:latin typeface="Times New Roman" panose="02020603050405020304" pitchFamily="18" charset="0"/>
              </a:rPr>
              <a:pPr/>
              <a:t>7</a:t>
            </a:fld>
            <a:endParaRPr lang="en-US" altLang="en-US" sz="1200" b="0" baseline="0">
              <a:latin typeface="Times New Roman" panose="02020603050405020304" pitchFamily="18" charset="0"/>
            </a:endParaRPr>
          </a:p>
        </p:txBody>
      </p:sp>
      <p:sp>
        <p:nvSpPr>
          <p:cNvPr id="17410" name="Rectangle 2">
            <a:extLst>
              <a:ext uri="{FF2B5EF4-FFF2-40B4-BE49-F238E27FC236}">
                <a16:creationId xmlns:a16="http://schemas.microsoft.com/office/drawing/2014/main" id="{4086DA43-8F1B-F400-F942-28E9B18E789B}"/>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F1391F53-0293-AAF3-64BB-8E86704AD4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a:extLst>
              <a:ext uri="{FF2B5EF4-FFF2-40B4-BE49-F238E27FC236}">
                <a16:creationId xmlns:a16="http://schemas.microsoft.com/office/drawing/2014/main" id="{E1408B4E-9478-52BE-3494-E94A34886E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CDAAECAB-CCF4-244C-92A8-B179D84E8A52}" type="slidenum">
              <a:rPr lang="en-US" altLang="en-US" sz="1200" b="0" baseline="0">
                <a:latin typeface="Times New Roman" panose="02020603050405020304" pitchFamily="18" charset="0"/>
              </a:rPr>
              <a:pPr/>
              <a:t>70</a:t>
            </a:fld>
            <a:endParaRPr lang="en-US" altLang="en-US" sz="1200" b="0" baseline="0">
              <a:latin typeface="Times New Roman" panose="02020603050405020304" pitchFamily="18" charset="0"/>
            </a:endParaRPr>
          </a:p>
        </p:txBody>
      </p:sp>
      <p:sp>
        <p:nvSpPr>
          <p:cNvPr id="146434" name="Rectangle 2">
            <a:extLst>
              <a:ext uri="{FF2B5EF4-FFF2-40B4-BE49-F238E27FC236}">
                <a16:creationId xmlns:a16="http://schemas.microsoft.com/office/drawing/2014/main" id="{A929231D-3D69-89F8-4031-CE73F8E71C5A}"/>
              </a:ext>
            </a:extLst>
          </p:cNvPr>
          <p:cNvSpPr>
            <a:spLocks noRot="1" noChangeArrowheads="1" noTextEdit="1"/>
          </p:cNvSpPr>
          <p:nvPr>
            <p:ph type="sldImg"/>
          </p:nvPr>
        </p:nvSpPr>
        <p:spPr>
          <a:ln/>
        </p:spPr>
      </p:sp>
      <p:sp>
        <p:nvSpPr>
          <p:cNvPr id="146435" name="Rectangle 3">
            <a:extLst>
              <a:ext uri="{FF2B5EF4-FFF2-40B4-BE49-F238E27FC236}">
                <a16:creationId xmlns:a16="http://schemas.microsoft.com/office/drawing/2014/main" id="{5C7BA2A0-B6BC-EA63-4DA8-B99446BB0B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a:extLst>
              <a:ext uri="{FF2B5EF4-FFF2-40B4-BE49-F238E27FC236}">
                <a16:creationId xmlns:a16="http://schemas.microsoft.com/office/drawing/2014/main" id="{F0C8915F-E6C7-F411-55E0-CBFBD3ACA8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AFA897F-43A1-DF44-9918-4C933112C289}" type="slidenum">
              <a:rPr lang="en-US" altLang="en-US" sz="1200" b="0" baseline="0">
                <a:latin typeface="Times New Roman" panose="02020603050405020304" pitchFamily="18" charset="0"/>
              </a:rPr>
              <a:pPr/>
              <a:t>71</a:t>
            </a:fld>
            <a:endParaRPr lang="en-US" altLang="en-US" sz="1200" b="0" baseline="0">
              <a:latin typeface="Times New Roman" panose="02020603050405020304" pitchFamily="18" charset="0"/>
            </a:endParaRPr>
          </a:p>
        </p:txBody>
      </p:sp>
      <p:sp>
        <p:nvSpPr>
          <p:cNvPr id="148482" name="Rectangle 2">
            <a:extLst>
              <a:ext uri="{FF2B5EF4-FFF2-40B4-BE49-F238E27FC236}">
                <a16:creationId xmlns:a16="http://schemas.microsoft.com/office/drawing/2014/main" id="{261BBE02-A682-06E6-25F4-6F2036933839}"/>
              </a:ext>
            </a:extLst>
          </p:cNvPr>
          <p:cNvSpPr>
            <a:spLocks noRot="1" noChangeArrowheads="1" noTextEdit="1"/>
          </p:cNvSpPr>
          <p:nvPr>
            <p:ph type="sldImg"/>
          </p:nvPr>
        </p:nvSpPr>
        <p:spPr>
          <a:ln/>
        </p:spPr>
      </p:sp>
      <p:sp>
        <p:nvSpPr>
          <p:cNvPr id="148483" name="Rectangle 3">
            <a:extLst>
              <a:ext uri="{FF2B5EF4-FFF2-40B4-BE49-F238E27FC236}">
                <a16:creationId xmlns:a16="http://schemas.microsoft.com/office/drawing/2014/main" id="{51C3208E-6445-8A20-09D6-BB4EF031B5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a:extLst>
              <a:ext uri="{FF2B5EF4-FFF2-40B4-BE49-F238E27FC236}">
                <a16:creationId xmlns:a16="http://schemas.microsoft.com/office/drawing/2014/main" id="{59B3DC79-7CC3-2FA8-164F-E62518B891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E61BDCF-81DD-9941-832D-72CC816CC50A}" type="slidenum">
              <a:rPr lang="en-US" altLang="en-US" sz="1200" b="0" baseline="0">
                <a:latin typeface="Times New Roman" panose="02020603050405020304" pitchFamily="18" charset="0"/>
              </a:rPr>
              <a:pPr/>
              <a:t>72</a:t>
            </a:fld>
            <a:endParaRPr lang="en-US" altLang="en-US" sz="1200" b="0" baseline="0">
              <a:latin typeface="Times New Roman" panose="02020603050405020304" pitchFamily="18" charset="0"/>
            </a:endParaRPr>
          </a:p>
        </p:txBody>
      </p:sp>
      <p:sp>
        <p:nvSpPr>
          <p:cNvPr id="150530" name="Rectangle 2">
            <a:extLst>
              <a:ext uri="{FF2B5EF4-FFF2-40B4-BE49-F238E27FC236}">
                <a16:creationId xmlns:a16="http://schemas.microsoft.com/office/drawing/2014/main" id="{D7786A2E-F1E7-A0A8-3FEE-80F423C919CE}"/>
              </a:ext>
            </a:extLst>
          </p:cNvPr>
          <p:cNvSpPr>
            <a:spLocks noRot="1" noChangeArrowheads="1" noTextEdit="1"/>
          </p:cNvSpPr>
          <p:nvPr>
            <p:ph type="sldImg"/>
          </p:nvPr>
        </p:nvSpPr>
        <p:spPr>
          <a:ln/>
        </p:spPr>
      </p:sp>
      <p:sp>
        <p:nvSpPr>
          <p:cNvPr id="150531" name="Rectangle 3">
            <a:extLst>
              <a:ext uri="{FF2B5EF4-FFF2-40B4-BE49-F238E27FC236}">
                <a16:creationId xmlns:a16="http://schemas.microsoft.com/office/drawing/2014/main" id="{667F3DCB-1706-903D-2C6B-829BC7DD6B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a:extLst>
              <a:ext uri="{FF2B5EF4-FFF2-40B4-BE49-F238E27FC236}">
                <a16:creationId xmlns:a16="http://schemas.microsoft.com/office/drawing/2014/main" id="{71978F34-115A-8581-1786-92A873588B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D06303C-C84F-7D42-A13C-8E3EC60D710D}" type="slidenum">
              <a:rPr lang="en-US" altLang="en-US" sz="1200" b="0" baseline="0">
                <a:latin typeface="Times New Roman" panose="02020603050405020304" pitchFamily="18" charset="0"/>
              </a:rPr>
              <a:pPr/>
              <a:t>73</a:t>
            </a:fld>
            <a:endParaRPr lang="en-US" altLang="en-US" sz="1200" b="0" baseline="0">
              <a:latin typeface="Times New Roman" panose="02020603050405020304" pitchFamily="18" charset="0"/>
            </a:endParaRPr>
          </a:p>
        </p:txBody>
      </p:sp>
      <p:sp>
        <p:nvSpPr>
          <p:cNvPr id="152578" name="Rectangle 2">
            <a:extLst>
              <a:ext uri="{FF2B5EF4-FFF2-40B4-BE49-F238E27FC236}">
                <a16:creationId xmlns:a16="http://schemas.microsoft.com/office/drawing/2014/main" id="{BD70B145-F55A-9D98-0B96-831BE687C4A6}"/>
              </a:ext>
            </a:extLst>
          </p:cNvPr>
          <p:cNvSpPr>
            <a:spLocks noRot="1" noChangeArrowheads="1" noTextEdit="1"/>
          </p:cNvSpPr>
          <p:nvPr>
            <p:ph type="sldImg"/>
          </p:nvPr>
        </p:nvSpPr>
        <p:spPr>
          <a:ln/>
        </p:spPr>
      </p:sp>
      <p:sp>
        <p:nvSpPr>
          <p:cNvPr id="152579" name="Rectangle 3">
            <a:extLst>
              <a:ext uri="{FF2B5EF4-FFF2-40B4-BE49-F238E27FC236}">
                <a16:creationId xmlns:a16="http://schemas.microsoft.com/office/drawing/2014/main" id="{ACA8726C-7E38-E297-F017-22B688E355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a:extLst>
              <a:ext uri="{FF2B5EF4-FFF2-40B4-BE49-F238E27FC236}">
                <a16:creationId xmlns:a16="http://schemas.microsoft.com/office/drawing/2014/main" id="{2B05933C-6A93-838C-3367-E43AE63239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6025F19-5E67-DE40-B308-0EC877911415}" type="slidenum">
              <a:rPr lang="en-US" altLang="en-US" sz="1200" b="0" baseline="0">
                <a:latin typeface="Times New Roman" panose="02020603050405020304" pitchFamily="18" charset="0"/>
              </a:rPr>
              <a:pPr/>
              <a:t>74</a:t>
            </a:fld>
            <a:endParaRPr lang="en-US" altLang="en-US" sz="1200" b="0" baseline="0">
              <a:latin typeface="Times New Roman" panose="02020603050405020304" pitchFamily="18" charset="0"/>
            </a:endParaRPr>
          </a:p>
        </p:txBody>
      </p:sp>
      <p:sp>
        <p:nvSpPr>
          <p:cNvPr id="154626" name="Rectangle 2">
            <a:extLst>
              <a:ext uri="{FF2B5EF4-FFF2-40B4-BE49-F238E27FC236}">
                <a16:creationId xmlns:a16="http://schemas.microsoft.com/office/drawing/2014/main" id="{A7D8D266-18EF-F7C4-3082-FE260201E611}"/>
              </a:ext>
            </a:extLst>
          </p:cNvPr>
          <p:cNvSpPr>
            <a:spLocks noRot="1" noChangeArrowheads="1" noTextEdit="1"/>
          </p:cNvSpPr>
          <p:nvPr>
            <p:ph type="sldImg"/>
          </p:nvPr>
        </p:nvSpPr>
        <p:spPr>
          <a:ln/>
        </p:spPr>
      </p:sp>
      <p:sp>
        <p:nvSpPr>
          <p:cNvPr id="154627" name="Rectangle 3">
            <a:extLst>
              <a:ext uri="{FF2B5EF4-FFF2-40B4-BE49-F238E27FC236}">
                <a16:creationId xmlns:a16="http://schemas.microsoft.com/office/drawing/2014/main" id="{FB669FCC-DE22-E64B-346C-198A84306A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a:extLst>
              <a:ext uri="{FF2B5EF4-FFF2-40B4-BE49-F238E27FC236}">
                <a16:creationId xmlns:a16="http://schemas.microsoft.com/office/drawing/2014/main" id="{DFAADCF7-DBDA-A90E-EAA6-F164F98E1F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BDC1825-C5FC-D145-8FC0-B297385D1F1D}" type="slidenum">
              <a:rPr lang="en-US" altLang="en-US" sz="1200" b="0" baseline="0">
                <a:latin typeface="Times New Roman" panose="02020603050405020304" pitchFamily="18" charset="0"/>
              </a:rPr>
              <a:pPr/>
              <a:t>75</a:t>
            </a:fld>
            <a:endParaRPr lang="en-US" altLang="en-US" sz="1200" b="0" baseline="0">
              <a:latin typeface="Times New Roman" panose="02020603050405020304" pitchFamily="18" charset="0"/>
            </a:endParaRPr>
          </a:p>
        </p:txBody>
      </p:sp>
      <p:sp>
        <p:nvSpPr>
          <p:cNvPr id="156674" name="Rectangle 2">
            <a:extLst>
              <a:ext uri="{FF2B5EF4-FFF2-40B4-BE49-F238E27FC236}">
                <a16:creationId xmlns:a16="http://schemas.microsoft.com/office/drawing/2014/main" id="{02DC4105-5F95-9AB1-AE52-4648602C6252}"/>
              </a:ext>
            </a:extLst>
          </p:cNvPr>
          <p:cNvSpPr>
            <a:spLocks noRot="1" noChangeArrowheads="1" noTextEdit="1"/>
          </p:cNvSpPr>
          <p:nvPr>
            <p:ph type="sldImg"/>
          </p:nvPr>
        </p:nvSpPr>
        <p:spPr>
          <a:ln/>
        </p:spPr>
      </p:sp>
      <p:sp>
        <p:nvSpPr>
          <p:cNvPr id="156675" name="Rectangle 3">
            <a:extLst>
              <a:ext uri="{FF2B5EF4-FFF2-40B4-BE49-F238E27FC236}">
                <a16:creationId xmlns:a16="http://schemas.microsoft.com/office/drawing/2014/main" id="{AFBD33AB-7BF0-D9C8-C002-4289E77B81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a:extLst>
              <a:ext uri="{FF2B5EF4-FFF2-40B4-BE49-F238E27FC236}">
                <a16:creationId xmlns:a16="http://schemas.microsoft.com/office/drawing/2014/main" id="{3D4C9A59-53CA-0524-3F41-A1E32C4904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7DA5B55B-5E66-0545-9517-B3978BD029C5}" type="slidenum">
              <a:rPr lang="en-US" altLang="en-US" sz="1200" b="0" baseline="0">
                <a:latin typeface="Times New Roman" panose="02020603050405020304" pitchFamily="18" charset="0"/>
              </a:rPr>
              <a:pPr/>
              <a:t>76</a:t>
            </a:fld>
            <a:endParaRPr lang="en-US" altLang="en-US" sz="1200" b="0" baseline="0">
              <a:latin typeface="Times New Roman" panose="02020603050405020304" pitchFamily="18" charset="0"/>
            </a:endParaRPr>
          </a:p>
        </p:txBody>
      </p:sp>
      <p:sp>
        <p:nvSpPr>
          <p:cNvPr id="158722" name="Rectangle 2">
            <a:extLst>
              <a:ext uri="{FF2B5EF4-FFF2-40B4-BE49-F238E27FC236}">
                <a16:creationId xmlns:a16="http://schemas.microsoft.com/office/drawing/2014/main" id="{17C77B31-9196-B962-4AD4-01B082C346AA}"/>
              </a:ext>
            </a:extLst>
          </p:cNvPr>
          <p:cNvSpPr>
            <a:spLocks noRot="1" noChangeArrowheads="1" noTextEdit="1"/>
          </p:cNvSpPr>
          <p:nvPr>
            <p:ph type="sldImg"/>
          </p:nvPr>
        </p:nvSpPr>
        <p:spPr>
          <a:ln/>
        </p:spPr>
      </p:sp>
      <p:sp>
        <p:nvSpPr>
          <p:cNvPr id="158723" name="Rectangle 3">
            <a:extLst>
              <a:ext uri="{FF2B5EF4-FFF2-40B4-BE49-F238E27FC236}">
                <a16:creationId xmlns:a16="http://schemas.microsoft.com/office/drawing/2014/main" id="{D0D6161F-9290-60A0-C042-2E938D3B30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a:extLst>
              <a:ext uri="{FF2B5EF4-FFF2-40B4-BE49-F238E27FC236}">
                <a16:creationId xmlns:a16="http://schemas.microsoft.com/office/drawing/2014/main" id="{8C8B537F-2009-F654-D783-7FD7197749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93A6A63-5EAF-574B-AC34-EBA2147C913C}" type="slidenum">
              <a:rPr lang="en-US" altLang="en-US" sz="1200" b="0" baseline="0">
                <a:latin typeface="Times New Roman" panose="02020603050405020304" pitchFamily="18" charset="0"/>
              </a:rPr>
              <a:pPr/>
              <a:t>77</a:t>
            </a:fld>
            <a:endParaRPr lang="en-US" altLang="en-US" sz="1200" b="0" baseline="0">
              <a:latin typeface="Times New Roman" panose="02020603050405020304" pitchFamily="18" charset="0"/>
            </a:endParaRPr>
          </a:p>
        </p:txBody>
      </p:sp>
      <p:sp>
        <p:nvSpPr>
          <p:cNvPr id="160770" name="Rectangle 2">
            <a:extLst>
              <a:ext uri="{FF2B5EF4-FFF2-40B4-BE49-F238E27FC236}">
                <a16:creationId xmlns:a16="http://schemas.microsoft.com/office/drawing/2014/main" id="{3A22F7B1-5B03-8D2B-5111-D70C56A7C9BE}"/>
              </a:ext>
            </a:extLst>
          </p:cNvPr>
          <p:cNvSpPr>
            <a:spLocks noRot="1" noChangeArrowheads="1" noTextEdit="1"/>
          </p:cNvSpPr>
          <p:nvPr>
            <p:ph type="sldImg"/>
          </p:nvPr>
        </p:nvSpPr>
        <p:spPr>
          <a:ln/>
        </p:spPr>
      </p:sp>
      <p:sp>
        <p:nvSpPr>
          <p:cNvPr id="160771" name="Rectangle 3">
            <a:extLst>
              <a:ext uri="{FF2B5EF4-FFF2-40B4-BE49-F238E27FC236}">
                <a16:creationId xmlns:a16="http://schemas.microsoft.com/office/drawing/2014/main" id="{48BC3E6E-2F91-5E5D-455D-88E5EACC7F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a:extLst>
              <a:ext uri="{FF2B5EF4-FFF2-40B4-BE49-F238E27FC236}">
                <a16:creationId xmlns:a16="http://schemas.microsoft.com/office/drawing/2014/main" id="{EE29EA82-728C-3522-8925-D7B8764245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451FBFD-CEBE-9E48-B74F-6F94B6944B94}" type="slidenum">
              <a:rPr lang="en-US" altLang="en-US" sz="1200" b="0" baseline="0">
                <a:latin typeface="Times New Roman" panose="02020603050405020304" pitchFamily="18" charset="0"/>
              </a:rPr>
              <a:pPr/>
              <a:t>78</a:t>
            </a:fld>
            <a:endParaRPr lang="en-US" altLang="en-US" sz="1200" b="0" baseline="0">
              <a:latin typeface="Times New Roman" panose="02020603050405020304" pitchFamily="18" charset="0"/>
            </a:endParaRPr>
          </a:p>
        </p:txBody>
      </p:sp>
      <p:sp>
        <p:nvSpPr>
          <p:cNvPr id="162818" name="Rectangle 2">
            <a:extLst>
              <a:ext uri="{FF2B5EF4-FFF2-40B4-BE49-F238E27FC236}">
                <a16:creationId xmlns:a16="http://schemas.microsoft.com/office/drawing/2014/main" id="{6E4C52B3-4344-8216-EF71-69230D8BC417}"/>
              </a:ext>
            </a:extLst>
          </p:cNvPr>
          <p:cNvSpPr>
            <a:spLocks noRot="1" noChangeArrowheads="1" noTextEdit="1"/>
          </p:cNvSpPr>
          <p:nvPr>
            <p:ph type="sldImg"/>
          </p:nvPr>
        </p:nvSpPr>
        <p:spPr>
          <a:ln/>
        </p:spPr>
      </p:sp>
      <p:sp>
        <p:nvSpPr>
          <p:cNvPr id="162819" name="Rectangle 3">
            <a:extLst>
              <a:ext uri="{FF2B5EF4-FFF2-40B4-BE49-F238E27FC236}">
                <a16:creationId xmlns:a16="http://schemas.microsoft.com/office/drawing/2014/main" id="{718C736D-63D1-B247-82CE-EBCCD2D5F1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a:extLst>
              <a:ext uri="{FF2B5EF4-FFF2-40B4-BE49-F238E27FC236}">
                <a16:creationId xmlns:a16="http://schemas.microsoft.com/office/drawing/2014/main" id="{065ED082-D56E-A10F-3BCD-1646D30063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B46A3ED-8AE8-AD4B-A451-E8B2CCD1080A}" type="slidenum">
              <a:rPr lang="en-US" altLang="en-US" sz="1200" b="0" baseline="0">
                <a:latin typeface="Times New Roman" panose="02020603050405020304" pitchFamily="18" charset="0"/>
              </a:rPr>
              <a:pPr/>
              <a:t>79</a:t>
            </a:fld>
            <a:endParaRPr lang="en-US" altLang="en-US" sz="1200" b="0" baseline="0">
              <a:latin typeface="Times New Roman" panose="02020603050405020304" pitchFamily="18" charset="0"/>
            </a:endParaRPr>
          </a:p>
        </p:txBody>
      </p:sp>
      <p:sp>
        <p:nvSpPr>
          <p:cNvPr id="164866" name="Rectangle 2">
            <a:extLst>
              <a:ext uri="{FF2B5EF4-FFF2-40B4-BE49-F238E27FC236}">
                <a16:creationId xmlns:a16="http://schemas.microsoft.com/office/drawing/2014/main" id="{A9DC8B2D-3A08-0B57-7637-DCDA8C5A90F9}"/>
              </a:ext>
            </a:extLst>
          </p:cNvPr>
          <p:cNvSpPr>
            <a:spLocks noRot="1" noChangeArrowheads="1" noTextEdit="1"/>
          </p:cNvSpPr>
          <p:nvPr>
            <p:ph type="sldImg"/>
          </p:nvPr>
        </p:nvSpPr>
        <p:spPr>
          <a:ln/>
        </p:spPr>
      </p:sp>
      <p:sp>
        <p:nvSpPr>
          <p:cNvPr id="164867" name="Rectangle 3">
            <a:extLst>
              <a:ext uri="{FF2B5EF4-FFF2-40B4-BE49-F238E27FC236}">
                <a16:creationId xmlns:a16="http://schemas.microsoft.com/office/drawing/2014/main" id="{09251E1E-2E81-A1B2-51FE-A8BD37A73C7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AEA6FA82-761C-FEC0-5ED0-3BBD5B63BF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95B0A9D-3A10-D746-BB1F-F345F3BA37D7}" type="slidenum">
              <a:rPr lang="en-US" altLang="en-US" sz="1200" b="0" baseline="0">
                <a:latin typeface="Times New Roman" panose="02020603050405020304" pitchFamily="18" charset="0"/>
              </a:rPr>
              <a:pPr/>
              <a:t>8</a:t>
            </a:fld>
            <a:endParaRPr lang="en-US" altLang="en-US" sz="1200" b="0" baseline="0">
              <a:latin typeface="Times New Roman" panose="02020603050405020304" pitchFamily="18" charset="0"/>
            </a:endParaRPr>
          </a:p>
        </p:txBody>
      </p:sp>
      <p:sp>
        <p:nvSpPr>
          <p:cNvPr id="19458" name="Rectangle 2">
            <a:extLst>
              <a:ext uri="{FF2B5EF4-FFF2-40B4-BE49-F238E27FC236}">
                <a16:creationId xmlns:a16="http://schemas.microsoft.com/office/drawing/2014/main" id="{8119C100-DA0D-4BA0-7547-CA263F90ED98}"/>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82DE8E78-CCCB-BBE3-3029-07EF44A9D0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a:extLst>
              <a:ext uri="{FF2B5EF4-FFF2-40B4-BE49-F238E27FC236}">
                <a16:creationId xmlns:a16="http://schemas.microsoft.com/office/drawing/2014/main" id="{AC3227E5-9FA0-DB71-6870-FA71DEECFB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A4170E7-13A7-B54E-AF71-D81A927E8037}" type="slidenum">
              <a:rPr lang="en-US" altLang="en-US" sz="1200" b="0" baseline="0">
                <a:latin typeface="Times New Roman" panose="02020603050405020304" pitchFamily="18" charset="0"/>
              </a:rPr>
              <a:pPr/>
              <a:t>80</a:t>
            </a:fld>
            <a:endParaRPr lang="en-US" altLang="en-US" sz="1200" b="0" baseline="0">
              <a:latin typeface="Times New Roman" panose="02020603050405020304" pitchFamily="18" charset="0"/>
            </a:endParaRPr>
          </a:p>
        </p:txBody>
      </p:sp>
      <p:sp>
        <p:nvSpPr>
          <p:cNvPr id="166914" name="Rectangle 2">
            <a:extLst>
              <a:ext uri="{FF2B5EF4-FFF2-40B4-BE49-F238E27FC236}">
                <a16:creationId xmlns:a16="http://schemas.microsoft.com/office/drawing/2014/main" id="{56904F01-C10F-20CE-089A-6FC368127FF4}"/>
              </a:ext>
            </a:extLst>
          </p:cNvPr>
          <p:cNvSpPr>
            <a:spLocks noRot="1" noChangeArrowheads="1" noTextEdit="1"/>
          </p:cNvSpPr>
          <p:nvPr>
            <p:ph type="sldImg"/>
          </p:nvPr>
        </p:nvSpPr>
        <p:spPr>
          <a:ln/>
        </p:spPr>
      </p:sp>
      <p:sp>
        <p:nvSpPr>
          <p:cNvPr id="166915" name="Rectangle 3">
            <a:extLst>
              <a:ext uri="{FF2B5EF4-FFF2-40B4-BE49-F238E27FC236}">
                <a16:creationId xmlns:a16="http://schemas.microsoft.com/office/drawing/2014/main" id="{1E0AFF48-B178-DA2B-DD5D-A7C12C1924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a:extLst>
              <a:ext uri="{FF2B5EF4-FFF2-40B4-BE49-F238E27FC236}">
                <a16:creationId xmlns:a16="http://schemas.microsoft.com/office/drawing/2014/main" id="{C1DA0167-A54E-9A70-7B08-CAA2B6834F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8A5D0F9-9D07-0740-B685-6DDC1619C8F9}" type="slidenum">
              <a:rPr lang="en-US" altLang="en-US" sz="1200" b="0" baseline="0">
                <a:latin typeface="Times New Roman" panose="02020603050405020304" pitchFamily="18" charset="0"/>
              </a:rPr>
              <a:pPr/>
              <a:t>81</a:t>
            </a:fld>
            <a:endParaRPr lang="en-US" altLang="en-US" sz="1200" b="0" baseline="0">
              <a:latin typeface="Times New Roman" panose="02020603050405020304" pitchFamily="18" charset="0"/>
            </a:endParaRPr>
          </a:p>
        </p:txBody>
      </p:sp>
      <p:sp>
        <p:nvSpPr>
          <p:cNvPr id="168962" name="Rectangle 2">
            <a:extLst>
              <a:ext uri="{FF2B5EF4-FFF2-40B4-BE49-F238E27FC236}">
                <a16:creationId xmlns:a16="http://schemas.microsoft.com/office/drawing/2014/main" id="{661B7492-06AF-7BAF-8398-CBE6E8249E17}"/>
              </a:ext>
            </a:extLst>
          </p:cNvPr>
          <p:cNvSpPr>
            <a:spLocks noRot="1" noChangeArrowheads="1" noTextEdit="1"/>
          </p:cNvSpPr>
          <p:nvPr>
            <p:ph type="sldImg"/>
          </p:nvPr>
        </p:nvSpPr>
        <p:spPr>
          <a:ln/>
        </p:spPr>
      </p:sp>
      <p:sp>
        <p:nvSpPr>
          <p:cNvPr id="168963" name="Rectangle 3">
            <a:extLst>
              <a:ext uri="{FF2B5EF4-FFF2-40B4-BE49-F238E27FC236}">
                <a16:creationId xmlns:a16="http://schemas.microsoft.com/office/drawing/2014/main" id="{880DD750-9C74-0E35-EA1C-52F4DC0F38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a:extLst>
              <a:ext uri="{FF2B5EF4-FFF2-40B4-BE49-F238E27FC236}">
                <a16:creationId xmlns:a16="http://schemas.microsoft.com/office/drawing/2014/main" id="{5F08CCFA-E7DA-ABF2-B73B-58EB629ABA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E1D67F6-EE1E-3043-B7DC-1D280215EF2D}" type="slidenum">
              <a:rPr lang="en-US" altLang="en-US" sz="1200" b="0" baseline="0">
                <a:latin typeface="Times New Roman" panose="02020603050405020304" pitchFamily="18" charset="0"/>
              </a:rPr>
              <a:pPr/>
              <a:t>82</a:t>
            </a:fld>
            <a:endParaRPr lang="en-US" altLang="en-US" sz="1200" b="0" baseline="0">
              <a:latin typeface="Times New Roman" panose="02020603050405020304" pitchFamily="18" charset="0"/>
            </a:endParaRPr>
          </a:p>
        </p:txBody>
      </p:sp>
      <p:sp>
        <p:nvSpPr>
          <p:cNvPr id="171010" name="Rectangle 2">
            <a:extLst>
              <a:ext uri="{FF2B5EF4-FFF2-40B4-BE49-F238E27FC236}">
                <a16:creationId xmlns:a16="http://schemas.microsoft.com/office/drawing/2014/main" id="{C52861B5-B221-800C-A7CA-8AF536F135AA}"/>
              </a:ext>
            </a:extLst>
          </p:cNvPr>
          <p:cNvSpPr>
            <a:spLocks noRot="1" noChangeArrowheads="1" noTextEdit="1"/>
          </p:cNvSpPr>
          <p:nvPr>
            <p:ph type="sldImg"/>
          </p:nvPr>
        </p:nvSpPr>
        <p:spPr>
          <a:ln/>
        </p:spPr>
      </p:sp>
      <p:sp>
        <p:nvSpPr>
          <p:cNvPr id="171011" name="Rectangle 3">
            <a:extLst>
              <a:ext uri="{FF2B5EF4-FFF2-40B4-BE49-F238E27FC236}">
                <a16:creationId xmlns:a16="http://schemas.microsoft.com/office/drawing/2014/main" id="{31263D13-7D10-EC9C-7CC4-6CF763E3FD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a:extLst>
              <a:ext uri="{FF2B5EF4-FFF2-40B4-BE49-F238E27FC236}">
                <a16:creationId xmlns:a16="http://schemas.microsoft.com/office/drawing/2014/main" id="{A82F1A9E-A9F3-7C18-69F5-943A68E4D7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6C36CEA-2424-6F49-8157-D477133D4F3B}" type="slidenum">
              <a:rPr lang="en-US" altLang="en-US" sz="1200" b="0" baseline="0">
                <a:latin typeface="Times New Roman" panose="02020603050405020304" pitchFamily="18" charset="0"/>
              </a:rPr>
              <a:pPr/>
              <a:t>83</a:t>
            </a:fld>
            <a:endParaRPr lang="en-US" altLang="en-US" sz="1200" b="0" baseline="0">
              <a:latin typeface="Times New Roman" panose="02020603050405020304" pitchFamily="18" charset="0"/>
            </a:endParaRPr>
          </a:p>
        </p:txBody>
      </p:sp>
      <p:sp>
        <p:nvSpPr>
          <p:cNvPr id="173058" name="Rectangle 2">
            <a:extLst>
              <a:ext uri="{FF2B5EF4-FFF2-40B4-BE49-F238E27FC236}">
                <a16:creationId xmlns:a16="http://schemas.microsoft.com/office/drawing/2014/main" id="{38B9ECEA-FDA5-DF4A-75A0-1102DE68E0F2}"/>
              </a:ext>
            </a:extLst>
          </p:cNvPr>
          <p:cNvSpPr>
            <a:spLocks noRot="1" noChangeArrowheads="1" noTextEdit="1"/>
          </p:cNvSpPr>
          <p:nvPr>
            <p:ph type="sldImg"/>
          </p:nvPr>
        </p:nvSpPr>
        <p:spPr>
          <a:ln/>
        </p:spPr>
      </p:sp>
      <p:sp>
        <p:nvSpPr>
          <p:cNvPr id="173059" name="Rectangle 3">
            <a:extLst>
              <a:ext uri="{FF2B5EF4-FFF2-40B4-BE49-F238E27FC236}">
                <a16:creationId xmlns:a16="http://schemas.microsoft.com/office/drawing/2014/main" id="{33726A62-974D-837E-38D4-122F855BBE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a:extLst>
              <a:ext uri="{FF2B5EF4-FFF2-40B4-BE49-F238E27FC236}">
                <a16:creationId xmlns:a16="http://schemas.microsoft.com/office/drawing/2014/main" id="{A4039729-2F85-3D57-CB52-6680829EF3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3114AAA-8A9A-BB40-865C-851C4C294706}" type="slidenum">
              <a:rPr lang="en-US" altLang="en-US" sz="1200" b="0" baseline="0">
                <a:latin typeface="Times New Roman" panose="02020603050405020304" pitchFamily="18" charset="0"/>
              </a:rPr>
              <a:pPr/>
              <a:t>84</a:t>
            </a:fld>
            <a:endParaRPr lang="en-US" altLang="en-US" sz="1200" b="0" baseline="0">
              <a:latin typeface="Times New Roman" panose="02020603050405020304" pitchFamily="18" charset="0"/>
            </a:endParaRPr>
          </a:p>
        </p:txBody>
      </p:sp>
      <p:sp>
        <p:nvSpPr>
          <p:cNvPr id="175106" name="Rectangle 2">
            <a:extLst>
              <a:ext uri="{FF2B5EF4-FFF2-40B4-BE49-F238E27FC236}">
                <a16:creationId xmlns:a16="http://schemas.microsoft.com/office/drawing/2014/main" id="{2DBAA41C-CDF4-E0AA-E029-34BD8573E06D}"/>
              </a:ext>
            </a:extLst>
          </p:cNvPr>
          <p:cNvSpPr>
            <a:spLocks noRot="1" noChangeArrowheads="1" noTextEdit="1"/>
          </p:cNvSpPr>
          <p:nvPr>
            <p:ph type="sldImg"/>
          </p:nvPr>
        </p:nvSpPr>
        <p:spPr>
          <a:ln/>
        </p:spPr>
      </p:sp>
      <p:sp>
        <p:nvSpPr>
          <p:cNvPr id="175107" name="Rectangle 3">
            <a:extLst>
              <a:ext uri="{FF2B5EF4-FFF2-40B4-BE49-F238E27FC236}">
                <a16:creationId xmlns:a16="http://schemas.microsoft.com/office/drawing/2014/main" id="{434BB775-5929-FA87-27E1-3B51D1ADC6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a:extLst>
              <a:ext uri="{FF2B5EF4-FFF2-40B4-BE49-F238E27FC236}">
                <a16:creationId xmlns:a16="http://schemas.microsoft.com/office/drawing/2014/main" id="{2D7637D8-B474-98F9-8FD7-8054E66409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05D7627-3668-8A41-80AF-57E9CC1C76E8}" type="slidenum">
              <a:rPr lang="en-US" altLang="en-US" sz="1200" b="0" baseline="0">
                <a:latin typeface="Times New Roman" panose="02020603050405020304" pitchFamily="18" charset="0"/>
              </a:rPr>
              <a:pPr/>
              <a:t>85</a:t>
            </a:fld>
            <a:endParaRPr lang="en-US" altLang="en-US" sz="1200" b="0" baseline="0">
              <a:latin typeface="Times New Roman" panose="02020603050405020304" pitchFamily="18" charset="0"/>
            </a:endParaRPr>
          </a:p>
        </p:txBody>
      </p:sp>
      <p:sp>
        <p:nvSpPr>
          <p:cNvPr id="177154" name="Rectangle 2">
            <a:extLst>
              <a:ext uri="{FF2B5EF4-FFF2-40B4-BE49-F238E27FC236}">
                <a16:creationId xmlns:a16="http://schemas.microsoft.com/office/drawing/2014/main" id="{A4C65AC8-3E9D-3C82-5291-3BC18DAE0509}"/>
              </a:ext>
            </a:extLst>
          </p:cNvPr>
          <p:cNvSpPr>
            <a:spLocks noRot="1" noChangeArrowheads="1" noTextEdit="1"/>
          </p:cNvSpPr>
          <p:nvPr>
            <p:ph type="sldImg"/>
          </p:nvPr>
        </p:nvSpPr>
        <p:spPr>
          <a:ln/>
        </p:spPr>
      </p:sp>
      <p:sp>
        <p:nvSpPr>
          <p:cNvPr id="177155" name="Rectangle 3">
            <a:extLst>
              <a:ext uri="{FF2B5EF4-FFF2-40B4-BE49-F238E27FC236}">
                <a16:creationId xmlns:a16="http://schemas.microsoft.com/office/drawing/2014/main" id="{C2A1A945-86BA-EAA6-FF18-2ADFF76048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a:extLst>
              <a:ext uri="{FF2B5EF4-FFF2-40B4-BE49-F238E27FC236}">
                <a16:creationId xmlns:a16="http://schemas.microsoft.com/office/drawing/2014/main" id="{F201C171-EA20-6281-9CAA-EB699BEE9BB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B2E6A29-AA96-4540-BCEC-E29AFAF3F28E}" type="slidenum">
              <a:rPr lang="en-US" altLang="en-US" sz="1200" b="0" baseline="0">
                <a:latin typeface="Times New Roman" panose="02020603050405020304" pitchFamily="18" charset="0"/>
              </a:rPr>
              <a:pPr/>
              <a:t>86</a:t>
            </a:fld>
            <a:endParaRPr lang="en-US" altLang="en-US" sz="1200" b="0" baseline="0">
              <a:latin typeface="Times New Roman" panose="02020603050405020304" pitchFamily="18" charset="0"/>
            </a:endParaRPr>
          </a:p>
        </p:txBody>
      </p:sp>
      <p:sp>
        <p:nvSpPr>
          <p:cNvPr id="179202" name="Rectangle 2">
            <a:extLst>
              <a:ext uri="{FF2B5EF4-FFF2-40B4-BE49-F238E27FC236}">
                <a16:creationId xmlns:a16="http://schemas.microsoft.com/office/drawing/2014/main" id="{4F68A92B-0CDC-94AB-0EE8-B4E45F29BC1D}"/>
              </a:ext>
            </a:extLst>
          </p:cNvPr>
          <p:cNvSpPr>
            <a:spLocks noRot="1" noChangeArrowheads="1" noTextEdit="1"/>
          </p:cNvSpPr>
          <p:nvPr>
            <p:ph type="sldImg"/>
          </p:nvPr>
        </p:nvSpPr>
        <p:spPr>
          <a:ln/>
        </p:spPr>
      </p:sp>
      <p:sp>
        <p:nvSpPr>
          <p:cNvPr id="179203" name="Rectangle 3">
            <a:extLst>
              <a:ext uri="{FF2B5EF4-FFF2-40B4-BE49-F238E27FC236}">
                <a16:creationId xmlns:a16="http://schemas.microsoft.com/office/drawing/2014/main" id="{F2F44CB1-EA1B-A54A-8C74-68A19FA90E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a:extLst>
              <a:ext uri="{FF2B5EF4-FFF2-40B4-BE49-F238E27FC236}">
                <a16:creationId xmlns:a16="http://schemas.microsoft.com/office/drawing/2014/main" id="{654BEB95-E111-2788-BAAF-B0987F576D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195BADC-036B-5D47-80BA-87477636DACC}" type="slidenum">
              <a:rPr lang="en-US" altLang="en-US" sz="1200" b="0" baseline="0">
                <a:latin typeface="Times New Roman" panose="02020603050405020304" pitchFamily="18" charset="0"/>
              </a:rPr>
              <a:pPr/>
              <a:t>87</a:t>
            </a:fld>
            <a:endParaRPr lang="en-US" altLang="en-US" sz="1200" b="0" baseline="0">
              <a:latin typeface="Times New Roman" panose="02020603050405020304" pitchFamily="18" charset="0"/>
            </a:endParaRPr>
          </a:p>
        </p:txBody>
      </p:sp>
      <p:sp>
        <p:nvSpPr>
          <p:cNvPr id="181250" name="Rectangle 2">
            <a:extLst>
              <a:ext uri="{FF2B5EF4-FFF2-40B4-BE49-F238E27FC236}">
                <a16:creationId xmlns:a16="http://schemas.microsoft.com/office/drawing/2014/main" id="{7805B923-96EE-D4A3-A002-0C1F9A3AD8AC}"/>
              </a:ext>
            </a:extLst>
          </p:cNvPr>
          <p:cNvSpPr>
            <a:spLocks noRot="1" noChangeArrowheads="1" noTextEdit="1"/>
          </p:cNvSpPr>
          <p:nvPr>
            <p:ph type="sldImg"/>
          </p:nvPr>
        </p:nvSpPr>
        <p:spPr>
          <a:ln/>
        </p:spPr>
      </p:sp>
      <p:sp>
        <p:nvSpPr>
          <p:cNvPr id="181251" name="Rectangle 3">
            <a:extLst>
              <a:ext uri="{FF2B5EF4-FFF2-40B4-BE49-F238E27FC236}">
                <a16:creationId xmlns:a16="http://schemas.microsoft.com/office/drawing/2014/main" id="{8CBAC789-47A1-DA70-667B-ECBC1C650A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a:extLst>
              <a:ext uri="{FF2B5EF4-FFF2-40B4-BE49-F238E27FC236}">
                <a16:creationId xmlns:a16="http://schemas.microsoft.com/office/drawing/2014/main" id="{C008EA0A-79E5-CF73-67E8-FC001B4EAB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86ACB26-15A9-FB49-A20D-258C4DEE8EF3}" type="slidenum">
              <a:rPr lang="en-US" altLang="en-US" sz="1200" b="0" baseline="0">
                <a:latin typeface="Times New Roman" panose="02020603050405020304" pitchFamily="18" charset="0"/>
              </a:rPr>
              <a:pPr/>
              <a:t>88</a:t>
            </a:fld>
            <a:endParaRPr lang="en-US" altLang="en-US" sz="1200" b="0" baseline="0">
              <a:latin typeface="Times New Roman" panose="02020603050405020304" pitchFamily="18" charset="0"/>
            </a:endParaRPr>
          </a:p>
        </p:txBody>
      </p:sp>
      <p:sp>
        <p:nvSpPr>
          <p:cNvPr id="183298" name="Rectangle 2">
            <a:extLst>
              <a:ext uri="{FF2B5EF4-FFF2-40B4-BE49-F238E27FC236}">
                <a16:creationId xmlns:a16="http://schemas.microsoft.com/office/drawing/2014/main" id="{C8E8F1D3-FBE5-9C5C-0185-90859A3053ED}"/>
              </a:ext>
            </a:extLst>
          </p:cNvPr>
          <p:cNvSpPr>
            <a:spLocks noRot="1" noChangeArrowheads="1" noTextEdit="1"/>
          </p:cNvSpPr>
          <p:nvPr>
            <p:ph type="sldImg"/>
          </p:nvPr>
        </p:nvSpPr>
        <p:spPr>
          <a:ln/>
        </p:spPr>
      </p:sp>
      <p:sp>
        <p:nvSpPr>
          <p:cNvPr id="183299" name="Rectangle 3">
            <a:extLst>
              <a:ext uri="{FF2B5EF4-FFF2-40B4-BE49-F238E27FC236}">
                <a16:creationId xmlns:a16="http://schemas.microsoft.com/office/drawing/2014/main" id="{B56898E8-2862-781B-849F-7DD4F0AA938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F34CD265-D4D8-110B-A1D9-80EBC48829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5204BBD-16E0-F847-B40C-DEDEAF8695E9}" type="slidenum">
              <a:rPr lang="en-US" altLang="en-US" sz="1200" b="0" baseline="0">
                <a:latin typeface="Times New Roman" panose="02020603050405020304" pitchFamily="18" charset="0"/>
              </a:rPr>
              <a:pPr/>
              <a:t>89</a:t>
            </a:fld>
            <a:endParaRPr lang="en-US" altLang="en-US" sz="1200" b="0" baseline="0">
              <a:latin typeface="Times New Roman" panose="02020603050405020304" pitchFamily="18" charset="0"/>
            </a:endParaRPr>
          </a:p>
        </p:txBody>
      </p:sp>
      <p:sp>
        <p:nvSpPr>
          <p:cNvPr id="185346" name="Rectangle 2">
            <a:extLst>
              <a:ext uri="{FF2B5EF4-FFF2-40B4-BE49-F238E27FC236}">
                <a16:creationId xmlns:a16="http://schemas.microsoft.com/office/drawing/2014/main" id="{C130406B-91B3-E27D-5206-84931E45F975}"/>
              </a:ext>
            </a:extLst>
          </p:cNvPr>
          <p:cNvSpPr>
            <a:spLocks noRot="1" noChangeArrowheads="1" noTextEdit="1"/>
          </p:cNvSpPr>
          <p:nvPr>
            <p:ph type="sldImg"/>
          </p:nvPr>
        </p:nvSpPr>
        <p:spPr>
          <a:ln/>
        </p:spPr>
      </p:sp>
      <p:sp>
        <p:nvSpPr>
          <p:cNvPr id="185347" name="Rectangle 3">
            <a:extLst>
              <a:ext uri="{FF2B5EF4-FFF2-40B4-BE49-F238E27FC236}">
                <a16:creationId xmlns:a16="http://schemas.microsoft.com/office/drawing/2014/main" id="{AEECAED4-D36E-8015-D41B-96FA8F96C8F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A3CA569B-B2C9-0421-F57D-9B5C4643AF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92086E5-F86D-A744-B058-C6B7A2D5957E}" type="slidenum">
              <a:rPr lang="en-US" altLang="en-US" sz="1200" b="0" baseline="0">
                <a:latin typeface="Times New Roman" panose="02020603050405020304" pitchFamily="18" charset="0"/>
              </a:rPr>
              <a:pPr/>
              <a:t>9</a:t>
            </a:fld>
            <a:endParaRPr lang="en-US" altLang="en-US" sz="1200" b="0" baseline="0">
              <a:latin typeface="Times New Roman" panose="02020603050405020304" pitchFamily="18" charset="0"/>
            </a:endParaRPr>
          </a:p>
        </p:txBody>
      </p:sp>
      <p:sp>
        <p:nvSpPr>
          <p:cNvPr id="21506" name="Rectangle 2">
            <a:extLst>
              <a:ext uri="{FF2B5EF4-FFF2-40B4-BE49-F238E27FC236}">
                <a16:creationId xmlns:a16="http://schemas.microsoft.com/office/drawing/2014/main" id="{666E716F-29DA-528F-6C10-DEC1AB78DD5A}"/>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1822BB9B-889A-4D28-1E8B-3D3A51D665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5FF07B3-2834-93E1-7EB2-2DA8013F638F}"/>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8E1658FE-297B-4F75-E98C-B61AD1F4020C}"/>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1F0CD390-0DFA-6351-90B9-1B1FB36D37B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sp>
            <p:nvSpPr>
              <p:cNvPr id="11" name="Rectangle 5">
                <a:extLst>
                  <a:ext uri="{FF2B5EF4-FFF2-40B4-BE49-F238E27FC236}">
                    <a16:creationId xmlns:a16="http://schemas.microsoft.com/office/drawing/2014/main" id="{5107087B-ACC2-F8B4-3700-C03A0AF4D3D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grpSp>
        <p:grpSp>
          <p:nvGrpSpPr>
            <p:cNvPr id="4" name="Group 6">
              <a:extLst>
                <a:ext uri="{FF2B5EF4-FFF2-40B4-BE49-F238E27FC236}">
                  <a16:creationId xmlns:a16="http://schemas.microsoft.com/office/drawing/2014/main" id="{B3251D79-9570-A026-74EC-15EFE4E92F0D}"/>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681D1710-B9E3-EA0D-CE5D-20374729492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sp>
            <p:nvSpPr>
              <p:cNvPr id="9" name="Rectangle 8">
                <a:extLst>
                  <a:ext uri="{FF2B5EF4-FFF2-40B4-BE49-F238E27FC236}">
                    <a16:creationId xmlns:a16="http://schemas.microsoft.com/office/drawing/2014/main" id="{22C37D8E-CF5F-F787-DDCE-2675A43816D9}"/>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grpSp>
        <p:sp>
          <p:nvSpPr>
            <p:cNvPr id="5" name="Rectangle 9">
              <a:extLst>
                <a:ext uri="{FF2B5EF4-FFF2-40B4-BE49-F238E27FC236}">
                  <a16:creationId xmlns:a16="http://schemas.microsoft.com/office/drawing/2014/main" id="{86FD6390-140A-3F59-D523-3F6DD79B04F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sp>
          <p:nvSpPr>
            <p:cNvPr id="6" name="Rectangle 10">
              <a:extLst>
                <a:ext uri="{FF2B5EF4-FFF2-40B4-BE49-F238E27FC236}">
                  <a16:creationId xmlns:a16="http://schemas.microsoft.com/office/drawing/2014/main" id="{695B5AA6-9504-972A-3E86-1942B2FC0831}"/>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sp>
          <p:nvSpPr>
            <p:cNvPr id="7" name="Rectangle 11">
              <a:extLst>
                <a:ext uri="{FF2B5EF4-FFF2-40B4-BE49-F238E27FC236}">
                  <a16:creationId xmlns:a16="http://schemas.microsoft.com/office/drawing/2014/main" id="{BB82AEBF-C84F-E33D-D128-449F7AFD9CF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a:p>
          </p:txBody>
        </p:sp>
      </p:grpSp>
      <p:sp>
        <p:nvSpPr>
          <p:cNvPr id="12" name="Text Box 17">
            <a:extLst>
              <a:ext uri="{FF2B5EF4-FFF2-40B4-BE49-F238E27FC236}">
                <a16:creationId xmlns:a16="http://schemas.microsoft.com/office/drawing/2014/main" id="{F4818B2A-B20D-F201-8F77-CC25393F6066}"/>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eaLnBrk="1" hangingPunct="1">
              <a:spcBef>
                <a:spcPct val="50000"/>
              </a:spcBef>
            </a:pPr>
            <a:r>
              <a:rPr lang="en-US" altLang="en-US" sz="1400" b="0" baseline="0">
                <a:latin typeface="McGrawHill-Italic" pitchFamily="2" charset="0"/>
              </a:rPr>
              <a:t>McGraw-Hill</a:t>
            </a:r>
            <a:endParaRPr lang="en-US" altLang="en-US" sz="2400" b="0" baseline="0">
              <a:latin typeface="Times New Roman" panose="02020603050405020304" pitchFamily="18" charset="0"/>
            </a:endParaRPr>
          </a:p>
        </p:txBody>
      </p:sp>
      <p:sp>
        <p:nvSpPr>
          <p:cNvPr id="13" name="Text Box 18">
            <a:extLst>
              <a:ext uri="{FF2B5EF4-FFF2-40B4-BE49-F238E27FC236}">
                <a16:creationId xmlns:a16="http://schemas.microsoft.com/office/drawing/2014/main" id="{05EB53B3-513C-4264-6E80-BF53FDDA4B64}"/>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r" eaLnBrk="1" hangingPunct="1">
              <a:spcBef>
                <a:spcPct val="50000"/>
              </a:spcBef>
              <a:buFontTx/>
              <a:buChar char="©"/>
            </a:pPr>
            <a:r>
              <a:rPr lang="en-US" altLang="en-US" sz="1400" b="0" baseline="0">
                <a:latin typeface="McGrawHill-Italic" pitchFamily="2" charset="0"/>
              </a:rPr>
              <a:t>The McGraw-Hill Companies, Inc., 2000</a:t>
            </a:r>
            <a:endParaRPr lang="en-US" altLang="en-US" sz="2400" b="0" baseline="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14" name="Rectangle 14">
            <a:extLst>
              <a:ext uri="{FF2B5EF4-FFF2-40B4-BE49-F238E27FC236}">
                <a16:creationId xmlns:a16="http://schemas.microsoft.com/office/drawing/2014/main" id="{C73C350F-0F9E-206C-8A84-DC2D409A361E}"/>
              </a:ext>
            </a:extLst>
          </p:cNvPr>
          <p:cNvSpPr>
            <a:spLocks noGrp="1" noChangeArrowheads="1"/>
          </p:cNvSpPr>
          <p:nvPr>
            <p:ph type="dt" sz="half" idx="10"/>
          </p:nvPr>
        </p:nvSpPr>
        <p:spPr bwMode="auto">
          <a:xfrm>
            <a:off x="990600" y="6248400"/>
            <a:ext cx="19050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400" b="0" baseline="0">
                <a:solidFill>
                  <a:schemeClr val="bg2"/>
                </a:solidFill>
                <a:latin typeface="+mn-lt"/>
              </a:defRPr>
            </a:lvl1pPr>
          </a:lstStyle>
          <a:p>
            <a:pPr>
              <a:defRPr/>
            </a:pPr>
            <a:endParaRPr lang="en-US" altLang="en-US"/>
          </a:p>
        </p:txBody>
      </p:sp>
      <p:sp>
        <p:nvSpPr>
          <p:cNvPr id="15" name="Rectangle 15">
            <a:extLst>
              <a:ext uri="{FF2B5EF4-FFF2-40B4-BE49-F238E27FC236}">
                <a16:creationId xmlns:a16="http://schemas.microsoft.com/office/drawing/2014/main" id="{B9901086-E31D-1CAD-7497-7C9A039EEA7D}"/>
              </a:ext>
            </a:extLst>
          </p:cNvPr>
          <p:cNvSpPr>
            <a:spLocks noGrp="1" noChangeArrowheads="1"/>
          </p:cNvSpPr>
          <p:nvPr>
            <p:ph type="ftr" sz="quarter" idx="11"/>
          </p:nvPr>
        </p:nvSpPr>
        <p:spPr bwMode="auto">
          <a:xfrm>
            <a:off x="3429000" y="6248400"/>
            <a:ext cx="2895600" cy="45720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400" b="0" baseline="0">
                <a:solidFill>
                  <a:schemeClr val="bg2"/>
                </a:solidFill>
                <a:latin typeface="+mn-lt"/>
              </a:defRPr>
            </a:lvl1pPr>
          </a:lstStyle>
          <a:p>
            <a:pPr>
              <a:defRPr/>
            </a:pPr>
            <a:endParaRPr lang="en-US" altLang="en-US"/>
          </a:p>
        </p:txBody>
      </p:sp>
      <p:sp>
        <p:nvSpPr>
          <p:cNvPr id="16" name="Rectangle 16">
            <a:extLst>
              <a:ext uri="{FF2B5EF4-FFF2-40B4-BE49-F238E27FC236}">
                <a16:creationId xmlns:a16="http://schemas.microsoft.com/office/drawing/2014/main" id="{4F6CAFC5-09A1-4349-691B-3F6E2E772ADA}"/>
              </a:ext>
            </a:extLst>
          </p:cNvPr>
          <p:cNvSpPr>
            <a:spLocks noGrp="1" noChangeArrowheads="1"/>
          </p:cNvSpPr>
          <p:nvPr>
            <p:ph type="sldNum" sz="quarter" idx="12"/>
          </p:nvPr>
        </p:nvSpPr>
        <p:spPr>
          <a:xfrm>
            <a:off x="6858000" y="6248400"/>
            <a:ext cx="1905000" cy="457200"/>
          </a:xfrm>
        </p:spPr>
        <p:txBody>
          <a:bodyPr/>
          <a:lstStyle>
            <a:lvl1pPr algn="r">
              <a:defRPr sz="1400" b="0" smtClean="0">
                <a:latin typeface="+mn-lt"/>
              </a:defRPr>
            </a:lvl1pPr>
          </a:lstStyle>
          <a:p>
            <a:pPr>
              <a:defRPr/>
            </a:pPr>
            <a:fld id="{86D89F72-847A-6A41-B00E-A5FCD6BBB3E4}" type="slidenum">
              <a:rPr lang="en-US" altLang="en-US"/>
              <a:pPr>
                <a:defRPr/>
              </a:pPr>
              <a:t>‹#›</a:t>
            </a:fld>
            <a:endParaRPr lang="en-US" altLang="en-US"/>
          </a:p>
        </p:txBody>
      </p:sp>
    </p:spTree>
    <p:extLst>
      <p:ext uri="{BB962C8B-B14F-4D97-AF65-F5344CB8AC3E}">
        <p14:creationId xmlns:p14="http://schemas.microsoft.com/office/powerpoint/2010/main" val="327736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CD7C7971-E2AB-977C-CBE1-C20EE179B29B}"/>
              </a:ext>
            </a:extLst>
          </p:cNvPr>
          <p:cNvSpPr>
            <a:spLocks noGrp="1" noChangeArrowheads="1"/>
          </p:cNvSpPr>
          <p:nvPr>
            <p:ph type="sldNum" sz="quarter" idx="10"/>
          </p:nvPr>
        </p:nvSpPr>
        <p:spPr>
          <a:ln/>
        </p:spPr>
        <p:txBody>
          <a:bodyPr/>
          <a:lstStyle>
            <a:lvl1pPr>
              <a:defRPr/>
            </a:lvl1pPr>
          </a:lstStyle>
          <a:p>
            <a:pPr>
              <a:defRPr/>
            </a:pPr>
            <a:r>
              <a:rPr lang="en-US" altLang="en-US"/>
              <a:t>23.</a:t>
            </a:r>
            <a:fld id="{968DA748-C97F-8548-9504-C613472D8F34}" type="slidenum">
              <a:rPr lang="en-US" altLang="en-US" smtClean="0"/>
              <a:pPr>
                <a:defRPr/>
              </a:pPr>
              <a:t>‹#›</a:t>
            </a:fld>
            <a:endParaRPr lang="en-US" altLang="en-US"/>
          </a:p>
        </p:txBody>
      </p:sp>
    </p:spTree>
    <p:extLst>
      <p:ext uri="{BB962C8B-B14F-4D97-AF65-F5344CB8AC3E}">
        <p14:creationId xmlns:p14="http://schemas.microsoft.com/office/powerpoint/2010/main" val="37054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C28B30F2-CD0A-08C2-3230-421CDEAC6132}"/>
              </a:ext>
            </a:extLst>
          </p:cNvPr>
          <p:cNvSpPr>
            <a:spLocks noGrp="1" noChangeArrowheads="1"/>
          </p:cNvSpPr>
          <p:nvPr>
            <p:ph type="sldNum" sz="quarter" idx="10"/>
          </p:nvPr>
        </p:nvSpPr>
        <p:spPr>
          <a:ln/>
        </p:spPr>
        <p:txBody>
          <a:bodyPr/>
          <a:lstStyle>
            <a:lvl1pPr>
              <a:defRPr/>
            </a:lvl1pPr>
          </a:lstStyle>
          <a:p>
            <a:pPr>
              <a:defRPr/>
            </a:pPr>
            <a:r>
              <a:rPr lang="en-US" altLang="en-US"/>
              <a:t>23.</a:t>
            </a:r>
            <a:fld id="{3B5215D6-FDF1-D04B-AFD5-D2564DF23789}" type="slidenum">
              <a:rPr lang="en-US" altLang="en-US" smtClean="0"/>
              <a:pPr>
                <a:defRPr/>
              </a:pPr>
              <a:t>‹#›</a:t>
            </a:fld>
            <a:endParaRPr lang="en-US" altLang="en-US"/>
          </a:p>
        </p:txBody>
      </p:sp>
    </p:spTree>
    <p:extLst>
      <p:ext uri="{BB962C8B-B14F-4D97-AF65-F5344CB8AC3E}">
        <p14:creationId xmlns:p14="http://schemas.microsoft.com/office/powerpoint/2010/main" val="369193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a:extLst>
              <a:ext uri="{FF2B5EF4-FFF2-40B4-BE49-F238E27FC236}">
                <a16:creationId xmlns:a16="http://schemas.microsoft.com/office/drawing/2014/main" id="{BA8C1872-D1DF-8810-70CE-04F0F087304C}"/>
              </a:ext>
            </a:extLst>
          </p:cNvPr>
          <p:cNvSpPr>
            <a:spLocks noGrp="1" noChangeArrowheads="1"/>
          </p:cNvSpPr>
          <p:nvPr>
            <p:ph type="sldNum" sz="quarter" idx="10"/>
          </p:nvPr>
        </p:nvSpPr>
        <p:spPr>
          <a:ln/>
        </p:spPr>
        <p:txBody>
          <a:bodyPr/>
          <a:lstStyle>
            <a:lvl1pPr>
              <a:defRPr/>
            </a:lvl1pPr>
          </a:lstStyle>
          <a:p>
            <a:pPr>
              <a:defRPr/>
            </a:pPr>
            <a:r>
              <a:rPr lang="en-US" altLang="en-US"/>
              <a:t>23.</a:t>
            </a:r>
            <a:fld id="{0F04F792-7BBC-D74E-829F-13A0904B8563}" type="slidenum">
              <a:rPr lang="en-US" altLang="en-US" smtClean="0"/>
              <a:pPr>
                <a:defRPr/>
              </a:pPr>
              <a:t>‹#›</a:t>
            </a:fld>
            <a:endParaRPr lang="en-US" altLang="en-US"/>
          </a:p>
        </p:txBody>
      </p:sp>
    </p:spTree>
    <p:extLst>
      <p:ext uri="{BB962C8B-B14F-4D97-AF65-F5344CB8AC3E}">
        <p14:creationId xmlns:p14="http://schemas.microsoft.com/office/powerpoint/2010/main" val="120196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A68BE9D3-3E3A-FD33-88C9-F53B2F033A00}"/>
              </a:ext>
            </a:extLst>
          </p:cNvPr>
          <p:cNvSpPr>
            <a:spLocks noGrp="1" noChangeArrowheads="1"/>
          </p:cNvSpPr>
          <p:nvPr>
            <p:ph type="sldNum" sz="quarter" idx="10"/>
          </p:nvPr>
        </p:nvSpPr>
        <p:spPr>
          <a:ln/>
        </p:spPr>
        <p:txBody>
          <a:bodyPr/>
          <a:lstStyle>
            <a:lvl1pPr>
              <a:defRPr/>
            </a:lvl1pPr>
          </a:lstStyle>
          <a:p>
            <a:pPr>
              <a:defRPr/>
            </a:pPr>
            <a:r>
              <a:rPr lang="en-US" altLang="en-US"/>
              <a:t>23.</a:t>
            </a:r>
            <a:fld id="{E374535C-6810-8A47-9D6A-09CBB9504271}" type="slidenum">
              <a:rPr lang="en-US" altLang="en-US" smtClean="0"/>
              <a:pPr>
                <a:defRPr/>
              </a:pPr>
              <a:t>‹#›</a:t>
            </a:fld>
            <a:endParaRPr lang="en-US" altLang="en-US"/>
          </a:p>
        </p:txBody>
      </p:sp>
    </p:spTree>
    <p:extLst>
      <p:ext uri="{BB962C8B-B14F-4D97-AF65-F5344CB8AC3E}">
        <p14:creationId xmlns:p14="http://schemas.microsoft.com/office/powerpoint/2010/main" val="134313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6">
            <a:extLst>
              <a:ext uri="{FF2B5EF4-FFF2-40B4-BE49-F238E27FC236}">
                <a16:creationId xmlns:a16="http://schemas.microsoft.com/office/drawing/2014/main" id="{BBFD6313-EF84-397B-5E3E-AB992FB4A231}"/>
              </a:ext>
            </a:extLst>
          </p:cNvPr>
          <p:cNvSpPr>
            <a:spLocks noGrp="1" noChangeArrowheads="1"/>
          </p:cNvSpPr>
          <p:nvPr>
            <p:ph type="sldNum" sz="quarter" idx="10"/>
          </p:nvPr>
        </p:nvSpPr>
        <p:spPr>
          <a:ln/>
        </p:spPr>
        <p:txBody>
          <a:bodyPr/>
          <a:lstStyle>
            <a:lvl1pPr>
              <a:defRPr/>
            </a:lvl1pPr>
          </a:lstStyle>
          <a:p>
            <a:pPr>
              <a:defRPr/>
            </a:pPr>
            <a:r>
              <a:rPr lang="en-US" altLang="en-US"/>
              <a:t>23.</a:t>
            </a:r>
            <a:fld id="{18212699-988D-B64E-84FA-ED033A5E5142}" type="slidenum">
              <a:rPr lang="en-US" altLang="en-US" smtClean="0"/>
              <a:pPr>
                <a:defRPr/>
              </a:pPr>
              <a:t>‹#›</a:t>
            </a:fld>
            <a:endParaRPr lang="en-US" altLang="en-US"/>
          </a:p>
        </p:txBody>
      </p:sp>
    </p:spTree>
    <p:extLst>
      <p:ext uri="{BB962C8B-B14F-4D97-AF65-F5344CB8AC3E}">
        <p14:creationId xmlns:p14="http://schemas.microsoft.com/office/powerpoint/2010/main" val="351530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a:extLst>
              <a:ext uri="{FF2B5EF4-FFF2-40B4-BE49-F238E27FC236}">
                <a16:creationId xmlns:a16="http://schemas.microsoft.com/office/drawing/2014/main" id="{9686E3D2-79AC-4940-EF4C-290A15CD70AE}"/>
              </a:ext>
            </a:extLst>
          </p:cNvPr>
          <p:cNvSpPr>
            <a:spLocks noGrp="1" noChangeArrowheads="1"/>
          </p:cNvSpPr>
          <p:nvPr>
            <p:ph type="sldNum" sz="quarter" idx="10"/>
          </p:nvPr>
        </p:nvSpPr>
        <p:spPr>
          <a:ln/>
        </p:spPr>
        <p:txBody>
          <a:bodyPr/>
          <a:lstStyle>
            <a:lvl1pPr>
              <a:defRPr/>
            </a:lvl1pPr>
          </a:lstStyle>
          <a:p>
            <a:pPr>
              <a:defRPr/>
            </a:pPr>
            <a:r>
              <a:rPr lang="en-US" altLang="en-US"/>
              <a:t>23.</a:t>
            </a:r>
            <a:fld id="{A8CA4E9B-1FCE-3D46-85AE-A6EE8D3A2F27}" type="slidenum">
              <a:rPr lang="en-US" altLang="en-US" smtClean="0"/>
              <a:pPr>
                <a:defRPr/>
              </a:pPr>
              <a:t>‹#›</a:t>
            </a:fld>
            <a:endParaRPr lang="en-US" altLang="en-US"/>
          </a:p>
        </p:txBody>
      </p:sp>
    </p:spTree>
    <p:extLst>
      <p:ext uri="{BB962C8B-B14F-4D97-AF65-F5344CB8AC3E}">
        <p14:creationId xmlns:p14="http://schemas.microsoft.com/office/powerpoint/2010/main" val="32250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89C0DA32-25A3-E651-1943-EB5CBC025341}"/>
              </a:ext>
            </a:extLst>
          </p:cNvPr>
          <p:cNvSpPr>
            <a:spLocks noGrp="1" noChangeArrowheads="1"/>
          </p:cNvSpPr>
          <p:nvPr>
            <p:ph type="sldNum" sz="quarter" idx="10"/>
          </p:nvPr>
        </p:nvSpPr>
        <p:spPr>
          <a:ln/>
        </p:spPr>
        <p:txBody>
          <a:bodyPr/>
          <a:lstStyle>
            <a:lvl1pPr>
              <a:defRPr/>
            </a:lvl1pPr>
          </a:lstStyle>
          <a:p>
            <a:pPr>
              <a:defRPr/>
            </a:pPr>
            <a:r>
              <a:rPr lang="en-US" altLang="en-US"/>
              <a:t>23.</a:t>
            </a:r>
            <a:fld id="{A5FA82E6-72EA-774C-A042-B3CB3D6F6F93}" type="slidenum">
              <a:rPr lang="en-US" altLang="en-US" smtClean="0"/>
              <a:pPr>
                <a:defRPr/>
              </a:pPr>
              <a:t>‹#›</a:t>
            </a:fld>
            <a:endParaRPr lang="en-US" altLang="en-US"/>
          </a:p>
        </p:txBody>
      </p:sp>
    </p:spTree>
    <p:extLst>
      <p:ext uri="{BB962C8B-B14F-4D97-AF65-F5344CB8AC3E}">
        <p14:creationId xmlns:p14="http://schemas.microsoft.com/office/powerpoint/2010/main" val="39670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6">
            <a:extLst>
              <a:ext uri="{FF2B5EF4-FFF2-40B4-BE49-F238E27FC236}">
                <a16:creationId xmlns:a16="http://schemas.microsoft.com/office/drawing/2014/main" id="{971AFD62-5E77-070E-813C-E637C975822A}"/>
              </a:ext>
            </a:extLst>
          </p:cNvPr>
          <p:cNvSpPr>
            <a:spLocks noGrp="1" noChangeArrowheads="1"/>
          </p:cNvSpPr>
          <p:nvPr>
            <p:ph type="sldNum" sz="quarter" idx="10"/>
          </p:nvPr>
        </p:nvSpPr>
        <p:spPr>
          <a:ln/>
        </p:spPr>
        <p:txBody>
          <a:bodyPr/>
          <a:lstStyle>
            <a:lvl1pPr>
              <a:defRPr/>
            </a:lvl1pPr>
          </a:lstStyle>
          <a:p>
            <a:pPr>
              <a:defRPr/>
            </a:pPr>
            <a:r>
              <a:rPr lang="en-US" altLang="en-US"/>
              <a:t>23.</a:t>
            </a:r>
            <a:fld id="{4D0EB258-27DE-4043-9533-15EC911424A8}" type="slidenum">
              <a:rPr lang="en-US" altLang="en-US" smtClean="0"/>
              <a:pPr>
                <a:defRPr/>
              </a:pPr>
              <a:t>‹#›</a:t>
            </a:fld>
            <a:endParaRPr lang="en-US" altLang="en-US"/>
          </a:p>
        </p:txBody>
      </p:sp>
    </p:spTree>
    <p:extLst>
      <p:ext uri="{BB962C8B-B14F-4D97-AF65-F5344CB8AC3E}">
        <p14:creationId xmlns:p14="http://schemas.microsoft.com/office/powerpoint/2010/main" val="428551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A378BABA-E6DC-0ADB-B970-F02EE37A1DAE}"/>
              </a:ext>
            </a:extLst>
          </p:cNvPr>
          <p:cNvSpPr>
            <a:spLocks noGrp="1" noChangeArrowheads="1"/>
          </p:cNvSpPr>
          <p:nvPr>
            <p:ph type="sldNum" sz="quarter" idx="10"/>
          </p:nvPr>
        </p:nvSpPr>
        <p:spPr>
          <a:ln/>
        </p:spPr>
        <p:txBody>
          <a:bodyPr/>
          <a:lstStyle>
            <a:lvl1pPr>
              <a:defRPr/>
            </a:lvl1pPr>
          </a:lstStyle>
          <a:p>
            <a:pPr>
              <a:defRPr/>
            </a:pPr>
            <a:r>
              <a:rPr lang="en-US" altLang="en-US"/>
              <a:t>23.</a:t>
            </a:r>
            <a:fld id="{D68F071B-E9BC-6C45-8D15-B48569F7A8C7}" type="slidenum">
              <a:rPr lang="en-US" altLang="en-US" smtClean="0"/>
              <a:pPr>
                <a:defRPr/>
              </a:pPr>
              <a:t>‹#›</a:t>
            </a:fld>
            <a:endParaRPr lang="en-US" altLang="en-US"/>
          </a:p>
        </p:txBody>
      </p:sp>
    </p:spTree>
    <p:extLst>
      <p:ext uri="{BB962C8B-B14F-4D97-AF65-F5344CB8AC3E}">
        <p14:creationId xmlns:p14="http://schemas.microsoft.com/office/powerpoint/2010/main" val="427717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02BD372C-9505-0E83-A2F6-538100A6CBB9}"/>
              </a:ext>
            </a:extLst>
          </p:cNvPr>
          <p:cNvSpPr>
            <a:spLocks noGrp="1" noChangeArrowheads="1"/>
          </p:cNvSpPr>
          <p:nvPr>
            <p:ph type="sldNum" sz="quarter" idx="10"/>
          </p:nvPr>
        </p:nvSpPr>
        <p:spPr>
          <a:ln/>
        </p:spPr>
        <p:txBody>
          <a:bodyPr/>
          <a:lstStyle>
            <a:lvl1pPr>
              <a:defRPr/>
            </a:lvl1pPr>
          </a:lstStyle>
          <a:p>
            <a:pPr>
              <a:defRPr/>
            </a:pPr>
            <a:r>
              <a:rPr lang="en-US" altLang="en-US"/>
              <a:t>23.</a:t>
            </a:r>
            <a:fld id="{017CDD3E-83BA-9B4C-B451-CD7D58370FC4}" type="slidenum">
              <a:rPr lang="en-US" altLang="en-US" smtClean="0"/>
              <a:pPr>
                <a:defRPr/>
              </a:pPr>
              <a:t>‹#›</a:t>
            </a:fld>
            <a:endParaRPr lang="en-US" altLang="en-US"/>
          </a:p>
        </p:txBody>
      </p:sp>
    </p:spTree>
    <p:extLst>
      <p:ext uri="{BB962C8B-B14F-4D97-AF65-F5344CB8AC3E}">
        <p14:creationId xmlns:p14="http://schemas.microsoft.com/office/powerpoint/2010/main" val="207854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93500401-173C-3DDD-BD3C-269E924561C9}"/>
              </a:ext>
            </a:extLst>
          </p:cNvPr>
          <p:cNvSpPr>
            <a:spLocks noGrp="1" noChangeArrowheads="1"/>
          </p:cNvSpPr>
          <p:nvPr>
            <p:ph type="sldNum" sz="quarter" idx="10"/>
          </p:nvPr>
        </p:nvSpPr>
        <p:spPr>
          <a:ln/>
        </p:spPr>
        <p:txBody>
          <a:bodyPr/>
          <a:lstStyle>
            <a:lvl1pPr>
              <a:defRPr/>
            </a:lvl1pPr>
          </a:lstStyle>
          <a:p>
            <a:pPr>
              <a:defRPr/>
            </a:pPr>
            <a:r>
              <a:rPr lang="en-US" altLang="en-US"/>
              <a:t>23.</a:t>
            </a:r>
            <a:fld id="{DA60BEB0-0105-A84E-9A2A-608717FD9093}" type="slidenum">
              <a:rPr lang="en-US" altLang="en-US" smtClean="0"/>
              <a:pPr>
                <a:defRPr/>
              </a:pPr>
              <a:t>‹#›</a:t>
            </a:fld>
            <a:endParaRPr lang="en-US" altLang="en-US"/>
          </a:p>
        </p:txBody>
      </p:sp>
    </p:spTree>
    <p:extLst>
      <p:ext uri="{BB962C8B-B14F-4D97-AF65-F5344CB8AC3E}">
        <p14:creationId xmlns:p14="http://schemas.microsoft.com/office/powerpoint/2010/main" val="287039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1A133E12-828F-6154-8EFE-FA17830450B9}"/>
              </a:ext>
            </a:extLst>
          </p:cNvPr>
          <p:cNvSpPr>
            <a:spLocks noGrp="1" noChangeArrowheads="1"/>
          </p:cNvSpPr>
          <p:nvPr>
            <p:ph type="sldNum" sz="quarter" idx="4"/>
          </p:nvPr>
        </p:nvSpPr>
        <p:spPr bwMode="auto">
          <a:xfrm>
            <a:off x="-762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2000" baseline="0">
                <a:solidFill>
                  <a:schemeClr val="bg2"/>
                </a:solidFill>
              </a:defRPr>
            </a:lvl1pPr>
          </a:lstStyle>
          <a:p>
            <a:pPr>
              <a:defRPr/>
            </a:pPr>
            <a:r>
              <a:rPr lang="en-US" altLang="en-US"/>
              <a:t>23.</a:t>
            </a:r>
            <a:fld id="{020D1D1F-6911-634B-B0BA-53F217AB3919}"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2">
            <a:extLst>
              <a:ext uri="{FF2B5EF4-FFF2-40B4-BE49-F238E27FC236}">
                <a16:creationId xmlns:a16="http://schemas.microsoft.com/office/drawing/2014/main" id="{B174C846-CA5F-CFDE-0C8C-A3137903CAC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6C7FCF3-D017-E04C-A922-6DDAACBB4077}" type="slidenum">
              <a:rPr lang="en-US" altLang="en-US" sz="2000" baseline="0" smtClean="0">
                <a:solidFill>
                  <a:schemeClr val="bg2"/>
                </a:solidFill>
              </a:rPr>
              <a:pPr/>
              <a:t>1</a:t>
            </a:fld>
            <a:endParaRPr lang="en-US" altLang="en-US" sz="2000" baseline="0">
              <a:solidFill>
                <a:schemeClr val="bg2"/>
              </a:solidFill>
            </a:endParaRPr>
          </a:p>
        </p:txBody>
      </p:sp>
      <p:pic>
        <p:nvPicPr>
          <p:cNvPr id="4098" name="Picture 2">
            <a:extLst>
              <a:ext uri="{FF2B5EF4-FFF2-40B4-BE49-F238E27FC236}">
                <a16:creationId xmlns:a16="http://schemas.microsoft.com/office/drawing/2014/main" id="{513F85C5-4798-4C82-21B2-9E85F8281FB3}"/>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Rectangle 3">
            <a:extLst>
              <a:ext uri="{FF2B5EF4-FFF2-40B4-BE49-F238E27FC236}">
                <a16:creationId xmlns:a16="http://schemas.microsoft.com/office/drawing/2014/main" id="{BCD22E07-1531-29F7-2722-D5F7447EC04D}"/>
              </a:ext>
            </a:extLst>
          </p:cNvPr>
          <p:cNvSpPr>
            <a:spLocks noChangeArrowheads="1"/>
          </p:cNvSpPr>
          <p:nvPr/>
        </p:nvSpPr>
        <p:spPr bwMode="auto">
          <a:xfrm>
            <a:off x="609600" y="2514600"/>
            <a:ext cx="80772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4400" baseline="0">
                <a:solidFill>
                  <a:schemeClr val="tx2"/>
                </a:solidFill>
              </a:rPr>
              <a:t>Chapter 23</a:t>
            </a:r>
          </a:p>
          <a:p>
            <a:pPr algn="ctr"/>
            <a:endParaRPr lang="en-US" altLang="en-US" sz="2000" baseline="0">
              <a:solidFill>
                <a:schemeClr val="tx2"/>
              </a:solidFill>
            </a:endParaRPr>
          </a:p>
          <a:p>
            <a:pPr algn="ctr"/>
            <a:r>
              <a:rPr lang="en-US" altLang="en-US" sz="4400" baseline="0"/>
              <a:t>Process-to-Process Delivery:</a:t>
            </a:r>
          </a:p>
          <a:p>
            <a:pPr algn="ctr"/>
            <a:r>
              <a:rPr lang="en-US" altLang="en-US" sz="4400" baseline="0"/>
              <a:t>UDP, TCP, and SCTP</a:t>
            </a:r>
          </a:p>
        </p:txBody>
      </p:sp>
      <p:sp>
        <p:nvSpPr>
          <p:cNvPr id="4100" name="Text Box 4">
            <a:extLst>
              <a:ext uri="{FF2B5EF4-FFF2-40B4-BE49-F238E27FC236}">
                <a16:creationId xmlns:a16="http://schemas.microsoft.com/office/drawing/2014/main" id="{CEA5E58C-F209-60D9-076B-30A8B8834075}"/>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r>
              <a:rPr lang="en-US" altLang="en-US" sz="1200" b="0" baseline="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1">
            <a:extLst>
              <a:ext uri="{FF2B5EF4-FFF2-40B4-BE49-F238E27FC236}">
                <a16:creationId xmlns:a16="http://schemas.microsoft.com/office/drawing/2014/main" id="{7A63EB8C-373F-6C68-47BD-27523EE85B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2EF295C-1ABA-B049-9757-04A73502AD3F}" type="slidenum">
              <a:rPr lang="en-US" altLang="en-US" sz="2000" baseline="0" smtClean="0">
                <a:solidFill>
                  <a:schemeClr val="bg2"/>
                </a:solidFill>
              </a:rPr>
              <a:pPr/>
              <a:t>10</a:t>
            </a:fld>
            <a:endParaRPr lang="en-US" altLang="en-US" sz="2000" baseline="0">
              <a:solidFill>
                <a:schemeClr val="bg2"/>
              </a:solidFill>
            </a:endParaRPr>
          </a:p>
        </p:txBody>
      </p:sp>
      <p:sp>
        <p:nvSpPr>
          <p:cNvPr id="22530" name="Line 2">
            <a:extLst>
              <a:ext uri="{FF2B5EF4-FFF2-40B4-BE49-F238E27FC236}">
                <a16:creationId xmlns:a16="http://schemas.microsoft.com/office/drawing/2014/main" id="{5908CFD7-3657-D3A6-B0ED-6789B7FE02F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 name="Line 3">
            <a:extLst>
              <a:ext uri="{FF2B5EF4-FFF2-40B4-BE49-F238E27FC236}">
                <a16:creationId xmlns:a16="http://schemas.microsoft.com/office/drawing/2014/main" id="{E7931D82-F43B-42B6-E025-8852FF10D1E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Text Box 4">
            <a:extLst>
              <a:ext uri="{FF2B5EF4-FFF2-40B4-BE49-F238E27FC236}">
                <a16:creationId xmlns:a16="http://schemas.microsoft.com/office/drawing/2014/main" id="{D831BC36-EFDC-3A4A-1406-8AAB9B59320F}"/>
              </a:ext>
            </a:extLst>
          </p:cNvPr>
          <p:cNvSpPr txBox="1">
            <a:spLocks noChangeArrowheads="1"/>
          </p:cNvSpPr>
          <p:nvPr/>
        </p:nvSpPr>
        <p:spPr bwMode="auto">
          <a:xfrm>
            <a:off x="304800" y="381000"/>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23.7  </a:t>
            </a:r>
            <a:r>
              <a:rPr lang="en-US" altLang="en-US" sz="2000" i="1" baseline="0">
                <a:latin typeface="Times New Roman" panose="02020603050405020304" pitchFamily="18" charset="0"/>
              </a:rPr>
              <a:t>Error control</a:t>
            </a:r>
          </a:p>
        </p:txBody>
      </p:sp>
      <p:sp>
        <p:nvSpPr>
          <p:cNvPr id="22533" name="Line 5">
            <a:extLst>
              <a:ext uri="{FF2B5EF4-FFF2-40B4-BE49-F238E27FC236}">
                <a16:creationId xmlns:a16="http://schemas.microsoft.com/office/drawing/2014/main" id="{D98B0399-9E10-616A-DBE5-7A3B5C52789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34" name="Picture 6">
            <a:extLst>
              <a:ext uri="{FF2B5EF4-FFF2-40B4-BE49-F238E27FC236}">
                <a16:creationId xmlns:a16="http://schemas.microsoft.com/office/drawing/2014/main" id="{8533D7DA-51C3-3FC4-96E9-9BB9160BE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93875"/>
            <a:ext cx="8821738"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1">
            <a:extLst>
              <a:ext uri="{FF2B5EF4-FFF2-40B4-BE49-F238E27FC236}">
                <a16:creationId xmlns:a16="http://schemas.microsoft.com/office/drawing/2014/main" id="{EF35F39D-0AA5-6925-92D4-00F221210D4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37FBA05-F870-D945-8834-05F549A79E43}" type="slidenum">
              <a:rPr lang="en-US" altLang="en-US" sz="2000" baseline="0" smtClean="0">
                <a:solidFill>
                  <a:schemeClr val="bg2"/>
                </a:solidFill>
              </a:rPr>
              <a:pPr/>
              <a:t>11</a:t>
            </a:fld>
            <a:endParaRPr lang="en-US" altLang="en-US" sz="2000" baseline="0">
              <a:solidFill>
                <a:schemeClr val="bg2"/>
              </a:solidFill>
            </a:endParaRPr>
          </a:p>
        </p:txBody>
      </p:sp>
      <p:sp>
        <p:nvSpPr>
          <p:cNvPr id="24578" name="Line 2">
            <a:extLst>
              <a:ext uri="{FF2B5EF4-FFF2-40B4-BE49-F238E27FC236}">
                <a16:creationId xmlns:a16="http://schemas.microsoft.com/office/drawing/2014/main" id="{71816284-D1D3-1B9E-545F-813E966CB0C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9" name="Line 3">
            <a:extLst>
              <a:ext uri="{FF2B5EF4-FFF2-40B4-BE49-F238E27FC236}">
                <a16:creationId xmlns:a16="http://schemas.microsoft.com/office/drawing/2014/main" id="{5E5FC71B-E60B-A219-7D81-43242242D47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0" name="Text Box 4">
            <a:extLst>
              <a:ext uri="{FF2B5EF4-FFF2-40B4-BE49-F238E27FC236}">
                <a16:creationId xmlns:a16="http://schemas.microsoft.com/office/drawing/2014/main" id="{22C1F019-5BB2-B1A8-DACD-BC52D4122CFD}"/>
              </a:ext>
            </a:extLst>
          </p:cNvPr>
          <p:cNvSpPr txBox="1">
            <a:spLocks noChangeArrowheads="1"/>
          </p:cNvSpPr>
          <p:nvPr/>
        </p:nvSpPr>
        <p:spPr bwMode="auto">
          <a:xfrm>
            <a:off x="304800" y="381000"/>
            <a:ext cx="704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23.8  </a:t>
            </a:r>
            <a:r>
              <a:rPr lang="en-US" altLang="en-US" sz="2000" i="1" baseline="0">
                <a:latin typeface="Times New Roman" panose="02020603050405020304" pitchFamily="18" charset="0"/>
              </a:rPr>
              <a:t>Position of UDP, TCP, and SCTP in TCP/IP suite</a:t>
            </a:r>
          </a:p>
        </p:txBody>
      </p:sp>
      <p:sp>
        <p:nvSpPr>
          <p:cNvPr id="24581" name="Line 5">
            <a:extLst>
              <a:ext uri="{FF2B5EF4-FFF2-40B4-BE49-F238E27FC236}">
                <a16:creationId xmlns:a16="http://schemas.microsoft.com/office/drawing/2014/main" id="{05127933-7A77-BCBC-7DB8-C15119DC4BC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4582" name="Picture 6">
            <a:extLst>
              <a:ext uri="{FF2B5EF4-FFF2-40B4-BE49-F238E27FC236}">
                <a16:creationId xmlns:a16="http://schemas.microsoft.com/office/drawing/2014/main" id="{846BAE85-3868-3629-651D-57A5AF2E1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0" y="1066800"/>
            <a:ext cx="7138988"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Slide Number Placeholder 1">
            <a:extLst>
              <a:ext uri="{FF2B5EF4-FFF2-40B4-BE49-F238E27FC236}">
                <a16:creationId xmlns:a16="http://schemas.microsoft.com/office/drawing/2014/main" id="{ADB3A248-811A-8693-84B7-D2054FD1239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32DF2CF-9A59-E749-A8A9-77FEACBE8DA0}" type="slidenum">
              <a:rPr lang="en-US" altLang="en-US" sz="2000" baseline="0" smtClean="0">
                <a:solidFill>
                  <a:schemeClr val="bg2"/>
                </a:solidFill>
              </a:rPr>
              <a:pPr/>
              <a:t>12</a:t>
            </a:fld>
            <a:endParaRPr lang="en-US" altLang="en-US" sz="2000" baseline="0">
              <a:solidFill>
                <a:schemeClr val="bg2"/>
              </a:solidFill>
            </a:endParaRPr>
          </a:p>
        </p:txBody>
      </p:sp>
      <p:sp>
        <p:nvSpPr>
          <p:cNvPr id="1076226" name="Rectangle 2">
            <a:extLst>
              <a:ext uri="{FF2B5EF4-FFF2-40B4-BE49-F238E27FC236}">
                <a16:creationId xmlns:a16="http://schemas.microsoft.com/office/drawing/2014/main" id="{3A219B5F-BBA9-E54D-0395-2961BD3C8E4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76227" name="Text Box 3">
            <a:extLst>
              <a:ext uri="{FF2B5EF4-FFF2-40B4-BE49-F238E27FC236}">
                <a16:creationId xmlns:a16="http://schemas.microsoft.com/office/drawing/2014/main" id="{548048D2-0573-BF97-0DEE-B1E65BE82E7C}"/>
              </a:ext>
            </a:extLst>
          </p:cNvPr>
          <p:cNvSpPr txBox="1">
            <a:spLocks noChangeArrowheads="1"/>
          </p:cNvSpPr>
          <p:nvPr/>
        </p:nvSpPr>
        <p:spPr bwMode="auto">
          <a:xfrm>
            <a:off x="228600" y="406400"/>
            <a:ext cx="8493125" cy="579438"/>
          </a:xfrm>
          <a:prstGeom prst="rect">
            <a:avLst/>
          </a:prstGeom>
          <a:noFill/>
          <a:ln>
            <a:noFill/>
          </a:ln>
          <a:effectLst/>
        </p:spPr>
        <p:txBody>
          <a:bodyPr wrap="none">
            <a:spAutoFit/>
          </a:bodyPr>
          <a:lstStyle/>
          <a:p>
            <a:pPr>
              <a:defRPr/>
            </a:pPr>
            <a:r>
              <a:rPr lang="en-US" altLang="en-US" baseline="0">
                <a:effectLst>
                  <a:outerShdw blurRad="38100" dist="38100" dir="2700000" algn="tl">
                    <a:srgbClr val="C0C0C0"/>
                  </a:outerShdw>
                </a:effectLst>
                <a:latin typeface="Times" pitchFamily="18" charset="0"/>
              </a:rPr>
              <a:t>23-2   USER DATAGRAM PROTOCOL (UDP)</a:t>
            </a:r>
          </a:p>
        </p:txBody>
      </p:sp>
      <p:sp>
        <p:nvSpPr>
          <p:cNvPr id="26628" name="Text Box 4">
            <a:extLst>
              <a:ext uri="{FF2B5EF4-FFF2-40B4-BE49-F238E27FC236}">
                <a16:creationId xmlns:a16="http://schemas.microsoft.com/office/drawing/2014/main" id="{0A7F27EE-2815-6E12-06AC-1AB8ED30E09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1076229" name="Rectangle 5">
            <a:extLst>
              <a:ext uri="{FF2B5EF4-FFF2-40B4-BE49-F238E27FC236}">
                <a16:creationId xmlns:a16="http://schemas.microsoft.com/office/drawing/2014/main" id="{EE131062-0F22-03E3-D39A-E6EEC2E1330F}"/>
              </a:ext>
            </a:extLst>
          </p:cNvPr>
          <p:cNvSpPr>
            <a:spLocks noChangeArrowheads="1"/>
          </p:cNvSpPr>
          <p:nvPr/>
        </p:nvSpPr>
        <p:spPr bwMode="auto">
          <a:xfrm>
            <a:off x="304800" y="1676400"/>
            <a:ext cx="8229600" cy="2227263"/>
          </a:xfrm>
          <a:prstGeom prst="rect">
            <a:avLst/>
          </a:prstGeom>
          <a:noFill/>
          <a:ln>
            <a:noFill/>
          </a:ln>
          <a:effectLst/>
        </p:spPr>
        <p:txBody>
          <a:bodyPr anchor="ctr">
            <a:spAutoFit/>
          </a:bodyPr>
          <a:lstStyle/>
          <a:p>
            <a:pPr algn="just" eaLnBrk="1" hangingPunct="1">
              <a:defRPr/>
            </a:pPr>
            <a:r>
              <a:rPr lang="en-US" altLang="en-US" sz="2800" i="1" baseline="0">
                <a:effectLst>
                  <a:outerShdw blurRad="38100" dist="38100" dir="2700000" algn="tl">
                    <a:srgbClr val="C0C0C0"/>
                  </a:outerShdw>
                </a:effectLst>
                <a:latin typeface="Times New Roman" panose="02020603050405020304" pitchFamily="18" charset="0"/>
              </a:rPr>
              <a:t>The User Datagram Protocol (UDP) is called a connectionless, unreliable transport protocol. It does not add anything to the services of IP except to provide process-to-process communication instead of host-to-host communication. </a:t>
            </a:r>
          </a:p>
        </p:txBody>
      </p:sp>
      <p:sp>
        <p:nvSpPr>
          <p:cNvPr id="26630" name="Rectangle 6">
            <a:extLst>
              <a:ext uri="{FF2B5EF4-FFF2-40B4-BE49-F238E27FC236}">
                <a16:creationId xmlns:a16="http://schemas.microsoft.com/office/drawing/2014/main" id="{39982B57-C3D9-3B51-A264-E8EA1D39F952}"/>
              </a:ext>
            </a:extLst>
          </p:cNvPr>
          <p:cNvSpPr>
            <a:spLocks noChangeArrowheads="1"/>
          </p:cNvSpPr>
          <p:nvPr/>
        </p:nvSpPr>
        <p:spPr bwMode="auto">
          <a:xfrm>
            <a:off x="304800" y="44386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Well-Known Ports for UDP</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User Datagram</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Checksum</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UDP Operation</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Use of UDP</a:t>
            </a:r>
          </a:p>
        </p:txBody>
      </p:sp>
      <p:sp>
        <p:nvSpPr>
          <p:cNvPr id="1076231" name="Text Box 7">
            <a:extLst>
              <a:ext uri="{FF2B5EF4-FFF2-40B4-BE49-F238E27FC236}">
                <a16:creationId xmlns:a16="http://schemas.microsoft.com/office/drawing/2014/main" id="{3CDA9F7A-8DC1-8460-5872-A927861F3721}"/>
              </a:ext>
            </a:extLst>
          </p:cNvPr>
          <p:cNvSpPr txBox="1">
            <a:spLocks noChangeArrowheads="1"/>
          </p:cNvSpPr>
          <p:nvPr/>
        </p:nvSpPr>
        <p:spPr bwMode="auto">
          <a:xfrm>
            <a:off x="317500" y="3962400"/>
            <a:ext cx="4862513" cy="519113"/>
          </a:xfrm>
          <a:prstGeom prst="rect">
            <a:avLst/>
          </a:prstGeom>
          <a:noFill/>
          <a:ln>
            <a:noFill/>
          </a:ln>
          <a:effectLst/>
        </p:spPr>
        <p:txBody>
          <a:bodyPr wrap="none">
            <a:spAutoFit/>
          </a:bodyPr>
          <a:lstStyle/>
          <a:p>
            <a:pPr algn="ctr">
              <a:defRPr/>
            </a:pP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1">
            <a:extLst>
              <a:ext uri="{FF2B5EF4-FFF2-40B4-BE49-F238E27FC236}">
                <a16:creationId xmlns:a16="http://schemas.microsoft.com/office/drawing/2014/main" id="{4950CFAC-0A97-0EC1-B90F-15E6584CCED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92075A1-6602-6B45-B7F8-CD80EE8CA26A}" type="slidenum">
              <a:rPr lang="en-US" altLang="en-US" sz="2000" baseline="0" smtClean="0">
                <a:solidFill>
                  <a:schemeClr val="bg2"/>
                </a:solidFill>
              </a:rPr>
              <a:pPr/>
              <a:t>13</a:t>
            </a:fld>
            <a:endParaRPr lang="en-US" altLang="en-US" sz="2000" baseline="0">
              <a:solidFill>
                <a:schemeClr val="bg2"/>
              </a:solidFill>
            </a:endParaRPr>
          </a:p>
        </p:txBody>
      </p:sp>
      <p:sp>
        <p:nvSpPr>
          <p:cNvPr id="28674" name="Text Box 2">
            <a:extLst>
              <a:ext uri="{FF2B5EF4-FFF2-40B4-BE49-F238E27FC236}">
                <a16:creationId xmlns:a16="http://schemas.microsoft.com/office/drawing/2014/main" id="{A6309CB0-B465-1B9B-A4A2-4CE046BA140F}"/>
              </a:ext>
            </a:extLst>
          </p:cNvPr>
          <p:cNvSpPr txBox="1">
            <a:spLocks noChangeArrowheads="1"/>
          </p:cNvSpPr>
          <p:nvPr/>
        </p:nvSpPr>
        <p:spPr bwMode="auto">
          <a:xfrm>
            <a:off x="762000" y="76200"/>
            <a:ext cx="518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23.1  </a:t>
            </a:r>
            <a:r>
              <a:rPr lang="en-US" altLang="en-US" sz="2000" i="1" baseline="0">
                <a:latin typeface="Times New Roman" panose="02020603050405020304" pitchFamily="18" charset="0"/>
              </a:rPr>
              <a:t>Well-known ports used with UDP</a:t>
            </a:r>
          </a:p>
        </p:txBody>
      </p:sp>
      <p:grpSp>
        <p:nvGrpSpPr>
          <p:cNvPr id="28675" name="Group 6">
            <a:extLst>
              <a:ext uri="{FF2B5EF4-FFF2-40B4-BE49-F238E27FC236}">
                <a16:creationId xmlns:a16="http://schemas.microsoft.com/office/drawing/2014/main" id="{88194E35-7710-342D-57F5-0FCC4F3FF53F}"/>
              </a:ext>
            </a:extLst>
          </p:cNvPr>
          <p:cNvGrpSpPr>
            <a:grpSpLocks/>
          </p:cNvGrpSpPr>
          <p:nvPr/>
        </p:nvGrpSpPr>
        <p:grpSpPr bwMode="auto">
          <a:xfrm>
            <a:off x="673100" y="533400"/>
            <a:ext cx="7708900" cy="5867400"/>
            <a:chOff x="184" y="978"/>
            <a:chExt cx="5391" cy="4328"/>
          </a:xfrm>
        </p:grpSpPr>
        <p:pic>
          <p:nvPicPr>
            <p:cNvPr id="28676" name="Picture 4">
              <a:extLst>
                <a:ext uri="{FF2B5EF4-FFF2-40B4-BE49-F238E27FC236}">
                  <a16:creationId xmlns:a16="http://schemas.microsoft.com/office/drawing/2014/main" id="{6B1BE8A0-BF11-2310-1372-0E3C45A49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 y="978"/>
              <a:ext cx="5391" cy="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a:extLst>
                <a:ext uri="{FF2B5EF4-FFF2-40B4-BE49-F238E27FC236}">
                  <a16:creationId xmlns:a16="http://schemas.microsoft.com/office/drawing/2014/main" id="{D89CCD07-2BCE-DA5C-7255-F84ABF20D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 y="2160"/>
              <a:ext cx="5369" cy="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1">
            <a:extLst>
              <a:ext uri="{FF2B5EF4-FFF2-40B4-BE49-F238E27FC236}">
                <a16:creationId xmlns:a16="http://schemas.microsoft.com/office/drawing/2014/main" id="{802C7A84-22CB-D8B4-18D2-2D58D36D906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3C47DA3B-5DBA-CE4E-A9D5-11010482DA50}" type="slidenum">
              <a:rPr lang="en-US" altLang="en-US" sz="2000" baseline="0" smtClean="0">
                <a:solidFill>
                  <a:schemeClr val="bg2"/>
                </a:solidFill>
              </a:rPr>
              <a:pPr/>
              <a:t>14</a:t>
            </a:fld>
            <a:endParaRPr lang="en-US" altLang="en-US" sz="2000" baseline="0">
              <a:solidFill>
                <a:schemeClr val="bg2"/>
              </a:solidFill>
            </a:endParaRPr>
          </a:p>
        </p:txBody>
      </p:sp>
      <p:sp>
        <p:nvSpPr>
          <p:cNvPr id="30722" name="Rectangle 2">
            <a:extLst>
              <a:ext uri="{FF2B5EF4-FFF2-40B4-BE49-F238E27FC236}">
                <a16:creationId xmlns:a16="http://schemas.microsoft.com/office/drawing/2014/main" id="{DFC84200-65C7-8597-DBD4-4768FD0DEA6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3" name="Rectangle 3">
            <a:extLst>
              <a:ext uri="{FF2B5EF4-FFF2-40B4-BE49-F238E27FC236}">
                <a16:creationId xmlns:a16="http://schemas.microsoft.com/office/drawing/2014/main" id="{4339B8B5-483D-B991-B88B-91D3A749A8C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4" name="Rectangle 4">
            <a:extLst>
              <a:ext uri="{FF2B5EF4-FFF2-40B4-BE49-F238E27FC236}">
                <a16:creationId xmlns:a16="http://schemas.microsoft.com/office/drawing/2014/main" id="{1AAFF6CB-6888-BDBB-9D1A-EC7385CBB7D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5" name="Rectangle 5">
            <a:extLst>
              <a:ext uri="{FF2B5EF4-FFF2-40B4-BE49-F238E27FC236}">
                <a16:creationId xmlns:a16="http://schemas.microsoft.com/office/drawing/2014/main" id="{62D6AB98-B062-5400-D2D1-3E23251640C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6" name="Rectangle 6">
            <a:extLst>
              <a:ext uri="{FF2B5EF4-FFF2-40B4-BE49-F238E27FC236}">
                <a16:creationId xmlns:a16="http://schemas.microsoft.com/office/drawing/2014/main" id="{2C747516-4FE6-7F69-AD67-FE5EBF5BAC1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7" name="Rectangle 7">
            <a:extLst>
              <a:ext uri="{FF2B5EF4-FFF2-40B4-BE49-F238E27FC236}">
                <a16:creationId xmlns:a16="http://schemas.microsoft.com/office/drawing/2014/main" id="{3A4C050E-7804-2A96-A815-6ED0271711D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8" name="Rectangle 8">
            <a:extLst>
              <a:ext uri="{FF2B5EF4-FFF2-40B4-BE49-F238E27FC236}">
                <a16:creationId xmlns:a16="http://schemas.microsoft.com/office/drawing/2014/main" id="{FD159C31-1CF8-00BE-EFE1-24EF2B53ECB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0729" name="Rectangle 9">
            <a:extLst>
              <a:ext uri="{FF2B5EF4-FFF2-40B4-BE49-F238E27FC236}">
                <a16:creationId xmlns:a16="http://schemas.microsoft.com/office/drawing/2014/main" id="{52D663E7-2B92-1005-714B-457E0F28CCB3}"/>
              </a:ext>
            </a:extLst>
          </p:cNvPr>
          <p:cNvSpPr>
            <a:spLocks noChangeArrowheads="1"/>
          </p:cNvSpPr>
          <p:nvPr/>
        </p:nvSpPr>
        <p:spPr bwMode="auto">
          <a:xfrm>
            <a:off x="228600" y="9906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In UNIX, the well-known ports are stored in a file called /etc/services. Each line in this file gives the name of the server and the well-known port number. We can use the</a:t>
            </a:r>
          </a:p>
          <a:p>
            <a:pPr algn="just"/>
            <a:r>
              <a:rPr lang="en-US" altLang="en-US" sz="2800" i="1" baseline="0">
                <a:latin typeface="Times New Roman" panose="02020603050405020304" pitchFamily="18" charset="0"/>
              </a:rPr>
              <a:t>grep utility to extract the line corresponding to the desired application. The following shows the port for FTP. Note that FTP can use port 21 with either UDP or TCP.</a:t>
            </a:r>
          </a:p>
        </p:txBody>
      </p:sp>
      <p:sp>
        <p:nvSpPr>
          <p:cNvPr id="30730" name="Text Box 10">
            <a:extLst>
              <a:ext uri="{FF2B5EF4-FFF2-40B4-BE49-F238E27FC236}">
                <a16:creationId xmlns:a16="http://schemas.microsoft.com/office/drawing/2014/main" id="{EEBB47F3-0392-769F-6F30-7B91F40DBCE4}"/>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23.1</a:t>
            </a:r>
          </a:p>
        </p:txBody>
      </p:sp>
      <p:pic>
        <p:nvPicPr>
          <p:cNvPr id="30731" name="Picture 11">
            <a:extLst>
              <a:ext uri="{FF2B5EF4-FFF2-40B4-BE49-F238E27FC236}">
                <a16:creationId xmlns:a16="http://schemas.microsoft.com/office/drawing/2014/main" id="{1F60B7CD-E731-6EA4-E74B-A7411BDCF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38600"/>
            <a:ext cx="4059238" cy="1239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1">
            <a:extLst>
              <a:ext uri="{FF2B5EF4-FFF2-40B4-BE49-F238E27FC236}">
                <a16:creationId xmlns:a16="http://schemas.microsoft.com/office/drawing/2014/main" id="{56AF603D-0A2D-F15A-3A67-133B1F68B03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14DEE90-594F-5843-9907-9267F0B9EEB0}" type="slidenum">
              <a:rPr lang="en-US" altLang="en-US" sz="2000" baseline="0" smtClean="0">
                <a:solidFill>
                  <a:schemeClr val="bg2"/>
                </a:solidFill>
              </a:rPr>
              <a:pPr/>
              <a:t>15</a:t>
            </a:fld>
            <a:endParaRPr lang="en-US" altLang="en-US" sz="2000" baseline="0">
              <a:solidFill>
                <a:schemeClr val="bg2"/>
              </a:solidFill>
            </a:endParaRPr>
          </a:p>
        </p:txBody>
      </p:sp>
      <p:sp>
        <p:nvSpPr>
          <p:cNvPr id="32770" name="Rectangle 2">
            <a:extLst>
              <a:ext uri="{FF2B5EF4-FFF2-40B4-BE49-F238E27FC236}">
                <a16:creationId xmlns:a16="http://schemas.microsoft.com/office/drawing/2014/main" id="{96802010-F207-DE3B-1BC5-D34BAC59CA1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1" name="Rectangle 3">
            <a:extLst>
              <a:ext uri="{FF2B5EF4-FFF2-40B4-BE49-F238E27FC236}">
                <a16:creationId xmlns:a16="http://schemas.microsoft.com/office/drawing/2014/main" id="{40181A18-37A0-0DA7-81BA-DD8AD7394F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2" name="Rectangle 4">
            <a:extLst>
              <a:ext uri="{FF2B5EF4-FFF2-40B4-BE49-F238E27FC236}">
                <a16:creationId xmlns:a16="http://schemas.microsoft.com/office/drawing/2014/main" id="{A394D399-971E-1E88-91EE-973968A0AA7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3" name="Rectangle 5">
            <a:extLst>
              <a:ext uri="{FF2B5EF4-FFF2-40B4-BE49-F238E27FC236}">
                <a16:creationId xmlns:a16="http://schemas.microsoft.com/office/drawing/2014/main" id="{F775DE75-AB91-A2D8-5C48-5D6FB1D90D1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4" name="Rectangle 6">
            <a:extLst>
              <a:ext uri="{FF2B5EF4-FFF2-40B4-BE49-F238E27FC236}">
                <a16:creationId xmlns:a16="http://schemas.microsoft.com/office/drawing/2014/main" id="{7D1FC4D0-324B-DE21-1ECA-3696E190F86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5" name="Rectangle 7">
            <a:extLst>
              <a:ext uri="{FF2B5EF4-FFF2-40B4-BE49-F238E27FC236}">
                <a16:creationId xmlns:a16="http://schemas.microsoft.com/office/drawing/2014/main" id="{1EB19BC8-1591-299D-B4AF-680819B1FBB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6" name="Rectangle 8">
            <a:extLst>
              <a:ext uri="{FF2B5EF4-FFF2-40B4-BE49-F238E27FC236}">
                <a16:creationId xmlns:a16="http://schemas.microsoft.com/office/drawing/2014/main" id="{6204D098-D328-7BA9-12EB-31038BD7259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2777" name="Text Box 10">
            <a:extLst>
              <a:ext uri="{FF2B5EF4-FFF2-40B4-BE49-F238E27FC236}">
                <a16:creationId xmlns:a16="http://schemas.microsoft.com/office/drawing/2014/main" id="{17D6E278-F6DF-0CC7-6710-6994E4DC726E}"/>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23.1 (continued)</a:t>
            </a:r>
          </a:p>
        </p:txBody>
      </p:sp>
      <p:sp>
        <p:nvSpPr>
          <p:cNvPr id="32778" name="Rectangle 12">
            <a:extLst>
              <a:ext uri="{FF2B5EF4-FFF2-40B4-BE49-F238E27FC236}">
                <a16:creationId xmlns:a16="http://schemas.microsoft.com/office/drawing/2014/main" id="{BCB294CE-D2C9-8132-F4B6-E175E132BEDA}"/>
              </a:ext>
            </a:extLst>
          </p:cNvPr>
          <p:cNvSpPr>
            <a:spLocks noChangeArrowheads="1"/>
          </p:cNvSpPr>
          <p:nvPr/>
        </p:nvSpPr>
        <p:spPr bwMode="auto">
          <a:xfrm>
            <a:off x="228600" y="13716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SNMP uses two port numbers (161 and 162), each for a different purpose, as we will see in Chapter 28.</a:t>
            </a:r>
          </a:p>
        </p:txBody>
      </p:sp>
      <p:pic>
        <p:nvPicPr>
          <p:cNvPr id="32779" name="Picture 13">
            <a:extLst>
              <a:ext uri="{FF2B5EF4-FFF2-40B4-BE49-F238E27FC236}">
                <a16:creationId xmlns:a16="http://schemas.microsoft.com/office/drawing/2014/main" id="{BF22BCD3-241D-40DF-4D03-9A676687A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92500"/>
            <a:ext cx="8172450" cy="16129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1">
            <a:extLst>
              <a:ext uri="{FF2B5EF4-FFF2-40B4-BE49-F238E27FC236}">
                <a16:creationId xmlns:a16="http://schemas.microsoft.com/office/drawing/2014/main" id="{D528B4CE-36FF-971E-1F33-519819C681E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2978A96-3C1D-3940-93B3-3DD16827615D}" type="slidenum">
              <a:rPr lang="en-US" altLang="en-US" sz="2000" baseline="0" smtClean="0">
                <a:solidFill>
                  <a:schemeClr val="bg2"/>
                </a:solidFill>
              </a:rPr>
              <a:pPr/>
              <a:t>16</a:t>
            </a:fld>
            <a:endParaRPr lang="en-US" altLang="en-US" sz="2000" baseline="0">
              <a:solidFill>
                <a:schemeClr val="bg2"/>
              </a:solidFill>
            </a:endParaRPr>
          </a:p>
        </p:txBody>
      </p:sp>
      <p:sp>
        <p:nvSpPr>
          <p:cNvPr id="34818" name="Line 2">
            <a:extLst>
              <a:ext uri="{FF2B5EF4-FFF2-40B4-BE49-F238E27FC236}">
                <a16:creationId xmlns:a16="http://schemas.microsoft.com/office/drawing/2014/main" id="{96228E99-F0DE-F8C4-CB61-39845497FA9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19" name="Line 3">
            <a:extLst>
              <a:ext uri="{FF2B5EF4-FFF2-40B4-BE49-F238E27FC236}">
                <a16:creationId xmlns:a16="http://schemas.microsoft.com/office/drawing/2014/main" id="{1BF2BA6B-CF05-BA83-927E-D029C744EA2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0" name="Text Box 4">
            <a:extLst>
              <a:ext uri="{FF2B5EF4-FFF2-40B4-BE49-F238E27FC236}">
                <a16:creationId xmlns:a16="http://schemas.microsoft.com/office/drawing/2014/main" id="{C504C631-C00A-C93C-4F6B-4A73CCE76FED}"/>
              </a:ext>
            </a:extLst>
          </p:cNvPr>
          <p:cNvSpPr txBox="1">
            <a:spLocks noChangeArrowheads="1"/>
          </p:cNvSpPr>
          <p:nvPr/>
        </p:nvSpPr>
        <p:spPr bwMode="auto">
          <a:xfrm>
            <a:off x="304800" y="381000"/>
            <a:ext cx="413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23.9  </a:t>
            </a:r>
            <a:r>
              <a:rPr lang="en-US" altLang="en-US" sz="2000" i="1" baseline="0">
                <a:latin typeface="Times New Roman" panose="02020603050405020304" pitchFamily="18" charset="0"/>
              </a:rPr>
              <a:t>User datagram format</a:t>
            </a:r>
          </a:p>
        </p:txBody>
      </p:sp>
      <p:sp>
        <p:nvSpPr>
          <p:cNvPr id="34821" name="Line 5">
            <a:extLst>
              <a:ext uri="{FF2B5EF4-FFF2-40B4-BE49-F238E27FC236}">
                <a16:creationId xmlns:a16="http://schemas.microsoft.com/office/drawing/2014/main" id="{07F1CA2D-B8BB-23FF-B419-65F2FB76109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822" name="Picture 6">
            <a:extLst>
              <a:ext uri="{FF2B5EF4-FFF2-40B4-BE49-F238E27FC236}">
                <a16:creationId xmlns:a16="http://schemas.microsoft.com/office/drawing/2014/main" id="{581B8444-CA4F-5B12-E0C9-CC29B64E1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1866900"/>
            <a:ext cx="706596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1">
            <a:extLst>
              <a:ext uri="{FF2B5EF4-FFF2-40B4-BE49-F238E27FC236}">
                <a16:creationId xmlns:a16="http://schemas.microsoft.com/office/drawing/2014/main" id="{EDFC7B2E-8F83-3374-87EA-C2405073BE5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69F8C86-4CDA-3246-BB10-1AC63C314135}" type="slidenum">
              <a:rPr lang="en-US" altLang="en-US" sz="2000" baseline="0" smtClean="0">
                <a:solidFill>
                  <a:schemeClr val="bg2"/>
                </a:solidFill>
              </a:rPr>
              <a:pPr/>
              <a:t>17</a:t>
            </a:fld>
            <a:endParaRPr lang="en-US" altLang="en-US" sz="2000" baseline="0">
              <a:solidFill>
                <a:schemeClr val="bg2"/>
              </a:solidFill>
            </a:endParaRPr>
          </a:p>
        </p:txBody>
      </p:sp>
      <p:sp>
        <p:nvSpPr>
          <p:cNvPr id="36866" name="Rectangle 2">
            <a:extLst>
              <a:ext uri="{FF2B5EF4-FFF2-40B4-BE49-F238E27FC236}">
                <a16:creationId xmlns:a16="http://schemas.microsoft.com/office/drawing/2014/main" id="{F7AAB8A8-AC22-2D29-34CD-5FA8911038A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67" name="Rectangle 3">
            <a:extLst>
              <a:ext uri="{FF2B5EF4-FFF2-40B4-BE49-F238E27FC236}">
                <a16:creationId xmlns:a16="http://schemas.microsoft.com/office/drawing/2014/main" id="{39B16075-F0D7-B6AF-B12D-94CEE879B11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68" name="Rectangle 4">
            <a:extLst>
              <a:ext uri="{FF2B5EF4-FFF2-40B4-BE49-F238E27FC236}">
                <a16:creationId xmlns:a16="http://schemas.microsoft.com/office/drawing/2014/main" id="{8559235C-349B-B15F-EE65-92438E11A44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69" name="Rectangle 5">
            <a:extLst>
              <a:ext uri="{FF2B5EF4-FFF2-40B4-BE49-F238E27FC236}">
                <a16:creationId xmlns:a16="http://schemas.microsoft.com/office/drawing/2014/main" id="{F37D71C7-8935-0390-6302-423659821F9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70" name="Rectangle 6">
            <a:extLst>
              <a:ext uri="{FF2B5EF4-FFF2-40B4-BE49-F238E27FC236}">
                <a16:creationId xmlns:a16="http://schemas.microsoft.com/office/drawing/2014/main" id="{03170CD6-B0A2-FA3C-9A15-D002A07158C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71" name="Rectangle 7">
            <a:extLst>
              <a:ext uri="{FF2B5EF4-FFF2-40B4-BE49-F238E27FC236}">
                <a16:creationId xmlns:a16="http://schemas.microsoft.com/office/drawing/2014/main" id="{F3B9F6B1-426D-D2CC-6A98-213536B8780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72" name="Rectangle 8">
            <a:extLst>
              <a:ext uri="{FF2B5EF4-FFF2-40B4-BE49-F238E27FC236}">
                <a16:creationId xmlns:a16="http://schemas.microsoft.com/office/drawing/2014/main" id="{98411311-C5BB-C25C-497C-18BAA73F47E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6873" name="Line 9">
            <a:extLst>
              <a:ext uri="{FF2B5EF4-FFF2-40B4-BE49-F238E27FC236}">
                <a16:creationId xmlns:a16="http://schemas.microsoft.com/office/drawing/2014/main" id="{5C676D7D-0B61-6093-F5E8-CA51468DE55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Line 10">
            <a:extLst>
              <a:ext uri="{FF2B5EF4-FFF2-40B4-BE49-F238E27FC236}">
                <a16:creationId xmlns:a16="http://schemas.microsoft.com/office/drawing/2014/main" id="{EB679447-3FD2-A581-4378-E9B2D003D798}"/>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Rectangle 11">
            <a:extLst>
              <a:ext uri="{FF2B5EF4-FFF2-40B4-BE49-F238E27FC236}">
                <a16:creationId xmlns:a16="http://schemas.microsoft.com/office/drawing/2014/main" id="{18AFEEF4-819C-6304-629A-D74697EAB1D5}"/>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UDP length </a:t>
            </a:r>
            <a:br>
              <a:rPr lang="en-US" altLang="en-US" baseline="0"/>
            </a:br>
            <a:r>
              <a:rPr lang="en-US" altLang="en-US" baseline="0"/>
              <a:t>=  IP length – IP header’s length</a:t>
            </a:r>
          </a:p>
        </p:txBody>
      </p:sp>
      <p:grpSp>
        <p:nvGrpSpPr>
          <p:cNvPr id="36876" name="Group 12">
            <a:extLst>
              <a:ext uri="{FF2B5EF4-FFF2-40B4-BE49-F238E27FC236}">
                <a16:creationId xmlns:a16="http://schemas.microsoft.com/office/drawing/2014/main" id="{3442877C-DA55-9425-7DF2-CC8CED45BA22}"/>
              </a:ext>
            </a:extLst>
          </p:cNvPr>
          <p:cNvGrpSpPr>
            <a:grpSpLocks/>
          </p:cNvGrpSpPr>
          <p:nvPr/>
        </p:nvGrpSpPr>
        <p:grpSpPr bwMode="auto">
          <a:xfrm>
            <a:off x="457200" y="1981200"/>
            <a:ext cx="1143000" cy="566738"/>
            <a:chOff x="1200" y="1248"/>
            <a:chExt cx="720" cy="357"/>
          </a:xfrm>
        </p:grpSpPr>
        <p:pic>
          <p:nvPicPr>
            <p:cNvPr id="36877" name="Picture 13">
              <a:extLst>
                <a:ext uri="{FF2B5EF4-FFF2-40B4-BE49-F238E27FC236}">
                  <a16:creationId xmlns:a16="http://schemas.microsoft.com/office/drawing/2014/main" id="{C1E976E4-4C31-3EAA-B64D-B3AEA479C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8" name="Text Box 14">
              <a:extLst>
                <a:ext uri="{FF2B5EF4-FFF2-40B4-BE49-F238E27FC236}">
                  <a16:creationId xmlns:a16="http://schemas.microsoft.com/office/drawing/2014/main" id="{F2E72282-B045-35D0-B505-3672A08016F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1">
            <a:extLst>
              <a:ext uri="{FF2B5EF4-FFF2-40B4-BE49-F238E27FC236}">
                <a16:creationId xmlns:a16="http://schemas.microsoft.com/office/drawing/2014/main" id="{63653143-1465-FED2-F7D5-B03ADEA5F55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A4A4F47E-B6D2-4B4E-82D3-CA5A2499D9FE}" type="slidenum">
              <a:rPr lang="en-US" altLang="en-US" sz="2000" baseline="0" smtClean="0">
                <a:solidFill>
                  <a:schemeClr val="bg2"/>
                </a:solidFill>
              </a:rPr>
              <a:pPr/>
              <a:t>18</a:t>
            </a:fld>
            <a:endParaRPr lang="en-US" altLang="en-US" sz="2000" baseline="0">
              <a:solidFill>
                <a:schemeClr val="bg2"/>
              </a:solidFill>
            </a:endParaRPr>
          </a:p>
        </p:txBody>
      </p:sp>
      <p:sp>
        <p:nvSpPr>
          <p:cNvPr id="38914" name="Line 2">
            <a:extLst>
              <a:ext uri="{FF2B5EF4-FFF2-40B4-BE49-F238E27FC236}">
                <a16:creationId xmlns:a16="http://schemas.microsoft.com/office/drawing/2014/main" id="{F764A91D-79F6-0A88-BD66-23C7753A916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 name="Line 3">
            <a:extLst>
              <a:ext uri="{FF2B5EF4-FFF2-40B4-BE49-F238E27FC236}">
                <a16:creationId xmlns:a16="http://schemas.microsoft.com/office/drawing/2014/main" id="{59C0F34C-E27C-DE37-EBE6-9611A3EC588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 name="Text Box 4">
            <a:extLst>
              <a:ext uri="{FF2B5EF4-FFF2-40B4-BE49-F238E27FC236}">
                <a16:creationId xmlns:a16="http://schemas.microsoft.com/office/drawing/2014/main" id="{B6A4E4AB-2F6A-3D43-6836-B38917B24CD6}"/>
              </a:ext>
            </a:extLst>
          </p:cNvPr>
          <p:cNvSpPr txBox="1">
            <a:spLocks noChangeArrowheads="1"/>
          </p:cNvSpPr>
          <p:nvPr/>
        </p:nvSpPr>
        <p:spPr bwMode="auto">
          <a:xfrm>
            <a:off x="304800" y="381000"/>
            <a:ext cx="615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23.10  </a:t>
            </a:r>
            <a:r>
              <a:rPr lang="en-US" altLang="en-US" sz="2000" i="1" baseline="0">
                <a:latin typeface="Times New Roman" panose="02020603050405020304" pitchFamily="18" charset="0"/>
              </a:rPr>
              <a:t>Pseudoheader for checksum calculation</a:t>
            </a:r>
          </a:p>
        </p:txBody>
      </p:sp>
      <p:sp>
        <p:nvSpPr>
          <p:cNvPr id="38917" name="Line 5">
            <a:extLst>
              <a:ext uri="{FF2B5EF4-FFF2-40B4-BE49-F238E27FC236}">
                <a16:creationId xmlns:a16="http://schemas.microsoft.com/office/drawing/2014/main" id="{F47E6E25-A5B0-B667-141A-008CB233D43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918" name="Picture 6">
            <a:extLst>
              <a:ext uri="{FF2B5EF4-FFF2-40B4-BE49-F238E27FC236}">
                <a16:creationId xmlns:a16="http://schemas.microsoft.com/office/drawing/2014/main" id="{B39BD1D5-433C-8BA9-3A33-98433900B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150" y="1447800"/>
            <a:ext cx="59880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1">
            <a:extLst>
              <a:ext uri="{FF2B5EF4-FFF2-40B4-BE49-F238E27FC236}">
                <a16:creationId xmlns:a16="http://schemas.microsoft.com/office/drawing/2014/main" id="{9159BE81-1C8A-3FC2-0C12-17C667DCD87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5375E5A-09A2-0D41-9AD4-20EF2A09CCE2}" type="slidenum">
              <a:rPr lang="en-US" altLang="en-US" sz="2000" baseline="0" smtClean="0">
                <a:solidFill>
                  <a:schemeClr val="bg2"/>
                </a:solidFill>
              </a:rPr>
              <a:pPr/>
              <a:t>19</a:t>
            </a:fld>
            <a:endParaRPr lang="en-US" altLang="en-US" sz="2000" baseline="0">
              <a:solidFill>
                <a:schemeClr val="bg2"/>
              </a:solidFill>
            </a:endParaRPr>
          </a:p>
        </p:txBody>
      </p:sp>
      <p:sp>
        <p:nvSpPr>
          <p:cNvPr id="40962" name="Rectangle 2">
            <a:extLst>
              <a:ext uri="{FF2B5EF4-FFF2-40B4-BE49-F238E27FC236}">
                <a16:creationId xmlns:a16="http://schemas.microsoft.com/office/drawing/2014/main" id="{8F5B8F2C-9F63-CF85-BD43-18C33CDB09B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3" name="Rectangle 3">
            <a:extLst>
              <a:ext uri="{FF2B5EF4-FFF2-40B4-BE49-F238E27FC236}">
                <a16:creationId xmlns:a16="http://schemas.microsoft.com/office/drawing/2014/main" id="{7E7B152E-D191-9469-8EFE-BE7F003BF2D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4" name="Rectangle 4">
            <a:extLst>
              <a:ext uri="{FF2B5EF4-FFF2-40B4-BE49-F238E27FC236}">
                <a16:creationId xmlns:a16="http://schemas.microsoft.com/office/drawing/2014/main" id="{D5E965D4-FE5E-FAB3-31F3-4F179CAF1AB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5" name="Rectangle 5">
            <a:extLst>
              <a:ext uri="{FF2B5EF4-FFF2-40B4-BE49-F238E27FC236}">
                <a16:creationId xmlns:a16="http://schemas.microsoft.com/office/drawing/2014/main" id="{AA9ABB38-4B83-6E40-F547-A9FFF2537D6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6" name="Rectangle 6">
            <a:extLst>
              <a:ext uri="{FF2B5EF4-FFF2-40B4-BE49-F238E27FC236}">
                <a16:creationId xmlns:a16="http://schemas.microsoft.com/office/drawing/2014/main" id="{7FCBBAA0-7A2E-36A3-DFCD-1C8D5D3658F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7" name="Rectangle 7">
            <a:extLst>
              <a:ext uri="{FF2B5EF4-FFF2-40B4-BE49-F238E27FC236}">
                <a16:creationId xmlns:a16="http://schemas.microsoft.com/office/drawing/2014/main" id="{F5D72436-EF1C-63B8-B38E-AD8428005C6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8" name="Rectangle 8">
            <a:extLst>
              <a:ext uri="{FF2B5EF4-FFF2-40B4-BE49-F238E27FC236}">
                <a16:creationId xmlns:a16="http://schemas.microsoft.com/office/drawing/2014/main" id="{1BAAC443-9CD4-AE12-CFB1-B07985C2D1B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40969" name="Rectangle 9">
            <a:extLst>
              <a:ext uri="{FF2B5EF4-FFF2-40B4-BE49-F238E27FC236}">
                <a16:creationId xmlns:a16="http://schemas.microsoft.com/office/drawing/2014/main" id="{DC0E71E0-7B76-F345-1EFC-A0FAF4179241}"/>
              </a:ext>
            </a:extLst>
          </p:cNvPr>
          <p:cNvSpPr>
            <a:spLocks noChangeArrowheads="1"/>
          </p:cNvSpPr>
          <p:nvPr/>
        </p:nvSpPr>
        <p:spPr bwMode="auto">
          <a:xfrm>
            <a:off x="228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Figure 23.11 shows the checksum calculation for a very small user datagram with only 7 bytes of data. Because the number of bytes of data is odd, padding is added for checksum calculation. The pseudoheader as well as the padding will be dropped when the user datagram is delivered to IP.</a:t>
            </a:r>
          </a:p>
        </p:txBody>
      </p:sp>
      <p:sp>
        <p:nvSpPr>
          <p:cNvPr id="40970" name="Text Box 10">
            <a:extLst>
              <a:ext uri="{FF2B5EF4-FFF2-40B4-BE49-F238E27FC236}">
                <a16:creationId xmlns:a16="http://schemas.microsoft.com/office/drawing/2014/main" id="{073CC217-66EB-8E3E-F20B-C770EE1F7226}"/>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 name="Slide Number Placeholder 1">
            <a:extLst>
              <a:ext uri="{FF2B5EF4-FFF2-40B4-BE49-F238E27FC236}">
                <a16:creationId xmlns:a16="http://schemas.microsoft.com/office/drawing/2014/main" id="{1991ECEA-6F11-3090-2E65-6DE052EE53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76CF66B6-13A4-CB4D-89A9-240ADB53F4E3}" type="slidenum">
              <a:rPr lang="en-US" altLang="en-US" sz="2000" baseline="0" smtClean="0">
                <a:solidFill>
                  <a:schemeClr val="bg2"/>
                </a:solidFill>
              </a:rPr>
              <a:pPr/>
              <a:t>2</a:t>
            </a:fld>
            <a:endParaRPr lang="en-US" altLang="en-US" sz="2000" baseline="0">
              <a:solidFill>
                <a:schemeClr val="bg2"/>
              </a:solidFill>
            </a:endParaRPr>
          </a:p>
        </p:txBody>
      </p:sp>
      <p:sp>
        <p:nvSpPr>
          <p:cNvPr id="565250" name="Rectangle 2">
            <a:extLst>
              <a:ext uri="{FF2B5EF4-FFF2-40B4-BE49-F238E27FC236}">
                <a16:creationId xmlns:a16="http://schemas.microsoft.com/office/drawing/2014/main" id="{9E9DA076-F3D3-1338-E59D-35FEA6BA030C}"/>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baseline="0">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8B887F42-1AC0-9507-6B4D-FD85270D7FA8}"/>
              </a:ext>
            </a:extLst>
          </p:cNvPr>
          <p:cNvSpPr txBox="1">
            <a:spLocks noChangeArrowheads="1"/>
          </p:cNvSpPr>
          <p:nvPr/>
        </p:nvSpPr>
        <p:spPr bwMode="auto">
          <a:xfrm>
            <a:off x="228600" y="406400"/>
            <a:ext cx="8086725" cy="579438"/>
          </a:xfrm>
          <a:prstGeom prst="rect">
            <a:avLst/>
          </a:prstGeom>
          <a:noFill/>
          <a:ln>
            <a:noFill/>
          </a:ln>
          <a:effectLst/>
        </p:spPr>
        <p:txBody>
          <a:bodyPr wrap="none">
            <a:spAutoFit/>
          </a:bodyPr>
          <a:lstStyle/>
          <a:p>
            <a:pPr>
              <a:defRPr/>
            </a:pPr>
            <a:r>
              <a:rPr lang="en-US" altLang="en-US" baseline="0">
                <a:effectLst>
                  <a:outerShdw blurRad="38100" dist="38100" dir="2700000" algn="tl">
                    <a:srgbClr val="C0C0C0"/>
                  </a:outerShdw>
                </a:effectLst>
                <a:latin typeface="Times" pitchFamily="18" charset="0"/>
              </a:rPr>
              <a:t>23-1   PROCESS-TO-PROCESS DELIVERY</a:t>
            </a:r>
          </a:p>
        </p:txBody>
      </p:sp>
      <p:sp>
        <p:nvSpPr>
          <p:cNvPr id="6148" name="Text Box 4">
            <a:extLst>
              <a:ext uri="{FF2B5EF4-FFF2-40B4-BE49-F238E27FC236}">
                <a16:creationId xmlns:a16="http://schemas.microsoft.com/office/drawing/2014/main" id="{C4F5F18A-D400-0824-E197-E939C487355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565253" name="Rectangle 5">
            <a:extLst>
              <a:ext uri="{FF2B5EF4-FFF2-40B4-BE49-F238E27FC236}">
                <a16:creationId xmlns:a16="http://schemas.microsoft.com/office/drawing/2014/main" id="{6DD031E7-9F30-A2AC-F395-8C0C882E8FF8}"/>
              </a:ext>
            </a:extLst>
          </p:cNvPr>
          <p:cNvSpPr>
            <a:spLocks noChangeArrowheads="1"/>
          </p:cNvSpPr>
          <p:nvPr/>
        </p:nvSpPr>
        <p:spPr bwMode="auto">
          <a:xfrm>
            <a:off x="304800" y="1676400"/>
            <a:ext cx="8229600" cy="2227263"/>
          </a:xfrm>
          <a:prstGeom prst="rect">
            <a:avLst/>
          </a:prstGeom>
          <a:noFill/>
          <a:ln>
            <a:noFill/>
          </a:ln>
          <a:effectLst/>
        </p:spPr>
        <p:txBody>
          <a:bodyPr anchor="ctr">
            <a:spAutoFit/>
          </a:bodyPr>
          <a:lstStyle/>
          <a:p>
            <a:pPr algn="just" eaLnBrk="1" hangingPunct="1">
              <a:defRPr/>
            </a:pPr>
            <a:r>
              <a:rPr lang="en-US" altLang="en-US" sz="2800" i="1" baseline="0">
                <a:effectLst>
                  <a:outerShdw blurRad="38100" dist="38100" dir="2700000" algn="tl">
                    <a:srgbClr val="C0C0C0"/>
                  </a:outerShdw>
                </a:effectLst>
                <a:latin typeface="Times New Roman" panose="02020603050405020304" pitchFamily="18" charset="0"/>
              </a:rPr>
              <a:t>The transport layer is responsible for process-to-process delivery—the delivery of a packet, part of a message, from one process to another. Two processes communicate in a client/server relationship, as we will see later. </a:t>
            </a:r>
          </a:p>
        </p:txBody>
      </p:sp>
      <p:sp>
        <p:nvSpPr>
          <p:cNvPr id="6150" name="Rectangle 29">
            <a:extLst>
              <a:ext uri="{FF2B5EF4-FFF2-40B4-BE49-F238E27FC236}">
                <a16:creationId xmlns:a16="http://schemas.microsoft.com/office/drawing/2014/main" id="{01EE9040-50B9-EEBA-F316-F5B73F974544}"/>
              </a:ext>
            </a:extLst>
          </p:cNvPr>
          <p:cNvSpPr>
            <a:spLocks noChangeArrowheads="1"/>
          </p:cNvSpPr>
          <p:nvPr/>
        </p:nvSpPr>
        <p:spPr bwMode="auto">
          <a:xfrm>
            <a:off x="304800" y="4514850"/>
            <a:ext cx="7620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Client/Server Paradigm</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Multiplexing and Demultiplexing</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Connectionless Versus Connection-Oriented Service</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Reliable Versus Unreliable</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Three Protocols</a:t>
            </a:r>
          </a:p>
        </p:txBody>
      </p:sp>
      <p:sp>
        <p:nvSpPr>
          <p:cNvPr id="565278" name="Text Box 30">
            <a:extLst>
              <a:ext uri="{FF2B5EF4-FFF2-40B4-BE49-F238E27FC236}">
                <a16:creationId xmlns:a16="http://schemas.microsoft.com/office/drawing/2014/main" id="{F1D7D487-F9A5-9470-23C9-16B9D5B7ED7F}"/>
              </a:ext>
            </a:extLst>
          </p:cNvPr>
          <p:cNvSpPr txBox="1">
            <a:spLocks noChangeArrowheads="1"/>
          </p:cNvSpPr>
          <p:nvPr/>
        </p:nvSpPr>
        <p:spPr bwMode="auto">
          <a:xfrm>
            <a:off x="317500" y="4038600"/>
            <a:ext cx="4862513" cy="519113"/>
          </a:xfrm>
          <a:prstGeom prst="rect">
            <a:avLst/>
          </a:prstGeom>
          <a:noFill/>
          <a:ln>
            <a:noFill/>
          </a:ln>
          <a:effectLst/>
        </p:spPr>
        <p:txBody>
          <a:bodyPr wrap="none">
            <a:spAutoFit/>
          </a:bodyPr>
          <a:lstStyle/>
          <a:p>
            <a:pPr algn="ctr">
              <a:defRPr/>
            </a:pP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1">
            <a:extLst>
              <a:ext uri="{FF2B5EF4-FFF2-40B4-BE49-F238E27FC236}">
                <a16:creationId xmlns:a16="http://schemas.microsoft.com/office/drawing/2014/main" id="{4A47CA63-33AF-6786-D318-C32FBE6E17B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7B1A49D4-AA13-9B47-8FC6-B447AED03A95}" type="slidenum">
              <a:rPr lang="en-US" altLang="en-US" sz="2000" baseline="0" smtClean="0">
                <a:solidFill>
                  <a:schemeClr val="bg2"/>
                </a:solidFill>
              </a:rPr>
              <a:pPr/>
              <a:t>20</a:t>
            </a:fld>
            <a:endParaRPr lang="en-US" altLang="en-US" sz="2000" baseline="0">
              <a:solidFill>
                <a:schemeClr val="bg2"/>
              </a:solidFill>
            </a:endParaRPr>
          </a:p>
        </p:txBody>
      </p:sp>
      <p:sp>
        <p:nvSpPr>
          <p:cNvPr id="43010" name="Line 2">
            <a:extLst>
              <a:ext uri="{FF2B5EF4-FFF2-40B4-BE49-F238E27FC236}">
                <a16:creationId xmlns:a16="http://schemas.microsoft.com/office/drawing/2014/main" id="{4E73F3F7-29BE-4823-BB34-F2FFAEEA1A5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1" name="Line 3">
            <a:extLst>
              <a:ext uri="{FF2B5EF4-FFF2-40B4-BE49-F238E27FC236}">
                <a16:creationId xmlns:a16="http://schemas.microsoft.com/office/drawing/2014/main" id="{58DF15FF-0FFB-2EE1-811C-FE1117C28A2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2" name="Text Box 4">
            <a:extLst>
              <a:ext uri="{FF2B5EF4-FFF2-40B4-BE49-F238E27FC236}">
                <a16:creationId xmlns:a16="http://schemas.microsoft.com/office/drawing/2014/main" id="{304E42B1-9157-4020-A5C9-435F86D65308}"/>
              </a:ext>
            </a:extLst>
          </p:cNvPr>
          <p:cNvSpPr txBox="1">
            <a:spLocks noChangeArrowheads="1"/>
          </p:cNvSpPr>
          <p:nvPr/>
        </p:nvSpPr>
        <p:spPr bwMode="auto">
          <a:xfrm>
            <a:off x="304800" y="381000"/>
            <a:ext cx="766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23.11  </a:t>
            </a:r>
            <a:r>
              <a:rPr lang="en-US" altLang="en-US" sz="2000" i="1" baseline="0">
                <a:latin typeface="Times New Roman" panose="02020603050405020304" pitchFamily="18" charset="0"/>
              </a:rPr>
              <a:t>Checksum calculation of a simple UDP user datagram</a:t>
            </a:r>
          </a:p>
        </p:txBody>
      </p:sp>
      <p:sp>
        <p:nvSpPr>
          <p:cNvPr id="43013" name="Line 5">
            <a:extLst>
              <a:ext uri="{FF2B5EF4-FFF2-40B4-BE49-F238E27FC236}">
                <a16:creationId xmlns:a16="http://schemas.microsoft.com/office/drawing/2014/main" id="{827E8007-3EB8-3181-5094-5F8BB45E201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3014" name="Picture 6">
            <a:extLst>
              <a:ext uri="{FF2B5EF4-FFF2-40B4-BE49-F238E27FC236}">
                <a16:creationId xmlns:a16="http://schemas.microsoft.com/office/drawing/2014/main" id="{6EF18238-4F6F-39D7-C714-0E56A85E0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557338"/>
            <a:ext cx="8564562"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1">
            <a:extLst>
              <a:ext uri="{FF2B5EF4-FFF2-40B4-BE49-F238E27FC236}">
                <a16:creationId xmlns:a16="http://schemas.microsoft.com/office/drawing/2014/main" id="{E1EC10D5-5DB0-6B47-4F54-E7DC9198655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CCC1B43-A77E-A44A-B4BF-D05155FACBCC}" type="slidenum">
              <a:rPr lang="en-US" altLang="en-US" sz="2000" baseline="0" smtClean="0">
                <a:solidFill>
                  <a:schemeClr val="bg2"/>
                </a:solidFill>
              </a:rPr>
              <a:pPr/>
              <a:t>21</a:t>
            </a:fld>
            <a:endParaRPr lang="en-US" altLang="en-US" sz="2000" baseline="0">
              <a:solidFill>
                <a:schemeClr val="bg2"/>
              </a:solidFill>
            </a:endParaRPr>
          </a:p>
        </p:txBody>
      </p:sp>
      <p:sp>
        <p:nvSpPr>
          <p:cNvPr id="45058" name="Line 2">
            <a:extLst>
              <a:ext uri="{FF2B5EF4-FFF2-40B4-BE49-F238E27FC236}">
                <a16:creationId xmlns:a16="http://schemas.microsoft.com/office/drawing/2014/main" id="{ECB0A7DA-E6AA-E889-530C-28A24A2C3AC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9" name="Line 3">
            <a:extLst>
              <a:ext uri="{FF2B5EF4-FFF2-40B4-BE49-F238E27FC236}">
                <a16:creationId xmlns:a16="http://schemas.microsoft.com/office/drawing/2014/main" id="{57B31C0B-60DA-B782-CF2A-651C18D4C10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0" name="Text Box 4">
            <a:extLst>
              <a:ext uri="{FF2B5EF4-FFF2-40B4-BE49-F238E27FC236}">
                <a16:creationId xmlns:a16="http://schemas.microsoft.com/office/drawing/2014/main" id="{02460C7C-42E9-2EF5-8A0A-BD1899A6E18F}"/>
              </a:ext>
            </a:extLst>
          </p:cNvPr>
          <p:cNvSpPr txBox="1">
            <a:spLocks noChangeArrowheads="1"/>
          </p:cNvSpPr>
          <p:nvPr/>
        </p:nvSpPr>
        <p:spPr bwMode="auto">
          <a:xfrm>
            <a:off x="304800" y="381000"/>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23.12  </a:t>
            </a:r>
            <a:r>
              <a:rPr lang="en-US" altLang="en-US" sz="2000" i="1" baseline="0">
                <a:latin typeface="Times New Roman" panose="02020603050405020304" pitchFamily="18" charset="0"/>
              </a:rPr>
              <a:t>Queues in UDP</a:t>
            </a:r>
          </a:p>
        </p:txBody>
      </p:sp>
      <p:sp>
        <p:nvSpPr>
          <p:cNvPr id="45061" name="Line 5">
            <a:extLst>
              <a:ext uri="{FF2B5EF4-FFF2-40B4-BE49-F238E27FC236}">
                <a16:creationId xmlns:a16="http://schemas.microsoft.com/office/drawing/2014/main" id="{861F3191-7382-53DB-56B3-457BD007FFA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5062" name="Picture 6">
            <a:extLst>
              <a:ext uri="{FF2B5EF4-FFF2-40B4-BE49-F238E27FC236}">
                <a16:creationId xmlns:a16="http://schemas.microsoft.com/office/drawing/2014/main" id="{8117D1ED-CD25-90E0-8B42-0A42F9485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7523163"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Slide Number Placeholder 1">
            <a:extLst>
              <a:ext uri="{FF2B5EF4-FFF2-40B4-BE49-F238E27FC236}">
                <a16:creationId xmlns:a16="http://schemas.microsoft.com/office/drawing/2014/main" id="{545BA281-88E7-7A2F-598C-C3415158A9F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7695CD6-40CB-254C-85C6-76C657C2B019}" type="slidenum">
              <a:rPr lang="en-US" altLang="en-US" sz="2000" baseline="0" smtClean="0">
                <a:solidFill>
                  <a:schemeClr val="bg2"/>
                </a:solidFill>
              </a:rPr>
              <a:pPr/>
              <a:t>22</a:t>
            </a:fld>
            <a:endParaRPr lang="en-US" altLang="en-US" sz="2000" baseline="0">
              <a:solidFill>
                <a:schemeClr val="bg2"/>
              </a:solidFill>
            </a:endParaRPr>
          </a:p>
        </p:txBody>
      </p:sp>
      <p:sp>
        <p:nvSpPr>
          <p:cNvPr id="1078274" name="Rectangle 2">
            <a:extLst>
              <a:ext uri="{FF2B5EF4-FFF2-40B4-BE49-F238E27FC236}">
                <a16:creationId xmlns:a16="http://schemas.microsoft.com/office/drawing/2014/main" id="{65144040-5315-86B2-3A30-CA54A29724F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78275" name="Text Box 3">
            <a:extLst>
              <a:ext uri="{FF2B5EF4-FFF2-40B4-BE49-F238E27FC236}">
                <a16:creationId xmlns:a16="http://schemas.microsoft.com/office/drawing/2014/main" id="{F3CD9FA7-5112-55A7-1ACC-47A7F8121BD5}"/>
              </a:ext>
            </a:extLst>
          </p:cNvPr>
          <p:cNvSpPr txBox="1">
            <a:spLocks noChangeArrowheads="1"/>
          </p:cNvSpPr>
          <p:nvPr/>
        </p:nvSpPr>
        <p:spPr bwMode="auto">
          <a:xfrm>
            <a:off x="228600" y="406400"/>
            <a:ext cx="2046288" cy="579438"/>
          </a:xfrm>
          <a:prstGeom prst="rect">
            <a:avLst/>
          </a:prstGeom>
          <a:noFill/>
          <a:ln>
            <a:noFill/>
          </a:ln>
          <a:effectLst/>
        </p:spPr>
        <p:txBody>
          <a:bodyPr wrap="none">
            <a:spAutoFit/>
          </a:bodyPr>
          <a:lstStyle/>
          <a:p>
            <a:pPr>
              <a:defRPr/>
            </a:pPr>
            <a:r>
              <a:rPr lang="en-US" altLang="en-US" baseline="0">
                <a:effectLst>
                  <a:outerShdw blurRad="38100" dist="38100" dir="2700000" algn="tl">
                    <a:srgbClr val="C0C0C0"/>
                  </a:outerShdw>
                </a:effectLst>
                <a:latin typeface="Times" pitchFamily="18" charset="0"/>
              </a:rPr>
              <a:t>23-3   TCP</a:t>
            </a:r>
          </a:p>
        </p:txBody>
      </p:sp>
      <p:sp>
        <p:nvSpPr>
          <p:cNvPr id="47108" name="Text Box 4">
            <a:extLst>
              <a:ext uri="{FF2B5EF4-FFF2-40B4-BE49-F238E27FC236}">
                <a16:creationId xmlns:a16="http://schemas.microsoft.com/office/drawing/2014/main" id="{863F526D-C876-62A4-5DC5-B839CBD603E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1078277" name="Rectangle 5">
            <a:extLst>
              <a:ext uri="{FF2B5EF4-FFF2-40B4-BE49-F238E27FC236}">
                <a16:creationId xmlns:a16="http://schemas.microsoft.com/office/drawing/2014/main" id="{1282B5F3-9A23-CDC2-0333-01CF44D170DD}"/>
              </a:ext>
            </a:extLst>
          </p:cNvPr>
          <p:cNvSpPr>
            <a:spLocks noChangeArrowheads="1"/>
          </p:cNvSpPr>
          <p:nvPr/>
        </p:nvSpPr>
        <p:spPr bwMode="auto">
          <a:xfrm>
            <a:off x="304800" y="1524000"/>
            <a:ext cx="8229600" cy="1800225"/>
          </a:xfrm>
          <a:prstGeom prst="rect">
            <a:avLst/>
          </a:prstGeom>
          <a:noFill/>
          <a:ln>
            <a:noFill/>
          </a:ln>
          <a:effectLst/>
        </p:spPr>
        <p:txBody>
          <a:bodyPr anchor="ctr">
            <a:spAutoFit/>
          </a:bodyPr>
          <a:lstStyle/>
          <a:p>
            <a:pPr algn="just" eaLnBrk="1" hangingPunct="1">
              <a:defRPr/>
            </a:pPr>
            <a:r>
              <a:rPr lang="en-US" altLang="en-US" sz="2800" i="1" baseline="0">
                <a:effectLst>
                  <a:outerShdw blurRad="38100" dist="38100" dir="2700000" algn="tl">
                    <a:srgbClr val="C0C0C0"/>
                  </a:outerShdw>
                </a:effectLst>
                <a:latin typeface="Times New Roman" panose="02020603050405020304" pitchFamily="18" charset="0"/>
              </a:rPr>
              <a:t>TCP is a connection-oriented protocol; it creates a virtual connection between two TCPs to send data. In addition, TCP uses flow and error control mechanisms at the transport level. </a:t>
            </a:r>
          </a:p>
        </p:txBody>
      </p:sp>
      <p:sp>
        <p:nvSpPr>
          <p:cNvPr id="47110" name="Rectangle 6">
            <a:extLst>
              <a:ext uri="{FF2B5EF4-FFF2-40B4-BE49-F238E27FC236}">
                <a16:creationId xmlns:a16="http://schemas.microsoft.com/office/drawing/2014/main" id="{83B28D0D-87E0-9C4E-EEF0-1D70B4FCA9FC}"/>
              </a:ext>
            </a:extLst>
          </p:cNvPr>
          <p:cNvSpPr>
            <a:spLocks noChangeArrowheads="1"/>
          </p:cNvSpPr>
          <p:nvPr/>
        </p:nvSpPr>
        <p:spPr bwMode="auto">
          <a:xfrm>
            <a:off x="304800" y="4117975"/>
            <a:ext cx="6705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TCP Services</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TCP Features</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Segment</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A TCP Connection</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Flow Control</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Error Control</a:t>
            </a:r>
          </a:p>
        </p:txBody>
      </p:sp>
      <p:sp>
        <p:nvSpPr>
          <p:cNvPr id="1078279" name="Text Box 7">
            <a:extLst>
              <a:ext uri="{FF2B5EF4-FFF2-40B4-BE49-F238E27FC236}">
                <a16:creationId xmlns:a16="http://schemas.microsoft.com/office/drawing/2014/main" id="{B6B7D010-DDE6-9A87-DBE6-5227808EADED}"/>
              </a:ext>
            </a:extLst>
          </p:cNvPr>
          <p:cNvSpPr txBox="1">
            <a:spLocks noChangeArrowheads="1"/>
          </p:cNvSpPr>
          <p:nvPr/>
        </p:nvSpPr>
        <p:spPr bwMode="auto">
          <a:xfrm>
            <a:off x="317500" y="3641725"/>
            <a:ext cx="4862513" cy="519113"/>
          </a:xfrm>
          <a:prstGeom prst="rect">
            <a:avLst/>
          </a:prstGeom>
          <a:noFill/>
          <a:ln>
            <a:noFill/>
          </a:ln>
          <a:effectLst/>
        </p:spPr>
        <p:txBody>
          <a:bodyPr wrap="none">
            <a:spAutoFit/>
          </a:bodyPr>
          <a:lstStyle/>
          <a:p>
            <a:pPr algn="ctr">
              <a:defRPr/>
            </a:pP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1">
            <a:extLst>
              <a:ext uri="{FF2B5EF4-FFF2-40B4-BE49-F238E27FC236}">
                <a16:creationId xmlns:a16="http://schemas.microsoft.com/office/drawing/2014/main" id="{63892125-33AF-6BA1-230B-FB02F73B466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5715B69-D94D-C34A-9DD8-DE8740C7BBE1}" type="slidenum">
              <a:rPr lang="en-US" altLang="en-US" sz="2000" baseline="0" smtClean="0">
                <a:solidFill>
                  <a:schemeClr val="bg2"/>
                </a:solidFill>
              </a:rPr>
              <a:pPr/>
              <a:t>23</a:t>
            </a:fld>
            <a:endParaRPr lang="en-US" altLang="en-US" sz="2000" baseline="0">
              <a:solidFill>
                <a:schemeClr val="bg2"/>
              </a:solidFill>
            </a:endParaRPr>
          </a:p>
        </p:txBody>
      </p:sp>
      <p:sp>
        <p:nvSpPr>
          <p:cNvPr id="49154" name="Text Box 2">
            <a:extLst>
              <a:ext uri="{FF2B5EF4-FFF2-40B4-BE49-F238E27FC236}">
                <a16:creationId xmlns:a16="http://schemas.microsoft.com/office/drawing/2014/main" id="{2ABA61BC-6DCE-AA64-F135-3DF262910882}"/>
              </a:ext>
            </a:extLst>
          </p:cNvPr>
          <p:cNvSpPr txBox="1">
            <a:spLocks noChangeArrowheads="1"/>
          </p:cNvSpPr>
          <p:nvPr/>
        </p:nvSpPr>
        <p:spPr bwMode="auto">
          <a:xfrm>
            <a:off x="914400" y="76200"/>
            <a:ext cx="493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23.2  </a:t>
            </a:r>
            <a:r>
              <a:rPr lang="en-US" altLang="en-US" sz="2000" i="1" baseline="0">
                <a:latin typeface="Times New Roman" panose="02020603050405020304" pitchFamily="18" charset="0"/>
              </a:rPr>
              <a:t>Well-known ports used by TCP</a:t>
            </a:r>
          </a:p>
        </p:txBody>
      </p:sp>
      <p:pic>
        <p:nvPicPr>
          <p:cNvPr id="49155" name="Picture 4">
            <a:extLst>
              <a:ext uri="{FF2B5EF4-FFF2-40B4-BE49-F238E27FC236}">
                <a16:creationId xmlns:a16="http://schemas.microsoft.com/office/drawing/2014/main" id="{8A156419-77C3-E9DF-297E-A98B11C4B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
            <a:ext cx="6535738" cy="588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1">
            <a:extLst>
              <a:ext uri="{FF2B5EF4-FFF2-40B4-BE49-F238E27FC236}">
                <a16:creationId xmlns:a16="http://schemas.microsoft.com/office/drawing/2014/main" id="{8E2444C8-6C49-3A28-7017-E8824414015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E8BA87E-72F0-7E45-9F85-A3379ABCBC14}" type="slidenum">
              <a:rPr lang="en-US" altLang="en-US" sz="2000" baseline="0" smtClean="0">
                <a:solidFill>
                  <a:schemeClr val="bg2"/>
                </a:solidFill>
              </a:rPr>
              <a:pPr/>
              <a:t>24</a:t>
            </a:fld>
            <a:endParaRPr lang="en-US" altLang="en-US" sz="2000" baseline="0">
              <a:solidFill>
                <a:schemeClr val="bg2"/>
              </a:solidFill>
            </a:endParaRPr>
          </a:p>
        </p:txBody>
      </p:sp>
      <p:sp>
        <p:nvSpPr>
          <p:cNvPr id="51202" name="Line 2">
            <a:extLst>
              <a:ext uri="{FF2B5EF4-FFF2-40B4-BE49-F238E27FC236}">
                <a16:creationId xmlns:a16="http://schemas.microsoft.com/office/drawing/2014/main" id="{F26D503C-24AC-8BEC-5BE2-B28F3762030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3" name="Line 3">
            <a:extLst>
              <a:ext uri="{FF2B5EF4-FFF2-40B4-BE49-F238E27FC236}">
                <a16:creationId xmlns:a16="http://schemas.microsoft.com/office/drawing/2014/main" id="{AB7BC113-62C8-59DB-73C3-1D0CB3D1069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Text Box 4">
            <a:extLst>
              <a:ext uri="{FF2B5EF4-FFF2-40B4-BE49-F238E27FC236}">
                <a16:creationId xmlns:a16="http://schemas.microsoft.com/office/drawing/2014/main" id="{1194C621-97B9-9DDB-8ABA-5745F992419D}"/>
              </a:ext>
            </a:extLst>
          </p:cNvPr>
          <p:cNvSpPr txBox="1">
            <a:spLocks noChangeArrowheads="1"/>
          </p:cNvSpPr>
          <p:nvPr/>
        </p:nvSpPr>
        <p:spPr bwMode="auto">
          <a:xfrm>
            <a:off x="304800" y="381000"/>
            <a:ext cx="358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23.13  </a:t>
            </a:r>
            <a:r>
              <a:rPr lang="en-US" altLang="en-US" sz="2000" i="1" baseline="0">
                <a:latin typeface="Times New Roman" panose="02020603050405020304" pitchFamily="18" charset="0"/>
              </a:rPr>
              <a:t>Stream delivery</a:t>
            </a:r>
          </a:p>
        </p:txBody>
      </p:sp>
      <p:sp>
        <p:nvSpPr>
          <p:cNvPr id="51205" name="Line 5">
            <a:extLst>
              <a:ext uri="{FF2B5EF4-FFF2-40B4-BE49-F238E27FC236}">
                <a16:creationId xmlns:a16="http://schemas.microsoft.com/office/drawing/2014/main" id="{2D77F7FD-2AFF-E79C-4234-CE448A2CBAF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06" name="Picture 6">
            <a:extLst>
              <a:ext uri="{FF2B5EF4-FFF2-40B4-BE49-F238E27FC236}">
                <a16:creationId xmlns:a16="http://schemas.microsoft.com/office/drawing/2014/main" id="{C80DD9B9-B36A-EA96-7058-B2785E97C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7843838"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1">
            <a:extLst>
              <a:ext uri="{FF2B5EF4-FFF2-40B4-BE49-F238E27FC236}">
                <a16:creationId xmlns:a16="http://schemas.microsoft.com/office/drawing/2014/main" id="{F671A96D-EE36-6DFD-52D4-1A43FCE27A2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AAA656F-9463-1F45-97D9-09A34D9C6E09}" type="slidenum">
              <a:rPr lang="en-US" altLang="en-US" sz="2000" baseline="0" smtClean="0">
                <a:solidFill>
                  <a:schemeClr val="bg2"/>
                </a:solidFill>
              </a:rPr>
              <a:pPr/>
              <a:t>25</a:t>
            </a:fld>
            <a:endParaRPr lang="en-US" altLang="en-US" sz="2000" baseline="0">
              <a:solidFill>
                <a:schemeClr val="bg2"/>
              </a:solidFill>
            </a:endParaRPr>
          </a:p>
        </p:txBody>
      </p:sp>
      <p:sp>
        <p:nvSpPr>
          <p:cNvPr id="53250" name="Line 2">
            <a:extLst>
              <a:ext uri="{FF2B5EF4-FFF2-40B4-BE49-F238E27FC236}">
                <a16:creationId xmlns:a16="http://schemas.microsoft.com/office/drawing/2014/main" id="{1487C7BC-6711-6CA1-BD57-88E38B4E3BF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1" name="Line 3">
            <a:extLst>
              <a:ext uri="{FF2B5EF4-FFF2-40B4-BE49-F238E27FC236}">
                <a16:creationId xmlns:a16="http://schemas.microsoft.com/office/drawing/2014/main" id="{2F89178F-8D04-144D-8B6A-3399107ECF0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2" name="Text Box 4">
            <a:extLst>
              <a:ext uri="{FF2B5EF4-FFF2-40B4-BE49-F238E27FC236}">
                <a16:creationId xmlns:a16="http://schemas.microsoft.com/office/drawing/2014/main" id="{79990D8F-94CD-8FF3-C8BD-563282EDAA9E}"/>
              </a:ext>
            </a:extLst>
          </p:cNvPr>
          <p:cNvSpPr txBox="1">
            <a:spLocks noChangeArrowheads="1"/>
          </p:cNvSpPr>
          <p:nvPr/>
        </p:nvSpPr>
        <p:spPr bwMode="auto">
          <a:xfrm>
            <a:off x="304800" y="381000"/>
            <a:ext cx="511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23.14  </a:t>
            </a:r>
            <a:r>
              <a:rPr lang="en-US" altLang="en-US" sz="2000" i="1" baseline="0">
                <a:latin typeface="Times New Roman" panose="02020603050405020304" pitchFamily="18" charset="0"/>
              </a:rPr>
              <a:t>Sending and receiving buffers</a:t>
            </a:r>
          </a:p>
        </p:txBody>
      </p:sp>
      <p:sp>
        <p:nvSpPr>
          <p:cNvPr id="53253" name="Line 5">
            <a:extLst>
              <a:ext uri="{FF2B5EF4-FFF2-40B4-BE49-F238E27FC236}">
                <a16:creationId xmlns:a16="http://schemas.microsoft.com/office/drawing/2014/main" id="{A70FCF20-50CE-1B72-183C-0947AA83DC3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3254" name="Picture 6">
            <a:extLst>
              <a:ext uri="{FF2B5EF4-FFF2-40B4-BE49-F238E27FC236}">
                <a16:creationId xmlns:a16="http://schemas.microsoft.com/office/drawing/2014/main" id="{1D078AA8-5BD2-3F9C-06DA-B76546EB8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127125"/>
            <a:ext cx="788828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1">
            <a:extLst>
              <a:ext uri="{FF2B5EF4-FFF2-40B4-BE49-F238E27FC236}">
                <a16:creationId xmlns:a16="http://schemas.microsoft.com/office/drawing/2014/main" id="{0AB9F889-587C-EDB8-E3C2-2D68CBB0BA6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C6F22297-B7BD-FE4C-9165-0FF869C455DF}" type="slidenum">
              <a:rPr lang="en-US" altLang="en-US" sz="2000" baseline="0" smtClean="0">
                <a:solidFill>
                  <a:schemeClr val="bg2"/>
                </a:solidFill>
              </a:rPr>
              <a:pPr/>
              <a:t>26</a:t>
            </a:fld>
            <a:endParaRPr lang="en-US" altLang="en-US" sz="2000" baseline="0">
              <a:solidFill>
                <a:schemeClr val="bg2"/>
              </a:solidFill>
            </a:endParaRPr>
          </a:p>
        </p:txBody>
      </p:sp>
      <p:sp>
        <p:nvSpPr>
          <p:cNvPr id="55298" name="Line 2">
            <a:extLst>
              <a:ext uri="{FF2B5EF4-FFF2-40B4-BE49-F238E27FC236}">
                <a16:creationId xmlns:a16="http://schemas.microsoft.com/office/drawing/2014/main" id="{39B87692-84B0-1005-245A-67531FA65E9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299" name="Line 3">
            <a:extLst>
              <a:ext uri="{FF2B5EF4-FFF2-40B4-BE49-F238E27FC236}">
                <a16:creationId xmlns:a16="http://schemas.microsoft.com/office/drawing/2014/main" id="{14566F9E-9145-EA89-659D-248676D3E16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0" name="Text Box 4">
            <a:extLst>
              <a:ext uri="{FF2B5EF4-FFF2-40B4-BE49-F238E27FC236}">
                <a16:creationId xmlns:a16="http://schemas.microsoft.com/office/drawing/2014/main" id="{664A2196-78DD-5A38-A490-887C4FC37EEB}"/>
              </a:ext>
            </a:extLst>
          </p:cNvPr>
          <p:cNvSpPr txBox="1">
            <a:spLocks noChangeArrowheads="1"/>
          </p:cNvSpPr>
          <p:nvPr/>
        </p:nvSpPr>
        <p:spPr bwMode="auto">
          <a:xfrm>
            <a:off x="304800" y="381000"/>
            <a:ext cx="346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23.15  </a:t>
            </a:r>
            <a:r>
              <a:rPr lang="en-US" altLang="en-US" sz="2000" i="1" baseline="0">
                <a:latin typeface="Times New Roman" panose="02020603050405020304" pitchFamily="18" charset="0"/>
              </a:rPr>
              <a:t>TCP segments</a:t>
            </a:r>
          </a:p>
        </p:txBody>
      </p:sp>
      <p:sp>
        <p:nvSpPr>
          <p:cNvPr id="55301" name="Line 5">
            <a:extLst>
              <a:ext uri="{FF2B5EF4-FFF2-40B4-BE49-F238E27FC236}">
                <a16:creationId xmlns:a16="http://schemas.microsoft.com/office/drawing/2014/main" id="{1690430D-AC3E-8867-FC34-D67E8C6D80B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2" name="Picture 6">
            <a:extLst>
              <a:ext uri="{FF2B5EF4-FFF2-40B4-BE49-F238E27FC236}">
                <a16:creationId xmlns:a16="http://schemas.microsoft.com/office/drawing/2014/main" id="{BD1E332D-CE87-7106-5A31-65203A1B6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279525"/>
            <a:ext cx="8428037"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1">
            <a:extLst>
              <a:ext uri="{FF2B5EF4-FFF2-40B4-BE49-F238E27FC236}">
                <a16:creationId xmlns:a16="http://schemas.microsoft.com/office/drawing/2014/main" id="{3CA5835E-AF42-D90C-FF8E-60D6ADEBF85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78F22CC-1E67-A747-A9F1-84922587A2EB}" type="slidenum">
              <a:rPr lang="en-US" altLang="en-US" sz="2000" baseline="0" smtClean="0">
                <a:solidFill>
                  <a:schemeClr val="bg2"/>
                </a:solidFill>
              </a:rPr>
              <a:pPr/>
              <a:t>27</a:t>
            </a:fld>
            <a:endParaRPr lang="en-US" altLang="en-US" sz="2000" baseline="0">
              <a:solidFill>
                <a:schemeClr val="bg2"/>
              </a:solidFill>
            </a:endParaRPr>
          </a:p>
        </p:txBody>
      </p:sp>
      <p:sp>
        <p:nvSpPr>
          <p:cNvPr id="57346" name="Rectangle 2">
            <a:extLst>
              <a:ext uri="{FF2B5EF4-FFF2-40B4-BE49-F238E27FC236}">
                <a16:creationId xmlns:a16="http://schemas.microsoft.com/office/drawing/2014/main" id="{C07BF257-B2EF-E3C9-4C3C-77138BDEAD7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47" name="Rectangle 3">
            <a:extLst>
              <a:ext uri="{FF2B5EF4-FFF2-40B4-BE49-F238E27FC236}">
                <a16:creationId xmlns:a16="http://schemas.microsoft.com/office/drawing/2014/main" id="{EBA0AB5B-DD7F-D6BC-F692-20EE3CDD665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48" name="Rectangle 4">
            <a:extLst>
              <a:ext uri="{FF2B5EF4-FFF2-40B4-BE49-F238E27FC236}">
                <a16:creationId xmlns:a16="http://schemas.microsoft.com/office/drawing/2014/main" id="{A8D21CF9-1291-7F51-39A1-6941937B18B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49" name="Rectangle 5">
            <a:extLst>
              <a:ext uri="{FF2B5EF4-FFF2-40B4-BE49-F238E27FC236}">
                <a16:creationId xmlns:a16="http://schemas.microsoft.com/office/drawing/2014/main" id="{74D5418F-9D8F-4233-9B2C-913BEC760DA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50" name="Rectangle 6">
            <a:extLst>
              <a:ext uri="{FF2B5EF4-FFF2-40B4-BE49-F238E27FC236}">
                <a16:creationId xmlns:a16="http://schemas.microsoft.com/office/drawing/2014/main" id="{37847A2B-234A-E11D-6F8F-EE4CD411EF4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51" name="Rectangle 7">
            <a:extLst>
              <a:ext uri="{FF2B5EF4-FFF2-40B4-BE49-F238E27FC236}">
                <a16:creationId xmlns:a16="http://schemas.microsoft.com/office/drawing/2014/main" id="{7A7ED5AA-14C5-65B6-59D0-945FEE86052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52" name="Rectangle 8">
            <a:extLst>
              <a:ext uri="{FF2B5EF4-FFF2-40B4-BE49-F238E27FC236}">
                <a16:creationId xmlns:a16="http://schemas.microsoft.com/office/drawing/2014/main" id="{4219A69F-8717-3EB9-D092-5673F0A426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7353" name="Line 9">
            <a:extLst>
              <a:ext uri="{FF2B5EF4-FFF2-40B4-BE49-F238E27FC236}">
                <a16:creationId xmlns:a16="http://schemas.microsoft.com/office/drawing/2014/main" id="{D7B71A35-EA8A-BF28-796E-A00AE38519A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003E33A5-4ACC-1C3F-9287-6461469B88CC}"/>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Rectangle 11">
            <a:extLst>
              <a:ext uri="{FF2B5EF4-FFF2-40B4-BE49-F238E27FC236}">
                <a16:creationId xmlns:a16="http://schemas.microsoft.com/office/drawing/2014/main" id="{DF63EC03-42DB-8804-5D09-A13613A6E8BD}"/>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bytes of data being transferred in each connection are numbered by TCP.</a:t>
            </a:r>
          </a:p>
          <a:p>
            <a:pPr algn="ctr"/>
            <a:r>
              <a:rPr lang="en-US" altLang="en-US" baseline="0"/>
              <a:t>The numbering starts with a randomly generated number.</a:t>
            </a:r>
          </a:p>
        </p:txBody>
      </p:sp>
      <p:grpSp>
        <p:nvGrpSpPr>
          <p:cNvPr id="57356" name="Group 12">
            <a:extLst>
              <a:ext uri="{FF2B5EF4-FFF2-40B4-BE49-F238E27FC236}">
                <a16:creationId xmlns:a16="http://schemas.microsoft.com/office/drawing/2014/main" id="{D6D4DDEF-34A7-36A5-73ED-285C96C7F024}"/>
              </a:ext>
            </a:extLst>
          </p:cNvPr>
          <p:cNvGrpSpPr>
            <a:grpSpLocks/>
          </p:cNvGrpSpPr>
          <p:nvPr/>
        </p:nvGrpSpPr>
        <p:grpSpPr bwMode="auto">
          <a:xfrm>
            <a:off x="457200" y="1981200"/>
            <a:ext cx="1143000" cy="566738"/>
            <a:chOff x="1200" y="1248"/>
            <a:chExt cx="720" cy="357"/>
          </a:xfrm>
        </p:grpSpPr>
        <p:pic>
          <p:nvPicPr>
            <p:cNvPr id="57357" name="Picture 13">
              <a:extLst>
                <a:ext uri="{FF2B5EF4-FFF2-40B4-BE49-F238E27FC236}">
                  <a16:creationId xmlns:a16="http://schemas.microsoft.com/office/drawing/2014/main" id="{3D92F005-43CB-56FF-175C-5E0761D37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8" name="Text Box 14">
              <a:extLst>
                <a:ext uri="{FF2B5EF4-FFF2-40B4-BE49-F238E27FC236}">
                  <a16:creationId xmlns:a16="http://schemas.microsoft.com/office/drawing/2014/main" id="{E245E7C4-3F8C-8984-B6BA-ECDFB826622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1">
            <a:extLst>
              <a:ext uri="{FF2B5EF4-FFF2-40B4-BE49-F238E27FC236}">
                <a16:creationId xmlns:a16="http://schemas.microsoft.com/office/drawing/2014/main" id="{DC97A41E-D3B6-07BB-D9D6-1651AEC5515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09E0B2C7-0969-894D-97B2-00B5F2F087E0}" type="slidenum">
              <a:rPr lang="en-US" altLang="en-US" sz="2000" baseline="0" smtClean="0">
                <a:solidFill>
                  <a:schemeClr val="bg2"/>
                </a:solidFill>
              </a:rPr>
              <a:pPr/>
              <a:t>28</a:t>
            </a:fld>
            <a:endParaRPr lang="en-US" altLang="en-US" sz="2000" baseline="0">
              <a:solidFill>
                <a:schemeClr val="bg2"/>
              </a:solidFill>
            </a:endParaRPr>
          </a:p>
        </p:txBody>
      </p:sp>
      <p:sp>
        <p:nvSpPr>
          <p:cNvPr id="59394" name="Rectangle 2">
            <a:extLst>
              <a:ext uri="{FF2B5EF4-FFF2-40B4-BE49-F238E27FC236}">
                <a16:creationId xmlns:a16="http://schemas.microsoft.com/office/drawing/2014/main" id="{16EB0AAA-61CC-B254-6D78-F0C8531CDD3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395" name="Rectangle 3">
            <a:extLst>
              <a:ext uri="{FF2B5EF4-FFF2-40B4-BE49-F238E27FC236}">
                <a16:creationId xmlns:a16="http://schemas.microsoft.com/office/drawing/2014/main" id="{D152A42C-CA14-4FA1-2211-D90239228CB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396" name="Rectangle 4">
            <a:extLst>
              <a:ext uri="{FF2B5EF4-FFF2-40B4-BE49-F238E27FC236}">
                <a16:creationId xmlns:a16="http://schemas.microsoft.com/office/drawing/2014/main" id="{368E3EFA-359B-DDFD-321C-874D9A7643D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397" name="Rectangle 5">
            <a:extLst>
              <a:ext uri="{FF2B5EF4-FFF2-40B4-BE49-F238E27FC236}">
                <a16:creationId xmlns:a16="http://schemas.microsoft.com/office/drawing/2014/main" id="{3693656D-B002-69FA-6851-00D611A6B32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398" name="Rectangle 6">
            <a:extLst>
              <a:ext uri="{FF2B5EF4-FFF2-40B4-BE49-F238E27FC236}">
                <a16:creationId xmlns:a16="http://schemas.microsoft.com/office/drawing/2014/main" id="{120F203B-605D-B82C-4AA5-4FB576BBC25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399" name="Rectangle 7">
            <a:extLst>
              <a:ext uri="{FF2B5EF4-FFF2-40B4-BE49-F238E27FC236}">
                <a16:creationId xmlns:a16="http://schemas.microsoft.com/office/drawing/2014/main" id="{2D68826C-F24E-71F4-ED91-D9F58FF6466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400" name="Rectangle 8">
            <a:extLst>
              <a:ext uri="{FF2B5EF4-FFF2-40B4-BE49-F238E27FC236}">
                <a16:creationId xmlns:a16="http://schemas.microsoft.com/office/drawing/2014/main" id="{3A6C3B03-7D25-9FBD-B48C-E58D839BB5E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59401" name="Rectangle 9">
            <a:extLst>
              <a:ext uri="{FF2B5EF4-FFF2-40B4-BE49-F238E27FC236}">
                <a16:creationId xmlns:a16="http://schemas.microsoft.com/office/drawing/2014/main" id="{1C406BAE-37B2-2067-668D-216B5991D2F9}"/>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The following shows the sequence number for each segment:</a:t>
            </a:r>
          </a:p>
        </p:txBody>
      </p:sp>
      <p:sp>
        <p:nvSpPr>
          <p:cNvPr id="59402" name="Text Box 10">
            <a:extLst>
              <a:ext uri="{FF2B5EF4-FFF2-40B4-BE49-F238E27FC236}">
                <a16:creationId xmlns:a16="http://schemas.microsoft.com/office/drawing/2014/main" id="{FA8D6F4E-6CD1-48BE-F095-E1EAA591C5FC}"/>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23.3</a:t>
            </a:r>
          </a:p>
        </p:txBody>
      </p:sp>
      <p:pic>
        <p:nvPicPr>
          <p:cNvPr id="59403" name="Picture 11">
            <a:extLst>
              <a:ext uri="{FF2B5EF4-FFF2-40B4-BE49-F238E27FC236}">
                <a16:creationId xmlns:a16="http://schemas.microsoft.com/office/drawing/2014/main" id="{8755D172-D635-0104-B828-61E04B4F6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2724150"/>
            <a:ext cx="8666162" cy="1771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1">
            <a:extLst>
              <a:ext uri="{FF2B5EF4-FFF2-40B4-BE49-F238E27FC236}">
                <a16:creationId xmlns:a16="http://schemas.microsoft.com/office/drawing/2014/main" id="{AC458DA5-D652-D44C-3B7E-A5333F7A066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7C34CD9-6854-694B-9C2A-9BF45E9700D5}" type="slidenum">
              <a:rPr lang="en-US" altLang="en-US" sz="2000" baseline="0" smtClean="0">
                <a:solidFill>
                  <a:schemeClr val="bg2"/>
                </a:solidFill>
              </a:rPr>
              <a:pPr/>
              <a:t>29</a:t>
            </a:fld>
            <a:endParaRPr lang="en-US" altLang="en-US" sz="2000" baseline="0">
              <a:solidFill>
                <a:schemeClr val="bg2"/>
              </a:solidFill>
            </a:endParaRPr>
          </a:p>
        </p:txBody>
      </p:sp>
      <p:sp>
        <p:nvSpPr>
          <p:cNvPr id="61442" name="Rectangle 2">
            <a:extLst>
              <a:ext uri="{FF2B5EF4-FFF2-40B4-BE49-F238E27FC236}">
                <a16:creationId xmlns:a16="http://schemas.microsoft.com/office/drawing/2014/main" id="{776DABDC-20D1-0D94-E465-C1962F88050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3" name="Rectangle 3">
            <a:extLst>
              <a:ext uri="{FF2B5EF4-FFF2-40B4-BE49-F238E27FC236}">
                <a16:creationId xmlns:a16="http://schemas.microsoft.com/office/drawing/2014/main" id="{2E4575E8-4161-3879-4F67-5DBF4E7F65C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4" name="Rectangle 4">
            <a:extLst>
              <a:ext uri="{FF2B5EF4-FFF2-40B4-BE49-F238E27FC236}">
                <a16:creationId xmlns:a16="http://schemas.microsoft.com/office/drawing/2014/main" id="{9F309464-AFED-CE81-53B1-64CCAC925E5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5" name="Rectangle 5">
            <a:extLst>
              <a:ext uri="{FF2B5EF4-FFF2-40B4-BE49-F238E27FC236}">
                <a16:creationId xmlns:a16="http://schemas.microsoft.com/office/drawing/2014/main" id="{BF68F5A0-3DCB-41C8-1FA8-91167E65CEB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6" name="Rectangle 6">
            <a:extLst>
              <a:ext uri="{FF2B5EF4-FFF2-40B4-BE49-F238E27FC236}">
                <a16:creationId xmlns:a16="http://schemas.microsoft.com/office/drawing/2014/main" id="{8DEE30CA-79ED-19AA-8501-3089ACE8D42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7" name="Rectangle 7">
            <a:extLst>
              <a:ext uri="{FF2B5EF4-FFF2-40B4-BE49-F238E27FC236}">
                <a16:creationId xmlns:a16="http://schemas.microsoft.com/office/drawing/2014/main" id="{29750BB9-893C-9609-9F82-C1B589EEA04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8" name="Rectangle 8">
            <a:extLst>
              <a:ext uri="{FF2B5EF4-FFF2-40B4-BE49-F238E27FC236}">
                <a16:creationId xmlns:a16="http://schemas.microsoft.com/office/drawing/2014/main" id="{B04D50FC-F063-39C5-B4C7-4A4A5F5B3E6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49" name="Line 9">
            <a:extLst>
              <a:ext uri="{FF2B5EF4-FFF2-40B4-BE49-F238E27FC236}">
                <a16:creationId xmlns:a16="http://schemas.microsoft.com/office/drawing/2014/main" id="{36CEB2CB-CC3B-3987-1360-96FBD00D246E}"/>
              </a:ext>
            </a:extLst>
          </p:cNvPr>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0" name="Line 10">
            <a:extLst>
              <a:ext uri="{FF2B5EF4-FFF2-40B4-BE49-F238E27FC236}">
                <a16:creationId xmlns:a16="http://schemas.microsoft.com/office/drawing/2014/main" id="{F7B3E357-D1E1-57E8-C0C4-0CD06B364332}"/>
              </a:ext>
            </a:extLst>
          </p:cNvPr>
          <p:cNvSpPr>
            <a:spLocks noChangeShapeType="1"/>
          </p:cNvSpPr>
          <p:nvPr/>
        </p:nvSpPr>
        <p:spPr bwMode="auto">
          <a:xfrm>
            <a:off x="458788" y="4572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1" name="Rectangle 11">
            <a:extLst>
              <a:ext uri="{FF2B5EF4-FFF2-40B4-BE49-F238E27FC236}">
                <a16:creationId xmlns:a16="http://schemas.microsoft.com/office/drawing/2014/main" id="{3784BDAC-2333-36BA-1348-DB9A689E8799}"/>
              </a:ext>
            </a:extLst>
          </p:cNvPr>
          <p:cNvSpPr>
            <a:spLocks noChangeArrowheads="1"/>
          </p:cNvSpPr>
          <p:nvPr/>
        </p:nvSpPr>
        <p:spPr bwMode="auto">
          <a:xfrm>
            <a:off x="495300" y="24542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value in the sequence number field of a segment defines the</a:t>
            </a:r>
          </a:p>
          <a:p>
            <a:pPr algn="ctr"/>
            <a:r>
              <a:rPr lang="en-US" altLang="en-US" baseline="0"/>
              <a:t>number of the first data byte </a:t>
            </a:r>
            <a:br>
              <a:rPr lang="en-US" altLang="en-US" baseline="0"/>
            </a:br>
            <a:r>
              <a:rPr lang="en-US" altLang="en-US" baseline="0"/>
              <a:t>contained in that segment.</a:t>
            </a:r>
          </a:p>
        </p:txBody>
      </p:sp>
      <p:grpSp>
        <p:nvGrpSpPr>
          <p:cNvPr id="61452" name="Group 12">
            <a:extLst>
              <a:ext uri="{FF2B5EF4-FFF2-40B4-BE49-F238E27FC236}">
                <a16:creationId xmlns:a16="http://schemas.microsoft.com/office/drawing/2014/main" id="{9B10A008-0DC5-3553-9FF5-86010209D956}"/>
              </a:ext>
            </a:extLst>
          </p:cNvPr>
          <p:cNvGrpSpPr>
            <a:grpSpLocks/>
          </p:cNvGrpSpPr>
          <p:nvPr/>
        </p:nvGrpSpPr>
        <p:grpSpPr bwMode="auto">
          <a:xfrm>
            <a:off x="457200" y="1676400"/>
            <a:ext cx="1143000" cy="566738"/>
            <a:chOff x="1200" y="1248"/>
            <a:chExt cx="720" cy="357"/>
          </a:xfrm>
        </p:grpSpPr>
        <p:pic>
          <p:nvPicPr>
            <p:cNvPr id="61453" name="Picture 13">
              <a:extLst>
                <a:ext uri="{FF2B5EF4-FFF2-40B4-BE49-F238E27FC236}">
                  <a16:creationId xmlns:a16="http://schemas.microsoft.com/office/drawing/2014/main" id="{08266E45-08CD-20F1-DA26-37C6A4A67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54" name="Text Box 14">
              <a:extLst>
                <a:ext uri="{FF2B5EF4-FFF2-40B4-BE49-F238E27FC236}">
                  <a16:creationId xmlns:a16="http://schemas.microsoft.com/office/drawing/2014/main" id="{878538E1-E69F-C9DA-FF39-C37C52965C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1">
            <a:extLst>
              <a:ext uri="{FF2B5EF4-FFF2-40B4-BE49-F238E27FC236}">
                <a16:creationId xmlns:a16="http://schemas.microsoft.com/office/drawing/2014/main" id="{02B47D46-76AA-7534-BE4B-D5A0D82202D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E378199-07AD-DA47-BFF0-EF4380D98C34}" type="slidenum">
              <a:rPr lang="en-US" altLang="en-US" sz="2000" baseline="0" smtClean="0">
                <a:solidFill>
                  <a:schemeClr val="bg2"/>
                </a:solidFill>
              </a:rPr>
              <a:pPr/>
              <a:t>3</a:t>
            </a:fld>
            <a:endParaRPr lang="en-US" altLang="en-US" sz="2000" baseline="0">
              <a:solidFill>
                <a:schemeClr val="bg2"/>
              </a:solidFill>
            </a:endParaRPr>
          </a:p>
        </p:txBody>
      </p:sp>
      <p:sp>
        <p:nvSpPr>
          <p:cNvPr id="8194" name="Rectangle 2">
            <a:extLst>
              <a:ext uri="{FF2B5EF4-FFF2-40B4-BE49-F238E27FC236}">
                <a16:creationId xmlns:a16="http://schemas.microsoft.com/office/drawing/2014/main" id="{71D76B30-61BC-6F96-55E7-7054E9A1BD3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195" name="Rectangle 3">
            <a:extLst>
              <a:ext uri="{FF2B5EF4-FFF2-40B4-BE49-F238E27FC236}">
                <a16:creationId xmlns:a16="http://schemas.microsoft.com/office/drawing/2014/main" id="{7D51CF94-9740-85D7-8376-2F6E85AF3E6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196" name="Rectangle 4">
            <a:extLst>
              <a:ext uri="{FF2B5EF4-FFF2-40B4-BE49-F238E27FC236}">
                <a16:creationId xmlns:a16="http://schemas.microsoft.com/office/drawing/2014/main" id="{E64CAC87-3AAC-B6F3-43A3-A228A164AC9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197" name="Rectangle 5">
            <a:extLst>
              <a:ext uri="{FF2B5EF4-FFF2-40B4-BE49-F238E27FC236}">
                <a16:creationId xmlns:a16="http://schemas.microsoft.com/office/drawing/2014/main" id="{670C2597-35B5-240E-70A4-6A6DC496735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198" name="Rectangle 6">
            <a:extLst>
              <a:ext uri="{FF2B5EF4-FFF2-40B4-BE49-F238E27FC236}">
                <a16:creationId xmlns:a16="http://schemas.microsoft.com/office/drawing/2014/main" id="{F6E6308A-A51E-ABDC-28D6-6E44C4848F5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199" name="Rectangle 7">
            <a:extLst>
              <a:ext uri="{FF2B5EF4-FFF2-40B4-BE49-F238E27FC236}">
                <a16:creationId xmlns:a16="http://schemas.microsoft.com/office/drawing/2014/main" id="{F81C96BA-CD3C-E521-A150-186EB54AD66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200" name="Rectangle 8">
            <a:extLst>
              <a:ext uri="{FF2B5EF4-FFF2-40B4-BE49-F238E27FC236}">
                <a16:creationId xmlns:a16="http://schemas.microsoft.com/office/drawing/2014/main" id="{503626BF-7FD2-5A41-94B1-5D130910721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201" name="Line 9">
            <a:extLst>
              <a:ext uri="{FF2B5EF4-FFF2-40B4-BE49-F238E27FC236}">
                <a16:creationId xmlns:a16="http://schemas.microsoft.com/office/drawing/2014/main" id="{F17152AF-FB6D-E421-EF85-93489FB2536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10">
            <a:extLst>
              <a:ext uri="{FF2B5EF4-FFF2-40B4-BE49-F238E27FC236}">
                <a16:creationId xmlns:a16="http://schemas.microsoft.com/office/drawing/2014/main" id="{C58E820E-CC47-174B-DC4F-C1A38FBAF015}"/>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Rectangle 11">
            <a:extLst>
              <a:ext uri="{FF2B5EF4-FFF2-40B4-BE49-F238E27FC236}">
                <a16:creationId xmlns:a16="http://schemas.microsoft.com/office/drawing/2014/main" id="{BDA7C513-FBDB-C902-CC29-CA923C0E5AD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transport layer is responsible for process-to-process delivery.</a:t>
            </a:r>
          </a:p>
        </p:txBody>
      </p:sp>
      <p:grpSp>
        <p:nvGrpSpPr>
          <p:cNvPr id="8204" name="Group 12">
            <a:extLst>
              <a:ext uri="{FF2B5EF4-FFF2-40B4-BE49-F238E27FC236}">
                <a16:creationId xmlns:a16="http://schemas.microsoft.com/office/drawing/2014/main" id="{D6A127B8-004A-63B9-581B-92C0921DA66E}"/>
              </a:ext>
            </a:extLst>
          </p:cNvPr>
          <p:cNvGrpSpPr>
            <a:grpSpLocks/>
          </p:cNvGrpSpPr>
          <p:nvPr/>
        </p:nvGrpSpPr>
        <p:grpSpPr bwMode="auto">
          <a:xfrm>
            <a:off x="457200" y="1981200"/>
            <a:ext cx="1143000" cy="566738"/>
            <a:chOff x="1200" y="1248"/>
            <a:chExt cx="720" cy="357"/>
          </a:xfrm>
        </p:grpSpPr>
        <p:pic>
          <p:nvPicPr>
            <p:cNvPr id="8205" name="Picture 13">
              <a:extLst>
                <a:ext uri="{FF2B5EF4-FFF2-40B4-BE49-F238E27FC236}">
                  <a16:creationId xmlns:a16="http://schemas.microsoft.com/office/drawing/2014/main" id="{6A95A3AE-8A87-2C8D-8BAA-C518FA0F0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6" name="Text Box 14">
              <a:extLst>
                <a:ext uri="{FF2B5EF4-FFF2-40B4-BE49-F238E27FC236}">
                  <a16:creationId xmlns:a16="http://schemas.microsoft.com/office/drawing/2014/main" id="{23818354-E3F7-3E76-6E32-0807CB37595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1">
            <a:extLst>
              <a:ext uri="{FF2B5EF4-FFF2-40B4-BE49-F238E27FC236}">
                <a16:creationId xmlns:a16="http://schemas.microsoft.com/office/drawing/2014/main" id="{0586D0BF-F07D-BC08-B63E-A94777B6F14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B9B2AA73-4599-E540-8E4A-21C0B84DAB8C}" type="slidenum">
              <a:rPr lang="en-US" altLang="en-US" sz="2000" baseline="0" smtClean="0">
                <a:solidFill>
                  <a:schemeClr val="bg2"/>
                </a:solidFill>
              </a:rPr>
              <a:pPr/>
              <a:t>30</a:t>
            </a:fld>
            <a:endParaRPr lang="en-US" altLang="en-US" sz="2000" baseline="0">
              <a:solidFill>
                <a:schemeClr val="bg2"/>
              </a:solidFill>
            </a:endParaRPr>
          </a:p>
        </p:txBody>
      </p:sp>
      <p:sp>
        <p:nvSpPr>
          <p:cNvPr id="63490" name="Rectangle 2">
            <a:extLst>
              <a:ext uri="{FF2B5EF4-FFF2-40B4-BE49-F238E27FC236}">
                <a16:creationId xmlns:a16="http://schemas.microsoft.com/office/drawing/2014/main" id="{2B61A639-CBB0-7F6E-F74C-D6198611D91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1" name="Rectangle 3">
            <a:extLst>
              <a:ext uri="{FF2B5EF4-FFF2-40B4-BE49-F238E27FC236}">
                <a16:creationId xmlns:a16="http://schemas.microsoft.com/office/drawing/2014/main" id="{D33F5037-9C48-350A-BC53-8DB5A15C26B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2" name="Rectangle 4">
            <a:extLst>
              <a:ext uri="{FF2B5EF4-FFF2-40B4-BE49-F238E27FC236}">
                <a16:creationId xmlns:a16="http://schemas.microsoft.com/office/drawing/2014/main" id="{C135C234-EFF0-3EC6-486D-077986D2BD9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3" name="Rectangle 5">
            <a:extLst>
              <a:ext uri="{FF2B5EF4-FFF2-40B4-BE49-F238E27FC236}">
                <a16:creationId xmlns:a16="http://schemas.microsoft.com/office/drawing/2014/main" id="{B496ED32-E582-BE79-87A9-EF2486D13EB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4" name="Rectangle 6">
            <a:extLst>
              <a:ext uri="{FF2B5EF4-FFF2-40B4-BE49-F238E27FC236}">
                <a16:creationId xmlns:a16="http://schemas.microsoft.com/office/drawing/2014/main" id="{5644310F-8F87-0E06-9379-DA1FE5075D3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5" name="Rectangle 7">
            <a:extLst>
              <a:ext uri="{FF2B5EF4-FFF2-40B4-BE49-F238E27FC236}">
                <a16:creationId xmlns:a16="http://schemas.microsoft.com/office/drawing/2014/main" id="{B6A0AA3E-E19A-59F6-5265-E629AE4829C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6" name="Rectangle 8">
            <a:extLst>
              <a:ext uri="{FF2B5EF4-FFF2-40B4-BE49-F238E27FC236}">
                <a16:creationId xmlns:a16="http://schemas.microsoft.com/office/drawing/2014/main" id="{23473111-DF1F-9E03-BBC2-060F2F225FA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3497" name="Line 9">
            <a:extLst>
              <a:ext uri="{FF2B5EF4-FFF2-40B4-BE49-F238E27FC236}">
                <a16:creationId xmlns:a16="http://schemas.microsoft.com/office/drawing/2014/main" id="{0BB5DB2B-EB4A-20B3-12BA-863E264F2543}"/>
              </a:ext>
            </a:extLst>
          </p:cNvPr>
          <p:cNvSpPr>
            <a:spLocks noChangeShapeType="1"/>
          </p:cNvSpPr>
          <p:nvPr/>
        </p:nvSpPr>
        <p:spPr bwMode="auto">
          <a:xfrm>
            <a:off x="457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Line 10">
            <a:extLst>
              <a:ext uri="{FF2B5EF4-FFF2-40B4-BE49-F238E27FC236}">
                <a16:creationId xmlns:a16="http://schemas.microsoft.com/office/drawing/2014/main" id="{1F66ED1B-6811-3444-58A3-2981DC385D47}"/>
              </a:ext>
            </a:extLst>
          </p:cNvPr>
          <p:cNvSpPr>
            <a:spLocks noChangeShapeType="1"/>
          </p:cNvSpPr>
          <p:nvPr/>
        </p:nvSpPr>
        <p:spPr bwMode="auto">
          <a:xfrm>
            <a:off x="458788" y="5105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9" name="Rectangle 11">
            <a:extLst>
              <a:ext uri="{FF2B5EF4-FFF2-40B4-BE49-F238E27FC236}">
                <a16:creationId xmlns:a16="http://schemas.microsoft.com/office/drawing/2014/main" id="{0DAF138E-83A6-6EA8-BD4F-55220C390A04}"/>
              </a:ext>
            </a:extLst>
          </p:cNvPr>
          <p:cNvSpPr>
            <a:spLocks noChangeArrowheads="1"/>
          </p:cNvSpPr>
          <p:nvPr/>
        </p:nvSpPr>
        <p:spPr bwMode="auto">
          <a:xfrm>
            <a:off x="495300" y="19970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value of the acknowledgment field in a segment defines</a:t>
            </a:r>
          </a:p>
          <a:p>
            <a:pPr algn="ctr"/>
            <a:r>
              <a:rPr lang="en-US" altLang="en-US" baseline="0"/>
              <a:t>the number of the next byte a party expects to receive.</a:t>
            </a:r>
          </a:p>
          <a:p>
            <a:pPr algn="ctr"/>
            <a:r>
              <a:rPr lang="en-US" altLang="en-US" baseline="0"/>
              <a:t>The acknowledgment number is cumulative.</a:t>
            </a:r>
          </a:p>
        </p:txBody>
      </p:sp>
      <p:grpSp>
        <p:nvGrpSpPr>
          <p:cNvPr id="63500" name="Group 12">
            <a:extLst>
              <a:ext uri="{FF2B5EF4-FFF2-40B4-BE49-F238E27FC236}">
                <a16:creationId xmlns:a16="http://schemas.microsoft.com/office/drawing/2014/main" id="{EE6556D3-E5DA-A0E1-5003-9CA00D5C17F9}"/>
              </a:ext>
            </a:extLst>
          </p:cNvPr>
          <p:cNvGrpSpPr>
            <a:grpSpLocks/>
          </p:cNvGrpSpPr>
          <p:nvPr/>
        </p:nvGrpSpPr>
        <p:grpSpPr bwMode="auto">
          <a:xfrm>
            <a:off x="457200" y="1219200"/>
            <a:ext cx="1143000" cy="566738"/>
            <a:chOff x="1200" y="1248"/>
            <a:chExt cx="720" cy="357"/>
          </a:xfrm>
        </p:grpSpPr>
        <p:pic>
          <p:nvPicPr>
            <p:cNvPr id="63501" name="Picture 13">
              <a:extLst>
                <a:ext uri="{FF2B5EF4-FFF2-40B4-BE49-F238E27FC236}">
                  <a16:creationId xmlns:a16="http://schemas.microsoft.com/office/drawing/2014/main" id="{6D849890-868A-FBCE-5E87-C6A119B24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02" name="Text Box 14">
              <a:extLst>
                <a:ext uri="{FF2B5EF4-FFF2-40B4-BE49-F238E27FC236}">
                  <a16:creationId xmlns:a16="http://schemas.microsoft.com/office/drawing/2014/main" id="{A69E761C-8779-FC30-7C47-2CE5B4D4B73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1">
            <a:extLst>
              <a:ext uri="{FF2B5EF4-FFF2-40B4-BE49-F238E27FC236}">
                <a16:creationId xmlns:a16="http://schemas.microsoft.com/office/drawing/2014/main" id="{77F59E00-99B1-E936-6C26-B00843110D9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37A4D3B8-C3E8-394A-98E3-C459D99F9DDE}" type="slidenum">
              <a:rPr lang="en-US" altLang="en-US" sz="2000" baseline="0" smtClean="0">
                <a:solidFill>
                  <a:schemeClr val="bg2"/>
                </a:solidFill>
              </a:rPr>
              <a:pPr/>
              <a:t>31</a:t>
            </a:fld>
            <a:endParaRPr lang="en-US" altLang="en-US" sz="2000" baseline="0">
              <a:solidFill>
                <a:schemeClr val="bg2"/>
              </a:solidFill>
            </a:endParaRPr>
          </a:p>
        </p:txBody>
      </p:sp>
      <p:sp>
        <p:nvSpPr>
          <p:cNvPr id="65538" name="Line 2">
            <a:extLst>
              <a:ext uri="{FF2B5EF4-FFF2-40B4-BE49-F238E27FC236}">
                <a16:creationId xmlns:a16="http://schemas.microsoft.com/office/drawing/2014/main" id="{A456F34B-27D3-D74D-F913-48871D37F05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9" name="Line 3">
            <a:extLst>
              <a:ext uri="{FF2B5EF4-FFF2-40B4-BE49-F238E27FC236}">
                <a16:creationId xmlns:a16="http://schemas.microsoft.com/office/drawing/2014/main" id="{70A02A0D-F6D0-A094-8E63-B368F734B1A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0" name="Text Box 4">
            <a:extLst>
              <a:ext uri="{FF2B5EF4-FFF2-40B4-BE49-F238E27FC236}">
                <a16:creationId xmlns:a16="http://schemas.microsoft.com/office/drawing/2014/main" id="{AF880A1D-6F80-69C2-27F2-29DCA2847FCB}"/>
              </a:ext>
            </a:extLst>
          </p:cNvPr>
          <p:cNvSpPr txBox="1">
            <a:spLocks noChangeArrowheads="1"/>
          </p:cNvSpPr>
          <p:nvPr/>
        </p:nvSpPr>
        <p:spPr bwMode="auto">
          <a:xfrm>
            <a:off x="304800" y="381000"/>
            <a:ext cx="413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23.16  </a:t>
            </a:r>
            <a:r>
              <a:rPr lang="en-US" altLang="en-US" sz="2000" i="1" baseline="0">
                <a:latin typeface="Times New Roman" panose="02020603050405020304" pitchFamily="18" charset="0"/>
              </a:rPr>
              <a:t>TCP segment format</a:t>
            </a:r>
          </a:p>
        </p:txBody>
      </p:sp>
      <p:sp>
        <p:nvSpPr>
          <p:cNvPr id="65541" name="Line 5">
            <a:extLst>
              <a:ext uri="{FF2B5EF4-FFF2-40B4-BE49-F238E27FC236}">
                <a16:creationId xmlns:a16="http://schemas.microsoft.com/office/drawing/2014/main" id="{972FF224-BB64-1D43-149F-0773B45DE9A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42" name="Picture 6">
            <a:extLst>
              <a:ext uri="{FF2B5EF4-FFF2-40B4-BE49-F238E27FC236}">
                <a16:creationId xmlns:a16="http://schemas.microsoft.com/office/drawing/2014/main" id="{E7546500-1B38-9DD5-BEBF-C3194E01E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775700"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1">
            <a:extLst>
              <a:ext uri="{FF2B5EF4-FFF2-40B4-BE49-F238E27FC236}">
                <a16:creationId xmlns:a16="http://schemas.microsoft.com/office/drawing/2014/main" id="{DCB81B95-CD9C-185F-E219-EF2BD4117E3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B486B71-1767-D143-9D11-4AA7B8E32DAC}" type="slidenum">
              <a:rPr lang="en-US" altLang="en-US" sz="2000" baseline="0" smtClean="0">
                <a:solidFill>
                  <a:schemeClr val="bg2"/>
                </a:solidFill>
              </a:rPr>
              <a:pPr/>
              <a:t>32</a:t>
            </a:fld>
            <a:endParaRPr lang="en-US" altLang="en-US" sz="2000" baseline="0">
              <a:solidFill>
                <a:schemeClr val="bg2"/>
              </a:solidFill>
            </a:endParaRPr>
          </a:p>
        </p:txBody>
      </p:sp>
      <p:sp>
        <p:nvSpPr>
          <p:cNvPr id="67586" name="Line 2">
            <a:extLst>
              <a:ext uri="{FF2B5EF4-FFF2-40B4-BE49-F238E27FC236}">
                <a16:creationId xmlns:a16="http://schemas.microsoft.com/office/drawing/2014/main" id="{7843543D-3CBE-3071-113C-F16BE6EB4A8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7" name="Line 3">
            <a:extLst>
              <a:ext uri="{FF2B5EF4-FFF2-40B4-BE49-F238E27FC236}">
                <a16:creationId xmlns:a16="http://schemas.microsoft.com/office/drawing/2014/main" id="{B70C1F3D-5BE2-04AB-6F28-4A5A7709274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8" name="Text Box 4">
            <a:extLst>
              <a:ext uri="{FF2B5EF4-FFF2-40B4-BE49-F238E27FC236}">
                <a16:creationId xmlns:a16="http://schemas.microsoft.com/office/drawing/2014/main" id="{F40ACA6F-1B62-2C4A-FA2B-B29FDF007338}"/>
              </a:ext>
            </a:extLst>
          </p:cNvPr>
          <p:cNvSpPr txBox="1">
            <a:spLocks noChangeArrowheads="1"/>
          </p:cNvSpPr>
          <p:nvPr/>
        </p:nvSpPr>
        <p:spPr bwMode="auto">
          <a:xfrm>
            <a:off x="304800" y="381000"/>
            <a:ext cx="329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23.17  </a:t>
            </a:r>
            <a:r>
              <a:rPr lang="en-US" altLang="en-US" sz="2000" i="1" baseline="0">
                <a:latin typeface="Times New Roman" panose="02020603050405020304" pitchFamily="18" charset="0"/>
              </a:rPr>
              <a:t>Control field</a:t>
            </a:r>
          </a:p>
        </p:txBody>
      </p:sp>
      <p:sp>
        <p:nvSpPr>
          <p:cNvPr id="67589" name="Line 5">
            <a:extLst>
              <a:ext uri="{FF2B5EF4-FFF2-40B4-BE49-F238E27FC236}">
                <a16:creationId xmlns:a16="http://schemas.microsoft.com/office/drawing/2014/main" id="{98D7524B-D259-DFA1-7A63-C99E54CE077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7590" name="Picture 6">
            <a:extLst>
              <a:ext uri="{FF2B5EF4-FFF2-40B4-BE49-F238E27FC236}">
                <a16:creationId xmlns:a16="http://schemas.microsoft.com/office/drawing/2014/main" id="{EC57F056-C7F4-DC0D-F365-BAAB0FA8E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471738"/>
            <a:ext cx="848360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1">
            <a:extLst>
              <a:ext uri="{FF2B5EF4-FFF2-40B4-BE49-F238E27FC236}">
                <a16:creationId xmlns:a16="http://schemas.microsoft.com/office/drawing/2014/main" id="{AB51E0BD-4F0E-21CB-8396-74FA8790F95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C5FCF705-7C02-F44F-9FB7-9168AE08DB2B}" type="slidenum">
              <a:rPr lang="en-US" altLang="en-US" sz="2000" baseline="0" smtClean="0">
                <a:solidFill>
                  <a:schemeClr val="bg2"/>
                </a:solidFill>
              </a:rPr>
              <a:pPr/>
              <a:t>33</a:t>
            </a:fld>
            <a:endParaRPr lang="en-US" altLang="en-US" sz="2000" baseline="0">
              <a:solidFill>
                <a:schemeClr val="bg2"/>
              </a:solidFill>
            </a:endParaRPr>
          </a:p>
        </p:txBody>
      </p:sp>
      <p:sp>
        <p:nvSpPr>
          <p:cNvPr id="69634" name="Text Box 2">
            <a:extLst>
              <a:ext uri="{FF2B5EF4-FFF2-40B4-BE49-F238E27FC236}">
                <a16:creationId xmlns:a16="http://schemas.microsoft.com/office/drawing/2014/main" id="{C28109F4-CE98-660A-8596-273F59623B0A}"/>
              </a:ext>
            </a:extLst>
          </p:cNvPr>
          <p:cNvSpPr txBox="1">
            <a:spLocks noChangeArrowheads="1"/>
          </p:cNvSpPr>
          <p:nvPr/>
        </p:nvSpPr>
        <p:spPr bwMode="auto">
          <a:xfrm>
            <a:off x="990600" y="914400"/>
            <a:ext cx="5745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23.3  </a:t>
            </a:r>
            <a:r>
              <a:rPr lang="en-US" altLang="en-US" sz="2000" i="1" baseline="0">
                <a:latin typeface="Times New Roman" panose="02020603050405020304" pitchFamily="18" charset="0"/>
              </a:rPr>
              <a:t>Description of flags in the control field</a:t>
            </a:r>
          </a:p>
        </p:txBody>
      </p:sp>
      <p:pic>
        <p:nvPicPr>
          <p:cNvPr id="69635" name="Picture 4">
            <a:extLst>
              <a:ext uri="{FF2B5EF4-FFF2-40B4-BE49-F238E27FC236}">
                <a16:creationId xmlns:a16="http://schemas.microsoft.com/office/drawing/2014/main" id="{597EEF08-9B55-FBE4-2AC3-4D47D8B48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31913"/>
            <a:ext cx="70104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1">
            <a:extLst>
              <a:ext uri="{FF2B5EF4-FFF2-40B4-BE49-F238E27FC236}">
                <a16:creationId xmlns:a16="http://schemas.microsoft.com/office/drawing/2014/main" id="{55218A80-1789-9176-A5CC-5C045B553A0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C86C1AC2-D5E3-0045-AEE9-AC2D695F9F95}" type="slidenum">
              <a:rPr lang="en-US" altLang="en-US" sz="2000" baseline="0" smtClean="0">
                <a:solidFill>
                  <a:schemeClr val="bg2"/>
                </a:solidFill>
              </a:rPr>
              <a:pPr/>
              <a:t>34</a:t>
            </a:fld>
            <a:endParaRPr lang="en-US" altLang="en-US" sz="2000" baseline="0">
              <a:solidFill>
                <a:schemeClr val="bg2"/>
              </a:solidFill>
            </a:endParaRPr>
          </a:p>
        </p:txBody>
      </p:sp>
      <p:sp>
        <p:nvSpPr>
          <p:cNvPr id="71682" name="Line 2">
            <a:extLst>
              <a:ext uri="{FF2B5EF4-FFF2-40B4-BE49-F238E27FC236}">
                <a16:creationId xmlns:a16="http://schemas.microsoft.com/office/drawing/2014/main" id="{8C5C0D56-8722-4007-C1DA-3F82A4DC680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3" name="Line 3">
            <a:extLst>
              <a:ext uri="{FF2B5EF4-FFF2-40B4-BE49-F238E27FC236}">
                <a16:creationId xmlns:a16="http://schemas.microsoft.com/office/drawing/2014/main" id="{C80268FE-45CD-75D5-0C00-85FD4CADC40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4" name="Text Box 4">
            <a:extLst>
              <a:ext uri="{FF2B5EF4-FFF2-40B4-BE49-F238E27FC236}">
                <a16:creationId xmlns:a16="http://schemas.microsoft.com/office/drawing/2014/main" id="{5A252320-50BC-A812-D15E-BFD905282667}"/>
              </a:ext>
            </a:extLst>
          </p:cNvPr>
          <p:cNvSpPr txBox="1">
            <a:spLocks noChangeArrowheads="1"/>
          </p:cNvSpPr>
          <p:nvPr/>
        </p:nvSpPr>
        <p:spPr bwMode="auto">
          <a:xfrm>
            <a:off x="304800" y="381000"/>
            <a:ext cx="783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23.18  </a:t>
            </a:r>
            <a:r>
              <a:rPr lang="en-US" altLang="en-US" sz="2000" i="1" baseline="0">
                <a:latin typeface="Times New Roman" panose="02020603050405020304" pitchFamily="18" charset="0"/>
              </a:rPr>
              <a:t>Connection establishment using three-way handshaking</a:t>
            </a:r>
          </a:p>
        </p:txBody>
      </p:sp>
      <p:sp>
        <p:nvSpPr>
          <p:cNvPr id="71685" name="Line 5">
            <a:extLst>
              <a:ext uri="{FF2B5EF4-FFF2-40B4-BE49-F238E27FC236}">
                <a16:creationId xmlns:a16="http://schemas.microsoft.com/office/drawing/2014/main" id="{A4BF3208-01B6-9E85-F232-4A257BCA055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686" name="Picture 6">
            <a:extLst>
              <a:ext uri="{FF2B5EF4-FFF2-40B4-BE49-F238E27FC236}">
                <a16:creationId xmlns:a16="http://schemas.microsoft.com/office/drawing/2014/main" id="{781464E5-AE33-006E-99A8-F34467349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143000"/>
            <a:ext cx="6672262"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1">
            <a:extLst>
              <a:ext uri="{FF2B5EF4-FFF2-40B4-BE49-F238E27FC236}">
                <a16:creationId xmlns:a16="http://schemas.microsoft.com/office/drawing/2014/main" id="{3EB88AE7-1865-74EF-C10B-77F6718B54E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D9FD9D60-4BCA-E645-B74E-AEFCC9FBD362}" type="slidenum">
              <a:rPr lang="en-US" altLang="en-US" sz="2000" baseline="0" smtClean="0">
                <a:solidFill>
                  <a:schemeClr val="bg2"/>
                </a:solidFill>
              </a:rPr>
              <a:pPr/>
              <a:t>35</a:t>
            </a:fld>
            <a:endParaRPr lang="en-US" altLang="en-US" sz="2000" baseline="0">
              <a:solidFill>
                <a:schemeClr val="bg2"/>
              </a:solidFill>
            </a:endParaRPr>
          </a:p>
        </p:txBody>
      </p:sp>
      <p:sp>
        <p:nvSpPr>
          <p:cNvPr id="73730" name="Rectangle 2">
            <a:extLst>
              <a:ext uri="{FF2B5EF4-FFF2-40B4-BE49-F238E27FC236}">
                <a16:creationId xmlns:a16="http://schemas.microsoft.com/office/drawing/2014/main" id="{AC14268F-1844-7BCB-06F0-69734FDB589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1" name="Rectangle 3">
            <a:extLst>
              <a:ext uri="{FF2B5EF4-FFF2-40B4-BE49-F238E27FC236}">
                <a16:creationId xmlns:a16="http://schemas.microsoft.com/office/drawing/2014/main" id="{2183828F-61C7-AE9C-F80D-17E8E4615C7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2" name="Rectangle 4">
            <a:extLst>
              <a:ext uri="{FF2B5EF4-FFF2-40B4-BE49-F238E27FC236}">
                <a16:creationId xmlns:a16="http://schemas.microsoft.com/office/drawing/2014/main" id="{6B53D0F1-A11F-BEB1-A7B1-8C752DF9E52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3" name="Rectangle 5">
            <a:extLst>
              <a:ext uri="{FF2B5EF4-FFF2-40B4-BE49-F238E27FC236}">
                <a16:creationId xmlns:a16="http://schemas.microsoft.com/office/drawing/2014/main" id="{F32779F0-9B34-5103-8BD3-5DCB1A282ED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4" name="Rectangle 6">
            <a:extLst>
              <a:ext uri="{FF2B5EF4-FFF2-40B4-BE49-F238E27FC236}">
                <a16:creationId xmlns:a16="http://schemas.microsoft.com/office/drawing/2014/main" id="{D15EF7C4-E600-063A-3F1B-F0B41ADEF71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5" name="Rectangle 7">
            <a:extLst>
              <a:ext uri="{FF2B5EF4-FFF2-40B4-BE49-F238E27FC236}">
                <a16:creationId xmlns:a16="http://schemas.microsoft.com/office/drawing/2014/main" id="{29DA39BA-6288-A4F5-F7FB-A8209B536D8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6" name="Rectangle 8">
            <a:extLst>
              <a:ext uri="{FF2B5EF4-FFF2-40B4-BE49-F238E27FC236}">
                <a16:creationId xmlns:a16="http://schemas.microsoft.com/office/drawing/2014/main" id="{4B6F2230-F7AB-0B66-F8C0-BB34894DD3F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3737" name="Line 9">
            <a:extLst>
              <a:ext uri="{FF2B5EF4-FFF2-40B4-BE49-F238E27FC236}">
                <a16:creationId xmlns:a16="http://schemas.microsoft.com/office/drawing/2014/main" id="{6B5867E5-D3B7-E233-3AD3-63FFEA06B84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10">
            <a:extLst>
              <a:ext uri="{FF2B5EF4-FFF2-40B4-BE49-F238E27FC236}">
                <a16:creationId xmlns:a16="http://schemas.microsoft.com/office/drawing/2014/main" id="{20DBF50F-1479-2B41-E614-46F738E4F987}"/>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9" name="Rectangle 11">
            <a:extLst>
              <a:ext uri="{FF2B5EF4-FFF2-40B4-BE49-F238E27FC236}">
                <a16:creationId xmlns:a16="http://schemas.microsoft.com/office/drawing/2014/main" id="{00D30F09-145E-E725-9398-7B8FB6C9584C}"/>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 SYN segment cannot carry data, but it consumes one sequence number.</a:t>
            </a:r>
          </a:p>
        </p:txBody>
      </p:sp>
      <p:grpSp>
        <p:nvGrpSpPr>
          <p:cNvPr id="73740" name="Group 12">
            <a:extLst>
              <a:ext uri="{FF2B5EF4-FFF2-40B4-BE49-F238E27FC236}">
                <a16:creationId xmlns:a16="http://schemas.microsoft.com/office/drawing/2014/main" id="{EBB80D06-9167-F642-573E-89FE63B4E6D7}"/>
              </a:ext>
            </a:extLst>
          </p:cNvPr>
          <p:cNvGrpSpPr>
            <a:grpSpLocks/>
          </p:cNvGrpSpPr>
          <p:nvPr/>
        </p:nvGrpSpPr>
        <p:grpSpPr bwMode="auto">
          <a:xfrm>
            <a:off x="457200" y="1981200"/>
            <a:ext cx="1143000" cy="566738"/>
            <a:chOff x="1200" y="1248"/>
            <a:chExt cx="720" cy="357"/>
          </a:xfrm>
        </p:grpSpPr>
        <p:pic>
          <p:nvPicPr>
            <p:cNvPr id="73741" name="Picture 13">
              <a:extLst>
                <a:ext uri="{FF2B5EF4-FFF2-40B4-BE49-F238E27FC236}">
                  <a16:creationId xmlns:a16="http://schemas.microsoft.com/office/drawing/2014/main" id="{F2692123-C52B-640D-58FC-E2D4E5201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42" name="Text Box 14">
              <a:extLst>
                <a:ext uri="{FF2B5EF4-FFF2-40B4-BE49-F238E27FC236}">
                  <a16:creationId xmlns:a16="http://schemas.microsoft.com/office/drawing/2014/main" id="{5D8A242C-4342-7660-58A6-A867310B268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1">
            <a:extLst>
              <a:ext uri="{FF2B5EF4-FFF2-40B4-BE49-F238E27FC236}">
                <a16:creationId xmlns:a16="http://schemas.microsoft.com/office/drawing/2014/main" id="{2EEBD3C7-31EF-B4CE-0907-682A3CDAA84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B1A6A50F-D628-6947-9CFE-D35E6B290D1E}" type="slidenum">
              <a:rPr lang="en-US" altLang="en-US" sz="2000" baseline="0" smtClean="0">
                <a:solidFill>
                  <a:schemeClr val="bg2"/>
                </a:solidFill>
              </a:rPr>
              <a:pPr/>
              <a:t>36</a:t>
            </a:fld>
            <a:endParaRPr lang="en-US" altLang="en-US" sz="2000" baseline="0">
              <a:solidFill>
                <a:schemeClr val="bg2"/>
              </a:solidFill>
            </a:endParaRPr>
          </a:p>
        </p:txBody>
      </p:sp>
      <p:sp>
        <p:nvSpPr>
          <p:cNvPr id="75778" name="Rectangle 2">
            <a:extLst>
              <a:ext uri="{FF2B5EF4-FFF2-40B4-BE49-F238E27FC236}">
                <a16:creationId xmlns:a16="http://schemas.microsoft.com/office/drawing/2014/main" id="{F49BD9A5-E52D-54E7-3D0A-AEFE84B76E2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79" name="Rectangle 3">
            <a:extLst>
              <a:ext uri="{FF2B5EF4-FFF2-40B4-BE49-F238E27FC236}">
                <a16:creationId xmlns:a16="http://schemas.microsoft.com/office/drawing/2014/main" id="{DCE503AD-168C-8F54-E229-1EC632EB5F4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80" name="Rectangle 4">
            <a:extLst>
              <a:ext uri="{FF2B5EF4-FFF2-40B4-BE49-F238E27FC236}">
                <a16:creationId xmlns:a16="http://schemas.microsoft.com/office/drawing/2014/main" id="{250C1A05-6E7D-6584-EEB6-49FD2F65393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81" name="Rectangle 5">
            <a:extLst>
              <a:ext uri="{FF2B5EF4-FFF2-40B4-BE49-F238E27FC236}">
                <a16:creationId xmlns:a16="http://schemas.microsoft.com/office/drawing/2014/main" id="{A306F531-DBC1-3D97-D692-CEC0A8CB9AD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82" name="Rectangle 6">
            <a:extLst>
              <a:ext uri="{FF2B5EF4-FFF2-40B4-BE49-F238E27FC236}">
                <a16:creationId xmlns:a16="http://schemas.microsoft.com/office/drawing/2014/main" id="{DA87A4D3-D38A-3087-5723-0AB703A0838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83" name="Rectangle 7">
            <a:extLst>
              <a:ext uri="{FF2B5EF4-FFF2-40B4-BE49-F238E27FC236}">
                <a16:creationId xmlns:a16="http://schemas.microsoft.com/office/drawing/2014/main" id="{A9B60899-BADC-A1B2-513E-85D51A68F45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84" name="Rectangle 8">
            <a:extLst>
              <a:ext uri="{FF2B5EF4-FFF2-40B4-BE49-F238E27FC236}">
                <a16:creationId xmlns:a16="http://schemas.microsoft.com/office/drawing/2014/main" id="{E064F0E3-2D81-0E6E-3111-6F1043588C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5785" name="Line 9">
            <a:extLst>
              <a:ext uri="{FF2B5EF4-FFF2-40B4-BE49-F238E27FC236}">
                <a16:creationId xmlns:a16="http://schemas.microsoft.com/office/drawing/2014/main" id="{400EC689-F0DF-1118-7FD2-0E18B8F7256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Line 10">
            <a:extLst>
              <a:ext uri="{FF2B5EF4-FFF2-40B4-BE49-F238E27FC236}">
                <a16:creationId xmlns:a16="http://schemas.microsoft.com/office/drawing/2014/main" id="{2FAAAA8A-15D0-E7B5-983D-0A2F8EE2B5F2}"/>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7" name="Rectangle 11">
            <a:extLst>
              <a:ext uri="{FF2B5EF4-FFF2-40B4-BE49-F238E27FC236}">
                <a16:creationId xmlns:a16="http://schemas.microsoft.com/office/drawing/2014/main" id="{570607C2-2A85-3D3D-ADA5-C6BB5E352EA6}"/>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 SYN + ACK segment cannot </a:t>
            </a:r>
            <a:br>
              <a:rPr lang="en-US" altLang="en-US" baseline="0"/>
            </a:br>
            <a:r>
              <a:rPr lang="en-US" altLang="en-US" baseline="0"/>
              <a:t>carry data, but does consume one </a:t>
            </a:r>
            <a:br>
              <a:rPr lang="en-US" altLang="en-US" baseline="0"/>
            </a:br>
            <a:r>
              <a:rPr lang="en-US" altLang="en-US" baseline="0"/>
              <a:t>sequence number.</a:t>
            </a:r>
          </a:p>
        </p:txBody>
      </p:sp>
      <p:grpSp>
        <p:nvGrpSpPr>
          <p:cNvPr id="75788" name="Group 12">
            <a:extLst>
              <a:ext uri="{FF2B5EF4-FFF2-40B4-BE49-F238E27FC236}">
                <a16:creationId xmlns:a16="http://schemas.microsoft.com/office/drawing/2014/main" id="{C86E21BA-5EAE-A4FA-4EF4-453DF8A8A27C}"/>
              </a:ext>
            </a:extLst>
          </p:cNvPr>
          <p:cNvGrpSpPr>
            <a:grpSpLocks/>
          </p:cNvGrpSpPr>
          <p:nvPr/>
        </p:nvGrpSpPr>
        <p:grpSpPr bwMode="auto">
          <a:xfrm>
            <a:off x="457200" y="1981200"/>
            <a:ext cx="1143000" cy="566738"/>
            <a:chOff x="1200" y="1248"/>
            <a:chExt cx="720" cy="357"/>
          </a:xfrm>
        </p:grpSpPr>
        <p:pic>
          <p:nvPicPr>
            <p:cNvPr id="75789" name="Picture 13">
              <a:extLst>
                <a:ext uri="{FF2B5EF4-FFF2-40B4-BE49-F238E27FC236}">
                  <a16:creationId xmlns:a16="http://schemas.microsoft.com/office/drawing/2014/main" id="{F34F5A0E-1904-71F2-FAE3-F9887BAF3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90" name="Text Box 14">
              <a:extLst>
                <a:ext uri="{FF2B5EF4-FFF2-40B4-BE49-F238E27FC236}">
                  <a16:creationId xmlns:a16="http://schemas.microsoft.com/office/drawing/2014/main" id="{73E4B0B5-B204-3796-B8FC-3BEEEBABF79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1">
            <a:extLst>
              <a:ext uri="{FF2B5EF4-FFF2-40B4-BE49-F238E27FC236}">
                <a16:creationId xmlns:a16="http://schemas.microsoft.com/office/drawing/2014/main" id="{D8A7C752-ECD6-C481-B11A-3200B0E93DE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BEA1ED3-AE5B-4A4A-B2A6-092F20BD5568}" type="slidenum">
              <a:rPr lang="en-US" altLang="en-US" sz="2000" baseline="0" smtClean="0">
                <a:solidFill>
                  <a:schemeClr val="bg2"/>
                </a:solidFill>
              </a:rPr>
              <a:pPr/>
              <a:t>37</a:t>
            </a:fld>
            <a:endParaRPr lang="en-US" altLang="en-US" sz="2000" baseline="0">
              <a:solidFill>
                <a:schemeClr val="bg2"/>
              </a:solidFill>
            </a:endParaRPr>
          </a:p>
        </p:txBody>
      </p:sp>
      <p:sp>
        <p:nvSpPr>
          <p:cNvPr id="77826" name="Rectangle 2">
            <a:extLst>
              <a:ext uri="{FF2B5EF4-FFF2-40B4-BE49-F238E27FC236}">
                <a16:creationId xmlns:a16="http://schemas.microsoft.com/office/drawing/2014/main" id="{1957EC0E-A1DF-F591-44CA-838B3F6F2C2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27" name="Rectangle 3">
            <a:extLst>
              <a:ext uri="{FF2B5EF4-FFF2-40B4-BE49-F238E27FC236}">
                <a16:creationId xmlns:a16="http://schemas.microsoft.com/office/drawing/2014/main" id="{60B975CD-D380-F91C-1A48-0C241AB1913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28" name="Rectangle 4">
            <a:extLst>
              <a:ext uri="{FF2B5EF4-FFF2-40B4-BE49-F238E27FC236}">
                <a16:creationId xmlns:a16="http://schemas.microsoft.com/office/drawing/2014/main" id="{37675050-F2B6-F610-6967-D0425176BE3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29" name="Rectangle 5">
            <a:extLst>
              <a:ext uri="{FF2B5EF4-FFF2-40B4-BE49-F238E27FC236}">
                <a16:creationId xmlns:a16="http://schemas.microsoft.com/office/drawing/2014/main" id="{83F7B39B-DE78-14A2-DDB2-867408F60D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30" name="Rectangle 6">
            <a:extLst>
              <a:ext uri="{FF2B5EF4-FFF2-40B4-BE49-F238E27FC236}">
                <a16:creationId xmlns:a16="http://schemas.microsoft.com/office/drawing/2014/main" id="{069B4442-B9C2-56EB-5460-E9C56782FAE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31" name="Rectangle 7">
            <a:extLst>
              <a:ext uri="{FF2B5EF4-FFF2-40B4-BE49-F238E27FC236}">
                <a16:creationId xmlns:a16="http://schemas.microsoft.com/office/drawing/2014/main" id="{B7E3DF4A-4764-A1E3-AEA2-2D060DF1E8C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32" name="Rectangle 8">
            <a:extLst>
              <a:ext uri="{FF2B5EF4-FFF2-40B4-BE49-F238E27FC236}">
                <a16:creationId xmlns:a16="http://schemas.microsoft.com/office/drawing/2014/main" id="{8649D436-D22E-257C-76AF-14B3D52F55A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77833" name="Line 9">
            <a:extLst>
              <a:ext uri="{FF2B5EF4-FFF2-40B4-BE49-F238E27FC236}">
                <a16:creationId xmlns:a16="http://schemas.microsoft.com/office/drawing/2014/main" id="{8CD694C5-0F72-F847-8B98-FB8740590B5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Line 10">
            <a:extLst>
              <a:ext uri="{FF2B5EF4-FFF2-40B4-BE49-F238E27FC236}">
                <a16:creationId xmlns:a16="http://schemas.microsoft.com/office/drawing/2014/main" id="{2A02675D-077E-EA2A-8379-0EAC97A0BC6B}"/>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5" name="Rectangle 11">
            <a:extLst>
              <a:ext uri="{FF2B5EF4-FFF2-40B4-BE49-F238E27FC236}">
                <a16:creationId xmlns:a16="http://schemas.microsoft.com/office/drawing/2014/main" id="{1A4672F1-251F-B786-D955-B086AA133428}"/>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An ACK segment, if carrying no data, consumes no sequence number.</a:t>
            </a:r>
          </a:p>
        </p:txBody>
      </p:sp>
      <p:grpSp>
        <p:nvGrpSpPr>
          <p:cNvPr id="77836" name="Group 12">
            <a:extLst>
              <a:ext uri="{FF2B5EF4-FFF2-40B4-BE49-F238E27FC236}">
                <a16:creationId xmlns:a16="http://schemas.microsoft.com/office/drawing/2014/main" id="{F3FDBB78-0666-78BF-4660-1E48A1666094}"/>
              </a:ext>
            </a:extLst>
          </p:cNvPr>
          <p:cNvGrpSpPr>
            <a:grpSpLocks/>
          </p:cNvGrpSpPr>
          <p:nvPr/>
        </p:nvGrpSpPr>
        <p:grpSpPr bwMode="auto">
          <a:xfrm>
            <a:off x="457200" y="1981200"/>
            <a:ext cx="1143000" cy="566738"/>
            <a:chOff x="1200" y="1248"/>
            <a:chExt cx="720" cy="357"/>
          </a:xfrm>
        </p:grpSpPr>
        <p:pic>
          <p:nvPicPr>
            <p:cNvPr id="77837" name="Picture 13">
              <a:extLst>
                <a:ext uri="{FF2B5EF4-FFF2-40B4-BE49-F238E27FC236}">
                  <a16:creationId xmlns:a16="http://schemas.microsoft.com/office/drawing/2014/main" id="{E6CC22EA-F8B8-4415-AEB5-D39A5B284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8" name="Text Box 14">
              <a:extLst>
                <a:ext uri="{FF2B5EF4-FFF2-40B4-BE49-F238E27FC236}">
                  <a16:creationId xmlns:a16="http://schemas.microsoft.com/office/drawing/2014/main" id="{DAB9F788-40AA-473E-1A35-5517C54A94D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1">
            <a:extLst>
              <a:ext uri="{FF2B5EF4-FFF2-40B4-BE49-F238E27FC236}">
                <a16:creationId xmlns:a16="http://schemas.microsoft.com/office/drawing/2014/main" id="{B9722016-6B36-B057-F5E1-1AF704FC3F8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77CFBA5-A89D-B345-B77D-069DB6AFF37B}" type="slidenum">
              <a:rPr lang="en-US" altLang="en-US" sz="2000" baseline="0" smtClean="0">
                <a:solidFill>
                  <a:schemeClr val="bg2"/>
                </a:solidFill>
              </a:rPr>
              <a:pPr/>
              <a:t>38</a:t>
            </a:fld>
            <a:endParaRPr lang="en-US" altLang="en-US" sz="2000" baseline="0">
              <a:solidFill>
                <a:schemeClr val="bg2"/>
              </a:solidFill>
            </a:endParaRPr>
          </a:p>
        </p:txBody>
      </p:sp>
      <p:sp>
        <p:nvSpPr>
          <p:cNvPr id="79874" name="Line 2">
            <a:extLst>
              <a:ext uri="{FF2B5EF4-FFF2-40B4-BE49-F238E27FC236}">
                <a16:creationId xmlns:a16="http://schemas.microsoft.com/office/drawing/2014/main" id="{8F95B636-7A30-2CDB-956E-A8373DE32D4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5" name="Line 3">
            <a:extLst>
              <a:ext uri="{FF2B5EF4-FFF2-40B4-BE49-F238E27FC236}">
                <a16:creationId xmlns:a16="http://schemas.microsoft.com/office/drawing/2014/main" id="{12F49E29-5889-CC27-82C3-3132EE5C6EB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6" name="Text Box 4">
            <a:extLst>
              <a:ext uri="{FF2B5EF4-FFF2-40B4-BE49-F238E27FC236}">
                <a16:creationId xmlns:a16="http://schemas.microsoft.com/office/drawing/2014/main" id="{834C4005-E6BD-2542-D346-1003FFC19FB6}"/>
              </a:ext>
            </a:extLst>
          </p:cNvPr>
          <p:cNvSpPr txBox="1">
            <a:spLocks noChangeArrowheads="1"/>
          </p:cNvSpPr>
          <p:nvPr/>
        </p:nvSpPr>
        <p:spPr bwMode="auto">
          <a:xfrm>
            <a:off x="304800" y="381000"/>
            <a:ext cx="336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23.19  </a:t>
            </a:r>
            <a:r>
              <a:rPr lang="en-US" altLang="en-US" sz="2000" i="1" baseline="0">
                <a:latin typeface="Times New Roman" panose="02020603050405020304" pitchFamily="18" charset="0"/>
              </a:rPr>
              <a:t>Data transfer</a:t>
            </a:r>
          </a:p>
        </p:txBody>
      </p:sp>
      <p:sp>
        <p:nvSpPr>
          <p:cNvPr id="79877" name="Line 5">
            <a:extLst>
              <a:ext uri="{FF2B5EF4-FFF2-40B4-BE49-F238E27FC236}">
                <a16:creationId xmlns:a16="http://schemas.microsoft.com/office/drawing/2014/main" id="{DBC44F65-CA26-1155-7F02-C9ABCF95667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878" name="Picture 6">
            <a:extLst>
              <a:ext uri="{FF2B5EF4-FFF2-40B4-BE49-F238E27FC236}">
                <a16:creationId xmlns:a16="http://schemas.microsoft.com/office/drawing/2014/main" id="{31159108-9864-A432-B862-9312A21B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1143000"/>
            <a:ext cx="4214812"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1">
            <a:extLst>
              <a:ext uri="{FF2B5EF4-FFF2-40B4-BE49-F238E27FC236}">
                <a16:creationId xmlns:a16="http://schemas.microsoft.com/office/drawing/2014/main" id="{BF8F2CF7-79CB-3319-7F71-A9CE332A307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04A822A6-2A48-7F46-B5EE-DC871769F942}" type="slidenum">
              <a:rPr lang="en-US" altLang="en-US" sz="2000" baseline="0" smtClean="0">
                <a:solidFill>
                  <a:schemeClr val="bg2"/>
                </a:solidFill>
              </a:rPr>
              <a:pPr/>
              <a:t>39</a:t>
            </a:fld>
            <a:endParaRPr lang="en-US" altLang="en-US" sz="2000" baseline="0">
              <a:solidFill>
                <a:schemeClr val="bg2"/>
              </a:solidFill>
            </a:endParaRPr>
          </a:p>
        </p:txBody>
      </p:sp>
      <p:sp>
        <p:nvSpPr>
          <p:cNvPr id="81922" name="Line 2">
            <a:extLst>
              <a:ext uri="{FF2B5EF4-FFF2-40B4-BE49-F238E27FC236}">
                <a16:creationId xmlns:a16="http://schemas.microsoft.com/office/drawing/2014/main" id="{489D9C50-87A1-3C07-4C78-5078381E2D4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3" name="Line 3">
            <a:extLst>
              <a:ext uri="{FF2B5EF4-FFF2-40B4-BE49-F238E27FC236}">
                <a16:creationId xmlns:a16="http://schemas.microsoft.com/office/drawing/2014/main" id="{9BD921BD-CB96-6EE2-DCCD-FD661793213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4" name="Text Box 4">
            <a:extLst>
              <a:ext uri="{FF2B5EF4-FFF2-40B4-BE49-F238E27FC236}">
                <a16:creationId xmlns:a16="http://schemas.microsoft.com/office/drawing/2014/main" id="{2F3C61C4-1746-59D4-3C96-949EFFC60866}"/>
              </a:ext>
            </a:extLst>
          </p:cNvPr>
          <p:cNvSpPr txBox="1">
            <a:spLocks noChangeArrowheads="1"/>
          </p:cNvSpPr>
          <p:nvPr/>
        </p:nvSpPr>
        <p:spPr bwMode="auto">
          <a:xfrm>
            <a:off x="304800" y="381000"/>
            <a:ext cx="762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23.20  </a:t>
            </a:r>
            <a:r>
              <a:rPr lang="en-US" altLang="en-US" sz="2000" i="1" baseline="0">
                <a:latin typeface="Times New Roman" panose="02020603050405020304" pitchFamily="18" charset="0"/>
              </a:rPr>
              <a:t>Connection termination using three-way handshaking</a:t>
            </a:r>
          </a:p>
        </p:txBody>
      </p:sp>
      <p:sp>
        <p:nvSpPr>
          <p:cNvPr id="81925" name="Line 5">
            <a:extLst>
              <a:ext uri="{FF2B5EF4-FFF2-40B4-BE49-F238E27FC236}">
                <a16:creationId xmlns:a16="http://schemas.microsoft.com/office/drawing/2014/main" id="{4C79B0B6-78A1-84CE-A44B-F2A39C85D2A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26" name="Picture 6">
            <a:extLst>
              <a:ext uri="{FF2B5EF4-FFF2-40B4-BE49-F238E27FC236}">
                <a16:creationId xmlns:a16="http://schemas.microsoft.com/office/drawing/2014/main" id="{D109B4A5-A395-F7B6-65C2-145B460A5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1157288"/>
            <a:ext cx="6864350"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a:extLst>
              <a:ext uri="{FF2B5EF4-FFF2-40B4-BE49-F238E27FC236}">
                <a16:creationId xmlns:a16="http://schemas.microsoft.com/office/drawing/2014/main" id="{513C060A-C881-F8FF-9114-50B664ECC39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F318917-6E2C-4041-81C8-1EA1B86B49ED}" type="slidenum">
              <a:rPr lang="en-US" altLang="en-US" sz="2000" baseline="0" smtClean="0">
                <a:solidFill>
                  <a:schemeClr val="bg2"/>
                </a:solidFill>
              </a:rPr>
              <a:pPr/>
              <a:t>4</a:t>
            </a:fld>
            <a:endParaRPr lang="en-US" altLang="en-US" sz="2000" baseline="0">
              <a:solidFill>
                <a:schemeClr val="bg2"/>
              </a:solidFill>
            </a:endParaRPr>
          </a:p>
        </p:txBody>
      </p:sp>
      <p:sp>
        <p:nvSpPr>
          <p:cNvPr id="10242" name="Line 2">
            <a:extLst>
              <a:ext uri="{FF2B5EF4-FFF2-40B4-BE49-F238E27FC236}">
                <a16:creationId xmlns:a16="http://schemas.microsoft.com/office/drawing/2014/main" id="{D3F43F52-ADAE-D0F8-D65B-2EF02E42D4C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 name="Line 3">
            <a:extLst>
              <a:ext uri="{FF2B5EF4-FFF2-40B4-BE49-F238E27FC236}">
                <a16:creationId xmlns:a16="http://schemas.microsoft.com/office/drawing/2014/main" id="{F851239B-6615-CE8C-384F-A24B3262AAAC}"/>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Text Box 4">
            <a:extLst>
              <a:ext uri="{FF2B5EF4-FFF2-40B4-BE49-F238E27FC236}">
                <a16:creationId xmlns:a16="http://schemas.microsoft.com/office/drawing/2014/main" id="{6F016024-0A51-5EA2-3722-881335414355}"/>
              </a:ext>
            </a:extLst>
          </p:cNvPr>
          <p:cNvSpPr txBox="1">
            <a:spLocks noChangeArrowheads="1"/>
          </p:cNvSpPr>
          <p:nvPr/>
        </p:nvSpPr>
        <p:spPr bwMode="auto">
          <a:xfrm>
            <a:off x="304800" y="381000"/>
            <a:ext cx="425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23.1  </a:t>
            </a:r>
            <a:r>
              <a:rPr lang="en-US" altLang="en-US" sz="2000" i="1" baseline="0">
                <a:latin typeface="Times New Roman" panose="02020603050405020304" pitchFamily="18" charset="0"/>
              </a:rPr>
              <a:t>Types of data deliveries</a:t>
            </a:r>
          </a:p>
        </p:txBody>
      </p:sp>
      <p:sp>
        <p:nvSpPr>
          <p:cNvPr id="10245" name="Line 5">
            <a:extLst>
              <a:ext uri="{FF2B5EF4-FFF2-40B4-BE49-F238E27FC236}">
                <a16:creationId xmlns:a16="http://schemas.microsoft.com/office/drawing/2014/main" id="{C3F47CDA-1CD8-B0D4-5D1E-8C05AFBFCDA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6" name="Picture 6">
            <a:extLst>
              <a:ext uri="{FF2B5EF4-FFF2-40B4-BE49-F238E27FC236}">
                <a16:creationId xmlns:a16="http://schemas.microsoft.com/office/drawing/2014/main" id="{4366C034-DDFA-6ABC-020C-F18990AB9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1958975"/>
            <a:ext cx="8043862"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1">
            <a:extLst>
              <a:ext uri="{FF2B5EF4-FFF2-40B4-BE49-F238E27FC236}">
                <a16:creationId xmlns:a16="http://schemas.microsoft.com/office/drawing/2014/main" id="{7D2BE009-D2F0-569D-D901-386FE7D4AF2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2D55677-0D7D-B34A-8327-674C5297838F}" type="slidenum">
              <a:rPr lang="en-US" altLang="en-US" sz="2000" baseline="0" smtClean="0">
                <a:solidFill>
                  <a:schemeClr val="bg2"/>
                </a:solidFill>
              </a:rPr>
              <a:pPr/>
              <a:t>40</a:t>
            </a:fld>
            <a:endParaRPr lang="en-US" altLang="en-US" sz="2000" baseline="0">
              <a:solidFill>
                <a:schemeClr val="bg2"/>
              </a:solidFill>
            </a:endParaRPr>
          </a:p>
        </p:txBody>
      </p:sp>
      <p:sp>
        <p:nvSpPr>
          <p:cNvPr id="83970" name="Rectangle 2">
            <a:extLst>
              <a:ext uri="{FF2B5EF4-FFF2-40B4-BE49-F238E27FC236}">
                <a16:creationId xmlns:a16="http://schemas.microsoft.com/office/drawing/2014/main" id="{AED1DCC4-ADA2-974A-5F1E-ED6A046CC7C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1" name="Rectangle 3">
            <a:extLst>
              <a:ext uri="{FF2B5EF4-FFF2-40B4-BE49-F238E27FC236}">
                <a16:creationId xmlns:a16="http://schemas.microsoft.com/office/drawing/2014/main" id="{E8837A8C-8A68-2774-A178-F03278D1B4C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2" name="Rectangle 4">
            <a:extLst>
              <a:ext uri="{FF2B5EF4-FFF2-40B4-BE49-F238E27FC236}">
                <a16:creationId xmlns:a16="http://schemas.microsoft.com/office/drawing/2014/main" id="{8CA07548-0EAE-9A5B-CD37-4C34E2C37D9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3" name="Rectangle 5">
            <a:extLst>
              <a:ext uri="{FF2B5EF4-FFF2-40B4-BE49-F238E27FC236}">
                <a16:creationId xmlns:a16="http://schemas.microsoft.com/office/drawing/2014/main" id="{B59D472C-7D83-59F2-6899-A69D31BBCCB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4" name="Rectangle 6">
            <a:extLst>
              <a:ext uri="{FF2B5EF4-FFF2-40B4-BE49-F238E27FC236}">
                <a16:creationId xmlns:a16="http://schemas.microsoft.com/office/drawing/2014/main" id="{DBBBB7D3-2FC0-F266-77CC-75BFAD1DD98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5" name="Rectangle 7">
            <a:extLst>
              <a:ext uri="{FF2B5EF4-FFF2-40B4-BE49-F238E27FC236}">
                <a16:creationId xmlns:a16="http://schemas.microsoft.com/office/drawing/2014/main" id="{3F2590D3-30EF-6B41-11EA-F13C0E19A16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6" name="Rectangle 8">
            <a:extLst>
              <a:ext uri="{FF2B5EF4-FFF2-40B4-BE49-F238E27FC236}">
                <a16:creationId xmlns:a16="http://schemas.microsoft.com/office/drawing/2014/main" id="{203EB00B-8733-43BF-CDE7-D0D80D8D2ED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3977" name="Line 9">
            <a:extLst>
              <a:ext uri="{FF2B5EF4-FFF2-40B4-BE49-F238E27FC236}">
                <a16:creationId xmlns:a16="http://schemas.microsoft.com/office/drawing/2014/main" id="{FF464B5E-4F4B-7374-EBEA-62B9C25C101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Line 10">
            <a:extLst>
              <a:ext uri="{FF2B5EF4-FFF2-40B4-BE49-F238E27FC236}">
                <a16:creationId xmlns:a16="http://schemas.microsoft.com/office/drawing/2014/main" id="{07CE4770-EF6B-0970-65CA-932D9610E1F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9" name="Rectangle 11">
            <a:extLst>
              <a:ext uri="{FF2B5EF4-FFF2-40B4-BE49-F238E27FC236}">
                <a16:creationId xmlns:a16="http://schemas.microsoft.com/office/drawing/2014/main" id="{275EC674-63AD-FCF6-83B8-8C14FA7DD67C}"/>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FIN segment consumes one sequence number if it does </a:t>
            </a:r>
            <a:br>
              <a:rPr lang="en-US" altLang="en-US" baseline="0"/>
            </a:br>
            <a:r>
              <a:rPr lang="en-US" altLang="en-US" baseline="0"/>
              <a:t>not carry data.</a:t>
            </a:r>
          </a:p>
        </p:txBody>
      </p:sp>
      <p:grpSp>
        <p:nvGrpSpPr>
          <p:cNvPr id="83980" name="Group 12">
            <a:extLst>
              <a:ext uri="{FF2B5EF4-FFF2-40B4-BE49-F238E27FC236}">
                <a16:creationId xmlns:a16="http://schemas.microsoft.com/office/drawing/2014/main" id="{B2555FFB-CCCA-09DD-6272-1A72163D7101}"/>
              </a:ext>
            </a:extLst>
          </p:cNvPr>
          <p:cNvGrpSpPr>
            <a:grpSpLocks/>
          </p:cNvGrpSpPr>
          <p:nvPr/>
        </p:nvGrpSpPr>
        <p:grpSpPr bwMode="auto">
          <a:xfrm>
            <a:off x="457200" y="1981200"/>
            <a:ext cx="1143000" cy="566738"/>
            <a:chOff x="1200" y="1248"/>
            <a:chExt cx="720" cy="357"/>
          </a:xfrm>
        </p:grpSpPr>
        <p:pic>
          <p:nvPicPr>
            <p:cNvPr id="83981" name="Picture 13">
              <a:extLst>
                <a:ext uri="{FF2B5EF4-FFF2-40B4-BE49-F238E27FC236}">
                  <a16:creationId xmlns:a16="http://schemas.microsoft.com/office/drawing/2014/main" id="{9C51681D-DC7D-417D-F682-F5574534F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2" name="Text Box 14">
              <a:extLst>
                <a:ext uri="{FF2B5EF4-FFF2-40B4-BE49-F238E27FC236}">
                  <a16:creationId xmlns:a16="http://schemas.microsoft.com/office/drawing/2014/main" id="{5631195B-5A0C-40F3-435D-F38F7066D87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1">
            <a:extLst>
              <a:ext uri="{FF2B5EF4-FFF2-40B4-BE49-F238E27FC236}">
                <a16:creationId xmlns:a16="http://schemas.microsoft.com/office/drawing/2014/main" id="{05D846FF-B897-4F07-DF1C-70802BE3AE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69B8E279-6C16-CB4E-A901-2C8E530A55F9}" type="slidenum">
              <a:rPr lang="en-US" altLang="en-US" sz="2000" baseline="0" smtClean="0">
                <a:solidFill>
                  <a:schemeClr val="bg2"/>
                </a:solidFill>
              </a:rPr>
              <a:pPr/>
              <a:t>41</a:t>
            </a:fld>
            <a:endParaRPr lang="en-US" altLang="en-US" sz="2000" baseline="0">
              <a:solidFill>
                <a:schemeClr val="bg2"/>
              </a:solidFill>
            </a:endParaRPr>
          </a:p>
        </p:txBody>
      </p:sp>
      <p:sp>
        <p:nvSpPr>
          <p:cNvPr id="86018" name="Rectangle 2">
            <a:extLst>
              <a:ext uri="{FF2B5EF4-FFF2-40B4-BE49-F238E27FC236}">
                <a16:creationId xmlns:a16="http://schemas.microsoft.com/office/drawing/2014/main" id="{BFC5F14C-D073-79B3-3F37-2A9F14CAA0E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19" name="Rectangle 3">
            <a:extLst>
              <a:ext uri="{FF2B5EF4-FFF2-40B4-BE49-F238E27FC236}">
                <a16:creationId xmlns:a16="http://schemas.microsoft.com/office/drawing/2014/main" id="{FB35C536-050D-38CC-EBF2-86974E978ED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20" name="Rectangle 4">
            <a:extLst>
              <a:ext uri="{FF2B5EF4-FFF2-40B4-BE49-F238E27FC236}">
                <a16:creationId xmlns:a16="http://schemas.microsoft.com/office/drawing/2014/main" id="{FAAF91A5-C648-6BE6-D0CC-9C88FB2CFF8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21" name="Rectangle 5">
            <a:extLst>
              <a:ext uri="{FF2B5EF4-FFF2-40B4-BE49-F238E27FC236}">
                <a16:creationId xmlns:a16="http://schemas.microsoft.com/office/drawing/2014/main" id="{12D78AA6-8DEF-4768-AFA6-A62FA0E6066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22" name="Rectangle 6">
            <a:extLst>
              <a:ext uri="{FF2B5EF4-FFF2-40B4-BE49-F238E27FC236}">
                <a16:creationId xmlns:a16="http://schemas.microsoft.com/office/drawing/2014/main" id="{66997F7B-FACA-1CF5-22B1-3557BA4E42E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23" name="Rectangle 7">
            <a:extLst>
              <a:ext uri="{FF2B5EF4-FFF2-40B4-BE49-F238E27FC236}">
                <a16:creationId xmlns:a16="http://schemas.microsoft.com/office/drawing/2014/main" id="{FAFB57EB-241B-E21F-7E26-FBDBE2CD9E8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24" name="Rectangle 8">
            <a:extLst>
              <a:ext uri="{FF2B5EF4-FFF2-40B4-BE49-F238E27FC236}">
                <a16:creationId xmlns:a16="http://schemas.microsoft.com/office/drawing/2014/main" id="{72C4800E-1DD9-C377-6ECD-206C3F61A49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86025" name="Line 9">
            <a:extLst>
              <a:ext uri="{FF2B5EF4-FFF2-40B4-BE49-F238E27FC236}">
                <a16:creationId xmlns:a16="http://schemas.microsoft.com/office/drawing/2014/main" id="{4F10CEE2-AE9D-D3E5-F70C-03C819D3D72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Line 10">
            <a:extLst>
              <a:ext uri="{FF2B5EF4-FFF2-40B4-BE49-F238E27FC236}">
                <a16:creationId xmlns:a16="http://schemas.microsoft.com/office/drawing/2014/main" id="{27DB9865-1C37-5788-2C9B-F3BBD81BB9EA}"/>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7" name="Rectangle 11">
            <a:extLst>
              <a:ext uri="{FF2B5EF4-FFF2-40B4-BE49-F238E27FC236}">
                <a16:creationId xmlns:a16="http://schemas.microsoft.com/office/drawing/2014/main" id="{D7E99C55-C1C4-0FED-6AA5-B8B6FBA604D5}"/>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FIN + ACK segment consumes </a:t>
            </a:r>
            <a:br>
              <a:rPr lang="en-US" altLang="en-US" baseline="0"/>
            </a:br>
            <a:r>
              <a:rPr lang="en-US" altLang="en-US" baseline="0"/>
              <a:t>one sequence number if it </a:t>
            </a:r>
            <a:br>
              <a:rPr lang="en-US" altLang="en-US" baseline="0"/>
            </a:br>
            <a:r>
              <a:rPr lang="en-US" altLang="en-US" baseline="0"/>
              <a:t>does not carry data.</a:t>
            </a:r>
          </a:p>
        </p:txBody>
      </p:sp>
      <p:grpSp>
        <p:nvGrpSpPr>
          <p:cNvPr id="86028" name="Group 12">
            <a:extLst>
              <a:ext uri="{FF2B5EF4-FFF2-40B4-BE49-F238E27FC236}">
                <a16:creationId xmlns:a16="http://schemas.microsoft.com/office/drawing/2014/main" id="{48B7B86E-B99F-58A7-EF5B-3BE2D1569C96}"/>
              </a:ext>
            </a:extLst>
          </p:cNvPr>
          <p:cNvGrpSpPr>
            <a:grpSpLocks/>
          </p:cNvGrpSpPr>
          <p:nvPr/>
        </p:nvGrpSpPr>
        <p:grpSpPr bwMode="auto">
          <a:xfrm>
            <a:off x="457200" y="1981200"/>
            <a:ext cx="1143000" cy="566738"/>
            <a:chOff x="1200" y="1248"/>
            <a:chExt cx="720" cy="357"/>
          </a:xfrm>
        </p:grpSpPr>
        <p:pic>
          <p:nvPicPr>
            <p:cNvPr id="86029" name="Picture 13">
              <a:extLst>
                <a:ext uri="{FF2B5EF4-FFF2-40B4-BE49-F238E27FC236}">
                  <a16:creationId xmlns:a16="http://schemas.microsoft.com/office/drawing/2014/main" id="{6A604A66-6A8B-77AB-8787-5A132D857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30" name="Text Box 14">
              <a:extLst>
                <a:ext uri="{FF2B5EF4-FFF2-40B4-BE49-F238E27FC236}">
                  <a16:creationId xmlns:a16="http://schemas.microsoft.com/office/drawing/2014/main" id="{6B0A5ABA-2A7D-DEE6-93E0-BBCA8DBEF84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1">
            <a:extLst>
              <a:ext uri="{FF2B5EF4-FFF2-40B4-BE49-F238E27FC236}">
                <a16:creationId xmlns:a16="http://schemas.microsoft.com/office/drawing/2014/main" id="{E277C8EA-C27F-13D3-18BE-C7690964306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D66C286-B7FA-334E-B1C0-EB66007B18FD}" type="slidenum">
              <a:rPr lang="en-US" altLang="en-US" sz="2000" baseline="0" smtClean="0">
                <a:solidFill>
                  <a:schemeClr val="bg2"/>
                </a:solidFill>
              </a:rPr>
              <a:pPr/>
              <a:t>42</a:t>
            </a:fld>
            <a:endParaRPr lang="en-US" altLang="en-US" sz="2000" baseline="0">
              <a:solidFill>
                <a:schemeClr val="bg2"/>
              </a:solidFill>
            </a:endParaRPr>
          </a:p>
        </p:txBody>
      </p:sp>
      <p:sp>
        <p:nvSpPr>
          <p:cNvPr id="88066" name="Line 2">
            <a:extLst>
              <a:ext uri="{FF2B5EF4-FFF2-40B4-BE49-F238E27FC236}">
                <a16:creationId xmlns:a16="http://schemas.microsoft.com/office/drawing/2014/main" id="{5779CA2D-7973-7ECC-E0C9-49C09057F9E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7" name="Line 3">
            <a:extLst>
              <a:ext uri="{FF2B5EF4-FFF2-40B4-BE49-F238E27FC236}">
                <a16:creationId xmlns:a16="http://schemas.microsoft.com/office/drawing/2014/main" id="{7208791E-AD5B-B455-F15B-9E22F8DE238A}"/>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Text Box 4">
            <a:extLst>
              <a:ext uri="{FF2B5EF4-FFF2-40B4-BE49-F238E27FC236}">
                <a16:creationId xmlns:a16="http://schemas.microsoft.com/office/drawing/2014/main" id="{A35BE577-115F-999C-7B94-1E972D7FF684}"/>
              </a:ext>
            </a:extLst>
          </p:cNvPr>
          <p:cNvSpPr txBox="1">
            <a:spLocks noChangeArrowheads="1"/>
          </p:cNvSpPr>
          <p:nvPr/>
        </p:nvSpPr>
        <p:spPr bwMode="auto">
          <a:xfrm>
            <a:off x="304800" y="152400"/>
            <a:ext cx="304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23.21  </a:t>
            </a:r>
            <a:r>
              <a:rPr lang="en-US" altLang="en-US" sz="2000" i="1" baseline="0">
                <a:latin typeface="Times New Roman" panose="02020603050405020304" pitchFamily="18" charset="0"/>
              </a:rPr>
              <a:t>Half-close</a:t>
            </a:r>
          </a:p>
        </p:txBody>
      </p:sp>
      <p:sp>
        <p:nvSpPr>
          <p:cNvPr id="88069" name="Line 5">
            <a:extLst>
              <a:ext uri="{FF2B5EF4-FFF2-40B4-BE49-F238E27FC236}">
                <a16:creationId xmlns:a16="http://schemas.microsoft.com/office/drawing/2014/main" id="{5F2D035D-33F4-F31E-741E-19C4CAAB81EE}"/>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70" name="Picture 7">
            <a:extLst>
              <a:ext uri="{FF2B5EF4-FFF2-40B4-BE49-F238E27FC236}">
                <a16:creationId xmlns:a16="http://schemas.microsoft.com/office/drawing/2014/main" id="{ACF8F15E-86FF-69E6-A8BC-0AF8FD2E5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463" y="838200"/>
            <a:ext cx="4579937"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1">
            <a:extLst>
              <a:ext uri="{FF2B5EF4-FFF2-40B4-BE49-F238E27FC236}">
                <a16:creationId xmlns:a16="http://schemas.microsoft.com/office/drawing/2014/main" id="{A3B86F14-2368-0BF0-4FAF-04453E0FDE1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CE9FFC2D-27DB-7849-AE71-F04730E4491B}" type="slidenum">
              <a:rPr lang="en-US" altLang="en-US" sz="2000" baseline="0" smtClean="0">
                <a:solidFill>
                  <a:schemeClr val="bg2"/>
                </a:solidFill>
              </a:rPr>
              <a:pPr/>
              <a:t>43</a:t>
            </a:fld>
            <a:endParaRPr lang="en-US" altLang="en-US" sz="2000" baseline="0">
              <a:solidFill>
                <a:schemeClr val="bg2"/>
              </a:solidFill>
            </a:endParaRPr>
          </a:p>
        </p:txBody>
      </p:sp>
      <p:sp>
        <p:nvSpPr>
          <p:cNvPr id="90114" name="Line 2">
            <a:extLst>
              <a:ext uri="{FF2B5EF4-FFF2-40B4-BE49-F238E27FC236}">
                <a16:creationId xmlns:a16="http://schemas.microsoft.com/office/drawing/2014/main" id="{F0E42B0B-7FDC-336E-3BFC-88E688D8438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5" name="Line 3">
            <a:extLst>
              <a:ext uri="{FF2B5EF4-FFF2-40B4-BE49-F238E27FC236}">
                <a16:creationId xmlns:a16="http://schemas.microsoft.com/office/drawing/2014/main" id="{762C6F84-BF47-2C35-FD02-2BBDA2F060E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6" name="Text Box 4">
            <a:extLst>
              <a:ext uri="{FF2B5EF4-FFF2-40B4-BE49-F238E27FC236}">
                <a16:creationId xmlns:a16="http://schemas.microsoft.com/office/drawing/2014/main" id="{93DFB934-C07E-B1A1-9163-B7CE34743434}"/>
              </a:ext>
            </a:extLst>
          </p:cNvPr>
          <p:cNvSpPr txBox="1">
            <a:spLocks noChangeArrowheads="1"/>
          </p:cNvSpPr>
          <p:nvPr/>
        </p:nvSpPr>
        <p:spPr bwMode="auto">
          <a:xfrm>
            <a:off x="304800" y="381000"/>
            <a:ext cx="357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23.22  </a:t>
            </a:r>
            <a:r>
              <a:rPr lang="en-US" altLang="en-US" sz="2000" i="1" baseline="0">
                <a:latin typeface="Times New Roman" panose="02020603050405020304" pitchFamily="18" charset="0"/>
              </a:rPr>
              <a:t>Sliding window</a:t>
            </a:r>
          </a:p>
        </p:txBody>
      </p:sp>
      <p:sp>
        <p:nvSpPr>
          <p:cNvPr id="90117" name="Line 5">
            <a:extLst>
              <a:ext uri="{FF2B5EF4-FFF2-40B4-BE49-F238E27FC236}">
                <a16:creationId xmlns:a16="http://schemas.microsoft.com/office/drawing/2014/main" id="{80495714-D652-4850-4471-C3E66519E53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0118" name="Picture 6">
            <a:extLst>
              <a:ext uri="{FF2B5EF4-FFF2-40B4-BE49-F238E27FC236}">
                <a16:creationId xmlns:a16="http://schemas.microsoft.com/office/drawing/2014/main" id="{B7478563-5E31-555A-4AC6-54159FDC5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2057400"/>
            <a:ext cx="7065962"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1">
            <a:extLst>
              <a:ext uri="{FF2B5EF4-FFF2-40B4-BE49-F238E27FC236}">
                <a16:creationId xmlns:a16="http://schemas.microsoft.com/office/drawing/2014/main" id="{9A486D1C-D51E-9A69-21AE-C87C665AF8E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7DAE8270-BDE7-5A46-9372-EBBC9E5577E1}" type="slidenum">
              <a:rPr lang="en-US" altLang="en-US" sz="2000" baseline="0" smtClean="0">
                <a:solidFill>
                  <a:schemeClr val="bg2"/>
                </a:solidFill>
              </a:rPr>
              <a:pPr/>
              <a:t>44</a:t>
            </a:fld>
            <a:endParaRPr lang="en-US" altLang="en-US" sz="2000" baseline="0">
              <a:solidFill>
                <a:schemeClr val="bg2"/>
              </a:solidFill>
            </a:endParaRPr>
          </a:p>
        </p:txBody>
      </p:sp>
      <p:sp>
        <p:nvSpPr>
          <p:cNvPr id="92162" name="Rectangle 2">
            <a:extLst>
              <a:ext uri="{FF2B5EF4-FFF2-40B4-BE49-F238E27FC236}">
                <a16:creationId xmlns:a16="http://schemas.microsoft.com/office/drawing/2014/main" id="{0E7EAD0E-EB28-7F0B-9AAE-A47966B1E2C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3" name="Rectangle 3">
            <a:extLst>
              <a:ext uri="{FF2B5EF4-FFF2-40B4-BE49-F238E27FC236}">
                <a16:creationId xmlns:a16="http://schemas.microsoft.com/office/drawing/2014/main" id="{161AA62A-1E78-BC0E-A341-9B5C268876C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4" name="Rectangle 4">
            <a:extLst>
              <a:ext uri="{FF2B5EF4-FFF2-40B4-BE49-F238E27FC236}">
                <a16:creationId xmlns:a16="http://schemas.microsoft.com/office/drawing/2014/main" id="{019A116D-27A7-C279-23E3-1D4FAAD9B57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5" name="Rectangle 5">
            <a:extLst>
              <a:ext uri="{FF2B5EF4-FFF2-40B4-BE49-F238E27FC236}">
                <a16:creationId xmlns:a16="http://schemas.microsoft.com/office/drawing/2014/main" id="{8A9D1C1A-83D8-48ED-CB00-C376AC5BFC6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6" name="Rectangle 6">
            <a:extLst>
              <a:ext uri="{FF2B5EF4-FFF2-40B4-BE49-F238E27FC236}">
                <a16:creationId xmlns:a16="http://schemas.microsoft.com/office/drawing/2014/main" id="{D2F4C946-7ABB-BA4A-8D00-23D486F211A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7" name="Rectangle 7">
            <a:extLst>
              <a:ext uri="{FF2B5EF4-FFF2-40B4-BE49-F238E27FC236}">
                <a16:creationId xmlns:a16="http://schemas.microsoft.com/office/drawing/2014/main" id="{A6CF4095-5C05-B62D-2CB4-0C7FE4C34C5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8" name="Rectangle 8">
            <a:extLst>
              <a:ext uri="{FF2B5EF4-FFF2-40B4-BE49-F238E27FC236}">
                <a16:creationId xmlns:a16="http://schemas.microsoft.com/office/drawing/2014/main" id="{F6EEA4A8-AEDD-0DB4-07AF-98F02D3D59E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2169" name="Line 9">
            <a:extLst>
              <a:ext uri="{FF2B5EF4-FFF2-40B4-BE49-F238E27FC236}">
                <a16:creationId xmlns:a16="http://schemas.microsoft.com/office/drawing/2014/main" id="{C59E233E-08BD-CA84-53B6-B74264B820D9}"/>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82942D5F-E948-F9D7-F8FE-224EF98D6E24}"/>
              </a:ext>
            </a:extLst>
          </p:cNvPr>
          <p:cNvSpPr>
            <a:spLocks noChangeShapeType="1"/>
          </p:cNvSpPr>
          <p:nvPr/>
        </p:nvSpPr>
        <p:spPr bwMode="auto">
          <a:xfrm>
            <a:off x="458788" y="5334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1" name="Rectangle 11">
            <a:extLst>
              <a:ext uri="{FF2B5EF4-FFF2-40B4-BE49-F238E27FC236}">
                <a16:creationId xmlns:a16="http://schemas.microsoft.com/office/drawing/2014/main" id="{C377A0D9-8703-C929-3454-CDC737A06431}"/>
              </a:ext>
            </a:extLst>
          </p:cNvPr>
          <p:cNvSpPr>
            <a:spLocks noChangeArrowheads="1"/>
          </p:cNvSpPr>
          <p:nvPr/>
        </p:nvSpPr>
        <p:spPr bwMode="auto">
          <a:xfrm>
            <a:off x="495300" y="22256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 sliding window is used to make transmission more efficient as well as</a:t>
            </a:r>
          </a:p>
          <a:p>
            <a:pPr algn="ctr"/>
            <a:r>
              <a:rPr lang="en-US" altLang="en-US" baseline="0"/>
              <a:t>to control the flow of data so that the destination does not become</a:t>
            </a:r>
          </a:p>
          <a:p>
            <a:pPr algn="ctr"/>
            <a:r>
              <a:rPr lang="en-US" altLang="en-US" baseline="0"/>
              <a:t>overwhelmed with data. </a:t>
            </a:r>
            <a:br>
              <a:rPr lang="en-US" altLang="en-US" baseline="0"/>
            </a:br>
            <a:r>
              <a:rPr lang="en-US" altLang="en-US" baseline="0"/>
              <a:t>TCP sliding windows are byte-oriented.</a:t>
            </a:r>
          </a:p>
        </p:txBody>
      </p:sp>
      <p:grpSp>
        <p:nvGrpSpPr>
          <p:cNvPr id="92172" name="Group 12">
            <a:extLst>
              <a:ext uri="{FF2B5EF4-FFF2-40B4-BE49-F238E27FC236}">
                <a16:creationId xmlns:a16="http://schemas.microsoft.com/office/drawing/2014/main" id="{D0A0BB50-9D48-880F-5BDC-134A085AC99B}"/>
              </a:ext>
            </a:extLst>
          </p:cNvPr>
          <p:cNvGrpSpPr>
            <a:grpSpLocks/>
          </p:cNvGrpSpPr>
          <p:nvPr/>
        </p:nvGrpSpPr>
        <p:grpSpPr bwMode="auto">
          <a:xfrm>
            <a:off x="457200" y="1447800"/>
            <a:ext cx="1143000" cy="566738"/>
            <a:chOff x="1200" y="1248"/>
            <a:chExt cx="720" cy="357"/>
          </a:xfrm>
        </p:grpSpPr>
        <p:pic>
          <p:nvPicPr>
            <p:cNvPr id="92173" name="Picture 13">
              <a:extLst>
                <a:ext uri="{FF2B5EF4-FFF2-40B4-BE49-F238E27FC236}">
                  <a16:creationId xmlns:a16="http://schemas.microsoft.com/office/drawing/2014/main" id="{ABEDA435-3DA5-F891-EA10-504F839D5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74" name="Text Box 14">
              <a:extLst>
                <a:ext uri="{FF2B5EF4-FFF2-40B4-BE49-F238E27FC236}">
                  <a16:creationId xmlns:a16="http://schemas.microsoft.com/office/drawing/2014/main" id="{3A20FD28-C208-8619-5ED9-2408CF11B05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1">
            <a:extLst>
              <a:ext uri="{FF2B5EF4-FFF2-40B4-BE49-F238E27FC236}">
                <a16:creationId xmlns:a16="http://schemas.microsoft.com/office/drawing/2014/main" id="{6AC0575B-F64D-C747-42E1-6D5898D6081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8DCED55-ACC3-EC42-95D0-38B685A01C28}" type="slidenum">
              <a:rPr lang="en-US" altLang="en-US" sz="2000" baseline="0" smtClean="0">
                <a:solidFill>
                  <a:schemeClr val="bg2"/>
                </a:solidFill>
              </a:rPr>
              <a:pPr/>
              <a:t>45</a:t>
            </a:fld>
            <a:endParaRPr lang="en-US" altLang="en-US" sz="2000" baseline="0">
              <a:solidFill>
                <a:schemeClr val="bg2"/>
              </a:solidFill>
            </a:endParaRPr>
          </a:p>
        </p:txBody>
      </p:sp>
      <p:sp>
        <p:nvSpPr>
          <p:cNvPr id="94210" name="Rectangle 2">
            <a:extLst>
              <a:ext uri="{FF2B5EF4-FFF2-40B4-BE49-F238E27FC236}">
                <a16:creationId xmlns:a16="http://schemas.microsoft.com/office/drawing/2014/main" id="{4FA2835F-743C-E3A5-2E3B-C747E26DA8D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1" name="Rectangle 3">
            <a:extLst>
              <a:ext uri="{FF2B5EF4-FFF2-40B4-BE49-F238E27FC236}">
                <a16:creationId xmlns:a16="http://schemas.microsoft.com/office/drawing/2014/main" id="{0AFE45A6-5948-2F8E-B34E-8573AFF0470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2" name="Rectangle 4">
            <a:extLst>
              <a:ext uri="{FF2B5EF4-FFF2-40B4-BE49-F238E27FC236}">
                <a16:creationId xmlns:a16="http://schemas.microsoft.com/office/drawing/2014/main" id="{758DB35A-6FD6-C39A-3D0E-6D29750BF5B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3" name="Rectangle 5">
            <a:extLst>
              <a:ext uri="{FF2B5EF4-FFF2-40B4-BE49-F238E27FC236}">
                <a16:creationId xmlns:a16="http://schemas.microsoft.com/office/drawing/2014/main" id="{038AA693-67CA-367A-5BA4-1D7C0CA046A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4" name="Rectangle 6">
            <a:extLst>
              <a:ext uri="{FF2B5EF4-FFF2-40B4-BE49-F238E27FC236}">
                <a16:creationId xmlns:a16="http://schemas.microsoft.com/office/drawing/2014/main" id="{7EF0F78D-A938-8204-F8DB-6D31B544827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5" name="Rectangle 7">
            <a:extLst>
              <a:ext uri="{FF2B5EF4-FFF2-40B4-BE49-F238E27FC236}">
                <a16:creationId xmlns:a16="http://schemas.microsoft.com/office/drawing/2014/main" id="{050AD7A9-F435-C2B4-3009-FB42AD57E17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6" name="Rectangle 8">
            <a:extLst>
              <a:ext uri="{FF2B5EF4-FFF2-40B4-BE49-F238E27FC236}">
                <a16:creationId xmlns:a16="http://schemas.microsoft.com/office/drawing/2014/main" id="{4E93F4A8-3B4B-7870-5B95-C2401158A0B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4217" name="Rectangle 9">
            <a:extLst>
              <a:ext uri="{FF2B5EF4-FFF2-40B4-BE49-F238E27FC236}">
                <a16:creationId xmlns:a16="http://schemas.microsoft.com/office/drawing/2014/main" id="{BE2751D5-98C9-F060-D7F5-D39B109E78EA}"/>
              </a:ext>
            </a:extLst>
          </p:cNvPr>
          <p:cNvSpPr>
            <a:spLocks noChangeArrowheads="1"/>
          </p:cNvSpPr>
          <p:nvPr/>
        </p:nvSpPr>
        <p:spPr bwMode="auto">
          <a:xfrm>
            <a:off x="228600" y="11430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What is the value of the receiver window (rwnd) for host A if the receiver, host B, has a buffer size of 5000 bytes and 1000 bytes of received and unprocessed data?</a:t>
            </a:r>
          </a:p>
        </p:txBody>
      </p:sp>
      <p:sp>
        <p:nvSpPr>
          <p:cNvPr id="94218" name="Text Box 10">
            <a:extLst>
              <a:ext uri="{FF2B5EF4-FFF2-40B4-BE49-F238E27FC236}">
                <a16:creationId xmlns:a16="http://schemas.microsoft.com/office/drawing/2014/main" id="{1D2BCE06-0580-A1B2-8751-2ED4BB389589}"/>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23.4</a:t>
            </a:r>
          </a:p>
        </p:txBody>
      </p:sp>
      <p:sp>
        <p:nvSpPr>
          <p:cNvPr id="94219" name="Rectangle 11">
            <a:extLst>
              <a:ext uri="{FF2B5EF4-FFF2-40B4-BE49-F238E27FC236}">
                <a16:creationId xmlns:a16="http://schemas.microsoft.com/office/drawing/2014/main" id="{C06D33BC-BCD3-0078-D319-CBE3D67FC60D}"/>
              </a:ext>
            </a:extLst>
          </p:cNvPr>
          <p:cNvSpPr>
            <a:spLocks noChangeArrowheads="1"/>
          </p:cNvSpPr>
          <p:nvPr/>
        </p:nvSpPr>
        <p:spPr bwMode="auto">
          <a:xfrm>
            <a:off x="152400" y="27432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The value of rwnd = 5000 − 1000 = 4000. Host B can receive only 4000 bytes of data before overflowing its buffer. Host B advertises this value in its next segment to 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1">
            <a:extLst>
              <a:ext uri="{FF2B5EF4-FFF2-40B4-BE49-F238E27FC236}">
                <a16:creationId xmlns:a16="http://schemas.microsoft.com/office/drawing/2014/main" id="{8B475BFD-CC78-4E03-8122-0C554D96622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DFC1A28-D1E7-4447-8A3F-749B03769480}" type="slidenum">
              <a:rPr lang="en-US" altLang="en-US" sz="2000" baseline="0" smtClean="0">
                <a:solidFill>
                  <a:schemeClr val="bg2"/>
                </a:solidFill>
              </a:rPr>
              <a:pPr/>
              <a:t>46</a:t>
            </a:fld>
            <a:endParaRPr lang="en-US" altLang="en-US" sz="2000" baseline="0">
              <a:solidFill>
                <a:schemeClr val="bg2"/>
              </a:solidFill>
            </a:endParaRPr>
          </a:p>
        </p:txBody>
      </p:sp>
      <p:sp>
        <p:nvSpPr>
          <p:cNvPr id="96258" name="Rectangle 2">
            <a:extLst>
              <a:ext uri="{FF2B5EF4-FFF2-40B4-BE49-F238E27FC236}">
                <a16:creationId xmlns:a16="http://schemas.microsoft.com/office/drawing/2014/main" id="{19948FB8-60C1-B1D4-0EAA-3352E2F69E3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59" name="Rectangle 3">
            <a:extLst>
              <a:ext uri="{FF2B5EF4-FFF2-40B4-BE49-F238E27FC236}">
                <a16:creationId xmlns:a16="http://schemas.microsoft.com/office/drawing/2014/main" id="{59944014-1E39-6A21-B8D4-A2E66008835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60" name="Rectangle 4">
            <a:extLst>
              <a:ext uri="{FF2B5EF4-FFF2-40B4-BE49-F238E27FC236}">
                <a16:creationId xmlns:a16="http://schemas.microsoft.com/office/drawing/2014/main" id="{15598884-9708-B059-2CDB-5B3186B5CC0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61" name="Rectangle 5">
            <a:extLst>
              <a:ext uri="{FF2B5EF4-FFF2-40B4-BE49-F238E27FC236}">
                <a16:creationId xmlns:a16="http://schemas.microsoft.com/office/drawing/2014/main" id="{3EB1D35B-5144-F58D-A005-5A86C6C9EF0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62" name="Rectangle 6">
            <a:extLst>
              <a:ext uri="{FF2B5EF4-FFF2-40B4-BE49-F238E27FC236}">
                <a16:creationId xmlns:a16="http://schemas.microsoft.com/office/drawing/2014/main" id="{D03360CB-F4CA-D0CB-77E1-04BFD79C78D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63" name="Rectangle 7">
            <a:extLst>
              <a:ext uri="{FF2B5EF4-FFF2-40B4-BE49-F238E27FC236}">
                <a16:creationId xmlns:a16="http://schemas.microsoft.com/office/drawing/2014/main" id="{8AECFA6A-9E41-8FEB-65AD-08A1A6E4315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64" name="Rectangle 8">
            <a:extLst>
              <a:ext uri="{FF2B5EF4-FFF2-40B4-BE49-F238E27FC236}">
                <a16:creationId xmlns:a16="http://schemas.microsoft.com/office/drawing/2014/main" id="{34E504DD-38E6-0FB6-2DA8-55A821A5399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6265" name="Rectangle 9">
            <a:extLst>
              <a:ext uri="{FF2B5EF4-FFF2-40B4-BE49-F238E27FC236}">
                <a16:creationId xmlns:a16="http://schemas.microsoft.com/office/drawing/2014/main" id="{240CFB0B-D622-37BA-3E7B-3A230F567E25}"/>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What is the size of the window for host A if the value of rwnd is 3000 bytes and the value of cwnd is 3500 bytes?</a:t>
            </a:r>
          </a:p>
        </p:txBody>
      </p:sp>
      <p:sp>
        <p:nvSpPr>
          <p:cNvPr id="96266" name="Text Box 10">
            <a:extLst>
              <a:ext uri="{FF2B5EF4-FFF2-40B4-BE49-F238E27FC236}">
                <a16:creationId xmlns:a16="http://schemas.microsoft.com/office/drawing/2014/main" id="{0BE9239E-F65F-6966-5971-77FA44D1A77B}"/>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23.5</a:t>
            </a:r>
          </a:p>
        </p:txBody>
      </p:sp>
      <p:sp>
        <p:nvSpPr>
          <p:cNvPr id="96267" name="Rectangle 11">
            <a:extLst>
              <a:ext uri="{FF2B5EF4-FFF2-40B4-BE49-F238E27FC236}">
                <a16:creationId xmlns:a16="http://schemas.microsoft.com/office/drawing/2014/main" id="{94728631-87DC-0EAB-F1B3-3F5DE4219E23}"/>
              </a:ext>
            </a:extLst>
          </p:cNvPr>
          <p:cNvSpPr>
            <a:spLocks noChangeArrowheads="1"/>
          </p:cNvSpPr>
          <p:nvPr/>
        </p:nvSpPr>
        <p:spPr bwMode="auto">
          <a:xfrm>
            <a:off x="152400" y="30480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The size of the window is the smaller of rwnd and cwnd, which is 3000 bytes.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1">
            <a:extLst>
              <a:ext uri="{FF2B5EF4-FFF2-40B4-BE49-F238E27FC236}">
                <a16:creationId xmlns:a16="http://schemas.microsoft.com/office/drawing/2014/main" id="{1B1D8F29-F4E8-CF4A-5933-03DF7123BED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55AD8A1C-B2F2-5B42-9300-63560643FE47}" type="slidenum">
              <a:rPr lang="en-US" altLang="en-US" sz="2000" baseline="0" smtClean="0">
                <a:solidFill>
                  <a:schemeClr val="bg2"/>
                </a:solidFill>
              </a:rPr>
              <a:pPr/>
              <a:t>47</a:t>
            </a:fld>
            <a:endParaRPr lang="en-US" altLang="en-US" sz="2000" baseline="0">
              <a:solidFill>
                <a:schemeClr val="bg2"/>
              </a:solidFill>
            </a:endParaRPr>
          </a:p>
        </p:txBody>
      </p:sp>
      <p:sp>
        <p:nvSpPr>
          <p:cNvPr id="98306" name="Rectangle 2">
            <a:extLst>
              <a:ext uri="{FF2B5EF4-FFF2-40B4-BE49-F238E27FC236}">
                <a16:creationId xmlns:a16="http://schemas.microsoft.com/office/drawing/2014/main" id="{FCF9EDAD-2B86-69FC-0949-1ED08F5610C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07" name="Rectangle 3">
            <a:extLst>
              <a:ext uri="{FF2B5EF4-FFF2-40B4-BE49-F238E27FC236}">
                <a16:creationId xmlns:a16="http://schemas.microsoft.com/office/drawing/2014/main" id="{570613FC-6761-6E32-A8E4-AA78752F4F7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08" name="Rectangle 4">
            <a:extLst>
              <a:ext uri="{FF2B5EF4-FFF2-40B4-BE49-F238E27FC236}">
                <a16:creationId xmlns:a16="http://schemas.microsoft.com/office/drawing/2014/main" id="{7EA8F26F-BA01-064F-A184-6178E1BDFBC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09" name="Rectangle 5">
            <a:extLst>
              <a:ext uri="{FF2B5EF4-FFF2-40B4-BE49-F238E27FC236}">
                <a16:creationId xmlns:a16="http://schemas.microsoft.com/office/drawing/2014/main" id="{D4FF6404-B5BA-95CD-57A2-D5FCF05F7B5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10" name="Rectangle 6">
            <a:extLst>
              <a:ext uri="{FF2B5EF4-FFF2-40B4-BE49-F238E27FC236}">
                <a16:creationId xmlns:a16="http://schemas.microsoft.com/office/drawing/2014/main" id="{E013A3C7-CCE4-6405-2983-27BE8E2E131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11" name="Rectangle 7">
            <a:extLst>
              <a:ext uri="{FF2B5EF4-FFF2-40B4-BE49-F238E27FC236}">
                <a16:creationId xmlns:a16="http://schemas.microsoft.com/office/drawing/2014/main" id="{2D732B69-678B-D740-51F6-673AFA30020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12" name="Rectangle 8">
            <a:extLst>
              <a:ext uri="{FF2B5EF4-FFF2-40B4-BE49-F238E27FC236}">
                <a16:creationId xmlns:a16="http://schemas.microsoft.com/office/drawing/2014/main" id="{AD1417A9-56A4-0EDF-9D19-B89A7FB79D0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98313" name="Rectangle 9">
            <a:extLst>
              <a:ext uri="{FF2B5EF4-FFF2-40B4-BE49-F238E27FC236}">
                <a16:creationId xmlns:a16="http://schemas.microsoft.com/office/drawing/2014/main" id="{9091F527-B55C-4E66-4B19-1BC9BC0B4B65}"/>
              </a:ext>
            </a:extLst>
          </p:cNvPr>
          <p:cNvSpPr>
            <a:spLocks noChangeArrowheads="1"/>
          </p:cNvSpPr>
          <p:nvPr/>
        </p:nvSpPr>
        <p:spPr bwMode="auto">
          <a:xfrm>
            <a:off x="228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Figure 23.23 shows an unrealistic example of a sliding window. The sender has sent bytes up to 202. We assume that cwnd is 20 (in reality this value is thousands of bytes). The receiver has sent an acknowledgment number of 200 with an rwnd of 9 bytes (in reality this value is thousands of bytes). The size of the sender window is the minimum of rwnd and cwnd, or 9 bytes. Bytes 200 to 202 are sent, but not acknowledged. Bytes 203 to 208 can be sent without worrying about acknowledgment. Bytes 209 and above cannot be sent.</a:t>
            </a:r>
          </a:p>
        </p:txBody>
      </p:sp>
      <p:sp>
        <p:nvSpPr>
          <p:cNvPr id="98314" name="Text Box 10">
            <a:extLst>
              <a:ext uri="{FF2B5EF4-FFF2-40B4-BE49-F238E27FC236}">
                <a16:creationId xmlns:a16="http://schemas.microsoft.com/office/drawing/2014/main" id="{6C9668EA-8040-95F4-C5FD-DF169F6CDC3B}"/>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23.6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1">
            <a:extLst>
              <a:ext uri="{FF2B5EF4-FFF2-40B4-BE49-F238E27FC236}">
                <a16:creationId xmlns:a16="http://schemas.microsoft.com/office/drawing/2014/main" id="{96C874BE-6099-5553-846C-FD5E9B5544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66468458-9A89-0845-8E1D-C73AFB998111}" type="slidenum">
              <a:rPr lang="en-US" altLang="en-US" sz="2000" baseline="0" smtClean="0">
                <a:solidFill>
                  <a:schemeClr val="bg2"/>
                </a:solidFill>
              </a:rPr>
              <a:pPr/>
              <a:t>48</a:t>
            </a:fld>
            <a:endParaRPr lang="en-US" altLang="en-US" sz="2000" baseline="0">
              <a:solidFill>
                <a:schemeClr val="bg2"/>
              </a:solidFill>
            </a:endParaRPr>
          </a:p>
        </p:txBody>
      </p:sp>
      <p:sp>
        <p:nvSpPr>
          <p:cNvPr id="100354" name="Line 2">
            <a:extLst>
              <a:ext uri="{FF2B5EF4-FFF2-40B4-BE49-F238E27FC236}">
                <a16:creationId xmlns:a16="http://schemas.microsoft.com/office/drawing/2014/main" id="{9580B085-1BE5-C683-9511-68A38F8B3B4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5" name="Line 3">
            <a:extLst>
              <a:ext uri="{FF2B5EF4-FFF2-40B4-BE49-F238E27FC236}">
                <a16:creationId xmlns:a16="http://schemas.microsoft.com/office/drawing/2014/main" id="{7173959E-7D55-6812-6E01-2F6F2238E4B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6" name="Text Box 4">
            <a:extLst>
              <a:ext uri="{FF2B5EF4-FFF2-40B4-BE49-F238E27FC236}">
                <a16:creationId xmlns:a16="http://schemas.microsoft.com/office/drawing/2014/main" id="{6DAC5E4B-80E4-8AD8-A126-83590F71CE0E}"/>
              </a:ext>
            </a:extLst>
          </p:cNvPr>
          <p:cNvSpPr txBox="1">
            <a:spLocks noChangeArrowheads="1"/>
          </p:cNvSpPr>
          <p:nvPr/>
        </p:nvSpPr>
        <p:spPr bwMode="auto">
          <a:xfrm>
            <a:off x="304800" y="381000"/>
            <a:ext cx="339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23.23  </a:t>
            </a:r>
            <a:r>
              <a:rPr lang="en-US" altLang="en-US" sz="2000" i="1" baseline="0">
                <a:latin typeface="Times New Roman" panose="02020603050405020304" pitchFamily="18" charset="0"/>
              </a:rPr>
              <a:t>Example 23.6</a:t>
            </a:r>
          </a:p>
        </p:txBody>
      </p:sp>
      <p:sp>
        <p:nvSpPr>
          <p:cNvPr id="100357" name="Line 5">
            <a:extLst>
              <a:ext uri="{FF2B5EF4-FFF2-40B4-BE49-F238E27FC236}">
                <a16:creationId xmlns:a16="http://schemas.microsoft.com/office/drawing/2014/main" id="{F2DA45F6-4C8F-2962-B774-E510D54DC33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0358" name="Picture 6">
            <a:extLst>
              <a:ext uri="{FF2B5EF4-FFF2-40B4-BE49-F238E27FC236}">
                <a16:creationId xmlns:a16="http://schemas.microsoft.com/office/drawing/2014/main" id="{AFEFE1F5-81A8-DF4E-69D1-21588483D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981200"/>
            <a:ext cx="7386637"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Number Placeholder 1">
            <a:extLst>
              <a:ext uri="{FF2B5EF4-FFF2-40B4-BE49-F238E27FC236}">
                <a16:creationId xmlns:a16="http://schemas.microsoft.com/office/drawing/2014/main" id="{1D805D34-5EB9-7336-6E1D-9DA72448287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83C13E6-50E6-A149-9A84-3FC620348E3B}" type="slidenum">
              <a:rPr lang="en-US" altLang="en-US" sz="2000" baseline="0" smtClean="0">
                <a:solidFill>
                  <a:schemeClr val="bg2"/>
                </a:solidFill>
              </a:rPr>
              <a:pPr/>
              <a:t>49</a:t>
            </a:fld>
            <a:endParaRPr lang="en-US" altLang="en-US" sz="2000" baseline="0">
              <a:solidFill>
                <a:schemeClr val="bg2"/>
              </a:solidFill>
            </a:endParaRPr>
          </a:p>
        </p:txBody>
      </p:sp>
      <p:sp>
        <p:nvSpPr>
          <p:cNvPr id="102402" name="Rectangle 2">
            <a:extLst>
              <a:ext uri="{FF2B5EF4-FFF2-40B4-BE49-F238E27FC236}">
                <a16:creationId xmlns:a16="http://schemas.microsoft.com/office/drawing/2014/main" id="{FA98D992-40A3-E37F-A38C-739D5D61FD5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3" name="Rectangle 3">
            <a:extLst>
              <a:ext uri="{FF2B5EF4-FFF2-40B4-BE49-F238E27FC236}">
                <a16:creationId xmlns:a16="http://schemas.microsoft.com/office/drawing/2014/main" id="{86FD89FA-11BB-72EA-3C67-6A42DB5A708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4" name="Rectangle 4">
            <a:extLst>
              <a:ext uri="{FF2B5EF4-FFF2-40B4-BE49-F238E27FC236}">
                <a16:creationId xmlns:a16="http://schemas.microsoft.com/office/drawing/2014/main" id="{799AEB3F-7CDA-CE7B-974B-3DA67BB044A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5" name="Rectangle 5">
            <a:extLst>
              <a:ext uri="{FF2B5EF4-FFF2-40B4-BE49-F238E27FC236}">
                <a16:creationId xmlns:a16="http://schemas.microsoft.com/office/drawing/2014/main" id="{14773A72-E8B6-431B-3E3B-7AC0F235C1B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6" name="Rectangle 6">
            <a:extLst>
              <a:ext uri="{FF2B5EF4-FFF2-40B4-BE49-F238E27FC236}">
                <a16:creationId xmlns:a16="http://schemas.microsoft.com/office/drawing/2014/main" id="{017A7ED8-DE92-8939-27D8-3467D933377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7" name="Rectangle 7">
            <a:extLst>
              <a:ext uri="{FF2B5EF4-FFF2-40B4-BE49-F238E27FC236}">
                <a16:creationId xmlns:a16="http://schemas.microsoft.com/office/drawing/2014/main" id="{2E70A7DE-3C84-D2B5-03B1-60083418D2B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8" name="Rectangle 8">
            <a:extLst>
              <a:ext uri="{FF2B5EF4-FFF2-40B4-BE49-F238E27FC236}">
                <a16:creationId xmlns:a16="http://schemas.microsoft.com/office/drawing/2014/main" id="{BD976D3A-BBA4-2871-3A3D-0B3A4AA8BE3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2409" name="Line 9">
            <a:extLst>
              <a:ext uri="{FF2B5EF4-FFF2-40B4-BE49-F238E27FC236}">
                <a16:creationId xmlns:a16="http://schemas.microsoft.com/office/drawing/2014/main" id="{EE8850B2-B5DD-61BE-A254-7B5AD44C1314}"/>
              </a:ext>
            </a:extLst>
          </p:cNvPr>
          <p:cNvSpPr>
            <a:spLocks noChangeShapeType="1"/>
          </p:cNvSpPr>
          <p:nvPr/>
        </p:nvSpPr>
        <p:spPr bwMode="auto">
          <a:xfrm>
            <a:off x="457200" y="121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0" name="Line 10">
            <a:extLst>
              <a:ext uri="{FF2B5EF4-FFF2-40B4-BE49-F238E27FC236}">
                <a16:creationId xmlns:a16="http://schemas.microsoft.com/office/drawing/2014/main" id="{4FCC90C7-8C5F-273E-CCAA-BDFCE6E195C7}"/>
              </a:ext>
            </a:extLst>
          </p:cNvPr>
          <p:cNvSpPr>
            <a:spLocks noChangeShapeType="1"/>
          </p:cNvSpPr>
          <p:nvPr/>
        </p:nvSpPr>
        <p:spPr bwMode="auto">
          <a:xfrm>
            <a:off x="458788" y="632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1" name="Rectangle 11">
            <a:extLst>
              <a:ext uri="{FF2B5EF4-FFF2-40B4-BE49-F238E27FC236}">
                <a16:creationId xmlns:a16="http://schemas.microsoft.com/office/drawing/2014/main" id="{292D3EB3-E886-E38B-2B77-CC01D1F2A0B9}"/>
              </a:ext>
            </a:extLst>
          </p:cNvPr>
          <p:cNvSpPr>
            <a:spLocks noChangeArrowheads="1"/>
          </p:cNvSpPr>
          <p:nvPr/>
        </p:nvSpPr>
        <p:spPr bwMode="auto">
          <a:xfrm>
            <a:off x="495300" y="1325563"/>
            <a:ext cx="8077200" cy="490061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2800" baseline="0"/>
              <a:t>Some points about TCP sliding windows:</a:t>
            </a:r>
          </a:p>
          <a:p>
            <a:r>
              <a:rPr lang="en-US" altLang="en-US" sz="2400" baseline="0">
                <a:solidFill>
                  <a:schemeClr val="hlink"/>
                </a:solidFill>
              </a:rPr>
              <a:t>❏</a:t>
            </a:r>
            <a:r>
              <a:rPr lang="en-US" altLang="en-US" sz="2400" baseline="0"/>
              <a:t> The size of the window is the lesser of rwnd and</a:t>
            </a:r>
            <a:br>
              <a:rPr lang="en-US" altLang="en-US" sz="2400" baseline="0"/>
            </a:br>
            <a:r>
              <a:rPr lang="en-US" altLang="en-US" sz="2400" baseline="0"/>
              <a:t>     cwnd.</a:t>
            </a:r>
          </a:p>
          <a:p>
            <a:r>
              <a:rPr lang="en-US" altLang="en-US" sz="2400" baseline="0">
                <a:solidFill>
                  <a:schemeClr val="hlink"/>
                </a:solidFill>
              </a:rPr>
              <a:t>❏</a:t>
            </a:r>
            <a:r>
              <a:rPr lang="en-US" altLang="en-US" sz="2400" baseline="0"/>
              <a:t> The source does not have to send a full window’s</a:t>
            </a:r>
            <a:br>
              <a:rPr lang="en-US" altLang="en-US" sz="2400" baseline="0"/>
            </a:br>
            <a:r>
              <a:rPr lang="en-US" altLang="en-US" sz="2400" baseline="0"/>
              <a:t>     worth of data.</a:t>
            </a:r>
          </a:p>
          <a:p>
            <a:r>
              <a:rPr lang="en-US" altLang="en-US" sz="2400" baseline="0">
                <a:solidFill>
                  <a:schemeClr val="hlink"/>
                </a:solidFill>
              </a:rPr>
              <a:t>❏</a:t>
            </a:r>
            <a:r>
              <a:rPr lang="en-US" altLang="en-US" sz="2400" baseline="0"/>
              <a:t> The window can be opened or closed by the</a:t>
            </a:r>
            <a:br>
              <a:rPr lang="en-US" altLang="en-US" sz="2400" baseline="0"/>
            </a:br>
            <a:r>
              <a:rPr lang="en-US" altLang="en-US" sz="2400" baseline="0"/>
              <a:t>     receiver, but should not be shrunk.</a:t>
            </a:r>
          </a:p>
          <a:p>
            <a:r>
              <a:rPr lang="en-US" altLang="en-US" sz="2400" baseline="0">
                <a:solidFill>
                  <a:schemeClr val="hlink"/>
                </a:solidFill>
              </a:rPr>
              <a:t>❏</a:t>
            </a:r>
            <a:r>
              <a:rPr lang="en-US" altLang="en-US" sz="2400" baseline="0"/>
              <a:t> The destination can send an acknowledgment at</a:t>
            </a:r>
            <a:br>
              <a:rPr lang="en-US" altLang="en-US" sz="2400" baseline="0"/>
            </a:br>
            <a:r>
              <a:rPr lang="en-US" altLang="en-US" sz="2400" baseline="0"/>
              <a:t>     any time as long as it does not result in a shrinking</a:t>
            </a:r>
            <a:br>
              <a:rPr lang="en-US" altLang="en-US" sz="2400" baseline="0"/>
            </a:br>
            <a:r>
              <a:rPr lang="en-US" altLang="en-US" sz="2400" baseline="0"/>
              <a:t>     window.</a:t>
            </a:r>
          </a:p>
          <a:p>
            <a:r>
              <a:rPr lang="en-US" altLang="en-US" sz="2400" baseline="0">
                <a:solidFill>
                  <a:schemeClr val="hlink"/>
                </a:solidFill>
              </a:rPr>
              <a:t>❏</a:t>
            </a:r>
            <a:r>
              <a:rPr lang="en-US" altLang="en-US" sz="2400" baseline="0"/>
              <a:t> The receiver can temporarily shut down the</a:t>
            </a:r>
            <a:br>
              <a:rPr lang="en-US" altLang="en-US" sz="2400" baseline="0"/>
            </a:br>
            <a:r>
              <a:rPr lang="en-US" altLang="en-US" sz="2400" baseline="0"/>
              <a:t>    window; the sender, however, can always send a</a:t>
            </a:r>
            <a:br>
              <a:rPr lang="en-US" altLang="en-US" sz="2400" baseline="0"/>
            </a:br>
            <a:r>
              <a:rPr lang="en-US" altLang="en-US" sz="2400" baseline="0"/>
              <a:t>    segment of 1 byte after the window is shut down.</a:t>
            </a:r>
          </a:p>
        </p:txBody>
      </p:sp>
      <p:grpSp>
        <p:nvGrpSpPr>
          <p:cNvPr id="102412" name="Group 12">
            <a:extLst>
              <a:ext uri="{FF2B5EF4-FFF2-40B4-BE49-F238E27FC236}">
                <a16:creationId xmlns:a16="http://schemas.microsoft.com/office/drawing/2014/main" id="{E578EE3D-FD57-C231-7AB7-6A4F5FD8F077}"/>
              </a:ext>
            </a:extLst>
          </p:cNvPr>
          <p:cNvGrpSpPr>
            <a:grpSpLocks/>
          </p:cNvGrpSpPr>
          <p:nvPr/>
        </p:nvGrpSpPr>
        <p:grpSpPr bwMode="auto">
          <a:xfrm>
            <a:off x="7391400" y="609600"/>
            <a:ext cx="1143000" cy="566738"/>
            <a:chOff x="1200" y="1248"/>
            <a:chExt cx="720" cy="357"/>
          </a:xfrm>
        </p:grpSpPr>
        <p:pic>
          <p:nvPicPr>
            <p:cNvPr id="102413" name="Picture 13">
              <a:extLst>
                <a:ext uri="{FF2B5EF4-FFF2-40B4-BE49-F238E27FC236}">
                  <a16:creationId xmlns:a16="http://schemas.microsoft.com/office/drawing/2014/main" id="{7FB580CB-9D83-1211-20E7-88F812A6C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14" name="Text Box 14">
              <a:extLst>
                <a:ext uri="{FF2B5EF4-FFF2-40B4-BE49-F238E27FC236}">
                  <a16:creationId xmlns:a16="http://schemas.microsoft.com/office/drawing/2014/main" id="{ED8C0E95-CE60-7722-B5CE-F6084640C7B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1">
            <a:extLst>
              <a:ext uri="{FF2B5EF4-FFF2-40B4-BE49-F238E27FC236}">
                <a16:creationId xmlns:a16="http://schemas.microsoft.com/office/drawing/2014/main" id="{391B2CB7-6F93-FA5B-E056-8C60FA81B93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689F852A-83BD-704F-B2F7-B240DA11B5D4}" type="slidenum">
              <a:rPr lang="en-US" altLang="en-US" sz="2000" baseline="0" smtClean="0">
                <a:solidFill>
                  <a:schemeClr val="bg2"/>
                </a:solidFill>
              </a:rPr>
              <a:pPr/>
              <a:t>5</a:t>
            </a:fld>
            <a:endParaRPr lang="en-US" altLang="en-US" sz="2000" baseline="0">
              <a:solidFill>
                <a:schemeClr val="bg2"/>
              </a:solidFill>
            </a:endParaRPr>
          </a:p>
        </p:txBody>
      </p:sp>
      <p:sp>
        <p:nvSpPr>
          <p:cNvPr id="12290" name="Line 2">
            <a:extLst>
              <a:ext uri="{FF2B5EF4-FFF2-40B4-BE49-F238E27FC236}">
                <a16:creationId xmlns:a16="http://schemas.microsoft.com/office/drawing/2014/main" id="{1654C92B-BC83-2EEB-A473-784F541D34C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 name="Line 3">
            <a:extLst>
              <a:ext uri="{FF2B5EF4-FFF2-40B4-BE49-F238E27FC236}">
                <a16:creationId xmlns:a16="http://schemas.microsoft.com/office/drawing/2014/main" id="{ACBDF324-2EC6-98D3-83CD-572029478B0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Text Box 4">
            <a:extLst>
              <a:ext uri="{FF2B5EF4-FFF2-40B4-BE49-F238E27FC236}">
                <a16:creationId xmlns:a16="http://schemas.microsoft.com/office/drawing/2014/main" id="{7B4FF142-2E34-C132-F0C0-5CFB1874E27C}"/>
              </a:ext>
            </a:extLst>
          </p:cNvPr>
          <p:cNvSpPr txBox="1">
            <a:spLocks noChangeArrowheads="1"/>
          </p:cNvSpPr>
          <p:nvPr/>
        </p:nvSpPr>
        <p:spPr bwMode="auto">
          <a:xfrm>
            <a:off x="304800" y="381000"/>
            <a:ext cx="323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  </a:t>
            </a:r>
            <a:r>
              <a:rPr lang="en-US" altLang="en-US" sz="2000" i="1" baseline="0">
                <a:latin typeface="Times New Roman" panose="02020603050405020304" pitchFamily="18" charset="0"/>
              </a:rPr>
              <a:t>Port numbers</a:t>
            </a:r>
          </a:p>
        </p:txBody>
      </p:sp>
      <p:sp>
        <p:nvSpPr>
          <p:cNvPr id="12293" name="Line 5">
            <a:extLst>
              <a:ext uri="{FF2B5EF4-FFF2-40B4-BE49-F238E27FC236}">
                <a16:creationId xmlns:a16="http://schemas.microsoft.com/office/drawing/2014/main" id="{73535F7C-50E0-E9A8-7AAD-016444E9E6B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4" name="Picture 6">
            <a:extLst>
              <a:ext uri="{FF2B5EF4-FFF2-40B4-BE49-F238E27FC236}">
                <a16:creationId xmlns:a16="http://schemas.microsoft.com/office/drawing/2014/main" id="{2FB47A11-4E15-BC05-C245-D3C7D3D44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52588"/>
            <a:ext cx="8364538"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1">
            <a:extLst>
              <a:ext uri="{FF2B5EF4-FFF2-40B4-BE49-F238E27FC236}">
                <a16:creationId xmlns:a16="http://schemas.microsoft.com/office/drawing/2014/main" id="{1250371E-D924-A0AD-FE9F-9DEB81E0813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CC2818A-C390-CB42-BAA4-4D0111F8B178}" type="slidenum">
              <a:rPr lang="en-US" altLang="en-US" sz="2000" baseline="0" smtClean="0">
                <a:solidFill>
                  <a:schemeClr val="bg2"/>
                </a:solidFill>
              </a:rPr>
              <a:pPr/>
              <a:t>50</a:t>
            </a:fld>
            <a:endParaRPr lang="en-US" altLang="en-US" sz="2000" baseline="0">
              <a:solidFill>
                <a:schemeClr val="bg2"/>
              </a:solidFill>
            </a:endParaRPr>
          </a:p>
        </p:txBody>
      </p:sp>
      <p:sp>
        <p:nvSpPr>
          <p:cNvPr id="104450" name="Rectangle 2">
            <a:extLst>
              <a:ext uri="{FF2B5EF4-FFF2-40B4-BE49-F238E27FC236}">
                <a16:creationId xmlns:a16="http://schemas.microsoft.com/office/drawing/2014/main" id="{4FEFF4D4-460A-9A99-1BC8-7176F311F61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1" name="Rectangle 3">
            <a:extLst>
              <a:ext uri="{FF2B5EF4-FFF2-40B4-BE49-F238E27FC236}">
                <a16:creationId xmlns:a16="http://schemas.microsoft.com/office/drawing/2014/main" id="{15EF6897-3107-1B64-4E2F-E83004BDC47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2" name="Rectangle 4">
            <a:extLst>
              <a:ext uri="{FF2B5EF4-FFF2-40B4-BE49-F238E27FC236}">
                <a16:creationId xmlns:a16="http://schemas.microsoft.com/office/drawing/2014/main" id="{F24059C3-AC26-5B85-3EED-0F042A8965D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3" name="Rectangle 5">
            <a:extLst>
              <a:ext uri="{FF2B5EF4-FFF2-40B4-BE49-F238E27FC236}">
                <a16:creationId xmlns:a16="http://schemas.microsoft.com/office/drawing/2014/main" id="{CA4ED5E5-6E8E-8CAC-9EFC-4CB8E0560D8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4" name="Rectangle 6">
            <a:extLst>
              <a:ext uri="{FF2B5EF4-FFF2-40B4-BE49-F238E27FC236}">
                <a16:creationId xmlns:a16="http://schemas.microsoft.com/office/drawing/2014/main" id="{73493AEB-B955-03D8-035C-E441CF7C36F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5" name="Rectangle 7">
            <a:extLst>
              <a:ext uri="{FF2B5EF4-FFF2-40B4-BE49-F238E27FC236}">
                <a16:creationId xmlns:a16="http://schemas.microsoft.com/office/drawing/2014/main" id="{96296993-1E12-D86D-80CA-80ACA522EA7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6" name="Rectangle 8">
            <a:extLst>
              <a:ext uri="{FF2B5EF4-FFF2-40B4-BE49-F238E27FC236}">
                <a16:creationId xmlns:a16="http://schemas.microsoft.com/office/drawing/2014/main" id="{D024B8E1-C642-FB9F-791B-8FC8B60028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4457" name="Line 9">
            <a:extLst>
              <a:ext uri="{FF2B5EF4-FFF2-40B4-BE49-F238E27FC236}">
                <a16:creationId xmlns:a16="http://schemas.microsoft.com/office/drawing/2014/main" id="{52D75E05-4F4A-8A57-2D3A-01D6AC2A61D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8" name="Line 10">
            <a:extLst>
              <a:ext uri="{FF2B5EF4-FFF2-40B4-BE49-F238E27FC236}">
                <a16:creationId xmlns:a16="http://schemas.microsoft.com/office/drawing/2014/main" id="{00570BD7-221C-0E2F-D8AC-D6E185D87AF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9" name="Rectangle 11">
            <a:extLst>
              <a:ext uri="{FF2B5EF4-FFF2-40B4-BE49-F238E27FC236}">
                <a16:creationId xmlns:a16="http://schemas.microsoft.com/office/drawing/2014/main" id="{FDABC592-2925-5800-59F1-0F9441DA833F}"/>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ACK segments do not consume sequence numbers and are not acknowledged.</a:t>
            </a:r>
          </a:p>
        </p:txBody>
      </p:sp>
      <p:grpSp>
        <p:nvGrpSpPr>
          <p:cNvPr id="104460" name="Group 12">
            <a:extLst>
              <a:ext uri="{FF2B5EF4-FFF2-40B4-BE49-F238E27FC236}">
                <a16:creationId xmlns:a16="http://schemas.microsoft.com/office/drawing/2014/main" id="{0F8FF564-5A2E-DD66-7BD6-3004A833078B}"/>
              </a:ext>
            </a:extLst>
          </p:cNvPr>
          <p:cNvGrpSpPr>
            <a:grpSpLocks/>
          </p:cNvGrpSpPr>
          <p:nvPr/>
        </p:nvGrpSpPr>
        <p:grpSpPr bwMode="auto">
          <a:xfrm>
            <a:off x="457200" y="1981200"/>
            <a:ext cx="1143000" cy="566738"/>
            <a:chOff x="1200" y="1248"/>
            <a:chExt cx="720" cy="357"/>
          </a:xfrm>
        </p:grpSpPr>
        <p:pic>
          <p:nvPicPr>
            <p:cNvPr id="104461" name="Picture 13">
              <a:extLst>
                <a:ext uri="{FF2B5EF4-FFF2-40B4-BE49-F238E27FC236}">
                  <a16:creationId xmlns:a16="http://schemas.microsoft.com/office/drawing/2014/main" id="{9AD769D2-13FB-BD4B-463D-72F95CF5A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62" name="Text Box 14">
              <a:extLst>
                <a:ext uri="{FF2B5EF4-FFF2-40B4-BE49-F238E27FC236}">
                  <a16:creationId xmlns:a16="http://schemas.microsoft.com/office/drawing/2014/main" id="{D0B05EE5-6F68-D3E8-8979-48780BE67BD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Number Placeholder 1">
            <a:extLst>
              <a:ext uri="{FF2B5EF4-FFF2-40B4-BE49-F238E27FC236}">
                <a16:creationId xmlns:a16="http://schemas.microsoft.com/office/drawing/2014/main" id="{7F9217D4-A282-AB16-6263-55DA57E9A5D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C9061E46-433E-DA4E-9DA2-CEFF30875098}" type="slidenum">
              <a:rPr lang="en-US" altLang="en-US" sz="2000" baseline="0" smtClean="0">
                <a:solidFill>
                  <a:schemeClr val="bg2"/>
                </a:solidFill>
              </a:rPr>
              <a:pPr/>
              <a:t>51</a:t>
            </a:fld>
            <a:endParaRPr lang="en-US" altLang="en-US" sz="2000" baseline="0">
              <a:solidFill>
                <a:schemeClr val="bg2"/>
              </a:solidFill>
            </a:endParaRPr>
          </a:p>
        </p:txBody>
      </p:sp>
      <p:sp>
        <p:nvSpPr>
          <p:cNvPr id="106498" name="Rectangle 2">
            <a:extLst>
              <a:ext uri="{FF2B5EF4-FFF2-40B4-BE49-F238E27FC236}">
                <a16:creationId xmlns:a16="http://schemas.microsoft.com/office/drawing/2014/main" id="{740D005F-E5BC-7C69-22DF-B6A85F36CF4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499" name="Rectangle 3">
            <a:extLst>
              <a:ext uri="{FF2B5EF4-FFF2-40B4-BE49-F238E27FC236}">
                <a16:creationId xmlns:a16="http://schemas.microsoft.com/office/drawing/2014/main" id="{4049BEDA-419A-5724-D106-4B13B359F09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500" name="Rectangle 4">
            <a:extLst>
              <a:ext uri="{FF2B5EF4-FFF2-40B4-BE49-F238E27FC236}">
                <a16:creationId xmlns:a16="http://schemas.microsoft.com/office/drawing/2014/main" id="{051F59CD-8BD6-8F06-C95C-23A924DE5EB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501" name="Rectangle 5">
            <a:extLst>
              <a:ext uri="{FF2B5EF4-FFF2-40B4-BE49-F238E27FC236}">
                <a16:creationId xmlns:a16="http://schemas.microsoft.com/office/drawing/2014/main" id="{A6181999-6F83-8F96-AAB6-EC336949F4A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502" name="Rectangle 6">
            <a:extLst>
              <a:ext uri="{FF2B5EF4-FFF2-40B4-BE49-F238E27FC236}">
                <a16:creationId xmlns:a16="http://schemas.microsoft.com/office/drawing/2014/main" id="{2B4B12A6-FB67-1B18-BED5-8DE6E6B065E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503" name="Rectangle 7">
            <a:extLst>
              <a:ext uri="{FF2B5EF4-FFF2-40B4-BE49-F238E27FC236}">
                <a16:creationId xmlns:a16="http://schemas.microsoft.com/office/drawing/2014/main" id="{CA792365-6071-761E-55E1-3BAE17BA0D2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504" name="Rectangle 8">
            <a:extLst>
              <a:ext uri="{FF2B5EF4-FFF2-40B4-BE49-F238E27FC236}">
                <a16:creationId xmlns:a16="http://schemas.microsoft.com/office/drawing/2014/main" id="{4B956473-5713-F694-8134-FDFCA62B419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6505" name="Line 9">
            <a:extLst>
              <a:ext uri="{FF2B5EF4-FFF2-40B4-BE49-F238E27FC236}">
                <a16:creationId xmlns:a16="http://schemas.microsoft.com/office/drawing/2014/main" id="{DF567A67-21F2-A0FE-8E5D-73B36DCFC0B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6" name="Line 10">
            <a:extLst>
              <a:ext uri="{FF2B5EF4-FFF2-40B4-BE49-F238E27FC236}">
                <a16:creationId xmlns:a16="http://schemas.microsoft.com/office/drawing/2014/main" id="{9E09F35D-1E0E-8DBE-DBAF-AED66AD1A262}"/>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7" name="Rectangle 11">
            <a:extLst>
              <a:ext uri="{FF2B5EF4-FFF2-40B4-BE49-F238E27FC236}">
                <a16:creationId xmlns:a16="http://schemas.microsoft.com/office/drawing/2014/main" id="{AA247F47-AB84-6781-18C7-9C3521C537E6}"/>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modern implementations, a retransmission occurs if the retransmission timer expires or three duplicate ACK segments have arrived.</a:t>
            </a:r>
          </a:p>
        </p:txBody>
      </p:sp>
      <p:grpSp>
        <p:nvGrpSpPr>
          <p:cNvPr id="106508" name="Group 12">
            <a:extLst>
              <a:ext uri="{FF2B5EF4-FFF2-40B4-BE49-F238E27FC236}">
                <a16:creationId xmlns:a16="http://schemas.microsoft.com/office/drawing/2014/main" id="{7BD3F421-D12D-DACC-90D1-4F56591A6C53}"/>
              </a:ext>
            </a:extLst>
          </p:cNvPr>
          <p:cNvGrpSpPr>
            <a:grpSpLocks/>
          </p:cNvGrpSpPr>
          <p:nvPr/>
        </p:nvGrpSpPr>
        <p:grpSpPr bwMode="auto">
          <a:xfrm>
            <a:off x="457200" y="1981200"/>
            <a:ext cx="1143000" cy="566738"/>
            <a:chOff x="1200" y="1248"/>
            <a:chExt cx="720" cy="357"/>
          </a:xfrm>
        </p:grpSpPr>
        <p:pic>
          <p:nvPicPr>
            <p:cNvPr id="106509" name="Picture 13">
              <a:extLst>
                <a:ext uri="{FF2B5EF4-FFF2-40B4-BE49-F238E27FC236}">
                  <a16:creationId xmlns:a16="http://schemas.microsoft.com/office/drawing/2014/main" id="{8A037791-4EDC-CFEC-7E9F-2DC6665CD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0" name="Text Box 14">
              <a:extLst>
                <a:ext uri="{FF2B5EF4-FFF2-40B4-BE49-F238E27FC236}">
                  <a16:creationId xmlns:a16="http://schemas.microsoft.com/office/drawing/2014/main" id="{C58EE405-9092-E45F-4C00-C74EEF71A8F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Number Placeholder 1">
            <a:extLst>
              <a:ext uri="{FF2B5EF4-FFF2-40B4-BE49-F238E27FC236}">
                <a16:creationId xmlns:a16="http://schemas.microsoft.com/office/drawing/2014/main" id="{ECE9FD48-3DC6-97BD-4411-FAD99095843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DB6994BC-9C48-544B-BE8C-F155647C4BBA}" type="slidenum">
              <a:rPr lang="en-US" altLang="en-US" sz="2000" baseline="0" smtClean="0">
                <a:solidFill>
                  <a:schemeClr val="bg2"/>
                </a:solidFill>
              </a:rPr>
              <a:pPr/>
              <a:t>52</a:t>
            </a:fld>
            <a:endParaRPr lang="en-US" altLang="en-US" sz="2000" baseline="0">
              <a:solidFill>
                <a:schemeClr val="bg2"/>
              </a:solidFill>
            </a:endParaRPr>
          </a:p>
        </p:txBody>
      </p:sp>
      <p:sp>
        <p:nvSpPr>
          <p:cNvPr id="108546" name="Rectangle 2">
            <a:extLst>
              <a:ext uri="{FF2B5EF4-FFF2-40B4-BE49-F238E27FC236}">
                <a16:creationId xmlns:a16="http://schemas.microsoft.com/office/drawing/2014/main" id="{8127BD29-68EC-46B8-13F6-CB76E91AB2E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47" name="Rectangle 3">
            <a:extLst>
              <a:ext uri="{FF2B5EF4-FFF2-40B4-BE49-F238E27FC236}">
                <a16:creationId xmlns:a16="http://schemas.microsoft.com/office/drawing/2014/main" id="{EB83D945-2765-8C9C-2EA9-CBB4DEF54B9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48" name="Rectangle 4">
            <a:extLst>
              <a:ext uri="{FF2B5EF4-FFF2-40B4-BE49-F238E27FC236}">
                <a16:creationId xmlns:a16="http://schemas.microsoft.com/office/drawing/2014/main" id="{57E10151-05CD-2D5C-2F74-7D0C5683531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49" name="Rectangle 5">
            <a:extLst>
              <a:ext uri="{FF2B5EF4-FFF2-40B4-BE49-F238E27FC236}">
                <a16:creationId xmlns:a16="http://schemas.microsoft.com/office/drawing/2014/main" id="{A0E7A7BE-B745-2D67-37C3-800A79BB655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50" name="Rectangle 6">
            <a:extLst>
              <a:ext uri="{FF2B5EF4-FFF2-40B4-BE49-F238E27FC236}">
                <a16:creationId xmlns:a16="http://schemas.microsoft.com/office/drawing/2014/main" id="{133E8784-79AD-3ECF-F0F0-10777E952B1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51" name="Rectangle 7">
            <a:extLst>
              <a:ext uri="{FF2B5EF4-FFF2-40B4-BE49-F238E27FC236}">
                <a16:creationId xmlns:a16="http://schemas.microsoft.com/office/drawing/2014/main" id="{3BE4D6ED-77E6-BBB3-428C-A302A921AD5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52" name="Rectangle 8">
            <a:extLst>
              <a:ext uri="{FF2B5EF4-FFF2-40B4-BE49-F238E27FC236}">
                <a16:creationId xmlns:a16="http://schemas.microsoft.com/office/drawing/2014/main" id="{77B7E7BB-A0BD-D8A6-468F-29B330650BE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08553" name="Line 9">
            <a:extLst>
              <a:ext uri="{FF2B5EF4-FFF2-40B4-BE49-F238E27FC236}">
                <a16:creationId xmlns:a16="http://schemas.microsoft.com/office/drawing/2014/main" id="{4BB02501-ABCD-4AAB-CD21-4A360350A59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4" name="Line 10">
            <a:extLst>
              <a:ext uri="{FF2B5EF4-FFF2-40B4-BE49-F238E27FC236}">
                <a16:creationId xmlns:a16="http://schemas.microsoft.com/office/drawing/2014/main" id="{4D21EC75-2213-C65F-53B0-5C6C5993CAF7}"/>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5" name="Rectangle 11">
            <a:extLst>
              <a:ext uri="{FF2B5EF4-FFF2-40B4-BE49-F238E27FC236}">
                <a16:creationId xmlns:a16="http://schemas.microsoft.com/office/drawing/2014/main" id="{E1BDF0AA-7519-F40A-57C0-569746B69875}"/>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No retransmission timer is set for an ACK segment.</a:t>
            </a:r>
          </a:p>
        </p:txBody>
      </p:sp>
      <p:grpSp>
        <p:nvGrpSpPr>
          <p:cNvPr id="108556" name="Group 12">
            <a:extLst>
              <a:ext uri="{FF2B5EF4-FFF2-40B4-BE49-F238E27FC236}">
                <a16:creationId xmlns:a16="http://schemas.microsoft.com/office/drawing/2014/main" id="{CEFACC78-9C44-0138-6C7E-DC089D2B7EE9}"/>
              </a:ext>
            </a:extLst>
          </p:cNvPr>
          <p:cNvGrpSpPr>
            <a:grpSpLocks/>
          </p:cNvGrpSpPr>
          <p:nvPr/>
        </p:nvGrpSpPr>
        <p:grpSpPr bwMode="auto">
          <a:xfrm>
            <a:off x="457200" y="1981200"/>
            <a:ext cx="1143000" cy="566738"/>
            <a:chOff x="1200" y="1248"/>
            <a:chExt cx="720" cy="357"/>
          </a:xfrm>
        </p:grpSpPr>
        <p:pic>
          <p:nvPicPr>
            <p:cNvPr id="108557" name="Picture 13">
              <a:extLst>
                <a:ext uri="{FF2B5EF4-FFF2-40B4-BE49-F238E27FC236}">
                  <a16:creationId xmlns:a16="http://schemas.microsoft.com/office/drawing/2014/main" id="{8E34E332-5034-4B3B-C9D6-FD8FBA446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8" name="Text Box 14">
              <a:extLst>
                <a:ext uri="{FF2B5EF4-FFF2-40B4-BE49-F238E27FC236}">
                  <a16:creationId xmlns:a16="http://schemas.microsoft.com/office/drawing/2014/main" id="{872CFBCE-E447-A958-5202-1076E8920DA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Number Placeholder 1">
            <a:extLst>
              <a:ext uri="{FF2B5EF4-FFF2-40B4-BE49-F238E27FC236}">
                <a16:creationId xmlns:a16="http://schemas.microsoft.com/office/drawing/2014/main" id="{7F800E8D-3ECA-620B-5EAE-81041230B79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0C8F945A-ECCE-3447-81A5-AD95208F1D17}" type="slidenum">
              <a:rPr lang="en-US" altLang="en-US" sz="2000" baseline="0" smtClean="0">
                <a:solidFill>
                  <a:schemeClr val="bg2"/>
                </a:solidFill>
              </a:rPr>
              <a:pPr/>
              <a:t>53</a:t>
            </a:fld>
            <a:endParaRPr lang="en-US" altLang="en-US" sz="2000" baseline="0">
              <a:solidFill>
                <a:schemeClr val="bg2"/>
              </a:solidFill>
            </a:endParaRPr>
          </a:p>
        </p:txBody>
      </p:sp>
      <p:sp>
        <p:nvSpPr>
          <p:cNvPr id="110594" name="Rectangle 2">
            <a:extLst>
              <a:ext uri="{FF2B5EF4-FFF2-40B4-BE49-F238E27FC236}">
                <a16:creationId xmlns:a16="http://schemas.microsoft.com/office/drawing/2014/main" id="{5A5EAE11-E660-6A99-40B2-578377A47B3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595" name="Rectangle 3">
            <a:extLst>
              <a:ext uri="{FF2B5EF4-FFF2-40B4-BE49-F238E27FC236}">
                <a16:creationId xmlns:a16="http://schemas.microsoft.com/office/drawing/2014/main" id="{34227168-2FB4-0392-C27F-EEBA744ED93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596" name="Rectangle 4">
            <a:extLst>
              <a:ext uri="{FF2B5EF4-FFF2-40B4-BE49-F238E27FC236}">
                <a16:creationId xmlns:a16="http://schemas.microsoft.com/office/drawing/2014/main" id="{2AD245D3-FA03-79E9-01A4-FEF43A1983F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597" name="Rectangle 5">
            <a:extLst>
              <a:ext uri="{FF2B5EF4-FFF2-40B4-BE49-F238E27FC236}">
                <a16:creationId xmlns:a16="http://schemas.microsoft.com/office/drawing/2014/main" id="{321E7B71-B7EB-9026-EEDC-187CB2F9A18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598" name="Rectangle 6">
            <a:extLst>
              <a:ext uri="{FF2B5EF4-FFF2-40B4-BE49-F238E27FC236}">
                <a16:creationId xmlns:a16="http://schemas.microsoft.com/office/drawing/2014/main" id="{48979C40-D0E5-ED32-62BE-806B55F3F7E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599" name="Rectangle 7">
            <a:extLst>
              <a:ext uri="{FF2B5EF4-FFF2-40B4-BE49-F238E27FC236}">
                <a16:creationId xmlns:a16="http://schemas.microsoft.com/office/drawing/2014/main" id="{BB65C8B9-C799-9D78-3FCA-6C45759A97F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600" name="Rectangle 8">
            <a:extLst>
              <a:ext uri="{FF2B5EF4-FFF2-40B4-BE49-F238E27FC236}">
                <a16:creationId xmlns:a16="http://schemas.microsoft.com/office/drawing/2014/main" id="{382FD6A6-266A-A6B2-FCBE-9CD454E233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0601" name="Line 9">
            <a:extLst>
              <a:ext uri="{FF2B5EF4-FFF2-40B4-BE49-F238E27FC236}">
                <a16:creationId xmlns:a16="http://schemas.microsoft.com/office/drawing/2014/main" id="{FBB6EA75-0F8E-0316-8E42-64ADFDD21D1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2" name="Line 10">
            <a:extLst>
              <a:ext uri="{FF2B5EF4-FFF2-40B4-BE49-F238E27FC236}">
                <a16:creationId xmlns:a16="http://schemas.microsoft.com/office/drawing/2014/main" id="{6CDB1387-6E75-6BB3-AE90-088474DDD16E}"/>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03" name="Rectangle 11">
            <a:extLst>
              <a:ext uri="{FF2B5EF4-FFF2-40B4-BE49-F238E27FC236}">
                <a16:creationId xmlns:a16="http://schemas.microsoft.com/office/drawing/2014/main" id="{1FB62355-F9DD-8D26-AF16-E73DAFCAFD24}"/>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Data may arrive out of order and be temporarily stored by the receiving TCP,</a:t>
            </a:r>
          </a:p>
          <a:p>
            <a:pPr algn="ctr"/>
            <a:r>
              <a:rPr lang="en-US" altLang="en-US" baseline="0"/>
              <a:t>but TCP guarantees that no out-of-order segment is delivered to the process.</a:t>
            </a:r>
          </a:p>
        </p:txBody>
      </p:sp>
      <p:grpSp>
        <p:nvGrpSpPr>
          <p:cNvPr id="110604" name="Group 12">
            <a:extLst>
              <a:ext uri="{FF2B5EF4-FFF2-40B4-BE49-F238E27FC236}">
                <a16:creationId xmlns:a16="http://schemas.microsoft.com/office/drawing/2014/main" id="{BE316D34-E2F6-8BB5-4DE7-10CA5F4AFD6A}"/>
              </a:ext>
            </a:extLst>
          </p:cNvPr>
          <p:cNvGrpSpPr>
            <a:grpSpLocks/>
          </p:cNvGrpSpPr>
          <p:nvPr/>
        </p:nvGrpSpPr>
        <p:grpSpPr bwMode="auto">
          <a:xfrm>
            <a:off x="457200" y="1981200"/>
            <a:ext cx="1143000" cy="566738"/>
            <a:chOff x="1200" y="1248"/>
            <a:chExt cx="720" cy="357"/>
          </a:xfrm>
        </p:grpSpPr>
        <p:pic>
          <p:nvPicPr>
            <p:cNvPr id="110605" name="Picture 13">
              <a:extLst>
                <a:ext uri="{FF2B5EF4-FFF2-40B4-BE49-F238E27FC236}">
                  <a16:creationId xmlns:a16="http://schemas.microsoft.com/office/drawing/2014/main" id="{D269D8A2-1429-CC92-8706-DA95ECAA9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606" name="Text Box 14">
              <a:extLst>
                <a:ext uri="{FF2B5EF4-FFF2-40B4-BE49-F238E27FC236}">
                  <a16:creationId xmlns:a16="http://schemas.microsoft.com/office/drawing/2014/main" id="{1F13E64E-6F14-9CDE-13B4-70A7E517E19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Number Placeholder 1">
            <a:extLst>
              <a:ext uri="{FF2B5EF4-FFF2-40B4-BE49-F238E27FC236}">
                <a16:creationId xmlns:a16="http://schemas.microsoft.com/office/drawing/2014/main" id="{D3FADF6B-E47A-5A61-036C-60BEF796294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AA7DEE35-A4C1-1740-9183-D3E6AFFDFD0B}" type="slidenum">
              <a:rPr lang="en-US" altLang="en-US" sz="2000" baseline="0" smtClean="0">
                <a:solidFill>
                  <a:schemeClr val="bg2"/>
                </a:solidFill>
              </a:rPr>
              <a:pPr/>
              <a:t>54</a:t>
            </a:fld>
            <a:endParaRPr lang="en-US" altLang="en-US" sz="2000" baseline="0">
              <a:solidFill>
                <a:schemeClr val="bg2"/>
              </a:solidFill>
            </a:endParaRPr>
          </a:p>
        </p:txBody>
      </p:sp>
      <p:sp>
        <p:nvSpPr>
          <p:cNvPr id="112642" name="Line 2">
            <a:extLst>
              <a:ext uri="{FF2B5EF4-FFF2-40B4-BE49-F238E27FC236}">
                <a16:creationId xmlns:a16="http://schemas.microsoft.com/office/drawing/2014/main" id="{A9664348-B14F-4E67-060D-36771F66719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3" name="Line 3">
            <a:extLst>
              <a:ext uri="{FF2B5EF4-FFF2-40B4-BE49-F238E27FC236}">
                <a16:creationId xmlns:a16="http://schemas.microsoft.com/office/drawing/2014/main" id="{F6C1698D-64FF-F703-10FB-9C1DF623870C}"/>
              </a:ext>
            </a:extLst>
          </p:cNvPr>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44" name="Text Box 4">
            <a:extLst>
              <a:ext uri="{FF2B5EF4-FFF2-40B4-BE49-F238E27FC236}">
                <a16:creationId xmlns:a16="http://schemas.microsoft.com/office/drawing/2014/main" id="{2B826108-13DD-EF71-47F3-7D0C559D5D90}"/>
              </a:ext>
            </a:extLst>
          </p:cNvPr>
          <p:cNvSpPr txBox="1">
            <a:spLocks noChangeArrowheads="1"/>
          </p:cNvSpPr>
          <p:nvPr/>
        </p:nvSpPr>
        <p:spPr bwMode="auto">
          <a:xfrm>
            <a:off x="304800" y="228600"/>
            <a:ext cx="382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23.24  </a:t>
            </a:r>
            <a:r>
              <a:rPr lang="en-US" altLang="en-US" sz="2000" i="1" baseline="0">
                <a:latin typeface="Times New Roman" panose="02020603050405020304" pitchFamily="18" charset="0"/>
              </a:rPr>
              <a:t>Normal operation</a:t>
            </a:r>
          </a:p>
        </p:txBody>
      </p:sp>
      <p:sp>
        <p:nvSpPr>
          <p:cNvPr id="112645" name="Line 5">
            <a:extLst>
              <a:ext uri="{FF2B5EF4-FFF2-40B4-BE49-F238E27FC236}">
                <a16:creationId xmlns:a16="http://schemas.microsoft.com/office/drawing/2014/main" id="{6C78DEC8-10E9-3D6F-2A86-A37FF3372858}"/>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646" name="Picture 6">
            <a:extLst>
              <a:ext uri="{FF2B5EF4-FFF2-40B4-BE49-F238E27FC236}">
                <a16:creationId xmlns:a16="http://schemas.microsoft.com/office/drawing/2014/main" id="{068D191D-C426-810B-B4B7-75DE0FE7E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116013"/>
            <a:ext cx="6005512"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1">
            <a:extLst>
              <a:ext uri="{FF2B5EF4-FFF2-40B4-BE49-F238E27FC236}">
                <a16:creationId xmlns:a16="http://schemas.microsoft.com/office/drawing/2014/main" id="{A6A05FAF-921A-F6F6-7A79-EC0C2895B4B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0B0FC17-FB1C-AB4F-B130-FA75C97F5F3C}" type="slidenum">
              <a:rPr lang="en-US" altLang="en-US" sz="2000" baseline="0" smtClean="0">
                <a:solidFill>
                  <a:schemeClr val="bg2"/>
                </a:solidFill>
              </a:rPr>
              <a:pPr/>
              <a:t>55</a:t>
            </a:fld>
            <a:endParaRPr lang="en-US" altLang="en-US" sz="2000" baseline="0">
              <a:solidFill>
                <a:schemeClr val="bg2"/>
              </a:solidFill>
            </a:endParaRPr>
          </a:p>
        </p:txBody>
      </p:sp>
      <p:sp>
        <p:nvSpPr>
          <p:cNvPr id="114690" name="Line 2">
            <a:extLst>
              <a:ext uri="{FF2B5EF4-FFF2-40B4-BE49-F238E27FC236}">
                <a16:creationId xmlns:a16="http://schemas.microsoft.com/office/drawing/2014/main" id="{AD3A9D1E-C180-4F11-B75B-87C7D5A0295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691" name="Line 3">
            <a:extLst>
              <a:ext uri="{FF2B5EF4-FFF2-40B4-BE49-F238E27FC236}">
                <a16:creationId xmlns:a16="http://schemas.microsoft.com/office/drawing/2014/main" id="{EB34A9DB-F5A8-0629-5AE0-1AC7CCC0974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692" name="Text Box 4">
            <a:extLst>
              <a:ext uri="{FF2B5EF4-FFF2-40B4-BE49-F238E27FC236}">
                <a16:creationId xmlns:a16="http://schemas.microsoft.com/office/drawing/2014/main" id="{5649CB55-9C37-B2A1-0929-34B01F271582}"/>
              </a:ext>
            </a:extLst>
          </p:cNvPr>
          <p:cNvSpPr txBox="1">
            <a:spLocks noChangeArrowheads="1"/>
          </p:cNvSpPr>
          <p:nvPr/>
        </p:nvSpPr>
        <p:spPr bwMode="auto">
          <a:xfrm>
            <a:off x="304800" y="381000"/>
            <a:ext cx="333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23.25  </a:t>
            </a:r>
            <a:r>
              <a:rPr lang="en-US" altLang="en-US" sz="2000" i="1" baseline="0">
                <a:latin typeface="Times New Roman" panose="02020603050405020304" pitchFamily="18" charset="0"/>
              </a:rPr>
              <a:t>Lost segment</a:t>
            </a:r>
          </a:p>
        </p:txBody>
      </p:sp>
      <p:sp>
        <p:nvSpPr>
          <p:cNvPr id="114693" name="Line 5">
            <a:extLst>
              <a:ext uri="{FF2B5EF4-FFF2-40B4-BE49-F238E27FC236}">
                <a16:creationId xmlns:a16="http://schemas.microsoft.com/office/drawing/2014/main" id="{E2C0B7F4-2579-752C-0B5E-381E248A178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4694" name="Picture 7">
            <a:extLst>
              <a:ext uri="{FF2B5EF4-FFF2-40B4-BE49-F238E27FC236}">
                <a16:creationId xmlns:a16="http://schemas.microsoft.com/office/drawing/2014/main" id="{66E2C4FC-A027-7BF9-1237-A76A7726B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143000"/>
            <a:ext cx="74771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Number Placeholder 1">
            <a:extLst>
              <a:ext uri="{FF2B5EF4-FFF2-40B4-BE49-F238E27FC236}">
                <a16:creationId xmlns:a16="http://schemas.microsoft.com/office/drawing/2014/main" id="{04FBA963-DD30-48B0-D7AB-A77CE55CFF0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3C43AEB-5E9C-0245-A8F8-BC1A2DCCFDC4}" type="slidenum">
              <a:rPr lang="en-US" altLang="en-US" sz="2000" baseline="0" smtClean="0">
                <a:solidFill>
                  <a:schemeClr val="bg2"/>
                </a:solidFill>
              </a:rPr>
              <a:pPr/>
              <a:t>56</a:t>
            </a:fld>
            <a:endParaRPr lang="en-US" altLang="en-US" sz="2000" baseline="0">
              <a:solidFill>
                <a:schemeClr val="bg2"/>
              </a:solidFill>
            </a:endParaRPr>
          </a:p>
        </p:txBody>
      </p:sp>
      <p:sp>
        <p:nvSpPr>
          <p:cNvPr id="116738" name="Rectangle 2">
            <a:extLst>
              <a:ext uri="{FF2B5EF4-FFF2-40B4-BE49-F238E27FC236}">
                <a16:creationId xmlns:a16="http://schemas.microsoft.com/office/drawing/2014/main" id="{FE0F5F26-3F13-95F6-A4BD-30EEB19A4CD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39" name="Rectangle 3">
            <a:extLst>
              <a:ext uri="{FF2B5EF4-FFF2-40B4-BE49-F238E27FC236}">
                <a16:creationId xmlns:a16="http://schemas.microsoft.com/office/drawing/2014/main" id="{67DB65DE-5F07-F8D2-D922-B21C7B5A90A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40" name="Rectangle 4">
            <a:extLst>
              <a:ext uri="{FF2B5EF4-FFF2-40B4-BE49-F238E27FC236}">
                <a16:creationId xmlns:a16="http://schemas.microsoft.com/office/drawing/2014/main" id="{FF2002F0-E2FD-E376-FFA8-DCA43E9D37A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41" name="Rectangle 5">
            <a:extLst>
              <a:ext uri="{FF2B5EF4-FFF2-40B4-BE49-F238E27FC236}">
                <a16:creationId xmlns:a16="http://schemas.microsoft.com/office/drawing/2014/main" id="{F61789E2-C01C-4363-CF5F-FEB2DA8C51B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42" name="Rectangle 6">
            <a:extLst>
              <a:ext uri="{FF2B5EF4-FFF2-40B4-BE49-F238E27FC236}">
                <a16:creationId xmlns:a16="http://schemas.microsoft.com/office/drawing/2014/main" id="{B19DBCDF-5513-DDFC-B2B5-9C23FFDF094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43" name="Rectangle 7">
            <a:extLst>
              <a:ext uri="{FF2B5EF4-FFF2-40B4-BE49-F238E27FC236}">
                <a16:creationId xmlns:a16="http://schemas.microsoft.com/office/drawing/2014/main" id="{DE3DC62A-2920-5A11-DAF8-9D51A962778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44" name="Rectangle 8">
            <a:extLst>
              <a:ext uri="{FF2B5EF4-FFF2-40B4-BE49-F238E27FC236}">
                <a16:creationId xmlns:a16="http://schemas.microsoft.com/office/drawing/2014/main" id="{CA001661-54BC-70FB-3ADD-D04A7438D4B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6745" name="Line 9">
            <a:extLst>
              <a:ext uri="{FF2B5EF4-FFF2-40B4-BE49-F238E27FC236}">
                <a16:creationId xmlns:a16="http://schemas.microsoft.com/office/drawing/2014/main" id="{0CDC88B0-161C-ECE5-D401-D87E69F900F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6" name="Line 10">
            <a:extLst>
              <a:ext uri="{FF2B5EF4-FFF2-40B4-BE49-F238E27FC236}">
                <a16:creationId xmlns:a16="http://schemas.microsoft.com/office/drawing/2014/main" id="{63289818-20B2-89A4-3E69-2FC0D9F15AD5}"/>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7" name="Rectangle 11">
            <a:extLst>
              <a:ext uri="{FF2B5EF4-FFF2-40B4-BE49-F238E27FC236}">
                <a16:creationId xmlns:a16="http://schemas.microsoft.com/office/drawing/2014/main" id="{4AF2B7C6-7F51-0D36-FC08-AD90A2C68E09}"/>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receiver TCP delivers only ordered data to the process.</a:t>
            </a:r>
          </a:p>
        </p:txBody>
      </p:sp>
      <p:grpSp>
        <p:nvGrpSpPr>
          <p:cNvPr id="116748" name="Group 12">
            <a:extLst>
              <a:ext uri="{FF2B5EF4-FFF2-40B4-BE49-F238E27FC236}">
                <a16:creationId xmlns:a16="http://schemas.microsoft.com/office/drawing/2014/main" id="{D1190B7F-EE06-4F68-AC55-6729B7D386CF}"/>
              </a:ext>
            </a:extLst>
          </p:cNvPr>
          <p:cNvGrpSpPr>
            <a:grpSpLocks/>
          </p:cNvGrpSpPr>
          <p:nvPr/>
        </p:nvGrpSpPr>
        <p:grpSpPr bwMode="auto">
          <a:xfrm>
            <a:off x="457200" y="1981200"/>
            <a:ext cx="1143000" cy="566738"/>
            <a:chOff x="1200" y="1248"/>
            <a:chExt cx="720" cy="357"/>
          </a:xfrm>
        </p:grpSpPr>
        <p:pic>
          <p:nvPicPr>
            <p:cNvPr id="116749" name="Picture 13">
              <a:extLst>
                <a:ext uri="{FF2B5EF4-FFF2-40B4-BE49-F238E27FC236}">
                  <a16:creationId xmlns:a16="http://schemas.microsoft.com/office/drawing/2014/main" id="{3E76DF84-D238-04A2-D081-58D1648F4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50" name="Text Box 14">
              <a:extLst>
                <a:ext uri="{FF2B5EF4-FFF2-40B4-BE49-F238E27FC236}">
                  <a16:creationId xmlns:a16="http://schemas.microsoft.com/office/drawing/2014/main" id="{E51DB93A-5D53-6CC6-C470-AE238CE288E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1">
            <a:extLst>
              <a:ext uri="{FF2B5EF4-FFF2-40B4-BE49-F238E27FC236}">
                <a16:creationId xmlns:a16="http://schemas.microsoft.com/office/drawing/2014/main" id="{7A614E49-C90C-9B7F-55AC-7BE1AA855EB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B6E4E924-C5BC-FA41-9A3D-3895429B60C6}" type="slidenum">
              <a:rPr lang="en-US" altLang="en-US" sz="2000" baseline="0" smtClean="0">
                <a:solidFill>
                  <a:schemeClr val="bg2"/>
                </a:solidFill>
              </a:rPr>
              <a:pPr/>
              <a:t>57</a:t>
            </a:fld>
            <a:endParaRPr lang="en-US" altLang="en-US" sz="2000" baseline="0">
              <a:solidFill>
                <a:schemeClr val="bg2"/>
              </a:solidFill>
            </a:endParaRPr>
          </a:p>
        </p:txBody>
      </p:sp>
      <p:sp>
        <p:nvSpPr>
          <p:cNvPr id="118786" name="Line 2">
            <a:extLst>
              <a:ext uri="{FF2B5EF4-FFF2-40B4-BE49-F238E27FC236}">
                <a16:creationId xmlns:a16="http://schemas.microsoft.com/office/drawing/2014/main" id="{B119E238-F517-5B49-5FCE-4C2282F2794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87" name="Line 3">
            <a:extLst>
              <a:ext uri="{FF2B5EF4-FFF2-40B4-BE49-F238E27FC236}">
                <a16:creationId xmlns:a16="http://schemas.microsoft.com/office/drawing/2014/main" id="{17CE4CE9-1485-886B-FC8F-7EEA83B40E5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788" name="Text Box 4">
            <a:extLst>
              <a:ext uri="{FF2B5EF4-FFF2-40B4-BE49-F238E27FC236}">
                <a16:creationId xmlns:a16="http://schemas.microsoft.com/office/drawing/2014/main" id="{1E2C4C24-2111-925D-4C28-D27FF9C4AB62}"/>
              </a:ext>
            </a:extLst>
          </p:cNvPr>
          <p:cNvSpPr txBox="1">
            <a:spLocks noChangeArrowheads="1"/>
          </p:cNvSpPr>
          <p:nvPr/>
        </p:nvSpPr>
        <p:spPr bwMode="auto">
          <a:xfrm>
            <a:off x="304800" y="381000"/>
            <a:ext cx="403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23.26  </a:t>
            </a:r>
            <a:r>
              <a:rPr lang="en-US" altLang="en-US" sz="2000" i="1" baseline="0">
                <a:latin typeface="Times New Roman" panose="02020603050405020304" pitchFamily="18" charset="0"/>
              </a:rPr>
              <a:t>Fast retransmission</a:t>
            </a:r>
          </a:p>
        </p:txBody>
      </p:sp>
      <p:sp>
        <p:nvSpPr>
          <p:cNvPr id="118789" name="Line 5">
            <a:extLst>
              <a:ext uri="{FF2B5EF4-FFF2-40B4-BE49-F238E27FC236}">
                <a16:creationId xmlns:a16="http://schemas.microsoft.com/office/drawing/2014/main" id="{BB8E309C-89E4-193A-BF9C-3DF3AADC3B9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8790" name="Picture 6">
            <a:extLst>
              <a:ext uri="{FF2B5EF4-FFF2-40B4-BE49-F238E27FC236}">
                <a16:creationId xmlns:a16="http://schemas.microsoft.com/office/drawing/2014/main" id="{00F4A512-4CA1-42E9-8F97-0FB70F0CB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1238250"/>
            <a:ext cx="5969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3" name="Slide Number Placeholder 1">
            <a:extLst>
              <a:ext uri="{FF2B5EF4-FFF2-40B4-BE49-F238E27FC236}">
                <a16:creationId xmlns:a16="http://schemas.microsoft.com/office/drawing/2014/main" id="{363874D4-8A41-ED92-09A4-14153EBA5A1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D0000F25-E5BA-8748-B9D9-B907E6C53C90}" type="slidenum">
              <a:rPr lang="en-US" altLang="en-US" sz="2000" baseline="0" smtClean="0">
                <a:solidFill>
                  <a:schemeClr val="bg2"/>
                </a:solidFill>
              </a:rPr>
              <a:pPr/>
              <a:t>58</a:t>
            </a:fld>
            <a:endParaRPr lang="en-US" altLang="en-US" sz="2000" baseline="0">
              <a:solidFill>
                <a:schemeClr val="bg2"/>
              </a:solidFill>
            </a:endParaRPr>
          </a:p>
        </p:txBody>
      </p:sp>
      <p:sp>
        <p:nvSpPr>
          <p:cNvPr id="1080322" name="Rectangle 2">
            <a:extLst>
              <a:ext uri="{FF2B5EF4-FFF2-40B4-BE49-F238E27FC236}">
                <a16:creationId xmlns:a16="http://schemas.microsoft.com/office/drawing/2014/main" id="{690E6697-76AB-DC58-638C-08D8CA2EA21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80323" name="Text Box 3">
            <a:extLst>
              <a:ext uri="{FF2B5EF4-FFF2-40B4-BE49-F238E27FC236}">
                <a16:creationId xmlns:a16="http://schemas.microsoft.com/office/drawing/2014/main" id="{175DD25A-00F1-3FBB-DE20-8AC508B2E303}"/>
              </a:ext>
            </a:extLst>
          </p:cNvPr>
          <p:cNvSpPr txBox="1">
            <a:spLocks noChangeArrowheads="1"/>
          </p:cNvSpPr>
          <p:nvPr/>
        </p:nvSpPr>
        <p:spPr bwMode="auto">
          <a:xfrm>
            <a:off x="228600" y="406400"/>
            <a:ext cx="2271713" cy="579438"/>
          </a:xfrm>
          <a:prstGeom prst="rect">
            <a:avLst/>
          </a:prstGeom>
          <a:noFill/>
          <a:ln>
            <a:noFill/>
          </a:ln>
          <a:effectLst/>
        </p:spPr>
        <p:txBody>
          <a:bodyPr wrap="none">
            <a:spAutoFit/>
          </a:bodyPr>
          <a:lstStyle/>
          <a:p>
            <a:pPr>
              <a:defRPr/>
            </a:pPr>
            <a:r>
              <a:rPr lang="en-US" altLang="en-US" baseline="0">
                <a:effectLst>
                  <a:outerShdw blurRad="38100" dist="38100" dir="2700000" algn="tl">
                    <a:srgbClr val="C0C0C0"/>
                  </a:outerShdw>
                </a:effectLst>
                <a:latin typeface="Times" pitchFamily="18" charset="0"/>
              </a:rPr>
              <a:t>23-4   SCTP</a:t>
            </a:r>
          </a:p>
        </p:txBody>
      </p:sp>
      <p:sp>
        <p:nvSpPr>
          <p:cNvPr id="120836" name="Text Box 4">
            <a:extLst>
              <a:ext uri="{FF2B5EF4-FFF2-40B4-BE49-F238E27FC236}">
                <a16:creationId xmlns:a16="http://schemas.microsoft.com/office/drawing/2014/main" id="{ED8D5058-C1D9-415A-0FED-9DC65B320DB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1080325" name="Rectangle 5">
            <a:extLst>
              <a:ext uri="{FF2B5EF4-FFF2-40B4-BE49-F238E27FC236}">
                <a16:creationId xmlns:a16="http://schemas.microsoft.com/office/drawing/2014/main" id="{B4679747-325A-F8B2-AE72-7DEDF10F68E6}"/>
              </a:ext>
            </a:extLst>
          </p:cNvPr>
          <p:cNvSpPr>
            <a:spLocks noChangeArrowheads="1"/>
          </p:cNvSpPr>
          <p:nvPr/>
        </p:nvSpPr>
        <p:spPr bwMode="auto">
          <a:xfrm>
            <a:off x="304800" y="1447800"/>
            <a:ext cx="8229600" cy="2654300"/>
          </a:xfrm>
          <a:prstGeom prst="rect">
            <a:avLst/>
          </a:prstGeom>
          <a:noFill/>
          <a:ln>
            <a:noFill/>
          </a:ln>
          <a:effectLst/>
        </p:spPr>
        <p:txBody>
          <a:bodyPr anchor="ctr">
            <a:spAutoFit/>
          </a:bodyPr>
          <a:lstStyle/>
          <a:p>
            <a:pPr algn="just" eaLnBrk="1" hangingPunct="1">
              <a:defRPr/>
            </a:pPr>
            <a:r>
              <a:rPr lang="en-US" altLang="en-US" sz="2800" i="1" baseline="0">
                <a:effectLst>
                  <a:outerShdw blurRad="38100" dist="38100" dir="2700000" algn="tl">
                    <a:srgbClr val="C0C0C0"/>
                  </a:outerShdw>
                </a:effectLst>
                <a:latin typeface="Times New Roman" panose="02020603050405020304" pitchFamily="18" charset="0"/>
              </a:rPr>
              <a:t>Stream Control Transmission Protocol (SCTP) is a new reliable, message-oriented transport layer protocol. SCTP, however, is mostly designed for Internet applications that have recently been introduced. These new applications need a more sophisticated service than TCP can provide. </a:t>
            </a:r>
          </a:p>
        </p:txBody>
      </p:sp>
      <p:sp>
        <p:nvSpPr>
          <p:cNvPr id="120838" name="Rectangle 6">
            <a:extLst>
              <a:ext uri="{FF2B5EF4-FFF2-40B4-BE49-F238E27FC236}">
                <a16:creationId xmlns:a16="http://schemas.microsoft.com/office/drawing/2014/main" id="{9CAB27A8-54CF-032F-7388-7042C3B80945}"/>
              </a:ext>
            </a:extLst>
          </p:cNvPr>
          <p:cNvSpPr>
            <a:spLocks noChangeArrowheads="1"/>
          </p:cNvSpPr>
          <p:nvPr/>
        </p:nvSpPr>
        <p:spPr bwMode="auto">
          <a:xfrm>
            <a:off x="304800" y="4727575"/>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SCTP Services and </a:t>
            </a:r>
            <a:r>
              <a:rPr lang="fr-FR" altLang="en-US" sz="2400" baseline="0">
                <a:solidFill>
                  <a:srgbClr val="0033CC"/>
                </a:solidFill>
                <a:latin typeface="Times New Roman" panose="02020603050405020304" pitchFamily="18" charset="0"/>
              </a:rPr>
              <a:t>Features</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Packet Format</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An SCTP Association</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Flow Control and Error Control</a:t>
            </a:r>
          </a:p>
        </p:txBody>
      </p:sp>
      <p:sp>
        <p:nvSpPr>
          <p:cNvPr id="1080327" name="Text Box 7">
            <a:extLst>
              <a:ext uri="{FF2B5EF4-FFF2-40B4-BE49-F238E27FC236}">
                <a16:creationId xmlns:a16="http://schemas.microsoft.com/office/drawing/2014/main" id="{A613EF13-146D-C387-7671-CD74A7B1B58C}"/>
              </a:ext>
            </a:extLst>
          </p:cNvPr>
          <p:cNvSpPr txBox="1">
            <a:spLocks noChangeArrowheads="1"/>
          </p:cNvSpPr>
          <p:nvPr/>
        </p:nvSpPr>
        <p:spPr bwMode="auto">
          <a:xfrm>
            <a:off x="317500" y="4178300"/>
            <a:ext cx="4862513" cy="519113"/>
          </a:xfrm>
          <a:prstGeom prst="rect">
            <a:avLst/>
          </a:prstGeom>
          <a:noFill/>
          <a:ln>
            <a:noFill/>
          </a:ln>
          <a:effectLst/>
        </p:spPr>
        <p:txBody>
          <a:bodyPr wrap="none">
            <a:spAutoFit/>
          </a:bodyPr>
          <a:lstStyle/>
          <a:p>
            <a:pPr algn="ctr">
              <a:defRPr/>
            </a:pP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1">
            <a:extLst>
              <a:ext uri="{FF2B5EF4-FFF2-40B4-BE49-F238E27FC236}">
                <a16:creationId xmlns:a16="http://schemas.microsoft.com/office/drawing/2014/main" id="{550C7B68-EE43-6551-54F5-60DEDC38804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D23D0AC5-3FC6-7740-8258-400A7205BF7E}" type="slidenum">
              <a:rPr lang="en-US" altLang="en-US" sz="2000" baseline="0" smtClean="0">
                <a:solidFill>
                  <a:schemeClr val="bg2"/>
                </a:solidFill>
              </a:rPr>
              <a:pPr/>
              <a:t>59</a:t>
            </a:fld>
            <a:endParaRPr lang="en-US" altLang="en-US" sz="2000" baseline="0">
              <a:solidFill>
                <a:schemeClr val="bg2"/>
              </a:solidFill>
            </a:endParaRPr>
          </a:p>
        </p:txBody>
      </p:sp>
      <p:sp>
        <p:nvSpPr>
          <p:cNvPr id="122882" name="Rectangle 2">
            <a:extLst>
              <a:ext uri="{FF2B5EF4-FFF2-40B4-BE49-F238E27FC236}">
                <a16:creationId xmlns:a16="http://schemas.microsoft.com/office/drawing/2014/main" id="{3D02DA9D-814A-D929-3833-1F67B0F521F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3" name="Rectangle 3">
            <a:extLst>
              <a:ext uri="{FF2B5EF4-FFF2-40B4-BE49-F238E27FC236}">
                <a16:creationId xmlns:a16="http://schemas.microsoft.com/office/drawing/2014/main" id="{33A49E7D-0C2B-73AE-C9E4-82BCEDEDF8E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4" name="Rectangle 4">
            <a:extLst>
              <a:ext uri="{FF2B5EF4-FFF2-40B4-BE49-F238E27FC236}">
                <a16:creationId xmlns:a16="http://schemas.microsoft.com/office/drawing/2014/main" id="{8919D2C5-6B44-9D20-DF9A-F090A0677CB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5" name="Rectangle 5">
            <a:extLst>
              <a:ext uri="{FF2B5EF4-FFF2-40B4-BE49-F238E27FC236}">
                <a16:creationId xmlns:a16="http://schemas.microsoft.com/office/drawing/2014/main" id="{0FE490BF-D3EB-9557-E2D9-C4C94566E9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6" name="Rectangle 6">
            <a:extLst>
              <a:ext uri="{FF2B5EF4-FFF2-40B4-BE49-F238E27FC236}">
                <a16:creationId xmlns:a16="http://schemas.microsoft.com/office/drawing/2014/main" id="{49939A08-1181-36A2-D2B3-A831E0F24CC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7" name="Rectangle 7">
            <a:extLst>
              <a:ext uri="{FF2B5EF4-FFF2-40B4-BE49-F238E27FC236}">
                <a16:creationId xmlns:a16="http://schemas.microsoft.com/office/drawing/2014/main" id="{74F7F9CD-74D0-5B42-FFA8-DDCF0593551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8" name="Rectangle 8">
            <a:extLst>
              <a:ext uri="{FF2B5EF4-FFF2-40B4-BE49-F238E27FC236}">
                <a16:creationId xmlns:a16="http://schemas.microsoft.com/office/drawing/2014/main" id="{B7F3DF80-BD2C-895F-24DD-7C9E5C49A40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889" name="Line 9">
            <a:extLst>
              <a:ext uri="{FF2B5EF4-FFF2-40B4-BE49-F238E27FC236}">
                <a16:creationId xmlns:a16="http://schemas.microsoft.com/office/drawing/2014/main" id="{54A3AE8C-C5DC-9924-6DB4-AAC13B8E86B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0" name="Line 10">
            <a:extLst>
              <a:ext uri="{FF2B5EF4-FFF2-40B4-BE49-F238E27FC236}">
                <a16:creationId xmlns:a16="http://schemas.microsoft.com/office/drawing/2014/main" id="{7B2DC1E7-7C5D-8F4C-4A7D-2D2DBC3C95E3}"/>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1" name="Rectangle 11">
            <a:extLst>
              <a:ext uri="{FF2B5EF4-FFF2-40B4-BE49-F238E27FC236}">
                <a16:creationId xmlns:a16="http://schemas.microsoft.com/office/drawing/2014/main" id="{430F60E4-A998-C279-D9A5-A1DCC492EAA9}"/>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SCTP is a message-oriented, reliable protocol that combines the best features of UDP and TCP.</a:t>
            </a:r>
          </a:p>
        </p:txBody>
      </p:sp>
      <p:grpSp>
        <p:nvGrpSpPr>
          <p:cNvPr id="122892" name="Group 12">
            <a:extLst>
              <a:ext uri="{FF2B5EF4-FFF2-40B4-BE49-F238E27FC236}">
                <a16:creationId xmlns:a16="http://schemas.microsoft.com/office/drawing/2014/main" id="{FC2920C3-B08F-327E-7F0F-A75751177D5A}"/>
              </a:ext>
            </a:extLst>
          </p:cNvPr>
          <p:cNvGrpSpPr>
            <a:grpSpLocks/>
          </p:cNvGrpSpPr>
          <p:nvPr/>
        </p:nvGrpSpPr>
        <p:grpSpPr bwMode="auto">
          <a:xfrm>
            <a:off x="457200" y="1981200"/>
            <a:ext cx="1143000" cy="566738"/>
            <a:chOff x="1200" y="1248"/>
            <a:chExt cx="720" cy="357"/>
          </a:xfrm>
        </p:grpSpPr>
        <p:pic>
          <p:nvPicPr>
            <p:cNvPr id="122893" name="Picture 13">
              <a:extLst>
                <a:ext uri="{FF2B5EF4-FFF2-40B4-BE49-F238E27FC236}">
                  <a16:creationId xmlns:a16="http://schemas.microsoft.com/office/drawing/2014/main" id="{CE895279-823E-916E-C60B-0798ADE8A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94" name="Text Box 14">
              <a:extLst>
                <a:ext uri="{FF2B5EF4-FFF2-40B4-BE49-F238E27FC236}">
                  <a16:creationId xmlns:a16="http://schemas.microsoft.com/office/drawing/2014/main" id="{15C95959-12F1-D648-2F7D-C4EB45AB309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a:extLst>
              <a:ext uri="{FF2B5EF4-FFF2-40B4-BE49-F238E27FC236}">
                <a16:creationId xmlns:a16="http://schemas.microsoft.com/office/drawing/2014/main" id="{A0C56F2A-E225-7E07-1DB0-8415CE914B7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F41715CB-28C9-8343-BDFD-B43ECDC85E25}" type="slidenum">
              <a:rPr lang="en-US" altLang="en-US" sz="2000" baseline="0" smtClean="0">
                <a:solidFill>
                  <a:schemeClr val="bg2"/>
                </a:solidFill>
              </a:rPr>
              <a:pPr/>
              <a:t>6</a:t>
            </a:fld>
            <a:endParaRPr lang="en-US" altLang="en-US" sz="2000" baseline="0">
              <a:solidFill>
                <a:schemeClr val="bg2"/>
              </a:solidFill>
            </a:endParaRPr>
          </a:p>
        </p:txBody>
      </p:sp>
      <p:sp>
        <p:nvSpPr>
          <p:cNvPr id="14338" name="Line 2">
            <a:extLst>
              <a:ext uri="{FF2B5EF4-FFF2-40B4-BE49-F238E27FC236}">
                <a16:creationId xmlns:a16="http://schemas.microsoft.com/office/drawing/2014/main" id="{76300B1B-1FB0-F93F-991C-F83CBE381BE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 name="Line 3">
            <a:extLst>
              <a:ext uri="{FF2B5EF4-FFF2-40B4-BE49-F238E27FC236}">
                <a16:creationId xmlns:a16="http://schemas.microsoft.com/office/drawing/2014/main" id="{B22A9EB7-0103-089B-6805-7DCAD6D5A17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Text Box 4">
            <a:extLst>
              <a:ext uri="{FF2B5EF4-FFF2-40B4-BE49-F238E27FC236}">
                <a16:creationId xmlns:a16="http://schemas.microsoft.com/office/drawing/2014/main" id="{F1974925-F471-9C6E-4A40-54BA5D754C05}"/>
              </a:ext>
            </a:extLst>
          </p:cNvPr>
          <p:cNvSpPr txBox="1">
            <a:spLocks noChangeArrowheads="1"/>
          </p:cNvSpPr>
          <p:nvPr/>
        </p:nvSpPr>
        <p:spPr bwMode="auto">
          <a:xfrm>
            <a:off x="304800" y="381000"/>
            <a:ext cx="531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  </a:t>
            </a:r>
            <a:r>
              <a:rPr lang="en-US" altLang="en-US" sz="2000" i="1" baseline="0">
                <a:latin typeface="Times New Roman" panose="02020603050405020304" pitchFamily="18" charset="0"/>
              </a:rPr>
              <a:t>IP addresses versus port numbers</a:t>
            </a:r>
          </a:p>
        </p:txBody>
      </p:sp>
      <p:sp>
        <p:nvSpPr>
          <p:cNvPr id="14341" name="Line 5">
            <a:extLst>
              <a:ext uri="{FF2B5EF4-FFF2-40B4-BE49-F238E27FC236}">
                <a16:creationId xmlns:a16="http://schemas.microsoft.com/office/drawing/2014/main" id="{868C74FC-1B71-BF62-2382-B8DC449CA10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2" name="Picture 6">
            <a:extLst>
              <a:ext uri="{FF2B5EF4-FFF2-40B4-BE49-F238E27FC236}">
                <a16:creationId xmlns:a16="http://schemas.microsoft.com/office/drawing/2014/main" id="{22B90A59-CC7F-8FB5-B3B3-C8E321CC1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288" y="1341438"/>
            <a:ext cx="5878512"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1">
            <a:extLst>
              <a:ext uri="{FF2B5EF4-FFF2-40B4-BE49-F238E27FC236}">
                <a16:creationId xmlns:a16="http://schemas.microsoft.com/office/drawing/2014/main" id="{23FE4E82-ED9F-1AFD-6686-E19683F01A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608A9DAA-DA35-0C47-B9C2-1D9182D73A2D}" type="slidenum">
              <a:rPr lang="en-US" altLang="en-US" sz="2000" baseline="0" smtClean="0">
                <a:solidFill>
                  <a:schemeClr val="bg2"/>
                </a:solidFill>
              </a:rPr>
              <a:pPr/>
              <a:t>60</a:t>
            </a:fld>
            <a:endParaRPr lang="en-US" altLang="en-US" sz="2000" baseline="0">
              <a:solidFill>
                <a:schemeClr val="bg2"/>
              </a:solidFill>
            </a:endParaRPr>
          </a:p>
        </p:txBody>
      </p:sp>
      <p:sp>
        <p:nvSpPr>
          <p:cNvPr id="124930" name="Text Box 2">
            <a:extLst>
              <a:ext uri="{FF2B5EF4-FFF2-40B4-BE49-F238E27FC236}">
                <a16:creationId xmlns:a16="http://schemas.microsoft.com/office/drawing/2014/main" id="{8E530049-4995-BBF3-D5C3-2233884748C5}"/>
              </a:ext>
            </a:extLst>
          </p:cNvPr>
          <p:cNvSpPr txBox="1">
            <a:spLocks noChangeArrowheads="1"/>
          </p:cNvSpPr>
          <p:nvPr/>
        </p:nvSpPr>
        <p:spPr bwMode="auto">
          <a:xfrm>
            <a:off x="609600" y="990600"/>
            <a:ext cx="428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23.4  </a:t>
            </a:r>
            <a:r>
              <a:rPr lang="en-US" altLang="en-US" sz="2000" i="1" baseline="0">
                <a:latin typeface="Times New Roman" panose="02020603050405020304" pitchFamily="18" charset="0"/>
              </a:rPr>
              <a:t>Some SCTP applications</a:t>
            </a:r>
          </a:p>
        </p:txBody>
      </p:sp>
      <p:pic>
        <p:nvPicPr>
          <p:cNvPr id="124931" name="Picture 4">
            <a:extLst>
              <a:ext uri="{FF2B5EF4-FFF2-40B4-BE49-F238E27FC236}">
                <a16:creationId xmlns:a16="http://schemas.microsoft.com/office/drawing/2014/main" id="{FE3B78CE-377E-68FB-AB74-3C2C06215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524000"/>
            <a:ext cx="72771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1">
            <a:extLst>
              <a:ext uri="{FF2B5EF4-FFF2-40B4-BE49-F238E27FC236}">
                <a16:creationId xmlns:a16="http://schemas.microsoft.com/office/drawing/2014/main" id="{8128E024-8C71-80E2-E2A7-F84006977B0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5F3A56C-6C2C-C646-9185-AF34536266B1}" type="slidenum">
              <a:rPr lang="en-US" altLang="en-US" sz="2000" baseline="0" smtClean="0">
                <a:solidFill>
                  <a:schemeClr val="bg2"/>
                </a:solidFill>
              </a:rPr>
              <a:pPr/>
              <a:t>61</a:t>
            </a:fld>
            <a:endParaRPr lang="en-US" altLang="en-US" sz="2000" baseline="0">
              <a:solidFill>
                <a:schemeClr val="bg2"/>
              </a:solidFill>
            </a:endParaRPr>
          </a:p>
        </p:txBody>
      </p:sp>
      <p:sp>
        <p:nvSpPr>
          <p:cNvPr id="126978" name="Line 2">
            <a:extLst>
              <a:ext uri="{FF2B5EF4-FFF2-40B4-BE49-F238E27FC236}">
                <a16:creationId xmlns:a16="http://schemas.microsoft.com/office/drawing/2014/main" id="{46F13EDE-C26D-511D-15A9-1C0A45C60FC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79" name="Line 3">
            <a:extLst>
              <a:ext uri="{FF2B5EF4-FFF2-40B4-BE49-F238E27FC236}">
                <a16:creationId xmlns:a16="http://schemas.microsoft.com/office/drawing/2014/main" id="{A00AA07E-3C33-2498-10D8-6E399E6A72C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0" name="Text Box 4">
            <a:extLst>
              <a:ext uri="{FF2B5EF4-FFF2-40B4-BE49-F238E27FC236}">
                <a16:creationId xmlns:a16="http://schemas.microsoft.com/office/drawing/2014/main" id="{CEDBCDE2-9673-4D51-DAD9-00F3660230EE}"/>
              </a:ext>
            </a:extLst>
          </p:cNvPr>
          <p:cNvSpPr txBox="1">
            <a:spLocks noChangeArrowheads="1"/>
          </p:cNvSpPr>
          <p:nvPr/>
        </p:nvSpPr>
        <p:spPr bwMode="auto">
          <a:xfrm>
            <a:off x="304800" y="381000"/>
            <a:ext cx="450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23.27  </a:t>
            </a:r>
            <a:r>
              <a:rPr lang="en-US" altLang="en-US" sz="2000" i="1" baseline="0">
                <a:latin typeface="Times New Roman" panose="02020603050405020304" pitchFamily="18" charset="0"/>
              </a:rPr>
              <a:t>Multiple-stream concept</a:t>
            </a:r>
          </a:p>
        </p:txBody>
      </p:sp>
      <p:sp>
        <p:nvSpPr>
          <p:cNvPr id="126981" name="Line 5">
            <a:extLst>
              <a:ext uri="{FF2B5EF4-FFF2-40B4-BE49-F238E27FC236}">
                <a16:creationId xmlns:a16="http://schemas.microsoft.com/office/drawing/2014/main" id="{2E84C1BC-F612-22FE-E5F3-0FD6E2FCE8D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6982" name="Picture 6">
            <a:extLst>
              <a:ext uri="{FF2B5EF4-FFF2-40B4-BE49-F238E27FC236}">
                <a16:creationId xmlns:a16="http://schemas.microsoft.com/office/drawing/2014/main" id="{F3FE566C-F13F-8801-8E8C-C9334ACC3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3" y="1695450"/>
            <a:ext cx="7450137"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1">
            <a:extLst>
              <a:ext uri="{FF2B5EF4-FFF2-40B4-BE49-F238E27FC236}">
                <a16:creationId xmlns:a16="http://schemas.microsoft.com/office/drawing/2014/main" id="{59F99BDE-6DAB-9340-3796-2836301F15C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9390614-A623-4847-8A72-2BA7F093E877}" type="slidenum">
              <a:rPr lang="en-US" altLang="en-US" sz="2000" baseline="0" smtClean="0">
                <a:solidFill>
                  <a:schemeClr val="bg2"/>
                </a:solidFill>
              </a:rPr>
              <a:pPr/>
              <a:t>62</a:t>
            </a:fld>
            <a:endParaRPr lang="en-US" altLang="en-US" sz="2000" baseline="0">
              <a:solidFill>
                <a:schemeClr val="bg2"/>
              </a:solidFill>
            </a:endParaRPr>
          </a:p>
        </p:txBody>
      </p:sp>
      <p:sp>
        <p:nvSpPr>
          <p:cNvPr id="129026" name="Rectangle 2">
            <a:extLst>
              <a:ext uri="{FF2B5EF4-FFF2-40B4-BE49-F238E27FC236}">
                <a16:creationId xmlns:a16="http://schemas.microsoft.com/office/drawing/2014/main" id="{77274AC6-FB8E-37DE-673E-FEEA954035E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27" name="Rectangle 3">
            <a:extLst>
              <a:ext uri="{FF2B5EF4-FFF2-40B4-BE49-F238E27FC236}">
                <a16:creationId xmlns:a16="http://schemas.microsoft.com/office/drawing/2014/main" id="{9F2686B8-129D-8B0D-0C67-E37E6C05CD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28" name="Rectangle 4">
            <a:extLst>
              <a:ext uri="{FF2B5EF4-FFF2-40B4-BE49-F238E27FC236}">
                <a16:creationId xmlns:a16="http://schemas.microsoft.com/office/drawing/2014/main" id="{8E9EC045-4958-A2C7-02B8-91F93A59729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29" name="Rectangle 5">
            <a:extLst>
              <a:ext uri="{FF2B5EF4-FFF2-40B4-BE49-F238E27FC236}">
                <a16:creationId xmlns:a16="http://schemas.microsoft.com/office/drawing/2014/main" id="{99727B22-946E-5187-8AF0-2A46BB3D114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30" name="Rectangle 6">
            <a:extLst>
              <a:ext uri="{FF2B5EF4-FFF2-40B4-BE49-F238E27FC236}">
                <a16:creationId xmlns:a16="http://schemas.microsoft.com/office/drawing/2014/main" id="{8D2C880F-C0E5-5DF8-94E5-BCE4C355A60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31" name="Rectangle 7">
            <a:extLst>
              <a:ext uri="{FF2B5EF4-FFF2-40B4-BE49-F238E27FC236}">
                <a16:creationId xmlns:a16="http://schemas.microsoft.com/office/drawing/2014/main" id="{D03AD909-EDC1-62CA-E54F-7C780AF4E86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32" name="Rectangle 8">
            <a:extLst>
              <a:ext uri="{FF2B5EF4-FFF2-40B4-BE49-F238E27FC236}">
                <a16:creationId xmlns:a16="http://schemas.microsoft.com/office/drawing/2014/main" id="{5AF0031A-AB31-89F5-D79B-8C08FABA2D7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9033" name="Line 9">
            <a:extLst>
              <a:ext uri="{FF2B5EF4-FFF2-40B4-BE49-F238E27FC236}">
                <a16:creationId xmlns:a16="http://schemas.microsoft.com/office/drawing/2014/main" id="{535E7820-6B6F-F62A-42ED-02197050705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34" name="Line 10">
            <a:extLst>
              <a:ext uri="{FF2B5EF4-FFF2-40B4-BE49-F238E27FC236}">
                <a16:creationId xmlns:a16="http://schemas.microsoft.com/office/drawing/2014/main" id="{C45E46DF-89BA-2C44-CFFB-83A10C6E5985}"/>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35" name="Rectangle 11">
            <a:extLst>
              <a:ext uri="{FF2B5EF4-FFF2-40B4-BE49-F238E27FC236}">
                <a16:creationId xmlns:a16="http://schemas.microsoft.com/office/drawing/2014/main" id="{8A0280AD-4C5F-2E27-060C-AAFD61FFBB3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An association in SCTP can involve multiple streams.</a:t>
            </a:r>
          </a:p>
        </p:txBody>
      </p:sp>
      <p:grpSp>
        <p:nvGrpSpPr>
          <p:cNvPr id="129036" name="Group 12">
            <a:extLst>
              <a:ext uri="{FF2B5EF4-FFF2-40B4-BE49-F238E27FC236}">
                <a16:creationId xmlns:a16="http://schemas.microsoft.com/office/drawing/2014/main" id="{7949DCDC-EC57-5386-3BE5-9F84DC9A2FB5}"/>
              </a:ext>
            </a:extLst>
          </p:cNvPr>
          <p:cNvGrpSpPr>
            <a:grpSpLocks/>
          </p:cNvGrpSpPr>
          <p:nvPr/>
        </p:nvGrpSpPr>
        <p:grpSpPr bwMode="auto">
          <a:xfrm>
            <a:off x="457200" y="1981200"/>
            <a:ext cx="1143000" cy="566738"/>
            <a:chOff x="1200" y="1248"/>
            <a:chExt cx="720" cy="357"/>
          </a:xfrm>
        </p:grpSpPr>
        <p:pic>
          <p:nvPicPr>
            <p:cNvPr id="129037" name="Picture 13">
              <a:extLst>
                <a:ext uri="{FF2B5EF4-FFF2-40B4-BE49-F238E27FC236}">
                  <a16:creationId xmlns:a16="http://schemas.microsoft.com/office/drawing/2014/main" id="{DE0253C3-82DD-21F9-CAE3-9E153CF19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38" name="Text Box 14">
              <a:extLst>
                <a:ext uri="{FF2B5EF4-FFF2-40B4-BE49-F238E27FC236}">
                  <a16:creationId xmlns:a16="http://schemas.microsoft.com/office/drawing/2014/main" id="{7827265D-D2D3-5D7C-CE7F-C7A53B5D372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1">
            <a:extLst>
              <a:ext uri="{FF2B5EF4-FFF2-40B4-BE49-F238E27FC236}">
                <a16:creationId xmlns:a16="http://schemas.microsoft.com/office/drawing/2014/main" id="{55CECB01-DE2E-9218-5929-EECE74BD0E6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F7403B29-C90F-9747-BBF3-0CCF20317C6E}" type="slidenum">
              <a:rPr lang="en-US" altLang="en-US" sz="2000" baseline="0" smtClean="0">
                <a:solidFill>
                  <a:schemeClr val="bg2"/>
                </a:solidFill>
              </a:rPr>
              <a:pPr/>
              <a:t>63</a:t>
            </a:fld>
            <a:endParaRPr lang="en-US" altLang="en-US" sz="2000" baseline="0">
              <a:solidFill>
                <a:schemeClr val="bg2"/>
              </a:solidFill>
            </a:endParaRPr>
          </a:p>
        </p:txBody>
      </p:sp>
      <p:sp>
        <p:nvSpPr>
          <p:cNvPr id="131074" name="Line 2">
            <a:extLst>
              <a:ext uri="{FF2B5EF4-FFF2-40B4-BE49-F238E27FC236}">
                <a16:creationId xmlns:a16="http://schemas.microsoft.com/office/drawing/2014/main" id="{840718B5-7F45-946C-5612-3A40CA58E89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5" name="Line 3">
            <a:extLst>
              <a:ext uri="{FF2B5EF4-FFF2-40B4-BE49-F238E27FC236}">
                <a16:creationId xmlns:a16="http://schemas.microsoft.com/office/drawing/2014/main" id="{7D493AB6-CEF4-ACE7-1FC7-3C5364DF5AE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6" name="Text Box 4">
            <a:extLst>
              <a:ext uri="{FF2B5EF4-FFF2-40B4-BE49-F238E27FC236}">
                <a16:creationId xmlns:a16="http://schemas.microsoft.com/office/drawing/2014/main" id="{6FE983D7-A435-DF33-843F-27489D0F3B4F}"/>
              </a:ext>
            </a:extLst>
          </p:cNvPr>
          <p:cNvSpPr txBox="1">
            <a:spLocks noChangeArrowheads="1"/>
          </p:cNvSpPr>
          <p:nvPr/>
        </p:nvSpPr>
        <p:spPr bwMode="auto">
          <a:xfrm>
            <a:off x="304800" y="381000"/>
            <a:ext cx="413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23.28 </a:t>
            </a:r>
            <a:r>
              <a:rPr lang="en-US" altLang="en-US" sz="2000" i="1" baseline="0">
                <a:latin typeface="Times New Roman" panose="02020603050405020304" pitchFamily="18" charset="0"/>
              </a:rPr>
              <a:t>Multihoming concept</a:t>
            </a:r>
          </a:p>
        </p:txBody>
      </p:sp>
      <p:sp>
        <p:nvSpPr>
          <p:cNvPr id="131077" name="Line 5">
            <a:extLst>
              <a:ext uri="{FF2B5EF4-FFF2-40B4-BE49-F238E27FC236}">
                <a16:creationId xmlns:a16="http://schemas.microsoft.com/office/drawing/2014/main" id="{D43183A8-4131-5F4C-4C57-3CEEF974B27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1078" name="Picture 6">
            <a:extLst>
              <a:ext uri="{FF2B5EF4-FFF2-40B4-BE49-F238E27FC236}">
                <a16:creationId xmlns:a16="http://schemas.microsoft.com/office/drawing/2014/main" id="{D2E0727E-FD59-85DD-D96E-5F7403E91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1905000"/>
            <a:ext cx="7851775"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1">
            <a:extLst>
              <a:ext uri="{FF2B5EF4-FFF2-40B4-BE49-F238E27FC236}">
                <a16:creationId xmlns:a16="http://schemas.microsoft.com/office/drawing/2014/main" id="{0F76BCB5-AD6E-07F2-9A3A-671D3EAF4AA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79F0A8C4-D95A-394C-AB09-EF156AAADB1A}" type="slidenum">
              <a:rPr lang="en-US" altLang="en-US" sz="2000" baseline="0" smtClean="0">
                <a:solidFill>
                  <a:schemeClr val="bg2"/>
                </a:solidFill>
              </a:rPr>
              <a:pPr/>
              <a:t>64</a:t>
            </a:fld>
            <a:endParaRPr lang="en-US" altLang="en-US" sz="2000" baseline="0">
              <a:solidFill>
                <a:schemeClr val="bg2"/>
              </a:solidFill>
            </a:endParaRPr>
          </a:p>
        </p:txBody>
      </p:sp>
      <p:sp>
        <p:nvSpPr>
          <p:cNvPr id="133122" name="Rectangle 2">
            <a:extLst>
              <a:ext uri="{FF2B5EF4-FFF2-40B4-BE49-F238E27FC236}">
                <a16:creationId xmlns:a16="http://schemas.microsoft.com/office/drawing/2014/main" id="{42084E82-856A-3502-4C84-936A1320C5E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3" name="Rectangle 3">
            <a:extLst>
              <a:ext uri="{FF2B5EF4-FFF2-40B4-BE49-F238E27FC236}">
                <a16:creationId xmlns:a16="http://schemas.microsoft.com/office/drawing/2014/main" id="{9396E89E-BCB8-1BE6-7218-A467DC8289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4" name="Rectangle 4">
            <a:extLst>
              <a:ext uri="{FF2B5EF4-FFF2-40B4-BE49-F238E27FC236}">
                <a16:creationId xmlns:a16="http://schemas.microsoft.com/office/drawing/2014/main" id="{17658CF8-7E4A-12A9-3345-CE8B5F09E62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5" name="Rectangle 5">
            <a:extLst>
              <a:ext uri="{FF2B5EF4-FFF2-40B4-BE49-F238E27FC236}">
                <a16:creationId xmlns:a16="http://schemas.microsoft.com/office/drawing/2014/main" id="{0C630C78-F37C-3A8A-3D19-CAA6DA1B94A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6" name="Rectangle 6">
            <a:extLst>
              <a:ext uri="{FF2B5EF4-FFF2-40B4-BE49-F238E27FC236}">
                <a16:creationId xmlns:a16="http://schemas.microsoft.com/office/drawing/2014/main" id="{9FA202F6-7A75-7949-3478-3BFEE640406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7" name="Rectangle 7">
            <a:extLst>
              <a:ext uri="{FF2B5EF4-FFF2-40B4-BE49-F238E27FC236}">
                <a16:creationId xmlns:a16="http://schemas.microsoft.com/office/drawing/2014/main" id="{BE2D557C-229F-83B4-F627-230269B5BBE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8" name="Rectangle 8">
            <a:extLst>
              <a:ext uri="{FF2B5EF4-FFF2-40B4-BE49-F238E27FC236}">
                <a16:creationId xmlns:a16="http://schemas.microsoft.com/office/drawing/2014/main" id="{0F5C0581-F820-B056-D91D-F280BBF6FC2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29" name="Line 9">
            <a:extLst>
              <a:ext uri="{FF2B5EF4-FFF2-40B4-BE49-F238E27FC236}">
                <a16:creationId xmlns:a16="http://schemas.microsoft.com/office/drawing/2014/main" id="{AA008619-F0F7-AE62-7D4F-655487DDD9C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0" name="Line 10">
            <a:extLst>
              <a:ext uri="{FF2B5EF4-FFF2-40B4-BE49-F238E27FC236}">
                <a16:creationId xmlns:a16="http://schemas.microsoft.com/office/drawing/2014/main" id="{F2028C47-F2A6-8860-B31D-E3A44903E803}"/>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31" name="Rectangle 11">
            <a:extLst>
              <a:ext uri="{FF2B5EF4-FFF2-40B4-BE49-F238E27FC236}">
                <a16:creationId xmlns:a16="http://schemas.microsoft.com/office/drawing/2014/main" id="{929229F2-ABD6-9C6A-14BD-D1A2C2DF3D3D}"/>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SCTP association allows multiple IP addresses for each end.</a:t>
            </a:r>
          </a:p>
        </p:txBody>
      </p:sp>
      <p:grpSp>
        <p:nvGrpSpPr>
          <p:cNvPr id="133132" name="Group 12">
            <a:extLst>
              <a:ext uri="{FF2B5EF4-FFF2-40B4-BE49-F238E27FC236}">
                <a16:creationId xmlns:a16="http://schemas.microsoft.com/office/drawing/2014/main" id="{30D0896E-9D6F-92A6-13AD-617D9F3CD071}"/>
              </a:ext>
            </a:extLst>
          </p:cNvPr>
          <p:cNvGrpSpPr>
            <a:grpSpLocks/>
          </p:cNvGrpSpPr>
          <p:nvPr/>
        </p:nvGrpSpPr>
        <p:grpSpPr bwMode="auto">
          <a:xfrm>
            <a:off x="457200" y="1981200"/>
            <a:ext cx="1143000" cy="566738"/>
            <a:chOff x="1200" y="1248"/>
            <a:chExt cx="720" cy="357"/>
          </a:xfrm>
        </p:grpSpPr>
        <p:pic>
          <p:nvPicPr>
            <p:cNvPr id="133133" name="Picture 13">
              <a:extLst>
                <a:ext uri="{FF2B5EF4-FFF2-40B4-BE49-F238E27FC236}">
                  <a16:creationId xmlns:a16="http://schemas.microsoft.com/office/drawing/2014/main" id="{0077E37A-1469-0452-02F7-D04CD7044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34" name="Text Box 14">
              <a:extLst>
                <a:ext uri="{FF2B5EF4-FFF2-40B4-BE49-F238E27FC236}">
                  <a16:creationId xmlns:a16="http://schemas.microsoft.com/office/drawing/2014/main" id="{57BCBC11-12B1-7E41-D56D-44535DB858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1">
            <a:extLst>
              <a:ext uri="{FF2B5EF4-FFF2-40B4-BE49-F238E27FC236}">
                <a16:creationId xmlns:a16="http://schemas.microsoft.com/office/drawing/2014/main" id="{D9929B3D-F34B-34A9-3588-DD1E933E4A5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EB33A5B-4ADE-6242-A93E-433FAA64968B}" type="slidenum">
              <a:rPr lang="en-US" altLang="en-US" sz="2000" baseline="0" smtClean="0">
                <a:solidFill>
                  <a:schemeClr val="bg2"/>
                </a:solidFill>
              </a:rPr>
              <a:pPr/>
              <a:t>65</a:t>
            </a:fld>
            <a:endParaRPr lang="en-US" altLang="en-US" sz="2000" baseline="0">
              <a:solidFill>
                <a:schemeClr val="bg2"/>
              </a:solidFill>
            </a:endParaRPr>
          </a:p>
        </p:txBody>
      </p:sp>
      <p:sp>
        <p:nvSpPr>
          <p:cNvPr id="135170" name="Rectangle 2">
            <a:extLst>
              <a:ext uri="{FF2B5EF4-FFF2-40B4-BE49-F238E27FC236}">
                <a16:creationId xmlns:a16="http://schemas.microsoft.com/office/drawing/2014/main" id="{4CE23188-87F5-7880-3417-A5CC4E950A3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1" name="Rectangle 3">
            <a:extLst>
              <a:ext uri="{FF2B5EF4-FFF2-40B4-BE49-F238E27FC236}">
                <a16:creationId xmlns:a16="http://schemas.microsoft.com/office/drawing/2014/main" id="{6EE9CD67-BF4A-1F23-F812-E1291E1AF78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2" name="Rectangle 4">
            <a:extLst>
              <a:ext uri="{FF2B5EF4-FFF2-40B4-BE49-F238E27FC236}">
                <a16:creationId xmlns:a16="http://schemas.microsoft.com/office/drawing/2014/main" id="{9F4502A8-2AA3-BEC4-6CF1-B00D6FB8C34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3" name="Rectangle 5">
            <a:extLst>
              <a:ext uri="{FF2B5EF4-FFF2-40B4-BE49-F238E27FC236}">
                <a16:creationId xmlns:a16="http://schemas.microsoft.com/office/drawing/2014/main" id="{36400836-3F22-9F3A-A9E8-2063EEA3924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4" name="Rectangle 6">
            <a:extLst>
              <a:ext uri="{FF2B5EF4-FFF2-40B4-BE49-F238E27FC236}">
                <a16:creationId xmlns:a16="http://schemas.microsoft.com/office/drawing/2014/main" id="{E77013E4-2C98-DC9C-53E4-10B17F5A3E1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5" name="Rectangle 7">
            <a:extLst>
              <a:ext uri="{FF2B5EF4-FFF2-40B4-BE49-F238E27FC236}">
                <a16:creationId xmlns:a16="http://schemas.microsoft.com/office/drawing/2014/main" id="{B49AB83C-4676-29D9-DE71-2D21C184658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6" name="Rectangle 8">
            <a:extLst>
              <a:ext uri="{FF2B5EF4-FFF2-40B4-BE49-F238E27FC236}">
                <a16:creationId xmlns:a16="http://schemas.microsoft.com/office/drawing/2014/main" id="{EAD522D2-B075-4162-5491-B852225500D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5177" name="Line 9">
            <a:extLst>
              <a:ext uri="{FF2B5EF4-FFF2-40B4-BE49-F238E27FC236}">
                <a16:creationId xmlns:a16="http://schemas.microsoft.com/office/drawing/2014/main" id="{700F85B1-EF2D-6B06-8BC2-2FED267ACDB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8" name="Line 10">
            <a:extLst>
              <a:ext uri="{FF2B5EF4-FFF2-40B4-BE49-F238E27FC236}">
                <a16:creationId xmlns:a16="http://schemas.microsoft.com/office/drawing/2014/main" id="{4486FBE1-2F9C-18EF-6924-0E72B2E990B9}"/>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9" name="Rectangle 11">
            <a:extLst>
              <a:ext uri="{FF2B5EF4-FFF2-40B4-BE49-F238E27FC236}">
                <a16:creationId xmlns:a16="http://schemas.microsoft.com/office/drawing/2014/main" id="{392E2E2E-7B1C-9F57-D846-9243971FB878}"/>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SCTP, a data chunk is numbered using a TSN.</a:t>
            </a:r>
          </a:p>
        </p:txBody>
      </p:sp>
      <p:grpSp>
        <p:nvGrpSpPr>
          <p:cNvPr id="135180" name="Group 12">
            <a:extLst>
              <a:ext uri="{FF2B5EF4-FFF2-40B4-BE49-F238E27FC236}">
                <a16:creationId xmlns:a16="http://schemas.microsoft.com/office/drawing/2014/main" id="{5A6C7B43-4579-40B2-65E0-1E8B80673FAC}"/>
              </a:ext>
            </a:extLst>
          </p:cNvPr>
          <p:cNvGrpSpPr>
            <a:grpSpLocks/>
          </p:cNvGrpSpPr>
          <p:nvPr/>
        </p:nvGrpSpPr>
        <p:grpSpPr bwMode="auto">
          <a:xfrm>
            <a:off x="457200" y="1981200"/>
            <a:ext cx="1143000" cy="566738"/>
            <a:chOff x="1200" y="1248"/>
            <a:chExt cx="720" cy="357"/>
          </a:xfrm>
        </p:grpSpPr>
        <p:pic>
          <p:nvPicPr>
            <p:cNvPr id="135181" name="Picture 13">
              <a:extLst>
                <a:ext uri="{FF2B5EF4-FFF2-40B4-BE49-F238E27FC236}">
                  <a16:creationId xmlns:a16="http://schemas.microsoft.com/office/drawing/2014/main" id="{80A51C08-B1CD-5546-B93B-6887A25DC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82" name="Text Box 14">
              <a:extLst>
                <a:ext uri="{FF2B5EF4-FFF2-40B4-BE49-F238E27FC236}">
                  <a16:creationId xmlns:a16="http://schemas.microsoft.com/office/drawing/2014/main" id="{706C77B8-E4DB-80D4-5DF3-1695034110E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Number Placeholder 1">
            <a:extLst>
              <a:ext uri="{FF2B5EF4-FFF2-40B4-BE49-F238E27FC236}">
                <a16:creationId xmlns:a16="http://schemas.microsoft.com/office/drawing/2014/main" id="{450515CB-F088-2131-F0B0-8D8F390B2D1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A4CCAD7B-964A-9743-9476-1A50C9A41D36}" type="slidenum">
              <a:rPr lang="en-US" altLang="en-US" sz="2000" baseline="0" smtClean="0">
                <a:solidFill>
                  <a:schemeClr val="bg2"/>
                </a:solidFill>
              </a:rPr>
              <a:pPr/>
              <a:t>66</a:t>
            </a:fld>
            <a:endParaRPr lang="en-US" altLang="en-US" sz="2000" baseline="0">
              <a:solidFill>
                <a:schemeClr val="bg2"/>
              </a:solidFill>
            </a:endParaRPr>
          </a:p>
        </p:txBody>
      </p:sp>
      <p:sp>
        <p:nvSpPr>
          <p:cNvPr id="137218" name="Rectangle 2">
            <a:extLst>
              <a:ext uri="{FF2B5EF4-FFF2-40B4-BE49-F238E27FC236}">
                <a16:creationId xmlns:a16="http://schemas.microsoft.com/office/drawing/2014/main" id="{3A1A9A0C-6A7C-F75F-BFF8-4AF9DAFA6A2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19" name="Rectangle 3">
            <a:extLst>
              <a:ext uri="{FF2B5EF4-FFF2-40B4-BE49-F238E27FC236}">
                <a16:creationId xmlns:a16="http://schemas.microsoft.com/office/drawing/2014/main" id="{EBE45924-6269-E798-4A4E-09C12988C26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20" name="Rectangle 4">
            <a:extLst>
              <a:ext uri="{FF2B5EF4-FFF2-40B4-BE49-F238E27FC236}">
                <a16:creationId xmlns:a16="http://schemas.microsoft.com/office/drawing/2014/main" id="{E67A15ED-EB3D-B9FC-FA02-FEE936841F8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21" name="Rectangle 5">
            <a:extLst>
              <a:ext uri="{FF2B5EF4-FFF2-40B4-BE49-F238E27FC236}">
                <a16:creationId xmlns:a16="http://schemas.microsoft.com/office/drawing/2014/main" id="{FCB87F50-22DA-3134-A7FA-9CF38E5B318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22" name="Rectangle 6">
            <a:extLst>
              <a:ext uri="{FF2B5EF4-FFF2-40B4-BE49-F238E27FC236}">
                <a16:creationId xmlns:a16="http://schemas.microsoft.com/office/drawing/2014/main" id="{4DFE854C-01E8-49E2-C2D6-4181DF65848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23" name="Rectangle 7">
            <a:extLst>
              <a:ext uri="{FF2B5EF4-FFF2-40B4-BE49-F238E27FC236}">
                <a16:creationId xmlns:a16="http://schemas.microsoft.com/office/drawing/2014/main" id="{72DE59E3-212E-B725-304B-CB348183DB3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24" name="Rectangle 8">
            <a:extLst>
              <a:ext uri="{FF2B5EF4-FFF2-40B4-BE49-F238E27FC236}">
                <a16:creationId xmlns:a16="http://schemas.microsoft.com/office/drawing/2014/main" id="{AC1F2FFE-F6DC-E654-08EA-F362D873377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7225" name="Line 9">
            <a:extLst>
              <a:ext uri="{FF2B5EF4-FFF2-40B4-BE49-F238E27FC236}">
                <a16:creationId xmlns:a16="http://schemas.microsoft.com/office/drawing/2014/main" id="{AA49E591-E9F0-CAA2-BA7C-88F2939A742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26" name="Line 10">
            <a:extLst>
              <a:ext uri="{FF2B5EF4-FFF2-40B4-BE49-F238E27FC236}">
                <a16:creationId xmlns:a16="http://schemas.microsoft.com/office/drawing/2014/main" id="{F63DBF5F-FC83-E18A-1B51-E989BB0884BA}"/>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27" name="Rectangle 11">
            <a:extLst>
              <a:ext uri="{FF2B5EF4-FFF2-40B4-BE49-F238E27FC236}">
                <a16:creationId xmlns:a16="http://schemas.microsoft.com/office/drawing/2014/main" id="{00496A28-6113-B999-8F6B-283090037B98}"/>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To distinguish between different streams, SCTP uses an SI.</a:t>
            </a:r>
          </a:p>
        </p:txBody>
      </p:sp>
      <p:grpSp>
        <p:nvGrpSpPr>
          <p:cNvPr id="137228" name="Group 12">
            <a:extLst>
              <a:ext uri="{FF2B5EF4-FFF2-40B4-BE49-F238E27FC236}">
                <a16:creationId xmlns:a16="http://schemas.microsoft.com/office/drawing/2014/main" id="{3D892929-57F6-8008-D6FC-8D63965F0C5F}"/>
              </a:ext>
            </a:extLst>
          </p:cNvPr>
          <p:cNvGrpSpPr>
            <a:grpSpLocks/>
          </p:cNvGrpSpPr>
          <p:nvPr/>
        </p:nvGrpSpPr>
        <p:grpSpPr bwMode="auto">
          <a:xfrm>
            <a:off x="457200" y="1981200"/>
            <a:ext cx="1143000" cy="566738"/>
            <a:chOff x="1200" y="1248"/>
            <a:chExt cx="720" cy="357"/>
          </a:xfrm>
        </p:grpSpPr>
        <p:pic>
          <p:nvPicPr>
            <p:cNvPr id="137229" name="Picture 13">
              <a:extLst>
                <a:ext uri="{FF2B5EF4-FFF2-40B4-BE49-F238E27FC236}">
                  <a16:creationId xmlns:a16="http://schemas.microsoft.com/office/drawing/2014/main" id="{707F073F-C31C-2EEA-D38F-53D5A86AC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230" name="Text Box 14">
              <a:extLst>
                <a:ext uri="{FF2B5EF4-FFF2-40B4-BE49-F238E27FC236}">
                  <a16:creationId xmlns:a16="http://schemas.microsoft.com/office/drawing/2014/main" id="{67F81F1A-EB8A-7BF8-B208-83215C81240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1">
            <a:extLst>
              <a:ext uri="{FF2B5EF4-FFF2-40B4-BE49-F238E27FC236}">
                <a16:creationId xmlns:a16="http://schemas.microsoft.com/office/drawing/2014/main" id="{F69752AA-2542-7656-094D-F55B07B9890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36242334-DB1E-8342-963F-7BB8865A7BCD}" type="slidenum">
              <a:rPr lang="en-US" altLang="en-US" sz="2000" baseline="0" smtClean="0">
                <a:solidFill>
                  <a:schemeClr val="bg2"/>
                </a:solidFill>
              </a:rPr>
              <a:pPr/>
              <a:t>67</a:t>
            </a:fld>
            <a:endParaRPr lang="en-US" altLang="en-US" sz="2000" baseline="0">
              <a:solidFill>
                <a:schemeClr val="bg2"/>
              </a:solidFill>
            </a:endParaRPr>
          </a:p>
        </p:txBody>
      </p:sp>
      <p:sp>
        <p:nvSpPr>
          <p:cNvPr id="139266" name="Rectangle 2">
            <a:extLst>
              <a:ext uri="{FF2B5EF4-FFF2-40B4-BE49-F238E27FC236}">
                <a16:creationId xmlns:a16="http://schemas.microsoft.com/office/drawing/2014/main" id="{10665118-82BC-D890-8566-ADC531EC549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67" name="Rectangle 3">
            <a:extLst>
              <a:ext uri="{FF2B5EF4-FFF2-40B4-BE49-F238E27FC236}">
                <a16:creationId xmlns:a16="http://schemas.microsoft.com/office/drawing/2014/main" id="{F9BBBE18-5A18-BFA0-092C-DE14CF0C313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68" name="Rectangle 4">
            <a:extLst>
              <a:ext uri="{FF2B5EF4-FFF2-40B4-BE49-F238E27FC236}">
                <a16:creationId xmlns:a16="http://schemas.microsoft.com/office/drawing/2014/main" id="{5F1F9660-B643-A51A-FE86-4F285995091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69" name="Rectangle 5">
            <a:extLst>
              <a:ext uri="{FF2B5EF4-FFF2-40B4-BE49-F238E27FC236}">
                <a16:creationId xmlns:a16="http://schemas.microsoft.com/office/drawing/2014/main" id="{C57080AC-2035-5F7A-6684-C4E9631461E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70" name="Rectangle 6">
            <a:extLst>
              <a:ext uri="{FF2B5EF4-FFF2-40B4-BE49-F238E27FC236}">
                <a16:creationId xmlns:a16="http://schemas.microsoft.com/office/drawing/2014/main" id="{A8FEE087-2F39-950F-7AAB-E212D9331A5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71" name="Rectangle 7">
            <a:extLst>
              <a:ext uri="{FF2B5EF4-FFF2-40B4-BE49-F238E27FC236}">
                <a16:creationId xmlns:a16="http://schemas.microsoft.com/office/drawing/2014/main" id="{419DAD0B-42E3-CC62-DDC3-4995AF4D54C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72" name="Rectangle 8">
            <a:extLst>
              <a:ext uri="{FF2B5EF4-FFF2-40B4-BE49-F238E27FC236}">
                <a16:creationId xmlns:a16="http://schemas.microsoft.com/office/drawing/2014/main" id="{611EFC51-F49E-BE2E-E138-B269A60B11A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9273" name="Line 9">
            <a:extLst>
              <a:ext uri="{FF2B5EF4-FFF2-40B4-BE49-F238E27FC236}">
                <a16:creationId xmlns:a16="http://schemas.microsoft.com/office/drawing/2014/main" id="{80FB5A52-3B14-D9D0-2D2D-690A97C3A51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74" name="Line 10">
            <a:extLst>
              <a:ext uri="{FF2B5EF4-FFF2-40B4-BE49-F238E27FC236}">
                <a16:creationId xmlns:a16="http://schemas.microsoft.com/office/drawing/2014/main" id="{A3003DB5-AA62-F72F-9C88-969DEE0AF7CE}"/>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75" name="Rectangle 11">
            <a:extLst>
              <a:ext uri="{FF2B5EF4-FFF2-40B4-BE49-F238E27FC236}">
                <a16:creationId xmlns:a16="http://schemas.microsoft.com/office/drawing/2014/main" id="{5E37865E-A654-9CAE-6AD3-0D6438144CB4}"/>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To distinguish between different data chunks belonging to the same stream, SCTP uses SSNs.</a:t>
            </a:r>
          </a:p>
        </p:txBody>
      </p:sp>
      <p:grpSp>
        <p:nvGrpSpPr>
          <p:cNvPr id="139276" name="Group 12">
            <a:extLst>
              <a:ext uri="{FF2B5EF4-FFF2-40B4-BE49-F238E27FC236}">
                <a16:creationId xmlns:a16="http://schemas.microsoft.com/office/drawing/2014/main" id="{391C0713-CB9E-5090-5BA1-BFC036FDAC63}"/>
              </a:ext>
            </a:extLst>
          </p:cNvPr>
          <p:cNvGrpSpPr>
            <a:grpSpLocks/>
          </p:cNvGrpSpPr>
          <p:nvPr/>
        </p:nvGrpSpPr>
        <p:grpSpPr bwMode="auto">
          <a:xfrm>
            <a:off x="457200" y="1981200"/>
            <a:ext cx="1143000" cy="566738"/>
            <a:chOff x="1200" y="1248"/>
            <a:chExt cx="720" cy="357"/>
          </a:xfrm>
        </p:grpSpPr>
        <p:pic>
          <p:nvPicPr>
            <p:cNvPr id="139277" name="Picture 13">
              <a:extLst>
                <a:ext uri="{FF2B5EF4-FFF2-40B4-BE49-F238E27FC236}">
                  <a16:creationId xmlns:a16="http://schemas.microsoft.com/office/drawing/2014/main" id="{5060D7CD-8F14-3526-E073-B3178BF3C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278" name="Text Box 14">
              <a:extLst>
                <a:ext uri="{FF2B5EF4-FFF2-40B4-BE49-F238E27FC236}">
                  <a16:creationId xmlns:a16="http://schemas.microsoft.com/office/drawing/2014/main" id="{82AE5F87-786A-D233-487B-B5C1AB5F119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1">
            <a:extLst>
              <a:ext uri="{FF2B5EF4-FFF2-40B4-BE49-F238E27FC236}">
                <a16:creationId xmlns:a16="http://schemas.microsoft.com/office/drawing/2014/main" id="{C66A8500-1684-0354-7DF0-8620E5E5B44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F0A2D14-2FA9-F34C-9F46-6B1F69104C40}" type="slidenum">
              <a:rPr lang="en-US" altLang="en-US" sz="2000" baseline="0" smtClean="0">
                <a:solidFill>
                  <a:schemeClr val="bg2"/>
                </a:solidFill>
              </a:rPr>
              <a:pPr/>
              <a:t>68</a:t>
            </a:fld>
            <a:endParaRPr lang="en-US" altLang="en-US" sz="2000" baseline="0">
              <a:solidFill>
                <a:schemeClr val="bg2"/>
              </a:solidFill>
            </a:endParaRPr>
          </a:p>
        </p:txBody>
      </p:sp>
      <p:sp>
        <p:nvSpPr>
          <p:cNvPr id="141314" name="Rectangle 2">
            <a:extLst>
              <a:ext uri="{FF2B5EF4-FFF2-40B4-BE49-F238E27FC236}">
                <a16:creationId xmlns:a16="http://schemas.microsoft.com/office/drawing/2014/main" id="{FFFF863C-DCD0-6CD0-C55B-ECB7C6E3058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15" name="Rectangle 3">
            <a:extLst>
              <a:ext uri="{FF2B5EF4-FFF2-40B4-BE49-F238E27FC236}">
                <a16:creationId xmlns:a16="http://schemas.microsoft.com/office/drawing/2014/main" id="{A4FD9E67-10F0-7D4E-7796-DC5BB10F65B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16" name="Rectangle 4">
            <a:extLst>
              <a:ext uri="{FF2B5EF4-FFF2-40B4-BE49-F238E27FC236}">
                <a16:creationId xmlns:a16="http://schemas.microsoft.com/office/drawing/2014/main" id="{C88DEBAC-C4F6-8422-58F5-D2184B63E5E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17" name="Rectangle 5">
            <a:extLst>
              <a:ext uri="{FF2B5EF4-FFF2-40B4-BE49-F238E27FC236}">
                <a16:creationId xmlns:a16="http://schemas.microsoft.com/office/drawing/2014/main" id="{99F93646-E785-FC9C-29C1-60457674685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18" name="Rectangle 6">
            <a:extLst>
              <a:ext uri="{FF2B5EF4-FFF2-40B4-BE49-F238E27FC236}">
                <a16:creationId xmlns:a16="http://schemas.microsoft.com/office/drawing/2014/main" id="{2641755E-CFC7-61D6-CED0-C68EF16B7AB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19" name="Rectangle 7">
            <a:extLst>
              <a:ext uri="{FF2B5EF4-FFF2-40B4-BE49-F238E27FC236}">
                <a16:creationId xmlns:a16="http://schemas.microsoft.com/office/drawing/2014/main" id="{967C527A-335B-5968-46C4-E55735ADEF4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20" name="Rectangle 8">
            <a:extLst>
              <a:ext uri="{FF2B5EF4-FFF2-40B4-BE49-F238E27FC236}">
                <a16:creationId xmlns:a16="http://schemas.microsoft.com/office/drawing/2014/main" id="{434D9424-F4C5-8438-EC33-537DB874480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1321" name="Line 9">
            <a:extLst>
              <a:ext uri="{FF2B5EF4-FFF2-40B4-BE49-F238E27FC236}">
                <a16:creationId xmlns:a16="http://schemas.microsoft.com/office/drawing/2014/main" id="{FC9EE383-9790-B13D-D28A-780AEE5326A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22" name="Line 10">
            <a:extLst>
              <a:ext uri="{FF2B5EF4-FFF2-40B4-BE49-F238E27FC236}">
                <a16:creationId xmlns:a16="http://schemas.microsoft.com/office/drawing/2014/main" id="{A02B3E7F-9ED3-B753-FE24-4371061E6632}"/>
              </a:ext>
            </a:extLst>
          </p:cNvPr>
          <p:cNvSpPr>
            <a:spLocks noChangeShapeType="1"/>
          </p:cNvSpPr>
          <p:nvPr/>
        </p:nvSpPr>
        <p:spPr bwMode="auto">
          <a:xfrm>
            <a:off x="458788" y="3429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23" name="Rectangle 11">
            <a:extLst>
              <a:ext uri="{FF2B5EF4-FFF2-40B4-BE49-F238E27FC236}">
                <a16:creationId xmlns:a16="http://schemas.microsoft.com/office/drawing/2014/main" id="{9E448991-97DB-02FC-CFFD-4C2B4446CA0E}"/>
              </a:ext>
            </a:extLst>
          </p:cNvPr>
          <p:cNvSpPr>
            <a:spLocks noChangeArrowheads="1"/>
          </p:cNvSpPr>
          <p:nvPr/>
        </p:nvSpPr>
        <p:spPr bwMode="auto">
          <a:xfrm>
            <a:off x="495300" y="2759075"/>
            <a:ext cx="8077200" cy="5794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TCP has segments; SCTP has packets.</a:t>
            </a:r>
          </a:p>
        </p:txBody>
      </p:sp>
      <p:grpSp>
        <p:nvGrpSpPr>
          <p:cNvPr id="141324" name="Group 12">
            <a:extLst>
              <a:ext uri="{FF2B5EF4-FFF2-40B4-BE49-F238E27FC236}">
                <a16:creationId xmlns:a16="http://schemas.microsoft.com/office/drawing/2014/main" id="{894C9548-3180-2841-3DA4-EE67F8C7446F}"/>
              </a:ext>
            </a:extLst>
          </p:cNvPr>
          <p:cNvGrpSpPr>
            <a:grpSpLocks/>
          </p:cNvGrpSpPr>
          <p:nvPr/>
        </p:nvGrpSpPr>
        <p:grpSpPr bwMode="auto">
          <a:xfrm>
            <a:off x="457200" y="1981200"/>
            <a:ext cx="1143000" cy="566738"/>
            <a:chOff x="1200" y="1248"/>
            <a:chExt cx="720" cy="357"/>
          </a:xfrm>
        </p:grpSpPr>
        <p:pic>
          <p:nvPicPr>
            <p:cNvPr id="141325" name="Picture 13">
              <a:extLst>
                <a:ext uri="{FF2B5EF4-FFF2-40B4-BE49-F238E27FC236}">
                  <a16:creationId xmlns:a16="http://schemas.microsoft.com/office/drawing/2014/main" id="{32D45995-60B9-C4DD-8017-5C8F83256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6" name="Text Box 14">
              <a:extLst>
                <a:ext uri="{FF2B5EF4-FFF2-40B4-BE49-F238E27FC236}">
                  <a16:creationId xmlns:a16="http://schemas.microsoft.com/office/drawing/2014/main" id="{466F4A63-D5C0-E290-51D6-35555249604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1">
            <a:extLst>
              <a:ext uri="{FF2B5EF4-FFF2-40B4-BE49-F238E27FC236}">
                <a16:creationId xmlns:a16="http://schemas.microsoft.com/office/drawing/2014/main" id="{ED3AB7A2-21D3-5BA5-DA03-973094BE2FD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ADC5AE1-A1B7-1D4D-9A4F-2D1460E765D2}" type="slidenum">
              <a:rPr lang="en-US" altLang="en-US" sz="2000" baseline="0" smtClean="0">
                <a:solidFill>
                  <a:schemeClr val="bg2"/>
                </a:solidFill>
              </a:rPr>
              <a:pPr/>
              <a:t>69</a:t>
            </a:fld>
            <a:endParaRPr lang="en-US" altLang="en-US" sz="2000" baseline="0">
              <a:solidFill>
                <a:schemeClr val="bg2"/>
              </a:solidFill>
            </a:endParaRPr>
          </a:p>
        </p:txBody>
      </p:sp>
      <p:sp>
        <p:nvSpPr>
          <p:cNvPr id="143362" name="Line 2">
            <a:extLst>
              <a:ext uri="{FF2B5EF4-FFF2-40B4-BE49-F238E27FC236}">
                <a16:creationId xmlns:a16="http://schemas.microsoft.com/office/drawing/2014/main" id="{B0F361D0-B4C7-F3BC-8D15-2CB93B8D303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63" name="Line 3">
            <a:extLst>
              <a:ext uri="{FF2B5EF4-FFF2-40B4-BE49-F238E27FC236}">
                <a16:creationId xmlns:a16="http://schemas.microsoft.com/office/drawing/2014/main" id="{5B5A93AB-2F29-B922-D410-737440A7FC5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64" name="Text Box 4">
            <a:extLst>
              <a:ext uri="{FF2B5EF4-FFF2-40B4-BE49-F238E27FC236}">
                <a16:creationId xmlns:a16="http://schemas.microsoft.com/office/drawing/2014/main" id="{17100B50-ECD7-997E-419E-8B1486073DA8}"/>
              </a:ext>
            </a:extLst>
          </p:cNvPr>
          <p:cNvSpPr txBox="1">
            <a:spLocks noChangeArrowheads="1"/>
          </p:cNvSpPr>
          <p:nvPr/>
        </p:nvSpPr>
        <p:spPr bwMode="auto">
          <a:xfrm>
            <a:off x="304800" y="381000"/>
            <a:ext cx="802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23.29  </a:t>
            </a:r>
            <a:r>
              <a:rPr lang="en-US" altLang="en-US" sz="2000" i="1" baseline="0">
                <a:latin typeface="Times New Roman" panose="02020603050405020304" pitchFamily="18" charset="0"/>
              </a:rPr>
              <a:t>Comparison between a TCP segment and an SCTP packet</a:t>
            </a:r>
          </a:p>
        </p:txBody>
      </p:sp>
      <p:sp>
        <p:nvSpPr>
          <p:cNvPr id="143365" name="Line 5">
            <a:extLst>
              <a:ext uri="{FF2B5EF4-FFF2-40B4-BE49-F238E27FC236}">
                <a16:creationId xmlns:a16="http://schemas.microsoft.com/office/drawing/2014/main" id="{D083811B-446F-96D3-2EFE-6A51727E559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366" name="Picture 6">
            <a:extLst>
              <a:ext uri="{FF2B5EF4-FFF2-40B4-BE49-F238E27FC236}">
                <a16:creationId xmlns:a16="http://schemas.microsoft.com/office/drawing/2014/main" id="{D0C8A31F-2091-A410-A1CD-98ACDB5C3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2420938"/>
            <a:ext cx="9004300"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1">
            <a:extLst>
              <a:ext uri="{FF2B5EF4-FFF2-40B4-BE49-F238E27FC236}">
                <a16:creationId xmlns:a16="http://schemas.microsoft.com/office/drawing/2014/main" id="{EF64FB1C-E869-0120-6B92-3A9752C9046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79A7E793-59BA-3E49-B8C0-4207CDD33193}" type="slidenum">
              <a:rPr lang="en-US" altLang="en-US" sz="2000" baseline="0" smtClean="0">
                <a:solidFill>
                  <a:schemeClr val="bg2"/>
                </a:solidFill>
              </a:rPr>
              <a:pPr/>
              <a:t>7</a:t>
            </a:fld>
            <a:endParaRPr lang="en-US" altLang="en-US" sz="2000" baseline="0">
              <a:solidFill>
                <a:schemeClr val="bg2"/>
              </a:solidFill>
            </a:endParaRPr>
          </a:p>
        </p:txBody>
      </p:sp>
      <p:sp>
        <p:nvSpPr>
          <p:cNvPr id="16386" name="Line 2">
            <a:extLst>
              <a:ext uri="{FF2B5EF4-FFF2-40B4-BE49-F238E27FC236}">
                <a16:creationId xmlns:a16="http://schemas.microsoft.com/office/drawing/2014/main" id="{99DCAC7B-F1E8-B171-F395-5251309947E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7" name="Line 3">
            <a:extLst>
              <a:ext uri="{FF2B5EF4-FFF2-40B4-BE49-F238E27FC236}">
                <a16:creationId xmlns:a16="http://schemas.microsoft.com/office/drawing/2014/main" id="{52646C88-B513-C585-7815-E10822DE651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8" name="Text Box 4">
            <a:extLst>
              <a:ext uri="{FF2B5EF4-FFF2-40B4-BE49-F238E27FC236}">
                <a16:creationId xmlns:a16="http://schemas.microsoft.com/office/drawing/2014/main" id="{4CEE80F3-260E-8E1C-2885-5BBF312D1E3D}"/>
              </a:ext>
            </a:extLst>
          </p:cNvPr>
          <p:cNvSpPr txBox="1">
            <a:spLocks noChangeArrowheads="1"/>
          </p:cNvSpPr>
          <p:nvPr/>
        </p:nvSpPr>
        <p:spPr bwMode="auto">
          <a:xfrm>
            <a:off x="304800" y="381000"/>
            <a:ext cx="319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23.4  </a:t>
            </a:r>
            <a:r>
              <a:rPr lang="en-US" altLang="en-US" sz="2000" i="1" baseline="0">
                <a:latin typeface="Times New Roman" panose="02020603050405020304" pitchFamily="18" charset="0"/>
              </a:rPr>
              <a:t>IANA ranges</a:t>
            </a:r>
          </a:p>
        </p:txBody>
      </p:sp>
      <p:sp>
        <p:nvSpPr>
          <p:cNvPr id="16389" name="Line 5">
            <a:extLst>
              <a:ext uri="{FF2B5EF4-FFF2-40B4-BE49-F238E27FC236}">
                <a16:creationId xmlns:a16="http://schemas.microsoft.com/office/drawing/2014/main" id="{AFDDCA60-B5BF-3350-0D31-6592B5BB0D2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390" name="Picture 6">
            <a:extLst>
              <a:ext uri="{FF2B5EF4-FFF2-40B4-BE49-F238E27FC236}">
                <a16:creationId xmlns:a16="http://schemas.microsoft.com/office/drawing/2014/main" id="{50E38FDD-0BBF-EAAC-0FE3-A95E68D83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457450"/>
            <a:ext cx="6910387"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1">
            <a:extLst>
              <a:ext uri="{FF2B5EF4-FFF2-40B4-BE49-F238E27FC236}">
                <a16:creationId xmlns:a16="http://schemas.microsoft.com/office/drawing/2014/main" id="{72347823-076D-A54D-223E-28331705029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0E3DC219-7440-F743-A7D2-040840367669}" type="slidenum">
              <a:rPr lang="en-US" altLang="en-US" sz="2000" baseline="0" smtClean="0">
                <a:solidFill>
                  <a:schemeClr val="bg2"/>
                </a:solidFill>
              </a:rPr>
              <a:pPr/>
              <a:t>70</a:t>
            </a:fld>
            <a:endParaRPr lang="en-US" altLang="en-US" sz="2000" baseline="0">
              <a:solidFill>
                <a:schemeClr val="bg2"/>
              </a:solidFill>
            </a:endParaRPr>
          </a:p>
        </p:txBody>
      </p:sp>
      <p:sp>
        <p:nvSpPr>
          <p:cNvPr id="145410" name="Rectangle 2">
            <a:extLst>
              <a:ext uri="{FF2B5EF4-FFF2-40B4-BE49-F238E27FC236}">
                <a16:creationId xmlns:a16="http://schemas.microsoft.com/office/drawing/2014/main" id="{BA37414F-CDE6-D091-15E9-B6B811A706D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1" name="Rectangle 3">
            <a:extLst>
              <a:ext uri="{FF2B5EF4-FFF2-40B4-BE49-F238E27FC236}">
                <a16:creationId xmlns:a16="http://schemas.microsoft.com/office/drawing/2014/main" id="{7FFA9443-18BC-97A0-566E-34A3A2734F4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2" name="Rectangle 4">
            <a:extLst>
              <a:ext uri="{FF2B5EF4-FFF2-40B4-BE49-F238E27FC236}">
                <a16:creationId xmlns:a16="http://schemas.microsoft.com/office/drawing/2014/main" id="{3DC52CD3-5737-E8AD-E1F5-1AB6444969D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3" name="Rectangle 5">
            <a:extLst>
              <a:ext uri="{FF2B5EF4-FFF2-40B4-BE49-F238E27FC236}">
                <a16:creationId xmlns:a16="http://schemas.microsoft.com/office/drawing/2014/main" id="{529AAF11-D493-50F2-358F-C94B5293284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4" name="Rectangle 6">
            <a:extLst>
              <a:ext uri="{FF2B5EF4-FFF2-40B4-BE49-F238E27FC236}">
                <a16:creationId xmlns:a16="http://schemas.microsoft.com/office/drawing/2014/main" id="{F83BA348-D1EA-C7FF-1D95-FBDE80D4869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5" name="Rectangle 7">
            <a:extLst>
              <a:ext uri="{FF2B5EF4-FFF2-40B4-BE49-F238E27FC236}">
                <a16:creationId xmlns:a16="http://schemas.microsoft.com/office/drawing/2014/main" id="{E974FCBC-E32C-90FC-5BF6-2F9648FC70D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6" name="Rectangle 8">
            <a:extLst>
              <a:ext uri="{FF2B5EF4-FFF2-40B4-BE49-F238E27FC236}">
                <a16:creationId xmlns:a16="http://schemas.microsoft.com/office/drawing/2014/main" id="{02093328-9326-53A1-F307-817D4F98129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5417" name="Line 9">
            <a:extLst>
              <a:ext uri="{FF2B5EF4-FFF2-40B4-BE49-F238E27FC236}">
                <a16:creationId xmlns:a16="http://schemas.microsoft.com/office/drawing/2014/main" id="{80FD8DCF-4384-0025-6280-A2D706294F0A}"/>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8" name="Line 10">
            <a:extLst>
              <a:ext uri="{FF2B5EF4-FFF2-40B4-BE49-F238E27FC236}">
                <a16:creationId xmlns:a16="http://schemas.microsoft.com/office/drawing/2014/main" id="{BF6C0215-6BB4-83C2-E27A-9399C1DC4A2C}"/>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9" name="Rectangle 11">
            <a:extLst>
              <a:ext uri="{FF2B5EF4-FFF2-40B4-BE49-F238E27FC236}">
                <a16:creationId xmlns:a16="http://schemas.microsoft.com/office/drawing/2014/main" id="{B62CE57A-BAF7-F589-7BB3-6B099320AA35}"/>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SCTP, control information and data information are carried in separate chunks.</a:t>
            </a:r>
          </a:p>
        </p:txBody>
      </p:sp>
      <p:grpSp>
        <p:nvGrpSpPr>
          <p:cNvPr id="145420" name="Group 12">
            <a:extLst>
              <a:ext uri="{FF2B5EF4-FFF2-40B4-BE49-F238E27FC236}">
                <a16:creationId xmlns:a16="http://schemas.microsoft.com/office/drawing/2014/main" id="{B723B066-F809-8DFB-DEB6-4E21A365D630}"/>
              </a:ext>
            </a:extLst>
          </p:cNvPr>
          <p:cNvGrpSpPr>
            <a:grpSpLocks/>
          </p:cNvGrpSpPr>
          <p:nvPr/>
        </p:nvGrpSpPr>
        <p:grpSpPr bwMode="auto">
          <a:xfrm>
            <a:off x="457200" y="1981200"/>
            <a:ext cx="1143000" cy="566738"/>
            <a:chOff x="1200" y="1248"/>
            <a:chExt cx="720" cy="357"/>
          </a:xfrm>
        </p:grpSpPr>
        <p:pic>
          <p:nvPicPr>
            <p:cNvPr id="145421" name="Picture 13">
              <a:extLst>
                <a:ext uri="{FF2B5EF4-FFF2-40B4-BE49-F238E27FC236}">
                  <a16:creationId xmlns:a16="http://schemas.microsoft.com/office/drawing/2014/main" id="{E73D8596-2776-E982-93D5-BEEC42DCB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22" name="Text Box 14">
              <a:extLst>
                <a:ext uri="{FF2B5EF4-FFF2-40B4-BE49-F238E27FC236}">
                  <a16:creationId xmlns:a16="http://schemas.microsoft.com/office/drawing/2014/main" id="{52B786D8-D505-35DB-874E-E82A6DDBE9F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1">
            <a:extLst>
              <a:ext uri="{FF2B5EF4-FFF2-40B4-BE49-F238E27FC236}">
                <a16:creationId xmlns:a16="http://schemas.microsoft.com/office/drawing/2014/main" id="{E87639FE-E6E4-E486-19D8-98193988F21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80EC7FE7-68CF-D446-99B7-881C98E24D06}" type="slidenum">
              <a:rPr lang="en-US" altLang="en-US" sz="2000" baseline="0" smtClean="0">
                <a:solidFill>
                  <a:schemeClr val="bg2"/>
                </a:solidFill>
              </a:rPr>
              <a:pPr/>
              <a:t>71</a:t>
            </a:fld>
            <a:endParaRPr lang="en-US" altLang="en-US" sz="2000" baseline="0">
              <a:solidFill>
                <a:schemeClr val="bg2"/>
              </a:solidFill>
            </a:endParaRPr>
          </a:p>
        </p:txBody>
      </p:sp>
      <p:sp>
        <p:nvSpPr>
          <p:cNvPr id="147458" name="Line 2">
            <a:extLst>
              <a:ext uri="{FF2B5EF4-FFF2-40B4-BE49-F238E27FC236}">
                <a16:creationId xmlns:a16="http://schemas.microsoft.com/office/drawing/2014/main" id="{15B48FC9-F39C-A0D8-9405-2EE6CAD6D9B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59" name="Line 3">
            <a:extLst>
              <a:ext uri="{FF2B5EF4-FFF2-40B4-BE49-F238E27FC236}">
                <a16:creationId xmlns:a16="http://schemas.microsoft.com/office/drawing/2014/main" id="{6BA7D669-60D9-9BF8-95F9-46A22571C03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0" name="Text Box 4">
            <a:extLst>
              <a:ext uri="{FF2B5EF4-FFF2-40B4-BE49-F238E27FC236}">
                <a16:creationId xmlns:a16="http://schemas.microsoft.com/office/drawing/2014/main" id="{FF87DB92-5EF7-5357-3F17-BD2BA0BC8EE8}"/>
              </a:ext>
            </a:extLst>
          </p:cNvPr>
          <p:cNvSpPr txBox="1">
            <a:spLocks noChangeArrowheads="1"/>
          </p:cNvSpPr>
          <p:nvPr/>
        </p:nvSpPr>
        <p:spPr bwMode="auto">
          <a:xfrm>
            <a:off x="304800" y="381000"/>
            <a:ext cx="545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23.30  </a:t>
            </a:r>
            <a:r>
              <a:rPr lang="en-US" altLang="en-US" sz="2000" i="1" baseline="0">
                <a:latin typeface="Times New Roman" panose="02020603050405020304" pitchFamily="18" charset="0"/>
              </a:rPr>
              <a:t>Packet, data chunks, and streams</a:t>
            </a:r>
          </a:p>
        </p:txBody>
      </p:sp>
      <p:sp>
        <p:nvSpPr>
          <p:cNvPr id="147461" name="Line 5">
            <a:extLst>
              <a:ext uri="{FF2B5EF4-FFF2-40B4-BE49-F238E27FC236}">
                <a16:creationId xmlns:a16="http://schemas.microsoft.com/office/drawing/2014/main" id="{1A31C472-AAD1-137F-22D4-7EC2114E180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7462" name="Picture 6">
            <a:extLst>
              <a:ext uri="{FF2B5EF4-FFF2-40B4-BE49-F238E27FC236}">
                <a16:creationId xmlns:a16="http://schemas.microsoft.com/office/drawing/2014/main" id="{BC5358C7-6725-A280-BA8D-3A6F6A11F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2141538"/>
            <a:ext cx="8894762"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1">
            <a:extLst>
              <a:ext uri="{FF2B5EF4-FFF2-40B4-BE49-F238E27FC236}">
                <a16:creationId xmlns:a16="http://schemas.microsoft.com/office/drawing/2014/main" id="{3D22E210-4501-7CA5-DD4F-1CB25EBFC8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53CB2D3-A0E2-E541-856C-60516FEFFD09}" type="slidenum">
              <a:rPr lang="en-US" altLang="en-US" sz="2000" baseline="0" smtClean="0">
                <a:solidFill>
                  <a:schemeClr val="bg2"/>
                </a:solidFill>
              </a:rPr>
              <a:pPr/>
              <a:t>72</a:t>
            </a:fld>
            <a:endParaRPr lang="en-US" altLang="en-US" sz="2000" baseline="0">
              <a:solidFill>
                <a:schemeClr val="bg2"/>
              </a:solidFill>
            </a:endParaRPr>
          </a:p>
        </p:txBody>
      </p:sp>
      <p:sp>
        <p:nvSpPr>
          <p:cNvPr id="149506" name="Rectangle 2">
            <a:extLst>
              <a:ext uri="{FF2B5EF4-FFF2-40B4-BE49-F238E27FC236}">
                <a16:creationId xmlns:a16="http://schemas.microsoft.com/office/drawing/2014/main" id="{FF39B098-A400-112E-C863-431090E16AC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07" name="Rectangle 3">
            <a:extLst>
              <a:ext uri="{FF2B5EF4-FFF2-40B4-BE49-F238E27FC236}">
                <a16:creationId xmlns:a16="http://schemas.microsoft.com/office/drawing/2014/main" id="{92DD06A3-CBDD-ECD7-E62E-AA53000D557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08" name="Rectangle 4">
            <a:extLst>
              <a:ext uri="{FF2B5EF4-FFF2-40B4-BE49-F238E27FC236}">
                <a16:creationId xmlns:a16="http://schemas.microsoft.com/office/drawing/2014/main" id="{4BD4AD48-9D97-4ECE-CD9A-6020EA251BF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09" name="Rectangle 5">
            <a:extLst>
              <a:ext uri="{FF2B5EF4-FFF2-40B4-BE49-F238E27FC236}">
                <a16:creationId xmlns:a16="http://schemas.microsoft.com/office/drawing/2014/main" id="{0619D13E-ABAD-1050-0E21-CCA6B22253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10" name="Rectangle 6">
            <a:extLst>
              <a:ext uri="{FF2B5EF4-FFF2-40B4-BE49-F238E27FC236}">
                <a16:creationId xmlns:a16="http://schemas.microsoft.com/office/drawing/2014/main" id="{B5EE3E00-0097-156E-EBFA-A84391ABE5E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11" name="Rectangle 7">
            <a:extLst>
              <a:ext uri="{FF2B5EF4-FFF2-40B4-BE49-F238E27FC236}">
                <a16:creationId xmlns:a16="http://schemas.microsoft.com/office/drawing/2014/main" id="{04D6C64E-EAA6-B960-8FBC-18E2A87FB62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12" name="Rectangle 8">
            <a:extLst>
              <a:ext uri="{FF2B5EF4-FFF2-40B4-BE49-F238E27FC236}">
                <a16:creationId xmlns:a16="http://schemas.microsoft.com/office/drawing/2014/main" id="{8149AF37-8CF2-1C63-B3BB-DDD7EE3F6A9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9513" name="Line 9">
            <a:extLst>
              <a:ext uri="{FF2B5EF4-FFF2-40B4-BE49-F238E27FC236}">
                <a16:creationId xmlns:a16="http://schemas.microsoft.com/office/drawing/2014/main" id="{0FDEFC82-61C9-3DC1-EFB3-63F3B51A3B96}"/>
              </a:ext>
            </a:extLst>
          </p:cNvPr>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4" name="Line 10">
            <a:extLst>
              <a:ext uri="{FF2B5EF4-FFF2-40B4-BE49-F238E27FC236}">
                <a16:creationId xmlns:a16="http://schemas.microsoft.com/office/drawing/2014/main" id="{C4E4349C-9D52-4E05-64E2-CEFDCD93E75F}"/>
              </a:ext>
            </a:extLst>
          </p:cNvPr>
          <p:cNvSpPr>
            <a:spLocks noChangeShapeType="1"/>
          </p:cNvSpPr>
          <p:nvPr/>
        </p:nvSpPr>
        <p:spPr bwMode="auto">
          <a:xfrm>
            <a:off x="458788" y="5105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5" name="Rectangle 11">
            <a:extLst>
              <a:ext uri="{FF2B5EF4-FFF2-40B4-BE49-F238E27FC236}">
                <a16:creationId xmlns:a16="http://schemas.microsoft.com/office/drawing/2014/main" id="{249D6DE7-9C14-483B-92EB-D8957BBDB2AD}"/>
              </a:ext>
            </a:extLst>
          </p:cNvPr>
          <p:cNvSpPr>
            <a:spLocks noChangeArrowheads="1"/>
          </p:cNvSpPr>
          <p:nvPr/>
        </p:nvSpPr>
        <p:spPr bwMode="auto">
          <a:xfrm>
            <a:off x="495300" y="2454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Data chunks are identified by three items: TSN, SI, and SSN.</a:t>
            </a:r>
          </a:p>
          <a:p>
            <a:pPr algn="ctr"/>
            <a:r>
              <a:rPr lang="en-US" altLang="en-US" baseline="0"/>
              <a:t>TSN is a cumulative number identifying the association; SI defines the stream; SSN defines the chunk in a stream.</a:t>
            </a:r>
          </a:p>
        </p:txBody>
      </p:sp>
      <p:grpSp>
        <p:nvGrpSpPr>
          <p:cNvPr id="149516" name="Group 12">
            <a:extLst>
              <a:ext uri="{FF2B5EF4-FFF2-40B4-BE49-F238E27FC236}">
                <a16:creationId xmlns:a16="http://schemas.microsoft.com/office/drawing/2014/main" id="{9C32E19E-C7A2-08E8-FA29-F2AFC6755469}"/>
              </a:ext>
            </a:extLst>
          </p:cNvPr>
          <p:cNvGrpSpPr>
            <a:grpSpLocks/>
          </p:cNvGrpSpPr>
          <p:nvPr/>
        </p:nvGrpSpPr>
        <p:grpSpPr bwMode="auto">
          <a:xfrm>
            <a:off x="457200" y="1676400"/>
            <a:ext cx="1143000" cy="566738"/>
            <a:chOff x="1200" y="1248"/>
            <a:chExt cx="720" cy="357"/>
          </a:xfrm>
        </p:grpSpPr>
        <p:pic>
          <p:nvPicPr>
            <p:cNvPr id="149517" name="Picture 13">
              <a:extLst>
                <a:ext uri="{FF2B5EF4-FFF2-40B4-BE49-F238E27FC236}">
                  <a16:creationId xmlns:a16="http://schemas.microsoft.com/office/drawing/2014/main" id="{C51368E8-0167-C25F-D34B-6B162AB1B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518" name="Text Box 14">
              <a:extLst>
                <a:ext uri="{FF2B5EF4-FFF2-40B4-BE49-F238E27FC236}">
                  <a16:creationId xmlns:a16="http://schemas.microsoft.com/office/drawing/2014/main" id="{7D163C80-3653-1071-4D2D-681DA3A5319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1">
            <a:extLst>
              <a:ext uri="{FF2B5EF4-FFF2-40B4-BE49-F238E27FC236}">
                <a16:creationId xmlns:a16="http://schemas.microsoft.com/office/drawing/2014/main" id="{192768D7-D653-BECF-87BE-B963DFBFB24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504A331D-30AE-A64F-97A4-87C0E2F80F61}" type="slidenum">
              <a:rPr lang="en-US" altLang="en-US" sz="2000" baseline="0" smtClean="0">
                <a:solidFill>
                  <a:schemeClr val="bg2"/>
                </a:solidFill>
              </a:rPr>
              <a:pPr/>
              <a:t>73</a:t>
            </a:fld>
            <a:endParaRPr lang="en-US" altLang="en-US" sz="2000" baseline="0">
              <a:solidFill>
                <a:schemeClr val="bg2"/>
              </a:solidFill>
            </a:endParaRPr>
          </a:p>
        </p:txBody>
      </p:sp>
      <p:sp>
        <p:nvSpPr>
          <p:cNvPr id="151554" name="Rectangle 2">
            <a:extLst>
              <a:ext uri="{FF2B5EF4-FFF2-40B4-BE49-F238E27FC236}">
                <a16:creationId xmlns:a16="http://schemas.microsoft.com/office/drawing/2014/main" id="{E482A028-28D5-4E7D-96D1-37030C81E6B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55" name="Rectangle 3">
            <a:extLst>
              <a:ext uri="{FF2B5EF4-FFF2-40B4-BE49-F238E27FC236}">
                <a16:creationId xmlns:a16="http://schemas.microsoft.com/office/drawing/2014/main" id="{0031FEB6-E665-9E11-2078-C513E31E10D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56" name="Rectangle 4">
            <a:extLst>
              <a:ext uri="{FF2B5EF4-FFF2-40B4-BE49-F238E27FC236}">
                <a16:creationId xmlns:a16="http://schemas.microsoft.com/office/drawing/2014/main" id="{CF00CCDF-1D28-F275-3F39-E6A3157B94C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57" name="Rectangle 5">
            <a:extLst>
              <a:ext uri="{FF2B5EF4-FFF2-40B4-BE49-F238E27FC236}">
                <a16:creationId xmlns:a16="http://schemas.microsoft.com/office/drawing/2014/main" id="{4B9AFE03-83F9-B5C6-7530-42D40921841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58" name="Rectangle 6">
            <a:extLst>
              <a:ext uri="{FF2B5EF4-FFF2-40B4-BE49-F238E27FC236}">
                <a16:creationId xmlns:a16="http://schemas.microsoft.com/office/drawing/2014/main" id="{30E180E9-65BA-CEEF-788E-22356543A68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59" name="Rectangle 7">
            <a:extLst>
              <a:ext uri="{FF2B5EF4-FFF2-40B4-BE49-F238E27FC236}">
                <a16:creationId xmlns:a16="http://schemas.microsoft.com/office/drawing/2014/main" id="{5C6CC2B9-F718-9F65-5528-3DE047AF0B4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60" name="Rectangle 8">
            <a:extLst>
              <a:ext uri="{FF2B5EF4-FFF2-40B4-BE49-F238E27FC236}">
                <a16:creationId xmlns:a16="http://schemas.microsoft.com/office/drawing/2014/main" id="{7E683479-61F1-6483-B5C4-DF363E96C24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1561" name="Line 9">
            <a:extLst>
              <a:ext uri="{FF2B5EF4-FFF2-40B4-BE49-F238E27FC236}">
                <a16:creationId xmlns:a16="http://schemas.microsoft.com/office/drawing/2014/main" id="{5B563FB9-1D1F-4A65-2FA5-09BDDE17100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2" name="Line 10">
            <a:extLst>
              <a:ext uri="{FF2B5EF4-FFF2-40B4-BE49-F238E27FC236}">
                <a16:creationId xmlns:a16="http://schemas.microsoft.com/office/drawing/2014/main" id="{A278CE9D-1F22-9C16-CD2A-F99E7D7AB3F1}"/>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63" name="Rectangle 11">
            <a:extLst>
              <a:ext uri="{FF2B5EF4-FFF2-40B4-BE49-F238E27FC236}">
                <a16:creationId xmlns:a16="http://schemas.microsoft.com/office/drawing/2014/main" id="{A67A4021-9AAE-87FF-2FB0-6893BD4B207F}"/>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SCTP, acknowledgment numbers are used to acknowledge only data chunks;</a:t>
            </a:r>
          </a:p>
          <a:p>
            <a:pPr algn="ctr"/>
            <a:r>
              <a:rPr lang="en-US" altLang="en-US" baseline="0"/>
              <a:t>control chunks are acknowledged by other control chunks if necessary.</a:t>
            </a:r>
          </a:p>
        </p:txBody>
      </p:sp>
      <p:grpSp>
        <p:nvGrpSpPr>
          <p:cNvPr id="151564" name="Group 12">
            <a:extLst>
              <a:ext uri="{FF2B5EF4-FFF2-40B4-BE49-F238E27FC236}">
                <a16:creationId xmlns:a16="http://schemas.microsoft.com/office/drawing/2014/main" id="{216D3788-46D6-D1F4-9289-254B29E93314}"/>
              </a:ext>
            </a:extLst>
          </p:cNvPr>
          <p:cNvGrpSpPr>
            <a:grpSpLocks/>
          </p:cNvGrpSpPr>
          <p:nvPr/>
        </p:nvGrpSpPr>
        <p:grpSpPr bwMode="auto">
          <a:xfrm>
            <a:off x="457200" y="1981200"/>
            <a:ext cx="1143000" cy="566738"/>
            <a:chOff x="1200" y="1248"/>
            <a:chExt cx="720" cy="357"/>
          </a:xfrm>
        </p:grpSpPr>
        <p:pic>
          <p:nvPicPr>
            <p:cNvPr id="151565" name="Picture 13">
              <a:extLst>
                <a:ext uri="{FF2B5EF4-FFF2-40B4-BE49-F238E27FC236}">
                  <a16:creationId xmlns:a16="http://schemas.microsoft.com/office/drawing/2014/main" id="{5AD43915-2011-0641-4A07-6F6BFE97E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66" name="Text Box 14">
              <a:extLst>
                <a:ext uri="{FF2B5EF4-FFF2-40B4-BE49-F238E27FC236}">
                  <a16:creationId xmlns:a16="http://schemas.microsoft.com/office/drawing/2014/main" id="{FCE4FF56-41BD-0230-E9C1-BD5AC7469BE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Number Placeholder 1">
            <a:extLst>
              <a:ext uri="{FF2B5EF4-FFF2-40B4-BE49-F238E27FC236}">
                <a16:creationId xmlns:a16="http://schemas.microsoft.com/office/drawing/2014/main" id="{30FF2FC9-F8BE-009A-7A51-62D3BB21F21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EAEF532A-3906-1A4F-8D82-044EE220A7EC}" type="slidenum">
              <a:rPr lang="en-US" altLang="en-US" sz="2000" baseline="0" smtClean="0">
                <a:solidFill>
                  <a:schemeClr val="bg2"/>
                </a:solidFill>
              </a:rPr>
              <a:pPr/>
              <a:t>74</a:t>
            </a:fld>
            <a:endParaRPr lang="en-US" altLang="en-US" sz="2000" baseline="0">
              <a:solidFill>
                <a:schemeClr val="bg2"/>
              </a:solidFill>
            </a:endParaRPr>
          </a:p>
        </p:txBody>
      </p:sp>
      <p:sp>
        <p:nvSpPr>
          <p:cNvPr id="153602" name="Line 2">
            <a:extLst>
              <a:ext uri="{FF2B5EF4-FFF2-40B4-BE49-F238E27FC236}">
                <a16:creationId xmlns:a16="http://schemas.microsoft.com/office/drawing/2014/main" id="{E4A3C4FA-504C-5EB0-0F6F-7DAF7F72585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3" name="Line 3">
            <a:extLst>
              <a:ext uri="{FF2B5EF4-FFF2-40B4-BE49-F238E27FC236}">
                <a16:creationId xmlns:a16="http://schemas.microsoft.com/office/drawing/2014/main" id="{7AE775C2-4A7E-F606-B650-FEE974A38C2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4" name="Text Box 4">
            <a:extLst>
              <a:ext uri="{FF2B5EF4-FFF2-40B4-BE49-F238E27FC236}">
                <a16:creationId xmlns:a16="http://schemas.microsoft.com/office/drawing/2014/main" id="{833152BD-6DED-98E5-1E29-A198FBE90D38}"/>
              </a:ext>
            </a:extLst>
          </p:cNvPr>
          <p:cNvSpPr txBox="1">
            <a:spLocks noChangeArrowheads="1"/>
          </p:cNvSpPr>
          <p:nvPr/>
        </p:nvSpPr>
        <p:spPr bwMode="auto">
          <a:xfrm>
            <a:off x="304800" y="381000"/>
            <a:ext cx="408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23.31  </a:t>
            </a:r>
            <a:r>
              <a:rPr lang="en-US" altLang="en-US" sz="2000" i="1" baseline="0">
                <a:latin typeface="Times New Roman" panose="02020603050405020304" pitchFamily="18" charset="0"/>
              </a:rPr>
              <a:t>SCTP packet format</a:t>
            </a:r>
          </a:p>
        </p:txBody>
      </p:sp>
      <p:sp>
        <p:nvSpPr>
          <p:cNvPr id="153605" name="Line 5">
            <a:extLst>
              <a:ext uri="{FF2B5EF4-FFF2-40B4-BE49-F238E27FC236}">
                <a16:creationId xmlns:a16="http://schemas.microsoft.com/office/drawing/2014/main" id="{00500D23-3C49-28FA-0A05-F9454B6C737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606" name="Picture 6">
            <a:extLst>
              <a:ext uri="{FF2B5EF4-FFF2-40B4-BE49-F238E27FC236}">
                <a16:creationId xmlns:a16="http://schemas.microsoft.com/office/drawing/2014/main" id="{55C5F457-88A9-6361-4B97-F07E84B5D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58666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Number Placeholder 1">
            <a:extLst>
              <a:ext uri="{FF2B5EF4-FFF2-40B4-BE49-F238E27FC236}">
                <a16:creationId xmlns:a16="http://schemas.microsoft.com/office/drawing/2014/main" id="{D8B1AFC4-ADEA-5A9C-6009-BF6AE8BA911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05718C44-BD14-304E-95ED-11AAAB4F9FCF}" type="slidenum">
              <a:rPr lang="en-US" altLang="en-US" sz="2000" baseline="0" smtClean="0">
                <a:solidFill>
                  <a:schemeClr val="bg2"/>
                </a:solidFill>
              </a:rPr>
              <a:pPr/>
              <a:t>75</a:t>
            </a:fld>
            <a:endParaRPr lang="en-US" altLang="en-US" sz="2000" baseline="0">
              <a:solidFill>
                <a:schemeClr val="bg2"/>
              </a:solidFill>
            </a:endParaRPr>
          </a:p>
        </p:txBody>
      </p:sp>
      <p:sp>
        <p:nvSpPr>
          <p:cNvPr id="155650" name="Rectangle 2">
            <a:extLst>
              <a:ext uri="{FF2B5EF4-FFF2-40B4-BE49-F238E27FC236}">
                <a16:creationId xmlns:a16="http://schemas.microsoft.com/office/drawing/2014/main" id="{D4CCBC7C-5E15-8810-9B70-5B7AA02F029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1" name="Rectangle 3">
            <a:extLst>
              <a:ext uri="{FF2B5EF4-FFF2-40B4-BE49-F238E27FC236}">
                <a16:creationId xmlns:a16="http://schemas.microsoft.com/office/drawing/2014/main" id="{9C8D4597-EF01-2BF8-601C-9BDF1ECBE33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2" name="Rectangle 4">
            <a:extLst>
              <a:ext uri="{FF2B5EF4-FFF2-40B4-BE49-F238E27FC236}">
                <a16:creationId xmlns:a16="http://schemas.microsoft.com/office/drawing/2014/main" id="{DA99EB34-1796-D29D-F1C3-907701DFACB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3" name="Rectangle 5">
            <a:extLst>
              <a:ext uri="{FF2B5EF4-FFF2-40B4-BE49-F238E27FC236}">
                <a16:creationId xmlns:a16="http://schemas.microsoft.com/office/drawing/2014/main" id="{53F1F72D-A453-E211-4601-06638DC38BF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4" name="Rectangle 6">
            <a:extLst>
              <a:ext uri="{FF2B5EF4-FFF2-40B4-BE49-F238E27FC236}">
                <a16:creationId xmlns:a16="http://schemas.microsoft.com/office/drawing/2014/main" id="{CE7EEF3A-CFFC-F892-2364-5B2F90F871F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5" name="Rectangle 7">
            <a:extLst>
              <a:ext uri="{FF2B5EF4-FFF2-40B4-BE49-F238E27FC236}">
                <a16:creationId xmlns:a16="http://schemas.microsoft.com/office/drawing/2014/main" id="{42230E44-7CB3-8FA4-CDD2-37DB5EB0FC5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6" name="Rectangle 8">
            <a:extLst>
              <a:ext uri="{FF2B5EF4-FFF2-40B4-BE49-F238E27FC236}">
                <a16:creationId xmlns:a16="http://schemas.microsoft.com/office/drawing/2014/main" id="{81BB1E88-D547-6CD5-4C64-68EF375FA63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5657" name="Line 9">
            <a:extLst>
              <a:ext uri="{FF2B5EF4-FFF2-40B4-BE49-F238E27FC236}">
                <a16:creationId xmlns:a16="http://schemas.microsoft.com/office/drawing/2014/main" id="{B6D42A9B-58C4-9D07-92E3-203D8A44B3A0}"/>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58" name="Line 10">
            <a:extLst>
              <a:ext uri="{FF2B5EF4-FFF2-40B4-BE49-F238E27FC236}">
                <a16:creationId xmlns:a16="http://schemas.microsoft.com/office/drawing/2014/main" id="{850BD963-F0EA-772C-9DE7-EC104A3713D3}"/>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59" name="Rectangle 11">
            <a:extLst>
              <a:ext uri="{FF2B5EF4-FFF2-40B4-BE49-F238E27FC236}">
                <a16:creationId xmlns:a16="http://schemas.microsoft.com/office/drawing/2014/main" id="{61A9771F-E280-5522-7B30-506C903C2D6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an SCTP packet, control chunks come before data chunks.</a:t>
            </a:r>
          </a:p>
        </p:txBody>
      </p:sp>
      <p:grpSp>
        <p:nvGrpSpPr>
          <p:cNvPr id="155660" name="Group 12">
            <a:extLst>
              <a:ext uri="{FF2B5EF4-FFF2-40B4-BE49-F238E27FC236}">
                <a16:creationId xmlns:a16="http://schemas.microsoft.com/office/drawing/2014/main" id="{FF103FA1-8E97-886A-CCF7-F9A4823B5166}"/>
              </a:ext>
            </a:extLst>
          </p:cNvPr>
          <p:cNvGrpSpPr>
            <a:grpSpLocks/>
          </p:cNvGrpSpPr>
          <p:nvPr/>
        </p:nvGrpSpPr>
        <p:grpSpPr bwMode="auto">
          <a:xfrm>
            <a:off x="457200" y="1981200"/>
            <a:ext cx="1143000" cy="566738"/>
            <a:chOff x="1200" y="1248"/>
            <a:chExt cx="720" cy="357"/>
          </a:xfrm>
        </p:grpSpPr>
        <p:pic>
          <p:nvPicPr>
            <p:cNvPr id="155661" name="Picture 13">
              <a:extLst>
                <a:ext uri="{FF2B5EF4-FFF2-40B4-BE49-F238E27FC236}">
                  <a16:creationId xmlns:a16="http://schemas.microsoft.com/office/drawing/2014/main" id="{A57D0575-CA83-C864-5E9F-193C48312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62" name="Text Box 14">
              <a:extLst>
                <a:ext uri="{FF2B5EF4-FFF2-40B4-BE49-F238E27FC236}">
                  <a16:creationId xmlns:a16="http://schemas.microsoft.com/office/drawing/2014/main" id="{023B54DE-260F-1B08-04AD-539A5745BC0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Number Placeholder 1">
            <a:extLst>
              <a:ext uri="{FF2B5EF4-FFF2-40B4-BE49-F238E27FC236}">
                <a16:creationId xmlns:a16="http://schemas.microsoft.com/office/drawing/2014/main" id="{64913A6F-B97F-B883-5EDA-0E0F20C3C8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F847BB0E-9006-E043-B575-E13BB9D00442}" type="slidenum">
              <a:rPr lang="en-US" altLang="en-US" sz="2000" baseline="0" smtClean="0">
                <a:solidFill>
                  <a:schemeClr val="bg2"/>
                </a:solidFill>
              </a:rPr>
              <a:pPr/>
              <a:t>76</a:t>
            </a:fld>
            <a:endParaRPr lang="en-US" altLang="en-US" sz="2000" baseline="0">
              <a:solidFill>
                <a:schemeClr val="bg2"/>
              </a:solidFill>
            </a:endParaRPr>
          </a:p>
        </p:txBody>
      </p:sp>
      <p:sp>
        <p:nvSpPr>
          <p:cNvPr id="157698" name="Line 2">
            <a:extLst>
              <a:ext uri="{FF2B5EF4-FFF2-40B4-BE49-F238E27FC236}">
                <a16:creationId xmlns:a16="http://schemas.microsoft.com/office/drawing/2014/main" id="{2BCA78CB-F78F-1C8B-88C2-33C9D8583D2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699" name="Line 3">
            <a:extLst>
              <a:ext uri="{FF2B5EF4-FFF2-40B4-BE49-F238E27FC236}">
                <a16:creationId xmlns:a16="http://schemas.microsoft.com/office/drawing/2014/main" id="{4C39CE04-B14A-50E8-8F39-B0C18AC7D05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0" name="Text Box 4">
            <a:extLst>
              <a:ext uri="{FF2B5EF4-FFF2-40B4-BE49-F238E27FC236}">
                <a16:creationId xmlns:a16="http://schemas.microsoft.com/office/drawing/2014/main" id="{0CC49EF8-4246-76E1-B4F1-DAD6BD7A434A}"/>
              </a:ext>
            </a:extLst>
          </p:cNvPr>
          <p:cNvSpPr txBox="1">
            <a:spLocks noChangeArrowheads="1"/>
          </p:cNvSpPr>
          <p:nvPr/>
        </p:nvSpPr>
        <p:spPr bwMode="auto">
          <a:xfrm>
            <a:off x="304800" y="381000"/>
            <a:ext cx="358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23.32  </a:t>
            </a:r>
            <a:r>
              <a:rPr lang="en-US" altLang="en-US" sz="2000" i="1" baseline="0">
                <a:latin typeface="Times New Roman" panose="02020603050405020304" pitchFamily="18" charset="0"/>
              </a:rPr>
              <a:t>General header</a:t>
            </a:r>
          </a:p>
        </p:txBody>
      </p:sp>
      <p:sp>
        <p:nvSpPr>
          <p:cNvPr id="157701" name="Line 5">
            <a:extLst>
              <a:ext uri="{FF2B5EF4-FFF2-40B4-BE49-F238E27FC236}">
                <a16:creationId xmlns:a16="http://schemas.microsoft.com/office/drawing/2014/main" id="{6B25A747-9132-A674-220E-1D62CEDAB45B}"/>
              </a:ext>
            </a:extLst>
          </p:cNvPr>
          <p:cNvSpPr>
            <a:spLocks noChangeShapeType="1"/>
          </p:cNvSpPr>
          <p:nvPr/>
        </p:nvSpPr>
        <p:spPr bwMode="auto">
          <a:xfrm>
            <a:off x="152400" y="5943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7702" name="Picture 6">
            <a:extLst>
              <a:ext uri="{FF2B5EF4-FFF2-40B4-BE49-F238E27FC236}">
                <a16:creationId xmlns:a16="http://schemas.microsoft.com/office/drawing/2014/main" id="{D87C436A-A714-3B96-FA5D-D87BF9F5B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706688"/>
            <a:ext cx="7578725" cy="171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Number Placeholder 1">
            <a:extLst>
              <a:ext uri="{FF2B5EF4-FFF2-40B4-BE49-F238E27FC236}">
                <a16:creationId xmlns:a16="http://schemas.microsoft.com/office/drawing/2014/main" id="{4BA0E4B8-EA85-690E-7A69-DDE6CFEC8CD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A84DA0E-4C23-B94D-BA49-06BDBF17B8F4}" type="slidenum">
              <a:rPr lang="en-US" altLang="en-US" sz="2000" baseline="0" smtClean="0">
                <a:solidFill>
                  <a:schemeClr val="bg2"/>
                </a:solidFill>
              </a:rPr>
              <a:pPr/>
              <a:t>77</a:t>
            </a:fld>
            <a:endParaRPr lang="en-US" altLang="en-US" sz="2000" baseline="0">
              <a:solidFill>
                <a:schemeClr val="bg2"/>
              </a:solidFill>
            </a:endParaRPr>
          </a:p>
        </p:txBody>
      </p:sp>
      <p:sp>
        <p:nvSpPr>
          <p:cNvPr id="159746" name="Text Box 2">
            <a:extLst>
              <a:ext uri="{FF2B5EF4-FFF2-40B4-BE49-F238E27FC236}">
                <a16:creationId xmlns:a16="http://schemas.microsoft.com/office/drawing/2014/main" id="{D15020D6-2AD8-BE5C-6456-3EB59161B093}"/>
              </a:ext>
            </a:extLst>
          </p:cNvPr>
          <p:cNvSpPr txBox="1">
            <a:spLocks noChangeArrowheads="1"/>
          </p:cNvSpPr>
          <p:nvPr/>
        </p:nvSpPr>
        <p:spPr bwMode="auto">
          <a:xfrm>
            <a:off x="538163" y="533400"/>
            <a:ext cx="2509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23.5  </a:t>
            </a:r>
            <a:r>
              <a:rPr lang="en-US" altLang="en-US" sz="2000" i="1" baseline="0">
                <a:latin typeface="Times New Roman" panose="02020603050405020304" pitchFamily="18" charset="0"/>
              </a:rPr>
              <a:t>Chunks</a:t>
            </a:r>
          </a:p>
        </p:txBody>
      </p:sp>
      <p:pic>
        <p:nvPicPr>
          <p:cNvPr id="159747" name="Picture 4">
            <a:extLst>
              <a:ext uri="{FF2B5EF4-FFF2-40B4-BE49-F238E27FC236}">
                <a16:creationId xmlns:a16="http://schemas.microsoft.com/office/drawing/2014/main" id="{836FA5C8-35A3-7F82-F5D3-EB0777D12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006475"/>
            <a:ext cx="8455025" cy="531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Number Placeholder 1">
            <a:extLst>
              <a:ext uri="{FF2B5EF4-FFF2-40B4-BE49-F238E27FC236}">
                <a16:creationId xmlns:a16="http://schemas.microsoft.com/office/drawing/2014/main" id="{44F9AD02-20FF-E0A1-EF29-8A78B0A14FC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7F8DAB88-7F8E-A043-8E50-8DD3FA0E89FD}" type="slidenum">
              <a:rPr lang="en-US" altLang="en-US" sz="2000" baseline="0" smtClean="0">
                <a:solidFill>
                  <a:schemeClr val="bg2"/>
                </a:solidFill>
              </a:rPr>
              <a:pPr/>
              <a:t>78</a:t>
            </a:fld>
            <a:endParaRPr lang="en-US" altLang="en-US" sz="2000" baseline="0">
              <a:solidFill>
                <a:schemeClr val="bg2"/>
              </a:solidFill>
            </a:endParaRPr>
          </a:p>
        </p:txBody>
      </p:sp>
      <p:sp>
        <p:nvSpPr>
          <p:cNvPr id="161794" name="Rectangle 2">
            <a:extLst>
              <a:ext uri="{FF2B5EF4-FFF2-40B4-BE49-F238E27FC236}">
                <a16:creationId xmlns:a16="http://schemas.microsoft.com/office/drawing/2014/main" id="{4B707CCF-357A-B307-442D-FE54FB567B3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795" name="Rectangle 3">
            <a:extLst>
              <a:ext uri="{FF2B5EF4-FFF2-40B4-BE49-F238E27FC236}">
                <a16:creationId xmlns:a16="http://schemas.microsoft.com/office/drawing/2014/main" id="{34E43F29-DE88-3E22-4CCC-8E5881D63A0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796" name="Rectangle 4">
            <a:extLst>
              <a:ext uri="{FF2B5EF4-FFF2-40B4-BE49-F238E27FC236}">
                <a16:creationId xmlns:a16="http://schemas.microsoft.com/office/drawing/2014/main" id="{36288A95-3EF1-69D7-887D-7BD8C9C1850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797" name="Rectangle 5">
            <a:extLst>
              <a:ext uri="{FF2B5EF4-FFF2-40B4-BE49-F238E27FC236}">
                <a16:creationId xmlns:a16="http://schemas.microsoft.com/office/drawing/2014/main" id="{313D8DC4-81A0-AB94-DFA7-6E39BF58098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798" name="Rectangle 6">
            <a:extLst>
              <a:ext uri="{FF2B5EF4-FFF2-40B4-BE49-F238E27FC236}">
                <a16:creationId xmlns:a16="http://schemas.microsoft.com/office/drawing/2014/main" id="{15BDD1BC-AAB5-08C3-2198-5204E2A9F81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799" name="Rectangle 7">
            <a:extLst>
              <a:ext uri="{FF2B5EF4-FFF2-40B4-BE49-F238E27FC236}">
                <a16:creationId xmlns:a16="http://schemas.microsoft.com/office/drawing/2014/main" id="{AB216AB0-FE2B-273A-9DA8-7B46052DD83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800" name="Rectangle 8">
            <a:extLst>
              <a:ext uri="{FF2B5EF4-FFF2-40B4-BE49-F238E27FC236}">
                <a16:creationId xmlns:a16="http://schemas.microsoft.com/office/drawing/2014/main" id="{1D93EE28-7919-B718-CDED-07E3F717CAE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1801" name="Line 9">
            <a:extLst>
              <a:ext uri="{FF2B5EF4-FFF2-40B4-BE49-F238E27FC236}">
                <a16:creationId xmlns:a16="http://schemas.microsoft.com/office/drawing/2014/main" id="{7E9F7EE2-BEFB-070D-9030-0E7D6ACC813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802" name="Line 10">
            <a:extLst>
              <a:ext uri="{FF2B5EF4-FFF2-40B4-BE49-F238E27FC236}">
                <a16:creationId xmlns:a16="http://schemas.microsoft.com/office/drawing/2014/main" id="{F1118ED4-2ED5-F12E-EE6D-54B3E1FC2C2B}"/>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1803" name="Rectangle 11">
            <a:extLst>
              <a:ext uri="{FF2B5EF4-FFF2-40B4-BE49-F238E27FC236}">
                <a16:creationId xmlns:a16="http://schemas.microsoft.com/office/drawing/2014/main" id="{F77EEB09-871B-A6DA-DDC3-6B23A4F8C259}"/>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A connection in SCTP is called an association.</a:t>
            </a:r>
          </a:p>
        </p:txBody>
      </p:sp>
      <p:grpSp>
        <p:nvGrpSpPr>
          <p:cNvPr id="161804" name="Group 12">
            <a:extLst>
              <a:ext uri="{FF2B5EF4-FFF2-40B4-BE49-F238E27FC236}">
                <a16:creationId xmlns:a16="http://schemas.microsoft.com/office/drawing/2014/main" id="{2EC39F66-D50F-B96E-9C1B-288207464E13}"/>
              </a:ext>
            </a:extLst>
          </p:cNvPr>
          <p:cNvGrpSpPr>
            <a:grpSpLocks/>
          </p:cNvGrpSpPr>
          <p:nvPr/>
        </p:nvGrpSpPr>
        <p:grpSpPr bwMode="auto">
          <a:xfrm>
            <a:off x="457200" y="1981200"/>
            <a:ext cx="1143000" cy="566738"/>
            <a:chOff x="1200" y="1248"/>
            <a:chExt cx="720" cy="357"/>
          </a:xfrm>
        </p:grpSpPr>
        <p:pic>
          <p:nvPicPr>
            <p:cNvPr id="161805" name="Picture 13">
              <a:extLst>
                <a:ext uri="{FF2B5EF4-FFF2-40B4-BE49-F238E27FC236}">
                  <a16:creationId xmlns:a16="http://schemas.microsoft.com/office/drawing/2014/main" id="{DBEFE7EE-CB0A-5B10-DFB9-A22B6B581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806" name="Text Box 14">
              <a:extLst>
                <a:ext uri="{FF2B5EF4-FFF2-40B4-BE49-F238E27FC236}">
                  <a16:creationId xmlns:a16="http://schemas.microsoft.com/office/drawing/2014/main" id="{6689B771-C780-5C5F-B5A0-16EDD4783F7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Number Placeholder 1">
            <a:extLst>
              <a:ext uri="{FF2B5EF4-FFF2-40B4-BE49-F238E27FC236}">
                <a16:creationId xmlns:a16="http://schemas.microsoft.com/office/drawing/2014/main" id="{8CC57828-9231-1424-E481-598AB45E900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6BB1FECE-D773-A24E-8D18-51D3D11A6635}" type="slidenum">
              <a:rPr lang="en-US" altLang="en-US" sz="2000" baseline="0" smtClean="0">
                <a:solidFill>
                  <a:schemeClr val="bg2"/>
                </a:solidFill>
              </a:rPr>
              <a:pPr/>
              <a:t>79</a:t>
            </a:fld>
            <a:endParaRPr lang="en-US" altLang="en-US" sz="2000" baseline="0">
              <a:solidFill>
                <a:schemeClr val="bg2"/>
              </a:solidFill>
            </a:endParaRPr>
          </a:p>
        </p:txBody>
      </p:sp>
      <p:sp>
        <p:nvSpPr>
          <p:cNvPr id="163842" name="Rectangle 2">
            <a:extLst>
              <a:ext uri="{FF2B5EF4-FFF2-40B4-BE49-F238E27FC236}">
                <a16:creationId xmlns:a16="http://schemas.microsoft.com/office/drawing/2014/main" id="{15FED7B7-A605-11AB-5184-107B8AFB3F0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3" name="Rectangle 3">
            <a:extLst>
              <a:ext uri="{FF2B5EF4-FFF2-40B4-BE49-F238E27FC236}">
                <a16:creationId xmlns:a16="http://schemas.microsoft.com/office/drawing/2014/main" id="{E821752B-9E95-CC56-149F-96582018BB6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4" name="Rectangle 4">
            <a:extLst>
              <a:ext uri="{FF2B5EF4-FFF2-40B4-BE49-F238E27FC236}">
                <a16:creationId xmlns:a16="http://schemas.microsoft.com/office/drawing/2014/main" id="{6D4ABB49-6794-1262-FF87-D0913CF8339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5" name="Rectangle 5">
            <a:extLst>
              <a:ext uri="{FF2B5EF4-FFF2-40B4-BE49-F238E27FC236}">
                <a16:creationId xmlns:a16="http://schemas.microsoft.com/office/drawing/2014/main" id="{A8802855-BD86-5092-A6F3-42B9D195899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6" name="Rectangle 6">
            <a:extLst>
              <a:ext uri="{FF2B5EF4-FFF2-40B4-BE49-F238E27FC236}">
                <a16:creationId xmlns:a16="http://schemas.microsoft.com/office/drawing/2014/main" id="{9FCBF18C-80D1-E48D-CF4D-CB5F84A4B79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7" name="Rectangle 7">
            <a:extLst>
              <a:ext uri="{FF2B5EF4-FFF2-40B4-BE49-F238E27FC236}">
                <a16:creationId xmlns:a16="http://schemas.microsoft.com/office/drawing/2014/main" id="{D8E7FCE7-62C8-3689-80D5-8C217032FAD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8" name="Rectangle 8">
            <a:extLst>
              <a:ext uri="{FF2B5EF4-FFF2-40B4-BE49-F238E27FC236}">
                <a16:creationId xmlns:a16="http://schemas.microsoft.com/office/drawing/2014/main" id="{5E22E239-C901-E18D-F976-89A6EE1202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3849" name="Line 9">
            <a:extLst>
              <a:ext uri="{FF2B5EF4-FFF2-40B4-BE49-F238E27FC236}">
                <a16:creationId xmlns:a16="http://schemas.microsoft.com/office/drawing/2014/main" id="{32C6BFAC-1E32-23E9-93C4-BC0B798B98A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0" name="Line 10">
            <a:extLst>
              <a:ext uri="{FF2B5EF4-FFF2-40B4-BE49-F238E27FC236}">
                <a16:creationId xmlns:a16="http://schemas.microsoft.com/office/drawing/2014/main" id="{5E2935CE-BF64-60BD-6566-C3A789FCF6CA}"/>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51" name="Rectangle 11">
            <a:extLst>
              <a:ext uri="{FF2B5EF4-FFF2-40B4-BE49-F238E27FC236}">
                <a16:creationId xmlns:a16="http://schemas.microsoft.com/office/drawing/2014/main" id="{AC76AD8C-D201-BAE0-399F-1606287EC84F}"/>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No other chunk is allowed in a packet carrying an INIT or INIT ACK chunk.</a:t>
            </a:r>
          </a:p>
          <a:p>
            <a:pPr algn="ctr"/>
            <a:r>
              <a:rPr lang="en-US" altLang="en-US" baseline="0"/>
              <a:t>A COOKIE ECHO or a COOKIE ACK chunk can carry data chunks.</a:t>
            </a:r>
          </a:p>
        </p:txBody>
      </p:sp>
      <p:grpSp>
        <p:nvGrpSpPr>
          <p:cNvPr id="163852" name="Group 12">
            <a:extLst>
              <a:ext uri="{FF2B5EF4-FFF2-40B4-BE49-F238E27FC236}">
                <a16:creationId xmlns:a16="http://schemas.microsoft.com/office/drawing/2014/main" id="{04916ED2-1C83-10D7-8511-A9083C9CF3E3}"/>
              </a:ext>
            </a:extLst>
          </p:cNvPr>
          <p:cNvGrpSpPr>
            <a:grpSpLocks/>
          </p:cNvGrpSpPr>
          <p:nvPr/>
        </p:nvGrpSpPr>
        <p:grpSpPr bwMode="auto">
          <a:xfrm>
            <a:off x="457200" y="1981200"/>
            <a:ext cx="1143000" cy="566738"/>
            <a:chOff x="1200" y="1248"/>
            <a:chExt cx="720" cy="357"/>
          </a:xfrm>
        </p:grpSpPr>
        <p:pic>
          <p:nvPicPr>
            <p:cNvPr id="163853" name="Picture 13">
              <a:extLst>
                <a:ext uri="{FF2B5EF4-FFF2-40B4-BE49-F238E27FC236}">
                  <a16:creationId xmlns:a16="http://schemas.microsoft.com/office/drawing/2014/main" id="{655C33FC-192C-F5E9-0262-642532DD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54" name="Text Box 14">
              <a:extLst>
                <a:ext uri="{FF2B5EF4-FFF2-40B4-BE49-F238E27FC236}">
                  <a16:creationId xmlns:a16="http://schemas.microsoft.com/office/drawing/2014/main" id="{CEB51F63-5AD3-223F-F3F4-DFBFE576005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1">
            <a:extLst>
              <a:ext uri="{FF2B5EF4-FFF2-40B4-BE49-F238E27FC236}">
                <a16:creationId xmlns:a16="http://schemas.microsoft.com/office/drawing/2014/main" id="{B0000A53-7581-B7FA-1BC6-CA174A4880C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D372D07-DD37-1C48-BBA0-5BBFF5398EF8}" type="slidenum">
              <a:rPr lang="en-US" altLang="en-US" sz="2000" baseline="0" smtClean="0">
                <a:solidFill>
                  <a:schemeClr val="bg2"/>
                </a:solidFill>
              </a:rPr>
              <a:pPr/>
              <a:t>8</a:t>
            </a:fld>
            <a:endParaRPr lang="en-US" altLang="en-US" sz="2000" baseline="0">
              <a:solidFill>
                <a:schemeClr val="bg2"/>
              </a:solidFill>
            </a:endParaRPr>
          </a:p>
        </p:txBody>
      </p:sp>
      <p:sp>
        <p:nvSpPr>
          <p:cNvPr id="18434" name="Line 2">
            <a:extLst>
              <a:ext uri="{FF2B5EF4-FFF2-40B4-BE49-F238E27FC236}">
                <a16:creationId xmlns:a16="http://schemas.microsoft.com/office/drawing/2014/main" id="{9FA934DF-48A2-AC11-7823-A28B445039B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 name="Line 3">
            <a:extLst>
              <a:ext uri="{FF2B5EF4-FFF2-40B4-BE49-F238E27FC236}">
                <a16:creationId xmlns:a16="http://schemas.microsoft.com/office/drawing/2014/main" id="{E934D3D3-F881-39CE-9A0D-3BF663C1666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Text Box 4">
            <a:extLst>
              <a:ext uri="{FF2B5EF4-FFF2-40B4-BE49-F238E27FC236}">
                <a16:creationId xmlns:a16="http://schemas.microsoft.com/office/drawing/2014/main" id="{5A39317B-8439-DBF1-1E84-C8011B8707AB}"/>
              </a:ext>
            </a:extLst>
          </p:cNvPr>
          <p:cNvSpPr txBox="1">
            <a:spLocks noChangeArrowheads="1"/>
          </p:cNvSpPr>
          <p:nvPr/>
        </p:nvSpPr>
        <p:spPr bwMode="auto">
          <a:xfrm>
            <a:off x="304800" y="381000"/>
            <a:ext cx="335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23.5  </a:t>
            </a:r>
            <a:r>
              <a:rPr lang="en-US" altLang="en-US" sz="2000" i="1" baseline="0">
                <a:latin typeface="Times New Roman" panose="02020603050405020304" pitchFamily="18" charset="0"/>
              </a:rPr>
              <a:t>Socket address</a:t>
            </a:r>
          </a:p>
        </p:txBody>
      </p:sp>
      <p:sp>
        <p:nvSpPr>
          <p:cNvPr id="18437" name="Line 5">
            <a:extLst>
              <a:ext uri="{FF2B5EF4-FFF2-40B4-BE49-F238E27FC236}">
                <a16:creationId xmlns:a16="http://schemas.microsoft.com/office/drawing/2014/main" id="{E9E5F5D4-0EB5-6B9D-0DF7-F9475D9A6E6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438" name="Picture 6">
            <a:extLst>
              <a:ext uri="{FF2B5EF4-FFF2-40B4-BE49-F238E27FC236}">
                <a16:creationId xmlns:a16="http://schemas.microsoft.com/office/drawing/2014/main" id="{5C0AFDBD-0518-A3C6-34C3-5F25CBF7C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2697163"/>
            <a:ext cx="6946900"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1">
            <a:extLst>
              <a:ext uri="{FF2B5EF4-FFF2-40B4-BE49-F238E27FC236}">
                <a16:creationId xmlns:a16="http://schemas.microsoft.com/office/drawing/2014/main" id="{A589FC66-093B-96F3-F4C6-C626F2BF52D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F76CEB24-F192-1447-A45E-EC6748A49CD4}" type="slidenum">
              <a:rPr lang="en-US" altLang="en-US" sz="2000" baseline="0" smtClean="0">
                <a:solidFill>
                  <a:schemeClr val="bg2"/>
                </a:solidFill>
              </a:rPr>
              <a:pPr/>
              <a:t>80</a:t>
            </a:fld>
            <a:endParaRPr lang="en-US" altLang="en-US" sz="2000" baseline="0">
              <a:solidFill>
                <a:schemeClr val="bg2"/>
              </a:solidFill>
            </a:endParaRPr>
          </a:p>
        </p:txBody>
      </p:sp>
      <p:sp>
        <p:nvSpPr>
          <p:cNvPr id="165890" name="Line 2">
            <a:extLst>
              <a:ext uri="{FF2B5EF4-FFF2-40B4-BE49-F238E27FC236}">
                <a16:creationId xmlns:a16="http://schemas.microsoft.com/office/drawing/2014/main" id="{AEFBE92A-A264-444C-9948-F7A094AD802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1" name="Line 3">
            <a:extLst>
              <a:ext uri="{FF2B5EF4-FFF2-40B4-BE49-F238E27FC236}">
                <a16:creationId xmlns:a16="http://schemas.microsoft.com/office/drawing/2014/main" id="{48D2A5D2-CBE5-4E72-B0F1-654BC667138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5892" name="Text Box 4">
            <a:extLst>
              <a:ext uri="{FF2B5EF4-FFF2-40B4-BE49-F238E27FC236}">
                <a16:creationId xmlns:a16="http://schemas.microsoft.com/office/drawing/2014/main" id="{DA868CC7-D0F9-737A-7832-1E0C930E4F42}"/>
              </a:ext>
            </a:extLst>
          </p:cNvPr>
          <p:cNvSpPr txBox="1">
            <a:spLocks noChangeArrowheads="1"/>
          </p:cNvSpPr>
          <p:nvPr/>
        </p:nvSpPr>
        <p:spPr bwMode="auto">
          <a:xfrm>
            <a:off x="304800" y="381000"/>
            <a:ext cx="4422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23.33  </a:t>
            </a:r>
            <a:r>
              <a:rPr lang="en-US" altLang="en-US" sz="2000" i="1" baseline="0">
                <a:latin typeface="Times New Roman" panose="02020603050405020304" pitchFamily="18" charset="0"/>
              </a:rPr>
              <a:t>Four-way handshaking</a:t>
            </a:r>
          </a:p>
        </p:txBody>
      </p:sp>
      <p:sp>
        <p:nvSpPr>
          <p:cNvPr id="165893" name="Line 5">
            <a:extLst>
              <a:ext uri="{FF2B5EF4-FFF2-40B4-BE49-F238E27FC236}">
                <a16:creationId xmlns:a16="http://schemas.microsoft.com/office/drawing/2014/main" id="{0538A810-B99A-F89C-0560-C96933217B2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5894" name="Picture 6">
            <a:extLst>
              <a:ext uri="{FF2B5EF4-FFF2-40B4-BE49-F238E27FC236}">
                <a16:creationId xmlns:a16="http://schemas.microsoft.com/office/drawing/2014/main" id="{6D90AD7E-1DB1-C016-D960-B2FCC08E5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447800"/>
            <a:ext cx="7056437" cy="416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Number Placeholder 1">
            <a:extLst>
              <a:ext uri="{FF2B5EF4-FFF2-40B4-BE49-F238E27FC236}">
                <a16:creationId xmlns:a16="http://schemas.microsoft.com/office/drawing/2014/main" id="{C9760186-8CC5-D278-4B2E-5B72D7B07ED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B7282F16-8AA9-314C-83E6-C8E4B0DCB80C}" type="slidenum">
              <a:rPr lang="en-US" altLang="en-US" sz="2000" baseline="0" smtClean="0">
                <a:solidFill>
                  <a:schemeClr val="bg2"/>
                </a:solidFill>
              </a:rPr>
              <a:pPr/>
              <a:t>81</a:t>
            </a:fld>
            <a:endParaRPr lang="en-US" altLang="en-US" sz="2000" baseline="0">
              <a:solidFill>
                <a:schemeClr val="bg2"/>
              </a:solidFill>
            </a:endParaRPr>
          </a:p>
        </p:txBody>
      </p:sp>
      <p:sp>
        <p:nvSpPr>
          <p:cNvPr id="167938" name="Rectangle 2">
            <a:extLst>
              <a:ext uri="{FF2B5EF4-FFF2-40B4-BE49-F238E27FC236}">
                <a16:creationId xmlns:a16="http://schemas.microsoft.com/office/drawing/2014/main" id="{940CF88C-F972-EBD0-5511-798C463DF7A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39" name="Rectangle 3">
            <a:extLst>
              <a:ext uri="{FF2B5EF4-FFF2-40B4-BE49-F238E27FC236}">
                <a16:creationId xmlns:a16="http://schemas.microsoft.com/office/drawing/2014/main" id="{A0CCADB8-DD2E-A271-2331-72AA580D6B0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40" name="Rectangle 4">
            <a:extLst>
              <a:ext uri="{FF2B5EF4-FFF2-40B4-BE49-F238E27FC236}">
                <a16:creationId xmlns:a16="http://schemas.microsoft.com/office/drawing/2014/main" id="{CF3ADF87-ACA0-A5AB-90C4-B4A0A307B89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41" name="Rectangle 5">
            <a:extLst>
              <a:ext uri="{FF2B5EF4-FFF2-40B4-BE49-F238E27FC236}">
                <a16:creationId xmlns:a16="http://schemas.microsoft.com/office/drawing/2014/main" id="{3AC55338-4755-3B0D-C6EB-D0D6A1693D6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42" name="Rectangle 6">
            <a:extLst>
              <a:ext uri="{FF2B5EF4-FFF2-40B4-BE49-F238E27FC236}">
                <a16:creationId xmlns:a16="http://schemas.microsoft.com/office/drawing/2014/main" id="{AF1385FF-BF9E-EA06-C7A3-4579056887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43" name="Rectangle 7">
            <a:extLst>
              <a:ext uri="{FF2B5EF4-FFF2-40B4-BE49-F238E27FC236}">
                <a16:creationId xmlns:a16="http://schemas.microsoft.com/office/drawing/2014/main" id="{F4B2434E-8BA6-4A03-4DDC-B469BF5F143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44" name="Rectangle 8">
            <a:extLst>
              <a:ext uri="{FF2B5EF4-FFF2-40B4-BE49-F238E27FC236}">
                <a16:creationId xmlns:a16="http://schemas.microsoft.com/office/drawing/2014/main" id="{38422BB2-F6CF-AD02-3389-D25F8521AF8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67945" name="Line 9">
            <a:extLst>
              <a:ext uri="{FF2B5EF4-FFF2-40B4-BE49-F238E27FC236}">
                <a16:creationId xmlns:a16="http://schemas.microsoft.com/office/drawing/2014/main" id="{7FDFB6DA-CFA4-DE95-0DAF-70FBA7E15D4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6" name="Line 10">
            <a:extLst>
              <a:ext uri="{FF2B5EF4-FFF2-40B4-BE49-F238E27FC236}">
                <a16:creationId xmlns:a16="http://schemas.microsoft.com/office/drawing/2014/main" id="{C5DEE5A7-BD19-8DF5-CD88-6D6341CD1BBD}"/>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947" name="Rectangle 11">
            <a:extLst>
              <a:ext uri="{FF2B5EF4-FFF2-40B4-BE49-F238E27FC236}">
                <a16:creationId xmlns:a16="http://schemas.microsoft.com/office/drawing/2014/main" id="{631C90D3-CC0A-77AD-E2F2-EA9D5C5D9E38}"/>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SCTP, only DATA chunks </a:t>
            </a:r>
            <a:br>
              <a:rPr lang="en-US" altLang="en-US" baseline="0"/>
            </a:br>
            <a:r>
              <a:rPr lang="en-US" altLang="en-US" baseline="0"/>
              <a:t>consume TSNs;</a:t>
            </a:r>
          </a:p>
          <a:p>
            <a:pPr algn="ctr"/>
            <a:r>
              <a:rPr lang="en-US" altLang="en-US" baseline="0"/>
              <a:t>DATA chunks are the only chunks </a:t>
            </a:r>
            <a:br>
              <a:rPr lang="en-US" altLang="en-US" baseline="0"/>
            </a:br>
            <a:r>
              <a:rPr lang="en-US" altLang="en-US" baseline="0"/>
              <a:t>that are acknowledged.</a:t>
            </a:r>
          </a:p>
        </p:txBody>
      </p:sp>
      <p:grpSp>
        <p:nvGrpSpPr>
          <p:cNvPr id="167948" name="Group 12">
            <a:extLst>
              <a:ext uri="{FF2B5EF4-FFF2-40B4-BE49-F238E27FC236}">
                <a16:creationId xmlns:a16="http://schemas.microsoft.com/office/drawing/2014/main" id="{B0276D38-838E-6554-8CB9-DBECFB342780}"/>
              </a:ext>
            </a:extLst>
          </p:cNvPr>
          <p:cNvGrpSpPr>
            <a:grpSpLocks/>
          </p:cNvGrpSpPr>
          <p:nvPr/>
        </p:nvGrpSpPr>
        <p:grpSpPr bwMode="auto">
          <a:xfrm>
            <a:off x="457200" y="1981200"/>
            <a:ext cx="1143000" cy="566738"/>
            <a:chOff x="1200" y="1248"/>
            <a:chExt cx="720" cy="357"/>
          </a:xfrm>
        </p:grpSpPr>
        <p:pic>
          <p:nvPicPr>
            <p:cNvPr id="167949" name="Picture 13">
              <a:extLst>
                <a:ext uri="{FF2B5EF4-FFF2-40B4-BE49-F238E27FC236}">
                  <a16:creationId xmlns:a16="http://schemas.microsoft.com/office/drawing/2014/main" id="{CFDB9258-CA08-9982-4073-059679E0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50" name="Text Box 14">
              <a:extLst>
                <a:ext uri="{FF2B5EF4-FFF2-40B4-BE49-F238E27FC236}">
                  <a16:creationId xmlns:a16="http://schemas.microsoft.com/office/drawing/2014/main" id="{970C9585-90FF-040F-1D96-AD418601FC1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Number Placeholder 1">
            <a:extLst>
              <a:ext uri="{FF2B5EF4-FFF2-40B4-BE49-F238E27FC236}">
                <a16:creationId xmlns:a16="http://schemas.microsoft.com/office/drawing/2014/main" id="{EDEC86E3-7A1C-65E4-3EDE-FC32542597D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9252FA9F-8E42-8642-BC18-241034F2A60C}" type="slidenum">
              <a:rPr lang="en-US" altLang="en-US" sz="2000" baseline="0" smtClean="0">
                <a:solidFill>
                  <a:schemeClr val="bg2"/>
                </a:solidFill>
              </a:rPr>
              <a:pPr/>
              <a:t>82</a:t>
            </a:fld>
            <a:endParaRPr lang="en-US" altLang="en-US" sz="2000" baseline="0">
              <a:solidFill>
                <a:schemeClr val="bg2"/>
              </a:solidFill>
            </a:endParaRPr>
          </a:p>
        </p:txBody>
      </p:sp>
      <p:sp>
        <p:nvSpPr>
          <p:cNvPr id="169986" name="Line 2">
            <a:extLst>
              <a:ext uri="{FF2B5EF4-FFF2-40B4-BE49-F238E27FC236}">
                <a16:creationId xmlns:a16="http://schemas.microsoft.com/office/drawing/2014/main" id="{7AA6472A-300A-B60B-01DA-F3F9CA0BDFE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87" name="Line 3">
            <a:extLst>
              <a:ext uri="{FF2B5EF4-FFF2-40B4-BE49-F238E27FC236}">
                <a16:creationId xmlns:a16="http://schemas.microsoft.com/office/drawing/2014/main" id="{ED55B574-6F3B-57D0-E5CE-C30832F86A09}"/>
              </a:ext>
            </a:extLst>
          </p:cNvPr>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88" name="Text Box 4">
            <a:extLst>
              <a:ext uri="{FF2B5EF4-FFF2-40B4-BE49-F238E27FC236}">
                <a16:creationId xmlns:a16="http://schemas.microsoft.com/office/drawing/2014/main" id="{DD20738B-7686-DC23-EB38-3F94166ADF1D}"/>
              </a:ext>
            </a:extLst>
          </p:cNvPr>
          <p:cNvSpPr txBox="1">
            <a:spLocks noChangeArrowheads="1"/>
          </p:cNvSpPr>
          <p:nvPr/>
        </p:nvSpPr>
        <p:spPr bwMode="auto">
          <a:xfrm>
            <a:off x="304800" y="228600"/>
            <a:ext cx="4086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23.34  </a:t>
            </a:r>
            <a:r>
              <a:rPr lang="en-US" altLang="en-US" sz="2000" i="1" baseline="0">
                <a:latin typeface="Times New Roman" panose="02020603050405020304" pitchFamily="18" charset="0"/>
              </a:rPr>
              <a:t>Simple data transfer</a:t>
            </a:r>
          </a:p>
        </p:txBody>
      </p:sp>
      <p:sp>
        <p:nvSpPr>
          <p:cNvPr id="169989" name="Line 5">
            <a:extLst>
              <a:ext uri="{FF2B5EF4-FFF2-40B4-BE49-F238E27FC236}">
                <a16:creationId xmlns:a16="http://schemas.microsoft.com/office/drawing/2014/main" id="{09B59D64-98B4-66E7-BD76-168C31670DB8}"/>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9990" name="Picture 6">
            <a:extLst>
              <a:ext uri="{FF2B5EF4-FFF2-40B4-BE49-F238E27FC236}">
                <a16:creationId xmlns:a16="http://schemas.microsoft.com/office/drawing/2014/main" id="{53C1407A-4937-B357-8D87-5298E6C45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1006475"/>
            <a:ext cx="5776912" cy="524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Number Placeholder 1">
            <a:extLst>
              <a:ext uri="{FF2B5EF4-FFF2-40B4-BE49-F238E27FC236}">
                <a16:creationId xmlns:a16="http://schemas.microsoft.com/office/drawing/2014/main" id="{B3413B79-D08B-9EFF-2777-B863C9CFAA0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A6D2186F-8B4D-2F43-B884-AE460E068B53}" type="slidenum">
              <a:rPr lang="en-US" altLang="en-US" sz="2000" baseline="0" smtClean="0">
                <a:solidFill>
                  <a:schemeClr val="bg2"/>
                </a:solidFill>
              </a:rPr>
              <a:pPr/>
              <a:t>83</a:t>
            </a:fld>
            <a:endParaRPr lang="en-US" altLang="en-US" sz="2000" baseline="0">
              <a:solidFill>
                <a:schemeClr val="bg2"/>
              </a:solidFill>
            </a:endParaRPr>
          </a:p>
        </p:txBody>
      </p:sp>
      <p:sp>
        <p:nvSpPr>
          <p:cNvPr id="172034" name="Rectangle 2">
            <a:extLst>
              <a:ext uri="{FF2B5EF4-FFF2-40B4-BE49-F238E27FC236}">
                <a16:creationId xmlns:a16="http://schemas.microsoft.com/office/drawing/2014/main" id="{4B094552-0A9F-B565-A9AE-D3F5FDD0F83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35" name="Rectangle 3">
            <a:extLst>
              <a:ext uri="{FF2B5EF4-FFF2-40B4-BE49-F238E27FC236}">
                <a16:creationId xmlns:a16="http://schemas.microsoft.com/office/drawing/2014/main" id="{D5D56ED8-AA91-91BC-D192-EDA8CC97A94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36" name="Rectangle 4">
            <a:extLst>
              <a:ext uri="{FF2B5EF4-FFF2-40B4-BE49-F238E27FC236}">
                <a16:creationId xmlns:a16="http://schemas.microsoft.com/office/drawing/2014/main" id="{245B9425-1236-3413-71CD-1449E365016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37" name="Rectangle 5">
            <a:extLst>
              <a:ext uri="{FF2B5EF4-FFF2-40B4-BE49-F238E27FC236}">
                <a16:creationId xmlns:a16="http://schemas.microsoft.com/office/drawing/2014/main" id="{D607F5B0-585A-260E-E315-3D057E2090E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38" name="Rectangle 6">
            <a:extLst>
              <a:ext uri="{FF2B5EF4-FFF2-40B4-BE49-F238E27FC236}">
                <a16:creationId xmlns:a16="http://schemas.microsoft.com/office/drawing/2014/main" id="{E8B432C6-91E4-C997-86FA-19F9686CF5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39" name="Rectangle 7">
            <a:extLst>
              <a:ext uri="{FF2B5EF4-FFF2-40B4-BE49-F238E27FC236}">
                <a16:creationId xmlns:a16="http://schemas.microsoft.com/office/drawing/2014/main" id="{5365AF8E-4418-DC15-6C15-58871D20CD3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40" name="Rectangle 8">
            <a:extLst>
              <a:ext uri="{FF2B5EF4-FFF2-40B4-BE49-F238E27FC236}">
                <a16:creationId xmlns:a16="http://schemas.microsoft.com/office/drawing/2014/main" id="{F1C6825C-8C37-D2FB-89E9-16AFC9F0922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2041" name="Line 9">
            <a:extLst>
              <a:ext uri="{FF2B5EF4-FFF2-40B4-BE49-F238E27FC236}">
                <a16:creationId xmlns:a16="http://schemas.microsoft.com/office/drawing/2014/main" id="{2B092A9B-2CDD-4C57-8822-C25B8103019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2" name="Line 10">
            <a:extLst>
              <a:ext uri="{FF2B5EF4-FFF2-40B4-BE49-F238E27FC236}">
                <a16:creationId xmlns:a16="http://schemas.microsoft.com/office/drawing/2014/main" id="{23D18D43-5C96-3901-843D-7C68982BA01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2043" name="Rectangle 11">
            <a:extLst>
              <a:ext uri="{FF2B5EF4-FFF2-40B4-BE49-F238E27FC236}">
                <a16:creationId xmlns:a16="http://schemas.microsoft.com/office/drawing/2014/main" id="{6F9B87C3-A7D3-43BD-8DE2-A0E1BAF0B7FF}"/>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The acknowledgment in SCTP defines the cumulative TSN, the TSN of the last data chunk received in order.</a:t>
            </a:r>
          </a:p>
        </p:txBody>
      </p:sp>
      <p:grpSp>
        <p:nvGrpSpPr>
          <p:cNvPr id="172044" name="Group 12">
            <a:extLst>
              <a:ext uri="{FF2B5EF4-FFF2-40B4-BE49-F238E27FC236}">
                <a16:creationId xmlns:a16="http://schemas.microsoft.com/office/drawing/2014/main" id="{EE795F81-C1A9-14E8-6D56-2E0CEC80B3D9}"/>
              </a:ext>
            </a:extLst>
          </p:cNvPr>
          <p:cNvGrpSpPr>
            <a:grpSpLocks/>
          </p:cNvGrpSpPr>
          <p:nvPr/>
        </p:nvGrpSpPr>
        <p:grpSpPr bwMode="auto">
          <a:xfrm>
            <a:off x="457200" y="1981200"/>
            <a:ext cx="1143000" cy="566738"/>
            <a:chOff x="1200" y="1248"/>
            <a:chExt cx="720" cy="357"/>
          </a:xfrm>
        </p:grpSpPr>
        <p:pic>
          <p:nvPicPr>
            <p:cNvPr id="172045" name="Picture 13">
              <a:extLst>
                <a:ext uri="{FF2B5EF4-FFF2-40B4-BE49-F238E27FC236}">
                  <a16:creationId xmlns:a16="http://schemas.microsoft.com/office/drawing/2014/main" id="{D702B88A-1FDE-65B5-3258-615E6851D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046" name="Text Box 14">
              <a:extLst>
                <a:ext uri="{FF2B5EF4-FFF2-40B4-BE49-F238E27FC236}">
                  <a16:creationId xmlns:a16="http://schemas.microsoft.com/office/drawing/2014/main" id="{F8582BA9-8A2B-E186-FF7F-7B4359A0397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Number Placeholder 1">
            <a:extLst>
              <a:ext uri="{FF2B5EF4-FFF2-40B4-BE49-F238E27FC236}">
                <a16:creationId xmlns:a16="http://schemas.microsoft.com/office/drawing/2014/main" id="{8016C8F3-6A4B-7846-9CBE-1670D0E8F3B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CAB1A375-AAA9-7B4F-83D2-759D4D76E457}" type="slidenum">
              <a:rPr lang="en-US" altLang="en-US" sz="2000" baseline="0" smtClean="0">
                <a:solidFill>
                  <a:schemeClr val="bg2"/>
                </a:solidFill>
              </a:rPr>
              <a:pPr/>
              <a:t>84</a:t>
            </a:fld>
            <a:endParaRPr lang="en-US" altLang="en-US" sz="2000" baseline="0">
              <a:solidFill>
                <a:schemeClr val="bg2"/>
              </a:solidFill>
            </a:endParaRPr>
          </a:p>
        </p:txBody>
      </p:sp>
      <p:sp>
        <p:nvSpPr>
          <p:cNvPr id="174082" name="Line 2">
            <a:extLst>
              <a:ext uri="{FF2B5EF4-FFF2-40B4-BE49-F238E27FC236}">
                <a16:creationId xmlns:a16="http://schemas.microsoft.com/office/drawing/2014/main" id="{A850C3AF-1E86-E515-7DCB-2BDC84D8FD7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3" name="Line 3">
            <a:extLst>
              <a:ext uri="{FF2B5EF4-FFF2-40B4-BE49-F238E27FC236}">
                <a16:creationId xmlns:a16="http://schemas.microsoft.com/office/drawing/2014/main" id="{B011EAC0-A055-3B89-5E95-33A94AD4DF3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4" name="Text Box 4">
            <a:extLst>
              <a:ext uri="{FF2B5EF4-FFF2-40B4-BE49-F238E27FC236}">
                <a16:creationId xmlns:a16="http://schemas.microsoft.com/office/drawing/2014/main" id="{25F39FA9-E382-6F02-A475-9D8E6AFE6047}"/>
              </a:ext>
            </a:extLst>
          </p:cNvPr>
          <p:cNvSpPr txBox="1">
            <a:spLocks noChangeArrowheads="1"/>
          </p:cNvSpPr>
          <p:nvPr/>
        </p:nvSpPr>
        <p:spPr bwMode="auto">
          <a:xfrm>
            <a:off x="304800" y="381000"/>
            <a:ext cx="445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23.35  </a:t>
            </a:r>
            <a:r>
              <a:rPr lang="en-US" altLang="en-US" sz="2000" i="1" baseline="0">
                <a:latin typeface="Times New Roman" panose="02020603050405020304" pitchFamily="18" charset="0"/>
              </a:rPr>
              <a:t>Association termination</a:t>
            </a:r>
          </a:p>
        </p:txBody>
      </p:sp>
      <p:sp>
        <p:nvSpPr>
          <p:cNvPr id="174085" name="Line 5">
            <a:extLst>
              <a:ext uri="{FF2B5EF4-FFF2-40B4-BE49-F238E27FC236}">
                <a16:creationId xmlns:a16="http://schemas.microsoft.com/office/drawing/2014/main" id="{5F201B2B-FAC4-4118-B4ED-834F694CD2A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086" name="Picture 6">
            <a:extLst>
              <a:ext uri="{FF2B5EF4-FFF2-40B4-BE49-F238E27FC236}">
                <a16:creationId xmlns:a16="http://schemas.microsoft.com/office/drawing/2014/main" id="{8616F8BC-0F35-45DA-2E77-4C46BAC6D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1593850"/>
            <a:ext cx="7788275" cy="412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Number Placeholder 1">
            <a:extLst>
              <a:ext uri="{FF2B5EF4-FFF2-40B4-BE49-F238E27FC236}">
                <a16:creationId xmlns:a16="http://schemas.microsoft.com/office/drawing/2014/main" id="{8E38EF6F-106B-346B-62EB-DD4013D8306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2EF943C-1822-EF46-B342-E9937BC935DC}" type="slidenum">
              <a:rPr lang="en-US" altLang="en-US" sz="2000" baseline="0" smtClean="0">
                <a:solidFill>
                  <a:schemeClr val="bg2"/>
                </a:solidFill>
              </a:rPr>
              <a:pPr/>
              <a:t>85</a:t>
            </a:fld>
            <a:endParaRPr lang="en-US" altLang="en-US" sz="2000" baseline="0">
              <a:solidFill>
                <a:schemeClr val="bg2"/>
              </a:solidFill>
            </a:endParaRPr>
          </a:p>
        </p:txBody>
      </p:sp>
      <p:sp>
        <p:nvSpPr>
          <p:cNvPr id="176130" name="Line 2">
            <a:extLst>
              <a:ext uri="{FF2B5EF4-FFF2-40B4-BE49-F238E27FC236}">
                <a16:creationId xmlns:a16="http://schemas.microsoft.com/office/drawing/2014/main" id="{17DDAA51-B07B-5D57-6525-43D61CC0DC2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1" name="Line 3">
            <a:extLst>
              <a:ext uri="{FF2B5EF4-FFF2-40B4-BE49-F238E27FC236}">
                <a16:creationId xmlns:a16="http://schemas.microsoft.com/office/drawing/2014/main" id="{CD1B750B-ABBE-5285-67F7-9D14D53AF6F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2" name="Text Box 4">
            <a:extLst>
              <a:ext uri="{FF2B5EF4-FFF2-40B4-BE49-F238E27FC236}">
                <a16:creationId xmlns:a16="http://schemas.microsoft.com/office/drawing/2014/main" id="{3A68E73F-A05E-2348-8A3D-FA156943F293}"/>
              </a:ext>
            </a:extLst>
          </p:cNvPr>
          <p:cNvSpPr txBox="1">
            <a:spLocks noChangeArrowheads="1"/>
          </p:cNvSpPr>
          <p:nvPr/>
        </p:nvSpPr>
        <p:spPr bwMode="auto">
          <a:xfrm>
            <a:off x="304800" y="381000"/>
            <a:ext cx="4678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23.36  </a:t>
            </a:r>
            <a:r>
              <a:rPr lang="en-US" altLang="en-US" sz="2000" i="1" baseline="0">
                <a:latin typeface="Times New Roman" panose="02020603050405020304" pitchFamily="18" charset="0"/>
              </a:rPr>
              <a:t>Flow control, receiver site</a:t>
            </a:r>
          </a:p>
        </p:txBody>
      </p:sp>
      <p:sp>
        <p:nvSpPr>
          <p:cNvPr id="176133" name="Line 5">
            <a:extLst>
              <a:ext uri="{FF2B5EF4-FFF2-40B4-BE49-F238E27FC236}">
                <a16:creationId xmlns:a16="http://schemas.microsoft.com/office/drawing/2014/main" id="{1502177A-98A0-ACD6-4E6C-A0D17DB52B7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6134" name="Picture 6">
            <a:extLst>
              <a:ext uri="{FF2B5EF4-FFF2-40B4-BE49-F238E27FC236}">
                <a16:creationId xmlns:a16="http://schemas.microsoft.com/office/drawing/2014/main" id="{8A39870D-5792-604B-1935-35B242FED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71663"/>
            <a:ext cx="8902700"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Number Placeholder 1">
            <a:extLst>
              <a:ext uri="{FF2B5EF4-FFF2-40B4-BE49-F238E27FC236}">
                <a16:creationId xmlns:a16="http://schemas.microsoft.com/office/drawing/2014/main" id="{EA825DE2-EFD3-BBDA-CB57-C6C537F64A2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42E85D12-207C-2141-BE60-3F961E39A63B}" type="slidenum">
              <a:rPr lang="en-US" altLang="en-US" sz="2000" baseline="0" smtClean="0">
                <a:solidFill>
                  <a:schemeClr val="bg2"/>
                </a:solidFill>
              </a:rPr>
              <a:pPr/>
              <a:t>86</a:t>
            </a:fld>
            <a:endParaRPr lang="en-US" altLang="en-US" sz="2000" baseline="0">
              <a:solidFill>
                <a:schemeClr val="bg2"/>
              </a:solidFill>
            </a:endParaRPr>
          </a:p>
        </p:txBody>
      </p:sp>
      <p:sp>
        <p:nvSpPr>
          <p:cNvPr id="178178" name="Line 2">
            <a:extLst>
              <a:ext uri="{FF2B5EF4-FFF2-40B4-BE49-F238E27FC236}">
                <a16:creationId xmlns:a16="http://schemas.microsoft.com/office/drawing/2014/main" id="{4EBABDE1-0A89-5C48-8BE6-08BD500B77D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79" name="Line 3">
            <a:extLst>
              <a:ext uri="{FF2B5EF4-FFF2-40B4-BE49-F238E27FC236}">
                <a16:creationId xmlns:a16="http://schemas.microsoft.com/office/drawing/2014/main" id="{2F05C32B-7D73-8E10-EE1D-327E1C50D25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0" name="Text Box 4">
            <a:extLst>
              <a:ext uri="{FF2B5EF4-FFF2-40B4-BE49-F238E27FC236}">
                <a16:creationId xmlns:a16="http://schemas.microsoft.com/office/drawing/2014/main" id="{D82A27F1-B887-F810-68AE-FABF5DABFD35}"/>
              </a:ext>
            </a:extLst>
          </p:cNvPr>
          <p:cNvSpPr txBox="1">
            <a:spLocks noChangeArrowheads="1"/>
          </p:cNvSpPr>
          <p:nvPr/>
        </p:nvSpPr>
        <p:spPr bwMode="auto">
          <a:xfrm>
            <a:off x="304800" y="381000"/>
            <a:ext cx="453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23.37  </a:t>
            </a:r>
            <a:r>
              <a:rPr lang="en-US" altLang="en-US" sz="2000" i="1" baseline="0">
                <a:latin typeface="Times New Roman" panose="02020603050405020304" pitchFamily="18" charset="0"/>
              </a:rPr>
              <a:t>Flow control, sender site</a:t>
            </a:r>
          </a:p>
        </p:txBody>
      </p:sp>
      <p:sp>
        <p:nvSpPr>
          <p:cNvPr id="178181" name="Line 5">
            <a:extLst>
              <a:ext uri="{FF2B5EF4-FFF2-40B4-BE49-F238E27FC236}">
                <a16:creationId xmlns:a16="http://schemas.microsoft.com/office/drawing/2014/main" id="{F292639D-5B9C-F2B8-C9C2-7530615E2C9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8182" name="Picture 6">
            <a:extLst>
              <a:ext uri="{FF2B5EF4-FFF2-40B4-BE49-F238E27FC236}">
                <a16:creationId xmlns:a16="http://schemas.microsoft.com/office/drawing/2014/main" id="{E266CC96-3F10-C028-52B2-243A5BD2F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297113"/>
            <a:ext cx="8410575" cy="195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Number Placeholder 1">
            <a:extLst>
              <a:ext uri="{FF2B5EF4-FFF2-40B4-BE49-F238E27FC236}">
                <a16:creationId xmlns:a16="http://schemas.microsoft.com/office/drawing/2014/main" id="{72F38820-4C0E-89D0-6F01-78CB6115AE2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A4FBAEF-55F8-294E-B860-9273E4EDC3B7}" type="slidenum">
              <a:rPr lang="en-US" altLang="en-US" sz="2000" baseline="0" smtClean="0">
                <a:solidFill>
                  <a:schemeClr val="bg2"/>
                </a:solidFill>
              </a:rPr>
              <a:pPr/>
              <a:t>87</a:t>
            </a:fld>
            <a:endParaRPr lang="en-US" altLang="en-US" sz="2000" baseline="0">
              <a:solidFill>
                <a:schemeClr val="bg2"/>
              </a:solidFill>
            </a:endParaRPr>
          </a:p>
        </p:txBody>
      </p:sp>
      <p:sp>
        <p:nvSpPr>
          <p:cNvPr id="180226" name="Line 2">
            <a:extLst>
              <a:ext uri="{FF2B5EF4-FFF2-40B4-BE49-F238E27FC236}">
                <a16:creationId xmlns:a16="http://schemas.microsoft.com/office/drawing/2014/main" id="{50BA0915-6ADB-6D57-817B-A263EECD43D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27" name="Line 3">
            <a:extLst>
              <a:ext uri="{FF2B5EF4-FFF2-40B4-BE49-F238E27FC236}">
                <a16:creationId xmlns:a16="http://schemas.microsoft.com/office/drawing/2014/main" id="{2480DB20-40B0-101F-834A-DE3F9D37D9F1}"/>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0228" name="Text Box 4">
            <a:extLst>
              <a:ext uri="{FF2B5EF4-FFF2-40B4-BE49-F238E27FC236}">
                <a16:creationId xmlns:a16="http://schemas.microsoft.com/office/drawing/2014/main" id="{73641357-AF41-7EBC-84CB-A9A45CD4A354}"/>
              </a:ext>
            </a:extLst>
          </p:cNvPr>
          <p:cNvSpPr txBox="1">
            <a:spLocks noChangeArrowheads="1"/>
          </p:cNvSpPr>
          <p:nvPr/>
        </p:nvSpPr>
        <p:spPr bwMode="auto">
          <a:xfrm>
            <a:off x="304800" y="152400"/>
            <a:ext cx="425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23.38  </a:t>
            </a:r>
            <a:r>
              <a:rPr lang="en-US" altLang="en-US" sz="2000" i="1" baseline="0">
                <a:latin typeface="Times New Roman" panose="02020603050405020304" pitchFamily="18" charset="0"/>
              </a:rPr>
              <a:t>Flow control scenario</a:t>
            </a:r>
          </a:p>
        </p:txBody>
      </p:sp>
      <p:sp>
        <p:nvSpPr>
          <p:cNvPr id="180229" name="Line 5">
            <a:extLst>
              <a:ext uri="{FF2B5EF4-FFF2-40B4-BE49-F238E27FC236}">
                <a16:creationId xmlns:a16="http://schemas.microsoft.com/office/drawing/2014/main" id="{CF33170B-F275-5EE9-6B77-8A2BFE1C2107}"/>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0230" name="Picture 6">
            <a:extLst>
              <a:ext uri="{FF2B5EF4-FFF2-40B4-BE49-F238E27FC236}">
                <a16:creationId xmlns:a16="http://schemas.microsoft.com/office/drawing/2014/main" id="{DA916BEF-8E8D-A4BE-4C6E-E88CACA38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11225"/>
            <a:ext cx="7532687"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Number Placeholder 1">
            <a:extLst>
              <a:ext uri="{FF2B5EF4-FFF2-40B4-BE49-F238E27FC236}">
                <a16:creationId xmlns:a16="http://schemas.microsoft.com/office/drawing/2014/main" id="{268016CE-9455-F87C-2B25-45AD5015893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6B6CA10A-A99D-4144-9191-E4146036C0AA}" type="slidenum">
              <a:rPr lang="en-US" altLang="en-US" sz="2000" baseline="0" smtClean="0">
                <a:solidFill>
                  <a:schemeClr val="bg2"/>
                </a:solidFill>
              </a:rPr>
              <a:pPr/>
              <a:t>88</a:t>
            </a:fld>
            <a:endParaRPr lang="en-US" altLang="en-US" sz="2000" baseline="0">
              <a:solidFill>
                <a:schemeClr val="bg2"/>
              </a:solidFill>
            </a:endParaRPr>
          </a:p>
        </p:txBody>
      </p:sp>
      <p:sp>
        <p:nvSpPr>
          <p:cNvPr id="182274" name="Line 2">
            <a:extLst>
              <a:ext uri="{FF2B5EF4-FFF2-40B4-BE49-F238E27FC236}">
                <a16:creationId xmlns:a16="http://schemas.microsoft.com/office/drawing/2014/main" id="{2F553196-BF5E-2CA1-C6C8-9A7D525D20C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75" name="Line 3">
            <a:extLst>
              <a:ext uri="{FF2B5EF4-FFF2-40B4-BE49-F238E27FC236}">
                <a16:creationId xmlns:a16="http://schemas.microsoft.com/office/drawing/2014/main" id="{B2B4DF7D-6F76-19BD-A7F9-AE9DDF08C20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76" name="Text Box 4">
            <a:extLst>
              <a:ext uri="{FF2B5EF4-FFF2-40B4-BE49-F238E27FC236}">
                <a16:creationId xmlns:a16="http://schemas.microsoft.com/office/drawing/2014/main" id="{3BFC2A5C-FCA1-03B4-CC31-9C2E20910306}"/>
              </a:ext>
            </a:extLst>
          </p:cNvPr>
          <p:cNvSpPr txBox="1">
            <a:spLocks noChangeArrowheads="1"/>
          </p:cNvSpPr>
          <p:nvPr/>
        </p:nvSpPr>
        <p:spPr bwMode="auto">
          <a:xfrm>
            <a:off x="304800" y="381000"/>
            <a:ext cx="473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23.39  </a:t>
            </a:r>
            <a:r>
              <a:rPr lang="en-US" altLang="en-US" sz="2000" i="1" baseline="0">
                <a:latin typeface="Times New Roman" panose="02020603050405020304" pitchFamily="18" charset="0"/>
              </a:rPr>
              <a:t>Error control, receiver site</a:t>
            </a:r>
          </a:p>
        </p:txBody>
      </p:sp>
      <p:sp>
        <p:nvSpPr>
          <p:cNvPr id="182277" name="Line 5">
            <a:extLst>
              <a:ext uri="{FF2B5EF4-FFF2-40B4-BE49-F238E27FC236}">
                <a16:creationId xmlns:a16="http://schemas.microsoft.com/office/drawing/2014/main" id="{22961FAE-3323-4D55-5F7A-9231CA50992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2278" name="Picture 6">
            <a:extLst>
              <a:ext uri="{FF2B5EF4-FFF2-40B4-BE49-F238E27FC236}">
                <a16:creationId xmlns:a16="http://schemas.microsoft.com/office/drawing/2014/main" id="{FBAA39F5-0AF0-3C63-49F2-E25C4F70E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905000"/>
            <a:ext cx="8070850" cy="349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Number Placeholder 1">
            <a:extLst>
              <a:ext uri="{FF2B5EF4-FFF2-40B4-BE49-F238E27FC236}">
                <a16:creationId xmlns:a16="http://schemas.microsoft.com/office/drawing/2014/main" id="{6DB91B39-E62D-B396-176A-4A3D57B2A3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26E2F59E-2CD8-8046-A2DD-0640272738A5}" type="slidenum">
              <a:rPr lang="en-US" altLang="en-US" sz="2000" baseline="0" smtClean="0">
                <a:solidFill>
                  <a:schemeClr val="bg2"/>
                </a:solidFill>
              </a:rPr>
              <a:pPr/>
              <a:t>89</a:t>
            </a:fld>
            <a:endParaRPr lang="en-US" altLang="en-US" sz="2000" baseline="0">
              <a:solidFill>
                <a:schemeClr val="bg2"/>
              </a:solidFill>
            </a:endParaRPr>
          </a:p>
        </p:txBody>
      </p:sp>
      <p:sp>
        <p:nvSpPr>
          <p:cNvPr id="184322" name="Line 2">
            <a:extLst>
              <a:ext uri="{FF2B5EF4-FFF2-40B4-BE49-F238E27FC236}">
                <a16:creationId xmlns:a16="http://schemas.microsoft.com/office/drawing/2014/main" id="{D61C9360-43C6-3487-8077-E06296753D3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23" name="Line 3">
            <a:extLst>
              <a:ext uri="{FF2B5EF4-FFF2-40B4-BE49-F238E27FC236}">
                <a16:creationId xmlns:a16="http://schemas.microsoft.com/office/drawing/2014/main" id="{33269D55-692A-04FE-A740-D0E6FA9632F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24" name="Text Box 4">
            <a:extLst>
              <a:ext uri="{FF2B5EF4-FFF2-40B4-BE49-F238E27FC236}">
                <a16:creationId xmlns:a16="http://schemas.microsoft.com/office/drawing/2014/main" id="{58E16936-45B0-4E44-EF0E-871EA542CA97}"/>
              </a:ext>
            </a:extLst>
          </p:cNvPr>
          <p:cNvSpPr txBox="1">
            <a:spLocks noChangeArrowheads="1"/>
          </p:cNvSpPr>
          <p:nvPr/>
        </p:nvSpPr>
        <p:spPr bwMode="auto">
          <a:xfrm>
            <a:off x="304800" y="381000"/>
            <a:ext cx="459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23.40  </a:t>
            </a:r>
            <a:r>
              <a:rPr lang="en-US" altLang="en-US" sz="2000" i="1" baseline="0">
                <a:latin typeface="Times New Roman" panose="02020603050405020304" pitchFamily="18" charset="0"/>
              </a:rPr>
              <a:t>Error control, sender site</a:t>
            </a:r>
          </a:p>
        </p:txBody>
      </p:sp>
      <p:sp>
        <p:nvSpPr>
          <p:cNvPr id="184325" name="Line 5">
            <a:extLst>
              <a:ext uri="{FF2B5EF4-FFF2-40B4-BE49-F238E27FC236}">
                <a16:creationId xmlns:a16="http://schemas.microsoft.com/office/drawing/2014/main" id="{36CEE744-4DE1-0441-C122-9C4B8F0C20B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4326" name="Picture 6">
            <a:extLst>
              <a:ext uri="{FF2B5EF4-FFF2-40B4-BE49-F238E27FC236}">
                <a16:creationId xmlns:a16="http://schemas.microsoft.com/office/drawing/2014/main" id="{BE0BD4A8-AE59-A25E-5B06-ADCD914EA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1820863"/>
            <a:ext cx="8345487"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1">
            <a:extLst>
              <a:ext uri="{FF2B5EF4-FFF2-40B4-BE49-F238E27FC236}">
                <a16:creationId xmlns:a16="http://schemas.microsoft.com/office/drawing/2014/main" id="{BB4FB9D4-6064-A334-AA1D-9E3D614E9E6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23.</a:t>
            </a:r>
            <a:fld id="{14E45F45-201C-3148-94C9-4CBD0A164818}" type="slidenum">
              <a:rPr lang="en-US" altLang="en-US" sz="2000" baseline="0" smtClean="0">
                <a:solidFill>
                  <a:schemeClr val="bg2"/>
                </a:solidFill>
              </a:rPr>
              <a:pPr/>
              <a:t>9</a:t>
            </a:fld>
            <a:endParaRPr lang="en-US" altLang="en-US" sz="2000" baseline="0">
              <a:solidFill>
                <a:schemeClr val="bg2"/>
              </a:solidFill>
            </a:endParaRPr>
          </a:p>
        </p:txBody>
      </p:sp>
      <p:sp>
        <p:nvSpPr>
          <p:cNvPr id="20482" name="Line 2">
            <a:extLst>
              <a:ext uri="{FF2B5EF4-FFF2-40B4-BE49-F238E27FC236}">
                <a16:creationId xmlns:a16="http://schemas.microsoft.com/office/drawing/2014/main" id="{5D54F17A-2D88-BF4E-5D50-C8BBCE9848F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Line 3">
            <a:extLst>
              <a:ext uri="{FF2B5EF4-FFF2-40B4-BE49-F238E27FC236}">
                <a16:creationId xmlns:a16="http://schemas.microsoft.com/office/drawing/2014/main" id="{565DF764-83F2-10B4-5871-93863BB38E9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Text Box 4">
            <a:extLst>
              <a:ext uri="{FF2B5EF4-FFF2-40B4-BE49-F238E27FC236}">
                <a16:creationId xmlns:a16="http://schemas.microsoft.com/office/drawing/2014/main" id="{8048032A-9AF4-4D6E-717A-ADA6DEBB26B3}"/>
              </a:ext>
            </a:extLst>
          </p:cNvPr>
          <p:cNvSpPr txBox="1">
            <a:spLocks noChangeArrowheads="1"/>
          </p:cNvSpPr>
          <p:nvPr/>
        </p:nvSpPr>
        <p:spPr bwMode="auto">
          <a:xfrm>
            <a:off x="304800" y="381000"/>
            <a:ext cx="524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23.6  </a:t>
            </a:r>
            <a:r>
              <a:rPr lang="en-US" altLang="en-US" sz="2000" i="1" baseline="0">
                <a:latin typeface="Times New Roman" panose="02020603050405020304" pitchFamily="18" charset="0"/>
              </a:rPr>
              <a:t>Multiplexing and demultiplexing</a:t>
            </a:r>
          </a:p>
        </p:txBody>
      </p:sp>
      <p:sp>
        <p:nvSpPr>
          <p:cNvPr id="20485" name="Line 5">
            <a:extLst>
              <a:ext uri="{FF2B5EF4-FFF2-40B4-BE49-F238E27FC236}">
                <a16:creationId xmlns:a16="http://schemas.microsoft.com/office/drawing/2014/main" id="{FB8A51C9-E2B9-6203-5298-ECBB5A493F5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6" name="Picture 6">
            <a:extLst>
              <a:ext uri="{FF2B5EF4-FFF2-40B4-BE49-F238E27FC236}">
                <a16:creationId xmlns:a16="http://schemas.microsoft.com/office/drawing/2014/main" id="{74CF39E8-B249-DF0A-297C-FBA45F9B3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1600200"/>
            <a:ext cx="6746875"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1800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1800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3246</TotalTime>
  <Words>1809</Words>
  <Application>Microsoft Macintosh PowerPoint</Application>
  <PresentationFormat>On-screen Show (4:3)</PresentationFormat>
  <Paragraphs>356</Paragraphs>
  <Slides>89</Slides>
  <Notes>89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Tahoma</vt:lpstr>
      <vt:lpstr>Wingdings</vt:lpstr>
      <vt:lpstr>Times New Roman</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190</cp:revision>
  <dcterms:created xsi:type="dcterms:W3CDTF">2000-01-15T04:50:39Z</dcterms:created>
  <dcterms:modified xsi:type="dcterms:W3CDTF">2025-08-23T14:57:28Z</dcterms:modified>
</cp:coreProperties>
</file>