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50"/>
  </p:notesMasterIdLst>
  <p:sldIdLst>
    <p:sldId id="792" r:id="rId2"/>
    <p:sldId id="535" r:id="rId3"/>
    <p:sldId id="754" r:id="rId4"/>
    <p:sldId id="755" r:id="rId5"/>
    <p:sldId id="746" r:id="rId6"/>
    <p:sldId id="756" r:id="rId7"/>
    <p:sldId id="757" r:id="rId8"/>
    <p:sldId id="747" r:id="rId9"/>
    <p:sldId id="758" r:id="rId10"/>
    <p:sldId id="759" r:id="rId11"/>
    <p:sldId id="760" r:id="rId12"/>
    <p:sldId id="748" r:id="rId13"/>
    <p:sldId id="761" r:id="rId14"/>
    <p:sldId id="785" r:id="rId15"/>
    <p:sldId id="762" r:id="rId16"/>
    <p:sldId id="786" r:id="rId17"/>
    <p:sldId id="787" r:id="rId18"/>
    <p:sldId id="763" r:id="rId19"/>
    <p:sldId id="764" r:id="rId20"/>
    <p:sldId id="765" r:id="rId21"/>
    <p:sldId id="766" r:id="rId22"/>
    <p:sldId id="767" r:id="rId23"/>
    <p:sldId id="749" r:id="rId24"/>
    <p:sldId id="768" r:id="rId25"/>
    <p:sldId id="750" r:id="rId26"/>
    <p:sldId id="769" r:id="rId27"/>
    <p:sldId id="770" r:id="rId28"/>
    <p:sldId id="771" r:id="rId29"/>
    <p:sldId id="772" r:id="rId30"/>
    <p:sldId id="773" r:id="rId31"/>
    <p:sldId id="788" r:id="rId32"/>
    <p:sldId id="789" r:id="rId33"/>
    <p:sldId id="774" r:id="rId34"/>
    <p:sldId id="751" r:id="rId35"/>
    <p:sldId id="790" r:id="rId36"/>
    <p:sldId id="775" r:id="rId37"/>
    <p:sldId id="776" r:id="rId38"/>
    <p:sldId id="777" r:id="rId39"/>
    <p:sldId id="778" r:id="rId40"/>
    <p:sldId id="752" r:id="rId41"/>
    <p:sldId id="791" r:id="rId42"/>
    <p:sldId id="779" r:id="rId43"/>
    <p:sldId id="780" r:id="rId44"/>
    <p:sldId id="753" r:id="rId45"/>
    <p:sldId id="781" r:id="rId46"/>
    <p:sldId id="782" r:id="rId47"/>
    <p:sldId id="783" r:id="rId48"/>
    <p:sldId id="784" r:id="rId4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3"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id="{A8CBF1DB-9A45-3314-0074-D211E03A20B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5219" name="Rectangle 3">
            <a:extLst>
              <a:ext uri="{FF2B5EF4-FFF2-40B4-BE49-F238E27FC236}">
                <a16:creationId xmlns:a16="http://schemas.microsoft.com/office/drawing/2014/main" id="{E05A1C5C-3140-0661-9B95-84CB229A17C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05220" name="Rectangle 4">
            <a:extLst>
              <a:ext uri="{FF2B5EF4-FFF2-40B4-BE49-F238E27FC236}">
                <a16:creationId xmlns:a16="http://schemas.microsoft.com/office/drawing/2014/main" id="{3A946953-D2C0-F1A2-5552-95E8D2D95E1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5221" name="Rectangle 5">
            <a:extLst>
              <a:ext uri="{FF2B5EF4-FFF2-40B4-BE49-F238E27FC236}">
                <a16:creationId xmlns:a16="http://schemas.microsoft.com/office/drawing/2014/main" id="{15630688-EA22-4CE9-1147-6CF2C81C078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5222" name="Rectangle 6">
            <a:extLst>
              <a:ext uri="{FF2B5EF4-FFF2-40B4-BE49-F238E27FC236}">
                <a16:creationId xmlns:a16="http://schemas.microsoft.com/office/drawing/2014/main" id="{7B8270D4-2B85-763D-2C60-0203E144E45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5223" name="Rectangle 7">
            <a:extLst>
              <a:ext uri="{FF2B5EF4-FFF2-40B4-BE49-F238E27FC236}">
                <a16:creationId xmlns:a16="http://schemas.microsoft.com/office/drawing/2014/main" id="{5FB81F43-61D8-F129-9475-50984761454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3CF059CD-38B2-F549-B5D2-322DC9642C6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514A27-B844-06DB-FED0-7FFF3652426A}"/>
              </a:ext>
            </a:extLst>
          </p:cNvPr>
          <p:cNvSpPr>
            <a:spLocks noGrp="1" noChangeArrowheads="1"/>
          </p:cNvSpPr>
          <p:nvPr>
            <p:ph type="sldNum" sz="quarter" idx="5"/>
          </p:nvPr>
        </p:nvSpPr>
        <p:spPr>
          <a:ln/>
        </p:spPr>
        <p:txBody>
          <a:bodyPr/>
          <a:lstStyle/>
          <a:p>
            <a:fld id="{922842AE-8AC9-F644-943A-6C226B41677F}" type="slidenum">
              <a:rPr lang="en-US" altLang="en-US"/>
              <a:pPr/>
              <a:t>1</a:t>
            </a:fld>
            <a:endParaRPr lang="en-US" altLang="en-US"/>
          </a:p>
        </p:txBody>
      </p:sp>
      <p:sp>
        <p:nvSpPr>
          <p:cNvPr id="956418" name="Rectangle 2">
            <a:extLst>
              <a:ext uri="{FF2B5EF4-FFF2-40B4-BE49-F238E27FC236}">
                <a16:creationId xmlns:a16="http://schemas.microsoft.com/office/drawing/2014/main" id="{35E98C05-A664-3252-51FB-FC885E0522EB}"/>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FFDE2AE3-7EE2-5FEC-87FD-CF4A39858B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7FB09B-5C52-DEBA-E240-0C54747094C7}"/>
              </a:ext>
            </a:extLst>
          </p:cNvPr>
          <p:cNvSpPr>
            <a:spLocks noGrp="1" noChangeArrowheads="1"/>
          </p:cNvSpPr>
          <p:nvPr>
            <p:ph type="sldNum" sz="quarter" idx="5"/>
          </p:nvPr>
        </p:nvSpPr>
        <p:spPr>
          <a:ln/>
        </p:spPr>
        <p:txBody>
          <a:bodyPr/>
          <a:lstStyle/>
          <a:p>
            <a:fld id="{F56EEE8C-94C7-0848-9342-1B21BAF02DFE}" type="slidenum">
              <a:rPr lang="en-US" altLang="en-US"/>
              <a:pPr/>
              <a:t>10</a:t>
            </a:fld>
            <a:endParaRPr lang="en-US" altLang="en-US"/>
          </a:p>
        </p:txBody>
      </p:sp>
      <p:sp>
        <p:nvSpPr>
          <p:cNvPr id="915458" name="Rectangle 2">
            <a:extLst>
              <a:ext uri="{FF2B5EF4-FFF2-40B4-BE49-F238E27FC236}">
                <a16:creationId xmlns:a16="http://schemas.microsoft.com/office/drawing/2014/main" id="{D62E0BEA-5055-B2CE-9BEA-CD7248ACE39D}"/>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80EB27A0-9344-C4DC-E4F5-B098E7B149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9BD466-42F6-A1F8-121D-A4D5D7825C7D}"/>
              </a:ext>
            </a:extLst>
          </p:cNvPr>
          <p:cNvSpPr>
            <a:spLocks noGrp="1" noChangeArrowheads="1"/>
          </p:cNvSpPr>
          <p:nvPr>
            <p:ph type="sldNum" sz="quarter" idx="5"/>
          </p:nvPr>
        </p:nvSpPr>
        <p:spPr>
          <a:ln/>
        </p:spPr>
        <p:txBody>
          <a:bodyPr/>
          <a:lstStyle/>
          <a:p>
            <a:fld id="{78D8A0D2-87DA-424A-BD8B-6DC6763B3CEA}" type="slidenum">
              <a:rPr lang="en-US" altLang="en-US"/>
              <a:pPr/>
              <a:t>11</a:t>
            </a:fld>
            <a:endParaRPr lang="en-US" altLang="en-US"/>
          </a:p>
        </p:txBody>
      </p:sp>
      <p:sp>
        <p:nvSpPr>
          <p:cNvPr id="916482" name="Rectangle 2">
            <a:extLst>
              <a:ext uri="{FF2B5EF4-FFF2-40B4-BE49-F238E27FC236}">
                <a16:creationId xmlns:a16="http://schemas.microsoft.com/office/drawing/2014/main" id="{4389A27D-1633-ED76-C965-2E008D2DD6F2}"/>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C3EA59AD-91B1-B3F6-CCFD-A5EFA01DDB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3AA1A4-595A-C5E4-3489-1099F151D90D}"/>
              </a:ext>
            </a:extLst>
          </p:cNvPr>
          <p:cNvSpPr>
            <a:spLocks noGrp="1" noChangeArrowheads="1"/>
          </p:cNvSpPr>
          <p:nvPr>
            <p:ph type="sldNum" sz="quarter" idx="5"/>
          </p:nvPr>
        </p:nvSpPr>
        <p:spPr>
          <a:ln/>
        </p:spPr>
        <p:txBody>
          <a:bodyPr/>
          <a:lstStyle/>
          <a:p>
            <a:fld id="{4F9CE31C-27ED-3942-A467-12A5D7F646BD}" type="slidenum">
              <a:rPr lang="en-US" altLang="en-US"/>
              <a:pPr/>
              <a:t>12</a:t>
            </a:fld>
            <a:endParaRPr lang="en-US" altLang="en-US"/>
          </a:p>
        </p:txBody>
      </p:sp>
      <p:sp>
        <p:nvSpPr>
          <p:cNvPr id="917506" name="Rectangle 2">
            <a:extLst>
              <a:ext uri="{FF2B5EF4-FFF2-40B4-BE49-F238E27FC236}">
                <a16:creationId xmlns:a16="http://schemas.microsoft.com/office/drawing/2014/main" id="{E737655A-A946-29E6-A3AC-AB8518998A2A}"/>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084694EE-8B19-138D-5377-B3913E9F7C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4FB186-315E-1785-A557-5C6DB0E4FE62}"/>
              </a:ext>
            </a:extLst>
          </p:cNvPr>
          <p:cNvSpPr>
            <a:spLocks noGrp="1" noChangeArrowheads="1"/>
          </p:cNvSpPr>
          <p:nvPr>
            <p:ph type="sldNum" sz="quarter" idx="5"/>
          </p:nvPr>
        </p:nvSpPr>
        <p:spPr>
          <a:ln/>
        </p:spPr>
        <p:txBody>
          <a:bodyPr/>
          <a:lstStyle/>
          <a:p>
            <a:fld id="{C804BEFC-C929-854B-889A-5B3C37AFD5C2}" type="slidenum">
              <a:rPr lang="en-US" altLang="en-US"/>
              <a:pPr/>
              <a:t>13</a:t>
            </a:fld>
            <a:endParaRPr lang="en-US" altLang="en-US"/>
          </a:p>
        </p:txBody>
      </p:sp>
      <p:sp>
        <p:nvSpPr>
          <p:cNvPr id="918530" name="Rectangle 2">
            <a:extLst>
              <a:ext uri="{FF2B5EF4-FFF2-40B4-BE49-F238E27FC236}">
                <a16:creationId xmlns:a16="http://schemas.microsoft.com/office/drawing/2014/main" id="{048490E2-9BAA-4182-A5A0-F1992DCA2E48}"/>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CB87188A-C525-9B41-8237-2B0EC43088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8A5DD4-E74B-923E-D748-941640994DBC}"/>
              </a:ext>
            </a:extLst>
          </p:cNvPr>
          <p:cNvSpPr>
            <a:spLocks noGrp="1" noChangeArrowheads="1"/>
          </p:cNvSpPr>
          <p:nvPr>
            <p:ph type="sldNum" sz="quarter" idx="5"/>
          </p:nvPr>
        </p:nvSpPr>
        <p:spPr>
          <a:ln/>
        </p:spPr>
        <p:txBody>
          <a:bodyPr/>
          <a:lstStyle/>
          <a:p>
            <a:fld id="{4C153B90-AC3C-1C44-A7CE-C8BCBA168623}" type="slidenum">
              <a:rPr lang="en-US" altLang="en-US"/>
              <a:pPr/>
              <a:t>14</a:t>
            </a:fld>
            <a:endParaRPr lang="en-US" altLang="en-US"/>
          </a:p>
        </p:txBody>
      </p:sp>
      <p:sp>
        <p:nvSpPr>
          <p:cNvPr id="919554" name="Rectangle 2">
            <a:extLst>
              <a:ext uri="{FF2B5EF4-FFF2-40B4-BE49-F238E27FC236}">
                <a16:creationId xmlns:a16="http://schemas.microsoft.com/office/drawing/2014/main" id="{F61FF792-A661-34C8-D0E3-265C5AE3D143}"/>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3B89D790-009F-F33B-5DA4-1F079ED4FC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5A6559-7C44-20BC-5ABD-E7F07C3A6A8F}"/>
              </a:ext>
            </a:extLst>
          </p:cNvPr>
          <p:cNvSpPr>
            <a:spLocks noGrp="1" noChangeArrowheads="1"/>
          </p:cNvSpPr>
          <p:nvPr>
            <p:ph type="sldNum" sz="quarter" idx="5"/>
          </p:nvPr>
        </p:nvSpPr>
        <p:spPr>
          <a:ln/>
        </p:spPr>
        <p:txBody>
          <a:bodyPr/>
          <a:lstStyle/>
          <a:p>
            <a:fld id="{B9085E28-DA26-CE44-80B3-2C76A2934CD3}" type="slidenum">
              <a:rPr lang="en-US" altLang="en-US"/>
              <a:pPr/>
              <a:t>15</a:t>
            </a:fld>
            <a:endParaRPr lang="en-US" altLang="en-US"/>
          </a:p>
        </p:txBody>
      </p:sp>
      <p:sp>
        <p:nvSpPr>
          <p:cNvPr id="920578" name="Rectangle 2">
            <a:extLst>
              <a:ext uri="{FF2B5EF4-FFF2-40B4-BE49-F238E27FC236}">
                <a16:creationId xmlns:a16="http://schemas.microsoft.com/office/drawing/2014/main" id="{EF8E6796-56AE-6433-99E9-25DE69897C20}"/>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302551E2-5409-5D15-46A3-76782ACA20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07E323-9FB7-43A6-AD17-638D1D37C854}"/>
              </a:ext>
            </a:extLst>
          </p:cNvPr>
          <p:cNvSpPr>
            <a:spLocks noGrp="1" noChangeArrowheads="1"/>
          </p:cNvSpPr>
          <p:nvPr>
            <p:ph type="sldNum" sz="quarter" idx="5"/>
          </p:nvPr>
        </p:nvSpPr>
        <p:spPr>
          <a:ln/>
        </p:spPr>
        <p:txBody>
          <a:bodyPr/>
          <a:lstStyle/>
          <a:p>
            <a:fld id="{A4EEC018-1FA6-7241-AAA3-CBF7F66551E9}" type="slidenum">
              <a:rPr lang="en-US" altLang="en-US"/>
              <a:pPr/>
              <a:t>16</a:t>
            </a:fld>
            <a:endParaRPr lang="en-US" altLang="en-US"/>
          </a:p>
        </p:txBody>
      </p:sp>
      <p:sp>
        <p:nvSpPr>
          <p:cNvPr id="921602" name="Rectangle 2">
            <a:extLst>
              <a:ext uri="{FF2B5EF4-FFF2-40B4-BE49-F238E27FC236}">
                <a16:creationId xmlns:a16="http://schemas.microsoft.com/office/drawing/2014/main" id="{706FA715-2DC3-B084-CB95-6D41E24A9013}"/>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5E0ED3DE-9471-E752-BD61-7B31DE5918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EFEAFE-7849-784B-335A-3E462E8541AF}"/>
              </a:ext>
            </a:extLst>
          </p:cNvPr>
          <p:cNvSpPr>
            <a:spLocks noGrp="1" noChangeArrowheads="1"/>
          </p:cNvSpPr>
          <p:nvPr>
            <p:ph type="sldNum" sz="quarter" idx="5"/>
          </p:nvPr>
        </p:nvSpPr>
        <p:spPr>
          <a:ln/>
        </p:spPr>
        <p:txBody>
          <a:bodyPr/>
          <a:lstStyle/>
          <a:p>
            <a:fld id="{6C4DB0AA-0DAD-5547-84C1-DC51E71CFC23}" type="slidenum">
              <a:rPr lang="en-US" altLang="en-US"/>
              <a:pPr/>
              <a:t>17</a:t>
            </a:fld>
            <a:endParaRPr lang="en-US" altLang="en-US"/>
          </a:p>
        </p:txBody>
      </p:sp>
      <p:sp>
        <p:nvSpPr>
          <p:cNvPr id="922626" name="Rectangle 2">
            <a:extLst>
              <a:ext uri="{FF2B5EF4-FFF2-40B4-BE49-F238E27FC236}">
                <a16:creationId xmlns:a16="http://schemas.microsoft.com/office/drawing/2014/main" id="{116CBD27-DA79-E769-F719-CBED5B8C2111}"/>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BA9ADC53-2EAF-0062-F948-CF7C5398BE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0725E5-CEB9-A5DF-3D1E-0029A50F46A2}"/>
              </a:ext>
            </a:extLst>
          </p:cNvPr>
          <p:cNvSpPr>
            <a:spLocks noGrp="1" noChangeArrowheads="1"/>
          </p:cNvSpPr>
          <p:nvPr>
            <p:ph type="sldNum" sz="quarter" idx="5"/>
          </p:nvPr>
        </p:nvSpPr>
        <p:spPr>
          <a:ln/>
        </p:spPr>
        <p:txBody>
          <a:bodyPr/>
          <a:lstStyle/>
          <a:p>
            <a:fld id="{5C78F232-124D-4543-9DEB-62BA6EA1A8A9}" type="slidenum">
              <a:rPr lang="en-US" altLang="en-US"/>
              <a:pPr/>
              <a:t>18</a:t>
            </a:fld>
            <a:endParaRPr lang="en-US" altLang="en-US"/>
          </a:p>
        </p:txBody>
      </p:sp>
      <p:sp>
        <p:nvSpPr>
          <p:cNvPr id="923650" name="Rectangle 2">
            <a:extLst>
              <a:ext uri="{FF2B5EF4-FFF2-40B4-BE49-F238E27FC236}">
                <a16:creationId xmlns:a16="http://schemas.microsoft.com/office/drawing/2014/main" id="{3FAA3061-7151-417F-2E31-10C2341C9BB5}"/>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AE0AC159-5C4E-FE49-DAF7-50E590E67B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01625A-1D1C-774A-3772-D4E0F13ED9F2}"/>
              </a:ext>
            </a:extLst>
          </p:cNvPr>
          <p:cNvSpPr>
            <a:spLocks noGrp="1" noChangeArrowheads="1"/>
          </p:cNvSpPr>
          <p:nvPr>
            <p:ph type="sldNum" sz="quarter" idx="5"/>
          </p:nvPr>
        </p:nvSpPr>
        <p:spPr>
          <a:ln/>
        </p:spPr>
        <p:txBody>
          <a:bodyPr/>
          <a:lstStyle/>
          <a:p>
            <a:fld id="{EB6A2443-C72B-6E48-A204-C0735F43052A}" type="slidenum">
              <a:rPr lang="en-US" altLang="en-US"/>
              <a:pPr/>
              <a:t>19</a:t>
            </a:fld>
            <a:endParaRPr lang="en-US" altLang="en-US"/>
          </a:p>
        </p:txBody>
      </p:sp>
      <p:sp>
        <p:nvSpPr>
          <p:cNvPr id="924674" name="Rectangle 2">
            <a:extLst>
              <a:ext uri="{FF2B5EF4-FFF2-40B4-BE49-F238E27FC236}">
                <a16:creationId xmlns:a16="http://schemas.microsoft.com/office/drawing/2014/main" id="{77072E05-5835-7C4F-61E4-F0CEE5F9BFAB}"/>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85ED53E4-6C2A-D4EA-FA31-ED08F4648D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3770B3-59EC-7F75-5908-F5393D46C0CA}"/>
              </a:ext>
            </a:extLst>
          </p:cNvPr>
          <p:cNvSpPr>
            <a:spLocks noGrp="1" noChangeArrowheads="1"/>
          </p:cNvSpPr>
          <p:nvPr>
            <p:ph type="sldNum" sz="quarter" idx="5"/>
          </p:nvPr>
        </p:nvSpPr>
        <p:spPr>
          <a:ln/>
        </p:spPr>
        <p:txBody>
          <a:bodyPr/>
          <a:lstStyle/>
          <a:p>
            <a:fld id="{249C22BE-F3A3-3447-8EB3-FB9BA37B8C22}" type="slidenum">
              <a:rPr lang="en-US" altLang="en-US"/>
              <a:pPr/>
              <a:t>2</a:t>
            </a:fld>
            <a:endParaRPr lang="en-US" altLang="en-US"/>
          </a:p>
        </p:txBody>
      </p:sp>
      <p:sp>
        <p:nvSpPr>
          <p:cNvPr id="907266" name="Rectangle 2">
            <a:extLst>
              <a:ext uri="{FF2B5EF4-FFF2-40B4-BE49-F238E27FC236}">
                <a16:creationId xmlns:a16="http://schemas.microsoft.com/office/drawing/2014/main" id="{FC04DEC9-937C-2043-55B9-20E28E922336}"/>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5D287909-F546-717A-5430-E04D7E9174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094150-6366-C5D8-7B92-9AACFE18B511}"/>
              </a:ext>
            </a:extLst>
          </p:cNvPr>
          <p:cNvSpPr>
            <a:spLocks noGrp="1" noChangeArrowheads="1"/>
          </p:cNvSpPr>
          <p:nvPr>
            <p:ph type="sldNum" sz="quarter" idx="5"/>
          </p:nvPr>
        </p:nvSpPr>
        <p:spPr>
          <a:ln/>
        </p:spPr>
        <p:txBody>
          <a:bodyPr/>
          <a:lstStyle/>
          <a:p>
            <a:fld id="{627D0044-5867-8445-A4D7-AEDCE9FCCBB5}" type="slidenum">
              <a:rPr lang="en-US" altLang="en-US"/>
              <a:pPr/>
              <a:t>20</a:t>
            </a:fld>
            <a:endParaRPr lang="en-US" altLang="en-US"/>
          </a:p>
        </p:txBody>
      </p:sp>
      <p:sp>
        <p:nvSpPr>
          <p:cNvPr id="925698" name="Rectangle 2">
            <a:extLst>
              <a:ext uri="{FF2B5EF4-FFF2-40B4-BE49-F238E27FC236}">
                <a16:creationId xmlns:a16="http://schemas.microsoft.com/office/drawing/2014/main" id="{B1DBF938-EBC4-6C8F-E805-2230A2FF3FF5}"/>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0D0341A7-6150-83E5-56FC-B9D72D38C4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0165F3-A20D-DAEF-C843-0DCC504047CD}"/>
              </a:ext>
            </a:extLst>
          </p:cNvPr>
          <p:cNvSpPr>
            <a:spLocks noGrp="1" noChangeArrowheads="1"/>
          </p:cNvSpPr>
          <p:nvPr>
            <p:ph type="sldNum" sz="quarter" idx="5"/>
          </p:nvPr>
        </p:nvSpPr>
        <p:spPr>
          <a:ln/>
        </p:spPr>
        <p:txBody>
          <a:bodyPr/>
          <a:lstStyle/>
          <a:p>
            <a:fld id="{EC83FE45-5984-3741-B358-DF544129B7F0}" type="slidenum">
              <a:rPr lang="en-US" altLang="en-US"/>
              <a:pPr/>
              <a:t>21</a:t>
            </a:fld>
            <a:endParaRPr lang="en-US" altLang="en-US"/>
          </a:p>
        </p:txBody>
      </p:sp>
      <p:sp>
        <p:nvSpPr>
          <p:cNvPr id="926722" name="Rectangle 2">
            <a:extLst>
              <a:ext uri="{FF2B5EF4-FFF2-40B4-BE49-F238E27FC236}">
                <a16:creationId xmlns:a16="http://schemas.microsoft.com/office/drawing/2014/main" id="{35DF36F6-8A2F-BB63-6372-5ECB7417E792}"/>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0F23F635-9411-A594-CECA-6FA434C375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EBDDF6-DAA3-F0DB-AA2D-4FA78C8A8067}"/>
              </a:ext>
            </a:extLst>
          </p:cNvPr>
          <p:cNvSpPr>
            <a:spLocks noGrp="1" noChangeArrowheads="1"/>
          </p:cNvSpPr>
          <p:nvPr>
            <p:ph type="sldNum" sz="quarter" idx="5"/>
          </p:nvPr>
        </p:nvSpPr>
        <p:spPr>
          <a:ln/>
        </p:spPr>
        <p:txBody>
          <a:bodyPr/>
          <a:lstStyle/>
          <a:p>
            <a:fld id="{C1922CCC-419F-2846-BDF0-2FF67645193C}" type="slidenum">
              <a:rPr lang="en-US" altLang="en-US"/>
              <a:pPr/>
              <a:t>22</a:t>
            </a:fld>
            <a:endParaRPr lang="en-US" altLang="en-US"/>
          </a:p>
        </p:txBody>
      </p:sp>
      <p:sp>
        <p:nvSpPr>
          <p:cNvPr id="927746" name="Rectangle 2">
            <a:extLst>
              <a:ext uri="{FF2B5EF4-FFF2-40B4-BE49-F238E27FC236}">
                <a16:creationId xmlns:a16="http://schemas.microsoft.com/office/drawing/2014/main" id="{39B14345-2E3A-EA23-F5D9-C2663A23E896}"/>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417B93CA-DEBF-1214-AFB5-31B44E5A5B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AC9E14-2881-857B-6899-F67BBCC88F1B}"/>
              </a:ext>
            </a:extLst>
          </p:cNvPr>
          <p:cNvSpPr>
            <a:spLocks noGrp="1" noChangeArrowheads="1"/>
          </p:cNvSpPr>
          <p:nvPr>
            <p:ph type="sldNum" sz="quarter" idx="5"/>
          </p:nvPr>
        </p:nvSpPr>
        <p:spPr>
          <a:ln/>
        </p:spPr>
        <p:txBody>
          <a:bodyPr/>
          <a:lstStyle/>
          <a:p>
            <a:fld id="{8C5E75FB-570F-0044-B52B-63091F30EFE7}" type="slidenum">
              <a:rPr lang="en-US" altLang="en-US"/>
              <a:pPr/>
              <a:t>23</a:t>
            </a:fld>
            <a:endParaRPr lang="en-US" altLang="en-US"/>
          </a:p>
        </p:txBody>
      </p:sp>
      <p:sp>
        <p:nvSpPr>
          <p:cNvPr id="928770" name="Rectangle 2">
            <a:extLst>
              <a:ext uri="{FF2B5EF4-FFF2-40B4-BE49-F238E27FC236}">
                <a16:creationId xmlns:a16="http://schemas.microsoft.com/office/drawing/2014/main" id="{85EA1197-8443-874E-E4D2-CDFEADF58772}"/>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EB022D20-7C5E-D917-C8C2-247A59073D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AE912E-FE98-22D2-F296-8E6F819DB2E7}"/>
              </a:ext>
            </a:extLst>
          </p:cNvPr>
          <p:cNvSpPr>
            <a:spLocks noGrp="1" noChangeArrowheads="1"/>
          </p:cNvSpPr>
          <p:nvPr>
            <p:ph type="sldNum" sz="quarter" idx="5"/>
          </p:nvPr>
        </p:nvSpPr>
        <p:spPr>
          <a:ln/>
        </p:spPr>
        <p:txBody>
          <a:bodyPr/>
          <a:lstStyle/>
          <a:p>
            <a:fld id="{8749C213-8128-DC49-BAA7-B5CB2E8D9E6E}" type="slidenum">
              <a:rPr lang="en-US" altLang="en-US"/>
              <a:pPr/>
              <a:t>24</a:t>
            </a:fld>
            <a:endParaRPr lang="en-US" altLang="en-US"/>
          </a:p>
        </p:txBody>
      </p:sp>
      <p:sp>
        <p:nvSpPr>
          <p:cNvPr id="929794" name="Rectangle 2">
            <a:extLst>
              <a:ext uri="{FF2B5EF4-FFF2-40B4-BE49-F238E27FC236}">
                <a16:creationId xmlns:a16="http://schemas.microsoft.com/office/drawing/2014/main" id="{829DE6E5-B330-C80B-F93F-AD5729917047}"/>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19308860-0B33-2EAF-5AC0-1F4FAEDD6C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42DCD4-2896-2055-426F-63803A44C7F9}"/>
              </a:ext>
            </a:extLst>
          </p:cNvPr>
          <p:cNvSpPr>
            <a:spLocks noGrp="1" noChangeArrowheads="1"/>
          </p:cNvSpPr>
          <p:nvPr>
            <p:ph type="sldNum" sz="quarter" idx="5"/>
          </p:nvPr>
        </p:nvSpPr>
        <p:spPr>
          <a:ln/>
        </p:spPr>
        <p:txBody>
          <a:bodyPr/>
          <a:lstStyle/>
          <a:p>
            <a:fld id="{CC26FBEB-EF83-9F46-A202-B47D93D13455}" type="slidenum">
              <a:rPr lang="en-US" altLang="en-US"/>
              <a:pPr/>
              <a:t>25</a:t>
            </a:fld>
            <a:endParaRPr lang="en-US" altLang="en-US"/>
          </a:p>
        </p:txBody>
      </p:sp>
      <p:sp>
        <p:nvSpPr>
          <p:cNvPr id="930818" name="Rectangle 2">
            <a:extLst>
              <a:ext uri="{FF2B5EF4-FFF2-40B4-BE49-F238E27FC236}">
                <a16:creationId xmlns:a16="http://schemas.microsoft.com/office/drawing/2014/main" id="{4CF52D8B-01E5-AF6D-F6B1-32486B47DEC1}"/>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54792255-25F9-06CC-4619-934AB5E2C9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5FFD27-48FE-8E57-EAC8-402A7886F7F5}"/>
              </a:ext>
            </a:extLst>
          </p:cNvPr>
          <p:cNvSpPr>
            <a:spLocks noGrp="1" noChangeArrowheads="1"/>
          </p:cNvSpPr>
          <p:nvPr>
            <p:ph type="sldNum" sz="quarter" idx="5"/>
          </p:nvPr>
        </p:nvSpPr>
        <p:spPr>
          <a:ln/>
        </p:spPr>
        <p:txBody>
          <a:bodyPr/>
          <a:lstStyle/>
          <a:p>
            <a:fld id="{4804423E-4403-5047-82D7-931D147D58CE}" type="slidenum">
              <a:rPr lang="en-US" altLang="en-US"/>
              <a:pPr/>
              <a:t>26</a:t>
            </a:fld>
            <a:endParaRPr lang="en-US" altLang="en-US"/>
          </a:p>
        </p:txBody>
      </p:sp>
      <p:sp>
        <p:nvSpPr>
          <p:cNvPr id="931842" name="Rectangle 2">
            <a:extLst>
              <a:ext uri="{FF2B5EF4-FFF2-40B4-BE49-F238E27FC236}">
                <a16:creationId xmlns:a16="http://schemas.microsoft.com/office/drawing/2014/main" id="{B072CA40-F603-944E-16F7-07A1300B3847}"/>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09EF8B8B-F126-0D2A-BE65-E4120AEC6C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FA40EB-C4E6-F09B-3E4D-EB6445DB44E3}"/>
              </a:ext>
            </a:extLst>
          </p:cNvPr>
          <p:cNvSpPr>
            <a:spLocks noGrp="1" noChangeArrowheads="1"/>
          </p:cNvSpPr>
          <p:nvPr>
            <p:ph type="sldNum" sz="quarter" idx="5"/>
          </p:nvPr>
        </p:nvSpPr>
        <p:spPr>
          <a:ln/>
        </p:spPr>
        <p:txBody>
          <a:bodyPr/>
          <a:lstStyle/>
          <a:p>
            <a:fld id="{81A4913D-640C-1F4C-B04B-5DFC6E3B12AC}" type="slidenum">
              <a:rPr lang="en-US" altLang="en-US"/>
              <a:pPr/>
              <a:t>27</a:t>
            </a:fld>
            <a:endParaRPr lang="en-US" altLang="en-US"/>
          </a:p>
        </p:txBody>
      </p:sp>
      <p:sp>
        <p:nvSpPr>
          <p:cNvPr id="932866" name="Rectangle 2">
            <a:extLst>
              <a:ext uri="{FF2B5EF4-FFF2-40B4-BE49-F238E27FC236}">
                <a16:creationId xmlns:a16="http://schemas.microsoft.com/office/drawing/2014/main" id="{C002B6F6-3D56-93C2-BD10-3DC1B59A550F}"/>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DCA26D86-6697-FEEB-DCC6-185B79B172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FF2374-105F-3279-1474-B3C56938C375}"/>
              </a:ext>
            </a:extLst>
          </p:cNvPr>
          <p:cNvSpPr>
            <a:spLocks noGrp="1" noChangeArrowheads="1"/>
          </p:cNvSpPr>
          <p:nvPr>
            <p:ph type="sldNum" sz="quarter" idx="5"/>
          </p:nvPr>
        </p:nvSpPr>
        <p:spPr>
          <a:ln/>
        </p:spPr>
        <p:txBody>
          <a:bodyPr/>
          <a:lstStyle/>
          <a:p>
            <a:fld id="{C0788011-9B99-B046-BBD8-C5365FDCE27F}" type="slidenum">
              <a:rPr lang="en-US" altLang="en-US"/>
              <a:pPr/>
              <a:t>28</a:t>
            </a:fld>
            <a:endParaRPr lang="en-US" altLang="en-US"/>
          </a:p>
        </p:txBody>
      </p:sp>
      <p:sp>
        <p:nvSpPr>
          <p:cNvPr id="933890" name="Rectangle 2">
            <a:extLst>
              <a:ext uri="{FF2B5EF4-FFF2-40B4-BE49-F238E27FC236}">
                <a16:creationId xmlns:a16="http://schemas.microsoft.com/office/drawing/2014/main" id="{4656F727-1DC5-9B47-DBC6-7C19DE8140CC}"/>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E891B4FD-55CC-DEF3-7630-CA882E1197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8CD095-D119-E118-622F-6601F5A7A5AB}"/>
              </a:ext>
            </a:extLst>
          </p:cNvPr>
          <p:cNvSpPr>
            <a:spLocks noGrp="1" noChangeArrowheads="1"/>
          </p:cNvSpPr>
          <p:nvPr>
            <p:ph type="sldNum" sz="quarter" idx="5"/>
          </p:nvPr>
        </p:nvSpPr>
        <p:spPr>
          <a:ln/>
        </p:spPr>
        <p:txBody>
          <a:bodyPr/>
          <a:lstStyle/>
          <a:p>
            <a:fld id="{639A764F-94A2-E74B-8375-5A3B396C99AF}" type="slidenum">
              <a:rPr lang="en-US" altLang="en-US"/>
              <a:pPr/>
              <a:t>29</a:t>
            </a:fld>
            <a:endParaRPr lang="en-US" altLang="en-US"/>
          </a:p>
        </p:txBody>
      </p:sp>
      <p:sp>
        <p:nvSpPr>
          <p:cNvPr id="934914" name="Rectangle 2">
            <a:extLst>
              <a:ext uri="{FF2B5EF4-FFF2-40B4-BE49-F238E27FC236}">
                <a16:creationId xmlns:a16="http://schemas.microsoft.com/office/drawing/2014/main" id="{02855145-E331-455D-C7B3-970232FEDA30}"/>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AF5E95A7-DF5B-F34A-6F3B-418DC06B01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519BE4-E273-D9DC-3368-715768C34FB6}"/>
              </a:ext>
            </a:extLst>
          </p:cNvPr>
          <p:cNvSpPr>
            <a:spLocks noGrp="1" noChangeArrowheads="1"/>
          </p:cNvSpPr>
          <p:nvPr>
            <p:ph type="sldNum" sz="quarter" idx="5"/>
          </p:nvPr>
        </p:nvSpPr>
        <p:spPr>
          <a:ln/>
        </p:spPr>
        <p:txBody>
          <a:bodyPr/>
          <a:lstStyle/>
          <a:p>
            <a:fld id="{8F34260C-5571-D947-9595-DF6FE6336882}" type="slidenum">
              <a:rPr lang="en-US" altLang="en-US"/>
              <a:pPr/>
              <a:t>3</a:t>
            </a:fld>
            <a:endParaRPr lang="en-US" altLang="en-US"/>
          </a:p>
        </p:txBody>
      </p:sp>
      <p:sp>
        <p:nvSpPr>
          <p:cNvPr id="908290" name="Rectangle 2">
            <a:extLst>
              <a:ext uri="{FF2B5EF4-FFF2-40B4-BE49-F238E27FC236}">
                <a16:creationId xmlns:a16="http://schemas.microsoft.com/office/drawing/2014/main" id="{E6DFBB22-E938-0841-F5BC-B43E11AA35A9}"/>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1C384150-31B4-60DE-9271-BB0CC16FE8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093738-859A-2CFF-52B5-A84C06CFE194}"/>
              </a:ext>
            </a:extLst>
          </p:cNvPr>
          <p:cNvSpPr>
            <a:spLocks noGrp="1" noChangeArrowheads="1"/>
          </p:cNvSpPr>
          <p:nvPr>
            <p:ph type="sldNum" sz="quarter" idx="5"/>
          </p:nvPr>
        </p:nvSpPr>
        <p:spPr>
          <a:ln/>
        </p:spPr>
        <p:txBody>
          <a:bodyPr/>
          <a:lstStyle/>
          <a:p>
            <a:fld id="{92A939B6-D8DA-F34D-983E-E25389D73D78}" type="slidenum">
              <a:rPr lang="en-US" altLang="en-US"/>
              <a:pPr/>
              <a:t>30</a:t>
            </a:fld>
            <a:endParaRPr lang="en-US" altLang="en-US"/>
          </a:p>
        </p:txBody>
      </p:sp>
      <p:sp>
        <p:nvSpPr>
          <p:cNvPr id="935938" name="Rectangle 2">
            <a:extLst>
              <a:ext uri="{FF2B5EF4-FFF2-40B4-BE49-F238E27FC236}">
                <a16:creationId xmlns:a16="http://schemas.microsoft.com/office/drawing/2014/main" id="{C4B9E799-D491-8CBF-F61D-27B1BEDBC043}"/>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00A86F57-69AD-AAC4-B5D3-1722C1104A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A40594-48FF-CBBD-399A-1848F0A0135D}"/>
              </a:ext>
            </a:extLst>
          </p:cNvPr>
          <p:cNvSpPr>
            <a:spLocks noGrp="1" noChangeArrowheads="1"/>
          </p:cNvSpPr>
          <p:nvPr>
            <p:ph type="sldNum" sz="quarter" idx="5"/>
          </p:nvPr>
        </p:nvSpPr>
        <p:spPr>
          <a:ln/>
        </p:spPr>
        <p:txBody>
          <a:bodyPr/>
          <a:lstStyle/>
          <a:p>
            <a:fld id="{AFB08132-268D-9946-ABB6-09EE915C707B}" type="slidenum">
              <a:rPr lang="en-US" altLang="en-US"/>
              <a:pPr/>
              <a:t>31</a:t>
            </a:fld>
            <a:endParaRPr lang="en-US" altLang="en-US"/>
          </a:p>
        </p:txBody>
      </p:sp>
      <p:sp>
        <p:nvSpPr>
          <p:cNvPr id="936962" name="Rectangle 2">
            <a:extLst>
              <a:ext uri="{FF2B5EF4-FFF2-40B4-BE49-F238E27FC236}">
                <a16:creationId xmlns:a16="http://schemas.microsoft.com/office/drawing/2014/main" id="{71EC8D5D-0B08-67B7-FD1D-170BC175CC3A}"/>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A29D68C3-57A0-499D-B313-457CD56318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930831-8866-D405-603B-601F2D5C062A}"/>
              </a:ext>
            </a:extLst>
          </p:cNvPr>
          <p:cNvSpPr>
            <a:spLocks noGrp="1" noChangeArrowheads="1"/>
          </p:cNvSpPr>
          <p:nvPr>
            <p:ph type="sldNum" sz="quarter" idx="5"/>
          </p:nvPr>
        </p:nvSpPr>
        <p:spPr>
          <a:ln/>
        </p:spPr>
        <p:txBody>
          <a:bodyPr/>
          <a:lstStyle/>
          <a:p>
            <a:fld id="{CF9BB64D-0FEB-C649-B9B6-755004D80991}" type="slidenum">
              <a:rPr lang="en-US" altLang="en-US"/>
              <a:pPr/>
              <a:t>32</a:t>
            </a:fld>
            <a:endParaRPr lang="en-US" altLang="en-US"/>
          </a:p>
        </p:txBody>
      </p:sp>
      <p:sp>
        <p:nvSpPr>
          <p:cNvPr id="937986" name="Rectangle 2">
            <a:extLst>
              <a:ext uri="{FF2B5EF4-FFF2-40B4-BE49-F238E27FC236}">
                <a16:creationId xmlns:a16="http://schemas.microsoft.com/office/drawing/2014/main" id="{6EDB3C82-D984-010A-367B-1409A6FB36C1}"/>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400D7F1E-7E51-7CCD-EAF1-1535C6E5B7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4BDAAF-E47C-C1A5-F091-110F95480447}"/>
              </a:ext>
            </a:extLst>
          </p:cNvPr>
          <p:cNvSpPr>
            <a:spLocks noGrp="1" noChangeArrowheads="1"/>
          </p:cNvSpPr>
          <p:nvPr>
            <p:ph type="sldNum" sz="quarter" idx="5"/>
          </p:nvPr>
        </p:nvSpPr>
        <p:spPr>
          <a:ln/>
        </p:spPr>
        <p:txBody>
          <a:bodyPr/>
          <a:lstStyle/>
          <a:p>
            <a:fld id="{3595964B-731C-4F42-90EC-319322234C7B}" type="slidenum">
              <a:rPr lang="en-US" altLang="en-US"/>
              <a:pPr/>
              <a:t>33</a:t>
            </a:fld>
            <a:endParaRPr lang="en-US" altLang="en-US"/>
          </a:p>
        </p:txBody>
      </p:sp>
      <p:sp>
        <p:nvSpPr>
          <p:cNvPr id="939010" name="Rectangle 2">
            <a:extLst>
              <a:ext uri="{FF2B5EF4-FFF2-40B4-BE49-F238E27FC236}">
                <a16:creationId xmlns:a16="http://schemas.microsoft.com/office/drawing/2014/main" id="{B1D9B6DB-E447-B99E-FEE7-1F642E2BD6E2}"/>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9C1A75AA-191A-7836-1543-F55690B7F8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1B553E-3D2C-71D4-E537-B74C7F008D3C}"/>
              </a:ext>
            </a:extLst>
          </p:cNvPr>
          <p:cNvSpPr>
            <a:spLocks noGrp="1" noChangeArrowheads="1"/>
          </p:cNvSpPr>
          <p:nvPr>
            <p:ph type="sldNum" sz="quarter" idx="5"/>
          </p:nvPr>
        </p:nvSpPr>
        <p:spPr>
          <a:ln/>
        </p:spPr>
        <p:txBody>
          <a:bodyPr/>
          <a:lstStyle/>
          <a:p>
            <a:fld id="{F054F1ED-8263-634A-835E-E89FCF982531}" type="slidenum">
              <a:rPr lang="en-US" altLang="en-US"/>
              <a:pPr/>
              <a:t>34</a:t>
            </a:fld>
            <a:endParaRPr lang="en-US" altLang="en-US"/>
          </a:p>
        </p:txBody>
      </p:sp>
      <p:sp>
        <p:nvSpPr>
          <p:cNvPr id="940034" name="Rectangle 2">
            <a:extLst>
              <a:ext uri="{FF2B5EF4-FFF2-40B4-BE49-F238E27FC236}">
                <a16:creationId xmlns:a16="http://schemas.microsoft.com/office/drawing/2014/main" id="{A3785487-33DA-071E-E451-EE8A6F7C7959}"/>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BC1CF412-A286-8334-7CA6-402E8E877C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0E44DB-1B58-FFF0-FF2F-9CADB6165140}"/>
              </a:ext>
            </a:extLst>
          </p:cNvPr>
          <p:cNvSpPr>
            <a:spLocks noGrp="1" noChangeArrowheads="1"/>
          </p:cNvSpPr>
          <p:nvPr>
            <p:ph type="sldNum" sz="quarter" idx="5"/>
          </p:nvPr>
        </p:nvSpPr>
        <p:spPr>
          <a:ln/>
        </p:spPr>
        <p:txBody>
          <a:bodyPr/>
          <a:lstStyle/>
          <a:p>
            <a:fld id="{CB193A46-A944-5F44-A474-2E19640CE3B9}" type="slidenum">
              <a:rPr lang="en-US" altLang="en-US"/>
              <a:pPr/>
              <a:t>35</a:t>
            </a:fld>
            <a:endParaRPr lang="en-US" altLang="en-US"/>
          </a:p>
        </p:txBody>
      </p:sp>
      <p:sp>
        <p:nvSpPr>
          <p:cNvPr id="941058" name="Rectangle 2">
            <a:extLst>
              <a:ext uri="{FF2B5EF4-FFF2-40B4-BE49-F238E27FC236}">
                <a16:creationId xmlns:a16="http://schemas.microsoft.com/office/drawing/2014/main" id="{AE25BB81-CB12-26B3-016D-3C24A4E4796B}"/>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9F119AA6-15A8-AC6D-599C-A5BAF9DE6A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F6E25D-E613-8B14-4C6E-1BC43E0DFA80}"/>
              </a:ext>
            </a:extLst>
          </p:cNvPr>
          <p:cNvSpPr>
            <a:spLocks noGrp="1" noChangeArrowheads="1"/>
          </p:cNvSpPr>
          <p:nvPr>
            <p:ph type="sldNum" sz="quarter" idx="5"/>
          </p:nvPr>
        </p:nvSpPr>
        <p:spPr>
          <a:ln/>
        </p:spPr>
        <p:txBody>
          <a:bodyPr/>
          <a:lstStyle/>
          <a:p>
            <a:fld id="{8B991A5B-D034-8841-8484-DBFC199FD0AA}" type="slidenum">
              <a:rPr lang="en-US" altLang="en-US"/>
              <a:pPr/>
              <a:t>36</a:t>
            </a:fld>
            <a:endParaRPr lang="en-US" altLang="en-US"/>
          </a:p>
        </p:txBody>
      </p:sp>
      <p:sp>
        <p:nvSpPr>
          <p:cNvPr id="942082" name="Rectangle 2">
            <a:extLst>
              <a:ext uri="{FF2B5EF4-FFF2-40B4-BE49-F238E27FC236}">
                <a16:creationId xmlns:a16="http://schemas.microsoft.com/office/drawing/2014/main" id="{435D75AC-CAB6-A9AB-3375-EDA71A06558A}"/>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223769A2-24CF-31D3-8E84-026F5B9E61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2E2BC0-CCA4-963C-3D7F-7D80E571A130}"/>
              </a:ext>
            </a:extLst>
          </p:cNvPr>
          <p:cNvSpPr>
            <a:spLocks noGrp="1" noChangeArrowheads="1"/>
          </p:cNvSpPr>
          <p:nvPr>
            <p:ph type="sldNum" sz="quarter" idx="5"/>
          </p:nvPr>
        </p:nvSpPr>
        <p:spPr>
          <a:ln/>
        </p:spPr>
        <p:txBody>
          <a:bodyPr/>
          <a:lstStyle/>
          <a:p>
            <a:fld id="{51ADA1C9-9B00-FB4F-AEC7-C4AC0D7E1FDA}" type="slidenum">
              <a:rPr lang="en-US" altLang="en-US"/>
              <a:pPr/>
              <a:t>37</a:t>
            </a:fld>
            <a:endParaRPr lang="en-US" altLang="en-US"/>
          </a:p>
        </p:txBody>
      </p:sp>
      <p:sp>
        <p:nvSpPr>
          <p:cNvPr id="943106" name="Rectangle 2">
            <a:extLst>
              <a:ext uri="{FF2B5EF4-FFF2-40B4-BE49-F238E27FC236}">
                <a16:creationId xmlns:a16="http://schemas.microsoft.com/office/drawing/2014/main" id="{965F7C63-266A-2726-163D-364A9592982F}"/>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65C3C49E-C8A5-9274-25AB-21EDB1839A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BB819A-14DF-2A9F-EFCF-63A945B30AED}"/>
              </a:ext>
            </a:extLst>
          </p:cNvPr>
          <p:cNvSpPr>
            <a:spLocks noGrp="1" noChangeArrowheads="1"/>
          </p:cNvSpPr>
          <p:nvPr>
            <p:ph type="sldNum" sz="quarter" idx="5"/>
          </p:nvPr>
        </p:nvSpPr>
        <p:spPr>
          <a:ln/>
        </p:spPr>
        <p:txBody>
          <a:bodyPr/>
          <a:lstStyle/>
          <a:p>
            <a:fld id="{ED991444-1C5B-3647-817C-91650E707FB3}" type="slidenum">
              <a:rPr lang="en-US" altLang="en-US"/>
              <a:pPr/>
              <a:t>38</a:t>
            </a:fld>
            <a:endParaRPr lang="en-US" altLang="en-US"/>
          </a:p>
        </p:txBody>
      </p:sp>
      <p:sp>
        <p:nvSpPr>
          <p:cNvPr id="944130" name="Rectangle 2">
            <a:extLst>
              <a:ext uri="{FF2B5EF4-FFF2-40B4-BE49-F238E27FC236}">
                <a16:creationId xmlns:a16="http://schemas.microsoft.com/office/drawing/2014/main" id="{E75BE237-1138-CCF3-828F-FEB7FE45C61F}"/>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81B6C4AF-E1C8-67CA-5043-4D1A129A36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A7B02D-98E6-AC81-599C-E0F21BE78D2B}"/>
              </a:ext>
            </a:extLst>
          </p:cNvPr>
          <p:cNvSpPr>
            <a:spLocks noGrp="1" noChangeArrowheads="1"/>
          </p:cNvSpPr>
          <p:nvPr>
            <p:ph type="sldNum" sz="quarter" idx="5"/>
          </p:nvPr>
        </p:nvSpPr>
        <p:spPr>
          <a:ln/>
        </p:spPr>
        <p:txBody>
          <a:bodyPr/>
          <a:lstStyle/>
          <a:p>
            <a:fld id="{A0374BB0-C768-CB42-A494-134A05773CDD}" type="slidenum">
              <a:rPr lang="en-US" altLang="en-US"/>
              <a:pPr/>
              <a:t>39</a:t>
            </a:fld>
            <a:endParaRPr lang="en-US" altLang="en-US"/>
          </a:p>
        </p:txBody>
      </p:sp>
      <p:sp>
        <p:nvSpPr>
          <p:cNvPr id="945154" name="Rectangle 2">
            <a:extLst>
              <a:ext uri="{FF2B5EF4-FFF2-40B4-BE49-F238E27FC236}">
                <a16:creationId xmlns:a16="http://schemas.microsoft.com/office/drawing/2014/main" id="{D9C871C6-84C3-DF43-D586-2DD918E95BA7}"/>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42EF7A24-915B-5894-7FDD-7397632FDB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91D539-D13B-09D5-DD4E-62247600264E}"/>
              </a:ext>
            </a:extLst>
          </p:cNvPr>
          <p:cNvSpPr>
            <a:spLocks noGrp="1" noChangeArrowheads="1"/>
          </p:cNvSpPr>
          <p:nvPr>
            <p:ph type="sldNum" sz="quarter" idx="5"/>
          </p:nvPr>
        </p:nvSpPr>
        <p:spPr>
          <a:ln/>
        </p:spPr>
        <p:txBody>
          <a:bodyPr/>
          <a:lstStyle/>
          <a:p>
            <a:fld id="{6B28002B-A2E7-E241-8B95-918554B35F52}" type="slidenum">
              <a:rPr lang="en-US" altLang="en-US"/>
              <a:pPr/>
              <a:t>4</a:t>
            </a:fld>
            <a:endParaRPr lang="en-US" altLang="en-US"/>
          </a:p>
        </p:txBody>
      </p:sp>
      <p:sp>
        <p:nvSpPr>
          <p:cNvPr id="909314" name="Rectangle 2">
            <a:extLst>
              <a:ext uri="{FF2B5EF4-FFF2-40B4-BE49-F238E27FC236}">
                <a16:creationId xmlns:a16="http://schemas.microsoft.com/office/drawing/2014/main" id="{DBB35655-1BBB-FC9B-716F-0FC88EAA7EDF}"/>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5FE85738-07C7-20EA-1B97-336A98D654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64350E-7C9A-F5F3-A682-518618D6DD82}"/>
              </a:ext>
            </a:extLst>
          </p:cNvPr>
          <p:cNvSpPr>
            <a:spLocks noGrp="1" noChangeArrowheads="1"/>
          </p:cNvSpPr>
          <p:nvPr>
            <p:ph type="sldNum" sz="quarter" idx="5"/>
          </p:nvPr>
        </p:nvSpPr>
        <p:spPr>
          <a:ln/>
        </p:spPr>
        <p:txBody>
          <a:bodyPr/>
          <a:lstStyle/>
          <a:p>
            <a:fld id="{981819C3-C05D-B040-BF87-931C63F89294}" type="slidenum">
              <a:rPr lang="en-US" altLang="en-US"/>
              <a:pPr/>
              <a:t>40</a:t>
            </a:fld>
            <a:endParaRPr lang="en-US" altLang="en-US"/>
          </a:p>
        </p:txBody>
      </p:sp>
      <p:sp>
        <p:nvSpPr>
          <p:cNvPr id="946178" name="Rectangle 2">
            <a:extLst>
              <a:ext uri="{FF2B5EF4-FFF2-40B4-BE49-F238E27FC236}">
                <a16:creationId xmlns:a16="http://schemas.microsoft.com/office/drawing/2014/main" id="{EA8978C9-566D-5E5C-028D-A93C16E758D4}"/>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6322CF62-DEEC-497A-D2C4-A9223F61B3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74E964-FE3A-87E3-FAEF-1E16AD0FCA27}"/>
              </a:ext>
            </a:extLst>
          </p:cNvPr>
          <p:cNvSpPr>
            <a:spLocks noGrp="1" noChangeArrowheads="1"/>
          </p:cNvSpPr>
          <p:nvPr>
            <p:ph type="sldNum" sz="quarter" idx="5"/>
          </p:nvPr>
        </p:nvSpPr>
        <p:spPr>
          <a:ln/>
        </p:spPr>
        <p:txBody>
          <a:bodyPr/>
          <a:lstStyle/>
          <a:p>
            <a:fld id="{1FFCA103-0B5A-E04F-8AFB-68390AB1B1EA}" type="slidenum">
              <a:rPr lang="en-US" altLang="en-US"/>
              <a:pPr/>
              <a:t>41</a:t>
            </a:fld>
            <a:endParaRPr lang="en-US" altLang="en-US"/>
          </a:p>
        </p:txBody>
      </p:sp>
      <p:sp>
        <p:nvSpPr>
          <p:cNvPr id="947202" name="Rectangle 2">
            <a:extLst>
              <a:ext uri="{FF2B5EF4-FFF2-40B4-BE49-F238E27FC236}">
                <a16:creationId xmlns:a16="http://schemas.microsoft.com/office/drawing/2014/main" id="{01939B87-D7A5-963D-8BBF-03B46B7CAFE3}"/>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096B9F23-DFBD-9755-654B-98AE70556B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D6D4C8-42EE-54CA-0BA2-217D615A0C7A}"/>
              </a:ext>
            </a:extLst>
          </p:cNvPr>
          <p:cNvSpPr>
            <a:spLocks noGrp="1" noChangeArrowheads="1"/>
          </p:cNvSpPr>
          <p:nvPr>
            <p:ph type="sldNum" sz="quarter" idx="5"/>
          </p:nvPr>
        </p:nvSpPr>
        <p:spPr>
          <a:ln/>
        </p:spPr>
        <p:txBody>
          <a:bodyPr/>
          <a:lstStyle/>
          <a:p>
            <a:fld id="{B3FB95ED-45BA-4B47-8B20-3DBDF92C4289}" type="slidenum">
              <a:rPr lang="en-US" altLang="en-US"/>
              <a:pPr/>
              <a:t>42</a:t>
            </a:fld>
            <a:endParaRPr lang="en-US" altLang="en-US"/>
          </a:p>
        </p:txBody>
      </p:sp>
      <p:sp>
        <p:nvSpPr>
          <p:cNvPr id="948226" name="Rectangle 2">
            <a:extLst>
              <a:ext uri="{FF2B5EF4-FFF2-40B4-BE49-F238E27FC236}">
                <a16:creationId xmlns:a16="http://schemas.microsoft.com/office/drawing/2014/main" id="{07A8284E-9A78-5900-65AF-99BDB9667464}"/>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5281CEA3-434F-3B3C-C5B0-220691850B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EC7ABD-23ED-08FC-7F39-A6029DD6D8F5}"/>
              </a:ext>
            </a:extLst>
          </p:cNvPr>
          <p:cNvSpPr>
            <a:spLocks noGrp="1" noChangeArrowheads="1"/>
          </p:cNvSpPr>
          <p:nvPr>
            <p:ph type="sldNum" sz="quarter" idx="5"/>
          </p:nvPr>
        </p:nvSpPr>
        <p:spPr>
          <a:ln/>
        </p:spPr>
        <p:txBody>
          <a:bodyPr/>
          <a:lstStyle/>
          <a:p>
            <a:fld id="{B655C26F-CE75-AF40-A582-826BEB6A3597}" type="slidenum">
              <a:rPr lang="en-US" altLang="en-US"/>
              <a:pPr/>
              <a:t>43</a:t>
            </a:fld>
            <a:endParaRPr lang="en-US" altLang="en-US"/>
          </a:p>
        </p:txBody>
      </p:sp>
      <p:sp>
        <p:nvSpPr>
          <p:cNvPr id="949250" name="Rectangle 2">
            <a:extLst>
              <a:ext uri="{FF2B5EF4-FFF2-40B4-BE49-F238E27FC236}">
                <a16:creationId xmlns:a16="http://schemas.microsoft.com/office/drawing/2014/main" id="{D72CF5C2-ECFB-8016-3EC2-305D0588D39C}"/>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F307CF30-DC6B-21D9-4618-B249D0DC18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43293B-6FCD-82F0-F1CE-771D6F2547BC}"/>
              </a:ext>
            </a:extLst>
          </p:cNvPr>
          <p:cNvSpPr>
            <a:spLocks noGrp="1" noChangeArrowheads="1"/>
          </p:cNvSpPr>
          <p:nvPr>
            <p:ph type="sldNum" sz="quarter" idx="5"/>
          </p:nvPr>
        </p:nvSpPr>
        <p:spPr>
          <a:ln/>
        </p:spPr>
        <p:txBody>
          <a:bodyPr/>
          <a:lstStyle/>
          <a:p>
            <a:fld id="{5F7C913F-604B-3343-850F-E8298D61FF89}" type="slidenum">
              <a:rPr lang="en-US" altLang="en-US"/>
              <a:pPr/>
              <a:t>44</a:t>
            </a:fld>
            <a:endParaRPr lang="en-US" altLang="en-US"/>
          </a:p>
        </p:txBody>
      </p:sp>
      <p:sp>
        <p:nvSpPr>
          <p:cNvPr id="950274" name="Rectangle 2">
            <a:extLst>
              <a:ext uri="{FF2B5EF4-FFF2-40B4-BE49-F238E27FC236}">
                <a16:creationId xmlns:a16="http://schemas.microsoft.com/office/drawing/2014/main" id="{EF655CCD-9BB2-63E8-66D6-BD8C2531D736}"/>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94FE5318-768E-1B7B-D905-C76FC8110B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1558A7-7595-D61E-0102-C26A0E7D923A}"/>
              </a:ext>
            </a:extLst>
          </p:cNvPr>
          <p:cNvSpPr>
            <a:spLocks noGrp="1" noChangeArrowheads="1"/>
          </p:cNvSpPr>
          <p:nvPr>
            <p:ph type="sldNum" sz="quarter" idx="5"/>
          </p:nvPr>
        </p:nvSpPr>
        <p:spPr>
          <a:ln/>
        </p:spPr>
        <p:txBody>
          <a:bodyPr/>
          <a:lstStyle/>
          <a:p>
            <a:fld id="{642D2168-7043-FA46-AB4C-B6460DB777CC}" type="slidenum">
              <a:rPr lang="en-US" altLang="en-US"/>
              <a:pPr/>
              <a:t>45</a:t>
            </a:fld>
            <a:endParaRPr lang="en-US" altLang="en-US"/>
          </a:p>
        </p:txBody>
      </p:sp>
      <p:sp>
        <p:nvSpPr>
          <p:cNvPr id="951298" name="Rectangle 2">
            <a:extLst>
              <a:ext uri="{FF2B5EF4-FFF2-40B4-BE49-F238E27FC236}">
                <a16:creationId xmlns:a16="http://schemas.microsoft.com/office/drawing/2014/main" id="{CBFBE71D-BB0E-52C0-749E-ADFB944383F4}"/>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CC5D8114-77B7-8770-ED76-3EC4C4C98E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90C4FE-C2B7-BB99-EB8D-6EDE6A00D08B}"/>
              </a:ext>
            </a:extLst>
          </p:cNvPr>
          <p:cNvSpPr>
            <a:spLocks noGrp="1" noChangeArrowheads="1"/>
          </p:cNvSpPr>
          <p:nvPr>
            <p:ph type="sldNum" sz="quarter" idx="5"/>
          </p:nvPr>
        </p:nvSpPr>
        <p:spPr>
          <a:ln/>
        </p:spPr>
        <p:txBody>
          <a:bodyPr/>
          <a:lstStyle/>
          <a:p>
            <a:fld id="{B23FC320-8E6F-2144-A544-DF3E38AD18BA}" type="slidenum">
              <a:rPr lang="en-US" altLang="en-US"/>
              <a:pPr/>
              <a:t>46</a:t>
            </a:fld>
            <a:endParaRPr lang="en-US" altLang="en-US"/>
          </a:p>
        </p:txBody>
      </p:sp>
      <p:sp>
        <p:nvSpPr>
          <p:cNvPr id="952322" name="Rectangle 2">
            <a:extLst>
              <a:ext uri="{FF2B5EF4-FFF2-40B4-BE49-F238E27FC236}">
                <a16:creationId xmlns:a16="http://schemas.microsoft.com/office/drawing/2014/main" id="{D3DE63B3-64EB-38E3-2139-8538746E2A41}"/>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4C64453B-6300-E176-682C-0ED49D0A99A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46AB4A-5349-C19F-9108-1EB3B9ABEE3C}"/>
              </a:ext>
            </a:extLst>
          </p:cNvPr>
          <p:cNvSpPr>
            <a:spLocks noGrp="1" noChangeArrowheads="1"/>
          </p:cNvSpPr>
          <p:nvPr>
            <p:ph type="sldNum" sz="quarter" idx="5"/>
          </p:nvPr>
        </p:nvSpPr>
        <p:spPr>
          <a:ln/>
        </p:spPr>
        <p:txBody>
          <a:bodyPr/>
          <a:lstStyle/>
          <a:p>
            <a:fld id="{3B81CDF4-D3E1-6641-A913-74D65DD6ACCB}" type="slidenum">
              <a:rPr lang="en-US" altLang="en-US"/>
              <a:pPr/>
              <a:t>47</a:t>
            </a:fld>
            <a:endParaRPr lang="en-US" altLang="en-US"/>
          </a:p>
        </p:txBody>
      </p:sp>
      <p:sp>
        <p:nvSpPr>
          <p:cNvPr id="953346" name="Rectangle 2">
            <a:extLst>
              <a:ext uri="{FF2B5EF4-FFF2-40B4-BE49-F238E27FC236}">
                <a16:creationId xmlns:a16="http://schemas.microsoft.com/office/drawing/2014/main" id="{6A4B20D1-A97F-6891-F504-E9F174A8FA1B}"/>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8814A05B-0DA0-E16E-D8E5-10EE94931C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670D7F-0DBE-32B0-01F7-CCFA81764EA2}"/>
              </a:ext>
            </a:extLst>
          </p:cNvPr>
          <p:cNvSpPr>
            <a:spLocks noGrp="1" noChangeArrowheads="1"/>
          </p:cNvSpPr>
          <p:nvPr>
            <p:ph type="sldNum" sz="quarter" idx="5"/>
          </p:nvPr>
        </p:nvSpPr>
        <p:spPr>
          <a:ln/>
        </p:spPr>
        <p:txBody>
          <a:bodyPr/>
          <a:lstStyle/>
          <a:p>
            <a:fld id="{8C3EDB20-BB71-184F-90CE-CAF765DC4C04}" type="slidenum">
              <a:rPr lang="en-US" altLang="en-US"/>
              <a:pPr/>
              <a:t>48</a:t>
            </a:fld>
            <a:endParaRPr lang="en-US" altLang="en-US"/>
          </a:p>
        </p:txBody>
      </p:sp>
      <p:sp>
        <p:nvSpPr>
          <p:cNvPr id="954370" name="Rectangle 2">
            <a:extLst>
              <a:ext uri="{FF2B5EF4-FFF2-40B4-BE49-F238E27FC236}">
                <a16:creationId xmlns:a16="http://schemas.microsoft.com/office/drawing/2014/main" id="{2DB830A5-76F1-976B-8A15-9AAF14847597}"/>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367CB264-6F6C-E28B-F0B2-BF22C2BEA9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EC05C7-C605-0A6D-A0C4-42427EFAD1C6}"/>
              </a:ext>
            </a:extLst>
          </p:cNvPr>
          <p:cNvSpPr>
            <a:spLocks noGrp="1" noChangeArrowheads="1"/>
          </p:cNvSpPr>
          <p:nvPr>
            <p:ph type="sldNum" sz="quarter" idx="5"/>
          </p:nvPr>
        </p:nvSpPr>
        <p:spPr>
          <a:ln/>
        </p:spPr>
        <p:txBody>
          <a:bodyPr/>
          <a:lstStyle/>
          <a:p>
            <a:fld id="{069D7928-DC6A-F141-AF78-1CCEAC6B1A38}" type="slidenum">
              <a:rPr lang="en-US" altLang="en-US"/>
              <a:pPr/>
              <a:t>5</a:t>
            </a:fld>
            <a:endParaRPr lang="en-US" altLang="en-US"/>
          </a:p>
        </p:txBody>
      </p:sp>
      <p:sp>
        <p:nvSpPr>
          <p:cNvPr id="910338" name="Rectangle 2">
            <a:extLst>
              <a:ext uri="{FF2B5EF4-FFF2-40B4-BE49-F238E27FC236}">
                <a16:creationId xmlns:a16="http://schemas.microsoft.com/office/drawing/2014/main" id="{AB5C7E9D-0E6E-86B7-445F-FC523AE29A00}"/>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F6769DCC-0329-8E37-1A32-261C90323A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7032A3-3AE9-7128-922D-276642064A89}"/>
              </a:ext>
            </a:extLst>
          </p:cNvPr>
          <p:cNvSpPr>
            <a:spLocks noGrp="1" noChangeArrowheads="1"/>
          </p:cNvSpPr>
          <p:nvPr>
            <p:ph type="sldNum" sz="quarter" idx="5"/>
          </p:nvPr>
        </p:nvSpPr>
        <p:spPr>
          <a:ln/>
        </p:spPr>
        <p:txBody>
          <a:bodyPr/>
          <a:lstStyle/>
          <a:p>
            <a:fld id="{5ED62774-0560-BF49-8DFE-980E722641BF}" type="slidenum">
              <a:rPr lang="en-US" altLang="en-US"/>
              <a:pPr/>
              <a:t>6</a:t>
            </a:fld>
            <a:endParaRPr lang="en-US" altLang="en-US"/>
          </a:p>
        </p:txBody>
      </p:sp>
      <p:sp>
        <p:nvSpPr>
          <p:cNvPr id="911362" name="Rectangle 2">
            <a:extLst>
              <a:ext uri="{FF2B5EF4-FFF2-40B4-BE49-F238E27FC236}">
                <a16:creationId xmlns:a16="http://schemas.microsoft.com/office/drawing/2014/main" id="{A15F09F9-37D0-99A8-FF6E-2803B0FF0FE9}"/>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533C45ED-3E90-4ED2-D85B-11981BD406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92220F-679D-8E21-3120-B8B51DAF65E5}"/>
              </a:ext>
            </a:extLst>
          </p:cNvPr>
          <p:cNvSpPr>
            <a:spLocks noGrp="1" noChangeArrowheads="1"/>
          </p:cNvSpPr>
          <p:nvPr>
            <p:ph type="sldNum" sz="quarter" idx="5"/>
          </p:nvPr>
        </p:nvSpPr>
        <p:spPr>
          <a:ln/>
        </p:spPr>
        <p:txBody>
          <a:bodyPr/>
          <a:lstStyle/>
          <a:p>
            <a:fld id="{48402D26-57BE-B241-8D37-6C1597A809D4}" type="slidenum">
              <a:rPr lang="en-US" altLang="en-US"/>
              <a:pPr/>
              <a:t>7</a:t>
            </a:fld>
            <a:endParaRPr lang="en-US" altLang="en-US"/>
          </a:p>
        </p:txBody>
      </p:sp>
      <p:sp>
        <p:nvSpPr>
          <p:cNvPr id="912386" name="Rectangle 2">
            <a:extLst>
              <a:ext uri="{FF2B5EF4-FFF2-40B4-BE49-F238E27FC236}">
                <a16:creationId xmlns:a16="http://schemas.microsoft.com/office/drawing/2014/main" id="{3E759B6A-7CDB-ABCA-97B8-96C9A429CEA0}"/>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97DE999C-3C1B-4455-674F-3FBE5568AA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59E5E4-B294-6115-F05E-20584D731FF5}"/>
              </a:ext>
            </a:extLst>
          </p:cNvPr>
          <p:cNvSpPr>
            <a:spLocks noGrp="1" noChangeArrowheads="1"/>
          </p:cNvSpPr>
          <p:nvPr>
            <p:ph type="sldNum" sz="quarter" idx="5"/>
          </p:nvPr>
        </p:nvSpPr>
        <p:spPr>
          <a:ln/>
        </p:spPr>
        <p:txBody>
          <a:bodyPr/>
          <a:lstStyle/>
          <a:p>
            <a:fld id="{C94471F5-B67D-2D47-BD7C-0382048CE32D}" type="slidenum">
              <a:rPr lang="en-US" altLang="en-US"/>
              <a:pPr/>
              <a:t>8</a:t>
            </a:fld>
            <a:endParaRPr lang="en-US" altLang="en-US"/>
          </a:p>
        </p:txBody>
      </p:sp>
      <p:sp>
        <p:nvSpPr>
          <p:cNvPr id="913410" name="Rectangle 2">
            <a:extLst>
              <a:ext uri="{FF2B5EF4-FFF2-40B4-BE49-F238E27FC236}">
                <a16:creationId xmlns:a16="http://schemas.microsoft.com/office/drawing/2014/main" id="{35C80F58-DE24-0555-2C51-FCB5E51491DE}"/>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EE9D6C81-CA13-2A68-DA57-303BDD28F7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BD9514-9AAC-4689-A776-E11196FD7339}"/>
              </a:ext>
            </a:extLst>
          </p:cNvPr>
          <p:cNvSpPr>
            <a:spLocks noGrp="1" noChangeArrowheads="1"/>
          </p:cNvSpPr>
          <p:nvPr>
            <p:ph type="sldNum" sz="quarter" idx="5"/>
          </p:nvPr>
        </p:nvSpPr>
        <p:spPr>
          <a:ln/>
        </p:spPr>
        <p:txBody>
          <a:bodyPr/>
          <a:lstStyle/>
          <a:p>
            <a:fld id="{2BE6B059-7B01-2748-AD43-E37626D825E1}" type="slidenum">
              <a:rPr lang="en-US" altLang="en-US"/>
              <a:pPr/>
              <a:t>9</a:t>
            </a:fld>
            <a:endParaRPr lang="en-US" altLang="en-US"/>
          </a:p>
        </p:txBody>
      </p:sp>
      <p:sp>
        <p:nvSpPr>
          <p:cNvPr id="914434" name="Rectangle 2">
            <a:extLst>
              <a:ext uri="{FF2B5EF4-FFF2-40B4-BE49-F238E27FC236}">
                <a16:creationId xmlns:a16="http://schemas.microsoft.com/office/drawing/2014/main" id="{DB05CB62-27A5-DC05-4620-4BE5C1108560}"/>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B5A7A4D4-4D1B-B688-5521-3119C157CA6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1B0EE73A-09F5-7DD5-C425-B78731A27B46}"/>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DCAE8F7B-F649-6E32-3395-FC5C3469143C}"/>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A471FF99-B070-6DCA-7974-E9EA29772A1E}"/>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9C358267-6453-FF81-E5D1-C5883C11C22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8D57590C-87F2-79F3-3498-478E357D4988}"/>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1D545799-5056-B3F0-1A1C-657A7F5005B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CB6A5094-8EAA-18B0-1E56-E98DD04DD7C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1422E602-B25F-55AA-DD99-A4E8C51AD95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7F7D066E-80C0-6954-F535-7ABC0F0396F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BA1B4C4D-4B52-DCF9-137B-BD130B3682F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3717A086-2AE1-5C06-1072-31EA0E6AE2FA}"/>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8CC28DE3-D243-AA44-C016-77D92A620D22}"/>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CF1B1F32-9F62-B65F-43B4-58147AEAA29D}"/>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AEE8FE4A-B735-2A2D-A1F1-62531D252E62}"/>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D34D9DA6-E77D-4AF2-46B8-497CA0682461}"/>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87E92029-0AAA-6C46-8DC4-22242B2328B5}" type="slidenum">
              <a:rPr lang="en-US" altLang="en-US"/>
              <a:pPr/>
              <a:t>‹#›</a:t>
            </a:fld>
            <a:endParaRPr lang="en-US" altLang="en-US"/>
          </a:p>
        </p:txBody>
      </p:sp>
      <p:sp>
        <p:nvSpPr>
          <p:cNvPr id="210961" name="Text Box 17">
            <a:extLst>
              <a:ext uri="{FF2B5EF4-FFF2-40B4-BE49-F238E27FC236}">
                <a16:creationId xmlns:a16="http://schemas.microsoft.com/office/drawing/2014/main" id="{7BC61D5B-4780-14E8-CEE5-F9FECF02CDEE}"/>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D791D4A2-E51F-DFB0-1816-7E4D0D160722}"/>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85A5-E4FF-84F7-21B1-75C23FD3C15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F3129F-428A-F09E-EBD9-B2170E584E68}"/>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4DFBC04-309E-3871-705B-18DB49AC818A}"/>
              </a:ext>
            </a:extLst>
          </p:cNvPr>
          <p:cNvSpPr>
            <a:spLocks noGrp="1"/>
          </p:cNvSpPr>
          <p:nvPr>
            <p:ph type="sldNum" sz="quarter" idx="10"/>
          </p:nvPr>
        </p:nvSpPr>
        <p:spPr/>
        <p:txBody>
          <a:bodyPr/>
          <a:lstStyle>
            <a:lvl1pPr>
              <a:defRPr/>
            </a:lvl1pPr>
          </a:lstStyle>
          <a:p>
            <a:r>
              <a:rPr lang="en-US" altLang="en-US"/>
              <a:t>24.</a:t>
            </a:r>
            <a:fld id="{81F4DFD3-43D0-9048-B0C6-0EF566CA3048}" type="slidenum">
              <a:rPr lang="en-US" altLang="en-US"/>
              <a:pPr/>
              <a:t>‹#›</a:t>
            </a:fld>
            <a:endParaRPr lang="en-US" altLang="en-US"/>
          </a:p>
        </p:txBody>
      </p:sp>
    </p:spTree>
    <p:extLst>
      <p:ext uri="{BB962C8B-B14F-4D97-AF65-F5344CB8AC3E}">
        <p14:creationId xmlns:p14="http://schemas.microsoft.com/office/powerpoint/2010/main" val="238641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A0A390-B42F-BFF9-ADBB-7C61B8888245}"/>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6CDEA1-29AC-3362-72F0-EA966F61390A}"/>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F2CCBC3-D8FF-717A-D7ED-1178DCBEB46A}"/>
              </a:ext>
            </a:extLst>
          </p:cNvPr>
          <p:cNvSpPr>
            <a:spLocks noGrp="1"/>
          </p:cNvSpPr>
          <p:nvPr>
            <p:ph type="sldNum" sz="quarter" idx="10"/>
          </p:nvPr>
        </p:nvSpPr>
        <p:spPr/>
        <p:txBody>
          <a:bodyPr/>
          <a:lstStyle>
            <a:lvl1pPr>
              <a:defRPr/>
            </a:lvl1pPr>
          </a:lstStyle>
          <a:p>
            <a:r>
              <a:rPr lang="en-US" altLang="en-US"/>
              <a:t>24.</a:t>
            </a:r>
            <a:fld id="{9C0B408F-F53B-5B4F-A517-3549E5282C27}" type="slidenum">
              <a:rPr lang="en-US" altLang="en-US"/>
              <a:pPr/>
              <a:t>‹#›</a:t>
            </a:fld>
            <a:endParaRPr lang="en-US" altLang="en-US"/>
          </a:p>
        </p:txBody>
      </p:sp>
    </p:spTree>
    <p:extLst>
      <p:ext uri="{BB962C8B-B14F-4D97-AF65-F5344CB8AC3E}">
        <p14:creationId xmlns:p14="http://schemas.microsoft.com/office/powerpoint/2010/main" val="2536862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53D26-34C0-892B-A2D9-493258A061B4}"/>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E6B45CC7-91B2-B641-7183-29014C49AB60}"/>
              </a:ext>
            </a:extLst>
          </p:cNvPr>
          <p:cNvSpPr>
            <a:spLocks noGrp="1"/>
          </p:cNvSpPr>
          <p:nvPr>
            <p:ph type="sldNum" sz="quarter" idx="10"/>
          </p:nvPr>
        </p:nvSpPr>
        <p:spPr>
          <a:xfrm>
            <a:off x="0" y="6400800"/>
            <a:ext cx="1905000" cy="457200"/>
          </a:xfrm>
        </p:spPr>
        <p:txBody>
          <a:bodyPr/>
          <a:lstStyle>
            <a:lvl1pPr>
              <a:defRPr/>
            </a:lvl1pPr>
          </a:lstStyle>
          <a:p>
            <a:r>
              <a:rPr lang="en-US" altLang="en-US"/>
              <a:t>24.</a:t>
            </a:r>
            <a:fld id="{1F03C1F2-B908-C840-B596-FBD4D4FF44A2}" type="slidenum">
              <a:rPr lang="en-US" altLang="en-US"/>
              <a:pPr/>
              <a:t>‹#›</a:t>
            </a:fld>
            <a:endParaRPr lang="en-US" altLang="en-US"/>
          </a:p>
        </p:txBody>
      </p:sp>
    </p:spTree>
    <p:extLst>
      <p:ext uri="{BB962C8B-B14F-4D97-AF65-F5344CB8AC3E}">
        <p14:creationId xmlns:p14="http://schemas.microsoft.com/office/powerpoint/2010/main" val="3896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1C0A-6962-E84C-6036-050477C632D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CDE7A07-8941-BAF1-92D8-E72B16326321}"/>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DEA073F-1992-3A66-CA6E-8DED8F50AE56}"/>
              </a:ext>
            </a:extLst>
          </p:cNvPr>
          <p:cNvSpPr>
            <a:spLocks noGrp="1"/>
          </p:cNvSpPr>
          <p:nvPr>
            <p:ph type="sldNum" sz="quarter" idx="10"/>
          </p:nvPr>
        </p:nvSpPr>
        <p:spPr/>
        <p:txBody>
          <a:bodyPr/>
          <a:lstStyle>
            <a:lvl1pPr>
              <a:defRPr/>
            </a:lvl1pPr>
          </a:lstStyle>
          <a:p>
            <a:r>
              <a:rPr lang="en-US" altLang="en-US"/>
              <a:t>24.</a:t>
            </a:r>
            <a:fld id="{F2429EA9-0D9D-DE4F-8C66-E6E27349455C}" type="slidenum">
              <a:rPr lang="en-US" altLang="en-US"/>
              <a:pPr/>
              <a:t>‹#›</a:t>
            </a:fld>
            <a:endParaRPr lang="en-US" altLang="en-US"/>
          </a:p>
        </p:txBody>
      </p:sp>
    </p:spTree>
    <p:extLst>
      <p:ext uri="{BB962C8B-B14F-4D97-AF65-F5344CB8AC3E}">
        <p14:creationId xmlns:p14="http://schemas.microsoft.com/office/powerpoint/2010/main" val="221751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03AF-8637-6342-1419-65C2AACAF406}"/>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60EF0-2082-BD2F-14CD-D4E3CFE6923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FC4279A1-CE17-68E3-4E82-55D8C674AAA6}"/>
              </a:ext>
            </a:extLst>
          </p:cNvPr>
          <p:cNvSpPr>
            <a:spLocks noGrp="1"/>
          </p:cNvSpPr>
          <p:nvPr>
            <p:ph type="sldNum" sz="quarter" idx="10"/>
          </p:nvPr>
        </p:nvSpPr>
        <p:spPr/>
        <p:txBody>
          <a:bodyPr/>
          <a:lstStyle>
            <a:lvl1pPr>
              <a:defRPr/>
            </a:lvl1pPr>
          </a:lstStyle>
          <a:p>
            <a:r>
              <a:rPr lang="en-US" altLang="en-US"/>
              <a:t>24.</a:t>
            </a:r>
            <a:fld id="{EE8CFC62-26DB-7B40-9114-C70C1E7143C7}" type="slidenum">
              <a:rPr lang="en-US" altLang="en-US"/>
              <a:pPr/>
              <a:t>‹#›</a:t>
            </a:fld>
            <a:endParaRPr lang="en-US" altLang="en-US"/>
          </a:p>
        </p:txBody>
      </p:sp>
    </p:spTree>
    <p:extLst>
      <p:ext uri="{BB962C8B-B14F-4D97-AF65-F5344CB8AC3E}">
        <p14:creationId xmlns:p14="http://schemas.microsoft.com/office/powerpoint/2010/main" val="41077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FC69-DB36-A6BD-A334-CFE9F998AA1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E05984A-B420-EA71-D6B6-EBBC7B4BE4EC}"/>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2F1B1-99DE-CD64-BE6E-3C34368CC5B6}"/>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CC93B923-656F-65F9-29BE-57828522CC41}"/>
              </a:ext>
            </a:extLst>
          </p:cNvPr>
          <p:cNvSpPr>
            <a:spLocks noGrp="1"/>
          </p:cNvSpPr>
          <p:nvPr>
            <p:ph type="sldNum" sz="quarter" idx="10"/>
          </p:nvPr>
        </p:nvSpPr>
        <p:spPr/>
        <p:txBody>
          <a:bodyPr/>
          <a:lstStyle>
            <a:lvl1pPr>
              <a:defRPr/>
            </a:lvl1pPr>
          </a:lstStyle>
          <a:p>
            <a:r>
              <a:rPr lang="en-US" altLang="en-US"/>
              <a:t>24.</a:t>
            </a:r>
            <a:fld id="{12CD4C7C-2363-FB40-955F-45DEB5606D1F}" type="slidenum">
              <a:rPr lang="en-US" altLang="en-US"/>
              <a:pPr/>
              <a:t>‹#›</a:t>
            </a:fld>
            <a:endParaRPr lang="en-US" altLang="en-US"/>
          </a:p>
        </p:txBody>
      </p:sp>
    </p:spTree>
    <p:extLst>
      <p:ext uri="{BB962C8B-B14F-4D97-AF65-F5344CB8AC3E}">
        <p14:creationId xmlns:p14="http://schemas.microsoft.com/office/powerpoint/2010/main" val="221742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74AD-9D42-54DF-1B45-D6EFD926AF22}"/>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7F3A832-2CF7-271D-1410-37E10538F30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191D6C-C311-2055-F4E0-8BF3A7AD6A65}"/>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0DC5B8-C982-BD32-AA86-850D4F31C2B7}"/>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B2EAB-1D14-A4A6-4479-BC3CC94CC764}"/>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6AF43F7-FDD1-4E04-EBCE-C81DB7CB9312}"/>
              </a:ext>
            </a:extLst>
          </p:cNvPr>
          <p:cNvSpPr>
            <a:spLocks noGrp="1"/>
          </p:cNvSpPr>
          <p:nvPr>
            <p:ph type="sldNum" sz="quarter" idx="10"/>
          </p:nvPr>
        </p:nvSpPr>
        <p:spPr/>
        <p:txBody>
          <a:bodyPr/>
          <a:lstStyle>
            <a:lvl1pPr>
              <a:defRPr/>
            </a:lvl1pPr>
          </a:lstStyle>
          <a:p>
            <a:r>
              <a:rPr lang="en-US" altLang="en-US"/>
              <a:t>24.</a:t>
            </a:r>
            <a:fld id="{F3330E26-8362-C34F-A372-34BD7FDF295B}" type="slidenum">
              <a:rPr lang="en-US" altLang="en-US"/>
              <a:pPr/>
              <a:t>‹#›</a:t>
            </a:fld>
            <a:endParaRPr lang="en-US" altLang="en-US"/>
          </a:p>
        </p:txBody>
      </p:sp>
    </p:spTree>
    <p:extLst>
      <p:ext uri="{BB962C8B-B14F-4D97-AF65-F5344CB8AC3E}">
        <p14:creationId xmlns:p14="http://schemas.microsoft.com/office/powerpoint/2010/main" val="319132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A68F-C049-9E02-91AD-C68753576C5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89777F7-F117-393D-49B2-F1E9BAD334C6}"/>
              </a:ext>
            </a:extLst>
          </p:cNvPr>
          <p:cNvSpPr>
            <a:spLocks noGrp="1"/>
          </p:cNvSpPr>
          <p:nvPr>
            <p:ph type="sldNum" sz="quarter" idx="10"/>
          </p:nvPr>
        </p:nvSpPr>
        <p:spPr/>
        <p:txBody>
          <a:bodyPr/>
          <a:lstStyle>
            <a:lvl1pPr>
              <a:defRPr/>
            </a:lvl1pPr>
          </a:lstStyle>
          <a:p>
            <a:r>
              <a:rPr lang="en-US" altLang="en-US"/>
              <a:t>24.</a:t>
            </a:r>
            <a:fld id="{970D2821-DCC0-9840-A324-6B3887C7E9EC}" type="slidenum">
              <a:rPr lang="en-US" altLang="en-US"/>
              <a:pPr/>
              <a:t>‹#›</a:t>
            </a:fld>
            <a:endParaRPr lang="en-US" altLang="en-US"/>
          </a:p>
        </p:txBody>
      </p:sp>
    </p:spTree>
    <p:extLst>
      <p:ext uri="{BB962C8B-B14F-4D97-AF65-F5344CB8AC3E}">
        <p14:creationId xmlns:p14="http://schemas.microsoft.com/office/powerpoint/2010/main" val="330004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B534E-29B0-8884-7A06-D567EB7F4F4C}"/>
              </a:ext>
            </a:extLst>
          </p:cNvPr>
          <p:cNvSpPr>
            <a:spLocks noGrp="1"/>
          </p:cNvSpPr>
          <p:nvPr>
            <p:ph type="sldNum" sz="quarter" idx="10"/>
          </p:nvPr>
        </p:nvSpPr>
        <p:spPr/>
        <p:txBody>
          <a:bodyPr/>
          <a:lstStyle>
            <a:lvl1pPr>
              <a:defRPr/>
            </a:lvl1pPr>
          </a:lstStyle>
          <a:p>
            <a:r>
              <a:rPr lang="en-US" altLang="en-US"/>
              <a:t>24.</a:t>
            </a:r>
            <a:fld id="{54253BEA-AFC6-1A47-B2DA-2B5404A7D3CC}" type="slidenum">
              <a:rPr lang="en-US" altLang="en-US"/>
              <a:pPr/>
              <a:t>‹#›</a:t>
            </a:fld>
            <a:endParaRPr lang="en-US" altLang="en-US"/>
          </a:p>
        </p:txBody>
      </p:sp>
    </p:spTree>
    <p:extLst>
      <p:ext uri="{BB962C8B-B14F-4D97-AF65-F5344CB8AC3E}">
        <p14:creationId xmlns:p14="http://schemas.microsoft.com/office/powerpoint/2010/main" val="13763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3090-610C-6CF7-B178-9D201764FF9B}"/>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948435-D1F7-7B80-3910-FCF5A51B666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0A252-DA6E-41A7-0195-3F75E40C084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3F003F6-E90C-5AE3-C027-959CDA430FB7}"/>
              </a:ext>
            </a:extLst>
          </p:cNvPr>
          <p:cNvSpPr>
            <a:spLocks noGrp="1"/>
          </p:cNvSpPr>
          <p:nvPr>
            <p:ph type="sldNum" sz="quarter" idx="10"/>
          </p:nvPr>
        </p:nvSpPr>
        <p:spPr/>
        <p:txBody>
          <a:bodyPr/>
          <a:lstStyle>
            <a:lvl1pPr>
              <a:defRPr/>
            </a:lvl1pPr>
          </a:lstStyle>
          <a:p>
            <a:r>
              <a:rPr lang="en-US" altLang="en-US"/>
              <a:t>24.</a:t>
            </a:r>
            <a:fld id="{7C415B64-8D4F-8C49-B8DB-2E9972135EF3}" type="slidenum">
              <a:rPr lang="en-US" altLang="en-US"/>
              <a:pPr/>
              <a:t>‹#›</a:t>
            </a:fld>
            <a:endParaRPr lang="en-US" altLang="en-US"/>
          </a:p>
        </p:txBody>
      </p:sp>
    </p:spTree>
    <p:extLst>
      <p:ext uri="{BB962C8B-B14F-4D97-AF65-F5344CB8AC3E}">
        <p14:creationId xmlns:p14="http://schemas.microsoft.com/office/powerpoint/2010/main" val="203724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307-3D66-4B23-EEE4-09E1A7584AD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C108F-117B-08C2-8973-2BA8A9C438A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5854C-933F-AD49-96B9-D56D83F8B5F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1BAEE2E-330A-8FA5-6C30-708319FA8D3B}"/>
              </a:ext>
            </a:extLst>
          </p:cNvPr>
          <p:cNvSpPr>
            <a:spLocks noGrp="1"/>
          </p:cNvSpPr>
          <p:nvPr>
            <p:ph type="sldNum" sz="quarter" idx="10"/>
          </p:nvPr>
        </p:nvSpPr>
        <p:spPr/>
        <p:txBody>
          <a:bodyPr/>
          <a:lstStyle>
            <a:lvl1pPr>
              <a:defRPr/>
            </a:lvl1pPr>
          </a:lstStyle>
          <a:p>
            <a:r>
              <a:rPr lang="en-US" altLang="en-US"/>
              <a:t>24.</a:t>
            </a:r>
            <a:fld id="{2C12C50E-58B9-0E47-9865-84C725AC5D79}" type="slidenum">
              <a:rPr lang="en-US" altLang="en-US"/>
              <a:pPr/>
              <a:t>‹#›</a:t>
            </a:fld>
            <a:endParaRPr lang="en-US" altLang="en-US"/>
          </a:p>
        </p:txBody>
      </p:sp>
    </p:spTree>
    <p:extLst>
      <p:ext uri="{BB962C8B-B14F-4D97-AF65-F5344CB8AC3E}">
        <p14:creationId xmlns:p14="http://schemas.microsoft.com/office/powerpoint/2010/main" val="137716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1C4F7C39-D5F4-7E52-3866-8E9C637CDE82}"/>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24.</a:t>
            </a:r>
            <a:fld id="{4CCDC83A-0194-444A-A519-876C1DD07D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E1929D2B-A6CD-E7E0-8975-B25275BA392E}"/>
              </a:ext>
            </a:extLst>
          </p:cNvPr>
          <p:cNvSpPr>
            <a:spLocks noGrp="1"/>
          </p:cNvSpPr>
          <p:nvPr>
            <p:ph type="sldNum" sz="quarter" idx="10"/>
          </p:nvPr>
        </p:nvSpPr>
        <p:spPr/>
        <p:txBody>
          <a:bodyPr/>
          <a:lstStyle/>
          <a:p>
            <a:r>
              <a:rPr lang="en-US" altLang="en-US"/>
              <a:t>24.</a:t>
            </a:r>
            <a:fld id="{00CED9F0-68FD-9745-A9D2-9470F512B5C0}" type="slidenum">
              <a:rPr lang="en-US" altLang="en-US"/>
              <a:pPr/>
              <a:t>1</a:t>
            </a:fld>
            <a:endParaRPr lang="en-US" altLang="en-US"/>
          </a:p>
        </p:txBody>
      </p:sp>
      <p:pic>
        <p:nvPicPr>
          <p:cNvPr id="955394" name="Picture 2">
            <a:extLst>
              <a:ext uri="{FF2B5EF4-FFF2-40B4-BE49-F238E27FC236}">
                <a16:creationId xmlns:a16="http://schemas.microsoft.com/office/drawing/2014/main" id="{BA8D6775-9929-3C56-F673-E25BE05B6142}"/>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5395" name="Rectangle 3">
            <a:extLst>
              <a:ext uri="{FF2B5EF4-FFF2-40B4-BE49-F238E27FC236}">
                <a16:creationId xmlns:a16="http://schemas.microsoft.com/office/drawing/2014/main" id="{D3B7A0A0-BC75-0AD5-2F67-802AC658F03C}"/>
              </a:ext>
            </a:extLst>
          </p:cNvPr>
          <p:cNvSpPr>
            <a:spLocks noChangeArrowheads="1"/>
          </p:cNvSpPr>
          <p:nvPr/>
        </p:nvSpPr>
        <p:spPr bwMode="auto">
          <a:xfrm>
            <a:off x="1143000" y="2514600"/>
            <a:ext cx="6858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24</a:t>
            </a:r>
          </a:p>
          <a:p>
            <a:pPr algn="ctr"/>
            <a:endParaRPr lang="en-US" altLang="en-US" sz="2000">
              <a:solidFill>
                <a:schemeClr val="tx2"/>
              </a:solidFill>
            </a:endParaRPr>
          </a:p>
          <a:p>
            <a:pPr algn="ctr"/>
            <a:r>
              <a:rPr lang="en-US" altLang="en-US" sz="4400"/>
              <a:t>Congestion Control and</a:t>
            </a:r>
          </a:p>
          <a:p>
            <a:pPr algn="ctr"/>
            <a:r>
              <a:rPr lang="en-US" altLang="en-US" sz="4400"/>
              <a:t>Quality of Service</a:t>
            </a:r>
          </a:p>
        </p:txBody>
      </p:sp>
      <p:sp>
        <p:nvSpPr>
          <p:cNvPr id="955396" name="Text Box 4">
            <a:extLst>
              <a:ext uri="{FF2B5EF4-FFF2-40B4-BE49-F238E27FC236}">
                <a16:creationId xmlns:a16="http://schemas.microsoft.com/office/drawing/2014/main" id="{C6A67AE2-51BD-D04F-EF60-6E99131EBA40}"/>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23BC31-D888-C3E4-2B59-A16E262BA1BD}"/>
              </a:ext>
            </a:extLst>
          </p:cNvPr>
          <p:cNvSpPr>
            <a:spLocks noGrp="1"/>
          </p:cNvSpPr>
          <p:nvPr>
            <p:ph type="sldNum" sz="quarter" idx="10"/>
          </p:nvPr>
        </p:nvSpPr>
        <p:spPr/>
        <p:txBody>
          <a:bodyPr/>
          <a:lstStyle/>
          <a:p>
            <a:r>
              <a:rPr lang="en-US" altLang="en-US"/>
              <a:t>24.</a:t>
            </a:r>
            <a:fld id="{DA6600C7-CBED-DA4C-BAF1-354A0AC734EC}" type="slidenum">
              <a:rPr lang="en-US" altLang="en-US"/>
              <a:pPr/>
              <a:t>10</a:t>
            </a:fld>
            <a:endParaRPr lang="en-US" altLang="en-US"/>
          </a:p>
        </p:txBody>
      </p:sp>
      <p:sp>
        <p:nvSpPr>
          <p:cNvPr id="871426" name="Line 2">
            <a:extLst>
              <a:ext uri="{FF2B5EF4-FFF2-40B4-BE49-F238E27FC236}">
                <a16:creationId xmlns:a16="http://schemas.microsoft.com/office/drawing/2014/main" id="{28B1E54B-8251-B3A3-613E-C421C17E76D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DEAABA31-0F02-8901-998C-19C9B3587DD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6F3218A9-5514-5A79-E3E7-3021803CC25C}"/>
              </a:ext>
            </a:extLst>
          </p:cNvPr>
          <p:cNvSpPr txBox="1">
            <a:spLocks noChangeArrowheads="1"/>
          </p:cNvSpPr>
          <p:nvPr/>
        </p:nvSpPr>
        <p:spPr bwMode="auto">
          <a:xfrm>
            <a:off x="304800" y="762000"/>
            <a:ext cx="679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24.6  </a:t>
            </a:r>
            <a:r>
              <a:rPr lang="en-US" altLang="en-US" sz="2000" i="1">
                <a:latin typeface="Times New Roman" panose="02020603050405020304" pitchFamily="18" charset="0"/>
              </a:rPr>
              <a:t>Backpressure method for alleviating congestion</a:t>
            </a:r>
          </a:p>
        </p:txBody>
      </p:sp>
      <p:sp>
        <p:nvSpPr>
          <p:cNvPr id="871429" name="Line 5">
            <a:extLst>
              <a:ext uri="{FF2B5EF4-FFF2-40B4-BE49-F238E27FC236}">
                <a16:creationId xmlns:a16="http://schemas.microsoft.com/office/drawing/2014/main" id="{F52B0C66-7C93-F590-35A0-DB10444E201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D2DCE122-48BD-03FE-80DD-DC3F657E5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971800"/>
            <a:ext cx="852805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129210-6882-9B16-7E6F-C0993E167E37}"/>
              </a:ext>
            </a:extLst>
          </p:cNvPr>
          <p:cNvSpPr>
            <a:spLocks noGrp="1"/>
          </p:cNvSpPr>
          <p:nvPr>
            <p:ph type="sldNum" sz="quarter" idx="10"/>
          </p:nvPr>
        </p:nvSpPr>
        <p:spPr/>
        <p:txBody>
          <a:bodyPr/>
          <a:lstStyle/>
          <a:p>
            <a:r>
              <a:rPr lang="en-US" altLang="en-US"/>
              <a:t>24.</a:t>
            </a:r>
            <a:fld id="{17A69956-0F79-9E45-9EEF-F1C553C3F68C}" type="slidenum">
              <a:rPr lang="en-US" altLang="en-US"/>
              <a:pPr/>
              <a:t>11</a:t>
            </a:fld>
            <a:endParaRPr lang="en-US" altLang="en-US"/>
          </a:p>
        </p:txBody>
      </p:sp>
      <p:sp>
        <p:nvSpPr>
          <p:cNvPr id="872450" name="Line 2">
            <a:extLst>
              <a:ext uri="{FF2B5EF4-FFF2-40B4-BE49-F238E27FC236}">
                <a16:creationId xmlns:a16="http://schemas.microsoft.com/office/drawing/2014/main" id="{20C476E7-CF7E-E958-CD15-306E03D0F9F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0BAB232C-1600-2EE0-529D-6C1FB58F67D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85A3F0FA-4F95-F631-233E-EF306841D8AA}"/>
              </a:ext>
            </a:extLst>
          </p:cNvPr>
          <p:cNvSpPr txBox="1">
            <a:spLocks noChangeArrowheads="1"/>
          </p:cNvSpPr>
          <p:nvPr/>
        </p:nvSpPr>
        <p:spPr bwMode="auto">
          <a:xfrm>
            <a:off x="304800" y="762000"/>
            <a:ext cx="322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24.7  </a:t>
            </a:r>
            <a:r>
              <a:rPr lang="en-US" altLang="en-US" sz="2000" i="1">
                <a:latin typeface="Times New Roman" panose="02020603050405020304" pitchFamily="18" charset="0"/>
              </a:rPr>
              <a:t>Choke packet</a:t>
            </a:r>
          </a:p>
        </p:txBody>
      </p:sp>
      <p:sp>
        <p:nvSpPr>
          <p:cNvPr id="872453" name="Line 5">
            <a:extLst>
              <a:ext uri="{FF2B5EF4-FFF2-40B4-BE49-F238E27FC236}">
                <a16:creationId xmlns:a16="http://schemas.microsoft.com/office/drawing/2014/main" id="{EF178417-D066-D754-226C-8D5E0927F7E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7F9F42D1-02B2-4312-7353-EDCCCAD24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309813"/>
            <a:ext cx="852805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071299-868B-EBA3-1645-79F28B6DD6B5}"/>
              </a:ext>
            </a:extLst>
          </p:cNvPr>
          <p:cNvSpPr>
            <a:spLocks noGrp="1"/>
          </p:cNvSpPr>
          <p:nvPr>
            <p:ph type="sldNum" sz="quarter" idx="10"/>
          </p:nvPr>
        </p:nvSpPr>
        <p:spPr/>
        <p:txBody>
          <a:bodyPr/>
          <a:lstStyle/>
          <a:p>
            <a:r>
              <a:rPr lang="en-US" altLang="en-US"/>
              <a:t>24.</a:t>
            </a:r>
            <a:fld id="{CEEAE6C5-0729-9347-AE77-5F17B97D90B7}" type="slidenum">
              <a:rPr lang="en-US" altLang="en-US"/>
              <a:pPr/>
              <a:t>12</a:t>
            </a:fld>
            <a:endParaRPr lang="en-US" altLang="en-US"/>
          </a:p>
        </p:txBody>
      </p:sp>
      <p:sp>
        <p:nvSpPr>
          <p:cNvPr id="860162" name="Rectangle 2">
            <a:extLst>
              <a:ext uri="{FF2B5EF4-FFF2-40B4-BE49-F238E27FC236}">
                <a16:creationId xmlns:a16="http://schemas.microsoft.com/office/drawing/2014/main" id="{0B564F98-0606-38CB-BF8F-B8190F34323A}"/>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AA63F8A6-3DF1-07A3-4A37-5C22A193EAFB}"/>
              </a:ext>
            </a:extLst>
          </p:cNvPr>
          <p:cNvSpPr txBox="1">
            <a:spLocks noChangeArrowheads="1"/>
          </p:cNvSpPr>
          <p:nvPr/>
        </p:nvSpPr>
        <p:spPr bwMode="auto">
          <a:xfrm>
            <a:off x="228600" y="406400"/>
            <a:ext cx="458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24-4   TWO EXAMPLES</a:t>
            </a:r>
          </a:p>
        </p:txBody>
      </p:sp>
      <p:sp>
        <p:nvSpPr>
          <p:cNvPr id="860164" name="Text Box 4">
            <a:extLst>
              <a:ext uri="{FF2B5EF4-FFF2-40B4-BE49-F238E27FC236}">
                <a16:creationId xmlns:a16="http://schemas.microsoft.com/office/drawing/2014/main" id="{30FC8A51-EBB0-5380-B1D1-7F809C9C8C2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BDFD1A68-2ED0-4F58-EA6A-E3741091BD47}"/>
              </a:ext>
            </a:extLst>
          </p:cNvPr>
          <p:cNvSpPr>
            <a:spLocks noChangeArrowheads="1"/>
          </p:cNvSpPr>
          <p:nvPr/>
        </p:nvSpPr>
        <p:spPr bwMode="auto">
          <a:xfrm>
            <a:off x="304800" y="1600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To better understand the concept of congestion control, let us give two examples: one in TCP and the other in Frame Relay.</a:t>
            </a:r>
          </a:p>
        </p:txBody>
      </p:sp>
      <p:sp>
        <p:nvSpPr>
          <p:cNvPr id="860166" name="Rectangle 6">
            <a:extLst>
              <a:ext uri="{FF2B5EF4-FFF2-40B4-BE49-F238E27FC236}">
                <a16:creationId xmlns:a16="http://schemas.microsoft.com/office/drawing/2014/main" id="{A30CA1B5-4161-B020-90DD-DC049F32C8A1}"/>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Congestion Control in TCP</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Congestion Control in Frame Relay</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a16="http://schemas.microsoft.com/office/drawing/2014/main" id="{D1FA8804-217D-6801-B074-5C41079FC5D3}"/>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F2A56B-1396-F9D9-E574-B16791CE78BD}"/>
              </a:ext>
            </a:extLst>
          </p:cNvPr>
          <p:cNvSpPr>
            <a:spLocks noGrp="1"/>
          </p:cNvSpPr>
          <p:nvPr>
            <p:ph type="sldNum" sz="quarter" idx="10"/>
          </p:nvPr>
        </p:nvSpPr>
        <p:spPr/>
        <p:txBody>
          <a:bodyPr/>
          <a:lstStyle/>
          <a:p>
            <a:r>
              <a:rPr lang="en-US" altLang="en-US"/>
              <a:t>24.</a:t>
            </a:r>
            <a:fld id="{70F6BAF2-CF21-5F4C-A257-65E44F7DE459}" type="slidenum">
              <a:rPr lang="en-US" altLang="en-US"/>
              <a:pPr/>
              <a:t>13</a:t>
            </a:fld>
            <a:endParaRPr lang="en-US" altLang="en-US"/>
          </a:p>
        </p:txBody>
      </p:sp>
      <p:sp>
        <p:nvSpPr>
          <p:cNvPr id="873474" name="Line 2">
            <a:extLst>
              <a:ext uri="{FF2B5EF4-FFF2-40B4-BE49-F238E27FC236}">
                <a16:creationId xmlns:a16="http://schemas.microsoft.com/office/drawing/2014/main" id="{CDB4CB9C-DF32-7B9D-4245-C7743D96F77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3DDC79D0-4CE6-2F63-17CE-ECFAD075412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403B27D7-ABFF-1313-81EE-DFB3F39059B6}"/>
              </a:ext>
            </a:extLst>
          </p:cNvPr>
          <p:cNvSpPr txBox="1">
            <a:spLocks noChangeArrowheads="1"/>
          </p:cNvSpPr>
          <p:nvPr/>
        </p:nvSpPr>
        <p:spPr bwMode="auto">
          <a:xfrm>
            <a:off x="304800" y="762000"/>
            <a:ext cx="513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24.8  </a:t>
            </a:r>
            <a:r>
              <a:rPr lang="en-US" altLang="en-US" sz="2000" i="1">
                <a:latin typeface="Times New Roman" panose="02020603050405020304" pitchFamily="18" charset="0"/>
              </a:rPr>
              <a:t>Slow start, exponential increase</a:t>
            </a:r>
          </a:p>
        </p:txBody>
      </p:sp>
      <p:sp>
        <p:nvSpPr>
          <p:cNvPr id="873477" name="Line 5">
            <a:extLst>
              <a:ext uri="{FF2B5EF4-FFF2-40B4-BE49-F238E27FC236}">
                <a16:creationId xmlns:a16="http://schemas.microsoft.com/office/drawing/2014/main" id="{182E34AA-D8C3-5284-9EE3-B68E6B12B2F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3CBA185F-246E-E0E6-EF72-CAE575FE2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1798638"/>
            <a:ext cx="5878512" cy="42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421A70-FEB3-0E86-B5E2-97569084758F}"/>
              </a:ext>
            </a:extLst>
          </p:cNvPr>
          <p:cNvSpPr>
            <a:spLocks noGrp="1"/>
          </p:cNvSpPr>
          <p:nvPr>
            <p:ph type="sldNum" sz="quarter" idx="10"/>
          </p:nvPr>
        </p:nvSpPr>
        <p:spPr/>
        <p:txBody>
          <a:bodyPr/>
          <a:lstStyle/>
          <a:p>
            <a:r>
              <a:rPr lang="en-US" altLang="en-US"/>
              <a:t>24.</a:t>
            </a:r>
            <a:fld id="{0E6319E8-CFBA-D046-9C7B-0F802F73AA88}" type="slidenum">
              <a:rPr lang="en-US" altLang="en-US"/>
              <a:pPr/>
              <a:t>14</a:t>
            </a:fld>
            <a:endParaRPr lang="en-US" altLang="en-US"/>
          </a:p>
        </p:txBody>
      </p:sp>
      <p:sp>
        <p:nvSpPr>
          <p:cNvPr id="898050" name="Rectangle 2">
            <a:extLst>
              <a:ext uri="{FF2B5EF4-FFF2-40B4-BE49-F238E27FC236}">
                <a16:creationId xmlns:a16="http://schemas.microsoft.com/office/drawing/2014/main" id="{D68A99F8-2DC9-64BE-BC87-B1A4E11157F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A869FBFE-9B69-C752-C724-DB55F42B833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59C93CC9-07F7-AB05-635F-6DD194BB7AA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DBFEFB6F-AD1E-2BB8-DE18-BAA4741E0F3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25FCEE81-9A24-DA32-F2B7-43504E40188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0F7EFCEB-BD7C-C0E1-25D6-FFA23B28894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BA2D6A57-8807-5C3E-DF80-8F7682DE416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Line 9">
            <a:extLst>
              <a:ext uri="{FF2B5EF4-FFF2-40B4-BE49-F238E27FC236}">
                <a16:creationId xmlns:a16="http://schemas.microsoft.com/office/drawing/2014/main" id="{45F66EA8-5A30-2B08-9CBE-39CE80A69067}"/>
              </a:ext>
            </a:extLst>
          </p:cNvPr>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8" name="Line 10">
            <a:extLst>
              <a:ext uri="{FF2B5EF4-FFF2-40B4-BE49-F238E27FC236}">
                <a16:creationId xmlns:a16="http://schemas.microsoft.com/office/drawing/2014/main" id="{88416305-CA53-2CC6-6C9E-AC64BC63EB4A}"/>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9" name="Rectangle 11">
            <a:extLst>
              <a:ext uri="{FF2B5EF4-FFF2-40B4-BE49-F238E27FC236}">
                <a16:creationId xmlns:a16="http://schemas.microsoft.com/office/drawing/2014/main" id="{4A5BC627-4FF9-E506-D9A7-6F7F3B8C53E2}"/>
              </a:ext>
            </a:extLst>
          </p:cNvPr>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the slow-start algorithm, the size of the congestion window increases exponentially until it reaches a threshold.</a:t>
            </a:r>
          </a:p>
        </p:txBody>
      </p:sp>
      <p:grpSp>
        <p:nvGrpSpPr>
          <p:cNvPr id="898060" name="Group 12">
            <a:extLst>
              <a:ext uri="{FF2B5EF4-FFF2-40B4-BE49-F238E27FC236}">
                <a16:creationId xmlns:a16="http://schemas.microsoft.com/office/drawing/2014/main" id="{94B6E5D8-7748-6E78-0E26-948853988560}"/>
              </a:ext>
            </a:extLst>
          </p:cNvPr>
          <p:cNvGrpSpPr>
            <a:grpSpLocks/>
          </p:cNvGrpSpPr>
          <p:nvPr/>
        </p:nvGrpSpPr>
        <p:grpSpPr bwMode="auto">
          <a:xfrm>
            <a:off x="457200" y="1600200"/>
            <a:ext cx="1143000" cy="566738"/>
            <a:chOff x="1200" y="1248"/>
            <a:chExt cx="720" cy="357"/>
          </a:xfrm>
        </p:grpSpPr>
        <p:pic>
          <p:nvPicPr>
            <p:cNvPr id="898061" name="Picture 13">
              <a:extLst>
                <a:ext uri="{FF2B5EF4-FFF2-40B4-BE49-F238E27FC236}">
                  <a16:creationId xmlns:a16="http://schemas.microsoft.com/office/drawing/2014/main" id="{EA5F337D-A86C-E00F-177E-05551DE42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8062" name="Text Box 14">
              <a:extLst>
                <a:ext uri="{FF2B5EF4-FFF2-40B4-BE49-F238E27FC236}">
                  <a16:creationId xmlns:a16="http://schemas.microsoft.com/office/drawing/2014/main" id="{BD516B62-DE8A-E321-AC71-4B328FC748E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68E692-6811-1295-9157-54E588072E86}"/>
              </a:ext>
            </a:extLst>
          </p:cNvPr>
          <p:cNvSpPr>
            <a:spLocks noGrp="1"/>
          </p:cNvSpPr>
          <p:nvPr>
            <p:ph type="sldNum" sz="quarter" idx="10"/>
          </p:nvPr>
        </p:nvSpPr>
        <p:spPr/>
        <p:txBody>
          <a:bodyPr/>
          <a:lstStyle/>
          <a:p>
            <a:r>
              <a:rPr lang="en-US" altLang="en-US"/>
              <a:t>24.</a:t>
            </a:r>
            <a:fld id="{7DA34A24-1A90-0949-87ED-07D79EAD2742}" type="slidenum">
              <a:rPr lang="en-US" altLang="en-US"/>
              <a:pPr/>
              <a:t>15</a:t>
            </a:fld>
            <a:endParaRPr lang="en-US" altLang="en-US"/>
          </a:p>
        </p:txBody>
      </p:sp>
      <p:sp>
        <p:nvSpPr>
          <p:cNvPr id="874498" name="Line 2">
            <a:extLst>
              <a:ext uri="{FF2B5EF4-FFF2-40B4-BE49-F238E27FC236}">
                <a16:creationId xmlns:a16="http://schemas.microsoft.com/office/drawing/2014/main" id="{71F94D75-40B6-4500-D0D0-B370974F034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E4DF1854-23E5-0DC3-EF65-09AFCC813CB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9D7DE072-0AD0-D768-F5A6-08CBDF12178F}"/>
              </a:ext>
            </a:extLst>
          </p:cNvPr>
          <p:cNvSpPr txBox="1">
            <a:spLocks noChangeArrowheads="1"/>
          </p:cNvSpPr>
          <p:nvPr/>
        </p:nvSpPr>
        <p:spPr bwMode="auto">
          <a:xfrm>
            <a:off x="304800" y="762000"/>
            <a:ext cx="599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24.9  </a:t>
            </a:r>
            <a:r>
              <a:rPr lang="en-US" altLang="en-US" sz="2000" i="1">
                <a:latin typeface="Times New Roman" panose="02020603050405020304" pitchFamily="18" charset="0"/>
              </a:rPr>
              <a:t>Congestion avoidance, additive increase</a:t>
            </a:r>
          </a:p>
        </p:txBody>
      </p:sp>
      <p:sp>
        <p:nvSpPr>
          <p:cNvPr id="874501" name="Line 5">
            <a:extLst>
              <a:ext uri="{FF2B5EF4-FFF2-40B4-BE49-F238E27FC236}">
                <a16:creationId xmlns:a16="http://schemas.microsoft.com/office/drawing/2014/main" id="{D93EBF11-DA4B-C6A2-12D2-616950B11B7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7631D3FC-7F7A-3D43-A0EC-C6C586166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3" y="1925638"/>
            <a:ext cx="5246687"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9E6A61-54B5-31C0-7C83-4BC8352C1AF0}"/>
              </a:ext>
            </a:extLst>
          </p:cNvPr>
          <p:cNvSpPr>
            <a:spLocks noGrp="1"/>
          </p:cNvSpPr>
          <p:nvPr>
            <p:ph type="sldNum" sz="quarter" idx="10"/>
          </p:nvPr>
        </p:nvSpPr>
        <p:spPr/>
        <p:txBody>
          <a:bodyPr/>
          <a:lstStyle/>
          <a:p>
            <a:r>
              <a:rPr lang="en-US" altLang="en-US"/>
              <a:t>24.</a:t>
            </a:r>
            <a:fld id="{9947D50A-DFCD-CB4B-8163-562CD2240B93}" type="slidenum">
              <a:rPr lang="en-US" altLang="en-US"/>
              <a:pPr/>
              <a:t>16</a:t>
            </a:fld>
            <a:endParaRPr lang="en-US" altLang="en-US"/>
          </a:p>
        </p:txBody>
      </p:sp>
      <p:sp>
        <p:nvSpPr>
          <p:cNvPr id="899074" name="Rectangle 2">
            <a:extLst>
              <a:ext uri="{FF2B5EF4-FFF2-40B4-BE49-F238E27FC236}">
                <a16:creationId xmlns:a16="http://schemas.microsoft.com/office/drawing/2014/main" id="{54B35B0B-7938-93D9-FE0B-896982993D0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5" name="Rectangle 3">
            <a:extLst>
              <a:ext uri="{FF2B5EF4-FFF2-40B4-BE49-F238E27FC236}">
                <a16:creationId xmlns:a16="http://schemas.microsoft.com/office/drawing/2014/main" id="{F1E18D81-7CEB-E1FD-A0D3-AFACD9F563B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6" name="Rectangle 4">
            <a:extLst>
              <a:ext uri="{FF2B5EF4-FFF2-40B4-BE49-F238E27FC236}">
                <a16:creationId xmlns:a16="http://schemas.microsoft.com/office/drawing/2014/main" id="{5E92EDF6-60AF-49C3-0ABE-D12925A40B4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7" name="Rectangle 5">
            <a:extLst>
              <a:ext uri="{FF2B5EF4-FFF2-40B4-BE49-F238E27FC236}">
                <a16:creationId xmlns:a16="http://schemas.microsoft.com/office/drawing/2014/main" id="{2B51C7B3-6341-E180-FD7D-08321ABDEA7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8" name="Rectangle 6">
            <a:extLst>
              <a:ext uri="{FF2B5EF4-FFF2-40B4-BE49-F238E27FC236}">
                <a16:creationId xmlns:a16="http://schemas.microsoft.com/office/drawing/2014/main" id="{FE059208-E9B3-E8D1-EFE0-A418EC73733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9" name="Rectangle 7">
            <a:extLst>
              <a:ext uri="{FF2B5EF4-FFF2-40B4-BE49-F238E27FC236}">
                <a16:creationId xmlns:a16="http://schemas.microsoft.com/office/drawing/2014/main" id="{0518BF02-460A-9B79-A05C-9872EA5F338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0" name="Rectangle 8">
            <a:extLst>
              <a:ext uri="{FF2B5EF4-FFF2-40B4-BE49-F238E27FC236}">
                <a16:creationId xmlns:a16="http://schemas.microsoft.com/office/drawing/2014/main" id="{DF4F0AEC-6476-CD14-E642-FE84BBF711B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1" name="Line 9">
            <a:extLst>
              <a:ext uri="{FF2B5EF4-FFF2-40B4-BE49-F238E27FC236}">
                <a16:creationId xmlns:a16="http://schemas.microsoft.com/office/drawing/2014/main" id="{9C3F9331-5E15-6688-A080-630D205AA343}"/>
              </a:ext>
            </a:extLst>
          </p:cNvPr>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2" name="Line 10">
            <a:extLst>
              <a:ext uri="{FF2B5EF4-FFF2-40B4-BE49-F238E27FC236}">
                <a16:creationId xmlns:a16="http://schemas.microsoft.com/office/drawing/2014/main" id="{5790D581-1E16-381F-577F-9A5ABB2E20C2}"/>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3" name="Rectangle 11">
            <a:extLst>
              <a:ext uri="{FF2B5EF4-FFF2-40B4-BE49-F238E27FC236}">
                <a16:creationId xmlns:a16="http://schemas.microsoft.com/office/drawing/2014/main" id="{E6AFB88C-5068-5478-786B-F61978D245B0}"/>
              </a:ext>
            </a:extLst>
          </p:cNvPr>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the congestion avoidance algorithm, the size of the congestion window increases additively until </a:t>
            </a:r>
            <a:br>
              <a:rPr lang="en-US" altLang="en-US"/>
            </a:br>
            <a:r>
              <a:rPr lang="en-US" altLang="en-US"/>
              <a:t>congestion is detected.</a:t>
            </a:r>
          </a:p>
        </p:txBody>
      </p:sp>
      <p:grpSp>
        <p:nvGrpSpPr>
          <p:cNvPr id="899084" name="Group 12">
            <a:extLst>
              <a:ext uri="{FF2B5EF4-FFF2-40B4-BE49-F238E27FC236}">
                <a16:creationId xmlns:a16="http://schemas.microsoft.com/office/drawing/2014/main" id="{B792559E-F808-DB08-F9F5-F1E169757649}"/>
              </a:ext>
            </a:extLst>
          </p:cNvPr>
          <p:cNvGrpSpPr>
            <a:grpSpLocks/>
          </p:cNvGrpSpPr>
          <p:nvPr/>
        </p:nvGrpSpPr>
        <p:grpSpPr bwMode="auto">
          <a:xfrm>
            <a:off x="457200" y="1600200"/>
            <a:ext cx="1143000" cy="566738"/>
            <a:chOff x="1200" y="1248"/>
            <a:chExt cx="720" cy="357"/>
          </a:xfrm>
        </p:grpSpPr>
        <p:pic>
          <p:nvPicPr>
            <p:cNvPr id="899085" name="Picture 13">
              <a:extLst>
                <a:ext uri="{FF2B5EF4-FFF2-40B4-BE49-F238E27FC236}">
                  <a16:creationId xmlns:a16="http://schemas.microsoft.com/office/drawing/2014/main" id="{F9D9641E-CA6B-74FE-872B-6C94626BD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a:extLst>
                <a:ext uri="{FF2B5EF4-FFF2-40B4-BE49-F238E27FC236}">
                  <a16:creationId xmlns:a16="http://schemas.microsoft.com/office/drawing/2014/main" id="{4B44BD9C-BD7A-5D3E-8A15-CBE2D34B6B9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E61C0F-9FC5-3F9D-0D52-8150542E6C51}"/>
              </a:ext>
            </a:extLst>
          </p:cNvPr>
          <p:cNvSpPr>
            <a:spLocks noGrp="1"/>
          </p:cNvSpPr>
          <p:nvPr>
            <p:ph type="sldNum" sz="quarter" idx="10"/>
          </p:nvPr>
        </p:nvSpPr>
        <p:spPr/>
        <p:txBody>
          <a:bodyPr/>
          <a:lstStyle/>
          <a:p>
            <a:r>
              <a:rPr lang="en-US" altLang="en-US"/>
              <a:t>24.</a:t>
            </a:r>
            <a:fld id="{3309BA4C-8354-3A43-98D3-FD9053EC779F}" type="slidenum">
              <a:rPr lang="en-US" altLang="en-US"/>
              <a:pPr/>
              <a:t>17</a:t>
            </a:fld>
            <a:endParaRPr lang="en-US" altLang="en-US"/>
          </a:p>
        </p:txBody>
      </p:sp>
      <p:sp>
        <p:nvSpPr>
          <p:cNvPr id="900098" name="Rectangle 2">
            <a:extLst>
              <a:ext uri="{FF2B5EF4-FFF2-40B4-BE49-F238E27FC236}">
                <a16:creationId xmlns:a16="http://schemas.microsoft.com/office/drawing/2014/main" id="{10816DF2-14EF-E904-31DD-6FCEFDF3E75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DEFD08BA-455E-EC50-3067-CEB198816D2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7F2CE1AB-CDD3-E089-2F41-209995B8F8B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86ECAEE1-8AF7-FDCA-EB4D-DC243C7A55E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705FD529-B245-35AC-D082-1F1B5B83F86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F1FDC27F-7004-A496-7AB5-695632050FA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9A0C6964-DC93-DA60-5119-5EA25825141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Line 9">
            <a:extLst>
              <a:ext uri="{FF2B5EF4-FFF2-40B4-BE49-F238E27FC236}">
                <a16:creationId xmlns:a16="http://schemas.microsoft.com/office/drawing/2014/main" id="{7563132E-1BA4-67EB-6A1B-D4C33C667879}"/>
              </a:ext>
            </a:extLst>
          </p:cNvPr>
          <p:cNvSpPr>
            <a:spLocks noChangeShapeType="1"/>
          </p:cNvSpPr>
          <p:nvPr/>
        </p:nvSpPr>
        <p:spPr bwMode="auto">
          <a:xfrm>
            <a:off x="51435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6" name="Line 10">
            <a:extLst>
              <a:ext uri="{FF2B5EF4-FFF2-40B4-BE49-F238E27FC236}">
                <a16:creationId xmlns:a16="http://schemas.microsoft.com/office/drawing/2014/main" id="{8F46991C-72B1-A931-F732-8A9D3412C501}"/>
              </a:ext>
            </a:extLst>
          </p:cNvPr>
          <p:cNvSpPr>
            <a:spLocks noChangeShapeType="1"/>
          </p:cNvSpPr>
          <p:nvPr/>
        </p:nvSpPr>
        <p:spPr bwMode="auto">
          <a:xfrm>
            <a:off x="514350"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7" name="Rectangle 11">
            <a:extLst>
              <a:ext uri="{FF2B5EF4-FFF2-40B4-BE49-F238E27FC236}">
                <a16:creationId xmlns:a16="http://schemas.microsoft.com/office/drawing/2014/main" id="{38A96FB1-0DE9-C459-493F-F7C761CAF9C8}"/>
              </a:ext>
            </a:extLst>
          </p:cNvPr>
          <p:cNvSpPr>
            <a:spLocks noChangeArrowheads="1"/>
          </p:cNvSpPr>
          <p:nvPr/>
        </p:nvSpPr>
        <p:spPr bwMode="auto">
          <a:xfrm>
            <a:off x="419100" y="2149475"/>
            <a:ext cx="83439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An implementation reacts to congestion detection in one of the following ways:</a:t>
            </a:r>
          </a:p>
          <a:p>
            <a:r>
              <a:rPr lang="en-US" altLang="en-US">
                <a:solidFill>
                  <a:schemeClr val="hlink"/>
                </a:solidFill>
              </a:rPr>
              <a:t>❏</a:t>
            </a:r>
            <a:r>
              <a:rPr lang="en-US" altLang="en-US"/>
              <a:t> If detection is by time-out, a new slow</a:t>
            </a:r>
            <a:br>
              <a:rPr lang="en-US" altLang="en-US"/>
            </a:br>
            <a:r>
              <a:rPr lang="en-US" altLang="en-US"/>
              <a:t>     start phase starts.</a:t>
            </a:r>
          </a:p>
          <a:p>
            <a:r>
              <a:rPr lang="en-US" altLang="en-US">
                <a:solidFill>
                  <a:schemeClr val="hlink"/>
                </a:solidFill>
              </a:rPr>
              <a:t>❏</a:t>
            </a:r>
            <a:r>
              <a:rPr lang="en-US" altLang="en-US"/>
              <a:t> If detection is by three ACKs, a new</a:t>
            </a:r>
            <a:br>
              <a:rPr lang="en-US" altLang="en-US"/>
            </a:br>
            <a:r>
              <a:rPr lang="en-US" altLang="en-US"/>
              <a:t>     congestion avoidance phase starts.</a:t>
            </a:r>
          </a:p>
        </p:txBody>
      </p:sp>
      <p:grpSp>
        <p:nvGrpSpPr>
          <p:cNvPr id="900108" name="Group 12">
            <a:extLst>
              <a:ext uri="{FF2B5EF4-FFF2-40B4-BE49-F238E27FC236}">
                <a16:creationId xmlns:a16="http://schemas.microsoft.com/office/drawing/2014/main" id="{8770E150-0735-7AE4-575A-5A1462BAFE33}"/>
              </a:ext>
            </a:extLst>
          </p:cNvPr>
          <p:cNvGrpSpPr>
            <a:grpSpLocks/>
          </p:cNvGrpSpPr>
          <p:nvPr/>
        </p:nvGrpSpPr>
        <p:grpSpPr bwMode="auto">
          <a:xfrm>
            <a:off x="457200" y="1371600"/>
            <a:ext cx="1143000" cy="566738"/>
            <a:chOff x="1200" y="1248"/>
            <a:chExt cx="720" cy="357"/>
          </a:xfrm>
        </p:grpSpPr>
        <p:pic>
          <p:nvPicPr>
            <p:cNvPr id="900109" name="Picture 13">
              <a:extLst>
                <a:ext uri="{FF2B5EF4-FFF2-40B4-BE49-F238E27FC236}">
                  <a16:creationId xmlns:a16="http://schemas.microsoft.com/office/drawing/2014/main" id="{220620A2-F67D-E8C5-6674-7A8507D9F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a:extLst>
                <a:ext uri="{FF2B5EF4-FFF2-40B4-BE49-F238E27FC236}">
                  <a16:creationId xmlns:a16="http://schemas.microsoft.com/office/drawing/2014/main" id="{896E2589-0626-4E2A-6D4A-067318BBD02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300AE-2740-9D38-7712-037713E456FA}"/>
              </a:ext>
            </a:extLst>
          </p:cNvPr>
          <p:cNvSpPr>
            <a:spLocks noGrp="1"/>
          </p:cNvSpPr>
          <p:nvPr>
            <p:ph type="sldNum" sz="quarter" idx="10"/>
          </p:nvPr>
        </p:nvSpPr>
        <p:spPr/>
        <p:txBody>
          <a:bodyPr/>
          <a:lstStyle/>
          <a:p>
            <a:r>
              <a:rPr lang="en-US" altLang="en-US"/>
              <a:t>24.</a:t>
            </a:r>
            <a:fld id="{3501C84A-E525-8447-8D5F-25260DCFB20B}" type="slidenum">
              <a:rPr lang="en-US" altLang="en-US"/>
              <a:pPr/>
              <a:t>18</a:t>
            </a:fld>
            <a:endParaRPr lang="en-US" altLang="en-US"/>
          </a:p>
        </p:txBody>
      </p:sp>
      <p:sp>
        <p:nvSpPr>
          <p:cNvPr id="875522" name="Line 2">
            <a:extLst>
              <a:ext uri="{FF2B5EF4-FFF2-40B4-BE49-F238E27FC236}">
                <a16:creationId xmlns:a16="http://schemas.microsoft.com/office/drawing/2014/main" id="{19211D6A-0310-2094-39F0-3BF95EC21CA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861295DE-7900-7E7B-3C00-478606EFD5D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7B0E3C97-77CB-EB18-0362-D6BFCF813EC7}"/>
              </a:ext>
            </a:extLst>
          </p:cNvPr>
          <p:cNvSpPr txBox="1">
            <a:spLocks noChangeArrowheads="1"/>
          </p:cNvSpPr>
          <p:nvPr/>
        </p:nvSpPr>
        <p:spPr bwMode="auto">
          <a:xfrm>
            <a:off x="304800" y="762000"/>
            <a:ext cx="534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24.10  </a:t>
            </a:r>
            <a:r>
              <a:rPr lang="en-US" altLang="en-US" sz="2000" i="1">
                <a:latin typeface="Times New Roman" panose="02020603050405020304" pitchFamily="18" charset="0"/>
              </a:rPr>
              <a:t>TCP congestion policy summary</a:t>
            </a:r>
          </a:p>
        </p:txBody>
      </p:sp>
      <p:sp>
        <p:nvSpPr>
          <p:cNvPr id="875525" name="Line 5">
            <a:extLst>
              <a:ext uri="{FF2B5EF4-FFF2-40B4-BE49-F238E27FC236}">
                <a16:creationId xmlns:a16="http://schemas.microsoft.com/office/drawing/2014/main" id="{7F384D42-5273-1257-3C8A-B8D4BCDE95E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2FF69B36-61A9-6651-EB89-FC6C367EE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25" y="1736725"/>
            <a:ext cx="739457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5254CD-B86F-C750-DA9A-708A1658E4EB}"/>
              </a:ext>
            </a:extLst>
          </p:cNvPr>
          <p:cNvSpPr>
            <a:spLocks noGrp="1"/>
          </p:cNvSpPr>
          <p:nvPr>
            <p:ph type="sldNum" sz="quarter" idx="10"/>
          </p:nvPr>
        </p:nvSpPr>
        <p:spPr/>
        <p:txBody>
          <a:bodyPr/>
          <a:lstStyle/>
          <a:p>
            <a:r>
              <a:rPr lang="en-US" altLang="en-US"/>
              <a:t>24.</a:t>
            </a:r>
            <a:fld id="{01796F2B-83E4-D546-8AE8-47CD25619A7A}" type="slidenum">
              <a:rPr lang="en-US" altLang="en-US"/>
              <a:pPr/>
              <a:t>19</a:t>
            </a:fld>
            <a:endParaRPr lang="en-US" altLang="en-US"/>
          </a:p>
        </p:txBody>
      </p:sp>
      <p:sp>
        <p:nvSpPr>
          <p:cNvPr id="876546" name="Line 2">
            <a:extLst>
              <a:ext uri="{FF2B5EF4-FFF2-40B4-BE49-F238E27FC236}">
                <a16:creationId xmlns:a16="http://schemas.microsoft.com/office/drawing/2014/main" id="{EE7706D9-A343-612D-915E-AF0CA72A636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576DBB1F-A850-1D61-A0CD-7743F3B04D2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E3736451-2F07-EFF6-2CB6-85FBB5CF3ABB}"/>
              </a:ext>
            </a:extLst>
          </p:cNvPr>
          <p:cNvSpPr txBox="1">
            <a:spLocks noChangeArrowheads="1"/>
          </p:cNvSpPr>
          <p:nvPr/>
        </p:nvSpPr>
        <p:spPr bwMode="auto">
          <a:xfrm>
            <a:off x="304800" y="762000"/>
            <a:ext cx="408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24.11  </a:t>
            </a:r>
            <a:r>
              <a:rPr lang="en-US" altLang="en-US" sz="2000" i="1">
                <a:latin typeface="Times New Roman" panose="02020603050405020304" pitchFamily="18" charset="0"/>
              </a:rPr>
              <a:t>Congestion example</a:t>
            </a:r>
          </a:p>
        </p:txBody>
      </p:sp>
      <p:sp>
        <p:nvSpPr>
          <p:cNvPr id="876549" name="Line 5">
            <a:extLst>
              <a:ext uri="{FF2B5EF4-FFF2-40B4-BE49-F238E27FC236}">
                <a16:creationId xmlns:a16="http://schemas.microsoft.com/office/drawing/2014/main" id="{A2109FCB-C190-55AB-46E6-875480D13EE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A4D906F8-4C66-A317-F201-36EE296D8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1900238"/>
            <a:ext cx="7377112" cy="389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BE46B-0606-8718-0171-EAAE671ACE7C}"/>
              </a:ext>
            </a:extLst>
          </p:cNvPr>
          <p:cNvSpPr>
            <a:spLocks noGrp="1"/>
          </p:cNvSpPr>
          <p:nvPr>
            <p:ph type="sldNum" sz="quarter" idx="10"/>
          </p:nvPr>
        </p:nvSpPr>
        <p:spPr/>
        <p:txBody>
          <a:bodyPr/>
          <a:lstStyle/>
          <a:p>
            <a:r>
              <a:rPr lang="en-US" altLang="en-US"/>
              <a:t>24.</a:t>
            </a:r>
            <a:fld id="{642825C3-F257-C542-BDEC-D83FFED654F3}" type="slidenum">
              <a:rPr lang="en-US" altLang="en-US"/>
              <a:pPr/>
              <a:t>2</a:t>
            </a:fld>
            <a:endParaRPr lang="en-US" altLang="en-US"/>
          </a:p>
        </p:txBody>
      </p:sp>
      <p:sp>
        <p:nvSpPr>
          <p:cNvPr id="565250" name="Rectangle 2">
            <a:extLst>
              <a:ext uri="{FF2B5EF4-FFF2-40B4-BE49-F238E27FC236}">
                <a16:creationId xmlns:a16="http://schemas.microsoft.com/office/drawing/2014/main" id="{2C20C096-AD71-41EB-D142-A0464E1D56A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B71DC80C-CCF6-BAE2-505E-DC1F48265587}"/>
              </a:ext>
            </a:extLst>
          </p:cNvPr>
          <p:cNvSpPr txBox="1">
            <a:spLocks noChangeArrowheads="1"/>
          </p:cNvSpPr>
          <p:nvPr/>
        </p:nvSpPr>
        <p:spPr bwMode="auto">
          <a:xfrm>
            <a:off x="228600" y="406400"/>
            <a:ext cx="42941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24-1   DATA TRAFFIC</a:t>
            </a:r>
          </a:p>
        </p:txBody>
      </p:sp>
      <p:sp>
        <p:nvSpPr>
          <p:cNvPr id="565252" name="Text Box 4">
            <a:extLst>
              <a:ext uri="{FF2B5EF4-FFF2-40B4-BE49-F238E27FC236}">
                <a16:creationId xmlns:a16="http://schemas.microsoft.com/office/drawing/2014/main" id="{E12117C4-8F46-9E92-51A3-F27B24CF876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00E87F5F-5ADA-9576-217A-54FE94F720AD}"/>
              </a:ext>
            </a:extLst>
          </p:cNvPr>
          <p:cNvSpPr>
            <a:spLocks noChangeArrowheads="1"/>
          </p:cNvSpPr>
          <p:nvPr/>
        </p:nvSpPr>
        <p:spPr bwMode="auto">
          <a:xfrm>
            <a:off x="3048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main focus of congestion control and quality of service is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data traffic</a:t>
            </a:r>
            <a:r>
              <a:rPr lang="en-US" altLang="en-US" sz="2800" i="1">
                <a:effectLst>
                  <a:outerShdw blurRad="38100" dist="38100" dir="2700000" algn="tl">
                    <a:srgbClr val="C0C0C0"/>
                  </a:outerShdw>
                </a:effectLst>
                <a:latin typeface="Times New Roman" panose="02020603050405020304" pitchFamily="18" charset="0"/>
              </a:rPr>
              <a:t>. In congestion control we try to avoid traffic congestion. In quality of service, we try to create an appropriate environment for the traffic. So, before talking about congestion control and quality of service, we discuss the data traffic itself.</a:t>
            </a:r>
          </a:p>
        </p:txBody>
      </p:sp>
      <p:sp>
        <p:nvSpPr>
          <p:cNvPr id="565277" name="Rectangle 29">
            <a:extLst>
              <a:ext uri="{FF2B5EF4-FFF2-40B4-BE49-F238E27FC236}">
                <a16:creationId xmlns:a16="http://schemas.microsoft.com/office/drawing/2014/main" id="{26DE3CE6-2628-3C9D-C318-5F4ADFAEF317}"/>
              </a:ext>
            </a:extLst>
          </p:cNvPr>
          <p:cNvSpPr>
            <a:spLocks noChangeArrowheads="1"/>
          </p:cNvSpPr>
          <p:nvPr/>
        </p:nvSpPr>
        <p:spPr bwMode="auto">
          <a:xfrm>
            <a:off x="152400" y="50450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Traffic Descriptor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Traffic Profiles</a:t>
            </a:r>
            <a:endParaRPr lang="en-US" altLang="en-US" sz="2400">
              <a:solidFill>
                <a:srgbClr val="0033CC"/>
              </a:solidFill>
              <a:latin typeface="Times New Roman" panose="02020603050405020304" pitchFamily="18" charset="0"/>
            </a:endParaRPr>
          </a:p>
        </p:txBody>
      </p:sp>
      <p:sp>
        <p:nvSpPr>
          <p:cNvPr id="565278" name="Text Box 30">
            <a:extLst>
              <a:ext uri="{FF2B5EF4-FFF2-40B4-BE49-F238E27FC236}">
                <a16:creationId xmlns:a16="http://schemas.microsoft.com/office/drawing/2014/main" id="{C4134A8E-00A5-B722-F183-DE5655081E9B}"/>
              </a:ext>
            </a:extLst>
          </p:cNvPr>
          <p:cNvSpPr txBox="1">
            <a:spLocks noChangeArrowheads="1"/>
          </p:cNvSpPr>
          <p:nvPr/>
        </p:nvSpPr>
        <p:spPr bwMode="auto">
          <a:xfrm>
            <a:off x="165100" y="45688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3491FF-A5A3-51FD-321D-ED1B89B53F4A}"/>
              </a:ext>
            </a:extLst>
          </p:cNvPr>
          <p:cNvSpPr>
            <a:spLocks noGrp="1"/>
          </p:cNvSpPr>
          <p:nvPr>
            <p:ph type="sldNum" sz="quarter" idx="10"/>
          </p:nvPr>
        </p:nvSpPr>
        <p:spPr/>
        <p:txBody>
          <a:bodyPr/>
          <a:lstStyle/>
          <a:p>
            <a:r>
              <a:rPr lang="en-US" altLang="en-US"/>
              <a:t>24.</a:t>
            </a:r>
            <a:fld id="{1166BABD-124C-E84A-8871-D78551F3D436}" type="slidenum">
              <a:rPr lang="en-US" altLang="en-US"/>
              <a:pPr/>
              <a:t>20</a:t>
            </a:fld>
            <a:endParaRPr lang="en-US" altLang="en-US"/>
          </a:p>
        </p:txBody>
      </p:sp>
      <p:sp>
        <p:nvSpPr>
          <p:cNvPr id="877570" name="Line 2">
            <a:extLst>
              <a:ext uri="{FF2B5EF4-FFF2-40B4-BE49-F238E27FC236}">
                <a16:creationId xmlns:a16="http://schemas.microsoft.com/office/drawing/2014/main" id="{C4F4E53E-E6C2-5B9C-A805-616883A1DB8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0688AB1B-512B-4C2F-5754-3BB05AB95D2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9877927F-93F0-AD21-BFB5-6C3C8D3DE18A}"/>
              </a:ext>
            </a:extLst>
          </p:cNvPr>
          <p:cNvSpPr txBox="1">
            <a:spLocks noChangeArrowheads="1"/>
          </p:cNvSpPr>
          <p:nvPr/>
        </p:nvSpPr>
        <p:spPr bwMode="auto">
          <a:xfrm>
            <a:off x="304800" y="762000"/>
            <a:ext cx="265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24.12  </a:t>
            </a:r>
            <a:r>
              <a:rPr lang="en-US" altLang="en-US" sz="2000" i="1">
                <a:latin typeface="Times New Roman" panose="02020603050405020304" pitchFamily="18" charset="0"/>
              </a:rPr>
              <a:t>BECN</a:t>
            </a:r>
          </a:p>
        </p:txBody>
      </p:sp>
      <p:sp>
        <p:nvSpPr>
          <p:cNvPr id="877573" name="Line 5">
            <a:extLst>
              <a:ext uri="{FF2B5EF4-FFF2-40B4-BE49-F238E27FC236}">
                <a16:creationId xmlns:a16="http://schemas.microsoft.com/office/drawing/2014/main" id="{5ED52D51-F912-F6F4-214F-1A45A4EBE30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A88137A8-52F8-AA89-5B4E-B999F92F3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11413"/>
            <a:ext cx="7924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084A0-19CA-80E7-0891-2193EC6ED636}"/>
              </a:ext>
            </a:extLst>
          </p:cNvPr>
          <p:cNvSpPr>
            <a:spLocks noGrp="1"/>
          </p:cNvSpPr>
          <p:nvPr>
            <p:ph type="sldNum" sz="quarter" idx="10"/>
          </p:nvPr>
        </p:nvSpPr>
        <p:spPr/>
        <p:txBody>
          <a:bodyPr/>
          <a:lstStyle/>
          <a:p>
            <a:r>
              <a:rPr lang="en-US" altLang="en-US"/>
              <a:t>24.</a:t>
            </a:r>
            <a:fld id="{4EE23F30-CB2A-1744-9335-B3E3C4441B50}" type="slidenum">
              <a:rPr lang="en-US" altLang="en-US"/>
              <a:pPr/>
              <a:t>21</a:t>
            </a:fld>
            <a:endParaRPr lang="en-US" altLang="en-US"/>
          </a:p>
        </p:txBody>
      </p:sp>
      <p:sp>
        <p:nvSpPr>
          <p:cNvPr id="878594" name="Line 2">
            <a:extLst>
              <a:ext uri="{FF2B5EF4-FFF2-40B4-BE49-F238E27FC236}">
                <a16:creationId xmlns:a16="http://schemas.microsoft.com/office/drawing/2014/main" id="{A5F541B1-D7AE-3344-B7B8-8772786BD3B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414C6C64-0DA2-9AD1-7A6C-4A321B4D592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2B0987BD-6AE5-F33C-93B0-66E522A5D0C3}"/>
              </a:ext>
            </a:extLst>
          </p:cNvPr>
          <p:cNvSpPr txBox="1">
            <a:spLocks noChangeArrowheads="1"/>
          </p:cNvSpPr>
          <p:nvPr/>
        </p:nvSpPr>
        <p:spPr bwMode="auto">
          <a:xfrm>
            <a:off x="304800" y="762000"/>
            <a:ext cx="265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24.13  </a:t>
            </a:r>
            <a:r>
              <a:rPr lang="en-US" altLang="en-US" sz="2000" i="1">
                <a:latin typeface="Times New Roman" panose="02020603050405020304" pitchFamily="18" charset="0"/>
              </a:rPr>
              <a:t>FECN</a:t>
            </a:r>
          </a:p>
        </p:txBody>
      </p:sp>
      <p:sp>
        <p:nvSpPr>
          <p:cNvPr id="878597" name="Line 5">
            <a:extLst>
              <a:ext uri="{FF2B5EF4-FFF2-40B4-BE49-F238E27FC236}">
                <a16:creationId xmlns:a16="http://schemas.microsoft.com/office/drawing/2014/main" id="{F3138D6F-C86A-191B-8A2E-F2C6D0C5C38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355A7DA7-2F87-767E-57CF-711EE4463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35213"/>
            <a:ext cx="7924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DF938-F6A1-A2E6-C127-A33003E42B7B}"/>
              </a:ext>
            </a:extLst>
          </p:cNvPr>
          <p:cNvSpPr>
            <a:spLocks noGrp="1"/>
          </p:cNvSpPr>
          <p:nvPr>
            <p:ph type="sldNum" sz="quarter" idx="10"/>
          </p:nvPr>
        </p:nvSpPr>
        <p:spPr/>
        <p:txBody>
          <a:bodyPr/>
          <a:lstStyle/>
          <a:p>
            <a:r>
              <a:rPr lang="en-US" altLang="en-US"/>
              <a:t>24.</a:t>
            </a:r>
            <a:fld id="{65FA77E2-BA0F-FE4C-8307-44CD8AACD2D0}" type="slidenum">
              <a:rPr lang="en-US" altLang="en-US"/>
              <a:pPr/>
              <a:t>22</a:t>
            </a:fld>
            <a:endParaRPr lang="en-US" altLang="en-US"/>
          </a:p>
        </p:txBody>
      </p:sp>
      <p:sp>
        <p:nvSpPr>
          <p:cNvPr id="879618" name="Line 2">
            <a:extLst>
              <a:ext uri="{FF2B5EF4-FFF2-40B4-BE49-F238E27FC236}">
                <a16:creationId xmlns:a16="http://schemas.microsoft.com/office/drawing/2014/main" id="{149FD27B-C922-481A-6635-819D76D0660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E99B28A4-5072-D810-9F06-6366048FF23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6CE7BAB5-A8AB-C84A-0784-46C1F9543E93}"/>
              </a:ext>
            </a:extLst>
          </p:cNvPr>
          <p:cNvSpPr txBox="1">
            <a:spLocks noChangeArrowheads="1"/>
          </p:cNvSpPr>
          <p:nvPr/>
        </p:nvSpPr>
        <p:spPr bwMode="auto">
          <a:xfrm>
            <a:off x="304800" y="762000"/>
            <a:ext cx="457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24.14  </a:t>
            </a:r>
            <a:r>
              <a:rPr lang="en-US" altLang="en-US" sz="2000" i="1">
                <a:latin typeface="Times New Roman" panose="02020603050405020304" pitchFamily="18" charset="0"/>
              </a:rPr>
              <a:t>Four cases of congestion</a:t>
            </a:r>
          </a:p>
        </p:txBody>
      </p:sp>
      <p:sp>
        <p:nvSpPr>
          <p:cNvPr id="879621" name="Line 5">
            <a:extLst>
              <a:ext uri="{FF2B5EF4-FFF2-40B4-BE49-F238E27FC236}">
                <a16:creationId xmlns:a16="http://schemas.microsoft.com/office/drawing/2014/main" id="{CDF30601-9378-2317-469B-5769112DACF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3" name="Picture 7">
            <a:extLst>
              <a:ext uri="{FF2B5EF4-FFF2-40B4-BE49-F238E27FC236}">
                <a16:creationId xmlns:a16="http://schemas.microsoft.com/office/drawing/2014/main" id="{EDD2C959-1F94-F41F-29F4-F85108B4B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982788"/>
            <a:ext cx="8756650" cy="37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A5DD82-FEBA-5B6A-54F3-E5B9962063A4}"/>
              </a:ext>
            </a:extLst>
          </p:cNvPr>
          <p:cNvSpPr>
            <a:spLocks noGrp="1"/>
          </p:cNvSpPr>
          <p:nvPr>
            <p:ph type="sldNum" sz="quarter" idx="10"/>
          </p:nvPr>
        </p:nvSpPr>
        <p:spPr/>
        <p:txBody>
          <a:bodyPr/>
          <a:lstStyle/>
          <a:p>
            <a:r>
              <a:rPr lang="en-US" altLang="en-US"/>
              <a:t>24.</a:t>
            </a:r>
            <a:fld id="{977B06C8-A2F7-4448-8A7A-4AE7FA507A39}" type="slidenum">
              <a:rPr lang="en-US" altLang="en-US"/>
              <a:pPr/>
              <a:t>23</a:t>
            </a:fld>
            <a:endParaRPr lang="en-US" altLang="en-US"/>
          </a:p>
        </p:txBody>
      </p:sp>
      <p:sp>
        <p:nvSpPr>
          <p:cNvPr id="861186" name="Rectangle 2">
            <a:extLst>
              <a:ext uri="{FF2B5EF4-FFF2-40B4-BE49-F238E27FC236}">
                <a16:creationId xmlns:a16="http://schemas.microsoft.com/office/drawing/2014/main" id="{E758090F-AABA-2A88-AB3F-2F1F0FE9886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a:extLst>
              <a:ext uri="{FF2B5EF4-FFF2-40B4-BE49-F238E27FC236}">
                <a16:creationId xmlns:a16="http://schemas.microsoft.com/office/drawing/2014/main" id="{FD18C07E-E7A9-8B4E-4F12-363CDCCF0BB2}"/>
              </a:ext>
            </a:extLst>
          </p:cNvPr>
          <p:cNvSpPr txBox="1">
            <a:spLocks noChangeArrowheads="1"/>
          </p:cNvSpPr>
          <p:nvPr/>
        </p:nvSpPr>
        <p:spPr bwMode="auto">
          <a:xfrm>
            <a:off x="228600" y="406400"/>
            <a:ext cx="5707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24-5   QUALITY OF SERVICE</a:t>
            </a:r>
          </a:p>
        </p:txBody>
      </p:sp>
      <p:sp>
        <p:nvSpPr>
          <p:cNvPr id="861188" name="Text Box 4">
            <a:extLst>
              <a:ext uri="{FF2B5EF4-FFF2-40B4-BE49-F238E27FC236}">
                <a16:creationId xmlns:a16="http://schemas.microsoft.com/office/drawing/2014/main" id="{9C8DDD66-9912-6886-4568-9A2718855E4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1189" name="Rectangle 5">
            <a:extLst>
              <a:ext uri="{FF2B5EF4-FFF2-40B4-BE49-F238E27FC236}">
                <a16:creationId xmlns:a16="http://schemas.microsoft.com/office/drawing/2014/main" id="{9439A183-2863-837D-4EF7-F606DCC90B9C}"/>
              </a:ext>
            </a:extLst>
          </p:cNvPr>
          <p:cNvSpPr>
            <a:spLocks noChangeArrowheads="1"/>
          </p:cNvSpPr>
          <p:nvPr/>
        </p:nvSpPr>
        <p:spPr bwMode="auto">
          <a:xfrm>
            <a:off x="304800" y="13874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Quality of service (QoS) is an internetworking issue that has been discussed more than defined. We can informally define quality of service as something a flow seeks to attain.</a:t>
            </a:r>
          </a:p>
        </p:txBody>
      </p:sp>
      <p:sp>
        <p:nvSpPr>
          <p:cNvPr id="861190" name="Rectangle 6">
            <a:extLst>
              <a:ext uri="{FF2B5EF4-FFF2-40B4-BE49-F238E27FC236}">
                <a16:creationId xmlns:a16="http://schemas.microsoft.com/office/drawing/2014/main" id="{E6CDD2B4-0D16-F90B-6CBA-8A1D6C9F3C1E}"/>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Flow Characteristics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Flow Classes</a:t>
            </a:r>
            <a:endParaRPr lang="en-US" altLang="en-US" sz="2400">
              <a:solidFill>
                <a:srgbClr val="0033CC"/>
              </a:solidFill>
              <a:latin typeface="Times New Roman" panose="02020603050405020304" pitchFamily="18" charset="0"/>
            </a:endParaRPr>
          </a:p>
        </p:txBody>
      </p:sp>
      <p:sp>
        <p:nvSpPr>
          <p:cNvPr id="861191" name="Text Box 7">
            <a:extLst>
              <a:ext uri="{FF2B5EF4-FFF2-40B4-BE49-F238E27FC236}">
                <a16:creationId xmlns:a16="http://schemas.microsoft.com/office/drawing/2014/main" id="{1DF10AA6-3F4C-89AB-6ECA-DF173BCD8C15}"/>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35DA0A-D5F1-6BE0-A664-D47F18E169B7}"/>
              </a:ext>
            </a:extLst>
          </p:cNvPr>
          <p:cNvSpPr>
            <a:spLocks noGrp="1"/>
          </p:cNvSpPr>
          <p:nvPr>
            <p:ph type="sldNum" sz="quarter" idx="10"/>
          </p:nvPr>
        </p:nvSpPr>
        <p:spPr/>
        <p:txBody>
          <a:bodyPr/>
          <a:lstStyle/>
          <a:p>
            <a:r>
              <a:rPr lang="en-US" altLang="en-US"/>
              <a:t>24.</a:t>
            </a:r>
            <a:fld id="{901B11BD-F1A7-E34F-91D6-1EAFFE741154}" type="slidenum">
              <a:rPr lang="en-US" altLang="en-US"/>
              <a:pPr/>
              <a:t>24</a:t>
            </a:fld>
            <a:endParaRPr lang="en-US" altLang="en-US"/>
          </a:p>
        </p:txBody>
      </p:sp>
      <p:sp>
        <p:nvSpPr>
          <p:cNvPr id="880642" name="Line 2">
            <a:extLst>
              <a:ext uri="{FF2B5EF4-FFF2-40B4-BE49-F238E27FC236}">
                <a16:creationId xmlns:a16="http://schemas.microsoft.com/office/drawing/2014/main" id="{FAE00FD8-2ED9-BB3D-5531-8BB7F57A2FD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E7423957-AC40-1C55-4F7E-10D55399F08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FFCF2DE2-56B4-4BA2-173B-6ED649F10383}"/>
              </a:ext>
            </a:extLst>
          </p:cNvPr>
          <p:cNvSpPr txBox="1">
            <a:spLocks noChangeArrowheads="1"/>
          </p:cNvSpPr>
          <p:nvPr/>
        </p:nvSpPr>
        <p:spPr bwMode="auto">
          <a:xfrm>
            <a:off x="304800" y="762000"/>
            <a:ext cx="407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24.15  </a:t>
            </a:r>
            <a:r>
              <a:rPr lang="en-US" altLang="en-US" sz="2000" i="1">
                <a:latin typeface="Times New Roman" panose="02020603050405020304" pitchFamily="18" charset="0"/>
              </a:rPr>
              <a:t>Flow characteristics</a:t>
            </a:r>
          </a:p>
        </p:txBody>
      </p:sp>
      <p:sp>
        <p:nvSpPr>
          <p:cNvPr id="880645" name="Line 5">
            <a:extLst>
              <a:ext uri="{FF2B5EF4-FFF2-40B4-BE49-F238E27FC236}">
                <a16:creationId xmlns:a16="http://schemas.microsoft.com/office/drawing/2014/main" id="{78FFDBB4-2B5D-9CBE-B7F0-7C38746FDBB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AAF3B15A-7BC8-60E7-C67D-80B3CC2B2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2238"/>
            <a:ext cx="607853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2869B-AA16-DE3A-0B0F-B6EFE195A248}"/>
              </a:ext>
            </a:extLst>
          </p:cNvPr>
          <p:cNvSpPr>
            <a:spLocks noGrp="1"/>
          </p:cNvSpPr>
          <p:nvPr>
            <p:ph type="sldNum" sz="quarter" idx="10"/>
          </p:nvPr>
        </p:nvSpPr>
        <p:spPr/>
        <p:txBody>
          <a:bodyPr/>
          <a:lstStyle/>
          <a:p>
            <a:r>
              <a:rPr lang="en-US" altLang="en-US"/>
              <a:t>24.</a:t>
            </a:r>
            <a:fld id="{4FC992F1-B960-3549-A812-D56095CD1BA0}" type="slidenum">
              <a:rPr lang="en-US" altLang="en-US"/>
              <a:pPr/>
              <a:t>25</a:t>
            </a:fld>
            <a:endParaRPr lang="en-US" altLang="en-US"/>
          </a:p>
        </p:txBody>
      </p:sp>
      <p:sp>
        <p:nvSpPr>
          <p:cNvPr id="862210" name="Rectangle 2">
            <a:extLst>
              <a:ext uri="{FF2B5EF4-FFF2-40B4-BE49-F238E27FC236}">
                <a16:creationId xmlns:a16="http://schemas.microsoft.com/office/drawing/2014/main" id="{6CF62583-0C7E-AAFE-D3A4-BEC55169605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2211" name="Text Box 3">
            <a:extLst>
              <a:ext uri="{FF2B5EF4-FFF2-40B4-BE49-F238E27FC236}">
                <a16:creationId xmlns:a16="http://schemas.microsoft.com/office/drawing/2014/main" id="{3DC046BA-6AFA-9BFA-078C-E56CF91E7567}"/>
              </a:ext>
            </a:extLst>
          </p:cNvPr>
          <p:cNvSpPr txBox="1">
            <a:spLocks noChangeArrowheads="1"/>
          </p:cNvSpPr>
          <p:nvPr/>
        </p:nvSpPr>
        <p:spPr bwMode="auto">
          <a:xfrm>
            <a:off x="228600" y="406400"/>
            <a:ext cx="7546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24-6   TECHNIQUES TO IMPROVE QoS</a:t>
            </a:r>
          </a:p>
        </p:txBody>
      </p:sp>
      <p:sp>
        <p:nvSpPr>
          <p:cNvPr id="862212" name="Text Box 4">
            <a:extLst>
              <a:ext uri="{FF2B5EF4-FFF2-40B4-BE49-F238E27FC236}">
                <a16:creationId xmlns:a16="http://schemas.microsoft.com/office/drawing/2014/main" id="{30AEB461-BD22-0DCB-1776-292565FDCB0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2213" name="Rectangle 5">
            <a:extLst>
              <a:ext uri="{FF2B5EF4-FFF2-40B4-BE49-F238E27FC236}">
                <a16:creationId xmlns:a16="http://schemas.microsoft.com/office/drawing/2014/main" id="{51C88046-B914-B56B-0BA4-59F3171742AF}"/>
              </a:ext>
            </a:extLst>
          </p:cNvPr>
          <p:cNvSpPr>
            <a:spLocks noChangeArrowheads="1"/>
          </p:cNvSpPr>
          <p:nvPr/>
        </p:nvSpPr>
        <p:spPr bwMode="auto">
          <a:xfrm>
            <a:off x="1524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Section 24.5 we tried to define QoS in terms of its characteristics. In this section, we discuss some techniques that can be used to improve the quality of service. We briefly discuss four common methods: scheduling, traffic shaping, admission control, and resource reservation.</a:t>
            </a:r>
          </a:p>
        </p:txBody>
      </p:sp>
      <p:sp>
        <p:nvSpPr>
          <p:cNvPr id="862214" name="Rectangle 6">
            <a:extLst>
              <a:ext uri="{FF2B5EF4-FFF2-40B4-BE49-F238E27FC236}">
                <a16:creationId xmlns:a16="http://schemas.microsoft.com/office/drawing/2014/main" id="{C584EE50-2309-D07A-5501-D5EBEE5F0299}"/>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Scheduling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Traffic Shaping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Resource Reservation</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Admission Control</a:t>
            </a:r>
          </a:p>
        </p:txBody>
      </p:sp>
      <p:sp>
        <p:nvSpPr>
          <p:cNvPr id="862215" name="Text Box 7">
            <a:extLst>
              <a:ext uri="{FF2B5EF4-FFF2-40B4-BE49-F238E27FC236}">
                <a16:creationId xmlns:a16="http://schemas.microsoft.com/office/drawing/2014/main" id="{3D6F2269-A116-8F3A-40C8-50E590D96406}"/>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E3B0B-F569-5D33-7C9D-C39F41D2FAB1}"/>
              </a:ext>
            </a:extLst>
          </p:cNvPr>
          <p:cNvSpPr>
            <a:spLocks noGrp="1"/>
          </p:cNvSpPr>
          <p:nvPr>
            <p:ph type="sldNum" sz="quarter" idx="10"/>
          </p:nvPr>
        </p:nvSpPr>
        <p:spPr/>
        <p:txBody>
          <a:bodyPr/>
          <a:lstStyle/>
          <a:p>
            <a:r>
              <a:rPr lang="en-US" altLang="en-US"/>
              <a:t>24.</a:t>
            </a:r>
            <a:fld id="{196DFDAB-4DD9-5A49-94E6-83C73D5284D6}" type="slidenum">
              <a:rPr lang="en-US" altLang="en-US"/>
              <a:pPr/>
              <a:t>26</a:t>
            </a:fld>
            <a:endParaRPr lang="en-US" altLang="en-US"/>
          </a:p>
        </p:txBody>
      </p:sp>
      <p:sp>
        <p:nvSpPr>
          <p:cNvPr id="881666" name="Line 2">
            <a:extLst>
              <a:ext uri="{FF2B5EF4-FFF2-40B4-BE49-F238E27FC236}">
                <a16:creationId xmlns:a16="http://schemas.microsoft.com/office/drawing/2014/main" id="{647DB81D-155F-1B5B-F81E-6752AF3BFC2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107F4E00-F3EE-D5C8-6CA7-1981040C866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C148F0BB-BF6D-FC9D-5526-1F50A467AF0A}"/>
              </a:ext>
            </a:extLst>
          </p:cNvPr>
          <p:cNvSpPr txBox="1">
            <a:spLocks noChangeArrowheads="1"/>
          </p:cNvSpPr>
          <p:nvPr/>
        </p:nvSpPr>
        <p:spPr bwMode="auto">
          <a:xfrm>
            <a:off x="304800" y="762000"/>
            <a:ext cx="328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24.16  </a:t>
            </a:r>
            <a:r>
              <a:rPr lang="en-US" altLang="en-US" sz="2000" i="1">
                <a:latin typeface="Times New Roman" panose="02020603050405020304" pitchFamily="18" charset="0"/>
              </a:rPr>
              <a:t>FIFO queue</a:t>
            </a:r>
          </a:p>
        </p:txBody>
      </p:sp>
      <p:sp>
        <p:nvSpPr>
          <p:cNvPr id="881669" name="Line 5">
            <a:extLst>
              <a:ext uri="{FF2B5EF4-FFF2-40B4-BE49-F238E27FC236}">
                <a16:creationId xmlns:a16="http://schemas.microsoft.com/office/drawing/2014/main" id="{0A2A5F13-2328-A1C1-C480-6A3A10C2D8A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C125A7DF-98E6-3C01-8C53-6165DB90C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2998788"/>
            <a:ext cx="7285037"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7D117D-B155-9F0D-324B-FB5B2C968DA8}"/>
              </a:ext>
            </a:extLst>
          </p:cNvPr>
          <p:cNvSpPr>
            <a:spLocks noGrp="1"/>
          </p:cNvSpPr>
          <p:nvPr>
            <p:ph type="sldNum" sz="quarter" idx="10"/>
          </p:nvPr>
        </p:nvSpPr>
        <p:spPr/>
        <p:txBody>
          <a:bodyPr/>
          <a:lstStyle/>
          <a:p>
            <a:r>
              <a:rPr lang="en-US" altLang="en-US"/>
              <a:t>24.</a:t>
            </a:r>
            <a:fld id="{139F070C-2143-8842-9779-AC5400131C1C}" type="slidenum">
              <a:rPr lang="en-US" altLang="en-US"/>
              <a:pPr/>
              <a:t>27</a:t>
            </a:fld>
            <a:endParaRPr lang="en-US" altLang="en-US"/>
          </a:p>
        </p:txBody>
      </p:sp>
      <p:sp>
        <p:nvSpPr>
          <p:cNvPr id="882690" name="Line 2">
            <a:extLst>
              <a:ext uri="{FF2B5EF4-FFF2-40B4-BE49-F238E27FC236}">
                <a16:creationId xmlns:a16="http://schemas.microsoft.com/office/drawing/2014/main" id="{62517A80-DA28-C1C1-88C5-2E20200C94E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5408B368-F25C-D746-0F13-0162C44C820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46FAEB4D-BCE3-23B9-A0D5-E69A79C5A3D7}"/>
              </a:ext>
            </a:extLst>
          </p:cNvPr>
          <p:cNvSpPr txBox="1">
            <a:spLocks noChangeArrowheads="1"/>
          </p:cNvSpPr>
          <p:nvPr/>
        </p:nvSpPr>
        <p:spPr bwMode="auto">
          <a:xfrm>
            <a:off x="304800" y="762000"/>
            <a:ext cx="368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24.17  </a:t>
            </a:r>
            <a:r>
              <a:rPr lang="en-US" altLang="en-US" sz="2000" i="1">
                <a:latin typeface="Times New Roman" panose="02020603050405020304" pitchFamily="18" charset="0"/>
              </a:rPr>
              <a:t>Priority queuing</a:t>
            </a:r>
          </a:p>
        </p:txBody>
      </p:sp>
      <p:sp>
        <p:nvSpPr>
          <p:cNvPr id="882693" name="Line 5">
            <a:extLst>
              <a:ext uri="{FF2B5EF4-FFF2-40B4-BE49-F238E27FC236}">
                <a16:creationId xmlns:a16="http://schemas.microsoft.com/office/drawing/2014/main" id="{E142EA75-7444-6836-E0CE-6DE807CFEF8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1DBA4CFB-692B-E558-BEE3-B6DA9611F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2119313"/>
            <a:ext cx="8593137"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28EC3-D5ED-53A8-770A-EF2B21EFA6EB}"/>
              </a:ext>
            </a:extLst>
          </p:cNvPr>
          <p:cNvSpPr>
            <a:spLocks noGrp="1"/>
          </p:cNvSpPr>
          <p:nvPr>
            <p:ph type="sldNum" sz="quarter" idx="10"/>
          </p:nvPr>
        </p:nvSpPr>
        <p:spPr/>
        <p:txBody>
          <a:bodyPr/>
          <a:lstStyle/>
          <a:p>
            <a:r>
              <a:rPr lang="en-US" altLang="en-US"/>
              <a:t>24.</a:t>
            </a:r>
            <a:fld id="{52A8CE6A-7860-0B4A-AAF4-2026A2D31DF1}" type="slidenum">
              <a:rPr lang="en-US" altLang="en-US"/>
              <a:pPr/>
              <a:t>28</a:t>
            </a:fld>
            <a:endParaRPr lang="en-US" altLang="en-US"/>
          </a:p>
        </p:txBody>
      </p:sp>
      <p:sp>
        <p:nvSpPr>
          <p:cNvPr id="883714" name="Line 2">
            <a:extLst>
              <a:ext uri="{FF2B5EF4-FFF2-40B4-BE49-F238E27FC236}">
                <a16:creationId xmlns:a16="http://schemas.microsoft.com/office/drawing/2014/main" id="{1DA8D6AE-5514-6B57-1050-5797642D7F2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6D4B0579-26A5-A855-C2C5-0365BC95DBE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FF3BB6BD-8581-CB63-0CB6-E567BBA7679C}"/>
              </a:ext>
            </a:extLst>
          </p:cNvPr>
          <p:cNvSpPr txBox="1">
            <a:spLocks noChangeArrowheads="1"/>
          </p:cNvSpPr>
          <p:nvPr/>
        </p:nvSpPr>
        <p:spPr bwMode="auto">
          <a:xfrm>
            <a:off x="304800" y="762000"/>
            <a:ext cx="431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24.18  </a:t>
            </a:r>
            <a:r>
              <a:rPr lang="en-US" altLang="en-US" sz="2000" i="1">
                <a:latin typeface="Times New Roman" panose="02020603050405020304" pitchFamily="18" charset="0"/>
              </a:rPr>
              <a:t>Weighted fair queuing</a:t>
            </a:r>
          </a:p>
        </p:txBody>
      </p:sp>
      <p:sp>
        <p:nvSpPr>
          <p:cNvPr id="883717" name="Line 5">
            <a:extLst>
              <a:ext uri="{FF2B5EF4-FFF2-40B4-BE49-F238E27FC236}">
                <a16:creationId xmlns:a16="http://schemas.microsoft.com/office/drawing/2014/main" id="{E570B01B-8308-5E72-F020-0DBAA8BF67A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58C76ADE-54A3-AD35-44C6-76C0919B2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1997075"/>
            <a:ext cx="7970837"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8484A-1337-10B1-17CA-30749B501E82}"/>
              </a:ext>
            </a:extLst>
          </p:cNvPr>
          <p:cNvSpPr>
            <a:spLocks noGrp="1"/>
          </p:cNvSpPr>
          <p:nvPr>
            <p:ph type="sldNum" sz="quarter" idx="10"/>
          </p:nvPr>
        </p:nvSpPr>
        <p:spPr/>
        <p:txBody>
          <a:bodyPr/>
          <a:lstStyle/>
          <a:p>
            <a:r>
              <a:rPr lang="en-US" altLang="en-US"/>
              <a:t>24.</a:t>
            </a:r>
            <a:fld id="{B22C51AE-9CF2-574C-A846-A57A420A57BF}" type="slidenum">
              <a:rPr lang="en-US" altLang="en-US"/>
              <a:pPr/>
              <a:t>29</a:t>
            </a:fld>
            <a:endParaRPr lang="en-US" altLang="en-US"/>
          </a:p>
        </p:txBody>
      </p:sp>
      <p:sp>
        <p:nvSpPr>
          <p:cNvPr id="884738" name="Line 2">
            <a:extLst>
              <a:ext uri="{FF2B5EF4-FFF2-40B4-BE49-F238E27FC236}">
                <a16:creationId xmlns:a16="http://schemas.microsoft.com/office/drawing/2014/main" id="{F3516E51-9A9D-232B-615F-46BF88E1187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108C5F37-9771-0DEA-D728-04452F92A86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75DDD66E-7C35-45E1-FEC0-691FF023E2DF}"/>
              </a:ext>
            </a:extLst>
          </p:cNvPr>
          <p:cNvSpPr txBox="1">
            <a:spLocks noChangeArrowheads="1"/>
          </p:cNvSpPr>
          <p:nvPr/>
        </p:nvSpPr>
        <p:spPr bwMode="auto">
          <a:xfrm>
            <a:off x="304800" y="762000"/>
            <a:ext cx="334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24.19  </a:t>
            </a:r>
            <a:r>
              <a:rPr lang="en-US" altLang="en-US" sz="2000" i="1">
                <a:latin typeface="Times New Roman" panose="02020603050405020304" pitchFamily="18" charset="0"/>
              </a:rPr>
              <a:t>Leaky bucket</a:t>
            </a:r>
          </a:p>
        </p:txBody>
      </p:sp>
      <p:sp>
        <p:nvSpPr>
          <p:cNvPr id="884741" name="Line 5">
            <a:extLst>
              <a:ext uri="{FF2B5EF4-FFF2-40B4-BE49-F238E27FC236}">
                <a16:creationId xmlns:a16="http://schemas.microsoft.com/office/drawing/2014/main" id="{AF0017E4-5A94-618C-3C0D-E22B32B5E8C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a:extLst>
              <a:ext uri="{FF2B5EF4-FFF2-40B4-BE49-F238E27FC236}">
                <a16:creationId xmlns:a16="http://schemas.microsoft.com/office/drawing/2014/main" id="{077A32F4-5914-9893-5CFE-D1B8E2BFE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738" y="1944688"/>
            <a:ext cx="5630862" cy="384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3CC2E9-4C39-CA84-AAA5-5B8049DC0046}"/>
              </a:ext>
            </a:extLst>
          </p:cNvPr>
          <p:cNvSpPr>
            <a:spLocks noGrp="1"/>
          </p:cNvSpPr>
          <p:nvPr>
            <p:ph type="sldNum" sz="quarter" idx="10"/>
          </p:nvPr>
        </p:nvSpPr>
        <p:spPr/>
        <p:txBody>
          <a:bodyPr/>
          <a:lstStyle/>
          <a:p>
            <a:r>
              <a:rPr lang="en-US" altLang="en-US"/>
              <a:t>24.</a:t>
            </a:r>
            <a:fld id="{DC508A1E-0820-1347-BC49-F9B446F5F255}" type="slidenum">
              <a:rPr lang="en-US" altLang="en-US"/>
              <a:pPr/>
              <a:t>3</a:t>
            </a:fld>
            <a:endParaRPr lang="en-US" altLang="en-US"/>
          </a:p>
        </p:txBody>
      </p:sp>
      <p:sp>
        <p:nvSpPr>
          <p:cNvPr id="866306" name="Line 2">
            <a:extLst>
              <a:ext uri="{FF2B5EF4-FFF2-40B4-BE49-F238E27FC236}">
                <a16:creationId xmlns:a16="http://schemas.microsoft.com/office/drawing/2014/main" id="{C4DFC052-9055-9A97-B396-0D792406314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1531CB14-A3D4-248D-678A-A00A686DF2F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F77FAAC3-5288-CFE2-1EC9-23E9C1DD4626}"/>
              </a:ext>
            </a:extLst>
          </p:cNvPr>
          <p:cNvSpPr txBox="1">
            <a:spLocks noChangeArrowheads="1"/>
          </p:cNvSpPr>
          <p:nvPr/>
        </p:nvSpPr>
        <p:spPr bwMode="auto">
          <a:xfrm>
            <a:off x="304800" y="762000"/>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24.1  </a:t>
            </a:r>
            <a:r>
              <a:rPr lang="en-US" altLang="en-US" sz="2000" i="1">
                <a:latin typeface="Times New Roman" panose="02020603050405020304" pitchFamily="18" charset="0"/>
              </a:rPr>
              <a:t>Traffic descriptors</a:t>
            </a:r>
          </a:p>
        </p:txBody>
      </p:sp>
      <p:sp>
        <p:nvSpPr>
          <p:cNvPr id="866309" name="Line 5">
            <a:extLst>
              <a:ext uri="{FF2B5EF4-FFF2-40B4-BE49-F238E27FC236}">
                <a16:creationId xmlns:a16="http://schemas.microsoft.com/office/drawing/2014/main" id="{8CAB2ABF-390A-5A31-726F-E8D970E974F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9E63D372-518C-7105-1A56-1CC612386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2530475"/>
            <a:ext cx="6526212"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FE6D06-EFDC-FC4D-EAB2-4A88E7207119}"/>
              </a:ext>
            </a:extLst>
          </p:cNvPr>
          <p:cNvSpPr>
            <a:spLocks noGrp="1"/>
          </p:cNvSpPr>
          <p:nvPr>
            <p:ph type="sldNum" sz="quarter" idx="10"/>
          </p:nvPr>
        </p:nvSpPr>
        <p:spPr/>
        <p:txBody>
          <a:bodyPr/>
          <a:lstStyle/>
          <a:p>
            <a:r>
              <a:rPr lang="en-US" altLang="en-US"/>
              <a:t>24.</a:t>
            </a:r>
            <a:fld id="{82BBFFBA-EAD8-8E48-9D08-B29C46F1A5C7}" type="slidenum">
              <a:rPr lang="en-US" altLang="en-US"/>
              <a:pPr/>
              <a:t>30</a:t>
            </a:fld>
            <a:endParaRPr lang="en-US" altLang="en-US"/>
          </a:p>
        </p:txBody>
      </p:sp>
      <p:sp>
        <p:nvSpPr>
          <p:cNvPr id="885762" name="Line 2">
            <a:extLst>
              <a:ext uri="{FF2B5EF4-FFF2-40B4-BE49-F238E27FC236}">
                <a16:creationId xmlns:a16="http://schemas.microsoft.com/office/drawing/2014/main" id="{5DD98720-7168-CC5A-A4B3-9F8CC746565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ABB6E4D3-1312-7DAB-C7E4-0BABD99B22C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7C1F0785-7840-9A80-25E4-0499ADCB8E97}"/>
              </a:ext>
            </a:extLst>
          </p:cNvPr>
          <p:cNvSpPr txBox="1">
            <a:spLocks noChangeArrowheads="1"/>
          </p:cNvSpPr>
          <p:nvPr/>
        </p:nvSpPr>
        <p:spPr bwMode="auto">
          <a:xfrm>
            <a:off x="304800" y="762000"/>
            <a:ext cx="504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24.20  </a:t>
            </a:r>
            <a:r>
              <a:rPr lang="en-US" altLang="en-US" sz="2000" i="1">
                <a:latin typeface="Times New Roman" panose="02020603050405020304" pitchFamily="18" charset="0"/>
              </a:rPr>
              <a:t>Leaky bucket implementation</a:t>
            </a:r>
          </a:p>
        </p:txBody>
      </p:sp>
      <p:sp>
        <p:nvSpPr>
          <p:cNvPr id="885765" name="Line 5">
            <a:extLst>
              <a:ext uri="{FF2B5EF4-FFF2-40B4-BE49-F238E27FC236}">
                <a16:creationId xmlns:a16="http://schemas.microsoft.com/office/drawing/2014/main" id="{0A9E9A55-4D7E-2766-690B-4C85A933820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6" name="Picture 6">
            <a:extLst>
              <a:ext uri="{FF2B5EF4-FFF2-40B4-BE49-F238E27FC236}">
                <a16:creationId xmlns:a16="http://schemas.microsoft.com/office/drawing/2014/main" id="{2483CF32-8682-A971-F944-318E0D9C4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352675"/>
            <a:ext cx="72485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60361-5E50-83E1-D473-E6005907BC29}"/>
              </a:ext>
            </a:extLst>
          </p:cNvPr>
          <p:cNvSpPr>
            <a:spLocks noGrp="1"/>
          </p:cNvSpPr>
          <p:nvPr>
            <p:ph type="sldNum" sz="quarter" idx="10"/>
          </p:nvPr>
        </p:nvSpPr>
        <p:spPr/>
        <p:txBody>
          <a:bodyPr/>
          <a:lstStyle/>
          <a:p>
            <a:r>
              <a:rPr lang="en-US" altLang="en-US"/>
              <a:t>24.</a:t>
            </a:r>
            <a:fld id="{20F1F152-3010-6343-AD52-28999520CFF7}" type="slidenum">
              <a:rPr lang="en-US" altLang="en-US"/>
              <a:pPr/>
              <a:t>31</a:t>
            </a:fld>
            <a:endParaRPr lang="en-US" altLang="en-US"/>
          </a:p>
        </p:txBody>
      </p:sp>
      <p:sp>
        <p:nvSpPr>
          <p:cNvPr id="901122" name="Rectangle 2">
            <a:extLst>
              <a:ext uri="{FF2B5EF4-FFF2-40B4-BE49-F238E27FC236}">
                <a16:creationId xmlns:a16="http://schemas.microsoft.com/office/drawing/2014/main" id="{BCB4D9D0-F462-E416-DDF7-E2CAE9C5787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8CD728F7-48E6-6227-E7CB-9389C55AB40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E0A825D2-17F1-9BA5-B6D3-33DC01B6888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2341D0F7-0B41-2819-C8E6-D1E89191B6E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DC80E07F-5DB5-E83E-6F6E-6E86748F899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309BAE4A-4A95-3B43-66ED-056CBBEC39C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EB2C892D-FFEE-A2DE-391C-82F6C2B24AD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Line 9">
            <a:extLst>
              <a:ext uri="{FF2B5EF4-FFF2-40B4-BE49-F238E27FC236}">
                <a16:creationId xmlns:a16="http://schemas.microsoft.com/office/drawing/2014/main" id="{EFC01024-14AF-60E2-D732-557DDB175C11}"/>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0" name="Line 10">
            <a:extLst>
              <a:ext uri="{FF2B5EF4-FFF2-40B4-BE49-F238E27FC236}">
                <a16:creationId xmlns:a16="http://schemas.microsoft.com/office/drawing/2014/main" id="{78588113-7F25-66DB-364B-F5459E3A72B7}"/>
              </a:ext>
            </a:extLst>
          </p:cNvPr>
          <p:cNvSpPr>
            <a:spLocks noChangeShapeType="1"/>
          </p:cNvSpPr>
          <p:nvPr/>
        </p:nvSpPr>
        <p:spPr bwMode="auto">
          <a:xfrm>
            <a:off x="458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1" name="Rectangle 11">
            <a:extLst>
              <a:ext uri="{FF2B5EF4-FFF2-40B4-BE49-F238E27FC236}">
                <a16:creationId xmlns:a16="http://schemas.microsoft.com/office/drawing/2014/main" id="{10E6D178-6A5C-20E9-F236-330A76A5FF3C}"/>
              </a:ext>
            </a:extLst>
          </p:cNvPr>
          <p:cNvSpPr>
            <a:spLocks noChangeArrowheads="1"/>
          </p:cNvSpPr>
          <p:nvPr/>
        </p:nvSpPr>
        <p:spPr bwMode="auto">
          <a:xfrm>
            <a:off x="495300" y="22256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leaky bucket algorithm shapes bursty traffic into fixed-rate traffic by averaging the data rate. It may drop the packets if the bucket is full.</a:t>
            </a:r>
          </a:p>
        </p:txBody>
      </p:sp>
      <p:grpSp>
        <p:nvGrpSpPr>
          <p:cNvPr id="901132" name="Group 12">
            <a:extLst>
              <a:ext uri="{FF2B5EF4-FFF2-40B4-BE49-F238E27FC236}">
                <a16:creationId xmlns:a16="http://schemas.microsoft.com/office/drawing/2014/main" id="{E2576399-AA8C-F496-AD5B-864412C95BF8}"/>
              </a:ext>
            </a:extLst>
          </p:cNvPr>
          <p:cNvGrpSpPr>
            <a:grpSpLocks/>
          </p:cNvGrpSpPr>
          <p:nvPr/>
        </p:nvGrpSpPr>
        <p:grpSpPr bwMode="auto">
          <a:xfrm>
            <a:off x="457200" y="1447800"/>
            <a:ext cx="1143000" cy="566738"/>
            <a:chOff x="1200" y="1248"/>
            <a:chExt cx="720" cy="357"/>
          </a:xfrm>
        </p:grpSpPr>
        <p:pic>
          <p:nvPicPr>
            <p:cNvPr id="901133" name="Picture 13">
              <a:extLst>
                <a:ext uri="{FF2B5EF4-FFF2-40B4-BE49-F238E27FC236}">
                  <a16:creationId xmlns:a16="http://schemas.microsoft.com/office/drawing/2014/main" id="{C74D249F-A9DD-3F34-0C8B-47D1861B6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A2B119F8-B729-3BAF-8E36-D1138E5A0F0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B646E-1BEB-DB2D-2A4E-6D748278B9B0}"/>
              </a:ext>
            </a:extLst>
          </p:cNvPr>
          <p:cNvSpPr>
            <a:spLocks noGrp="1"/>
          </p:cNvSpPr>
          <p:nvPr>
            <p:ph type="sldNum" sz="quarter" idx="10"/>
          </p:nvPr>
        </p:nvSpPr>
        <p:spPr/>
        <p:txBody>
          <a:bodyPr/>
          <a:lstStyle/>
          <a:p>
            <a:r>
              <a:rPr lang="en-US" altLang="en-US"/>
              <a:t>24.</a:t>
            </a:r>
            <a:fld id="{BDC7B039-69C6-AA4B-9A70-ACC5ECC410EC}" type="slidenum">
              <a:rPr lang="en-US" altLang="en-US"/>
              <a:pPr/>
              <a:t>32</a:t>
            </a:fld>
            <a:endParaRPr lang="en-US" altLang="en-US"/>
          </a:p>
        </p:txBody>
      </p:sp>
      <p:sp>
        <p:nvSpPr>
          <p:cNvPr id="902146" name="Rectangle 2">
            <a:extLst>
              <a:ext uri="{FF2B5EF4-FFF2-40B4-BE49-F238E27FC236}">
                <a16:creationId xmlns:a16="http://schemas.microsoft.com/office/drawing/2014/main" id="{5303EAF8-F0BA-48D7-974C-AD68F4B388A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1291613E-88F9-E4BF-429B-135CA1A0A7A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0DA6A8CA-329A-E0FB-8160-8D42091A36C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C1F090D1-C599-76BB-6A98-03C5E4D253E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1DC5DC34-D346-0EE3-C39E-5BEAF195B2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561B9AD1-F7BB-85A5-4DD4-BCBAE4AFAAD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613ABAD2-C77B-6FEF-C318-AE369C65EDE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Line 9">
            <a:extLst>
              <a:ext uri="{FF2B5EF4-FFF2-40B4-BE49-F238E27FC236}">
                <a16:creationId xmlns:a16="http://schemas.microsoft.com/office/drawing/2014/main" id="{D79B65CD-BD9E-1C33-B52D-1845AE8D54D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4" name="Line 10">
            <a:extLst>
              <a:ext uri="{FF2B5EF4-FFF2-40B4-BE49-F238E27FC236}">
                <a16:creationId xmlns:a16="http://schemas.microsoft.com/office/drawing/2014/main" id="{DEBE732E-F44F-ACF6-6D2C-6D154CDFA4F4}"/>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5" name="Rectangle 11">
            <a:extLst>
              <a:ext uri="{FF2B5EF4-FFF2-40B4-BE49-F238E27FC236}">
                <a16:creationId xmlns:a16="http://schemas.microsoft.com/office/drawing/2014/main" id="{1F9988D5-7D4F-3ECF-45B8-102350CEEFC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token bucket allows bursty traffic at a regulated maximum rate.</a:t>
            </a:r>
          </a:p>
        </p:txBody>
      </p:sp>
      <p:grpSp>
        <p:nvGrpSpPr>
          <p:cNvPr id="902156" name="Group 12">
            <a:extLst>
              <a:ext uri="{FF2B5EF4-FFF2-40B4-BE49-F238E27FC236}">
                <a16:creationId xmlns:a16="http://schemas.microsoft.com/office/drawing/2014/main" id="{64C353F6-B869-613F-BE89-92E35B229BCE}"/>
              </a:ext>
            </a:extLst>
          </p:cNvPr>
          <p:cNvGrpSpPr>
            <a:grpSpLocks/>
          </p:cNvGrpSpPr>
          <p:nvPr/>
        </p:nvGrpSpPr>
        <p:grpSpPr bwMode="auto">
          <a:xfrm>
            <a:off x="457200" y="1981200"/>
            <a:ext cx="1143000" cy="566738"/>
            <a:chOff x="1200" y="1248"/>
            <a:chExt cx="720" cy="357"/>
          </a:xfrm>
        </p:grpSpPr>
        <p:pic>
          <p:nvPicPr>
            <p:cNvPr id="902157" name="Picture 13">
              <a:extLst>
                <a:ext uri="{FF2B5EF4-FFF2-40B4-BE49-F238E27FC236}">
                  <a16:creationId xmlns:a16="http://schemas.microsoft.com/office/drawing/2014/main" id="{BA429763-5D0F-88E4-4799-3E7E33309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a:extLst>
                <a:ext uri="{FF2B5EF4-FFF2-40B4-BE49-F238E27FC236}">
                  <a16:creationId xmlns:a16="http://schemas.microsoft.com/office/drawing/2014/main" id="{3CF0DEB1-18E3-B3F1-07D1-E08E8DA0B2B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A9FE7-EE23-29B2-B31B-D0808C24FA0B}"/>
              </a:ext>
            </a:extLst>
          </p:cNvPr>
          <p:cNvSpPr>
            <a:spLocks noGrp="1"/>
          </p:cNvSpPr>
          <p:nvPr>
            <p:ph type="sldNum" sz="quarter" idx="10"/>
          </p:nvPr>
        </p:nvSpPr>
        <p:spPr/>
        <p:txBody>
          <a:bodyPr/>
          <a:lstStyle/>
          <a:p>
            <a:r>
              <a:rPr lang="en-US" altLang="en-US"/>
              <a:t>24.</a:t>
            </a:r>
            <a:fld id="{6B5AE871-5E28-A74A-8A00-C2E7BCED5E01}" type="slidenum">
              <a:rPr lang="en-US" altLang="en-US"/>
              <a:pPr/>
              <a:t>33</a:t>
            </a:fld>
            <a:endParaRPr lang="en-US" altLang="en-US"/>
          </a:p>
        </p:txBody>
      </p:sp>
      <p:sp>
        <p:nvSpPr>
          <p:cNvPr id="886786" name="Line 2">
            <a:extLst>
              <a:ext uri="{FF2B5EF4-FFF2-40B4-BE49-F238E27FC236}">
                <a16:creationId xmlns:a16="http://schemas.microsoft.com/office/drawing/2014/main" id="{BFD194BA-133F-8294-7049-C80F1DF11D5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7" name="Line 3">
            <a:extLst>
              <a:ext uri="{FF2B5EF4-FFF2-40B4-BE49-F238E27FC236}">
                <a16:creationId xmlns:a16="http://schemas.microsoft.com/office/drawing/2014/main" id="{8AC7EF9C-3366-0B4B-2DBF-CC8409052A9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8" name="Text Box 4">
            <a:extLst>
              <a:ext uri="{FF2B5EF4-FFF2-40B4-BE49-F238E27FC236}">
                <a16:creationId xmlns:a16="http://schemas.microsoft.com/office/drawing/2014/main" id="{164800E4-6A4B-05DC-D41D-808C58D5A13B}"/>
              </a:ext>
            </a:extLst>
          </p:cNvPr>
          <p:cNvSpPr txBox="1">
            <a:spLocks noChangeArrowheads="1"/>
          </p:cNvSpPr>
          <p:nvPr/>
        </p:nvSpPr>
        <p:spPr bwMode="auto">
          <a:xfrm>
            <a:off x="304800" y="762000"/>
            <a:ext cx="337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24.21  </a:t>
            </a:r>
            <a:r>
              <a:rPr lang="en-US" altLang="en-US" sz="2000" i="1">
                <a:latin typeface="Times New Roman" panose="02020603050405020304" pitchFamily="18" charset="0"/>
              </a:rPr>
              <a:t>Token bucket</a:t>
            </a:r>
          </a:p>
        </p:txBody>
      </p:sp>
      <p:sp>
        <p:nvSpPr>
          <p:cNvPr id="886789" name="Line 5">
            <a:extLst>
              <a:ext uri="{FF2B5EF4-FFF2-40B4-BE49-F238E27FC236}">
                <a16:creationId xmlns:a16="http://schemas.microsoft.com/office/drawing/2014/main" id="{770E679B-A4A5-AA73-0A22-87EB4FF3726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6790" name="Picture 6">
            <a:extLst>
              <a:ext uri="{FF2B5EF4-FFF2-40B4-BE49-F238E27FC236}">
                <a16:creationId xmlns:a16="http://schemas.microsoft.com/office/drawing/2014/main" id="{AF5E74D2-3186-E65C-A84E-02753F275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25600"/>
            <a:ext cx="7394575"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B5DE4-00F8-4B44-F0C3-665A1A616335}"/>
              </a:ext>
            </a:extLst>
          </p:cNvPr>
          <p:cNvSpPr>
            <a:spLocks noGrp="1"/>
          </p:cNvSpPr>
          <p:nvPr>
            <p:ph type="sldNum" sz="quarter" idx="10"/>
          </p:nvPr>
        </p:nvSpPr>
        <p:spPr/>
        <p:txBody>
          <a:bodyPr/>
          <a:lstStyle/>
          <a:p>
            <a:r>
              <a:rPr lang="en-US" altLang="en-US"/>
              <a:t>24.</a:t>
            </a:r>
            <a:fld id="{6E89F986-4B93-CE47-956F-FD9CDE64A123}" type="slidenum">
              <a:rPr lang="en-US" altLang="en-US"/>
              <a:pPr/>
              <a:t>34</a:t>
            </a:fld>
            <a:endParaRPr lang="en-US" altLang="en-US"/>
          </a:p>
        </p:txBody>
      </p:sp>
      <p:sp>
        <p:nvSpPr>
          <p:cNvPr id="863234" name="Rectangle 2">
            <a:extLst>
              <a:ext uri="{FF2B5EF4-FFF2-40B4-BE49-F238E27FC236}">
                <a16:creationId xmlns:a16="http://schemas.microsoft.com/office/drawing/2014/main" id="{AE66B1FF-BE50-DA41-B521-BE4868F5D5F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3235" name="Text Box 3">
            <a:extLst>
              <a:ext uri="{FF2B5EF4-FFF2-40B4-BE49-F238E27FC236}">
                <a16:creationId xmlns:a16="http://schemas.microsoft.com/office/drawing/2014/main" id="{A7E353F8-AA65-2C9C-E6C4-EBEF1191E09D}"/>
              </a:ext>
            </a:extLst>
          </p:cNvPr>
          <p:cNvSpPr txBox="1">
            <a:spLocks noChangeArrowheads="1"/>
          </p:cNvSpPr>
          <p:nvPr/>
        </p:nvSpPr>
        <p:spPr bwMode="auto">
          <a:xfrm>
            <a:off x="228600" y="406400"/>
            <a:ext cx="6103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24-7   INTEGRATED SERVICES</a:t>
            </a:r>
          </a:p>
        </p:txBody>
      </p:sp>
      <p:sp>
        <p:nvSpPr>
          <p:cNvPr id="863236" name="Text Box 4">
            <a:extLst>
              <a:ext uri="{FF2B5EF4-FFF2-40B4-BE49-F238E27FC236}">
                <a16:creationId xmlns:a16="http://schemas.microsoft.com/office/drawing/2014/main" id="{EC184106-3195-6B36-3CA5-AF3ED8A846F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3237" name="Rectangle 5">
            <a:extLst>
              <a:ext uri="{FF2B5EF4-FFF2-40B4-BE49-F238E27FC236}">
                <a16:creationId xmlns:a16="http://schemas.microsoft.com/office/drawing/2014/main" id="{E48E9066-D628-8D59-4F12-F352C7A8FB57}"/>
              </a:ext>
            </a:extLst>
          </p:cNvPr>
          <p:cNvSpPr>
            <a:spLocks noChangeArrowheads="1"/>
          </p:cNvSpPr>
          <p:nvPr/>
        </p:nvSpPr>
        <p:spPr bwMode="auto">
          <a:xfrm>
            <a:off x="762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Two models have been designed to provide quality of service in the Internet: Integrated Services and Differentiated Services. We discuss the first model here. </a:t>
            </a:r>
          </a:p>
        </p:txBody>
      </p:sp>
      <p:sp>
        <p:nvSpPr>
          <p:cNvPr id="863238" name="Rectangle 6">
            <a:extLst>
              <a:ext uri="{FF2B5EF4-FFF2-40B4-BE49-F238E27FC236}">
                <a16:creationId xmlns:a16="http://schemas.microsoft.com/office/drawing/2014/main" id="{374B8E72-A14A-2A37-3489-5B2228CBC849}"/>
              </a:ext>
            </a:extLst>
          </p:cNvPr>
          <p:cNvSpPr>
            <a:spLocks noChangeArrowheads="1"/>
          </p:cNvSpPr>
          <p:nvPr/>
        </p:nvSpPr>
        <p:spPr bwMode="auto">
          <a:xfrm>
            <a:off x="152400" y="4057650"/>
            <a:ext cx="6705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Signaling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Flow Specification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Admission</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Service Classes</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RSVP</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Problems with Integrated Services</a:t>
            </a:r>
          </a:p>
        </p:txBody>
      </p:sp>
      <p:sp>
        <p:nvSpPr>
          <p:cNvPr id="863239" name="Text Box 7">
            <a:extLst>
              <a:ext uri="{FF2B5EF4-FFF2-40B4-BE49-F238E27FC236}">
                <a16:creationId xmlns:a16="http://schemas.microsoft.com/office/drawing/2014/main" id="{DC626B32-DA92-39DF-F605-CBB6CAFA2939}"/>
              </a:ext>
            </a:extLst>
          </p:cNvPr>
          <p:cNvSpPr txBox="1">
            <a:spLocks noChangeArrowheads="1"/>
          </p:cNvSpPr>
          <p:nvPr/>
        </p:nvSpPr>
        <p:spPr bwMode="auto">
          <a:xfrm>
            <a:off x="165100" y="3581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EB3BCC-4C6B-B052-2E29-A4F0714A888A}"/>
              </a:ext>
            </a:extLst>
          </p:cNvPr>
          <p:cNvSpPr>
            <a:spLocks noGrp="1"/>
          </p:cNvSpPr>
          <p:nvPr>
            <p:ph type="sldNum" sz="quarter" idx="10"/>
          </p:nvPr>
        </p:nvSpPr>
        <p:spPr/>
        <p:txBody>
          <a:bodyPr/>
          <a:lstStyle/>
          <a:p>
            <a:r>
              <a:rPr lang="en-US" altLang="en-US"/>
              <a:t>24.</a:t>
            </a:r>
            <a:fld id="{27784973-C074-8D41-9C84-778D73CBEF6A}" type="slidenum">
              <a:rPr lang="en-US" altLang="en-US"/>
              <a:pPr/>
              <a:t>35</a:t>
            </a:fld>
            <a:endParaRPr lang="en-US" altLang="en-US"/>
          </a:p>
        </p:txBody>
      </p:sp>
      <p:sp>
        <p:nvSpPr>
          <p:cNvPr id="903170" name="Rectangle 2">
            <a:extLst>
              <a:ext uri="{FF2B5EF4-FFF2-40B4-BE49-F238E27FC236}">
                <a16:creationId xmlns:a16="http://schemas.microsoft.com/office/drawing/2014/main" id="{88F63281-3C80-EDA4-155C-6302C2669B0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55E0E958-CF6B-4BCD-5AF8-F699D3DA4B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BC4D0549-C58D-558E-07C2-963160B8B5E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3CB58836-81E6-B227-6CCA-35FC30D6B8D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A3EE78F7-0639-6B1B-C9D7-114DCB40E32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4AFA5801-3598-7039-2D46-C43CB01827A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5666E9C8-2F1C-48E0-667B-86B5C1CA908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Line 9">
            <a:extLst>
              <a:ext uri="{FF2B5EF4-FFF2-40B4-BE49-F238E27FC236}">
                <a16:creationId xmlns:a16="http://schemas.microsoft.com/office/drawing/2014/main" id="{1B720112-0D66-9225-30E7-157014F9C9D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8" name="Line 10">
            <a:extLst>
              <a:ext uri="{FF2B5EF4-FFF2-40B4-BE49-F238E27FC236}">
                <a16:creationId xmlns:a16="http://schemas.microsoft.com/office/drawing/2014/main" id="{2BEECC08-4C9E-0CDB-B064-8AFF2E1B4A8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9" name="Rectangle 11">
            <a:extLst>
              <a:ext uri="{FF2B5EF4-FFF2-40B4-BE49-F238E27FC236}">
                <a16:creationId xmlns:a16="http://schemas.microsoft.com/office/drawing/2014/main" id="{19E69FD9-0D1D-2BE8-139B-353F683771D4}"/>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Integrated Services is a flow-based QoS model designed for IP.</a:t>
            </a:r>
          </a:p>
        </p:txBody>
      </p:sp>
      <p:grpSp>
        <p:nvGrpSpPr>
          <p:cNvPr id="903180" name="Group 12">
            <a:extLst>
              <a:ext uri="{FF2B5EF4-FFF2-40B4-BE49-F238E27FC236}">
                <a16:creationId xmlns:a16="http://schemas.microsoft.com/office/drawing/2014/main" id="{89E65611-F00C-2646-5817-4C164B24E946}"/>
              </a:ext>
            </a:extLst>
          </p:cNvPr>
          <p:cNvGrpSpPr>
            <a:grpSpLocks/>
          </p:cNvGrpSpPr>
          <p:nvPr/>
        </p:nvGrpSpPr>
        <p:grpSpPr bwMode="auto">
          <a:xfrm>
            <a:off x="457200" y="1981200"/>
            <a:ext cx="1143000" cy="566738"/>
            <a:chOff x="1200" y="1248"/>
            <a:chExt cx="720" cy="357"/>
          </a:xfrm>
        </p:grpSpPr>
        <p:pic>
          <p:nvPicPr>
            <p:cNvPr id="903181" name="Picture 13">
              <a:extLst>
                <a:ext uri="{FF2B5EF4-FFF2-40B4-BE49-F238E27FC236}">
                  <a16:creationId xmlns:a16="http://schemas.microsoft.com/office/drawing/2014/main" id="{BE14CE1D-521E-AB95-3DDF-67E57EEC4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82" name="Text Box 14">
              <a:extLst>
                <a:ext uri="{FF2B5EF4-FFF2-40B4-BE49-F238E27FC236}">
                  <a16:creationId xmlns:a16="http://schemas.microsoft.com/office/drawing/2014/main" id="{806483B7-6E0C-A999-FB99-57450B2FECA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5A4621-4DC7-B63C-4165-E205B35281A8}"/>
              </a:ext>
            </a:extLst>
          </p:cNvPr>
          <p:cNvSpPr>
            <a:spLocks noGrp="1"/>
          </p:cNvSpPr>
          <p:nvPr>
            <p:ph type="sldNum" sz="quarter" idx="10"/>
          </p:nvPr>
        </p:nvSpPr>
        <p:spPr/>
        <p:txBody>
          <a:bodyPr/>
          <a:lstStyle/>
          <a:p>
            <a:r>
              <a:rPr lang="en-US" altLang="en-US"/>
              <a:t>24.</a:t>
            </a:r>
            <a:fld id="{772FFC32-8483-A041-ABE8-2B6FFC67FCDD}" type="slidenum">
              <a:rPr lang="en-US" altLang="en-US"/>
              <a:pPr/>
              <a:t>36</a:t>
            </a:fld>
            <a:endParaRPr lang="en-US" altLang="en-US"/>
          </a:p>
        </p:txBody>
      </p:sp>
      <p:sp>
        <p:nvSpPr>
          <p:cNvPr id="887810" name="Line 2">
            <a:extLst>
              <a:ext uri="{FF2B5EF4-FFF2-40B4-BE49-F238E27FC236}">
                <a16:creationId xmlns:a16="http://schemas.microsoft.com/office/drawing/2014/main" id="{77E1F53B-49C2-E01A-E0B8-06663D73EAC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1" name="Line 3">
            <a:extLst>
              <a:ext uri="{FF2B5EF4-FFF2-40B4-BE49-F238E27FC236}">
                <a16:creationId xmlns:a16="http://schemas.microsoft.com/office/drawing/2014/main" id="{3E1813C2-9AF3-E9FB-ECA2-A6333B302DD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2" name="Text Box 4">
            <a:extLst>
              <a:ext uri="{FF2B5EF4-FFF2-40B4-BE49-F238E27FC236}">
                <a16:creationId xmlns:a16="http://schemas.microsoft.com/office/drawing/2014/main" id="{33721115-6B34-038F-ACB4-E0F5D8281379}"/>
              </a:ext>
            </a:extLst>
          </p:cNvPr>
          <p:cNvSpPr txBox="1">
            <a:spLocks noChangeArrowheads="1"/>
          </p:cNvSpPr>
          <p:nvPr/>
        </p:nvSpPr>
        <p:spPr bwMode="auto">
          <a:xfrm>
            <a:off x="304800" y="762000"/>
            <a:ext cx="348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24.22  </a:t>
            </a:r>
            <a:r>
              <a:rPr lang="en-US" altLang="en-US" sz="2000" i="1">
                <a:latin typeface="Times New Roman" panose="02020603050405020304" pitchFamily="18" charset="0"/>
              </a:rPr>
              <a:t>Path messages</a:t>
            </a:r>
          </a:p>
        </p:txBody>
      </p:sp>
      <p:sp>
        <p:nvSpPr>
          <p:cNvPr id="887813" name="Line 5">
            <a:extLst>
              <a:ext uri="{FF2B5EF4-FFF2-40B4-BE49-F238E27FC236}">
                <a16:creationId xmlns:a16="http://schemas.microsoft.com/office/drawing/2014/main" id="{F2CF3047-2B4C-41C6-DD27-1AD640DD3F4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7814" name="Picture 6">
            <a:extLst>
              <a:ext uri="{FF2B5EF4-FFF2-40B4-BE49-F238E27FC236}">
                <a16:creationId xmlns:a16="http://schemas.microsoft.com/office/drawing/2014/main" id="{5C5A7C06-3CB8-E40C-27EB-3467F11BD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667000"/>
            <a:ext cx="8345487" cy="222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FFC5EB-B3B7-58BA-D7DA-BF2740EE4A9C}"/>
              </a:ext>
            </a:extLst>
          </p:cNvPr>
          <p:cNvSpPr>
            <a:spLocks noGrp="1"/>
          </p:cNvSpPr>
          <p:nvPr>
            <p:ph type="sldNum" sz="quarter" idx="10"/>
          </p:nvPr>
        </p:nvSpPr>
        <p:spPr/>
        <p:txBody>
          <a:bodyPr/>
          <a:lstStyle/>
          <a:p>
            <a:r>
              <a:rPr lang="en-US" altLang="en-US"/>
              <a:t>24.</a:t>
            </a:r>
            <a:fld id="{BD75E3A4-A07C-2941-AA16-744D998A7058}" type="slidenum">
              <a:rPr lang="en-US" altLang="en-US"/>
              <a:pPr/>
              <a:t>37</a:t>
            </a:fld>
            <a:endParaRPr lang="en-US" altLang="en-US"/>
          </a:p>
        </p:txBody>
      </p:sp>
      <p:sp>
        <p:nvSpPr>
          <p:cNvPr id="888834" name="Line 2">
            <a:extLst>
              <a:ext uri="{FF2B5EF4-FFF2-40B4-BE49-F238E27FC236}">
                <a16:creationId xmlns:a16="http://schemas.microsoft.com/office/drawing/2014/main" id="{BC5EB88D-71A8-4B54-546C-F92EB0B1E2D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5" name="Line 3">
            <a:extLst>
              <a:ext uri="{FF2B5EF4-FFF2-40B4-BE49-F238E27FC236}">
                <a16:creationId xmlns:a16="http://schemas.microsoft.com/office/drawing/2014/main" id="{8B781143-66D9-7111-E9EE-014F7F54049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6" name="Text Box 4">
            <a:extLst>
              <a:ext uri="{FF2B5EF4-FFF2-40B4-BE49-F238E27FC236}">
                <a16:creationId xmlns:a16="http://schemas.microsoft.com/office/drawing/2014/main" id="{A2F14436-D902-1DFE-DB2B-EA6A30B96D86}"/>
              </a:ext>
            </a:extLst>
          </p:cNvPr>
          <p:cNvSpPr txBox="1">
            <a:spLocks noChangeArrowheads="1"/>
          </p:cNvSpPr>
          <p:nvPr/>
        </p:nvSpPr>
        <p:spPr bwMode="auto">
          <a:xfrm>
            <a:off x="304800" y="762000"/>
            <a:ext cx="348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24.23  </a:t>
            </a:r>
            <a:r>
              <a:rPr lang="en-US" altLang="en-US" sz="2000" i="1">
                <a:latin typeface="Times New Roman" panose="02020603050405020304" pitchFamily="18" charset="0"/>
              </a:rPr>
              <a:t>Resv messages</a:t>
            </a:r>
          </a:p>
        </p:txBody>
      </p:sp>
      <p:sp>
        <p:nvSpPr>
          <p:cNvPr id="888837" name="Line 5">
            <a:extLst>
              <a:ext uri="{FF2B5EF4-FFF2-40B4-BE49-F238E27FC236}">
                <a16:creationId xmlns:a16="http://schemas.microsoft.com/office/drawing/2014/main" id="{5C6C2CE5-9453-7A20-B77A-26263FA0EA0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8838" name="Picture 6">
            <a:extLst>
              <a:ext uri="{FF2B5EF4-FFF2-40B4-BE49-F238E27FC236}">
                <a16:creationId xmlns:a16="http://schemas.microsoft.com/office/drawing/2014/main" id="{79CAA99D-4064-AEA1-ECCF-4837D77EA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57475"/>
            <a:ext cx="83280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4D97BB-5FAF-4925-ACA7-38091CC876C3}"/>
              </a:ext>
            </a:extLst>
          </p:cNvPr>
          <p:cNvSpPr>
            <a:spLocks noGrp="1"/>
          </p:cNvSpPr>
          <p:nvPr>
            <p:ph type="sldNum" sz="quarter" idx="10"/>
          </p:nvPr>
        </p:nvSpPr>
        <p:spPr/>
        <p:txBody>
          <a:bodyPr/>
          <a:lstStyle/>
          <a:p>
            <a:r>
              <a:rPr lang="en-US" altLang="en-US"/>
              <a:t>24.</a:t>
            </a:r>
            <a:fld id="{3E5333FE-D41E-A84E-8953-7775A4FDCB20}" type="slidenum">
              <a:rPr lang="en-US" altLang="en-US"/>
              <a:pPr/>
              <a:t>38</a:t>
            </a:fld>
            <a:endParaRPr lang="en-US" altLang="en-US"/>
          </a:p>
        </p:txBody>
      </p:sp>
      <p:sp>
        <p:nvSpPr>
          <p:cNvPr id="889858" name="Line 2">
            <a:extLst>
              <a:ext uri="{FF2B5EF4-FFF2-40B4-BE49-F238E27FC236}">
                <a16:creationId xmlns:a16="http://schemas.microsoft.com/office/drawing/2014/main" id="{50C09669-2C91-B939-EE9B-04AC3D0D322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59" name="Line 3">
            <a:extLst>
              <a:ext uri="{FF2B5EF4-FFF2-40B4-BE49-F238E27FC236}">
                <a16:creationId xmlns:a16="http://schemas.microsoft.com/office/drawing/2014/main" id="{753D94AB-E7CF-1A45-6314-24DEEE77744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0" name="Text Box 4">
            <a:extLst>
              <a:ext uri="{FF2B5EF4-FFF2-40B4-BE49-F238E27FC236}">
                <a16:creationId xmlns:a16="http://schemas.microsoft.com/office/drawing/2014/main" id="{A18AC365-7670-F5EC-4A5A-5D6E6EF2514C}"/>
              </a:ext>
            </a:extLst>
          </p:cNvPr>
          <p:cNvSpPr txBox="1">
            <a:spLocks noChangeArrowheads="1"/>
          </p:cNvSpPr>
          <p:nvPr/>
        </p:nvSpPr>
        <p:spPr bwMode="auto">
          <a:xfrm>
            <a:off x="304800" y="762000"/>
            <a:ext cx="413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24.24  </a:t>
            </a:r>
            <a:r>
              <a:rPr lang="en-US" altLang="en-US" sz="2000" i="1">
                <a:latin typeface="Times New Roman" panose="02020603050405020304" pitchFamily="18" charset="0"/>
              </a:rPr>
              <a:t>Reservation merging</a:t>
            </a:r>
          </a:p>
        </p:txBody>
      </p:sp>
      <p:sp>
        <p:nvSpPr>
          <p:cNvPr id="889861" name="Line 5">
            <a:extLst>
              <a:ext uri="{FF2B5EF4-FFF2-40B4-BE49-F238E27FC236}">
                <a16:creationId xmlns:a16="http://schemas.microsoft.com/office/drawing/2014/main" id="{FD130D88-43B8-7C22-0319-EA84673B36E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9862" name="Picture 6">
            <a:extLst>
              <a:ext uri="{FF2B5EF4-FFF2-40B4-BE49-F238E27FC236}">
                <a16:creationId xmlns:a16="http://schemas.microsoft.com/office/drawing/2014/main" id="{E22D61D2-88D4-FB91-81EB-1040232FE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503488"/>
            <a:ext cx="8335962" cy="222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275BF6-C6EB-30A5-F490-1677951C67F6}"/>
              </a:ext>
            </a:extLst>
          </p:cNvPr>
          <p:cNvSpPr>
            <a:spLocks noGrp="1"/>
          </p:cNvSpPr>
          <p:nvPr>
            <p:ph type="sldNum" sz="quarter" idx="10"/>
          </p:nvPr>
        </p:nvSpPr>
        <p:spPr/>
        <p:txBody>
          <a:bodyPr/>
          <a:lstStyle/>
          <a:p>
            <a:r>
              <a:rPr lang="en-US" altLang="en-US"/>
              <a:t>24.</a:t>
            </a:r>
            <a:fld id="{5E750015-B384-0641-9478-98EAA2EB72F4}" type="slidenum">
              <a:rPr lang="en-US" altLang="en-US"/>
              <a:pPr/>
              <a:t>39</a:t>
            </a:fld>
            <a:endParaRPr lang="en-US" altLang="en-US"/>
          </a:p>
        </p:txBody>
      </p:sp>
      <p:sp>
        <p:nvSpPr>
          <p:cNvPr id="890882" name="Line 2">
            <a:extLst>
              <a:ext uri="{FF2B5EF4-FFF2-40B4-BE49-F238E27FC236}">
                <a16:creationId xmlns:a16="http://schemas.microsoft.com/office/drawing/2014/main" id="{84813243-7D96-5B1D-F78F-25238240CE7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3" name="Line 3">
            <a:extLst>
              <a:ext uri="{FF2B5EF4-FFF2-40B4-BE49-F238E27FC236}">
                <a16:creationId xmlns:a16="http://schemas.microsoft.com/office/drawing/2014/main" id="{5667F391-AC3C-3DB9-53B2-2B5BE567FAE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4" name="Text Box 4">
            <a:extLst>
              <a:ext uri="{FF2B5EF4-FFF2-40B4-BE49-F238E27FC236}">
                <a16:creationId xmlns:a16="http://schemas.microsoft.com/office/drawing/2014/main" id="{79729D48-C40E-683A-0485-4B1EE8176338}"/>
              </a:ext>
            </a:extLst>
          </p:cNvPr>
          <p:cNvSpPr txBox="1">
            <a:spLocks noChangeArrowheads="1"/>
          </p:cNvSpPr>
          <p:nvPr/>
        </p:nvSpPr>
        <p:spPr bwMode="auto">
          <a:xfrm>
            <a:off x="304800" y="762000"/>
            <a:ext cx="382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24.25  </a:t>
            </a:r>
            <a:r>
              <a:rPr lang="en-US" altLang="en-US" sz="2000" i="1">
                <a:latin typeface="Times New Roman" panose="02020603050405020304" pitchFamily="18" charset="0"/>
              </a:rPr>
              <a:t>Reservation styles</a:t>
            </a:r>
          </a:p>
        </p:txBody>
      </p:sp>
      <p:sp>
        <p:nvSpPr>
          <p:cNvPr id="890885" name="Line 5">
            <a:extLst>
              <a:ext uri="{FF2B5EF4-FFF2-40B4-BE49-F238E27FC236}">
                <a16:creationId xmlns:a16="http://schemas.microsoft.com/office/drawing/2014/main" id="{F0137B09-5409-4C1C-A983-30F980F0A8F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0886" name="Picture 6">
            <a:extLst>
              <a:ext uri="{FF2B5EF4-FFF2-40B4-BE49-F238E27FC236}">
                <a16:creationId xmlns:a16="http://schemas.microsoft.com/office/drawing/2014/main" id="{FBE725AB-7FA0-5A2F-A713-460CAC0A3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8" y="2112963"/>
            <a:ext cx="7185025"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EF61BD-0F65-C882-021F-E57726B915CF}"/>
              </a:ext>
            </a:extLst>
          </p:cNvPr>
          <p:cNvSpPr>
            <a:spLocks noGrp="1"/>
          </p:cNvSpPr>
          <p:nvPr>
            <p:ph type="sldNum" sz="quarter" idx="10"/>
          </p:nvPr>
        </p:nvSpPr>
        <p:spPr/>
        <p:txBody>
          <a:bodyPr/>
          <a:lstStyle/>
          <a:p>
            <a:r>
              <a:rPr lang="en-US" altLang="en-US"/>
              <a:t>24.</a:t>
            </a:r>
            <a:fld id="{74D5F085-E32E-5841-8530-4F9B076BE981}" type="slidenum">
              <a:rPr lang="en-US" altLang="en-US"/>
              <a:pPr/>
              <a:t>4</a:t>
            </a:fld>
            <a:endParaRPr lang="en-US" altLang="en-US"/>
          </a:p>
        </p:txBody>
      </p:sp>
      <p:sp>
        <p:nvSpPr>
          <p:cNvPr id="867330" name="Line 2">
            <a:extLst>
              <a:ext uri="{FF2B5EF4-FFF2-40B4-BE49-F238E27FC236}">
                <a16:creationId xmlns:a16="http://schemas.microsoft.com/office/drawing/2014/main" id="{B4B044B1-1799-D637-17BE-E699D061D5E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0B56E865-7674-6DBD-FDD5-264550C71C2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AA6D6F26-DDC7-061E-BBB6-520CD01FF43D}"/>
              </a:ext>
            </a:extLst>
          </p:cNvPr>
          <p:cNvSpPr txBox="1">
            <a:spLocks noChangeArrowheads="1"/>
          </p:cNvSpPr>
          <p:nvPr/>
        </p:nvSpPr>
        <p:spPr bwMode="auto">
          <a:xfrm>
            <a:off x="304800" y="762000"/>
            <a:ext cx="3989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  </a:t>
            </a:r>
            <a:r>
              <a:rPr lang="en-US" altLang="en-US" sz="2000" i="1">
                <a:latin typeface="Times New Roman" panose="02020603050405020304" pitchFamily="18" charset="0"/>
              </a:rPr>
              <a:t>Three traffic profiles</a:t>
            </a:r>
          </a:p>
        </p:txBody>
      </p:sp>
      <p:sp>
        <p:nvSpPr>
          <p:cNvPr id="867333" name="Line 5">
            <a:extLst>
              <a:ext uri="{FF2B5EF4-FFF2-40B4-BE49-F238E27FC236}">
                <a16:creationId xmlns:a16="http://schemas.microsoft.com/office/drawing/2014/main" id="{3F490C90-FF96-18FB-F783-3577D4BDAF0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9D6D146F-A8A3-DA77-BA5F-51E575EB1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808163"/>
            <a:ext cx="7148512" cy="413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23B7F6-5C45-FBA9-7429-D68FD4EBA37E}"/>
              </a:ext>
            </a:extLst>
          </p:cNvPr>
          <p:cNvSpPr>
            <a:spLocks noGrp="1"/>
          </p:cNvSpPr>
          <p:nvPr>
            <p:ph type="sldNum" sz="quarter" idx="10"/>
          </p:nvPr>
        </p:nvSpPr>
        <p:spPr/>
        <p:txBody>
          <a:bodyPr/>
          <a:lstStyle/>
          <a:p>
            <a:r>
              <a:rPr lang="en-US" altLang="en-US"/>
              <a:t>24.</a:t>
            </a:r>
            <a:fld id="{A8FD9133-278C-6F47-BE5C-FDD454DA379B}" type="slidenum">
              <a:rPr lang="en-US" altLang="en-US"/>
              <a:pPr/>
              <a:t>40</a:t>
            </a:fld>
            <a:endParaRPr lang="en-US" altLang="en-US"/>
          </a:p>
        </p:txBody>
      </p:sp>
      <p:sp>
        <p:nvSpPr>
          <p:cNvPr id="864258" name="Rectangle 2">
            <a:extLst>
              <a:ext uri="{FF2B5EF4-FFF2-40B4-BE49-F238E27FC236}">
                <a16:creationId xmlns:a16="http://schemas.microsoft.com/office/drawing/2014/main" id="{230F27CE-7A2D-2F56-0B9D-4A37422CFC9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4259" name="Text Box 3">
            <a:extLst>
              <a:ext uri="{FF2B5EF4-FFF2-40B4-BE49-F238E27FC236}">
                <a16:creationId xmlns:a16="http://schemas.microsoft.com/office/drawing/2014/main" id="{4BD3C0A3-9168-8F4F-9B74-B7AAD697A776}"/>
              </a:ext>
            </a:extLst>
          </p:cNvPr>
          <p:cNvSpPr txBox="1">
            <a:spLocks noChangeArrowheads="1"/>
          </p:cNvSpPr>
          <p:nvPr/>
        </p:nvSpPr>
        <p:spPr bwMode="auto">
          <a:xfrm>
            <a:off x="228600" y="406400"/>
            <a:ext cx="700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24-8   DIFFERENTIATED SERVICES</a:t>
            </a:r>
          </a:p>
        </p:txBody>
      </p:sp>
      <p:sp>
        <p:nvSpPr>
          <p:cNvPr id="864260" name="Text Box 4">
            <a:extLst>
              <a:ext uri="{FF2B5EF4-FFF2-40B4-BE49-F238E27FC236}">
                <a16:creationId xmlns:a16="http://schemas.microsoft.com/office/drawing/2014/main" id="{AAB647B4-F809-C892-A114-8A92B85DA74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4261" name="Rectangle 5">
            <a:extLst>
              <a:ext uri="{FF2B5EF4-FFF2-40B4-BE49-F238E27FC236}">
                <a16:creationId xmlns:a16="http://schemas.microsoft.com/office/drawing/2014/main" id="{0B3B0EC3-A0FA-6E1C-49FF-D531744630F6}"/>
              </a:ext>
            </a:extLst>
          </p:cNvPr>
          <p:cNvSpPr>
            <a:spLocks noChangeArrowheads="1"/>
          </p:cNvSpPr>
          <p:nvPr/>
        </p:nvSpPr>
        <p:spPr bwMode="auto">
          <a:xfrm>
            <a:off x="152400" y="1385888"/>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Differentiated Services (DS or Diffserv) was introduced by the IETF (Internet Engineering Task Force) to handle the shortcomings of Integrated Services. </a:t>
            </a:r>
          </a:p>
        </p:txBody>
      </p:sp>
      <p:sp>
        <p:nvSpPr>
          <p:cNvPr id="864262" name="Rectangle 6">
            <a:extLst>
              <a:ext uri="{FF2B5EF4-FFF2-40B4-BE49-F238E27FC236}">
                <a16:creationId xmlns:a16="http://schemas.microsoft.com/office/drawing/2014/main" id="{7887B73F-CB6F-C07E-6EDC-D59A8A2B990F}"/>
              </a:ext>
            </a:extLst>
          </p:cNvPr>
          <p:cNvSpPr>
            <a:spLocks noChangeArrowheads="1"/>
          </p:cNvSpPr>
          <p:nvPr/>
        </p:nvSpPr>
        <p:spPr bwMode="auto">
          <a:xfrm>
            <a:off x="152400" y="46799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DS Field</a:t>
            </a:r>
          </a:p>
        </p:txBody>
      </p:sp>
      <p:sp>
        <p:nvSpPr>
          <p:cNvPr id="864263" name="Text Box 7">
            <a:extLst>
              <a:ext uri="{FF2B5EF4-FFF2-40B4-BE49-F238E27FC236}">
                <a16:creationId xmlns:a16="http://schemas.microsoft.com/office/drawing/2014/main" id="{3E91990B-8018-70EF-EAE1-F2CEDC8C0BB7}"/>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FEDC02-A1B5-C86C-C3A1-C311018D280C}"/>
              </a:ext>
            </a:extLst>
          </p:cNvPr>
          <p:cNvSpPr>
            <a:spLocks noGrp="1"/>
          </p:cNvSpPr>
          <p:nvPr>
            <p:ph type="sldNum" sz="quarter" idx="10"/>
          </p:nvPr>
        </p:nvSpPr>
        <p:spPr/>
        <p:txBody>
          <a:bodyPr/>
          <a:lstStyle/>
          <a:p>
            <a:r>
              <a:rPr lang="en-US" altLang="en-US"/>
              <a:t>24.</a:t>
            </a:r>
            <a:fld id="{19E03766-B18A-2346-B634-A503BA9BAEBB}" type="slidenum">
              <a:rPr lang="en-US" altLang="en-US"/>
              <a:pPr/>
              <a:t>41</a:t>
            </a:fld>
            <a:endParaRPr lang="en-US" altLang="en-US"/>
          </a:p>
        </p:txBody>
      </p:sp>
      <p:sp>
        <p:nvSpPr>
          <p:cNvPr id="904194" name="Rectangle 2">
            <a:extLst>
              <a:ext uri="{FF2B5EF4-FFF2-40B4-BE49-F238E27FC236}">
                <a16:creationId xmlns:a16="http://schemas.microsoft.com/office/drawing/2014/main" id="{3A49000B-77AE-0A54-AC0E-5CDE93336AC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C5630853-A3B5-4B2D-A5BE-2A0DA216F8C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172FA4A2-B28F-0452-CB02-E12C29B333A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42EB170E-1339-88C3-A816-7292B41F3F8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85E42FE4-2B14-F378-7767-7410155EF83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917D0F5B-3CC5-7742-7AE9-D39BCF2F531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B47E9053-9400-4CF4-B60A-F6ADD7AFF46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1" name="Line 9">
            <a:extLst>
              <a:ext uri="{FF2B5EF4-FFF2-40B4-BE49-F238E27FC236}">
                <a16:creationId xmlns:a16="http://schemas.microsoft.com/office/drawing/2014/main" id="{5A5587B7-5817-BB6A-EFCA-F014D7B32FA0}"/>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2" name="Line 10">
            <a:extLst>
              <a:ext uri="{FF2B5EF4-FFF2-40B4-BE49-F238E27FC236}">
                <a16:creationId xmlns:a16="http://schemas.microsoft.com/office/drawing/2014/main" id="{4D7C5109-EC09-8C43-ACFB-D0CEA48515A1}"/>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3" name="Rectangle 11">
            <a:extLst>
              <a:ext uri="{FF2B5EF4-FFF2-40B4-BE49-F238E27FC236}">
                <a16:creationId xmlns:a16="http://schemas.microsoft.com/office/drawing/2014/main" id="{55FEC242-854E-D24D-E3CC-3869BF44343B}"/>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Differentiated Services is a class-based QoS model designed for IP.</a:t>
            </a:r>
          </a:p>
        </p:txBody>
      </p:sp>
      <p:grpSp>
        <p:nvGrpSpPr>
          <p:cNvPr id="904204" name="Group 12">
            <a:extLst>
              <a:ext uri="{FF2B5EF4-FFF2-40B4-BE49-F238E27FC236}">
                <a16:creationId xmlns:a16="http://schemas.microsoft.com/office/drawing/2014/main" id="{73059304-D8E5-6511-DD7A-D14DF08D21A9}"/>
              </a:ext>
            </a:extLst>
          </p:cNvPr>
          <p:cNvGrpSpPr>
            <a:grpSpLocks/>
          </p:cNvGrpSpPr>
          <p:nvPr/>
        </p:nvGrpSpPr>
        <p:grpSpPr bwMode="auto">
          <a:xfrm>
            <a:off x="457200" y="1981200"/>
            <a:ext cx="1143000" cy="566738"/>
            <a:chOff x="1200" y="1248"/>
            <a:chExt cx="720" cy="357"/>
          </a:xfrm>
        </p:grpSpPr>
        <p:pic>
          <p:nvPicPr>
            <p:cNvPr id="904205" name="Picture 13">
              <a:extLst>
                <a:ext uri="{FF2B5EF4-FFF2-40B4-BE49-F238E27FC236}">
                  <a16:creationId xmlns:a16="http://schemas.microsoft.com/office/drawing/2014/main" id="{D572077E-00F4-2868-5ECE-D11A14E39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6" name="Text Box 14">
              <a:extLst>
                <a:ext uri="{FF2B5EF4-FFF2-40B4-BE49-F238E27FC236}">
                  <a16:creationId xmlns:a16="http://schemas.microsoft.com/office/drawing/2014/main" id="{C9FABE0B-1ECF-4319-5E69-6EFF3A49F56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0396DC-FAF9-8B37-D06C-EB01694E9A5A}"/>
              </a:ext>
            </a:extLst>
          </p:cNvPr>
          <p:cNvSpPr>
            <a:spLocks noGrp="1"/>
          </p:cNvSpPr>
          <p:nvPr>
            <p:ph type="sldNum" sz="quarter" idx="10"/>
          </p:nvPr>
        </p:nvSpPr>
        <p:spPr/>
        <p:txBody>
          <a:bodyPr/>
          <a:lstStyle/>
          <a:p>
            <a:r>
              <a:rPr lang="en-US" altLang="en-US"/>
              <a:t>24.</a:t>
            </a:r>
            <a:fld id="{BDFBC3CA-2499-1F49-9325-04BE62D0A869}" type="slidenum">
              <a:rPr lang="en-US" altLang="en-US"/>
              <a:pPr/>
              <a:t>42</a:t>
            </a:fld>
            <a:endParaRPr lang="en-US" altLang="en-US"/>
          </a:p>
        </p:txBody>
      </p:sp>
      <p:sp>
        <p:nvSpPr>
          <p:cNvPr id="891906" name="Line 2">
            <a:extLst>
              <a:ext uri="{FF2B5EF4-FFF2-40B4-BE49-F238E27FC236}">
                <a16:creationId xmlns:a16="http://schemas.microsoft.com/office/drawing/2014/main" id="{8E2AA0E1-B9FA-09D9-B917-1FCEA81AFBA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7" name="Line 3">
            <a:extLst>
              <a:ext uri="{FF2B5EF4-FFF2-40B4-BE49-F238E27FC236}">
                <a16:creationId xmlns:a16="http://schemas.microsoft.com/office/drawing/2014/main" id="{79AD96D0-1F45-24D3-854E-2C1E60A05FE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8" name="Text Box 4">
            <a:extLst>
              <a:ext uri="{FF2B5EF4-FFF2-40B4-BE49-F238E27FC236}">
                <a16:creationId xmlns:a16="http://schemas.microsoft.com/office/drawing/2014/main" id="{6A6A72CF-3C0E-57E3-D7E9-110ED165003B}"/>
              </a:ext>
            </a:extLst>
          </p:cNvPr>
          <p:cNvSpPr txBox="1">
            <a:spLocks noChangeArrowheads="1"/>
          </p:cNvSpPr>
          <p:nvPr/>
        </p:nvSpPr>
        <p:spPr bwMode="auto">
          <a:xfrm>
            <a:off x="304800" y="7620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24.26  </a:t>
            </a:r>
            <a:r>
              <a:rPr lang="en-US" altLang="en-US" sz="2000" i="1">
                <a:latin typeface="Times New Roman" panose="02020603050405020304" pitchFamily="18" charset="0"/>
              </a:rPr>
              <a:t>DS field</a:t>
            </a:r>
          </a:p>
        </p:txBody>
      </p:sp>
      <p:sp>
        <p:nvSpPr>
          <p:cNvPr id="891909" name="Line 5">
            <a:extLst>
              <a:ext uri="{FF2B5EF4-FFF2-40B4-BE49-F238E27FC236}">
                <a16:creationId xmlns:a16="http://schemas.microsoft.com/office/drawing/2014/main" id="{A6350894-4315-4B8A-536B-B25CAE7600F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1910" name="Picture 6">
            <a:extLst>
              <a:ext uri="{FF2B5EF4-FFF2-40B4-BE49-F238E27FC236}">
                <a16:creationId xmlns:a16="http://schemas.microsoft.com/office/drawing/2014/main" id="{BDD64057-9C32-C3F1-F60A-9B20B87CF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3000375"/>
            <a:ext cx="4713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8B2CF-37D6-5D65-1E62-CFC708EB6D28}"/>
              </a:ext>
            </a:extLst>
          </p:cNvPr>
          <p:cNvSpPr>
            <a:spLocks noGrp="1"/>
          </p:cNvSpPr>
          <p:nvPr>
            <p:ph type="sldNum" sz="quarter" idx="10"/>
          </p:nvPr>
        </p:nvSpPr>
        <p:spPr/>
        <p:txBody>
          <a:bodyPr/>
          <a:lstStyle/>
          <a:p>
            <a:r>
              <a:rPr lang="en-US" altLang="en-US"/>
              <a:t>24.</a:t>
            </a:r>
            <a:fld id="{5507E3B0-CF4F-1246-8A66-BF67ED80B675}" type="slidenum">
              <a:rPr lang="en-US" altLang="en-US"/>
              <a:pPr/>
              <a:t>43</a:t>
            </a:fld>
            <a:endParaRPr lang="en-US" altLang="en-US"/>
          </a:p>
        </p:txBody>
      </p:sp>
      <p:sp>
        <p:nvSpPr>
          <p:cNvPr id="892930" name="Line 2">
            <a:extLst>
              <a:ext uri="{FF2B5EF4-FFF2-40B4-BE49-F238E27FC236}">
                <a16:creationId xmlns:a16="http://schemas.microsoft.com/office/drawing/2014/main" id="{58493AF7-67D1-A34F-CFB9-B660ACDA053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1" name="Line 3">
            <a:extLst>
              <a:ext uri="{FF2B5EF4-FFF2-40B4-BE49-F238E27FC236}">
                <a16:creationId xmlns:a16="http://schemas.microsoft.com/office/drawing/2014/main" id="{45AB53A3-72B8-A527-68DB-7744AF68404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2" name="Text Box 4">
            <a:extLst>
              <a:ext uri="{FF2B5EF4-FFF2-40B4-BE49-F238E27FC236}">
                <a16:creationId xmlns:a16="http://schemas.microsoft.com/office/drawing/2014/main" id="{8DAE32BF-14F9-FF49-CAE0-3B5E6AFED70E}"/>
              </a:ext>
            </a:extLst>
          </p:cNvPr>
          <p:cNvSpPr txBox="1">
            <a:spLocks noChangeArrowheads="1"/>
          </p:cNvSpPr>
          <p:nvPr/>
        </p:nvSpPr>
        <p:spPr bwMode="auto">
          <a:xfrm>
            <a:off x="304800" y="762000"/>
            <a:ext cx="395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24.27  </a:t>
            </a:r>
            <a:r>
              <a:rPr lang="en-US" altLang="en-US" sz="2000" i="1">
                <a:latin typeface="Times New Roman" panose="02020603050405020304" pitchFamily="18" charset="0"/>
              </a:rPr>
              <a:t>Traffic conditioner</a:t>
            </a:r>
          </a:p>
        </p:txBody>
      </p:sp>
      <p:sp>
        <p:nvSpPr>
          <p:cNvPr id="892933" name="Line 5">
            <a:extLst>
              <a:ext uri="{FF2B5EF4-FFF2-40B4-BE49-F238E27FC236}">
                <a16:creationId xmlns:a16="http://schemas.microsoft.com/office/drawing/2014/main" id="{CE0287D2-E6CF-4019-5E0F-1924413C3BC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2934" name="Picture 6">
            <a:extLst>
              <a:ext uri="{FF2B5EF4-FFF2-40B4-BE49-F238E27FC236}">
                <a16:creationId xmlns:a16="http://schemas.microsoft.com/office/drawing/2014/main" id="{F809FE4E-22F6-04CC-25AC-501FCB458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216150"/>
            <a:ext cx="8255000"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1356A5-316D-E3AA-3F8F-BB4BD4080AE7}"/>
              </a:ext>
            </a:extLst>
          </p:cNvPr>
          <p:cNvSpPr>
            <a:spLocks noGrp="1"/>
          </p:cNvSpPr>
          <p:nvPr>
            <p:ph type="sldNum" sz="quarter" idx="10"/>
          </p:nvPr>
        </p:nvSpPr>
        <p:spPr/>
        <p:txBody>
          <a:bodyPr/>
          <a:lstStyle/>
          <a:p>
            <a:r>
              <a:rPr lang="en-US" altLang="en-US"/>
              <a:t>24.</a:t>
            </a:r>
            <a:fld id="{4CB422C4-6622-D94F-9AA8-36C4803B69F3}" type="slidenum">
              <a:rPr lang="en-US" altLang="en-US"/>
              <a:pPr/>
              <a:t>44</a:t>
            </a:fld>
            <a:endParaRPr lang="en-US" altLang="en-US"/>
          </a:p>
        </p:txBody>
      </p:sp>
      <p:sp>
        <p:nvSpPr>
          <p:cNvPr id="865282" name="Rectangle 2">
            <a:extLst>
              <a:ext uri="{FF2B5EF4-FFF2-40B4-BE49-F238E27FC236}">
                <a16:creationId xmlns:a16="http://schemas.microsoft.com/office/drawing/2014/main" id="{53633141-6283-0C5F-6C9B-FDF40A20FE1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5283" name="Text Box 3">
            <a:extLst>
              <a:ext uri="{FF2B5EF4-FFF2-40B4-BE49-F238E27FC236}">
                <a16:creationId xmlns:a16="http://schemas.microsoft.com/office/drawing/2014/main" id="{658546AB-29C1-CF07-6F17-0D8D26176AAE}"/>
              </a:ext>
            </a:extLst>
          </p:cNvPr>
          <p:cNvSpPr txBox="1">
            <a:spLocks noChangeArrowheads="1"/>
          </p:cNvSpPr>
          <p:nvPr/>
        </p:nvSpPr>
        <p:spPr bwMode="auto">
          <a:xfrm>
            <a:off x="228600" y="406400"/>
            <a:ext cx="736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24-9   QoS IN SWITCHED NETWORKS</a:t>
            </a:r>
          </a:p>
        </p:txBody>
      </p:sp>
      <p:sp>
        <p:nvSpPr>
          <p:cNvPr id="865284" name="Text Box 4">
            <a:extLst>
              <a:ext uri="{FF2B5EF4-FFF2-40B4-BE49-F238E27FC236}">
                <a16:creationId xmlns:a16="http://schemas.microsoft.com/office/drawing/2014/main" id="{120B7174-56A3-79B0-083D-7A8E4254FBF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5285" name="Rectangle 5">
            <a:extLst>
              <a:ext uri="{FF2B5EF4-FFF2-40B4-BE49-F238E27FC236}">
                <a16:creationId xmlns:a16="http://schemas.microsoft.com/office/drawing/2014/main" id="{5343279D-B3F3-8A4D-F973-8CB0729FD977}"/>
              </a:ext>
            </a:extLst>
          </p:cNvPr>
          <p:cNvSpPr>
            <a:spLocks noChangeArrowheads="1"/>
          </p:cNvSpPr>
          <p:nvPr/>
        </p:nvSpPr>
        <p:spPr bwMode="auto">
          <a:xfrm>
            <a:off x="228600" y="16002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Let us now discuss QoS as used in two switched networks: Frame Relay and ATM. These two networks are virtual-circuit networks that need a signaling protocol such as RSVP.</a:t>
            </a:r>
          </a:p>
        </p:txBody>
      </p:sp>
      <p:sp>
        <p:nvSpPr>
          <p:cNvPr id="865286" name="Rectangle 6">
            <a:extLst>
              <a:ext uri="{FF2B5EF4-FFF2-40B4-BE49-F238E27FC236}">
                <a16:creationId xmlns:a16="http://schemas.microsoft.com/office/drawing/2014/main" id="{F4A55B31-DD52-2794-9EB0-A539875CD4C2}"/>
              </a:ext>
            </a:extLst>
          </p:cNvPr>
          <p:cNvSpPr>
            <a:spLocks noChangeArrowheads="1"/>
          </p:cNvSpPr>
          <p:nvPr/>
        </p:nvSpPr>
        <p:spPr bwMode="auto">
          <a:xfrm>
            <a:off x="152400" y="48006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QoS in Frame Relay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QoS in ATM</a:t>
            </a:r>
            <a:endParaRPr lang="en-US" altLang="en-US" sz="2400">
              <a:solidFill>
                <a:srgbClr val="0033CC"/>
              </a:solidFill>
              <a:latin typeface="Times New Roman" panose="02020603050405020304" pitchFamily="18" charset="0"/>
            </a:endParaRPr>
          </a:p>
        </p:txBody>
      </p:sp>
      <p:sp>
        <p:nvSpPr>
          <p:cNvPr id="865287" name="Text Box 7">
            <a:extLst>
              <a:ext uri="{FF2B5EF4-FFF2-40B4-BE49-F238E27FC236}">
                <a16:creationId xmlns:a16="http://schemas.microsoft.com/office/drawing/2014/main" id="{E2A87E41-3D93-4DCE-F6AF-518E2431EB4F}"/>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BB604-7763-0A59-F7B4-E6D8F6499D0B}"/>
              </a:ext>
            </a:extLst>
          </p:cNvPr>
          <p:cNvSpPr>
            <a:spLocks noGrp="1"/>
          </p:cNvSpPr>
          <p:nvPr>
            <p:ph type="sldNum" sz="quarter" idx="10"/>
          </p:nvPr>
        </p:nvSpPr>
        <p:spPr/>
        <p:txBody>
          <a:bodyPr/>
          <a:lstStyle/>
          <a:p>
            <a:r>
              <a:rPr lang="en-US" altLang="en-US"/>
              <a:t>24.</a:t>
            </a:r>
            <a:fld id="{E02F15BA-4745-CE46-A9B4-3F0E9BEDD611}" type="slidenum">
              <a:rPr lang="en-US" altLang="en-US"/>
              <a:pPr/>
              <a:t>45</a:t>
            </a:fld>
            <a:endParaRPr lang="en-US" altLang="en-US"/>
          </a:p>
        </p:txBody>
      </p:sp>
      <p:sp>
        <p:nvSpPr>
          <p:cNvPr id="893954" name="Line 2">
            <a:extLst>
              <a:ext uri="{FF2B5EF4-FFF2-40B4-BE49-F238E27FC236}">
                <a16:creationId xmlns:a16="http://schemas.microsoft.com/office/drawing/2014/main" id="{3305895C-4C95-2B01-EB67-FFE67D43944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55" name="Line 3">
            <a:extLst>
              <a:ext uri="{FF2B5EF4-FFF2-40B4-BE49-F238E27FC236}">
                <a16:creationId xmlns:a16="http://schemas.microsoft.com/office/drawing/2014/main" id="{1DF375B1-C328-D712-D08C-6CFBFA54203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56" name="Text Box 4">
            <a:extLst>
              <a:ext uri="{FF2B5EF4-FFF2-40B4-BE49-F238E27FC236}">
                <a16:creationId xmlns:a16="http://schemas.microsoft.com/office/drawing/2014/main" id="{5E01BF12-8B3A-26CE-DC9B-6179838C3C28}"/>
              </a:ext>
            </a:extLst>
          </p:cNvPr>
          <p:cNvSpPr txBox="1">
            <a:spLocks noChangeArrowheads="1"/>
          </p:cNvSpPr>
          <p:nvPr/>
        </p:nvSpPr>
        <p:spPr bwMode="auto">
          <a:xfrm>
            <a:off x="304800" y="762000"/>
            <a:ext cx="676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24.28  </a:t>
            </a:r>
            <a:r>
              <a:rPr lang="en-US" altLang="en-US" sz="2000" i="1">
                <a:latin typeface="Times New Roman" panose="02020603050405020304" pitchFamily="18" charset="0"/>
              </a:rPr>
              <a:t>Relationship between traffic control attributes</a:t>
            </a:r>
          </a:p>
        </p:txBody>
      </p:sp>
      <p:sp>
        <p:nvSpPr>
          <p:cNvPr id="893957" name="Line 5">
            <a:extLst>
              <a:ext uri="{FF2B5EF4-FFF2-40B4-BE49-F238E27FC236}">
                <a16:creationId xmlns:a16="http://schemas.microsoft.com/office/drawing/2014/main" id="{BA6FB408-857E-3866-479A-3A7A4D825AD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3958" name="Picture 6">
            <a:extLst>
              <a:ext uri="{FF2B5EF4-FFF2-40B4-BE49-F238E27FC236}">
                <a16:creationId xmlns:a16="http://schemas.microsoft.com/office/drawing/2014/main" id="{929A5552-AE1F-8BA7-972D-A4A0088AB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1768475"/>
            <a:ext cx="6718300"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93472-F64D-605E-910B-C27F9C0D9636}"/>
              </a:ext>
            </a:extLst>
          </p:cNvPr>
          <p:cNvSpPr>
            <a:spLocks noGrp="1"/>
          </p:cNvSpPr>
          <p:nvPr>
            <p:ph type="sldNum" sz="quarter" idx="10"/>
          </p:nvPr>
        </p:nvSpPr>
        <p:spPr/>
        <p:txBody>
          <a:bodyPr/>
          <a:lstStyle/>
          <a:p>
            <a:r>
              <a:rPr lang="en-US" altLang="en-US"/>
              <a:t>24.</a:t>
            </a:r>
            <a:fld id="{D87C5157-741D-DB4E-89E7-CAD1A6CD083F}" type="slidenum">
              <a:rPr lang="en-US" altLang="en-US"/>
              <a:pPr/>
              <a:t>46</a:t>
            </a:fld>
            <a:endParaRPr lang="en-US" altLang="en-US"/>
          </a:p>
        </p:txBody>
      </p:sp>
      <p:sp>
        <p:nvSpPr>
          <p:cNvPr id="894978" name="Line 2">
            <a:extLst>
              <a:ext uri="{FF2B5EF4-FFF2-40B4-BE49-F238E27FC236}">
                <a16:creationId xmlns:a16="http://schemas.microsoft.com/office/drawing/2014/main" id="{7911C9F8-DB19-D0BE-3536-3D04012AB18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79" name="Line 3">
            <a:extLst>
              <a:ext uri="{FF2B5EF4-FFF2-40B4-BE49-F238E27FC236}">
                <a16:creationId xmlns:a16="http://schemas.microsoft.com/office/drawing/2014/main" id="{0DA4A093-C516-01F3-6E32-760EA23B77E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0" name="Text Box 4">
            <a:extLst>
              <a:ext uri="{FF2B5EF4-FFF2-40B4-BE49-F238E27FC236}">
                <a16:creationId xmlns:a16="http://schemas.microsoft.com/office/drawing/2014/main" id="{ECE50D28-4C51-2778-5D28-63B8CE0C8DBF}"/>
              </a:ext>
            </a:extLst>
          </p:cNvPr>
          <p:cNvSpPr txBox="1">
            <a:spLocks noChangeArrowheads="1"/>
          </p:cNvSpPr>
          <p:nvPr/>
        </p:nvSpPr>
        <p:spPr bwMode="auto">
          <a:xfrm>
            <a:off x="304800" y="762000"/>
            <a:ext cx="604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24.29  </a:t>
            </a:r>
            <a:r>
              <a:rPr lang="en-US" altLang="en-US" sz="2000" i="1">
                <a:latin typeface="Times New Roman" panose="02020603050405020304" pitchFamily="18" charset="0"/>
              </a:rPr>
              <a:t>User rate in relation to Bc and Bc + Be</a:t>
            </a:r>
          </a:p>
        </p:txBody>
      </p:sp>
      <p:sp>
        <p:nvSpPr>
          <p:cNvPr id="894981" name="Line 5">
            <a:extLst>
              <a:ext uri="{FF2B5EF4-FFF2-40B4-BE49-F238E27FC236}">
                <a16:creationId xmlns:a16="http://schemas.microsoft.com/office/drawing/2014/main" id="{4BBF3573-174A-4CCA-F5E2-F5F9C70C52C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4982" name="Picture 6">
            <a:extLst>
              <a:ext uri="{FF2B5EF4-FFF2-40B4-BE49-F238E27FC236}">
                <a16:creationId xmlns:a16="http://schemas.microsoft.com/office/drawing/2014/main" id="{53080078-5418-C913-F34A-0AED2871D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17713"/>
            <a:ext cx="8491538"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42D930-D250-0E8B-5418-90C5538518C3}"/>
              </a:ext>
            </a:extLst>
          </p:cNvPr>
          <p:cNvSpPr>
            <a:spLocks noGrp="1"/>
          </p:cNvSpPr>
          <p:nvPr>
            <p:ph type="sldNum" sz="quarter" idx="10"/>
          </p:nvPr>
        </p:nvSpPr>
        <p:spPr/>
        <p:txBody>
          <a:bodyPr/>
          <a:lstStyle/>
          <a:p>
            <a:r>
              <a:rPr lang="en-US" altLang="en-US"/>
              <a:t>24.</a:t>
            </a:r>
            <a:fld id="{C3F70DAE-1493-BF4B-99CA-DB4337F42EEB}" type="slidenum">
              <a:rPr lang="en-US" altLang="en-US"/>
              <a:pPr/>
              <a:t>47</a:t>
            </a:fld>
            <a:endParaRPr lang="en-US" altLang="en-US"/>
          </a:p>
        </p:txBody>
      </p:sp>
      <p:sp>
        <p:nvSpPr>
          <p:cNvPr id="896002" name="Line 2">
            <a:extLst>
              <a:ext uri="{FF2B5EF4-FFF2-40B4-BE49-F238E27FC236}">
                <a16:creationId xmlns:a16="http://schemas.microsoft.com/office/drawing/2014/main" id="{68BDC0C1-D376-DF4F-D612-014B6C197E1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03" name="Line 3">
            <a:extLst>
              <a:ext uri="{FF2B5EF4-FFF2-40B4-BE49-F238E27FC236}">
                <a16:creationId xmlns:a16="http://schemas.microsoft.com/office/drawing/2014/main" id="{05DFA765-6362-4A24-1EAC-F280BCD6BEC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04" name="Text Box 4">
            <a:extLst>
              <a:ext uri="{FF2B5EF4-FFF2-40B4-BE49-F238E27FC236}">
                <a16:creationId xmlns:a16="http://schemas.microsoft.com/office/drawing/2014/main" id="{15B00531-1660-2379-B648-E9A5588B6AC4}"/>
              </a:ext>
            </a:extLst>
          </p:cNvPr>
          <p:cNvSpPr txBox="1">
            <a:spLocks noChangeArrowheads="1"/>
          </p:cNvSpPr>
          <p:nvPr/>
        </p:nvSpPr>
        <p:spPr bwMode="auto">
          <a:xfrm>
            <a:off x="304800" y="762000"/>
            <a:ext cx="350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24.30  </a:t>
            </a:r>
            <a:r>
              <a:rPr lang="en-US" altLang="en-US" sz="2000" i="1">
                <a:latin typeface="Times New Roman" panose="02020603050405020304" pitchFamily="18" charset="0"/>
              </a:rPr>
              <a:t>Service classes</a:t>
            </a:r>
          </a:p>
        </p:txBody>
      </p:sp>
      <p:sp>
        <p:nvSpPr>
          <p:cNvPr id="896005" name="Line 5">
            <a:extLst>
              <a:ext uri="{FF2B5EF4-FFF2-40B4-BE49-F238E27FC236}">
                <a16:creationId xmlns:a16="http://schemas.microsoft.com/office/drawing/2014/main" id="{496329B5-16EC-96A5-7D77-8F7FE4F4E62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6013" name="Picture 13">
            <a:extLst>
              <a:ext uri="{FF2B5EF4-FFF2-40B4-BE49-F238E27FC236}">
                <a16:creationId xmlns:a16="http://schemas.microsoft.com/office/drawing/2014/main" id="{7E0196D9-A60E-D255-24B6-8A39CDD6A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2679700"/>
            <a:ext cx="75422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AEE6E3-C341-451B-0A62-F64FFE27DBA1}"/>
              </a:ext>
            </a:extLst>
          </p:cNvPr>
          <p:cNvSpPr>
            <a:spLocks noGrp="1"/>
          </p:cNvSpPr>
          <p:nvPr>
            <p:ph type="sldNum" sz="quarter" idx="10"/>
          </p:nvPr>
        </p:nvSpPr>
        <p:spPr/>
        <p:txBody>
          <a:bodyPr/>
          <a:lstStyle/>
          <a:p>
            <a:r>
              <a:rPr lang="en-US" altLang="en-US"/>
              <a:t>24.</a:t>
            </a:r>
            <a:fld id="{7D4D7DB9-A1B0-4848-AD9B-DEEB8D3F6334}" type="slidenum">
              <a:rPr lang="en-US" altLang="en-US"/>
              <a:pPr/>
              <a:t>48</a:t>
            </a:fld>
            <a:endParaRPr lang="en-US" altLang="en-US"/>
          </a:p>
        </p:txBody>
      </p:sp>
      <p:sp>
        <p:nvSpPr>
          <p:cNvPr id="897026" name="Line 2">
            <a:extLst>
              <a:ext uri="{FF2B5EF4-FFF2-40B4-BE49-F238E27FC236}">
                <a16:creationId xmlns:a16="http://schemas.microsoft.com/office/drawing/2014/main" id="{8B374AD6-8F45-1AC9-6706-66616CA3299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27" name="Line 3">
            <a:extLst>
              <a:ext uri="{FF2B5EF4-FFF2-40B4-BE49-F238E27FC236}">
                <a16:creationId xmlns:a16="http://schemas.microsoft.com/office/drawing/2014/main" id="{7F767E6B-787D-87C8-5D3B-FD3D2AF206D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28" name="Text Box 4">
            <a:extLst>
              <a:ext uri="{FF2B5EF4-FFF2-40B4-BE49-F238E27FC236}">
                <a16:creationId xmlns:a16="http://schemas.microsoft.com/office/drawing/2014/main" id="{E7C841C6-59DA-2D71-63E5-DCE8A0A4CB19}"/>
              </a:ext>
            </a:extLst>
          </p:cNvPr>
          <p:cNvSpPr txBox="1">
            <a:spLocks noChangeArrowheads="1"/>
          </p:cNvSpPr>
          <p:nvPr/>
        </p:nvSpPr>
        <p:spPr bwMode="auto">
          <a:xfrm>
            <a:off x="125413" y="762000"/>
            <a:ext cx="878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24.31  </a:t>
            </a:r>
            <a:r>
              <a:rPr lang="en-US" altLang="en-US" sz="2000" i="1">
                <a:latin typeface="Times New Roman" panose="02020603050405020304" pitchFamily="18" charset="0"/>
              </a:rPr>
              <a:t>Relationship of service classes to the total capacity of the network</a:t>
            </a:r>
          </a:p>
        </p:txBody>
      </p:sp>
      <p:sp>
        <p:nvSpPr>
          <p:cNvPr id="897029" name="Line 5">
            <a:extLst>
              <a:ext uri="{FF2B5EF4-FFF2-40B4-BE49-F238E27FC236}">
                <a16:creationId xmlns:a16="http://schemas.microsoft.com/office/drawing/2014/main" id="{31994837-0224-FD0E-63FE-AFB2EE580CA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7030" name="Picture 6">
            <a:extLst>
              <a:ext uri="{FF2B5EF4-FFF2-40B4-BE49-F238E27FC236}">
                <a16:creationId xmlns:a16="http://schemas.microsoft.com/office/drawing/2014/main" id="{434B53B2-BCC2-5E74-84BA-4DB07CC01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1811338"/>
            <a:ext cx="7037387" cy="397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2011A-5804-87F9-CF8F-0BC7B45B6D05}"/>
              </a:ext>
            </a:extLst>
          </p:cNvPr>
          <p:cNvSpPr>
            <a:spLocks noGrp="1"/>
          </p:cNvSpPr>
          <p:nvPr>
            <p:ph type="sldNum" sz="quarter" idx="10"/>
          </p:nvPr>
        </p:nvSpPr>
        <p:spPr/>
        <p:txBody>
          <a:bodyPr/>
          <a:lstStyle/>
          <a:p>
            <a:r>
              <a:rPr lang="en-US" altLang="en-US"/>
              <a:t>24.</a:t>
            </a:r>
            <a:fld id="{316357BD-9C1C-5E42-AD32-9772ED2C69C6}" type="slidenum">
              <a:rPr lang="en-US" altLang="en-US"/>
              <a:pPr/>
              <a:t>5</a:t>
            </a:fld>
            <a:endParaRPr lang="en-US" altLang="en-US"/>
          </a:p>
        </p:txBody>
      </p:sp>
      <p:sp>
        <p:nvSpPr>
          <p:cNvPr id="858114" name="Rectangle 2">
            <a:extLst>
              <a:ext uri="{FF2B5EF4-FFF2-40B4-BE49-F238E27FC236}">
                <a16:creationId xmlns:a16="http://schemas.microsoft.com/office/drawing/2014/main" id="{43AEA369-7A2E-05E3-48BF-32007AB0ED1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8DF7AA28-A278-074C-9EAE-7BB4D8121F73}"/>
              </a:ext>
            </a:extLst>
          </p:cNvPr>
          <p:cNvSpPr txBox="1">
            <a:spLocks noChangeArrowheads="1"/>
          </p:cNvSpPr>
          <p:nvPr/>
        </p:nvSpPr>
        <p:spPr bwMode="auto">
          <a:xfrm>
            <a:off x="228600" y="406400"/>
            <a:ext cx="3989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24-2   CONGESTION</a:t>
            </a:r>
          </a:p>
        </p:txBody>
      </p:sp>
      <p:sp>
        <p:nvSpPr>
          <p:cNvPr id="858116" name="Text Box 4">
            <a:extLst>
              <a:ext uri="{FF2B5EF4-FFF2-40B4-BE49-F238E27FC236}">
                <a16:creationId xmlns:a16="http://schemas.microsoft.com/office/drawing/2014/main" id="{B928DB40-E6E0-5C28-3163-4755D0AAAEA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F7260576-1099-B465-D917-33AD70CA5091}"/>
              </a:ext>
            </a:extLst>
          </p:cNvPr>
          <p:cNvSpPr>
            <a:spLocks noChangeArrowheads="1"/>
          </p:cNvSpPr>
          <p:nvPr/>
        </p:nvSpPr>
        <p:spPr bwMode="auto">
          <a:xfrm>
            <a:off x="304800" y="15240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Congestion in a network may occur if the load on the network—the number of packets sent to the network—is greater than the capacity of the network—the number of packets a network can handle. Congestion control refers to the mechanisms and techniques to control the congestion and keep the load below the capacity.</a:t>
            </a:r>
          </a:p>
        </p:txBody>
      </p:sp>
      <p:sp>
        <p:nvSpPr>
          <p:cNvPr id="858118" name="Rectangle 6">
            <a:extLst>
              <a:ext uri="{FF2B5EF4-FFF2-40B4-BE49-F238E27FC236}">
                <a16:creationId xmlns:a16="http://schemas.microsoft.com/office/drawing/2014/main" id="{1C3C21C6-D0A8-DDCA-151A-ACADF13EDF87}"/>
              </a:ext>
            </a:extLst>
          </p:cNvPr>
          <p:cNvSpPr>
            <a:spLocks noChangeArrowheads="1"/>
          </p:cNvSpPr>
          <p:nvPr/>
        </p:nvSpPr>
        <p:spPr bwMode="auto">
          <a:xfrm>
            <a:off x="152400" y="54292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Network Performance</a:t>
            </a:r>
          </a:p>
        </p:txBody>
      </p:sp>
      <p:sp>
        <p:nvSpPr>
          <p:cNvPr id="858119" name="Text Box 7">
            <a:extLst>
              <a:ext uri="{FF2B5EF4-FFF2-40B4-BE49-F238E27FC236}">
                <a16:creationId xmlns:a16="http://schemas.microsoft.com/office/drawing/2014/main" id="{D7D3913A-1007-23F3-D5BF-C9C0F15889BB}"/>
              </a:ext>
            </a:extLst>
          </p:cNvPr>
          <p:cNvSpPr txBox="1">
            <a:spLocks noChangeArrowheads="1"/>
          </p:cNvSpPr>
          <p:nvPr/>
        </p:nvSpPr>
        <p:spPr bwMode="auto">
          <a:xfrm>
            <a:off x="165100" y="4953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B5BAA-0948-F191-0F71-52631288D804}"/>
              </a:ext>
            </a:extLst>
          </p:cNvPr>
          <p:cNvSpPr>
            <a:spLocks noGrp="1"/>
          </p:cNvSpPr>
          <p:nvPr>
            <p:ph type="sldNum" sz="quarter" idx="10"/>
          </p:nvPr>
        </p:nvSpPr>
        <p:spPr/>
        <p:txBody>
          <a:bodyPr/>
          <a:lstStyle/>
          <a:p>
            <a:r>
              <a:rPr lang="en-US" altLang="en-US"/>
              <a:t>24.</a:t>
            </a:r>
            <a:fld id="{572C52E7-8EC8-924E-A051-3A196A9C5435}" type="slidenum">
              <a:rPr lang="en-US" altLang="en-US"/>
              <a:pPr/>
              <a:t>6</a:t>
            </a:fld>
            <a:endParaRPr lang="en-US" altLang="en-US"/>
          </a:p>
        </p:txBody>
      </p:sp>
      <p:sp>
        <p:nvSpPr>
          <p:cNvPr id="868354" name="Line 2">
            <a:extLst>
              <a:ext uri="{FF2B5EF4-FFF2-40B4-BE49-F238E27FC236}">
                <a16:creationId xmlns:a16="http://schemas.microsoft.com/office/drawing/2014/main" id="{9DE0A92B-4ADC-29A4-5541-95516E82243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CD5DCD3D-910E-94F5-3FCD-05294F17B22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11FFA89C-AB34-A39E-B459-CD80A623FB34}"/>
              </a:ext>
            </a:extLst>
          </p:cNvPr>
          <p:cNvSpPr txBox="1">
            <a:spLocks noChangeArrowheads="1"/>
          </p:cNvSpPr>
          <p:nvPr/>
        </p:nvSpPr>
        <p:spPr bwMode="auto">
          <a:xfrm>
            <a:off x="304800" y="762000"/>
            <a:ext cx="377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24.3  </a:t>
            </a:r>
            <a:r>
              <a:rPr lang="en-US" altLang="en-US" sz="2000" i="1">
                <a:latin typeface="Times New Roman" panose="02020603050405020304" pitchFamily="18" charset="0"/>
              </a:rPr>
              <a:t>Queues in a router</a:t>
            </a:r>
          </a:p>
        </p:txBody>
      </p:sp>
      <p:sp>
        <p:nvSpPr>
          <p:cNvPr id="868357" name="Line 5">
            <a:extLst>
              <a:ext uri="{FF2B5EF4-FFF2-40B4-BE49-F238E27FC236}">
                <a16:creationId xmlns:a16="http://schemas.microsoft.com/office/drawing/2014/main" id="{7D972DF3-9FCC-A271-1CAF-C2FCE16F07E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60F69C65-670E-C185-133A-932903EBA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2476500"/>
            <a:ext cx="7761287"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D36FF-5B73-E08E-E352-41560E5D977A}"/>
              </a:ext>
            </a:extLst>
          </p:cNvPr>
          <p:cNvSpPr>
            <a:spLocks noGrp="1"/>
          </p:cNvSpPr>
          <p:nvPr>
            <p:ph type="sldNum" sz="quarter" idx="10"/>
          </p:nvPr>
        </p:nvSpPr>
        <p:spPr/>
        <p:txBody>
          <a:bodyPr/>
          <a:lstStyle/>
          <a:p>
            <a:r>
              <a:rPr lang="en-US" altLang="en-US"/>
              <a:t>24.</a:t>
            </a:r>
            <a:fld id="{89B9F2AB-800B-7E48-BBD1-1F789EBDD07B}" type="slidenum">
              <a:rPr lang="en-US" altLang="en-US"/>
              <a:pPr/>
              <a:t>7</a:t>
            </a:fld>
            <a:endParaRPr lang="en-US" altLang="en-US"/>
          </a:p>
        </p:txBody>
      </p:sp>
      <p:sp>
        <p:nvSpPr>
          <p:cNvPr id="869378" name="Line 2">
            <a:extLst>
              <a:ext uri="{FF2B5EF4-FFF2-40B4-BE49-F238E27FC236}">
                <a16:creationId xmlns:a16="http://schemas.microsoft.com/office/drawing/2014/main" id="{01C0D378-016E-211B-D135-32C91A41DC9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E4037980-FBF4-77FB-7CF3-02A0B9B4FDA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AC330684-C7FA-CB20-677F-FF60D86882C9}"/>
              </a:ext>
            </a:extLst>
          </p:cNvPr>
          <p:cNvSpPr txBox="1">
            <a:spLocks noChangeArrowheads="1"/>
          </p:cNvSpPr>
          <p:nvPr/>
        </p:nvSpPr>
        <p:spPr bwMode="auto">
          <a:xfrm>
            <a:off x="304800" y="762000"/>
            <a:ext cx="627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a:t>
            </a:r>
            <a:r>
              <a:rPr lang="en-US" altLang="en-US" sz="2000" i="1">
                <a:latin typeface="Times New Roman" panose="02020603050405020304" pitchFamily="18" charset="0"/>
              </a:rPr>
              <a:t>Packet delay and throughput as functions of load</a:t>
            </a:r>
          </a:p>
        </p:txBody>
      </p:sp>
      <p:sp>
        <p:nvSpPr>
          <p:cNvPr id="869381" name="Line 5">
            <a:extLst>
              <a:ext uri="{FF2B5EF4-FFF2-40B4-BE49-F238E27FC236}">
                <a16:creationId xmlns:a16="http://schemas.microsoft.com/office/drawing/2014/main" id="{2BABC2D2-A6CE-74BD-48EA-380B121A465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D20517C7-3507-0E1A-12CE-B0B1652AB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2182813"/>
            <a:ext cx="7751762"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2CD96C-2F2D-89BA-FEEE-9FF8CC63E966}"/>
              </a:ext>
            </a:extLst>
          </p:cNvPr>
          <p:cNvSpPr>
            <a:spLocks noGrp="1"/>
          </p:cNvSpPr>
          <p:nvPr>
            <p:ph type="sldNum" sz="quarter" idx="10"/>
          </p:nvPr>
        </p:nvSpPr>
        <p:spPr/>
        <p:txBody>
          <a:bodyPr/>
          <a:lstStyle/>
          <a:p>
            <a:r>
              <a:rPr lang="en-US" altLang="en-US"/>
              <a:t>24.</a:t>
            </a:r>
            <a:fld id="{7858C7B5-A117-774B-8E6C-17BC4B0222BD}" type="slidenum">
              <a:rPr lang="en-US" altLang="en-US"/>
              <a:pPr/>
              <a:t>8</a:t>
            </a:fld>
            <a:endParaRPr lang="en-US" altLang="en-US"/>
          </a:p>
        </p:txBody>
      </p:sp>
      <p:sp>
        <p:nvSpPr>
          <p:cNvPr id="859138" name="Rectangle 2">
            <a:extLst>
              <a:ext uri="{FF2B5EF4-FFF2-40B4-BE49-F238E27FC236}">
                <a16:creationId xmlns:a16="http://schemas.microsoft.com/office/drawing/2014/main" id="{2EEE85F0-F5F6-9581-52EF-5AD7E5ED244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363CDA1E-D3C2-FB8E-4ADC-76752FA91ECC}"/>
              </a:ext>
            </a:extLst>
          </p:cNvPr>
          <p:cNvSpPr txBox="1">
            <a:spLocks noChangeArrowheads="1"/>
          </p:cNvSpPr>
          <p:nvPr/>
        </p:nvSpPr>
        <p:spPr bwMode="auto">
          <a:xfrm>
            <a:off x="228600" y="406400"/>
            <a:ext cx="614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24-3   CONGESTION CONTROL</a:t>
            </a:r>
          </a:p>
        </p:txBody>
      </p:sp>
      <p:sp>
        <p:nvSpPr>
          <p:cNvPr id="859140" name="Text Box 4">
            <a:extLst>
              <a:ext uri="{FF2B5EF4-FFF2-40B4-BE49-F238E27FC236}">
                <a16:creationId xmlns:a16="http://schemas.microsoft.com/office/drawing/2014/main" id="{AB4FCB02-E1F7-7A7E-BA56-DBC99B5E7B3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4AC201B6-FDD5-23B9-8B71-A38AD32A7436}"/>
              </a:ext>
            </a:extLst>
          </p:cNvPr>
          <p:cNvSpPr>
            <a:spLocks noChangeArrowheads="1"/>
          </p:cNvSpPr>
          <p:nvPr/>
        </p:nvSpPr>
        <p:spPr bwMode="auto">
          <a:xfrm>
            <a:off x="76200" y="1338263"/>
            <a:ext cx="8229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Congestion control refers to techniques and mechanisms that can either prevent congestion, before it happens, or remove congestion, after it has happened. In general, we can divide congestion control mechanisms into two broad categories: open-loop congestion control (prevention) and closed-loop congestion control (removal).</a:t>
            </a:r>
          </a:p>
        </p:txBody>
      </p:sp>
      <p:sp>
        <p:nvSpPr>
          <p:cNvPr id="859147" name="Rectangle 11">
            <a:extLst>
              <a:ext uri="{FF2B5EF4-FFF2-40B4-BE49-F238E27FC236}">
                <a16:creationId xmlns:a16="http://schemas.microsoft.com/office/drawing/2014/main" id="{47F9DDD7-E5C4-AF13-6F4B-A3793BE954DF}"/>
              </a:ext>
            </a:extLst>
          </p:cNvPr>
          <p:cNvSpPr>
            <a:spLocks noChangeArrowheads="1"/>
          </p:cNvSpPr>
          <p:nvPr/>
        </p:nvSpPr>
        <p:spPr bwMode="auto">
          <a:xfrm>
            <a:off x="152400" y="52736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Open-Loop Congestion Control</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Closed-Loop Congestion Control</a:t>
            </a:r>
            <a:endParaRPr lang="en-US" altLang="en-US" sz="2400">
              <a:solidFill>
                <a:srgbClr val="0033CC"/>
              </a:solidFill>
              <a:latin typeface="Times New Roman" panose="02020603050405020304" pitchFamily="18" charset="0"/>
            </a:endParaRPr>
          </a:p>
        </p:txBody>
      </p:sp>
      <p:sp>
        <p:nvSpPr>
          <p:cNvPr id="859148" name="Text Box 12">
            <a:extLst>
              <a:ext uri="{FF2B5EF4-FFF2-40B4-BE49-F238E27FC236}">
                <a16:creationId xmlns:a16="http://schemas.microsoft.com/office/drawing/2014/main" id="{B9CDE8DA-51DD-11BA-F4BF-63386470FF97}"/>
              </a:ext>
            </a:extLst>
          </p:cNvPr>
          <p:cNvSpPr txBox="1">
            <a:spLocks noChangeArrowheads="1"/>
          </p:cNvSpPr>
          <p:nvPr/>
        </p:nvSpPr>
        <p:spPr bwMode="auto">
          <a:xfrm>
            <a:off x="165100" y="47974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C70B90-725B-3EF9-99A4-CB8D2EAC9B06}"/>
              </a:ext>
            </a:extLst>
          </p:cNvPr>
          <p:cNvSpPr>
            <a:spLocks noGrp="1"/>
          </p:cNvSpPr>
          <p:nvPr>
            <p:ph type="sldNum" sz="quarter" idx="10"/>
          </p:nvPr>
        </p:nvSpPr>
        <p:spPr/>
        <p:txBody>
          <a:bodyPr/>
          <a:lstStyle/>
          <a:p>
            <a:r>
              <a:rPr lang="en-US" altLang="en-US"/>
              <a:t>24.</a:t>
            </a:r>
            <a:fld id="{F07F27E6-B100-234F-A1F2-8A38BEB89799}" type="slidenum">
              <a:rPr lang="en-US" altLang="en-US"/>
              <a:pPr/>
              <a:t>9</a:t>
            </a:fld>
            <a:endParaRPr lang="en-US" altLang="en-US"/>
          </a:p>
        </p:txBody>
      </p:sp>
      <p:sp>
        <p:nvSpPr>
          <p:cNvPr id="870402" name="Line 2">
            <a:extLst>
              <a:ext uri="{FF2B5EF4-FFF2-40B4-BE49-F238E27FC236}">
                <a16:creationId xmlns:a16="http://schemas.microsoft.com/office/drawing/2014/main" id="{668231DF-B88E-6CED-CA0C-EF9BBFE81D0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0390B99D-AEC3-23B0-1511-70A931352D3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CC1C4DD7-CC86-6DC9-D841-A79CB7CC5FE8}"/>
              </a:ext>
            </a:extLst>
          </p:cNvPr>
          <p:cNvSpPr txBox="1">
            <a:spLocks noChangeArrowheads="1"/>
          </p:cNvSpPr>
          <p:nvPr/>
        </p:nvSpPr>
        <p:spPr bwMode="auto">
          <a:xfrm>
            <a:off x="304800" y="762000"/>
            <a:ext cx="492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24.5  </a:t>
            </a:r>
            <a:r>
              <a:rPr lang="en-US" altLang="en-US" sz="2000" i="1">
                <a:latin typeface="Times New Roman" panose="02020603050405020304" pitchFamily="18" charset="0"/>
              </a:rPr>
              <a:t>Congestion control categories</a:t>
            </a:r>
          </a:p>
        </p:txBody>
      </p:sp>
      <p:sp>
        <p:nvSpPr>
          <p:cNvPr id="870405" name="Line 5">
            <a:extLst>
              <a:ext uri="{FF2B5EF4-FFF2-40B4-BE49-F238E27FC236}">
                <a16:creationId xmlns:a16="http://schemas.microsoft.com/office/drawing/2014/main" id="{812E5CB6-4830-9121-A454-72DE3169784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019C6FE8-F5BE-C2B4-D588-B18BBB2EF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6773863"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2584</TotalTime>
  <Words>951</Words>
  <Application>Microsoft Macintosh PowerPoint</Application>
  <PresentationFormat>On-screen Show (4:3)</PresentationFormat>
  <Paragraphs>188</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171</cp:revision>
  <dcterms:created xsi:type="dcterms:W3CDTF">2000-01-15T04:50:39Z</dcterms:created>
  <dcterms:modified xsi:type="dcterms:W3CDTF">2025-08-23T14:57:03Z</dcterms:modified>
</cp:coreProperties>
</file>