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31"/>
  </p:notesMasterIdLst>
  <p:sldIdLst>
    <p:sldId id="774" r:id="rId2"/>
    <p:sldId id="755" r:id="rId3"/>
    <p:sldId id="535" r:id="rId4"/>
    <p:sldId id="745" r:id="rId5"/>
    <p:sldId id="756" r:id="rId6"/>
    <p:sldId id="757" r:id="rId7"/>
    <p:sldId id="758" r:id="rId8"/>
    <p:sldId id="759" r:id="rId9"/>
    <p:sldId id="746" r:id="rId10"/>
    <p:sldId id="760" r:id="rId11"/>
    <p:sldId id="761" r:id="rId12"/>
    <p:sldId id="770" r:id="rId13"/>
    <p:sldId id="747" r:id="rId14"/>
    <p:sldId id="762" r:id="rId15"/>
    <p:sldId id="763" r:id="rId16"/>
    <p:sldId id="772" r:id="rId17"/>
    <p:sldId id="764" r:id="rId18"/>
    <p:sldId id="773" r:id="rId19"/>
    <p:sldId id="748" r:id="rId20"/>
    <p:sldId id="766" r:id="rId21"/>
    <p:sldId id="767" r:id="rId22"/>
    <p:sldId id="749" r:id="rId23"/>
    <p:sldId id="768" r:id="rId24"/>
    <p:sldId id="769" r:id="rId25"/>
    <p:sldId id="750" r:id="rId26"/>
    <p:sldId id="751" r:id="rId27"/>
    <p:sldId id="752" r:id="rId28"/>
    <p:sldId id="753" r:id="rId29"/>
    <p:sldId id="771" r:id="rId3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0" autoAdjust="0"/>
    <p:restoredTop sz="94674" autoAdjust="0"/>
  </p:normalViewPr>
  <p:slideViewPr>
    <p:cSldViewPr>
      <p:cViewPr varScale="1">
        <p:scale>
          <a:sx n="124" d="100"/>
          <a:sy n="124" d="100"/>
        </p:scale>
        <p:origin x="13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5D6BA102-121E-B699-D701-2405BB2D7CD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86787" name="Rectangle 3">
            <a:extLst>
              <a:ext uri="{FF2B5EF4-FFF2-40B4-BE49-F238E27FC236}">
                <a16:creationId xmlns:a16="http://schemas.microsoft.com/office/drawing/2014/main" id="{B95DB1C7-427B-47BD-5506-8AB87400BB1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86788" name="Rectangle 4">
            <a:extLst>
              <a:ext uri="{FF2B5EF4-FFF2-40B4-BE49-F238E27FC236}">
                <a16:creationId xmlns:a16="http://schemas.microsoft.com/office/drawing/2014/main" id="{512390DB-D334-10DD-5EDD-949DF123E7A9}"/>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6789" name="Rectangle 5">
            <a:extLst>
              <a:ext uri="{FF2B5EF4-FFF2-40B4-BE49-F238E27FC236}">
                <a16:creationId xmlns:a16="http://schemas.microsoft.com/office/drawing/2014/main" id="{EFA07148-3608-B58A-6504-DEC91935CEF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6790" name="Rectangle 6">
            <a:extLst>
              <a:ext uri="{FF2B5EF4-FFF2-40B4-BE49-F238E27FC236}">
                <a16:creationId xmlns:a16="http://schemas.microsoft.com/office/drawing/2014/main" id="{D0834EE0-4C09-986A-FFED-7C0DA1904A0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86791" name="Rectangle 7">
            <a:extLst>
              <a:ext uri="{FF2B5EF4-FFF2-40B4-BE49-F238E27FC236}">
                <a16:creationId xmlns:a16="http://schemas.microsoft.com/office/drawing/2014/main" id="{B632F254-EAC0-EF6E-ED8E-70985918D4B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062E2CFB-AF82-F54D-AA44-4887ADE06FB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C2DBCC-4747-4673-7E78-63973F09E298}"/>
              </a:ext>
            </a:extLst>
          </p:cNvPr>
          <p:cNvSpPr>
            <a:spLocks noGrp="1" noChangeArrowheads="1"/>
          </p:cNvSpPr>
          <p:nvPr>
            <p:ph type="sldNum" sz="quarter" idx="5"/>
          </p:nvPr>
        </p:nvSpPr>
        <p:spPr>
          <a:ln/>
        </p:spPr>
        <p:txBody>
          <a:bodyPr/>
          <a:lstStyle/>
          <a:p>
            <a:fld id="{A6D6B091-54C1-0647-B74B-A4709700FA16}" type="slidenum">
              <a:rPr lang="en-US" altLang="en-US"/>
              <a:pPr/>
              <a:t>1</a:t>
            </a:fld>
            <a:endParaRPr lang="en-US" altLang="en-US"/>
          </a:p>
        </p:txBody>
      </p:sp>
      <p:sp>
        <p:nvSpPr>
          <p:cNvPr id="918530" name="Rectangle 2">
            <a:extLst>
              <a:ext uri="{FF2B5EF4-FFF2-40B4-BE49-F238E27FC236}">
                <a16:creationId xmlns:a16="http://schemas.microsoft.com/office/drawing/2014/main" id="{7CBF8C27-FC90-B8BA-ADEB-B7F73A359189}"/>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6DCFE0C9-4776-B2B6-D2B4-BEB52902D9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D6741A-05C0-8796-A9C3-28AE9FC53CA0}"/>
              </a:ext>
            </a:extLst>
          </p:cNvPr>
          <p:cNvSpPr>
            <a:spLocks noGrp="1" noChangeArrowheads="1"/>
          </p:cNvSpPr>
          <p:nvPr>
            <p:ph type="sldNum" sz="quarter" idx="5"/>
          </p:nvPr>
        </p:nvSpPr>
        <p:spPr>
          <a:ln/>
        </p:spPr>
        <p:txBody>
          <a:bodyPr/>
          <a:lstStyle/>
          <a:p>
            <a:fld id="{115D6F0B-D1E0-2E4C-85E3-A686CE31C3B2}" type="slidenum">
              <a:rPr lang="en-US" altLang="en-US"/>
              <a:pPr/>
              <a:t>10</a:t>
            </a:fld>
            <a:endParaRPr lang="en-US" altLang="en-US"/>
          </a:p>
        </p:txBody>
      </p:sp>
      <p:sp>
        <p:nvSpPr>
          <p:cNvPr id="897026" name="Rectangle 2">
            <a:extLst>
              <a:ext uri="{FF2B5EF4-FFF2-40B4-BE49-F238E27FC236}">
                <a16:creationId xmlns:a16="http://schemas.microsoft.com/office/drawing/2014/main" id="{B311F6C3-85C0-C3A0-A0D5-3A46BA3844E6}"/>
              </a:ext>
            </a:extLst>
          </p:cNvPr>
          <p:cNvSpPr>
            <a:spLocks noRot="1" noChangeArrowheads="1" noTextEdit="1"/>
          </p:cNvSpPr>
          <p:nvPr>
            <p:ph type="sldImg"/>
          </p:nvPr>
        </p:nvSpPr>
        <p:spPr>
          <a:ln/>
        </p:spPr>
      </p:sp>
      <p:sp>
        <p:nvSpPr>
          <p:cNvPr id="897027" name="Rectangle 3">
            <a:extLst>
              <a:ext uri="{FF2B5EF4-FFF2-40B4-BE49-F238E27FC236}">
                <a16:creationId xmlns:a16="http://schemas.microsoft.com/office/drawing/2014/main" id="{4359C4E4-2E25-CDF1-7BA9-3B3F7400DF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D7F7CB-945F-7D1A-3CC5-D142C86965AF}"/>
              </a:ext>
            </a:extLst>
          </p:cNvPr>
          <p:cNvSpPr>
            <a:spLocks noGrp="1" noChangeArrowheads="1"/>
          </p:cNvSpPr>
          <p:nvPr>
            <p:ph type="sldNum" sz="quarter" idx="5"/>
          </p:nvPr>
        </p:nvSpPr>
        <p:spPr>
          <a:ln/>
        </p:spPr>
        <p:txBody>
          <a:bodyPr/>
          <a:lstStyle/>
          <a:p>
            <a:fld id="{E0C384DB-2995-F147-B994-56E45F340AA3}" type="slidenum">
              <a:rPr lang="en-US" altLang="en-US"/>
              <a:pPr/>
              <a:t>11</a:t>
            </a:fld>
            <a:endParaRPr lang="en-US" altLang="en-US"/>
          </a:p>
        </p:txBody>
      </p:sp>
      <p:sp>
        <p:nvSpPr>
          <p:cNvPr id="898050" name="Rectangle 2">
            <a:extLst>
              <a:ext uri="{FF2B5EF4-FFF2-40B4-BE49-F238E27FC236}">
                <a16:creationId xmlns:a16="http://schemas.microsoft.com/office/drawing/2014/main" id="{01E22C81-95C2-EA43-AE6A-4BDDC5EC4AC6}"/>
              </a:ext>
            </a:extLst>
          </p:cNvPr>
          <p:cNvSpPr>
            <a:spLocks noRot="1" noChangeArrowheads="1" noTextEdit="1"/>
          </p:cNvSpPr>
          <p:nvPr>
            <p:ph type="sldImg"/>
          </p:nvPr>
        </p:nvSpPr>
        <p:spPr>
          <a:ln/>
        </p:spPr>
      </p:sp>
      <p:sp>
        <p:nvSpPr>
          <p:cNvPr id="898051" name="Rectangle 3">
            <a:extLst>
              <a:ext uri="{FF2B5EF4-FFF2-40B4-BE49-F238E27FC236}">
                <a16:creationId xmlns:a16="http://schemas.microsoft.com/office/drawing/2014/main" id="{8CD8ED65-FB4B-2906-650F-394765FAF0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2B9B3E-3025-8D2B-2FF4-2F56C36B9C3F}"/>
              </a:ext>
            </a:extLst>
          </p:cNvPr>
          <p:cNvSpPr>
            <a:spLocks noGrp="1" noChangeArrowheads="1"/>
          </p:cNvSpPr>
          <p:nvPr>
            <p:ph type="sldNum" sz="quarter" idx="5"/>
          </p:nvPr>
        </p:nvSpPr>
        <p:spPr>
          <a:ln/>
        </p:spPr>
        <p:txBody>
          <a:bodyPr/>
          <a:lstStyle/>
          <a:p>
            <a:fld id="{A93E0282-C3C2-4E41-BF7B-A61EFA3D310E}" type="slidenum">
              <a:rPr lang="en-US" altLang="en-US"/>
              <a:pPr/>
              <a:t>12</a:t>
            </a:fld>
            <a:endParaRPr lang="en-US" altLang="en-US"/>
          </a:p>
        </p:txBody>
      </p:sp>
      <p:sp>
        <p:nvSpPr>
          <p:cNvPr id="899074" name="Rectangle 2">
            <a:extLst>
              <a:ext uri="{FF2B5EF4-FFF2-40B4-BE49-F238E27FC236}">
                <a16:creationId xmlns:a16="http://schemas.microsoft.com/office/drawing/2014/main" id="{C85CB4DE-6A77-8ED2-C51F-C252E2E8ED18}"/>
              </a:ext>
            </a:extLst>
          </p:cNvPr>
          <p:cNvSpPr>
            <a:spLocks noRot="1" noChangeArrowheads="1" noTextEdit="1"/>
          </p:cNvSpPr>
          <p:nvPr>
            <p:ph type="sldImg"/>
          </p:nvPr>
        </p:nvSpPr>
        <p:spPr>
          <a:ln/>
        </p:spPr>
      </p:sp>
      <p:sp>
        <p:nvSpPr>
          <p:cNvPr id="899075" name="Rectangle 3">
            <a:extLst>
              <a:ext uri="{FF2B5EF4-FFF2-40B4-BE49-F238E27FC236}">
                <a16:creationId xmlns:a16="http://schemas.microsoft.com/office/drawing/2014/main" id="{E4500329-C268-B381-0BF4-2039079AD0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D04146-06E8-472D-927F-DA5866928998}"/>
              </a:ext>
            </a:extLst>
          </p:cNvPr>
          <p:cNvSpPr>
            <a:spLocks noGrp="1" noChangeArrowheads="1"/>
          </p:cNvSpPr>
          <p:nvPr>
            <p:ph type="sldNum" sz="quarter" idx="5"/>
          </p:nvPr>
        </p:nvSpPr>
        <p:spPr>
          <a:ln/>
        </p:spPr>
        <p:txBody>
          <a:bodyPr/>
          <a:lstStyle/>
          <a:p>
            <a:fld id="{5ED41CC9-C7E3-024E-8F52-D1156A8B348A}" type="slidenum">
              <a:rPr lang="en-US" altLang="en-US"/>
              <a:pPr/>
              <a:t>13</a:t>
            </a:fld>
            <a:endParaRPr lang="en-US" altLang="en-US"/>
          </a:p>
        </p:txBody>
      </p:sp>
      <p:sp>
        <p:nvSpPr>
          <p:cNvPr id="900098" name="Rectangle 2">
            <a:extLst>
              <a:ext uri="{FF2B5EF4-FFF2-40B4-BE49-F238E27FC236}">
                <a16:creationId xmlns:a16="http://schemas.microsoft.com/office/drawing/2014/main" id="{65E7D801-4615-3B49-698F-B378463910EF}"/>
              </a:ext>
            </a:extLst>
          </p:cNvPr>
          <p:cNvSpPr>
            <a:spLocks noRot="1" noChangeArrowheads="1" noTextEdit="1"/>
          </p:cNvSpPr>
          <p:nvPr>
            <p:ph type="sldImg"/>
          </p:nvPr>
        </p:nvSpPr>
        <p:spPr>
          <a:ln/>
        </p:spPr>
      </p:sp>
      <p:sp>
        <p:nvSpPr>
          <p:cNvPr id="900099" name="Rectangle 3">
            <a:extLst>
              <a:ext uri="{FF2B5EF4-FFF2-40B4-BE49-F238E27FC236}">
                <a16:creationId xmlns:a16="http://schemas.microsoft.com/office/drawing/2014/main" id="{FB7AE14D-2263-3EC7-B872-A129D0C02F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8D008C-6B1E-243B-1399-6D8C7C13E040}"/>
              </a:ext>
            </a:extLst>
          </p:cNvPr>
          <p:cNvSpPr>
            <a:spLocks noGrp="1" noChangeArrowheads="1"/>
          </p:cNvSpPr>
          <p:nvPr>
            <p:ph type="sldNum" sz="quarter" idx="5"/>
          </p:nvPr>
        </p:nvSpPr>
        <p:spPr>
          <a:ln/>
        </p:spPr>
        <p:txBody>
          <a:bodyPr/>
          <a:lstStyle/>
          <a:p>
            <a:fld id="{ECDC7FD3-17DE-274B-AF15-9B9521FCFD9B}" type="slidenum">
              <a:rPr lang="en-US" altLang="en-US"/>
              <a:pPr/>
              <a:t>14</a:t>
            </a:fld>
            <a:endParaRPr lang="en-US" altLang="en-US"/>
          </a:p>
        </p:txBody>
      </p:sp>
      <p:sp>
        <p:nvSpPr>
          <p:cNvPr id="901122" name="Rectangle 2">
            <a:extLst>
              <a:ext uri="{FF2B5EF4-FFF2-40B4-BE49-F238E27FC236}">
                <a16:creationId xmlns:a16="http://schemas.microsoft.com/office/drawing/2014/main" id="{887B677D-DC15-AAD9-D5A1-07852F5FFC16}"/>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107616BF-28BA-F3A1-BCD7-35D15194B8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CE9B6B-6777-DC92-752E-D4D36188493F}"/>
              </a:ext>
            </a:extLst>
          </p:cNvPr>
          <p:cNvSpPr>
            <a:spLocks noGrp="1" noChangeArrowheads="1"/>
          </p:cNvSpPr>
          <p:nvPr>
            <p:ph type="sldNum" sz="quarter" idx="5"/>
          </p:nvPr>
        </p:nvSpPr>
        <p:spPr>
          <a:ln/>
        </p:spPr>
        <p:txBody>
          <a:bodyPr/>
          <a:lstStyle/>
          <a:p>
            <a:fld id="{8EAD34D5-B11C-6F40-A620-D91F3BED6A31}" type="slidenum">
              <a:rPr lang="en-US" altLang="en-US"/>
              <a:pPr/>
              <a:t>15</a:t>
            </a:fld>
            <a:endParaRPr lang="en-US" altLang="en-US"/>
          </a:p>
        </p:txBody>
      </p:sp>
      <p:sp>
        <p:nvSpPr>
          <p:cNvPr id="902146" name="Rectangle 2">
            <a:extLst>
              <a:ext uri="{FF2B5EF4-FFF2-40B4-BE49-F238E27FC236}">
                <a16:creationId xmlns:a16="http://schemas.microsoft.com/office/drawing/2014/main" id="{E594A55C-E845-9546-B8DA-096FC510DD83}"/>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A0FEEE98-FE0E-CD54-5900-1D3A21DBF8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AB7E65-47C3-18B9-B004-7CAF222045FB}"/>
              </a:ext>
            </a:extLst>
          </p:cNvPr>
          <p:cNvSpPr>
            <a:spLocks noGrp="1" noChangeArrowheads="1"/>
          </p:cNvSpPr>
          <p:nvPr>
            <p:ph type="sldNum" sz="quarter" idx="5"/>
          </p:nvPr>
        </p:nvSpPr>
        <p:spPr>
          <a:ln/>
        </p:spPr>
        <p:txBody>
          <a:bodyPr/>
          <a:lstStyle/>
          <a:p>
            <a:fld id="{1885CC73-8018-144E-BA4F-8908CFE62E08}" type="slidenum">
              <a:rPr lang="en-US" altLang="en-US"/>
              <a:pPr/>
              <a:t>16</a:t>
            </a:fld>
            <a:endParaRPr lang="en-US" altLang="en-US"/>
          </a:p>
        </p:txBody>
      </p:sp>
      <p:sp>
        <p:nvSpPr>
          <p:cNvPr id="903170" name="Rectangle 2">
            <a:extLst>
              <a:ext uri="{FF2B5EF4-FFF2-40B4-BE49-F238E27FC236}">
                <a16:creationId xmlns:a16="http://schemas.microsoft.com/office/drawing/2014/main" id="{F14C96D7-E9D9-376A-FD34-4F6B5A3D637F}"/>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01CFCCF9-C0B6-0AA9-1E78-40E02A0F04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51BB87-0B4D-1CE5-F786-098263B24633}"/>
              </a:ext>
            </a:extLst>
          </p:cNvPr>
          <p:cNvSpPr>
            <a:spLocks noGrp="1" noChangeArrowheads="1"/>
          </p:cNvSpPr>
          <p:nvPr>
            <p:ph type="sldNum" sz="quarter" idx="5"/>
          </p:nvPr>
        </p:nvSpPr>
        <p:spPr>
          <a:ln/>
        </p:spPr>
        <p:txBody>
          <a:bodyPr/>
          <a:lstStyle/>
          <a:p>
            <a:fld id="{836B7555-9C5A-5441-815B-DF6FD7628142}" type="slidenum">
              <a:rPr lang="en-US" altLang="en-US"/>
              <a:pPr/>
              <a:t>17</a:t>
            </a:fld>
            <a:endParaRPr lang="en-US" altLang="en-US"/>
          </a:p>
        </p:txBody>
      </p:sp>
      <p:sp>
        <p:nvSpPr>
          <p:cNvPr id="904194" name="Rectangle 2">
            <a:extLst>
              <a:ext uri="{FF2B5EF4-FFF2-40B4-BE49-F238E27FC236}">
                <a16:creationId xmlns:a16="http://schemas.microsoft.com/office/drawing/2014/main" id="{3E42F502-575F-F9F0-FB5C-36DBA7FFDF63}"/>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51426D33-D6B7-8165-7FE4-5A05FE728C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57749E-97A4-F9D8-3C85-C9D58975669A}"/>
              </a:ext>
            </a:extLst>
          </p:cNvPr>
          <p:cNvSpPr>
            <a:spLocks noGrp="1" noChangeArrowheads="1"/>
          </p:cNvSpPr>
          <p:nvPr>
            <p:ph type="sldNum" sz="quarter" idx="5"/>
          </p:nvPr>
        </p:nvSpPr>
        <p:spPr>
          <a:ln/>
        </p:spPr>
        <p:txBody>
          <a:bodyPr/>
          <a:lstStyle/>
          <a:p>
            <a:fld id="{4B463331-CE34-CE40-B3A7-3B190A3173FE}" type="slidenum">
              <a:rPr lang="en-US" altLang="en-US"/>
              <a:pPr/>
              <a:t>18</a:t>
            </a:fld>
            <a:endParaRPr lang="en-US" altLang="en-US"/>
          </a:p>
        </p:txBody>
      </p:sp>
      <p:sp>
        <p:nvSpPr>
          <p:cNvPr id="905218" name="Rectangle 2">
            <a:extLst>
              <a:ext uri="{FF2B5EF4-FFF2-40B4-BE49-F238E27FC236}">
                <a16:creationId xmlns:a16="http://schemas.microsoft.com/office/drawing/2014/main" id="{7056DF93-EC18-D893-D0AE-F7C48925E8F5}"/>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D9387CD8-A171-3127-78E1-1C656B93C7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44DA26-4195-33E2-876E-D84FA4017DE8}"/>
              </a:ext>
            </a:extLst>
          </p:cNvPr>
          <p:cNvSpPr>
            <a:spLocks noGrp="1" noChangeArrowheads="1"/>
          </p:cNvSpPr>
          <p:nvPr>
            <p:ph type="sldNum" sz="quarter" idx="5"/>
          </p:nvPr>
        </p:nvSpPr>
        <p:spPr>
          <a:ln/>
        </p:spPr>
        <p:txBody>
          <a:bodyPr/>
          <a:lstStyle/>
          <a:p>
            <a:fld id="{517C3BBD-F0F5-F546-BD01-61F7BC287738}" type="slidenum">
              <a:rPr lang="en-US" altLang="en-US"/>
              <a:pPr/>
              <a:t>19</a:t>
            </a:fld>
            <a:endParaRPr lang="en-US" altLang="en-US"/>
          </a:p>
        </p:txBody>
      </p:sp>
      <p:sp>
        <p:nvSpPr>
          <p:cNvPr id="906242" name="Rectangle 2">
            <a:extLst>
              <a:ext uri="{FF2B5EF4-FFF2-40B4-BE49-F238E27FC236}">
                <a16:creationId xmlns:a16="http://schemas.microsoft.com/office/drawing/2014/main" id="{5F785D44-907F-09A1-E987-372C40E159BE}"/>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59D601FD-6FF6-2B31-7B1D-7AC6EF1143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562CE5-BE3A-7C5E-F64C-8B416212FCC6}"/>
              </a:ext>
            </a:extLst>
          </p:cNvPr>
          <p:cNvSpPr>
            <a:spLocks noGrp="1" noChangeArrowheads="1"/>
          </p:cNvSpPr>
          <p:nvPr>
            <p:ph type="sldNum" sz="quarter" idx="5"/>
          </p:nvPr>
        </p:nvSpPr>
        <p:spPr>
          <a:ln/>
        </p:spPr>
        <p:txBody>
          <a:bodyPr/>
          <a:lstStyle/>
          <a:p>
            <a:fld id="{BB7A96A4-2767-5244-B5BB-6CB7CB74ED3E}" type="slidenum">
              <a:rPr lang="en-US" altLang="en-US"/>
              <a:pPr/>
              <a:t>2</a:t>
            </a:fld>
            <a:endParaRPr lang="en-US" altLang="en-US"/>
          </a:p>
        </p:txBody>
      </p:sp>
      <p:sp>
        <p:nvSpPr>
          <p:cNvPr id="888834" name="Rectangle 2">
            <a:extLst>
              <a:ext uri="{FF2B5EF4-FFF2-40B4-BE49-F238E27FC236}">
                <a16:creationId xmlns:a16="http://schemas.microsoft.com/office/drawing/2014/main" id="{FA23A91C-8498-C8BE-15B2-E0F5971A5392}"/>
              </a:ext>
            </a:extLst>
          </p:cNvPr>
          <p:cNvSpPr>
            <a:spLocks noRot="1" noChangeArrowheads="1" noTextEdit="1"/>
          </p:cNvSpPr>
          <p:nvPr>
            <p:ph type="sldImg"/>
          </p:nvPr>
        </p:nvSpPr>
        <p:spPr>
          <a:ln/>
        </p:spPr>
      </p:sp>
      <p:sp>
        <p:nvSpPr>
          <p:cNvPr id="888835" name="Rectangle 3">
            <a:extLst>
              <a:ext uri="{FF2B5EF4-FFF2-40B4-BE49-F238E27FC236}">
                <a16:creationId xmlns:a16="http://schemas.microsoft.com/office/drawing/2014/main" id="{6682C2E9-F5F7-255F-9BB2-5C39A7C5E3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B44B29-3968-52A9-1995-C7854161AAFA}"/>
              </a:ext>
            </a:extLst>
          </p:cNvPr>
          <p:cNvSpPr>
            <a:spLocks noGrp="1" noChangeArrowheads="1"/>
          </p:cNvSpPr>
          <p:nvPr>
            <p:ph type="sldNum" sz="quarter" idx="5"/>
          </p:nvPr>
        </p:nvSpPr>
        <p:spPr>
          <a:ln/>
        </p:spPr>
        <p:txBody>
          <a:bodyPr/>
          <a:lstStyle/>
          <a:p>
            <a:fld id="{16090370-AE27-E641-B91A-D6DFF9493337}" type="slidenum">
              <a:rPr lang="en-US" altLang="en-US"/>
              <a:pPr/>
              <a:t>20</a:t>
            </a:fld>
            <a:endParaRPr lang="en-US" altLang="en-US"/>
          </a:p>
        </p:txBody>
      </p:sp>
      <p:sp>
        <p:nvSpPr>
          <p:cNvPr id="907266" name="Rectangle 2">
            <a:extLst>
              <a:ext uri="{FF2B5EF4-FFF2-40B4-BE49-F238E27FC236}">
                <a16:creationId xmlns:a16="http://schemas.microsoft.com/office/drawing/2014/main" id="{6850517D-12B4-1026-0036-5EEC16D1E6D6}"/>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D3E35E28-F193-0E22-A11E-D5D602E125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FDAA1D-B4FA-D773-F0BD-6D833A0B2157}"/>
              </a:ext>
            </a:extLst>
          </p:cNvPr>
          <p:cNvSpPr>
            <a:spLocks noGrp="1" noChangeArrowheads="1"/>
          </p:cNvSpPr>
          <p:nvPr>
            <p:ph type="sldNum" sz="quarter" idx="5"/>
          </p:nvPr>
        </p:nvSpPr>
        <p:spPr>
          <a:ln/>
        </p:spPr>
        <p:txBody>
          <a:bodyPr/>
          <a:lstStyle/>
          <a:p>
            <a:fld id="{CC6C2650-84BB-0547-B870-1F173818F3B5}" type="slidenum">
              <a:rPr lang="en-US" altLang="en-US"/>
              <a:pPr/>
              <a:t>21</a:t>
            </a:fld>
            <a:endParaRPr lang="en-US" altLang="en-US"/>
          </a:p>
        </p:txBody>
      </p:sp>
      <p:sp>
        <p:nvSpPr>
          <p:cNvPr id="908290" name="Rectangle 2">
            <a:extLst>
              <a:ext uri="{FF2B5EF4-FFF2-40B4-BE49-F238E27FC236}">
                <a16:creationId xmlns:a16="http://schemas.microsoft.com/office/drawing/2014/main" id="{47660141-1671-ED9A-1A3E-C3D7EE37B68A}"/>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3F623A96-5E2B-80B5-E288-F82C08C32C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8BE830-1B5A-6867-A301-5348F17035D8}"/>
              </a:ext>
            </a:extLst>
          </p:cNvPr>
          <p:cNvSpPr>
            <a:spLocks noGrp="1" noChangeArrowheads="1"/>
          </p:cNvSpPr>
          <p:nvPr>
            <p:ph type="sldNum" sz="quarter" idx="5"/>
          </p:nvPr>
        </p:nvSpPr>
        <p:spPr>
          <a:ln/>
        </p:spPr>
        <p:txBody>
          <a:bodyPr/>
          <a:lstStyle/>
          <a:p>
            <a:fld id="{BDB10748-5863-F046-A212-BF0DA48EF8E0}" type="slidenum">
              <a:rPr lang="en-US" altLang="en-US"/>
              <a:pPr/>
              <a:t>22</a:t>
            </a:fld>
            <a:endParaRPr lang="en-US" altLang="en-US"/>
          </a:p>
        </p:txBody>
      </p:sp>
      <p:sp>
        <p:nvSpPr>
          <p:cNvPr id="909314" name="Rectangle 2">
            <a:extLst>
              <a:ext uri="{FF2B5EF4-FFF2-40B4-BE49-F238E27FC236}">
                <a16:creationId xmlns:a16="http://schemas.microsoft.com/office/drawing/2014/main" id="{F458BEB9-7DBF-5933-0E9F-078E83F766D7}"/>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FB5CF708-1AFA-690E-2041-3CCA4647650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D53FDD-D730-E0BA-0C80-34ED46377787}"/>
              </a:ext>
            </a:extLst>
          </p:cNvPr>
          <p:cNvSpPr>
            <a:spLocks noGrp="1" noChangeArrowheads="1"/>
          </p:cNvSpPr>
          <p:nvPr>
            <p:ph type="sldNum" sz="quarter" idx="5"/>
          </p:nvPr>
        </p:nvSpPr>
        <p:spPr>
          <a:ln/>
        </p:spPr>
        <p:txBody>
          <a:bodyPr/>
          <a:lstStyle/>
          <a:p>
            <a:fld id="{846450C4-ADF5-9549-AD8A-B78D341F511B}" type="slidenum">
              <a:rPr lang="en-US" altLang="en-US"/>
              <a:pPr/>
              <a:t>23</a:t>
            </a:fld>
            <a:endParaRPr lang="en-US" altLang="en-US"/>
          </a:p>
        </p:txBody>
      </p:sp>
      <p:sp>
        <p:nvSpPr>
          <p:cNvPr id="910338" name="Rectangle 2">
            <a:extLst>
              <a:ext uri="{FF2B5EF4-FFF2-40B4-BE49-F238E27FC236}">
                <a16:creationId xmlns:a16="http://schemas.microsoft.com/office/drawing/2014/main" id="{C779EC80-0CA9-6929-DAD0-05F749F7C069}"/>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0EF3EF70-1824-C311-BEA3-FF9A452478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513151-BC8C-4C78-BA3A-26051DD06516}"/>
              </a:ext>
            </a:extLst>
          </p:cNvPr>
          <p:cNvSpPr>
            <a:spLocks noGrp="1" noChangeArrowheads="1"/>
          </p:cNvSpPr>
          <p:nvPr>
            <p:ph type="sldNum" sz="quarter" idx="5"/>
          </p:nvPr>
        </p:nvSpPr>
        <p:spPr>
          <a:ln/>
        </p:spPr>
        <p:txBody>
          <a:bodyPr/>
          <a:lstStyle/>
          <a:p>
            <a:fld id="{50177AC2-E5C0-4C40-8257-11F9D38875DD}" type="slidenum">
              <a:rPr lang="en-US" altLang="en-US"/>
              <a:pPr/>
              <a:t>24</a:t>
            </a:fld>
            <a:endParaRPr lang="en-US" altLang="en-US"/>
          </a:p>
        </p:txBody>
      </p:sp>
      <p:sp>
        <p:nvSpPr>
          <p:cNvPr id="911362" name="Rectangle 2">
            <a:extLst>
              <a:ext uri="{FF2B5EF4-FFF2-40B4-BE49-F238E27FC236}">
                <a16:creationId xmlns:a16="http://schemas.microsoft.com/office/drawing/2014/main" id="{179E44D2-1E4C-96B7-A981-56CB342BE2CF}"/>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79FDE30B-3884-4298-CA6B-C17EC58E80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F294BB-067A-3AC3-1816-EDB7716B7C21}"/>
              </a:ext>
            </a:extLst>
          </p:cNvPr>
          <p:cNvSpPr>
            <a:spLocks noGrp="1" noChangeArrowheads="1"/>
          </p:cNvSpPr>
          <p:nvPr>
            <p:ph type="sldNum" sz="quarter" idx="5"/>
          </p:nvPr>
        </p:nvSpPr>
        <p:spPr>
          <a:ln/>
        </p:spPr>
        <p:txBody>
          <a:bodyPr/>
          <a:lstStyle/>
          <a:p>
            <a:fld id="{C04DA2C4-1BCE-0F4C-BBB2-6E832C76E77F}" type="slidenum">
              <a:rPr lang="en-US" altLang="en-US"/>
              <a:pPr/>
              <a:t>25</a:t>
            </a:fld>
            <a:endParaRPr lang="en-US" altLang="en-US"/>
          </a:p>
        </p:txBody>
      </p:sp>
      <p:sp>
        <p:nvSpPr>
          <p:cNvPr id="912386" name="Rectangle 2">
            <a:extLst>
              <a:ext uri="{FF2B5EF4-FFF2-40B4-BE49-F238E27FC236}">
                <a16:creationId xmlns:a16="http://schemas.microsoft.com/office/drawing/2014/main" id="{93AAEDEA-350D-099E-F27D-2640A19E10B1}"/>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DBC32B4E-938D-ED81-CFED-EAE2BA4E4D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27462C-B01B-99E3-5EA7-C8A4825820E6}"/>
              </a:ext>
            </a:extLst>
          </p:cNvPr>
          <p:cNvSpPr>
            <a:spLocks noGrp="1" noChangeArrowheads="1"/>
          </p:cNvSpPr>
          <p:nvPr>
            <p:ph type="sldNum" sz="quarter" idx="5"/>
          </p:nvPr>
        </p:nvSpPr>
        <p:spPr>
          <a:ln/>
        </p:spPr>
        <p:txBody>
          <a:bodyPr/>
          <a:lstStyle/>
          <a:p>
            <a:fld id="{9F5FF39E-F4F6-9641-89A7-9C92814B81E3}" type="slidenum">
              <a:rPr lang="en-US" altLang="en-US"/>
              <a:pPr/>
              <a:t>26</a:t>
            </a:fld>
            <a:endParaRPr lang="en-US" altLang="en-US"/>
          </a:p>
        </p:txBody>
      </p:sp>
      <p:sp>
        <p:nvSpPr>
          <p:cNvPr id="913410" name="Rectangle 2">
            <a:extLst>
              <a:ext uri="{FF2B5EF4-FFF2-40B4-BE49-F238E27FC236}">
                <a16:creationId xmlns:a16="http://schemas.microsoft.com/office/drawing/2014/main" id="{F138C13A-3158-0731-28B7-E56DE5D2988B}"/>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4B551F18-B1BB-966D-74CA-72D3C97486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48A027-1B96-EF9D-E714-4AEAA1705592}"/>
              </a:ext>
            </a:extLst>
          </p:cNvPr>
          <p:cNvSpPr>
            <a:spLocks noGrp="1" noChangeArrowheads="1"/>
          </p:cNvSpPr>
          <p:nvPr>
            <p:ph type="sldNum" sz="quarter" idx="5"/>
          </p:nvPr>
        </p:nvSpPr>
        <p:spPr>
          <a:ln/>
        </p:spPr>
        <p:txBody>
          <a:bodyPr/>
          <a:lstStyle/>
          <a:p>
            <a:fld id="{450F302D-9461-5940-91B4-B025AE535978}" type="slidenum">
              <a:rPr lang="en-US" altLang="en-US"/>
              <a:pPr/>
              <a:t>27</a:t>
            </a:fld>
            <a:endParaRPr lang="en-US" altLang="en-US"/>
          </a:p>
        </p:txBody>
      </p:sp>
      <p:sp>
        <p:nvSpPr>
          <p:cNvPr id="914434" name="Rectangle 2">
            <a:extLst>
              <a:ext uri="{FF2B5EF4-FFF2-40B4-BE49-F238E27FC236}">
                <a16:creationId xmlns:a16="http://schemas.microsoft.com/office/drawing/2014/main" id="{A519AA5A-975D-ADDB-E7D3-5E6805484F15}"/>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26F41D8A-B3B6-26DD-FA9D-A2C053EDD2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EAB273-5B20-B9EB-F0F7-0BE9CB6F5126}"/>
              </a:ext>
            </a:extLst>
          </p:cNvPr>
          <p:cNvSpPr>
            <a:spLocks noGrp="1" noChangeArrowheads="1"/>
          </p:cNvSpPr>
          <p:nvPr>
            <p:ph type="sldNum" sz="quarter" idx="5"/>
          </p:nvPr>
        </p:nvSpPr>
        <p:spPr>
          <a:ln/>
        </p:spPr>
        <p:txBody>
          <a:bodyPr/>
          <a:lstStyle/>
          <a:p>
            <a:fld id="{EBE112BB-6198-ED44-9002-9A51D017E982}" type="slidenum">
              <a:rPr lang="en-US" altLang="en-US"/>
              <a:pPr/>
              <a:t>28</a:t>
            </a:fld>
            <a:endParaRPr lang="en-US" altLang="en-US"/>
          </a:p>
        </p:txBody>
      </p:sp>
      <p:sp>
        <p:nvSpPr>
          <p:cNvPr id="915458" name="Rectangle 2">
            <a:extLst>
              <a:ext uri="{FF2B5EF4-FFF2-40B4-BE49-F238E27FC236}">
                <a16:creationId xmlns:a16="http://schemas.microsoft.com/office/drawing/2014/main" id="{FDFADBB6-D977-1327-3C34-7322068C2E95}"/>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61FF2253-DC9A-808B-CA6A-E127546175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3E80BA-E0BD-775F-4122-B2338211EB65}"/>
              </a:ext>
            </a:extLst>
          </p:cNvPr>
          <p:cNvSpPr>
            <a:spLocks noGrp="1" noChangeArrowheads="1"/>
          </p:cNvSpPr>
          <p:nvPr>
            <p:ph type="sldNum" sz="quarter" idx="5"/>
          </p:nvPr>
        </p:nvSpPr>
        <p:spPr>
          <a:ln/>
        </p:spPr>
        <p:txBody>
          <a:bodyPr/>
          <a:lstStyle/>
          <a:p>
            <a:fld id="{B0337237-ADEC-E240-8ED1-B1AF33DB7FCD}" type="slidenum">
              <a:rPr lang="en-US" altLang="en-US"/>
              <a:pPr/>
              <a:t>29</a:t>
            </a:fld>
            <a:endParaRPr lang="en-US" altLang="en-US"/>
          </a:p>
        </p:txBody>
      </p:sp>
      <p:sp>
        <p:nvSpPr>
          <p:cNvPr id="916482" name="Rectangle 2">
            <a:extLst>
              <a:ext uri="{FF2B5EF4-FFF2-40B4-BE49-F238E27FC236}">
                <a16:creationId xmlns:a16="http://schemas.microsoft.com/office/drawing/2014/main" id="{FF279467-D788-ABE8-473C-9D33FDE4C422}"/>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49410FD1-FB78-FCA0-1C48-B2CDE59968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1C1BC4-5857-FE4B-7DAE-CA3762BCC73E}"/>
              </a:ext>
            </a:extLst>
          </p:cNvPr>
          <p:cNvSpPr>
            <a:spLocks noGrp="1" noChangeArrowheads="1"/>
          </p:cNvSpPr>
          <p:nvPr>
            <p:ph type="sldNum" sz="quarter" idx="5"/>
          </p:nvPr>
        </p:nvSpPr>
        <p:spPr>
          <a:ln/>
        </p:spPr>
        <p:txBody>
          <a:bodyPr/>
          <a:lstStyle/>
          <a:p>
            <a:fld id="{EE063BA9-9C83-784C-8DCE-BBF16302519F}" type="slidenum">
              <a:rPr lang="en-US" altLang="en-US"/>
              <a:pPr/>
              <a:t>3</a:t>
            </a:fld>
            <a:endParaRPr lang="en-US" altLang="en-US"/>
          </a:p>
        </p:txBody>
      </p:sp>
      <p:sp>
        <p:nvSpPr>
          <p:cNvPr id="889858" name="Rectangle 2">
            <a:extLst>
              <a:ext uri="{FF2B5EF4-FFF2-40B4-BE49-F238E27FC236}">
                <a16:creationId xmlns:a16="http://schemas.microsoft.com/office/drawing/2014/main" id="{97F23FA4-12B8-F296-EB64-B790BB1D0351}"/>
              </a:ext>
            </a:extLst>
          </p:cNvPr>
          <p:cNvSpPr>
            <a:spLocks noRot="1" noChangeArrowheads="1" noTextEdit="1"/>
          </p:cNvSpPr>
          <p:nvPr>
            <p:ph type="sldImg"/>
          </p:nvPr>
        </p:nvSpPr>
        <p:spPr>
          <a:ln/>
        </p:spPr>
      </p:sp>
      <p:sp>
        <p:nvSpPr>
          <p:cNvPr id="889859" name="Rectangle 3">
            <a:extLst>
              <a:ext uri="{FF2B5EF4-FFF2-40B4-BE49-F238E27FC236}">
                <a16:creationId xmlns:a16="http://schemas.microsoft.com/office/drawing/2014/main" id="{5BD76678-F30F-0828-3D76-C0B9C1A34C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C04A39-6796-0972-0536-B474D3ADC0DB}"/>
              </a:ext>
            </a:extLst>
          </p:cNvPr>
          <p:cNvSpPr>
            <a:spLocks noGrp="1" noChangeArrowheads="1"/>
          </p:cNvSpPr>
          <p:nvPr>
            <p:ph type="sldNum" sz="quarter" idx="5"/>
          </p:nvPr>
        </p:nvSpPr>
        <p:spPr>
          <a:ln/>
        </p:spPr>
        <p:txBody>
          <a:bodyPr/>
          <a:lstStyle/>
          <a:p>
            <a:fld id="{BAA77B67-28B6-404D-A790-722805021ADF}" type="slidenum">
              <a:rPr lang="en-US" altLang="en-US"/>
              <a:pPr/>
              <a:t>4</a:t>
            </a:fld>
            <a:endParaRPr lang="en-US" altLang="en-US"/>
          </a:p>
        </p:txBody>
      </p:sp>
      <p:sp>
        <p:nvSpPr>
          <p:cNvPr id="890882" name="Rectangle 2">
            <a:extLst>
              <a:ext uri="{FF2B5EF4-FFF2-40B4-BE49-F238E27FC236}">
                <a16:creationId xmlns:a16="http://schemas.microsoft.com/office/drawing/2014/main" id="{C3809278-4F88-BE43-BA97-D6EA9C2F60AD}"/>
              </a:ext>
            </a:extLst>
          </p:cNvPr>
          <p:cNvSpPr>
            <a:spLocks noRot="1" noChangeArrowheads="1" noTextEdit="1"/>
          </p:cNvSpPr>
          <p:nvPr>
            <p:ph type="sldImg"/>
          </p:nvPr>
        </p:nvSpPr>
        <p:spPr>
          <a:ln/>
        </p:spPr>
      </p:sp>
      <p:sp>
        <p:nvSpPr>
          <p:cNvPr id="890883" name="Rectangle 3">
            <a:extLst>
              <a:ext uri="{FF2B5EF4-FFF2-40B4-BE49-F238E27FC236}">
                <a16:creationId xmlns:a16="http://schemas.microsoft.com/office/drawing/2014/main" id="{3CB70ED6-AB08-DB41-538E-EBA4AB1FC3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45D125-83FE-8C02-777A-FC35C255DA29}"/>
              </a:ext>
            </a:extLst>
          </p:cNvPr>
          <p:cNvSpPr>
            <a:spLocks noGrp="1" noChangeArrowheads="1"/>
          </p:cNvSpPr>
          <p:nvPr>
            <p:ph type="sldNum" sz="quarter" idx="5"/>
          </p:nvPr>
        </p:nvSpPr>
        <p:spPr>
          <a:ln/>
        </p:spPr>
        <p:txBody>
          <a:bodyPr/>
          <a:lstStyle/>
          <a:p>
            <a:fld id="{9DE7C17E-68A2-514C-9077-4FB3C81C2D49}" type="slidenum">
              <a:rPr lang="en-US" altLang="en-US"/>
              <a:pPr/>
              <a:t>5</a:t>
            </a:fld>
            <a:endParaRPr lang="en-US" altLang="en-US"/>
          </a:p>
        </p:txBody>
      </p:sp>
      <p:sp>
        <p:nvSpPr>
          <p:cNvPr id="891906" name="Rectangle 2">
            <a:extLst>
              <a:ext uri="{FF2B5EF4-FFF2-40B4-BE49-F238E27FC236}">
                <a16:creationId xmlns:a16="http://schemas.microsoft.com/office/drawing/2014/main" id="{0A7DA19B-AE46-7C31-66E4-F327C94E82D1}"/>
              </a:ext>
            </a:extLst>
          </p:cNvPr>
          <p:cNvSpPr>
            <a:spLocks noRot="1" noChangeArrowheads="1" noTextEdit="1"/>
          </p:cNvSpPr>
          <p:nvPr>
            <p:ph type="sldImg"/>
          </p:nvPr>
        </p:nvSpPr>
        <p:spPr>
          <a:ln/>
        </p:spPr>
      </p:sp>
      <p:sp>
        <p:nvSpPr>
          <p:cNvPr id="891907" name="Rectangle 3">
            <a:extLst>
              <a:ext uri="{FF2B5EF4-FFF2-40B4-BE49-F238E27FC236}">
                <a16:creationId xmlns:a16="http://schemas.microsoft.com/office/drawing/2014/main" id="{8552EF12-46B1-7511-FFAC-8C781C0C82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F0F79D-050D-F49D-DFA6-18E8DD33CFCD}"/>
              </a:ext>
            </a:extLst>
          </p:cNvPr>
          <p:cNvSpPr>
            <a:spLocks noGrp="1" noChangeArrowheads="1"/>
          </p:cNvSpPr>
          <p:nvPr>
            <p:ph type="sldNum" sz="quarter" idx="5"/>
          </p:nvPr>
        </p:nvSpPr>
        <p:spPr>
          <a:ln/>
        </p:spPr>
        <p:txBody>
          <a:bodyPr/>
          <a:lstStyle/>
          <a:p>
            <a:fld id="{4E2C49AE-FB18-A14B-A2CD-49F4B7BFA125}" type="slidenum">
              <a:rPr lang="en-US" altLang="en-US"/>
              <a:pPr/>
              <a:t>6</a:t>
            </a:fld>
            <a:endParaRPr lang="en-US" altLang="en-US"/>
          </a:p>
        </p:txBody>
      </p:sp>
      <p:sp>
        <p:nvSpPr>
          <p:cNvPr id="892930" name="Rectangle 2">
            <a:extLst>
              <a:ext uri="{FF2B5EF4-FFF2-40B4-BE49-F238E27FC236}">
                <a16:creationId xmlns:a16="http://schemas.microsoft.com/office/drawing/2014/main" id="{A1BDFB21-DAF4-830A-CA62-37666268932B}"/>
              </a:ext>
            </a:extLst>
          </p:cNvPr>
          <p:cNvSpPr>
            <a:spLocks noRot="1" noChangeArrowheads="1" noTextEdit="1"/>
          </p:cNvSpPr>
          <p:nvPr>
            <p:ph type="sldImg"/>
          </p:nvPr>
        </p:nvSpPr>
        <p:spPr>
          <a:ln/>
        </p:spPr>
      </p:sp>
      <p:sp>
        <p:nvSpPr>
          <p:cNvPr id="892931" name="Rectangle 3">
            <a:extLst>
              <a:ext uri="{FF2B5EF4-FFF2-40B4-BE49-F238E27FC236}">
                <a16:creationId xmlns:a16="http://schemas.microsoft.com/office/drawing/2014/main" id="{72A9790D-6B35-BC04-FB15-FC81A6B245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D4C4D1-952E-E1CC-019C-124D353C5367}"/>
              </a:ext>
            </a:extLst>
          </p:cNvPr>
          <p:cNvSpPr>
            <a:spLocks noGrp="1" noChangeArrowheads="1"/>
          </p:cNvSpPr>
          <p:nvPr>
            <p:ph type="sldNum" sz="quarter" idx="5"/>
          </p:nvPr>
        </p:nvSpPr>
        <p:spPr>
          <a:ln/>
        </p:spPr>
        <p:txBody>
          <a:bodyPr/>
          <a:lstStyle/>
          <a:p>
            <a:fld id="{A0C4CC2D-328E-D746-8060-6CFB58912DB1}" type="slidenum">
              <a:rPr lang="en-US" altLang="en-US"/>
              <a:pPr/>
              <a:t>7</a:t>
            </a:fld>
            <a:endParaRPr lang="en-US" altLang="en-US"/>
          </a:p>
        </p:txBody>
      </p:sp>
      <p:sp>
        <p:nvSpPr>
          <p:cNvPr id="893954" name="Rectangle 2">
            <a:extLst>
              <a:ext uri="{FF2B5EF4-FFF2-40B4-BE49-F238E27FC236}">
                <a16:creationId xmlns:a16="http://schemas.microsoft.com/office/drawing/2014/main" id="{AB695EF6-F8AB-C7AC-95E4-6AE65E35B094}"/>
              </a:ext>
            </a:extLst>
          </p:cNvPr>
          <p:cNvSpPr>
            <a:spLocks noRot="1" noChangeArrowheads="1" noTextEdit="1"/>
          </p:cNvSpPr>
          <p:nvPr>
            <p:ph type="sldImg"/>
          </p:nvPr>
        </p:nvSpPr>
        <p:spPr>
          <a:ln/>
        </p:spPr>
      </p:sp>
      <p:sp>
        <p:nvSpPr>
          <p:cNvPr id="893955" name="Rectangle 3">
            <a:extLst>
              <a:ext uri="{FF2B5EF4-FFF2-40B4-BE49-F238E27FC236}">
                <a16:creationId xmlns:a16="http://schemas.microsoft.com/office/drawing/2014/main" id="{09341BCF-FA14-DC8F-CD29-604ADC1432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D0F533-43AF-864B-4580-D266AEE82E52}"/>
              </a:ext>
            </a:extLst>
          </p:cNvPr>
          <p:cNvSpPr>
            <a:spLocks noGrp="1" noChangeArrowheads="1"/>
          </p:cNvSpPr>
          <p:nvPr>
            <p:ph type="sldNum" sz="quarter" idx="5"/>
          </p:nvPr>
        </p:nvSpPr>
        <p:spPr>
          <a:ln/>
        </p:spPr>
        <p:txBody>
          <a:bodyPr/>
          <a:lstStyle/>
          <a:p>
            <a:fld id="{A369B2E0-44CF-A846-92EA-3237BA46529B}" type="slidenum">
              <a:rPr lang="en-US" altLang="en-US"/>
              <a:pPr/>
              <a:t>8</a:t>
            </a:fld>
            <a:endParaRPr lang="en-US" altLang="en-US"/>
          </a:p>
        </p:txBody>
      </p:sp>
      <p:sp>
        <p:nvSpPr>
          <p:cNvPr id="894978" name="Rectangle 2">
            <a:extLst>
              <a:ext uri="{FF2B5EF4-FFF2-40B4-BE49-F238E27FC236}">
                <a16:creationId xmlns:a16="http://schemas.microsoft.com/office/drawing/2014/main" id="{1A83E6CD-063B-3062-30C9-31516EAA231E}"/>
              </a:ext>
            </a:extLst>
          </p:cNvPr>
          <p:cNvSpPr>
            <a:spLocks noRot="1" noChangeArrowheads="1" noTextEdit="1"/>
          </p:cNvSpPr>
          <p:nvPr>
            <p:ph type="sldImg"/>
          </p:nvPr>
        </p:nvSpPr>
        <p:spPr>
          <a:ln/>
        </p:spPr>
      </p:sp>
      <p:sp>
        <p:nvSpPr>
          <p:cNvPr id="894979" name="Rectangle 3">
            <a:extLst>
              <a:ext uri="{FF2B5EF4-FFF2-40B4-BE49-F238E27FC236}">
                <a16:creationId xmlns:a16="http://schemas.microsoft.com/office/drawing/2014/main" id="{FB4648BA-F70A-11C1-A239-2E15AE17A8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8B9334-B9F1-36E8-3491-D7DF3567CBEB}"/>
              </a:ext>
            </a:extLst>
          </p:cNvPr>
          <p:cNvSpPr>
            <a:spLocks noGrp="1" noChangeArrowheads="1"/>
          </p:cNvSpPr>
          <p:nvPr>
            <p:ph type="sldNum" sz="quarter" idx="5"/>
          </p:nvPr>
        </p:nvSpPr>
        <p:spPr>
          <a:ln/>
        </p:spPr>
        <p:txBody>
          <a:bodyPr/>
          <a:lstStyle/>
          <a:p>
            <a:fld id="{BB2BFF49-A212-BC40-B397-8A60D3BC3F1D}" type="slidenum">
              <a:rPr lang="en-US" altLang="en-US"/>
              <a:pPr/>
              <a:t>9</a:t>
            </a:fld>
            <a:endParaRPr lang="en-US" altLang="en-US"/>
          </a:p>
        </p:txBody>
      </p:sp>
      <p:sp>
        <p:nvSpPr>
          <p:cNvPr id="896002" name="Rectangle 2">
            <a:extLst>
              <a:ext uri="{FF2B5EF4-FFF2-40B4-BE49-F238E27FC236}">
                <a16:creationId xmlns:a16="http://schemas.microsoft.com/office/drawing/2014/main" id="{8616E7D7-BAB5-D64D-27AA-5226927039C0}"/>
              </a:ext>
            </a:extLst>
          </p:cNvPr>
          <p:cNvSpPr>
            <a:spLocks noRot="1" noChangeArrowheads="1" noTextEdit="1"/>
          </p:cNvSpPr>
          <p:nvPr>
            <p:ph type="sldImg"/>
          </p:nvPr>
        </p:nvSpPr>
        <p:spPr>
          <a:ln/>
        </p:spPr>
      </p:sp>
      <p:sp>
        <p:nvSpPr>
          <p:cNvPr id="896003" name="Rectangle 3">
            <a:extLst>
              <a:ext uri="{FF2B5EF4-FFF2-40B4-BE49-F238E27FC236}">
                <a16:creationId xmlns:a16="http://schemas.microsoft.com/office/drawing/2014/main" id="{20B7B01B-609F-3DE0-ED21-7D7AACACE65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9B7A6CA7-2F04-515C-C44B-76E7CA1D8C9B}"/>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EBEA2582-0F1C-FF32-B04B-10A4C4DE1D14}"/>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E2F1F292-384B-7CB2-8C0E-75B7B17DC7B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A1C8059A-FDB2-BAF1-3053-A6693CA3400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EEC3CB9D-BE2D-76B1-6218-FF7BE692CA4D}"/>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9BAFD699-3B15-6090-177B-5C991B853230}"/>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2F36F6B6-931A-FAA1-1FA7-B2DD85132DD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068EE66F-0137-F8CB-80A5-34A09998326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CBC78671-7B2E-60CE-D6D3-D7F95E660B0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4C2B734D-58A6-E0D0-A9EA-E900FC0CFFC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B303FF86-F356-5669-30DB-933CB5A63F57}"/>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F6AF6436-F472-E531-11BF-8FDB4C5B2423}"/>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D98AC1BA-4E96-0D19-8D99-90A9D14C4C73}"/>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FFBC04C0-5980-663E-BA50-183FADA0B2C0}"/>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82EE6047-9DC8-01DF-33D1-59BD5FE6EF3F}"/>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041AAB08-7DEA-2C45-B76C-8DC0DA1E3F22}" type="slidenum">
              <a:rPr lang="en-US" altLang="en-US"/>
              <a:pPr/>
              <a:t>‹#›</a:t>
            </a:fld>
            <a:endParaRPr lang="en-US" altLang="en-US"/>
          </a:p>
        </p:txBody>
      </p:sp>
      <p:sp>
        <p:nvSpPr>
          <p:cNvPr id="210961" name="Text Box 17">
            <a:extLst>
              <a:ext uri="{FF2B5EF4-FFF2-40B4-BE49-F238E27FC236}">
                <a16:creationId xmlns:a16="http://schemas.microsoft.com/office/drawing/2014/main" id="{45DA83C0-756B-0F87-E8CF-79BB05B827AC}"/>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F33AB833-B3E7-784B-CCDA-4A923A334CD1}"/>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481E-95F6-EF3A-F29F-0EB53596828C}"/>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2EBD5-05A4-647A-3F07-DD6C06F5205C}"/>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D06D5DD7-B040-3768-366A-196747B00482}"/>
              </a:ext>
            </a:extLst>
          </p:cNvPr>
          <p:cNvSpPr>
            <a:spLocks noGrp="1"/>
          </p:cNvSpPr>
          <p:nvPr>
            <p:ph type="sldNum" sz="quarter" idx="10"/>
          </p:nvPr>
        </p:nvSpPr>
        <p:spPr/>
        <p:txBody>
          <a:bodyPr/>
          <a:lstStyle>
            <a:lvl1pPr>
              <a:defRPr/>
            </a:lvl1pPr>
          </a:lstStyle>
          <a:p>
            <a:r>
              <a:rPr lang="en-US" altLang="en-US"/>
              <a:t>25.</a:t>
            </a:r>
            <a:fld id="{C3A52051-523C-9B4F-AE40-CE543605D676}" type="slidenum">
              <a:rPr lang="en-US" altLang="en-US"/>
              <a:pPr/>
              <a:t>‹#›</a:t>
            </a:fld>
            <a:endParaRPr lang="en-US" altLang="en-US"/>
          </a:p>
        </p:txBody>
      </p:sp>
    </p:spTree>
    <p:extLst>
      <p:ext uri="{BB962C8B-B14F-4D97-AF65-F5344CB8AC3E}">
        <p14:creationId xmlns:p14="http://schemas.microsoft.com/office/powerpoint/2010/main" val="60957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CA8BB-1048-12A0-D019-479963D2D572}"/>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32DED-F540-BA17-D363-A2CE45665BB0}"/>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AE81950-B263-AB05-3EF3-11F3962DF2C3}"/>
              </a:ext>
            </a:extLst>
          </p:cNvPr>
          <p:cNvSpPr>
            <a:spLocks noGrp="1"/>
          </p:cNvSpPr>
          <p:nvPr>
            <p:ph type="sldNum" sz="quarter" idx="10"/>
          </p:nvPr>
        </p:nvSpPr>
        <p:spPr/>
        <p:txBody>
          <a:bodyPr/>
          <a:lstStyle>
            <a:lvl1pPr>
              <a:defRPr/>
            </a:lvl1pPr>
          </a:lstStyle>
          <a:p>
            <a:r>
              <a:rPr lang="en-US" altLang="en-US"/>
              <a:t>25.</a:t>
            </a:r>
            <a:fld id="{C4E2310C-0969-A945-B671-E5D38113B78A}" type="slidenum">
              <a:rPr lang="en-US" altLang="en-US"/>
              <a:pPr/>
              <a:t>‹#›</a:t>
            </a:fld>
            <a:endParaRPr lang="en-US" altLang="en-US"/>
          </a:p>
        </p:txBody>
      </p:sp>
    </p:spTree>
    <p:extLst>
      <p:ext uri="{BB962C8B-B14F-4D97-AF65-F5344CB8AC3E}">
        <p14:creationId xmlns:p14="http://schemas.microsoft.com/office/powerpoint/2010/main" val="805883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5ED143-15EA-DA94-CAF0-A0941D0849E4}"/>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4D5F96D8-2AF1-0E83-5A3E-15960EB4C337}"/>
              </a:ext>
            </a:extLst>
          </p:cNvPr>
          <p:cNvSpPr>
            <a:spLocks noGrp="1"/>
          </p:cNvSpPr>
          <p:nvPr>
            <p:ph type="sldNum" sz="quarter" idx="10"/>
          </p:nvPr>
        </p:nvSpPr>
        <p:spPr>
          <a:xfrm>
            <a:off x="0" y="6400800"/>
            <a:ext cx="1905000" cy="457200"/>
          </a:xfrm>
        </p:spPr>
        <p:txBody>
          <a:bodyPr/>
          <a:lstStyle>
            <a:lvl1pPr>
              <a:defRPr/>
            </a:lvl1pPr>
          </a:lstStyle>
          <a:p>
            <a:r>
              <a:rPr lang="en-US" altLang="en-US"/>
              <a:t>25.</a:t>
            </a:r>
            <a:fld id="{0F0A64F6-2F75-6B40-8EC6-6CB2D4F67B72}" type="slidenum">
              <a:rPr lang="en-US" altLang="en-US"/>
              <a:pPr/>
              <a:t>‹#›</a:t>
            </a:fld>
            <a:endParaRPr lang="en-US" altLang="en-US"/>
          </a:p>
        </p:txBody>
      </p:sp>
    </p:spTree>
    <p:extLst>
      <p:ext uri="{BB962C8B-B14F-4D97-AF65-F5344CB8AC3E}">
        <p14:creationId xmlns:p14="http://schemas.microsoft.com/office/powerpoint/2010/main" val="192946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322E-EC17-A07C-A560-CD264820C6D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2AA0C17-9456-E196-87C5-00B8A6A10A5E}"/>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878A805-8E54-D799-24D9-C512B085C5CE}"/>
              </a:ext>
            </a:extLst>
          </p:cNvPr>
          <p:cNvSpPr>
            <a:spLocks noGrp="1"/>
          </p:cNvSpPr>
          <p:nvPr>
            <p:ph type="sldNum" sz="quarter" idx="10"/>
          </p:nvPr>
        </p:nvSpPr>
        <p:spPr/>
        <p:txBody>
          <a:bodyPr/>
          <a:lstStyle>
            <a:lvl1pPr>
              <a:defRPr/>
            </a:lvl1pPr>
          </a:lstStyle>
          <a:p>
            <a:r>
              <a:rPr lang="en-US" altLang="en-US"/>
              <a:t>25.</a:t>
            </a:r>
            <a:fld id="{5132FB33-11BF-9E43-8850-D19308D9A6E0}" type="slidenum">
              <a:rPr lang="en-US" altLang="en-US"/>
              <a:pPr/>
              <a:t>‹#›</a:t>
            </a:fld>
            <a:endParaRPr lang="en-US" altLang="en-US"/>
          </a:p>
        </p:txBody>
      </p:sp>
    </p:spTree>
    <p:extLst>
      <p:ext uri="{BB962C8B-B14F-4D97-AF65-F5344CB8AC3E}">
        <p14:creationId xmlns:p14="http://schemas.microsoft.com/office/powerpoint/2010/main" val="384054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AAEC-2CCE-18C4-F685-F11367B67895}"/>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24C35D-ED93-A181-1C41-AEA521E338A7}"/>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2B03466-2F25-5374-CA49-FEFDDE347802}"/>
              </a:ext>
            </a:extLst>
          </p:cNvPr>
          <p:cNvSpPr>
            <a:spLocks noGrp="1"/>
          </p:cNvSpPr>
          <p:nvPr>
            <p:ph type="sldNum" sz="quarter" idx="10"/>
          </p:nvPr>
        </p:nvSpPr>
        <p:spPr/>
        <p:txBody>
          <a:bodyPr/>
          <a:lstStyle>
            <a:lvl1pPr>
              <a:defRPr/>
            </a:lvl1pPr>
          </a:lstStyle>
          <a:p>
            <a:r>
              <a:rPr lang="en-US" altLang="en-US"/>
              <a:t>25.</a:t>
            </a:r>
            <a:fld id="{1445377A-D348-EC44-A426-36AF5FF20657}" type="slidenum">
              <a:rPr lang="en-US" altLang="en-US"/>
              <a:pPr/>
              <a:t>‹#›</a:t>
            </a:fld>
            <a:endParaRPr lang="en-US" altLang="en-US"/>
          </a:p>
        </p:txBody>
      </p:sp>
    </p:spTree>
    <p:extLst>
      <p:ext uri="{BB962C8B-B14F-4D97-AF65-F5344CB8AC3E}">
        <p14:creationId xmlns:p14="http://schemas.microsoft.com/office/powerpoint/2010/main" val="170968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B116-1BF9-C59F-2365-FADC7CAE28F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F2E40A7-04B7-CE30-E57F-1E363B8AC71C}"/>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9133E5-40F8-58BB-AA42-6FCBA8EC30C6}"/>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2AC11A7-3A08-8460-7811-3F2E03061598}"/>
              </a:ext>
            </a:extLst>
          </p:cNvPr>
          <p:cNvSpPr>
            <a:spLocks noGrp="1"/>
          </p:cNvSpPr>
          <p:nvPr>
            <p:ph type="sldNum" sz="quarter" idx="10"/>
          </p:nvPr>
        </p:nvSpPr>
        <p:spPr/>
        <p:txBody>
          <a:bodyPr/>
          <a:lstStyle>
            <a:lvl1pPr>
              <a:defRPr/>
            </a:lvl1pPr>
          </a:lstStyle>
          <a:p>
            <a:r>
              <a:rPr lang="en-US" altLang="en-US"/>
              <a:t>25.</a:t>
            </a:r>
            <a:fld id="{967D13A7-1087-1E4A-91EA-8543DEC9FDD8}" type="slidenum">
              <a:rPr lang="en-US" altLang="en-US"/>
              <a:pPr/>
              <a:t>‹#›</a:t>
            </a:fld>
            <a:endParaRPr lang="en-US" altLang="en-US"/>
          </a:p>
        </p:txBody>
      </p:sp>
    </p:spTree>
    <p:extLst>
      <p:ext uri="{BB962C8B-B14F-4D97-AF65-F5344CB8AC3E}">
        <p14:creationId xmlns:p14="http://schemas.microsoft.com/office/powerpoint/2010/main" val="339245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8557-2D38-0331-DF46-8812271A397B}"/>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23DD0CF-4B2B-FD5D-4D22-E3663EBDFF3D}"/>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9358B-1711-98B1-5D08-148EA5790ED2}"/>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7A7B4-D4A7-FC99-22AB-334B7AB4AD3A}"/>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F5374-70F0-178C-BC6C-ECBE99F2A854}"/>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5B167E5-AB13-7AA4-934C-9E602EDF6F72}"/>
              </a:ext>
            </a:extLst>
          </p:cNvPr>
          <p:cNvSpPr>
            <a:spLocks noGrp="1"/>
          </p:cNvSpPr>
          <p:nvPr>
            <p:ph type="sldNum" sz="quarter" idx="10"/>
          </p:nvPr>
        </p:nvSpPr>
        <p:spPr/>
        <p:txBody>
          <a:bodyPr/>
          <a:lstStyle>
            <a:lvl1pPr>
              <a:defRPr/>
            </a:lvl1pPr>
          </a:lstStyle>
          <a:p>
            <a:r>
              <a:rPr lang="en-US" altLang="en-US"/>
              <a:t>25.</a:t>
            </a:r>
            <a:fld id="{BBB1775A-667F-DB4A-8AD4-64FC7F6AF0F6}" type="slidenum">
              <a:rPr lang="en-US" altLang="en-US"/>
              <a:pPr/>
              <a:t>‹#›</a:t>
            </a:fld>
            <a:endParaRPr lang="en-US" altLang="en-US"/>
          </a:p>
        </p:txBody>
      </p:sp>
    </p:spTree>
    <p:extLst>
      <p:ext uri="{BB962C8B-B14F-4D97-AF65-F5344CB8AC3E}">
        <p14:creationId xmlns:p14="http://schemas.microsoft.com/office/powerpoint/2010/main" val="198018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C644-6B9E-43BA-05EA-CD542B02FA09}"/>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818027C-7431-8281-BFE1-681812E57873}"/>
              </a:ext>
            </a:extLst>
          </p:cNvPr>
          <p:cNvSpPr>
            <a:spLocks noGrp="1"/>
          </p:cNvSpPr>
          <p:nvPr>
            <p:ph type="sldNum" sz="quarter" idx="10"/>
          </p:nvPr>
        </p:nvSpPr>
        <p:spPr/>
        <p:txBody>
          <a:bodyPr/>
          <a:lstStyle>
            <a:lvl1pPr>
              <a:defRPr/>
            </a:lvl1pPr>
          </a:lstStyle>
          <a:p>
            <a:r>
              <a:rPr lang="en-US" altLang="en-US"/>
              <a:t>25.</a:t>
            </a:r>
            <a:fld id="{D49BE78B-EFFE-D24A-9A46-9A0A71493C07}" type="slidenum">
              <a:rPr lang="en-US" altLang="en-US"/>
              <a:pPr/>
              <a:t>‹#›</a:t>
            </a:fld>
            <a:endParaRPr lang="en-US" altLang="en-US"/>
          </a:p>
        </p:txBody>
      </p:sp>
    </p:spTree>
    <p:extLst>
      <p:ext uri="{BB962C8B-B14F-4D97-AF65-F5344CB8AC3E}">
        <p14:creationId xmlns:p14="http://schemas.microsoft.com/office/powerpoint/2010/main" val="168248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E399A6-650D-BE61-5B0B-E8993C081D93}"/>
              </a:ext>
            </a:extLst>
          </p:cNvPr>
          <p:cNvSpPr>
            <a:spLocks noGrp="1"/>
          </p:cNvSpPr>
          <p:nvPr>
            <p:ph type="sldNum" sz="quarter" idx="10"/>
          </p:nvPr>
        </p:nvSpPr>
        <p:spPr/>
        <p:txBody>
          <a:bodyPr/>
          <a:lstStyle>
            <a:lvl1pPr>
              <a:defRPr/>
            </a:lvl1pPr>
          </a:lstStyle>
          <a:p>
            <a:r>
              <a:rPr lang="en-US" altLang="en-US"/>
              <a:t>25.</a:t>
            </a:r>
            <a:fld id="{78F2CC62-280E-3C48-916C-CCEFD2ADA1B6}" type="slidenum">
              <a:rPr lang="en-US" altLang="en-US"/>
              <a:pPr/>
              <a:t>‹#›</a:t>
            </a:fld>
            <a:endParaRPr lang="en-US" altLang="en-US"/>
          </a:p>
        </p:txBody>
      </p:sp>
    </p:spTree>
    <p:extLst>
      <p:ext uri="{BB962C8B-B14F-4D97-AF65-F5344CB8AC3E}">
        <p14:creationId xmlns:p14="http://schemas.microsoft.com/office/powerpoint/2010/main" val="96201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03E5-0DEC-D1C7-2BF2-FBDF446BEA7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5BEE7C-2ACB-0F70-125C-36FD41B7073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865CA6-F3E0-F34E-3036-EA9FABCF76F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318C4FB6-49F3-D6F2-6778-551A67938DC4}"/>
              </a:ext>
            </a:extLst>
          </p:cNvPr>
          <p:cNvSpPr>
            <a:spLocks noGrp="1"/>
          </p:cNvSpPr>
          <p:nvPr>
            <p:ph type="sldNum" sz="quarter" idx="10"/>
          </p:nvPr>
        </p:nvSpPr>
        <p:spPr/>
        <p:txBody>
          <a:bodyPr/>
          <a:lstStyle>
            <a:lvl1pPr>
              <a:defRPr/>
            </a:lvl1pPr>
          </a:lstStyle>
          <a:p>
            <a:r>
              <a:rPr lang="en-US" altLang="en-US"/>
              <a:t>25.</a:t>
            </a:r>
            <a:fld id="{F4DE66D2-2776-7E49-9395-81581F145CB3}" type="slidenum">
              <a:rPr lang="en-US" altLang="en-US"/>
              <a:pPr/>
              <a:t>‹#›</a:t>
            </a:fld>
            <a:endParaRPr lang="en-US" altLang="en-US"/>
          </a:p>
        </p:txBody>
      </p:sp>
    </p:spTree>
    <p:extLst>
      <p:ext uri="{BB962C8B-B14F-4D97-AF65-F5344CB8AC3E}">
        <p14:creationId xmlns:p14="http://schemas.microsoft.com/office/powerpoint/2010/main" val="704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1F95-4C77-05E3-A3C4-7BD304CBCF02}"/>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52037-4F4F-28FB-3477-24E8ADE713D2}"/>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0DF1A9-13C2-54F3-80AE-6C01BADFCD9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D39935EE-134B-20F7-EBC2-DCF2B1CFAF49}"/>
              </a:ext>
            </a:extLst>
          </p:cNvPr>
          <p:cNvSpPr>
            <a:spLocks noGrp="1"/>
          </p:cNvSpPr>
          <p:nvPr>
            <p:ph type="sldNum" sz="quarter" idx="10"/>
          </p:nvPr>
        </p:nvSpPr>
        <p:spPr/>
        <p:txBody>
          <a:bodyPr/>
          <a:lstStyle>
            <a:lvl1pPr>
              <a:defRPr/>
            </a:lvl1pPr>
          </a:lstStyle>
          <a:p>
            <a:r>
              <a:rPr lang="en-US" altLang="en-US"/>
              <a:t>25.</a:t>
            </a:r>
            <a:fld id="{FCD4ECC2-EE54-CE45-9ED6-F3FC8A5536EA}" type="slidenum">
              <a:rPr lang="en-US" altLang="en-US"/>
              <a:pPr/>
              <a:t>‹#›</a:t>
            </a:fld>
            <a:endParaRPr lang="en-US" altLang="en-US"/>
          </a:p>
        </p:txBody>
      </p:sp>
    </p:spTree>
    <p:extLst>
      <p:ext uri="{BB962C8B-B14F-4D97-AF65-F5344CB8AC3E}">
        <p14:creationId xmlns:p14="http://schemas.microsoft.com/office/powerpoint/2010/main" val="144024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DEEC6C2D-E0CD-1DB4-02C7-2B4866C6CC27}"/>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25.</a:t>
            </a:r>
            <a:fld id="{DED53FED-EBF6-6941-A5AD-DC2928BA029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31FA6402-3783-4012-89D5-FBEAEB467F8E}"/>
              </a:ext>
            </a:extLst>
          </p:cNvPr>
          <p:cNvSpPr>
            <a:spLocks noGrp="1"/>
          </p:cNvSpPr>
          <p:nvPr>
            <p:ph type="sldNum" sz="quarter" idx="10"/>
          </p:nvPr>
        </p:nvSpPr>
        <p:spPr/>
        <p:txBody>
          <a:bodyPr/>
          <a:lstStyle/>
          <a:p>
            <a:r>
              <a:rPr lang="en-US" altLang="en-US"/>
              <a:t>25.</a:t>
            </a:r>
            <a:fld id="{EFC7EEF0-CF63-9843-B0AA-9E9D79529E4E}" type="slidenum">
              <a:rPr lang="en-US" altLang="en-US"/>
              <a:pPr/>
              <a:t>1</a:t>
            </a:fld>
            <a:endParaRPr lang="en-US" altLang="en-US"/>
          </a:p>
        </p:txBody>
      </p:sp>
      <p:pic>
        <p:nvPicPr>
          <p:cNvPr id="917506" name="Picture 2">
            <a:extLst>
              <a:ext uri="{FF2B5EF4-FFF2-40B4-BE49-F238E27FC236}">
                <a16:creationId xmlns:a16="http://schemas.microsoft.com/office/drawing/2014/main" id="{8E5E82AA-F8E3-DA82-EBC5-9B05E7AA5417}"/>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7507" name="Rectangle 3">
            <a:extLst>
              <a:ext uri="{FF2B5EF4-FFF2-40B4-BE49-F238E27FC236}">
                <a16:creationId xmlns:a16="http://schemas.microsoft.com/office/drawing/2014/main" id="{430D8362-0934-5A12-4E5C-14017516BB21}"/>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25</a:t>
            </a:r>
          </a:p>
          <a:p>
            <a:pPr algn="ctr"/>
            <a:endParaRPr lang="en-US" altLang="en-US" sz="2000">
              <a:solidFill>
                <a:schemeClr val="tx2"/>
              </a:solidFill>
            </a:endParaRPr>
          </a:p>
          <a:p>
            <a:pPr algn="ctr"/>
            <a:r>
              <a:rPr lang="en-US" altLang="en-US" sz="4400"/>
              <a:t>Domain Name System</a:t>
            </a:r>
          </a:p>
        </p:txBody>
      </p:sp>
      <p:sp>
        <p:nvSpPr>
          <p:cNvPr id="917508" name="Text Box 4">
            <a:extLst>
              <a:ext uri="{FF2B5EF4-FFF2-40B4-BE49-F238E27FC236}">
                <a16:creationId xmlns:a16="http://schemas.microsoft.com/office/drawing/2014/main" id="{9464B833-457E-285C-B837-225F287E9543}"/>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1597E5-FF71-A130-9FFC-021DF339EF33}"/>
              </a:ext>
            </a:extLst>
          </p:cNvPr>
          <p:cNvSpPr>
            <a:spLocks noGrp="1"/>
          </p:cNvSpPr>
          <p:nvPr>
            <p:ph type="sldNum" sz="quarter" idx="10"/>
          </p:nvPr>
        </p:nvSpPr>
        <p:spPr/>
        <p:txBody>
          <a:bodyPr/>
          <a:lstStyle/>
          <a:p>
            <a:r>
              <a:rPr lang="en-US" altLang="en-US"/>
              <a:t>25.</a:t>
            </a:r>
            <a:fld id="{5AD78FE1-7545-E842-824E-AD0529C2B373}" type="slidenum">
              <a:rPr lang="en-US" altLang="en-US"/>
              <a:pPr/>
              <a:t>10</a:t>
            </a:fld>
            <a:endParaRPr lang="en-US" altLang="en-US"/>
          </a:p>
        </p:txBody>
      </p:sp>
      <p:sp>
        <p:nvSpPr>
          <p:cNvPr id="872450" name="Line 2">
            <a:extLst>
              <a:ext uri="{FF2B5EF4-FFF2-40B4-BE49-F238E27FC236}">
                <a16:creationId xmlns:a16="http://schemas.microsoft.com/office/drawing/2014/main" id="{7349BB7B-18D0-472F-9AC2-661F3B4D488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78738304-37E8-95E8-51D0-D5CC1A8334C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66B94A10-CDB0-32F9-D09E-804DDC1C0343}"/>
              </a:ext>
            </a:extLst>
          </p:cNvPr>
          <p:cNvSpPr txBox="1">
            <a:spLocks noChangeArrowheads="1"/>
          </p:cNvSpPr>
          <p:nvPr/>
        </p:nvSpPr>
        <p:spPr bwMode="auto">
          <a:xfrm>
            <a:off x="304800" y="7620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25.6  </a:t>
            </a:r>
            <a:r>
              <a:rPr lang="en-US" altLang="en-US" sz="2000" i="1">
                <a:latin typeface="Times New Roman" panose="02020603050405020304" pitchFamily="18" charset="0"/>
              </a:rPr>
              <a:t>Hierarchy of name servers</a:t>
            </a:r>
          </a:p>
        </p:txBody>
      </p:sp>
      <p:sp>
        <p:nvSpPr>
          <p:cNvPr id="872453" name="Line 5">
            <a:extLst>
              <a:ext uri="{FF2B5EF4-FFF2-40B4-BE49-F238E27FC236}">
                <a16:creationId xmlns:a16="http://schemas.microsoft.com/office/drawing/2014/main" id="{68A1973B-DED8-B100-1E0E-406B2DBCC7E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EA647813-F6D8-7645-3B59-9E73C2120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715803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10B83B-2248-1726-3A3A-5E4CD4C4C774}"/>
              </a:ext>
            </a:extLst>
          </p:cNvPr>
          <p:cNvSpPr>
            <a:spLocks noGrp="1"/>
          </p:cNvSpPr>
          <p:nvPr>
            <p:ph type="sldNum" sz="quarter" idx="10"/>
          </p:nvPr>
        </p:nvSpPr>
        <p:spPr/>
        <p:txBody>
          <a:bodyPr/>
          <a:lstStyle/>
          <a:p>
            <a:r>
              <a:rPr lang="en-US" altLang="en-US"/>
              <a:t>25.</a:t>
            </a:r>
            <a:fld id="{F7FE35AB-7884-0B45-B398-ABE5AAB437A1}" type="slidenum">
              <a:rPr lang="en-US" altLang="en-US"/>
              <a:pPr/>
              <a:t>11</a:t>
            </a:fld>
            <a:endParaRPr lang="en-US" altLang="en-US"/>
          </a:p>
        </p:txBody>
      </p:sp>
      <p:sp>
        <p:nvSpPr>
          <p:cNvPr id="873474" name="Line 2">
            <a:extLst>
              <a:ext uri="{FF2B5EF4-FFF2-40B4-BE49-F238E27FC236}">
                <a16:creationId xmlns:a16="http://schemas.microsoft.com/office/drawing/2014/main" id="{90C46E16-0BE1-9FB0-340C-06E6A47BC00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F32FF5ED-5DDA-D74F-A6BC-463C287D99C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7BED637C-4CBB-D59F-22D9-D369A21896CD}"/>
              </a:ext>
            </a:extLst>
          </p:cNvPr>
          <p:cNvSpPr txBox="1">
            <a:spLocks noChangeArrowheads="1"/>
          </p:cNvSpPr>
          <p:nvPr/>
        </p:nvSpPr>
        <p:spPr bwMode="auto">
          <a:xfrm>
            <a:off x="304800" y="762000"/>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25.7  </a:t>
            </a:r>
            <a:r>
              <a:rPr lang="en-US" altLang="en-US" sz="2000" i="1">
                <a:latin typeface="Times New Roman" panose="02020603050405020304" pitchFamily="18" charset="0"/>
              </a:rPr>
              <a:t>Zones and domains</a:t>
            </a:r>
          </a:p>
        </p:txBody>
      </p:sp>
      <p:sp>
        <p:nvSpPr>
          <p:cNvPr id="873477" name="Line 5">
            <a:extLst>
              <a:ext uri="{FF2B5EF4-FFF2-40B4-BE49-F238E27FC236}">
                <a16:creationId xmlns:a16="http://schemas.microsoft.com/office/drawing/2014/main" id="{8D257B81-DB6A-5BFA-B5D5-10CD68DA15F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ACB1599C-3192-0EAA-E2BC-74D85A8B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098675"/>
            <a:ext cx="5557838"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258782-84C7-4AAB-1A46-0669C5964CC7}"/>
              </a:ext>
            </a:extLst>
          </p:cNvPr>
          <p:cNvSpPr>
            <a:spLocks noGrp="1"/>
          </p:cNvSpPr>
          <p:nvPr>
            <p:ph type="sldNum" sz="quarter" idx="10"/>
          </p:nvPr>
        </p:nvSpPr>
        <p:spPr/>
        <p:txBody>
          <a:bodyPr/>
          <a:lstStyle/>
          <a:p>
            <a:r>
              <a:rPr lang="en-US" altLang="en-US"/>
              <a:t>25.</a:t>
            </a:r>
            <a:fld id="{AB8450A1-5D2B-6F43-9F36-51FDAC77EA0D}" type="slidenum">
              <a:rPr lang="en-US" altLang="en-US"/>
              <a:pPr/>
              <a:t>12</a:t>
            </a:fld>
            <a:endParaRPr lang="en-US" altLang="en-US"/>
          </a:p>
        </p:txBody>
      </p:sp>
      <p:sp>
        <p:nvSpPr>
          <p:cNvPr id="882690" name="Rectangle 2">
            <a:extLst>
              <a:ext uri="{FF2B5EF4-FFF2-40B4-BE49-F238E27FC236}">
                <a16:creationId xmlns:a16="http://schemas.microsoft.com/office/drawing/2014/main" id="{75E56E0A-A03F-0711-12E7-B72BCE502D1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1" name="Rectangle 3">
            <a:extLst>
              <a:ext uri="{FF2B5EF4-FFF2-40B4-BE49-F238E27FC236}">
                <a16:creationId xmlns:a16="http://schemas.microsoft.com/office/drawing/2014/main" id="{3931749F-E33F-6503-13B4-4B0939358E0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2" name="Rectangle 4">
            <a:extLst>
              <a:ext uri="{FF2B5EF4-FFF2-40B4-BE49-F238E27FC236}">
                <a16:creationId xmlns:a16="http://schemas.microsoft.com/office/drawing/2014/main" id="{58A6191A-F337-F27B-5898-A9F75E0DB45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3" name="Rectangle 5">
            <a:extLst>
              <a:ext uri="{FF2B5EF4-FFF2-40B4-BE49-F238E27FC236}">
                <a16:creationId xmlns:a16="http://schemas.microsoft.com/office/drawing/2014/main" id="{CEEB85A5-3255-FE7E-D83E-2C2565E8943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4" name="Rectangle 6">
            <a:extLst>
              <a:ext uri="{FF2B5EF4-FFF2-40B4-BE49-F238E27FC236}">
                <a16:creationId xmlns:a16="http://schemas.microsoft.com/office/drawing/2014/main" id="{3CD5A82A-6D66-19B9-2ACD-1331C0BBCF6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5" name="Rectangle 7">
            <a:extLst>
              <a:ext uri="{FF2B5EF4-FFF2-40B4-BE49-F238E27FC236}">
                <a16:creationId xmlns:a16="http://schemas.microsoft.com/office/drawing/2014/main" id="{A33B2072-FC9E-F3F1-72D9-15C77D5819C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6" name="Rectangle 8">
            <a:extLst>
              <a:ext uri="{FF2B5EF4-FFF2-40B4-BE49-F238E27FC236}">
                <a16:creationId xmlns:a16="http://schemas.microsoft.com/office/drawing/2014/main" id="{60881D3E-9501-33C5-B3F2-1E2F27914D8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7" name="Line 9">
            <a:extLst>
              <a:ext uri="{FF2B5EF4-FFF2-40B4-BE49-F238E27FC236}">
                <a16:creationId xmlns:a16="http://schemas.microsoft.com/office/drawing/2014/main" id="{77B5F244-C95D-488A-DDED-5C7AEAC70F85}"/>
              </a:ext>
            </a:extLst>
          </p:cNvPr>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8" name="Line 10">
            <a:extLst>
              <a:ext uri="{FF2B5EF4-FFF2-40B4-BE49-F238E27FC236}">
                <a16:creationId xmlns:a16="http://schemas.microsoft.com/office/drawing/2014/main" id="{B02A4B40-90B8-918C-5A9E-31839C965AE1}"/>
              </a:ext>
            </a:extLst>
          </p:cNvPr>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9" name="Rectangle 11">
            <a:extLst>
              <a:ext uri="{FF2B5EF4-FFF2-40B4-BE49-F238E27FC236}">
                <a16:creationId xmlns:a16="http://schemas.microsoft.com/office/drawing/2014/main" id="{FF8E6157-731F-28EA-3E7E-AE2C690F5ECA}"/>
              </a:ext>
            </a:extLst>
          </p:cNvPr>
          <p:cNvSpPr>
            <a:spLocks noChangeArrowheads="1"/>
          </p:cNvSpPr>
          <p:nvPr/>
        </p:nvSpPr>
        <p:spPr bwMode="auto">
          <a:xfrm>
            <a:off x="495300" y="1997075"/>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primary server loads all information from the disk file; the secondary server</a:t>
            </a:r>
          </a:p>
          <a:p>
            <a:pPr algn="ctr"/>
            <a:r>
              <a:rPr lang="en-US" altLang="en-US"/>
              <a:t>loads all information from </a:t>
            </a:r>
            <a:br>
              <a:rPr lang="en-US" altLang="en-US"/>
            </a:br>
            <a:r>
              <a:rPr lang="en-US" altLang="en-US"/>
              <a:t>the primary server. </a:t>
            </a:r>
          </a:p>
          <a:p>
            <a:pPr algn="ctr"/>
            <a:endParaRPr lang="en-US" altLang="en-US"/>
          </a:p>
          <a:p>
            <a:pPr algn="ctr"/>
            <a:r>
              <a:rPr lang="en-US" altLang="en-US"/>
              <a:t>When the secondary downloads</a:t>
            </a:r>
          </a:p>
          <a:p>
            <a:pPr algn="ctr"/>
            <a:r>
              <a:rPr lang="en-US" altLang="en-US"/>
              <a:t>information from the primary, it is called zone transfer.</a:t>
            </a:r>
          </a:p>
        </p:txBody>
      </p:sp>
      <p:grpSp>
        <p:nvGrpSpPr>
          <p:cNvPr id="882700" name="Group 12">
            <a:extLst>
              <a:ext uri="{FF2B5EF4-FFF2-40B4-BE49-F238E27FC236}">
                <a16:creationId xmlns:a16="http://schemas.microsoft.com/office/drawing/2014/main" id="{2FD0509B-4130-4F88-0CD8-F622A30B16D1}"/>
              </a:ext>
            </a:extLst>
          </p:cNvPr>
          <p:cNvGrpSpPr>
            <a:grpSpLocks/>
          </p:cNvGrpSpPr>
          <p:nvPr/>
        </p:nvGrpSpPr>
        <p:grpSpPr bwMode="auto">
          <a:xfrm>
            <a:off x="457200" y="1295400"/>
            <a:ext cx="1143000" cy="566738"/>
            <a:chOff x="1200" y="1248"/>
            <a:chExt cx="720" cy="357"/>
          </a:xfrm>
        </p:grpSpPr>
        <p:pic>
          <p:nvPicPr>
            <p:cNvPr id="882701" name="Picture 13">
              <a:extLst>
                <a:ext uri="{FF2B5EF4-FFF2-40B4-BE49-F238E27FC236}">
                  <a16:creationId xmlns:a16="http://schemas.microsoft.com/office/drawing/2014/main" id="{EE42DAAB-FF58-9DE7-30D8-80C3CCA99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2702" name="Text Box 14">
              <a:extLst>
                <a:ext uri="{FF2B5EF4-FFF2-40B4-BE49-F238E27FC236}">
                  <a16:creationId xmlns:a16="http://schemas.microsoft.com/office/drawing/2014/main" id="{E78706CF-707D-4170-EA8C-E5BC79EB81B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DEDC11-55B2-B628-20FA-F8A573E8AECA}"/>
              </a:ext>
            </a:extLst>
          </p:cNvPr>
          <p:cNvSpPr>
            <a:spLocks noGrp="1"/>
          </p:cNvSpPr>
          <p:nvPr>
            <p:ph type="sldNum" sz="quarter" idx="10"/>
          </p:nvPr>
        </p:nvSpPr>
        <p:spPr/>
        <p:txBody>
          <a:bodyPr/>
          <a:lstStyle/>
          <a:p>
            <a:r>
              <a:rPr lang="en-US" altLang="en-US"/>
              <a:t>25.</a:t>
            </a:r>
            <a:fld id="{17ABFCDE-4F75-7348-93B7-1B1396990C79}" type="slidenum">
              <a:rPr lang="en-US" altLang="en-US"/>
              <a:pPr/>
              <a:t>13</a:t>
            </a:fld>
            <a:endParaRPr lang="en-US" altLang="en-US"/>
          </a:p>
        </p:txBody>
      </p:sp>
      <p:sp>
        <p:nvSpPr>
          <p:cNvPr id="859138" name="Rectangle 2">
            <a:extLst>
              <a:ext uri="{FF2B5EF4-FFF2-40B4-BE49-F238E27FC236}">
                <a16:creationId xmlns:a16="http://schemas.microsoft.com/office/drawing/2014/main" id="{7D9768CA-E1C8-0E89-B935-9FC34B58E03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7651DC91-34B1-EEAE-4347-21E652E4B3D4}"/>
              </a:ext>
            </a:extLst>
          </p:cNvPr>
          <p:cNvSpPr txBox="1">
            <a:spLocks noChangeArrowheads="1"/>
          </p:cNvSpPr>
          <p:nvPr/>
        </p:nvSpPr>
        <p:spPr bwMode="auto">
          <a:xfrm>
            <a:off x="228600" y="406400"/>
            <a:ext cx="5788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25-4   DNS IN THE INTERNET</a:t>
            </a:r>
          </a:p>
        </p:txBody>
      </p:sp>
      <p:sp>
        <p:nvSpPr>
          <p:cNvPr id="859140" name="Text Box 4">
            <a:extLst>
              <a:ext uri="{FF2B5EF4-FFF2-40B4-BE49-F238E27FC236}">
                <a16:creationId xmlns:a16="http://schemas.microsoft.com/office/drawing/2014/main" id="{DEA0CFF5-B7D6-6EDF-0BB4-76EDA6ABEED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5AF990B5-7992-053A-E976-048E9B26F3B6}"/>
              </a:ext>
            </a:extLst>
          </p:cNvPr>
          <p:cNvSpPr>
            <a:spLocks noChangeArrowheads="1"/>
          </p:cNvSpPr>
          <p:nvPr/>
        </p:nvSpPr>
        <p:spPr bwMode="auto">
          <a:xfrm>
            <a:off x="304800" y="1385888"/>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is a protocol that can be used in different platforms. In the Internet, the domain name space (tree) is divided into three different sections: generic domains, country domains, and the inverse domain.</a:t>
            </a:r>
          </a:p>
        </p:txBody>
      </p:sp>
      <p:sp>
        <p:nvSpPr>
          <p:cNvPr id="859142" name="Rectangle 6">
            <a:extLst>
              <a:ext uri="{FF2B5EF4-FFF2-40B4-BE49-F238E27FC236}">
                <a16:creationId xmlns:a16="http://schemas.microsoft.com/office/drawing/2014/main" id="{5CA9A0FA-AC60-12C3-0761-8577D44C34CA}"/>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Generic Domains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Country Domains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Inverse Domain</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8402A16F-7E88-5104-7920-03AB2071EFE9}"/>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05F531-B81D-C543-CE05-278B09C3888C}"/>
              </a:ext>
            </a:extLst>
          </p:cNvPr>
          <p:cNvSpPr>
            <a:spLocks noGrp="1"/>
          </p:cNvSpPr>
          <p:nvPr>
            <p:ph type="sldNum" sz="quarter" idx="10"/>
          </p:nvPr>
        </p:nvSpPr>
        <p:spPr/>
        <p:txBody>
          <a:bodyPr/>
          <a:lstStyle/>
          <a:p>
            <a:r>
              <a:rPr lang="en-US" altLang="en-US"/>
              <a:t>25.</a:t>
            </a:r>
            <a:fld id="{90288410-ABE8-5843-AA3C-1E2E47FDB628}" type="slidenum">
              <a:rPr lang="en-US" altLang="en-US"/>
              <a:pPr/>
              <a:t>14</a:t>
            </a:fld>
            <a:endParaRPr lang="en-US" altLang="en-US"/>
          </a:p>
        </p:txBody>
      </p:sp>
      <p:sp>
        <p:nvSpPr>
          <p:cNvPr id="874498" name="Line 2">
            <a:extLst>
              <a:ext uri="{FF2B5EF4-FFF2-40B4-BE49-F238E27FC236}">
                <a16:creationId xmlns:a16="http://schemas.microsoft.com/office/drawing/2014/main" id="{3FCC55F3-D414-ADCD-59D3-AE3CE9252C6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90A4CD86-8130-2623-BFE8-C05623A1D1F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8E5F876C-AB19-5042-9F48-8748C46EBC06}"/>
              </a:ext>
            </a:extLst>
          </p:cNvPr>
          <p:cNvSpPr txBox="1">
            <a:spLocks noChangeArrowheads="1"/>
          </p:cNvSpPr>
          <p:nvPr/>
        </p:nvSpPr>
        <p:spPr bwMode="auto">
          <a:xfrm>
            <a:off x="304800" y="762000"/>
            <a:ext cx="460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25.8  </a:t>
            </a:r>
            <a:r>
              <a:rPr lang="en-US" altLang="en-US" sz="2000" i="1">
                <a:latin typeface="Times New Roman" panose="02020603050405020304" pitchFamily="18" charset="0"/>
              </a:rPr>
              <a:t>DNS IN THE INTERNET</a:t>
            </a:r>
          </a:p>
        </p:txBody>
      </p:sp>
      <p:sp>
        <p:nvSpPr>
          <p:cNvPr id="874501" name="Line 5">
            <a:extLst>
              <a:ext uri="{FF2B5EF4-FFF2-40B4-BE49-F238E27FC236}">
                <a16:creationId xmlns:a16="http://schemas.microsoft.com/office/drawing/2014/main" id="{9FEBBBD9-34A7-7B47-A1EE-A038956AC2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E732C89E-1DCD-E586-24B5-79CC2B07B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847850"/>
            <a:ext cx="70389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11D9D2-9874-F997-F9F3-750443A92181}"/>
              </a:ext>
            </a:extLst>
          </p:cNvPr>
          <p:cNvSpPr>
            <a:spLocks noGrp="1"/>
          </p:cNvSpPr>
          <p:nvPr>
            <p:ph type="sldNum" sz="quarter" idx="10"/>
          </p:nvPr>
        </p:nvSpPr>
        <p:spPr/>
        <p:txBody>
          <a:bodyPr/>
          <a:lstStyle/>
          <a:p>
            <a:r>
              <a:rPr lang="en-US" altLang="en-US"/>
              <a:t>25.</a:t>
            </a:r>
            <a:fld id="{31B119E0-14CF-0B49-BC6E-29DCFE6E482B}" type="slidenum">
              <a:rPr lang="en-US" altLang="en-US"/>
              <a:pPr/>
              <a:t>15</a:t>
            </a:fld>
            <a:endParaRPr lang="en-US" altLang="en-US"/>
          </a:p>
        </p:txBody>
      </p:sp>
      <p:sp>
        <p:nvSpPr>
          <p:cNvPr id="875522" name="Line 2">
            <a:extLst>
              <a:ext uri="{FF2B5EF4-FFF2-40B4-BE49-F238E27FC236}">
                <a16:creationId xmlns:a16="http://schemas.microsoft.com/office/drawing/2014/main" id="{8200673E-9416-EF85-B8BF-F954BB29048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8D2C1313-2D2F-83D8-6773-9869CDAAA36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E3DF82B1-810E-0EA3-69E6-E4C013CA4058}"/>
              </a:ext>
            </a:extLst>
          </p:cNvPr>
          <p:cNvSpPr txBox="1">
            <a:spLocks noChangeArrowheads="1"/>
          </p:cNvSpPr>
          <p:nvPr/>
        </p:nvSpPr>
        <p:spPr bwMode="auto">
          <a:xfrm>
            <a:off x="304800" y="381000"/>
            <a:ext cx="359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25.9  </a:t>
            </a:r>
            <a:r>
              <a:rPr lang="en-US" altLang="en-US" sz="2000" i="1">
                <a:latin typeface="Times New Roman" panose="02020603050405020304" pitchFamily="18" charset="0"/>
              </a:rPr>
              <a:t>Generic domains</a:t>
            </a:r>
          </a:p>
        </p:txBody>
      </p:sp>
      <p:sp>
        <p:nvSpPr>
          <p:cNvPr id="875525" name="Line 5">
            <a:extLst>
              <a:ext uri="{FF2B5EF4-FFF2-40B4-BE49-F238E27FC236}">
                <a16:creationId xmlns:a16="http://schemas.microsoft.com/office/drawing/2014/main" id="{D966EC8B-3106-689F-7FC4-38118326765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1CEB08F7-1999-00C2-1F97-A694623E4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060450"/>
            <a:ext cx="695642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FC59B1-3C94-6ECD-40C6-30A576FBFF7E}"/>
              </a:ext>
            </a:extLst>
          </p:cNvPr>
          <p:cNvSpPr>
            <a:spLocks noGrp="1"/>
          </p:cNvSpPr>
          <p:nvPr>
            <p:ph type="sldNum" sz="quarter" idx="10"/>
          </p:nvPr>
        </p:nvSpPr>
        <p:spPr/>
        <p:txBody>
          <a:bodyPr/>
          <a:lstStyle/>
          <a:p>
            <a:r>
              <a:rPr lang="en-US" altLang="en-US"/>
              <a:t>25.</a:t>
            </a:r>
            <a:fld id="{1A32047C-1FEB-464A-9A4D-BCC494E2FEB0}" type="slidenum">
              <a:rPr lang="en-US" altLang="en-US"/>
              <a:pPr/>
              <a:t>16</a:t>
            </a:fld>
            <a:endParaRPr lang="en-US" altLang="en-US"/>
          </a:p>
        </p:txBody>
      </p:sp>
      <p:sp>
        <p:nvSpPr>
          <p:cNvPr id="884738" name="Text Box 2">
            <a:extLst>
              <a:ext uri="{FF2B5EF4-FFF2-40B4-BE49-F238E27FC236}">
                <a16:creationId xmlns:a16="http://schemas.microsoft.com/office/drawing/2014/main" id="{5E54E0FA-793F-605C-924C-91DA4D3946F5}"/>
              </a:ext>
            </a:extLst>
          </p:cNvPr>
          <p:cNvSpPr txBox="1">
            <a:spLocks noChangeArrowheads="1"/>
          </p:cNvSpPr>
          <p:nvPr/>
        </p:nvSpPr>
        <p:spPr bwMode="auto">
          <a:xfrm>
            <a:off x="1295400" y="152400"/>
            <a:ext cx="404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25.1  </a:t>
            </a:r>
            <a:r>
              <a:rPr lang="en-US" altLang="en-US" sz="2000" i="1">
                <a:latin typeface="Times New Roman" panose="02020603050405020304" pitchFamily="18" charset="0"/>
              </a:rPr>
              <a:t>Generic domain labels</a:t>
            </a:r>
          </a:p>
        </p:txBody>
      </p:sp>
      <p:pic>
        <p:nvPicPr>
          <p:cNvPr id="884740" name="Picture 4">
            <a:extLst>
              <a:ext uri="{FF2B5EF4-FFF2-40B4-BE49-F238E27FC236}">
                <a16:creationId xmlns:a16="http://schemas.microsoft.com/office/drawing/2014/main" id="{891DAC02-35C7-DE8D-A08E-169E3B8E1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533400"/>
            <a:ext cx="6316662"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5C1555-DC19-3118-4B69-BA5194523A82}"/>
              </a:ext>
            </a:extLst>
          </p:cNvPr>
          <p:cNvSpPr>
            <a:spLocks noGrp="1"/>
          </p:cNvSpPr>
          <p:nvPr>
            <p:ph type="sldNum" sz="quarter" idx="10"/>
          </p:nvPr>
        </p:nvSpPr>
        <p:spPr/>
        <p:txBody>
          <a:bodyPr/>
          <a:lstStyle/>
          <a:p>
            <a:r>
              <a:rPr lang="en-US" altLang="en-US"/>
              <a:t>25.</a:t>
            </a:r>
            <a:fld id="{E73DC8AE-EDED-4648-97CF-50F6199626C5}" type="slidenum">
              <a:rPr lang="en-US" altLang="en-US"/>
              <a:pPr/>
              <a:t>17</a:t>
            </a:fld>
            <a:endParaRPr lang="en-US" altLang="en-US"/>
          </a:p>
        </p:txBody>
      </p:sp>
      <p:sp>
        <p:nvSpPr>
          <p:cNvPr id="876546" name="Line 2">
            <a:extLst>
              <a:ext uri="{FF2B5EF4-FFF2-40B4-BE49-F238E27FC236}">
                <a16:creationId xmlns:a16="http://schemas.microsoft.com/office/drawing/2014/main" id="{BD11B934-CCAF-FDED-AD3B-E95F775D268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732189F0-EBE4-8D04-7E84-42427656FFBE}"/>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BC21A0B0-4F0D-04CB-1A18-DF0D414AB87F}"/>
              </a:ext>
            </a:extLst>
          </p:cNvPr>
          <p:cNvSpPr txBox="1">
            <a:spLocks noChangeArrowheads="1"/>
          </p:cNvSpPr>
          <p:nvPr/>
        </p:nvSpPr>
        <p:spPr bwMode="auto">
          <a:xfrm>
            <a:off x="304800" y="381000"/>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25.10  </a:t>
            </a:r>
            <a:r>
              <a:rPr lang="en-US" altLang="en-US" sz="2000" i="1">
                <a:latin typeface="Times New Roman" panose="02020603050405020304" pitchFamily="18" charset="0"/>
              </a:rPr>
              <a:t>Country domains</a:t>
            </a:r>
          </a:p>
        </p:txBody>
      </p:sp>
      <p:sp>
        <p:nvSpPr>
          <p:cNvPr id="876549" name="Line 5">
            <a:extLst>
              <a:ext uri="{FF2B5EF4-FFF2-40B4-BE49-F238E27FC236}">
                <a16:creationId xmlns:a16="http://schemas.microsoft.com/office/drawing/2014/main" id="{9FA19BEF-9777-B4D6-FDB0-631805D36A14}"/>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75DF26C3-2304-E58B-C433-F77FC647B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1066800"/>
            <a:ext cx="44513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60DAA7-A0D3-4000-47C8-7C32DE295E3F}"/>
              </a:ext>
            </a:extLst>
          </p:cNvPr>
          <p:cNvSpPr>
            <a:spLocks noGrp="1"/>
          </p:cNvSpPr>
          <p:nvPr>
            <p:ph type="sldNum" sz="quarter" idx="10"/>
          </p:nvPr>
        </p:nvSpPr>
        <p:spPr/>
        <p:txBody>
          <a:bodyPr/>
          <a:lstStyle/>
          <a:p>
            <a:r>
              <a:rPr lang="en-US" altLang="en-US"/>
              <a:t>25.</a:t>
            </a:r>
            <a:fld id="{988F4284-01B5-DC45-869E-32D78AA4881B}" type="slidenum">
              <a:rPr lang="en-US" altLang="en-US"/>
              <a:pPr/>
              <a:t>18</a:t>
            </a:fld>
            <a:endParaRPr lang="en-US" altLang="en-US"/>
          </a:p>
        </p:txBody>
      </p:sp>
      <p:sp>
        <p:nvSpPr>
          <p:cNvPr id="885762" name="Line 2">
            <a:extLst>
              <a:ext uri="{FF2B5EF4-FFF2-40B4-BE49-F238E27FC236}">
                <a16:creationId xmlns:a16="http://schemas.microsoft.com/office/drawing/2014/main" id="{D6AA6988-CFA0-9285-ADD5-6EDF35F111AD}"/>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E3E82E49-99C4-53AA-614C-2251ED543D41}"/>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34E28EAE-BF69-4148-864B-617D7478459F}"/>
              </a:ext>
            </a:extLst>
          </p:cNvPr>
          <p:cNvSpPr txBox="1">
            <a:spLocks noChangeArrowheads="1"/>
          </p:cNvSpPr>
          <p:nvPr/>
        </p:nvSpPr>
        <p:spPr bwMode="auto">
          <a:xfrm>
            <a:off x="304800" y="304800"/>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25.11  </a:t>
            </a:r>
            <a:r>
              <a:rPr lang="en-US" altLang="en-US" sz="2000" i="1">
                <a:latin typeface="Times New Roman" panose="02020603050405020304" pitchFamily="18" charset="0"/>
              </a:rPr>
              <a:t>Inverse domain</a:t>
            </a:r>
          </a:p>
        </p:txBody>
      </p:sp>
      <p:sp>
        <p:nvSpPr>
          <p:cNvPr id="885765" name="Line 5">
            <a:extLst>
              <a:ext uri="{FF2B5EF4-FFF2-40B4-BE49-F238E27FC236}">
                <a16:creationId xmlns:a16="http://schemas.microsoft.com/office/drawing/2014/main" id="{DF8A85E7-1CEC-D5FF-E326-F38267B287C9}"/>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AD71849B-4F07-4372-187C-F62BAEC07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950913"/>
            <a:ext cx="4086225" cy="52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4CFA99-5266-83CA-05EE-A0A59ED48AFE}"/>
              </a:ext>
            </a:extLst>
          </p:cNvPr>
          <p:cNvSpPr>
            <a:spLocks noGrp="1"/>
          </p:cNvSpPr>
          <p:nvPr>
            <p:ph type="sldNum" sz="quarter" idx="10"/>
          </p:nvPr>
        </p:nvSpPr>
        <p:spPr/>
        <p:txBody>
          <a:bodyPr/>
          <a:lstStyle/>
          <a:p>
            <a:r>
              <a:rPr lang="en-US" altLang="en-US"/>
              <a:t>25.</a:t>
            </a:r>
            <a:fld id="{941BD1C6-592B-C846-96B4-60F9B356C856}" type="slidenum">
              <a:rPr lang="en-US" altLang="en-US"/>
              <a:pPr/>
              <a:t>19</a:t>
            </a:fld>
            <a:endParaRPr lang="en-US" altLang="en-US"/>
          </a:p>
        </p:txBody>
      </p:sp>
      <p:sp>
        <p:nvSpPr>
          <p:cNvPr id="860162" name="Rectangle 2">
            <a:extLst>
              <a:ext uri="{FF2B5EF4-FFF2-40B4-BE49-F238E27FC236}">
                <a16:creationId xmlns:a16="http://schemas.microsoft.com/office/drawing/2014/main" id="{D4280AA5-6DE7-0840-F409-214193176AB6}"/>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683D0835-9908-A3D0-4F31-CF2A8BA9CC3D}"/>
              </a:ext>
            </a:extLst>
          </p:cNvPr>
          <p:cNvSpPr txBox="1">
            <a:spLocks noChangeArrowheads="1"/>
          </p:cNvSpPr>
          <p:nvPr/>
        </p:nvSpPr>
        <p:spPr bwMode="auto">
          <a:xfrm>
            <a:off x="228600" y="406400"/>
            <a:ext cx="3944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25-5   RESOLUTION</a:t>
            </a:r>
          </a:p>
        </p:txBody>
      </p:sp>
      <p:sp>
        <p:nvSpPr>
          <p:cNvPr id="860164" name="Text Box 4">
            <a:extLst>
              <a:ext uri="{FF2B5EF4-FFF2-40B4-BE49-F238E27FC236}">
                <a16:creationId xmlns:a16="http://schemas.microsoft.com/office/drawing/2014/main" id="{AF353BE1-AF5A-2453-DAA4-CF0DF4888A4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8FB9B5AD-1C06-0F0C-22E4-2461F7D896F5}"/>
              </a:ext>
            </a:extLst>
          </p:cNvPr>
          <p:cNvSpPr>
            <a:spLocks noChangeArrowheads="1"/>
          </p:cNvSpPr>
          <p:nvPr/>
        </p:nvSpPr>
        <p:spPr bwMode="auto">
          <a:xfrm>
            <a:off x="304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Mapping a name to an address or an address to a name is called name-address resolution.</a:t>
            </a:r>
          </a:p>
        </p:txBody>
      </p:sp>
      <p:sp>
        <p:nvSpPr>
          <p:cNvPr id="860166" name="Rectangle 6">
            <a:extLst>
              <a:ext uri="{FF2B5EF4-FFF2-40B4-BE49-F238E27FC236}">
                <a16:creationId xmlns:a16="http://schemas.microsoft.com/office/drawing/2014/main" id="{9370B307-2C1C-4B1D-573B-125C347AE63F}"/>
              </a:ext>
            </a:extLst>
          </p:cNvPr>
          <p:cNvSpPr>
            <a:spLocks noChangeArrowheads="1"/>
          </p:cNvSpPr>
          <p:nvPr/>
        </p:nvSpPr>
        <p:spPr bwMode="auto">
          <a:xfrm>
            <a:off x="152400" y="36766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Resolver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Mapping Names to Addresses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Mapping Addresses to Names</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Recursive Resolution</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Caching</a:t>
            </a:r>
          </a:p>
        </p:txBody>
      </p:sp>
      <p:sp>
        <p:nvSpPr>
          <p:cNvPr id="860167" name="Text Box 7">
            <a:extLst>
              <a:ext uri="{FF2B5EF4-FFF2-40B4-BE49-F238E27FC236}">
                <a16:creationId xmlns:a16="http://schemas.microsoft.com/office/drawing/2014/main" id="{69B144F2-BC86-CA39-68A8-E07B6F210109}"/>
              </a:ext>
            </a:extLst>
          </p:cNvPr>
          <p:cNvSpPr txBox="1">
            <a:spLocks noChangeArrowheads="1"/>
          </p:cNvSpPr>
          <p:nvPr/>
        </p:nvSpPr>
        <p:spPr bwMode="auto">
          <a:xfrm>
            <a:off x="165100" y="3200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54903E-3FC7-476D-12A9-E57DC9467357}"/>
              </a:ext>
            </a:extLst>
          </p:cNvPr>
          <p:cNvSpPr>
            <a:spLocks noGrp="1"/>
          </p:cNvSpPr>
          <p:nvPr>
            <p:ph type="sldNum" sz="quarter" idx="10"/>
          </p:nvPr>
        </p:nvSpPr>
        <p:spPr/>
        <p:txBody>
          <a:bodyPr/>
          <a:lstStyle/>
          <a:p>
            <a:r>
              <a:rPr lang="en-US" altLang="en-US"/>
              <a:t>25.</a:t>
            </a:r>
            <a:fld id="{B6C47BCE-931A-E246-BA37-995C23018F32}" type="slidenum">
              <a:rPr lang="en-US" altLang="en-US"/>
              <a:pPr/>
              <a:t>2</a:t>
            </a:fld>
            <a:endParaRPr lang="en-US" altLang="en-US"/>
          </a:p>
        </p:txBody>
      </p:sp>
      <p:sp>
        <p:nvSpPr>
          <p:cNvPr id="867330" name="Line 2">
            <a:extLst>
              <a:ext uri="{FF2B5EF4-FFF2-40B4-BE49-F238E27FC236}">
                <a16:creationId xmlns:a16="http://schemas.microsoft.com/office/drawing/2014/main" id="{9DA6A150-19FF-4A5F-CA71-F52ED6707B1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E18F2E1C-4389-56E2-F242-A49D7FB8F5B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94FA1F9A-692F-EEB0-5118-F11C9245994E}"/>
              </a:ext>
            </a:extLst>
          </p:cNvPr>
          <p:cNvSpPr txBox="1">
            <a:spLocks noChangeArrowheads="1"/>
          </p:cNvSpPr>
          <p:nvPr/>
        </p:nvSpPr>
        <p:spPr bwMode="auto">
          <a:xfrm>
            <a:off x="304800" y="762000"/>
            <a:ext cx="5395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  </a:t>
            </a:r>
            <a:r>
              <a:rPr lang="en-US" altLang="en-US" sz="2000" i="1">
                <a:latin typeface="Times New Roman" panose="02020603050405020304" pitchFamily="18" charset="0"/>
              </a:rPr>
              <a:t>Example of using the DNS service</a:t>
            </a:r>
          </a:p>
        </p:txBody>
      </p:sp>
      <p:sp>
        <p:nvSpPr>
          <p:cNvPr id="867333" name="Line 5">
            <a:extLst>
              <a:ext uri="{FF2B5EF4-FFF2-40B4-BE49-F238E27FC236}">
                <a16:creationId xmlns:a16="http://schemas.microsoft.com/office/drawing/2014/main" id="{4C9A9ACE-2938-8A15-1849-80418B54BAE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5" name="Picture 7">
            <a:extLst>
              <a:ext uri="{FF2B5EF4-FFF2-40B4-BE49-F238E27FC236}">
                <a16:creationId xmlns:a16="http://schemas.microsoft.com/office/drawing/2014/main" id="{548D78B1-79F6-88CC-7E91-D99975C2D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2006600"/>
            <a:ext cx="7596187"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A296D8-9FFA-355B-2AC2-71D8FC419321}"/>
              </a:ext>
            </a:extLst>
          </p:cNvPr>
          <p:cNvSpPr>
            <a:spLocks noGrp="1"/>
          </p:cNvSpPr>
          <p:nvPr>
            <p:ph type="sldNum" sz="quarter" idx="10"/>
          </p:nvPr>
        </p:nvSpPr>
        <p:spPr/>
        <p:txBody>
          <a:bodyPr/>
          <a:lstStyle/>
          <a:p>
            <a:r>
              <a:rPr lang="en-US" altLang="en-US"/>
              <a:t>25.</a:t>
            </a:r>
            <a:fld id="{5A14A57D-2787-2A44-8C1C-E91ADA92CB7D}" type="slidenum">
              <a:rPr lang="en-US" altLang="en-US"/>
              <a:pPr/>
              <a:t>20</a:t>
            </a:fld>
            <a:endParaRPr lang="en-US" altLang="en-US"/>
          </a:p>
        </p:txBody>
      </p:sp>
      <p:sp>
        <p:nvSpPr>
          <p:cNvPr id="878594" name="Line 2">
            <a:extLst>
              <a:ext uri="{FF2B5EF4-FFF2-40B4-BE49-F238E27FC236}">
                <a16:creationId xmlns:a16="http://schemas.microsoft.com/office/drawing/2014/main" id="{3DCF5045-2ADE-8BCA-722E-0C8A8DA686C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EB5F0684-9D4C-841F-385D-1B59BE50569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BA993FDF-87DA-2709-1127-1B7FBF06A59E}"/>
              </a:ext>
            </a:extLst>
          </p:cNvPr>
          <p:cNvSpPr txBox="1">
            <a:spLocks noChangeArrowheads="1"/>
          </p:cNvSpPr>
          <p:nvPr/>
        </p:nvSpPr>
        <p:spPr bwMode="auto">
          <a:xfrm>
            <a:off x="304800" y="762000"/>
            <a:ext cx="410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25.12  </a:t>
            </a:r>
            <a:r>
              <a:rPr lang="en-US" altLang="en-US" sz="2000" i="1">
                <a:latin typeface="Times New Roman" panose="02020603050405020304" pitchFamily="18" charset="0"/>
              </a:rPr>
              <a:t>Recursive resolution</a:t>
            </a:r>
          </a:p>
        </p:txBody>
      </p:sp>
      <p:sp>
        <p:nvSpPr>
          <p:cNvPr id="878597" name="Line 5">
            <a:extLst>
              <a:ext uri="{FF2B5EF4-FFF2-40B4-BE49-F238E27FC236}">
                <a16:creationId xmlns:a16="http://schemas.microsoft.com/office/drawing/2014/main" id="{53B32F37-F44D-0F55-823C-54552177D22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31006E34-E0A7-C403-CA50-FBB9C6271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1524000"/>
            <a:ext cx="7212012"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FEFD13-FF1E-C3D3-62D2-9672B05370E8}"/>
              </a:ext>
            </a:extLst>
          </p:cNvPr>
          <p:cNvSpPr>
            <a:spLocks noGrp="1"/>
          </p:cNvSpPr>
          <p:nvPr>
            <p:ph type="sldNum" sz="quarter" idx="10"/>
          </p:nvPr>
        </p:nvSpPr>
        <p:spPr/>
        <p:txBody>
          <a:bodyPr/>
          <a:lstStyle/>
          <a:p>
            <a:r>
              <a:rPr lang="en-US" altLang="en-US"/>
              <a:t>25.</a:t>
            </a:r>
            <a:fld id="{39621A79-D12C-CE42-B18C-26CB55D41247}" type="slidenum">
              <a:rPr lang="en-US" altLang="en-US"/>
              <a:pPr/>
              <a:t>21</a:t>
            </a:fld>
            <a:endParaRPr lang="en-US" altLang="en-US"/>
          </a:p>
        </p:txBody>
      </p:sp>
      <p:sp>
        <p:nvSpPr>
          <p:cNvPr id="879618" name="Line 2">
            <a:extLst>
              <a:ext uri="{FF2B5EF4-FFF2-40B4-BE49-F238E27FC236}">
                <a16:creationId xmlns:a16="http://schemas.microsoft.com/office/drawing/2014/main" id="{310D7488-F797-15F2-B039-19E9EC0956E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E1B2BA3B-ADF7-CC99-FBD3-593981F49B6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7CA86ACA-C7FE-4B3F-47F7-1FA837C8728C}"/>
              </a:ext>
            </a:extLst>
          </p:cNvPr>
          <p:cNvSpPr txBox="1">
            <a:spLocks noChangeArrowheads="1"/>
          </p:cNvSpPr>
          <p:nvPr/>
        </p:nvSpPr>
        <p:spPr bwMode="auto">
          <a:xfrm>
            <a:off x="304800" y="762000"/>
            <a:ext cx="395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25.13  </a:t>
            </a:r>
            <a:r>
              <a:rPr lang="en-US" altLang="en-US" sz="2000" i="1">
                <a:latin typeface="Times New Roman" panose="02020603050405020304" pitchFamily="18" charset="0"/>
              </a:rPr>
              <a:t>Iterative resolution</a:t>
            </a:r>
          </a:p>
        </p:txBody>
      </p:sp>
      <p:sp>
        <p:nvSpPr>
          <p:cNvPr id="879621" name="Line 5">
            <a:extLst>
              <a:ext uri="{FF2B5EF4-FFF2-40B4-BE49-F238E27FC236}">
                <a16:creationId xmlns:a16="http://schemas.microsoft.com/office/drawing/2014/main" id="{B881A3D2-239F-7619-76C4-1EC602CF9F3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8FCA35F8-AA94-E7A2-E4E0-513665582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1693863"/>
            <a:ext cx="5859462"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6DD57E-9BD8-4780-EC82-CDEAC3CC2761}"/>
              </a:ext>
            </a:extLst>
          </p:cNvPr>
          <p:cNvSpPr>
            <a:spLocks noGrp="1"/>
          </p:cNvSpPr>
          <p:nvPr>
            <p:ph type="sldNum" sz="quarter" idx="10"/>
          </p:nvPr>
        </p:nvSpPr>
        <p:spPr/>
        <p:txBody>
          <a:bodyPr/>
          <a:lstStyle/>
          <a:p>
            <a:r>
              <a:rPr lang="en-US" altLang="en-US"/>
              <a:t>25.</a:t>
            </a:r>
            <a:fld id="{9978BBE6-B309-C04D-B7D5-DD1C0850A5F0}" type="slidenum">
              <a:rPr lang="en-US" altLang="en-US"/>
              <a:pPr/>
              <a:t>22</a:t>
            </a:fld>
            <a:endParaRPr lang="en-US" altLang="en-US"/>
          </a:p>
        </p:txBody>
      </p:sp>
      <p:sp>
        <p:nvSpPr>
          <p:cNvPr id="861186" name="Rectangle 2">
            <a:extLst>
              <a:ext uri="{FF2B5EF4-FFF2-40B4-BE49-F238E27FC236}">
                <a16:creationId xmlns:a16="http://schemas.microsoft.com/office/drawing/2014/main" id="{EDBE0C8B-4F73-133E-CE90-771A409D539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0DD4054C-3E37-23E2-2260-BFC580068910}"/>
              </a:ext>
            </a:extLst>
          </p:cNvPr>
          <p:cNvSpPr txBox="1">
            <a:spLocks noChangeArrowheads="1"/>
          </p:cNvSpPr>
          <p:nvPr/>
        </p:nvSpPr>
        <p:spPr bwMode="auto">
          <a:xfrm>
            <a:off x="228600" y="406400"/>
            <a:ext cx="4360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25-6   DNS MESSAGES</a:t>
            </a:r>
          </a:p>
        </p:txBody>
      </p:sp>
      <p:sp>
        <p:nvSpPr>
          <p:cNvPr id="861188" name="Text Box 4">
            <a:extLst>
              <a:ext uri="{FF2B5EF4-FFF2-40B4-BE49-F238E27FC236}">
                <a16:creationId xmlns:a16="http://schemas.microsoft.com/office/drawing/2014/main" id="{59E4886E-B767-63CB-9379-CF55A41A514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1189" name="Rectangle 5">
            <a:extLst>
              <a:ext uri="{FF2B5EF4-FFF2-40B4-BE49-F238E27FC236}">
                <a16:creationId xmlns:a16="http://schemas.microsoft.com/office/drawing/2014/main" id="{496F44EC-0D5B-5FEF-7EC9-303BD4F35FD6}"/>
              </a:ext>
            </a:extLst>
          </p:cNvPr>
          <p:cNvSpPr>
            <a:spLocks noChangeArrowheads="1"/>
          </p:cNvSpPr>
          <p:nvPr/>
        </p:nvSpPr>
        <p:spPr bwMode="auto">
          <a:xfrm>
            <a:off x="3048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has two types of messages: query and response. Both types have the same format. The query message consists of a header and question records; the response message consists of a header, question records, answer records, authoritative records, and additional records.</a:t>
            </a:r>
          </a:p>
        </p:txBody>
      </p:sp>
      <p:sp>
        <p:nvSpPr>
          <p:cNvPr id="861190" name="Rectangle 6">
            <a:extLst>
              <a:ext uri="{FF2B5EF4-FFF2-40B4-BE49-F238E27FC236}">
                <a16:creationId xmlns:a16="http://schemas.microsoft.com/office/drawing/2014/main" id="{5492E300-99CD-E742-3849-7880641C8616}"/>
              </a:ext>
            </a:extLst>
          </p:cNvPr>
          <p:cNvSpPr>
            <a:spLocks noChangeArrowheads="1"/>
          </p:cNvSpPr>
          <p:nvPr/>
        </p:nvSpPr>
        <p:spPr bwMode="auto">
          <a:xfrm>
            <a:off x="152400" y="46799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Header</a:t>
            </a:r>
          </a:p>
        </p:txBody>
      </p:sp>
      <p:sp>
        <p:nvSpPr>
          <p:cNvPr id="861191" name="Text Box 7">
            <a:extLst>
              <a:ext uri="{FF2B5EF4-FFF2-40B4-BE49-F238E27FC236}">
                <a16:creationId xmlns:a16="http://schemas.microsoft.com/office/drawing/2014/main" id="{7521D639-8DBE-57CE-513D-AB66F9CCF7B5}"/>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83864C-FF9F-6F0B-9037-39CD9C9B0F77}"/>
              </a:ext>
            </a:extLst>
          </p:cNvPr>
          <p:cNvSpPr>
            <a:spLocks noGrp="1"/>
          </p:cNvSpPr>
          <p:nvPr>
            <p:ph type="sldNum" sz="quarter" idx="10"/>
          </p:nvPr>
        </p:nvSpPr>
        <p:spPr/>
        <p:txBody>
          <a:bodyPr/>
          <a:lstStyle/>
          <a:p>
            <a:r>
              <a:rPr lang="en-US" altLang="en-US"/>
              <a:t>25.</a:t>
            </a:r>
            <a:fld id="{45F0A882-C4CD-D94C-A22A-E46331B9BCA0}" type="slidenum">
              <a:rPr lang="en-US" altLang="en-US"/>
              <a:pPr/>
              <a:t>23</a:t>
            </a:fld>
            <a:endParaRPr lang="en-US" altLang="en-US"/>
          </a:p>
        </p:txBody>
      </p:sp>
      <p:sp>
        <p:nvSpPr>
          <p:cNvPr id="880642" name="Line 2">
            <a:extLst>
              <a:ext uri="{FF2B5EF4-FFF2-40B4-BE49-F238E27FC236}">
                <a16:creationId xmlns:a16="http://schemas.microsoft.com/office/drawing/2014/main" id="{F7968B36-96DB-90B8-5A4F-535B84A468E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BE65593D-995E-CF39-9CDE-C25CDCF4C49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F0D0DA2D-8840-7ADC-6F67-669EC5597ED3}"/>
              </a:ext>
            </a:extLst>
          </p:cNvPr>
          <p:cNvSpPr txBox="1">
            <a:spLocks noChangeArrowheads="1"/>
          </p:cNvSpPr>
          <p:nvPr/>
        </p:nvSpPr>
        <p:spPr bwMode="auto">
          <a:xfrm>
            <a:off x="304800" y="762000"/>
            <a:ext cx="508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25.14  </a:t>
            </a:r>
            <a:r>
              <a:rPr lang="en-US" altLang="en-US" sz="2000" i="1">
                <a:latin typeface="Times New Roman" panose="02020603050405020304" pitchFamily="18" charset="0"/>
              </a:rPr>
              <a:t>Query and response messages</a:t>
            </a:r>
          </a:p>
        </p:txBody>
      </p:sp>
      <p:sp>
        <p:nvSpPr>
          <p:cNvPr id="880645" name="Line 5">
            <a:extLst>
              <a:ext uri="{FF2B5EF4-FFF2-40B4-BE49-F238E27FC236}">
                <a16:creationId xmlns:a16="http://schemas.microsoft.com/office/drawing/2014/main" id="{70DC3B7E-9F15-C9CA-CD1C-17B5EB794E8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5A26FD92-44B4-45D8-F17F-C256A364D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332038"/>
            <a:ext cx="7751762"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B9A17B-3009-8F58-7D46-2D5A1FF51DC8}"/>
              </a:ext>
            </a:extLst>
          </p:cNvPr>
          <p:cNvSpPr>
            <a:spLocks noGrp="1"/>
          </p:cNvSpPr>
          <p:nvPr>
            <p:ph type="sldNum" sz="quarter" idx="10"/>
          </p:nvPr>
        </p:nvSpPr>
        <p:spPr/>
        <p:txBody>
          <a:bodyPr/>
          <a:lstStyle/>
          <a:p>
            <a:r>
              <a:rPr lang="en-US" altLang="en-US"/>
              <a:t>25.</a:t>
            </a:r>
            <a:fld id="{4F20B185-34C3-894E-BDFE-F03423229C3E}" type="slidenum">
              <a:rPr lang="en-US" altLang="en-US"/>
              <a:pPr/>
              <a:t>24</a:t>
            </a:fld>
            <a:endParaRPr lang="en-US" altLang="en-US"/>
          </a:p>
        </p:txBody>
      </p:sp>
      <p:sp>
        <p:nvSpPr>
          <p:cNvPr id="881666" name="Line 2">
            <a:extLst>
              <a:ext uri="{FF2B5EF4-FFF2-40B4-BE49-F238E27FC236}">
                <a16:creationId xmlns:a16="http://schemas.microsoft.com/office/drawing/2014/main" id="{0F08A4DC-3CD5-C64C-5D93-72C88168BE3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C4EBE0AE-F888-66B1-8DA6-6170F079DA7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60DD3053-476B-01D9-88FB-0E9AB826697F}"/>
              </a:ext>
            </a:extLst>
          </p:cNvPr>
          <p:cNvSpPr txBox="1">
            <a:spLocks noChangeArrowheads="1"/>
          </p:cNvSpPr>
          <p:nvPr/>
        </p:nvSpPr>
        <p:spPr bwMode="auto">
          <a:xfrm>
            <a:off x="304800" y="762000"/>
            <a:ext cx="350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25.15  </a:t>
            </a:r>
            <a:r>
              <a:rPr lang="en-US" altLang="en-US" sz="2000" i="1">
                <a:latin typeface="Times New Roman" panose="02020603050405020304" pitchFamily="18" charset="0"/>
              </a:rPr>
              <a:t>Header format</a:t>
            </a:r>
          </a:p>
        </p:txBody>
      </p:sp>
      <p:sp>
        <p:nvSpPr>
          <p:cNvPr id="881669" name="Line 5">
            <a:extLst>
              <a:ext uri="{FF2B5EF4-FFF2-40B4-BE49-F238E27FC236}">
                <a16:creationId xmlns:a16="http://schemas.microsoft.com/office/drawing/2014/main" id="{64177B82-0A3C-62F5-DB73-E37D77E6700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87DE7A21-EE3B-7374-FF9E-3871AAFC2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2466975"/>
            <a:ext cx="8821737"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0B4889-AFA5-1C8F-2413-DD0F4789B89F}"/>
              </a:ext>
            </a:extLst>
          </p:cNvPr>
          <p:cNvSpPr>
            <a:spLocks noGrp="1"/>
          </p:cNvSpPr>
          <p:nvPr>
            <p:ph type="sldNum" sz="quarter" idx="10"/>
          </p:nvPr>
        </p:nvSpPr>
        <p:spPr/>
        <p:txBody>
          <a:bodyPr/>
          <a:lstStyle/>
          <a:p>
            <a:r>
              <a:rPr lang="en-US" altLang="en-US"/>
              <a:t>25.</a:t>
            </a:r>
            <a:fld id="{C008B689-A8D8-5841-A63C-7BD7282AAA79}" type="slidenum">
              <a:rPr lang="en-US" altLang="en-US"/>
              <a:pPr/>
              <a:t>25</a:t>
            </a:fld>
            <a:endParaRPr lang="en-US" altLang="en-US"/>
          </a:p>
        </p:txBody>
      </p:sp>
      <p:sp>
        <p:nvSpPr>
          <p:cNvPr id="862210" name="Rectangle 2">
            <a:extLst>
              <a:ext uri="{FF2B5EF4-FFF2-40B4-BE49-F238E27FC236}">
                <a16:creationId xmlns:a16="http://schemas.microsoft.com/office/drawing/2014/main" id="{4D0735F1-6C97-86AD-62F1-44F3F343E0D2}"/>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2211" name="Text Box 3">
            <a:extLst>
              <a:ext uri="{FF2B5EF4-FFF2-40B4-BE49-F238E27FC236}">
                <a16:creationId xmlns:a16="http://schemas.microsoft.com/office/drawing/2014/main" id="{3905AB17-C7CB-07FA-CB4D-D4A27166F28D}"/>
              </a:ext>
            </a:extLst>
          </p:cNvPr>
          <p:cNvSpPr txBox="1">
            <a:spLocks noChangeArrowheads="1"/>
          </p:cNvSpPr>
          <p:nvPr/>
        </p:nvSpPr>
        <p:spPr bwMode="auto">
          <a:xfrm>
            <a:off x="228600" y="406400"/>
            <a:ext cx="5297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25-7   TYPES OF RECORDS</a:t>
            </a:r>
          </a:p>
        </p:txBody>
      </p:sp>
      <p:sp>
        <p:nvSpPr>
          <p:cNvPr id="862212" name="Text Box 4">
            <a:extLst>
              <a:ext uri="{FF2B5EF4-FFF2-40B4-BE49-F238E27FC236}">
                <a16:creationId xmlns:a16="http://schemas.microsoft.com/office/drawing/2014/main" id="{E83AA876-F719-2B20-C00F-70A9F851E31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2213" name="Rectangle 5">
            <a:extLst>
              <a:ext uri="{FF2B5EF4-FFF2-40B4-BE49-F238E27FC236}">
                <a16:creationId xmlns:a16="http://schemas.microsoft.com/office/drawing/2014/main" id="{32BD11B0-AEAA-EBD6-4AB6-560C3BAF42CE}"/>
              </a:ext>
            </a:extLst>
          </p:cNvPr>
          <p:cNvSpPr>
            <a:spLocks noChangeArrowheads="1"/>
          </p:cNvSpPr>
          <p:nvPr/>
        </p:nvSpPr>
        <p:spPr bwMode="auto">
          <a:xfrm>
            <a:off x="304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As we saw in Section 25.6, two types of records are used in DNS. The question records are used in the question section of the query and response messages. The resource records are used in the answer, authoritative, and additional information sections of the response message.</a:t>
            </a:r>
          </a:p>
        </p:txBody>
      </p:sp>
      <p:sp>
        <p:nvSpPr>
          <p:cNvPr id="862214" name="Rectangle 6">
            <a:extLst>
              <a:ext uri="{FF2B5EF4-FFF2-40B4-BE49-F238E27FC236}">
                <a16:creationId xmlns:a16="http://schemas.microsoft.com/office/drawing/2014/main" id="{B77661D3-6F96-7967-996B-65710849A1BE}"/>
              </a:ext>
            </a:extLst>
          </p:cNvPr>
          <p:cNvSpPr>
            <a:spLocks noChangeArrowheads="1"/>
          </p:cNvSpPr>
          <p:nvPr/>
        </p:nvSpPr>
        <p:spPr bwMode="auto">
          <a:xfrm>
            <a:off x="228600" y="49688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Question Record</a:t>
            </a:r>
            <a:endParaRPr lang="fr-FR" altLang="en-US" b="0"/>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Resource Record</a:t>
            </a:r>
            <a:endParaRPr lang="en-US" altLang="en-US" sz="2400">
              <a:solidFill>
                <a:srgbClr val="0033CC"/>
              </a:solidFill>
              <a:latin typeface="Times New Roman" panose="02020603050405020304" pitchFamily="18" charset="0"/>
            </a:endParaRPr>
          </a:p>
        </p:txBody>
      </p:sp>
      <p:sp>
        <p:nvSpPr>
          <p:cNvPr id="862215" name="Text Box 7">
            <a:extLst>
              <a:ext uri="{FF2B5EF4-FFF2-40B4-BE49-F238E27FC236}">
                <a16:creationId xmlns:a16="http://schemas.microsoft.com/office/drawing/2014/main" id="{DB9E8977-1C28-E8F1-2311-3E6B14080AF4}"/>
              </a:ext>
            </a:extLst>
          </p:cNvPr>
          <p:cNvSpPr txBox="1">
            <a:spLocks noChangeArrowheads="1"/>
          </p:cNvSpPr>
          <p:nvPr/>
        </p:nvSpPr>
        <p:spPr bwMode="auto">
          <a:xfrm>
            <a:off x="241300" y="44926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D2F14-E9E1-4566-8D6C-BA74BB05A79F}"/>
              </a:ext>
            </a:extLst>
          </p:cNvPr>
          <p:cNvSpPr>
            <a:spLocks noGrp="1"/>
          </p:cNvSpPr>
          <p:nvPr>
            <p:ph type="sldNum" sz="quarter" idx="10"/>
          </p:nvPr>
        </p:nvSpPr>
        <p:spPr/>
        <p:txBody>
          <a:bodyPr/>
          <a:lstStyle/>
          <a:p>
            <a:r>
              <a:rPr lang="en-US" altLang="en-US"/>
              <a:t>25.</a:t>
            </a:r>
            <a:fld id="{BDF18769-54A2-654C-966D-90E0AD88D12A}" type="slidenum">
              <a:rPr lang="en-US" altLang="en-US"/>
              <a:pPr/>
              <a:t>26</a:t>
            </a:fld>
            <a:endParaRPr lang="en-US" altLang="en-US"/>
          </a:p>
        </p:txBody>
      </p:sp>
      <p:sp>
        <p:nvSpPr>
          <p:cNvPr id="863234" name="Rectangle 2">
            <a:extLst>
              <a:ext uri="{FF2B5EF4-FFF2-40B4-BE49-F238E27FC236}">
                <a16:creationId xmlns:a16="http://schemas.microsoft.com/office/drawing/2014/main" id="{CA199EB1-BA11-061E-5844-D3DCA04DF31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3235" name="Text Box 3">
            <a:extLst>
              <a:ext uri="{FF2B5EF4-FFF2-40B4-BE49-F238E27FC236}">
                <a16:creationId xmlns:a16="http://schemas.microsoft.com/office/drawing/2014/main" id="{084D6297-1DF1-64DB-2B39-45DF186A7D5A}"/>
              </a:ext>
            </a:extLst>
          </p:cNvPr>
          <p:cNvSpPr txBox="1">
            <a:spLocks noChangeArrowheads="1"/>
          </p:cNvSpPr>
          <p:nvPr/>
        </p:nvSpPr>
        <p:spPr bwMode="auto">
          <a:xfrm>
            <a:off x="228600" y="406400"/>
            <a:ext cx="3876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25-8   REGISTRARS</a:t>
            </a:r>
          </a:p>
        </p:txBody>
      </p:sp>
      <p:sp>
        <p:nvSpPr>
          <p:cNvPr id="863236" name="Text Box 4">
            <a:extLst>
              <a:ext uri="{FF2B5EF4-FFF2-40B4-BE49-F238E27FC236}">
                <a16:creationId xmlns:a16="http://schemas.microsoft.com/office/drawing/2014/main" id="{C3BC96CC-CD6C-87D5-12D8-C9FAC249111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3237" name="Rectangle 5">
            <a:extLst>
              <a:ext uri="{FF2B5EF4-FFF2-40B4-BE49-F238E27FC236}">
                <a16:creationId xmlns:a16="http://schemas.microsoft.com/office/drawing/2014/main" id="{8E609715-C6C2-19F9-2FFD-1941BA4376AE}"/>
              </a:ext>
            </a:extLst>
          </p:cNvPr>
          <p:cNvSpPr>
            <a:spLocks noChangeArrowheads="1"/>
          </p:cNvSpPr>
          <p:nvPr/>
        </p:nvSpPr>
        <p:spPr bwMode="auto">
          <a:xfrm>
            <a:off x="3048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How are new domains added to DNS? This is done through a registrar, a commercial entity accredited by ICANN. A registrar first verifies that the requested domain name is unique and then enters it into the DNS database. A fee is charged.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6FF083-FDED-BDCC-9024-9F33379F39B7}"/>
              </a:ext>
            </a:extLst>
          </p:cNvPr>
          <p:cNvSpPr>
            <a:spLocks noGrp="1"/>
          </p:cNvSpPr>
          <p:nvPr>
            <p:ph type="sldNum" sz="quarter" idx="10"/>
          </p:nvPr>
        </p:nvSpPr>
        <p:spPr/>
        <p:txBody>
          <a:bodyPr/>
          <a:lstStyle/>
          <a:p>
            <a:r>
              <a:rPr lang="en-US" altLang="en-US"/>
              <a:t>25.</a:t>
            </a:r>
            <a:fld id="{47CFA125-9D4B-C941-89EE-33DDA65A8398}" type="slidenum">
              <a:rPr lang="en-US" altLang="en-US"/>
              <a:pPr/>
              <a:t>27</a:t>
            </a:fld>
            <a:endParaRPr lang="en-US" altLang="en-US"/>
          </a:p>
        </p:txBody>
      </p:sp>
      <p:sp>
        <p:nvSpPr>
          <p:cNvPr id="864258" name="Rectangle 2">
            <a:extLst>
              <a:ext uri="{FF2B5EF4-FFF2-40B4-BE49-F238E27FC236}">
                <a16:creationId xmlns:a16="http://schemas.microsoft.com/office/drawing/2014/main" id="{5DFE71CB-5178-7ECE-DFC1-DB29D31379B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4259" name="Text Box 3">
            <a:extLst>
              <a:ext uri="{FF2B5EF4-FFF2-40B4-BE49-F238E27FC236}">
                <a16:creationId xmlns:a16="http://schemas.microsoft.com/office/drawing/2014/main" id="{F914DB77-D897-52A3-144F-71C1865AB688}"/>
              </a:ext>
            </a:extLst>
          </p:cNvPr>
          <p:cNvSpPr txBox="1">
            <a:spLocks noChangeArrowheads="1"/>
          </p:cNvSpPr>
          <p:nvPr/>
        </p:nvSpPr>
        <p:spPr bwMode="auto">
          <a:xfrm>
            <a:off x="228600" y="228600"/>
            <a:ext cx="65325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25-9   DYNAMIC DOMAIN NAME </a:t>
            </a:r>
            <a:br>
              <a:rPr lang="en-US" altLang="en-US">
                <a:effectLst>
                  <a:outerShdw blurRad="38100" dist="38100" dir="2700000" algn="tl">
                    <a:srgbClr val="C0C0C0"/>
                  </a:outerShdw>
                </a:effectLst>
                <a:latin typeface="Times" pitchFamily="18" charset="0"/>
              </a:rPr>
            </a:br>
            <a:r>
              <a:rPr lang="en-US" altLang="en-US">
                <a:effectLst>
                  <a:outerShdw blurRad="38100" dist="38100" dir="2700000" algn="tl">
                    <a:srgbClr val="C0C0C0"/>
                  </a:outerShdw>
                </a:effectLst>
                <a:latin typeface="Times" pitchFamily="18" charset="0"/>
              </a:rPr>
              <a:t>           SYSTEM (DDNS)</a:t>
            </a:r>
          </a:p>
        </p:txBody>
      </p:sp>
      <p:sp>
        <p:nvSpPr>
          <p:cNvPr id="864260" name="Text Box 4">
            <a:extLst>
              <a:ext uri="{FF2B5EF4-FFF2-40B4-BE49-F238E27FC236}">
                <a16:creationId xmlns:a16="http://schemas.microsoft.com/office/drawing/2014/main" id="{735A5542-20FC-F194-4212-BCA200CE2DC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4261" name="Rectangle 5">
            <a:extLst>
              <a:ext uri="{FF2B5EF4-FFF2-40B4-BE49-F238E27FC236}">
                <a16:creationId xmlns:a16="http://schemas.microsoft.com/office/drawing/2014/main" id="{DEA6AB05-5924-4F4D-BBAD-17F6836A40DA}"/>
              </a:ext>
            </a:extLst>
          </p:cNvPr>
          <p:cNvSpPr>
            <a:spLocks noChangeArrowheads="1"/>
          </p:cNvSpPr>
          <p:nvPr/>
        </p:nvSpPr>
        <p:spPr bwMode="auto">
          <a:xfrm>
            <a:off x="152400" y="1600200"/>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DNS master file must be updated dynamically.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Dynamic Domain Name System (DDNS)</a:t>
            </a:r>
            <a:r>
              <a:rPr lang="en-US" altLang="en-US" sz="2800" i="1">
                <a:effectLst>
                  <a:outerShdw blurRad="38100" dist="38100" dir="2700000" algn="tl">
                    <a:srgbClr val="C0C0C0"/>
                  </a:outerShdw>
                </a:effectLst>
                <a:latin typeface="Times New Roman" panose="02020603050405020304" pitchFamily="18" charset="0"/>
              </a:rPr>
              <a:t> therefore was devised to respond to this need. In DDNS, when a binding between a name and an address is determined, the information is sent, usually by DHCP to a primary DNS server. The primary server updates the zone. The secondary servers are notified either actively or passively.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7E2567-0B94-9DE5-6B68-A5BB45F9FAEB}"/>
              </a:ext>
            </a:extLst>
          </p:cNvPr>
          <p:cNvSpPr>
            <a:spLocks noGrp="1"/>
          </p:cNvSpPr>
          <p:nvPr>
            <p:ph type="sldNum" sz="quarter" idx="10"/>
          </p:nvPr>
        </p:nvSpPr>
        <p:spPr/>
        <p:txBody>
          <a:bodyPr/>
          <a:lstStyle/>
          <a:p>
            <a:r>
              <a:rPr lang="en-US" altLang="en-US"/>
              <a:t>25.</a:t>
            </a:r>
            <a:fld id="{C6872E79-9F52-4444-BDE4-E71DC0C00A96}" type="slidenum">
              <a:rPr lang="en-US" altLang="en-US"/>
              <a:pPr/>
              <a:t>28</a:t>
            </a:fld>
            <a:endParaRPr lang="en-US" altLang="en-US"/>
          </a:p>
        </p:txBody>
      </p:sp>
      <p:sp>
        <p:nvSpPr>
          <p:cNvPr id="865282" name="Rectangle 2">
            <a:extLst>
              <a:ext uri="{FF2B5EF4-FFF2-40B4-BE49-F238E27FC236}">
                <a16:creationId xmlns:a16="http://schemas.microsoft.com/office/drawing/2014/main" id="{30457F90-25BB-B1CE-58D2-DD63C1884B5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5283" name="Text Box 3">
            <a:extLst>
              <a:ext uri="{FF2B5EF4-FFF2-40B4-BE49-F238E27FC236}">
                <a16:creationId xmlns:a16="http://schemas.microsoft.com/office/drawing/2014/main" id="{2E00DE06-521E-11E0-4163-A9FF6D07CA64}"/>
              </a:ext>
            </a:extLst>
          </p:cNvPr>
          <p:cNvSpPr txBox="1">
            <a:spLocks noChangeArrowheads="1"/>
          </p:cNvSpPr>
          <p:nvPr/>
        </p:nvSpPr>
        <p:spPr bwMode="auto">
          <a:xfrm>
            <a:off x="228600" y="406400"/>
            <a:ext cx="4960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25-10   ENCAPSULATION</a:t>
            </a:r>
          </a:p>
        </p:txBody>
      </p:sp>
      <p:sp>
        <p:nvSpPr>
          <p:cNvPr id="865284" name="Text Box 4">
            <a:extLst>
              <a:ext uri="{FF2B5EF4-FFF2-40B4-BE49-F238E27FC236}">
                <a16:creationId xmlns:a16="http://schemas.microsoft.com/office/drawing/2014/main" id="{51AC5F1E-DC5E-2D6A-4911-67C695E1C96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5285" name="Rectangle 5">
            <a:extLst>
              <a:ext uri="{FF2B5EF4-FFF2-40B4-BE49-F238E27FC236}">
                <a16:creationId xmlns:a16="http://schemas.microsoft.com/office/drawing/2014/main" id="{18B23576-6DD0-084A-88BD-7072298D60CF}"/>
              </a:ext>
            </a:extLst>
          </p:cNvPr>
          <p:cNvSpPr>
            <a:spLocks noChangeArrowheads="1"/>
          </p:cNvSpPr>
          <p:nvPr/>
        </p:nvSpPr>
        <p:spPr bwMode="auto">
          <a:xfrm>
            <a:off x="2286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can use either UDP or TCP. In both cases the well-known port used by the server is port 53. UDP is used when the size of the response message is less than 512 bytes because most UDP packages have a 512-byte packet size limit. If the size of the response message is more than 512 bytes, a TCP connection is used.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8CE832-E8AF-6AAB-02F3-1728114C0C2F}"/>
              </a:ext>
            </a:extLst>
          </p:cNvPr>
          <p:cNvSpPr>
            <a:spLocks noGrp="1"/>
          </p:cNvSpPr>
          <p:nvPr>
            <p:ph type="sldNum" sz="quarter" idx="10"/>
          </p:nvPr>
        </p:nvSpPr>
        <p:spPr/>
        <p:txBody>
          <a:bodyPr/>
          <a:lstStyle/>
          <a:p>
            <a:r>
              <a:rPr lang="en-US" altLang="en-US"/>
              <a:t>25.</a:t>
            </a:r>
            <a:fld id="{4C0906E4-103B-994A-83DC-CF60490F5BBD}" type="slidenum">
              <a:rPr lang="en-US" altLang="en-US"/>
              <a:pPr/>
              <a:t>29</a:t>
            </a:fld>
            <a:endParaRPr lang="en-US" altLang="en-US"/>
          </a:p>
        </p:txBody>
      </p:sp>
      <p:sp>
        <p:nvSpPr>
          <p:cNvPr id="883714" name="Rectangle 2">
            <a:extLst>
              <a:ext uri="{FF2B5EF4-FFF2-40B4-BE49-F238E27FC236}">
                <a16:creationId xmlns:a16="http://schemas.microsoft.com/office/drawing/2014/main" id="{00AE9650-7BE1-79D8-4CE7-57B20FB691C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5" name="Rectangle 3">
            <a:extLst>
              <a:ext uri="{FF2B5EF4-FFF2-40B4-BE49-F238E27FC236}">
                <a16:creationId xmlns:a16="http://schemas.microsoft.com/office/drawing/2014/main" id="{5A67D16E-333D-0CE9-41A6-050CEA796EF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6" name="Rectangle 4">
            <a:extLst>
              <a:ext uri="{FF2B5EF4-FFF2-40B4-BE49-F238E27FC236}">
                <a16:creationId xmlns:a16="http://schemas.microsoft.com/office/drawing/2014/main" id="{8CDEF7AC-46CA-974B-FFE4-63920D4524B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7" name="Rectangle 5">
            <a:extLst>
              <a:ext uri="{FF2B5EF4-FFF2-40B4-BE49-F238E27FC236}">
                <a16:creationId xmlns:a16="http://schemas.microsoft.com/office/drawing/2014/main" id="{4DCF76CA-5665-A0EC-7F4A-36E485FD6D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8" name="Rectangle 6">
            <a:extLst>
              <a:ext uri="{FF2B5EF4-FFF2-40B4-BE49-F238E27FC236}">
                <a16:creationId xmlns:a16="http://schemas.microsoft.com/office/drawing/2014/main" id="{1F750432-7C9E-47AE-5FC6-2611705525E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9" name="Rectangle 7">
            <a:extLst>
              <a:ext uri="{FF2B5EF4-FFF2-40B4-BE49-F238E27FC236}">
                <a16:creationId xmlns:a16="http://schemas.microsoft.com/office/drawing/2014/main" id="{EFF29FB9-793F-E290-96C6-715B2717873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0" name="Rectangle 8">
            <a:extLst>
              <a:ext uri="{FF2B5EF4-FFF2-40B4-BE49-F238E27FC236}">
                <a16:creationId xmlns:a16="http://schemas.microsoft.com/office/drawing/2014/main" id="{CF37BAFE-E84D-4E17-BCD7-CF17D450021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1" name="Line 9">
            <a:extLst>
              <a:ext uri="{FF2B5EF4-FFF2-40B4-BE49-F238E27FC236}">
                <a16:creationId xmlns:a16="http://schemas.microsoft.com/office/drawing/2014/main" id="{FFBDC34B-A22C-9539-7BC9-8859F7079071}"/>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2" name="Line 10">
            <a:extLst>
              <a:ext uri="{FF2B5EF4-FFF2-40B4-BE49-F238E27FC236}">
                <a16:creationId xmlns:a16="http://schemas.microsoft.com/office/drawing/2014/main" id="{E52501FB-D429-A1E2-0279-F0246E4F2270}"/>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3" name="Rectangle 11">
            <a:extLst>
              <a:ext uri="{FF2B5EF4-FFF2-40B4-BE49-F238E27FC236}">
                <a16:creationId xmlns:a16="http://schemas.microsoft.com/office/drawing/2014/main" id="{A2BAABA5-A885-D2AA-F85E-1F27B3C61BE6}"/>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DNS can use the services of UDP or TCP using the well-known port 53.</a:t>
            </a:r>
          </a:p>
        </p:txBody>
      </p:sp>
      <p:grpSp>
        <p:nvGrpSpPr>
          <p:cNvPr id="883724" name="Group 12">
            <a:extLst>
              <a:ext uri="{FF2B5EF4-FFF2-40B4-BE49-F238E27FC236}">
                <a16:creationId xmlns:a16="http://schemas.microsoft.com/office/drawing/2014/main" id="{DBC2B0A3-8C6F-FE7E-DE97-A2F7067CCCE5}"/>
              </a:ext>
            </a:extLst>
          </p:cNvPr>
          <p:cNvGrpSpPr>
            <a:grpSpLocks/>
          </p:cNvGrpSpPr>
          <p:nvPr/>
        </p:nvGrpSpPr>
        <p:grpSpPr bwMode="auto">
          <a:xfrm>
            <a:off x="457200" y="1981200"/>
            <a:ext cx="1143000" cy="566738"/>
            <a:chOff x="1200" y="1248"/>
            <a:chExt cx="720" cy="357"/>
          </a:xfrm>
        </p:grpSpPr>
        <p:pic>
          <p:nvPicPr>
            <p:cNvPr id="883725" name="Picture 13">
              <a:extLst>
                <a:ext uri="{FF2B5EF4-FFF2-40B4-BE49-F238E27FC236}">
                  <a16:creationId xmlns:a16="http://schemas.microsoft.com/office/drawing/2014/main" id="{78667336-3E24-6B6D-C7AE-896577FC24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3726" name="Text Box 14">
              <a:extLst>
                <a:ext uri="{FF2B5EF4-FFF2-40B4-BE49-F238E27FC236}">
                  <a16:creationId xmlns:a16="http://schemas.microsoft.com/office/drawing/2014/main" id="{36F645B1-B1A4-1228-066D-895203CD7CB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5D9C4F-5652-454A-6EB1-4BB26AB3AB25}"/>
              </a:ext>
            </a:extLst>
          </p:cNvPr>
          <p:cNvSpPr>
            <a:spLocks noGrp="1"/>
          </p:cNvSpPr>
          <p:nvPr>
            <p:ph type="sldNum" sz="quarter" idx="10"/>
          </p:nvPr>
        </p:nvSpPr>
        <p:spPr/>
        <p:txBody>
          <a:bodyPr/>
          <a:lstStyle/>
          <a:p>
            <a:r>
              <a:rPr lang="en-US" altLang="en-US"/>
              <a:t>25.</a:t>
            </a:r>
            <a:fld id="{5B4B92A2-AF60-ED4D-A59D-763C68F12FDE}" type="slidenum">
              <a:rPr lang="en-US" altLang="en-US"/>
              <a:pPr/>
              <a:t>3</a:t>
            </a:fld>
            <a:endParaRPr lang="en-US" altLang="en-US"/>
          </a:p>
        </p:txBody>
      </p:sp>
      <p:sp>
        <p:nvSpPr>
          <p:cNvPr id="565250" name="Rectangle 2">
            <a:extLst>
              <a:ext uri="{FF2B5EF4-FFF2-40B4-BE49-F238E27FC236}">
                <a16:creationId xmlns:a16="http://schemas.microsoft.com/office/drawing/2014/main" id="{7DD41F69-03C4-B87C-C329-74EA11152CF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03934C28-CC2F-3202-4011-6B3ED971CD76}"/>
              </a:ext>
            </a:extLst>
          </p:cNvPr>
          <p:cNvSpPr txBox="1">
            <a:spLocks noChangeArrowheads="1"/>
          </p:cNvSpPr>
          <p:nvPr/>
        </p:nvSpPr>
        <p:spPr bwMode="auto">
          <a:xfrm>
            <a:off x="228600" y="406400"/>
            <a:ext cx="3910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25-1   NAME SPACE</a:t>
            </a:r>
          </a:p>
        </p:txBody>
      </p:sp>
      <p:sp>
        <p:nvSpPr>
          <p:cNvPr id="565252" name="Text Box 4">
            <a:extLst>
              <a:ext uri="{FF2B5EF4-FFF2-40B4-BE49-F238E27FC236}">
                <a16:creationId xmlns:a16="http://schemas.microsoft.com/office/drawing/2014/main" id="{E569D317-BB5D-E70E-3783-F85DB350DA3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A3567536-13D3-8658-1D57-A92E4F764D06}"/>
              </a:ext>
            </a:extLst>
          </p:cNvPr>
          <p:cNvSpPr>
            <a:spLocks noChangeArrowheads="1"/>
          </p:cNvSpPr>
          <p:nvPr/>
        </p:nvSpPr>
        <p:spPr bwMode="auto">
          <a:xfrm>
            <a:off x="3048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be unambiguous, the names assigned to machines must be carefully selected from a name space with complete control over the binding between the names and IP addresses.</a:t>
            </a:r>
          </a:p>
        </p:txBody>
      </p:sp>
      <p:sp>
        <p:nvSpPr>
          <p:cNvPr id="565277" name="Rectangle 29">
            <a:extLst>
              <a:ext uri="{FF2B5EF4-FFF2-40B4-BE49-F238E27FC236}">
                <a16:creationId xmlns:a16="http://schemas.microsoft.com/office/drawing/2014/main" id="{49437C1E-CD58-9298-4D62-92531C770E81}"/>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Flat Name Space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Hierarchical Name Space</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0F7474D9-E8A6-DF8E-61B0-91B85F925CC8}"/>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500C1E-523F-B8EF-42AD-DCB40126049C}"/>
              </a:ext>
            </a:extLst>
          </p:cNvPr>
          <p:cNvSpPr>
            <a:spLocks noGrp="1"/>
          </p:cNvSpPr>
          <p:nvPr>
            <p:ph type="sldNum" sz="quarter" idx="10"/>
          </p:nvPr>
        </p:nvSpPr>
        <p:spPr/>
        <p:txBody>
          <a:bodyPr/>
          <a:lstStyle/>
          <a:p>
            <a:r>
              <a:rPr lang="en-US" altLang="en-US"/>
              <a:t>25.</a:t>
            </a:r>
            <a:fld id="{9911C829-AEE3-7743-A4C4-B1958EFFBD1A}" type="slidenum">
              <a:rPr lang="en-US" altLang="en-US"/>
              <a:pPr/>
              <a:t>4</a:t>
            </a:fld>
            <a:endParaRPr lang="en-US" altLang="en-US"/>
          </a:p>
        </p:txBody>
      </p:sp>
      <p:sp>
        <p:nvSpPr>
          <p:cNvPr id="857090" name="Rectangle 2">
            <a:extLst>
              <a:ext uri="{FF2B5EF4-FFF2-40B4-BE49-F238E27FC236}">
                <a16:creationId xmlns:a16="http://schemas.microsoft.com/office/drawing/2014/main" id="{250DFA46-57D3-1704-00A8-B39200E69F4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11F9AFBE-B893-A496-EC50-BB6EBE5E57B0}"/>
              </a:ext>
            </a:extLst>
          </p:cNvPr>
          <p:cNvSpPr txBox="1">
            <a:spLocks noChangeArrowheads="1"/>
          </p:cNvSpPr>
          <p:nvPr/>
        </p:nvSpPr>
        <p:spPr bwMode="auto">
          <a:xfrm>
            <a:off x="228600" y="406400"/>
            <a:ext cx="5751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25-2   DOMAIN NAME SPACE</a:t>
            </a:r>
          </a:p>
        </p:txBody>
      </p:sp>
      <p:sp>
        <p:nvSpPr>
          <p:cNvPr id="857092" name="Text Box 4">
            <a:extLst>
              <a:ext uri="{FF2B5EF4-FFF2-40B4-BE49-F238E27FC236}">
                <a16:creationId xmlns:a16="http://schemas.microsoft.com/office/drawing/2014/main" id="{033BD9A8-432A-2B42-FB2D-B3621B7CEA4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95B5446E-1E39-4684-018D-4E6E4284AA18}"/>
              </a:ext>
            </a:extLst>
          </p:cNvPr>
          <p:cNvSpPr>
            <a:spLocks noChangeArrowheads="1"/>
          </p:cNvSpPr>
          <p:nvPr/>
        </p:nvSpPr>
        <p:spPr bwMode="auto">
          <a:xfrm>
            <a:off x="304800" y="1552575"/>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have a hierarchical name space, a domain name space was designed. In this design the names are defined in an inverted-tree structure with the root at the top. The tree can have only 128 levels: level 0 (root) to level 127. </a:t>
            </a:r>
          </a:p>
        </p:txBody>
      </p:sp>
      <p:sp>
        <p:nvSpPr>
          <p:cNvPr id="857094" name="Rectangle 6">
            <a:extLst>
              <a:ext uri="{FF2B5EF4-FFF2-40B4-BE49-F238E27FC236}">
                <a16:creationId xmlns:a16="http://schemas.microsoft.com/office/drawing/2014/main" id="{2334D8A4-796A-BE24-4C63-EB7B3B9D2F78}"/>
              </a:ext>
            </a:extLst>
          </p:cNvPr>
          <p:cNvSpPr>
            <a:spLocks noChangeArrowheads="1"/>
          </p:cNvSpPr>
          <p:nvPr/>
        </p:nvSpPr>
        <p:spPr bwMode="auto">
          <a:xfrm>
            <a:off x="152400" y="480060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Label</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Domain Name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Domain</a:t>
            </a:r>
            <a:endParaRPr lang="en-US" altLang="en-US" sz="2400">
              <a:solidFill>
                <a:srgbClr val="0033CC"/>
              </a:solidFill>
              <a:latin typeface="Times New Roman" panose="02020603050405020304" pitchFamily="18" charset="0"/>
            </a:endParaRPr>
          </a:p>
        </p:txBody>
      </p:sp>
      <p:sp>
        <p:nvSpPr>
          <p:cNvPr id="857095" name="Text Box 7">
            <a:extLst>
              <a:ext uri="{FF2B5EF4-FFF2-40B4-BE49-F238E27FC236}">
                <a16:creationId xmlns:a16="http://schemas.microsoft.com/office/drawing/2014/main" id="{BE9B2137-21D9-009F-3E9D-DB8D4D290F00}"/>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3FD131-18B7-A7A1-BDCE-BF021022A961}"/>
              </a:ext>
            </a:extLst>
          </p:cNvPr>
          <p:cNvSpPr>
            <a:spLocks noGrp="1"/>
          </p:cNvSpPr>
          <p:nvPr>
            <p:ph type="sldNum" sz="quarter" idx="10"/>
          </p:nvPr>
        </p:nvSpPr>
        <p:spPr/>
        <p:txBody>
          <a:bodyPr/>
          <a:lstStyle/>
          <a:p>
            <a:r>
              <a:rPr lang="en-US" altLang="en-US"/>
              <a:t>25.</a:t>
            </a:r>
            <a:fld id="{45628074-5230-9243-BCD8-B1C1D09889D5}" type="slidenum">
              <a:rPr lang="en-US" altLang="en-US"/>
              <a:pPr/>
              <a:t>5</a:t>
            </a:fld>
            <a:endParaRPr lang="en-US" altLang="en-US"/>
          </a:p>
        </p:txBody>
      </p:sp>
      <p:sp>
        <p:nvSpPr>
          <p:cNvPr id="868354" name="Line 2">
            <a:extLst>
              <a:ext uri="{FF2B5EF4-FFF2-40B4-BE49-F238E27FC236}">
                <a16:creationId xmlns:a16="http://schemas.microsoft.com/office/drawing/2014/main" id="{4F628B62-0BAB-49B0-254C-4E7DEB7E1CC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9AB900BE-8DD6-7915-5B6E-F01178C5D00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6F2257A9-FE76-250D-010A-0D77D682FF56}"/>
              </a:ext>
            </a:extLst>
          </p:cNvPr>
          <p:cNvSpPr txBox="1">
            <a:spLocks noChangeArrowheads="1"/>
          </p:cNvSpPr>
          <p:nvPr/>
        </p:nvSpPr>
        <p:spPr bwMode="auto">
          <a:xfrm>
            <a:off x="304800" y="762000"/>
            <a:ext cx="3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25.2  </a:t>
            </a:r>
            <a:r>
              <a:rPr lang="en-US" altLang="en-US" sz="2000" i="1">
                <a:latin typeface="Times New Roman" panose="02020603050405020304" pitchFamily="18" charset="0"/>
              </a:rPr>
              <a:t>Domain name space</a:t>
            </a:r>
          </a:p>
        </p:txBody>
      </p:sp>
      <p:sp>
        <p:nvSpPr>
          <p:cNvPr id="868357" name="Line 5">
            <a:extLst>
              <a:ext uri="{FF2B5EF4-FFF2-40B4-BE49-F238E27FC236}">
                <a16:creationId xmlns:a16="http://schemas.microsoft.com/office/drawing/2014/main" id="{C7AB3EDD-31F1-A609-650D-CAE0807080C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9" name="Picture 7">
            <a:extLst>
              <a:ext uri="{FF2B5EF4-FFF2-40B4-BE49-F238E27FC236}">
                <a16:creationId xmlns:a16="http://schemas.microsoft.com/office/drawing/2014/main" id="{9AB04209-9E01-F0FC-DD5E-FD3A7A92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1970088"/>
            <a:ext cx="7623175"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777468-CCE2-6629-6D77-EFD6A8C9524C}"/>
              </a:ext>
            </a:extLst>
          </p:cNvPr>
          <p:cNvSpPr>
            <a:spLocks noGrp="1"/>
          </p:cNvSpPr>
          <p:nvPr>
            <p:ph type="sldNum" sz="quarter" idx="10"/>
          </p:nvPr>
        </p:nvSpPr>
        <p:spPr/>
        <p:txBody>
          <a:bodyPr/>
          <a:lstStyle/>
          <a:p>
            <a:r>
              <a:rPr lang="en-US" altLang="en-US"/>
              <a:t>25.</a:t>
            </a:r>
            <a:fld id="{6ABE2019-7596-244E-BD8E-9FCB92578BD3}" type="slidenum">
              <a:rPr lang="en-US" altLang="en-US"/>
              <a:pPr/>
              <a:t>6</a:t>
            </a:fld>
            <a:endParaRPr lang="en-US" altLang="en-US"/>
          </a:p>
        </p:txBody>
      </p:sp>
      <p:sp>
        <p:nvSpPr>
          <p:cNvPr id="869378" name="Line 2">
            <a:extLst>
              <a:ext uri="{FF2B5EF4-FFF2-40B4-BE49-F238E27FC236}">
                <a16:creationId xmlns:a16="http://schemas.microsoft.com/office/drawing/2014/main" id="{0850FFBC-5014-2B2C-91A4-1A8E7D0B800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74053DB9-E064-3206-6199-68225BD38FF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5CE892C6-8E61-FE3F-A62A-DC51B0419359}"/>
              </a:ext>
            </a:extLst>
          </p:cNvPr>
          <p:cNvSpPr txBox="1">
            <a:spLocks noChangeArrowheads="1"/>
          </p:cNvSpPr>
          <p:nvPr/>
        </p:nvSpPr>
        <p:spPr bwMode="auto">
          <a:xfrm>
            <a:off x="304800" y="381000"/>
            <a:ext cx="452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25.3  </a:t>
            </a:r>
            <a:r>
              <a:rPr lang="en-US" altLang="en-US" sz="2000" i="1">
                <a:latin typeface="Times New Roman" panose="02020603050405020304" pitchFamily="18" charset="0"/>
              </a:rPr>
              <a:t>Domain names and labels</a:t>
            </a:r>
          </a:p>
        </p:txBody>
      </p:sp>
      <p:sp>
        <p:nvSpPr>
          <p:cNvPr id="869381" name="Line 5">
            <a:extLst>
              <a:ext uri="{FF2B5EF4-FFF2-40B4-BE49-F238E27FC236}">
                <a16:creationId xmlns:a16="http://schemas.microsoft.com/office/drawing/2014/main" id="{BA5C67A5-F01B-4675-3619-6145D31A22CD}"/>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73201419-3A89-6CCB-7077-BC4CD1077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1143000"/>
            <a:ext cx="63801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9383" name="Line 7">
            <a:extLst>
              <a:ext uri="{FF2B5EF4-FFF2-40B4-BE49-F238E27FC236}">
                <a16:creationId xmlns:a16="http://schemas.microsoft.com/office/drawing/2014/main" id="{E572E3F8-B37C-6912-CB1D-C0B83536BEC2}"/>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2DA72-BC79-3114-BAC9-CE77E644BFE6}"/>
              </a:ext>
            </a:extLst>
          </p:cNvPr>
          <p:cNvSpPr>
            <a:spLocks noGrp="1"/>
          </p:cNvSpPr>
          <p:nvPr>
            <p:ph type="sldNum" sz="quarter" idx="10"/>
          </p:nvPr>
        </p:nvSpPr>
        <p:spPr/>
        <p:txBody>
          <a:bodyPr/>
          <a:lstStyle/>
          <a:p>
            <a:r>
              <a:rPr lang="en-US" altLang="en-US"/>
              <a:t>25.</a:t>
            </a:r>
            <a:fld id="{14D2AB86-4409-6A40-B8F2-29542C283368}" type="slidenum">
              <a:rPr lang="en-US" altLang="en-US"/>
              <a:pPr/>
              <a:t>7</a:t>
            </a:fld>
            <a:endParaRPr lang="en-US" altLang="en-US"/>
          </a:p>
        </p:txBody>
      </p:sp>
      <p:sp>
        <p:nvSpPr>
          <p:cNvPr id="870402" name="Line 2">
            <a:extLst>
              <a:ext uri="{FF2B5EF4-FFF2-40B4-BE49-F238E27FC236}">
                <a16:creationId xmlns:a16="http://schemas.microsoft.com/office/drawing/2014/main" id="{38812F1A-AE6C-5AAD-D1E4-0460433BD04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451E58E0-40CE-D235-9290-C4A61427512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235D85BA-A069-9A4C-98DA-4DE921A94D5D}"/>
              </a:ext>
            </a:extLst>
          </p:cNvPr>
          <p:cNvSpPr txBox="1">
            <a:spLocks noChangeArrowheads="1"/>
          </p:cNvSpPr>
          <p:nvPr/>
        </p:nvSpPr>
        <p:spPr bwMode="auto">
          <a:xfrm>
            <a:off x="304800" y="762000"/>
            <a:ext cx="376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25.4  </a:t>
            </a:r>
            <a:r>
              <a:rPr lang="en-US" altLang="en-US" sz="2000" i="1">
                <a:latin typeface="Times New Roman" panose="02020603050405020304" pitchFamily="18" charset="0"/>
              </a:rPr>
              <a:t>FQDN and PQDN</a:t>
            </a:r>
          </a:p>
        </p:txBody>
      </p:sp>
      <p:sp>
        <p:nvSpPr>
          <p:cNvPr id="870405" name="Line 5">
            <a:extLst>
              <a:ext uri="{FF2B5EF4-FFF2-40B4-BE49-F238E27FC236}">
                <a16:creationId xmlns:a16="http://schemas.microsoft.com/office/drawing/2014/main" id="{5F5DF382-0BD9-BA0C-E057-AFC07DFF2AF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616B3FE9-C662-4C9C-CC52-C591B2AE1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563813"/>
            <a:ext cx="6664325"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FDC5-4965-D7FB-6D80-1FF1C7B56E8F}"/>
              </a:ext>
            </a:extLst>
          </p:cNvPr>
          <p:cNvSpPr>
            <a:spLocks noGrp="1"/>
          </p:cNvSpPr>
          <p:nvPr>
            <p:ph type="sldNum" sz="quarter" idx="10"/>
          </p:nvPr>
        </p:nvSpPr>
        <p:spPr/>
        <p:txBody>
          <a:bodyPr/>
          <a:lstStyle/>
          <a:p>
            <a:r>
              <a:rPr lang="en-US" altLang="en-US"/>
              <a:t>25.</a:t>
            </a:r>
            <a:fld id="{1B01C0DF-782D-044B-85FF-9476B37DDB43}" type="slidenum">
              <a:rPr lang="en-US" altLang="en-US"/>
              <a:pPr/>
              <a:t>8</a:t>
            </a:fld>
            <a:endParaRPr lang="en-US" altLang="en-US"/>
          </a:p>
        </p:txBody>
      </p:sp>
      <p:sp>
        <p:nvSpPr>
          <p:cNvPr id="871426" name="Line 2">
            <a:extLst>
              <a:ext uri="{FF2B5EF4-FFF2-40B4-BE49-F238E27FC236}">
                <a16:creationId xmlns:a16="http://schemas.microsoft.com/office/drawing/2014/main" id="{3561249A-9394-5EF5-CD1E-63584B8CA34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EF54B81C-F175-EC5F-D8EE-6AC7DE2B09C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6C36651A-5D59-6B7F-EC9B-3E0804840139}"/>
              </a:ext>
            </a:extLst>
          </p:cNvPr>
          <p:cNvSpPr txBox="1">
            <a:spLocks noChangeArrowheads="1"/>
          </p:cNvSpPr>
          <p:nvPr/>
        </p:nvSpPr>
        <p:spPr bwMode="auto">
          <a:xfrm>
            <a:off x="304800" y="762000"/>
            <a:ext cx="275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25.5  </a:t>
            </a:r>
            <a:r>
              <a:rPr lang="en-US" altLang="en-US" sz="2000" i="1">
                <a:latin typeface="Times New Roman" panose="02020603050405020304" pitchFamily="18" charset="0"/>
              </a:rPr>
              <a:t>Domains</a:t>
            </a:r>
          </a:p>
        </p:txBody>
      </p:sp>
      <p:sp>
        <p:nvSpPr>
          <p:cNvPr id="871429" name="Line 5">
            <a:extLst>
              <a:ext uri="{FF2B5EF4-FFF2-40B4-BE49-F238E27FC236}">
                <a16:creationId xmlns:a16="http://schemas.microsoft.com/office/drawing/2014/main" id="{5A8E08E0-04EB-1C15-70EC-B5F96F47E46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ACAC6A4F-E7CF-D07A-FAFA-6A07AAEC8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676400"/>
            <a:ext cx="64531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5F15AC-6A32-B673-A181-84C7D5BD8C33}"/>
              </a:ext>
            </a:extLst>
          </p:cNvPr>
          <p:cNvSpPr>
            <a:spLocks noGrp="1"/>
          </p:cNvSpPr>
          <p:nvPr>
            <p:ph type="sldNum" sz="quarter" idx="10"/>
          </p:nvPr>
        </p:nvSpPr>
        <p:spPr/>
        <p:txBody>
          <a:bodyPr/>
          <a:lstStyle/>
          <a:p>
            <a:r>
              <a:rPr lang="en-US" altLang="en-US"/>
              <a:t>25.</a:t>
            </a:r>
            <a:fld id="{003817EA-4AF8-BD45-BE6F-8C184E1E4966}" type="slidenum">
              <a:rPr lang="en-US" altLang="en-US"/>
              <a:pPr/>
              <a:t>9</a:t>
            </a:fld>
            <a:endParaRPr lang="en-US" altLang="en-US"/>
          </a:p>
        </p:txBody>
      </p:sp>
      <p:sp>
        <p:nvSpPr>
          <p:cNvPr id="858114" name="Rectangle 2">
            <a:extLst>
              <a:ext uri="{FF2B5EF4-FFF2-40B4-BE49-F238E27FC236}">
                <a16:creationId xmlns:a16="http://schemas.microsoft.com/office/drawing/2014/main" id="{EDAB90D1-17EF-7329-D6A5-37923F416C49}"/>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C8D4A74B-D64A-3467-FF83-0ADA29840DC4}"/>
              </a:ext>
            </a:extLst>
          </p:cNvPr>
          <p:cNvSpPr txBox="1">
            <a:spLocks noChangeArrowheads="1"/>
          </p:cNvSpPr>
          <p:nvPr/>
        </p:nvSpPr>
        <p:spPr bwMode="auto">
          <a:xfrm>
            <a:off x="228600" y="406400"/>
            <a:ext cx="7683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25-3   DISTRIBUTION OF NAME SPACE</a:t>
            </a:r>
          </a:p>
        </p:txBody>
      </p:sp>
      <p:sp>
        <p:nvSpPr>
          <p:cNvPr id="858116" name="Text Box 4">
            <a:extLst>
              <a:ext uri="{FF2B5EF4-FFF2-40B4-BE49-F238E27FC236}">
                <a16:creationId xmlns:a16="http://schemas.microsoft.com/office/drawing/2014/main" id="{C74DBB8A-3EEE-18C6-9AB9-ED44611DEDC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627BE04B-30BF-AFB6-8C57-434597C6D7FA}"/>
              </a:ext>
            </a:extLst>
          </p:cNvPr>
          <p:cNvSpPr>
            <a:spLocks noChangeArrowheads="1"/>
          </p:cNvSpPr>
          <p:nvPr/>
        </p:nvSpPr>
        <p:spPr bwMode="auto">
          <a:xfrm>
            <a:off x="2286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information contained in the domain name space must be stored. However, it is very inefficient and also unreliable to have just one computer store such a huge amount of information. In this section, we discuss the distribution of the domain name space. </a:t>
            </a:r>
          </a:p>
        </p:txBody>
      </p:sp>
      <p:sp>
        <p:nvSpPr>
          <p:cNvPr id="858118" name="Rectangle 6">
            <a:extLst>
              <a:ext uri="{FF2B5EF4-FFF2-40B4-BE49-F238E27FC236}">
                <a16:creationId xmlns:a16="http://schemas.microsoft.com/office/drawing/2014/main" id="{21984D4F-5A04-6EE2-7E07-8E6D43F0354D}"/>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Hierarchy of Name Servers</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Zone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Root Server</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Primary and Secondary Servers</a:t>
            </a:r>
          </a:p>
        </p:txBody>
      </p:sp>
      <p:sp>
        <p:nvSpPr>
          <p:cNvPr id="858119" name="Text Box 7">
            <a:extLst>
              <a:ext uri="{FF2B5EF4-FFF2-40B4-BE49-F238E27FC236}">
                <a16:creationId xmlns:a16="http://schemas.microsoft.com/office/drawing/2014/main" id="{667F77C9-6380-4A2F-31B8-86B1DCA41D8E}"/>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2552</TotalTime>
  <Words>820</Words>
  <Application>Microsoft Macintosh PowerPoint</Application>
  <PresentationFormat>On-screen Show (4:3)</PresentationFormat>
  <Paragraphs>124</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162</cp:revision>
  <dcterms:created xsi:type="dcterms:W3CDTF">2000-01-15T04:50:39Z</dcterms:created>
  <dcterms:modified xsi:type="dcterms:W3CDTF">2025-08-23T14:56:58Z</dcterms:modified>
</cp:coreProperties>
</file>