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57"/>
  </p:notesMasterIdLst>
  <p:sldIdLst>
    <p:sldId id="801" r:id="rId2"/>
    <p:sldId id="535" r:id="rId3"/>
    <p:sldId id="770" r:id="rId4"/>
    <p:sldId id="747" r:id="rId5"/>
    <p:sldId id="748" r:id="rId6"/>
    <p:sldId id="778" r:id="rId7"/>
    <p:sldId id="749" r:id="rId8"/>
    <p:sldId id="779" r:id="rId9"/>
    <p:sldId id="780" r:id="rId10"/>
    <p:sldId id="786" r:id="rId11"/>
    <p:sldId id="750" r:id="rId12"/>
    <p:sldId id="781" r:id="rId13"/>
    <p:sldId id="787" r:id="rId14"/>
    <p:sldId id="751" r:id="rId15"/>
    <p:sldId id="745" r:id="rId16"/>
    <p:sldId id="752" r:id="rId17"/>
    <p:sldId id="771" r:id="rId18"/>
    <p:sldId id="753" r:id="rId19"/>
    <p:sldId id="772" r:id="rId20"/>
    <p:sldId id="754" r:id="rId21"/>
    <p:sldId id="773" r:id="rId22"/>
    <p:sldId id="755" r:id="rId23"/>
    <p:sldId id="756" r:id="rId24"/>
    <p:sldId id="774" r:id="rId25"/>
    <p:sldId id="757" r:id="rId26"/>
    <p:sldId id="775" r:id="rId27"/>
    <p:sldId id="776" r:id="rId28"/>
    <p:sldId id="758" r:id="rId29"/>
    <p:sldId id="759" r:id="rId30"/>
    <p:sldId id="760" r:id="rId31"/>
    <p:sldId id="761" r:id="rId32"/>
    <p:sldId id="782" r:id="rId33"/>
    <p:sldId id="783" r:id="rId34"/>
    <p:sldId id="762" r:id="rId35"/>
    <p:sldId id="763" r:id="rId36"/>
    <p:sldId id="764" r:id="rId37"/>
    <p:sldId id="784" r:id="rId38"/>
    <p:sldId id="785" r:id="rId39"/>
    <p:sldId id="791" r:id="rId40"/>
    <p:sldId id="788" r:id="rId41"/>
    <p:sldId id="792" r:id="rId42"/>
    <p:sldId id="793" r:id="rId43"/>
    <p:sldId id="794" r:id="rId44"/>
    <p:sldId id="765" r:id="rId45"/>
    <p:sldId id="766" r:id="rId46"/>
    <p:sldId id="746" r:id="rId47"/>
    <p:sldId id="777" r:id="rId48"/>
    <p:sldId id="767" r:id="rId49"/>
    <p:sldId id="768" r:id="rId50"/>
    <p:sldId id="769" r:id="rId51"/>
    <p:sldId id="789" r:id="rId52"/>
    <p:sldId id="799" r:id="rId53"/>
    <p:sldId id="795" r:id="rId54"/>
    <p:sldId id="790" r:id="rId55"/>
    <p:sldId id="800" r:id="rId56"/>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3" autoAdjust="0"/>
    <p:restoredTop sz="94674" autoAdjust="0"/>
  </p:normalViewPr>
  <p:slideViewPr>
    <p:cSldViewPr>
      <p:cViewPr varScale="1">
        <p:scale>
          <a:sx n="124" d="100"/>
          <a:sy n="124" d="100"/>
        </p:scale>
        <p:origin x="12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5458" name="Rectangle 2">
            <a:extLst>
              <a:ext uri="{FF2B5EF4-FFF2-40B4-BE49-F238E27FC236}">
                <a16:creationId xmlns:a16="http://schemas.microsoft.com/office/drawing/2014/main" id="{95D2B137-4308-D38B-94BA-297BA22E542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15459" name="Rectangle 3">
            <a:extLst>
              <a:ext uri="{FF2B5EF4-FFF2-40B4-BE49-F238E27FC236}">
                <a16:creationId xmlns:a16="http://schemas.microsoft.com/office/drawing/2014/main" id="{448249EE-4A65-97C8-1E4A-5F48A0EF98A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15460" name="Rectangle 4">
            <a:extLst>
              <a:ext uri="{FF2B5EF4-FFF2-40B4-BE49-F238E27FC236}">
                <a16:creationId xmlns:a16="http://schemas.microsoft.com/office/drawing/2014/main" id="{EA6A62FD-6EFC-7992-1C3A-68BA59D11F5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5461" name="Rectangle 5">
            <a:extLst>
              <a:ext uri="{FF2B5EF4-FFF2-40B4-BE49-F238E27FC236}">
                <a16:creationId xmlns:a16="http://schemas.microsoft.com/office/drawing/2014/main" id="{F503BC95-2A08-7B27-C373-DE3E82C87137}"/>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15462" name="Rectangle 6">
            <a:extLst>
              <a:ext uri="{FF2B5EF4-FFF2-40B4-BE49-F238E27FC236}">
                <a16:creationId xmlns:a16="http://schemas.microsoft.com/office/drawing/2014/main" id="{241FDA2F-B6A9-267F-E932-13264A66B78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15463" name="Rectangle 7">
            <a:extLst>
              <a:ext uri="{FF2B5EF4-FFF2-40B4-BE49-F238E27FC236}">
                <a16:creationId xmlns:a16="http://schemas.microsoft.com/office/drawing/2014/main" id="{1C021529-008B-00CD-19A4-37824154802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2C3F99AC-6D57-904C-8E96-F24D60685AA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027FC1-940C-45C3-BFC7-5884A388FD32}"/>
              </a:ext>
            </a:extLst>
          </p:cNvPr>
          <p:cNvSpPr>
            <a:spLocks noGrp="1" noChangeArrowheads="1"/>
          </p:cNvSpPr>
          <p:nvPr>
            <p:ph type="sldNum" sz="quarter" idx="5"/>
          </p:nvPr>
        </p:nvSpPr>
        <p:spPr>
          <a:ln/>
        </p:spPr>
        <p:txBody>
          <a:bodyPr/>
          <a:lstStyle/>
          <a:p>
            <a:fld id="{D8160127-DEFC-A94D-9831-900BD80B01F3}" type="slidenum">
              <a:rPr lang="en-US" altLang="en-US"/>
              <a:pPr/>
              <a:t>1</a:t>
            </a:fld>
            <a:endParaRPr lang="en-US" altLang="en-US"/>
          </a:p>
        </p:txBody>
      </p:sp>
      <p:sp>
        <p:nvSpPr>
          <p:cNvPr id="977922" name="Rectangle 2">
            <a:extLst>
              <a:ext uri="{FF2B5EF4-FFF2-40B4-BE49-F238E27FC236}">
                <a16:creationId xmlns:a16="http://schemas.microsoft.com/office/drawing/2014/main" id="{766348F0-E46D-7B37-9AC1-9A5CE2EA27AD}"/>
              </a:ext>
            </a:extLst>
          </p:cNvPr>
          <p:cNvSpPr>
            <a:spLocks noRot="1" noChangeArrowheads="1" noTextEdit="1"/>
          </p:cNvSpPr>
          <p:nvPr>
            <p:ph type="sldImg"/>
          </p:nvPr>
        </p:nvSpPr>
        <p:spPr>
          <a:ln/>
        </p:spPr>
      </p:sp>
      <p:sp>
        <p:nvSpPr>
          <p:cNvPr id="977923" name="Rectangle 3">
            <a:extLst>
              <a:ext uri="{FF2B5EF4-FFF2-40B4-BE49-F238E27FC236}">
                <a16:creationId xmlns:a16="http://schemas.microsoft.com/office/drawing/2014/main" id="{F30C164C-07AE-5E16-BA12-521A337A4BC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21C2B2-CA60-9E15-1A5B-14BA2CC0F68D}"/>
              </a:ext>
            </a:extLst>
          </p:cNvPr>
          <p:cNvSpPr>
            <a:spLocks noGrp="1" noChangeArrowheads="1"/>
          </p:cNvSpPr>
          <p:nvPr>
            <p:ph type="sldNum" sz="quarter" idx="5"/>
          </p:nvPr>
        </p:nvSpPr>
        <p:spPr>
          <a:ln/>
        </p:spPr>
        <p:txBody>
          <a:bodyPr/>
          <a:lstStyle/>
          <a:p>
            <a:fld id="{77EE5D2A-0B8E-9546-8584-A0FD92CB1BDA}" type="slidenum">
              <a:rPr lang="en-US" altLang="en-US"/>
              <a:pPr/>
              <a:t>10</a:t>
            </a:fld>
            <a:endParaRPr lang="en-US" altLang="en-US"/>
          </a:p>
        </p:txBody>
      </p:sp>
      <p:sp>
        <p:nvSpPr>
          <p:cNvPr id="925698" name="Rectangle 2">
            <a:extLst>
              <a:ext uri="{FF2B5EF4-FFF2-40B4-BE49-F238E27FC236}">
                <a16:creationId xmlns:a16="http://schemas.microsoft.com/office/drawing/2014/main" id="{42291A28-F12F-0D48-4AC7-22C25A7FE0B0}"/>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22A7FE3A-E5DE-62DC-C9EB-69E12DC80D7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98B0C3-C58B-EC8D-14CB-E65FEC4E8830}"/>
              </a:ext>
            </a:extLst>
          </p:cNvPr>
          <p:cNvSpPr>
            <a:spLocks noGrp="1" noChangeArrowheads="1"/>
          </p:cNvSpPr>
          <p:nvPr>
            <p:ph type="sldNum" sz="quarter" idx="5"/>
          </p:nvPr>
        </p:nvSpPr>
        <p:spPr>
          <a:ln/>
        </p:spPr>
        <p:txBody>
          <a:bodyPr/>
          <a:lstStyle/>
          <a:p>
            <a:fld id="{9B186F30-E704-4E41-B52D-EC83EC9518E1}" type="slidenum">
              <a:rPr lang="en-US" altLang="en-US"/>
              <a:pPr/>
              <a:t>11</a:t>
            </a:fld>
            <a:endParaRPr lang="en-US" altLang="en-US"/>
          </a:p>
        </p:txBody>
      </p:sp>
      <p:sp>
        <p:nvSpPr>
          <p:cNvPr id="926722" name="Rectangle 2">
            <a:extLst>
              <a:ext uri="{FF2B5EF4-FFF2-40B4-BE49-F238E27FC236}">
                <a16:creationId xmlns:a16="http://schemas.microsoft.com/office/drawing/2014/main" id="{42680CB2-06FC-3517-9AD0-C93F469EA20E}"/>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E7AC7FDE-EE5F-9EDA-D393-B466BF1FBEA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51F37B8-C62D-AA5F-B4C3-4CA63ED8A02F}"/>
              </a:ext>
            </a:extLst>
          </p:cNvPr>
          <p:cNvSpPr>
            <a:spLocks noGrp="1" noChangeArrowheads="1"/>
          </p:cNvSpPr>
          <p:nvPr>
            <p:ph type="sldNum" sz="quarter" idx="5"/>
          </p:nvPr>
        </p:nvSpPr>
        <p:spPr>
          <a:ln/>
        </p:spPr>
        <p:txBody>
          <a:bodyPr/>
          <a:lstStyle/>
          <a:p>
            <a:fld id="{42E09183-CE58-554F-BA27-7DA8D5EE7792}" type="slidenum">
              <a:rPr lang="en-US" altLang="en-US"/>
              <a:pPr/>
              <a:t>12</a:t>
            </a:fld>
            <a:endParaRPr lang="en-US" altLang="en-US"/>
          </a:p>
        </p:txBody>
      </p:sp>
      <p:sp>
        <p:nvSpPr>
          <p:cNvPr id="927746" name="Rectangle 2">
            <a:extLst>
              <a:ext uri="{FF2B5EF4-FFF2-40B4-BE49-F238E27FC236}">
                <a16:creationId xmlns:a16="http://schemas.microsoft.com/office/drawing/2014/main" id="{0D0246BB-3B28-765B-25B8-4FB689DB6D71}"/>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1B1C928F-70D1-1E37-1F04-189AF4CBCF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E227087-E410-58E3-2BA7-BE7E5C5062EF}"/>
              </a:ext>
            </a:extLst>
          </p:cNvPr>
          <p:cNvSpPr>
            <a:spLocks noGrp="1" noChangeArrowheads="1"/>
          </p:cNvSpPr>
          <p:nvPr>
            <p:ph type="sldNum" sz="quarter" idx="5"/>
          </p:nvPr>
        </p:nvSpPr>
        <p:spPr>
          <a:ln/>
        </p:spPr>
        <p:txBody>
          <a:bodyPr/>
          <a:lstStyle/>
          <a:p>
            <a:fld id="{3B12D00C-7D76-5344-95F6-9A256A02C66F}" type="slidenum">
              <a:rPr lang="en-US" altLang="en-US"/>
              <a:pPr/>
              <a:t>13</a:t>
            </a:fld>
            <a:endParaRPr lang="en-US" altLang="en-US"/>
          </a:p>
        </p:txBody>
      </p:sp>
      <p:sp>
        <p:nvSpPr>
          <p:cNvPr id="928770" name="Rectangle 2">
            <a:extLst>
              <a:ext uri="{FF2B5EF4-FFF2-40B4-BE49-F238E27FC236}">
                <a16:creationId xmlns:a16="http://schemas.microsoft.com/office/drawing/2014/main" id="{3410630D-0D29-29D8-67C2-65EEE0C45CCE}"/>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C6CB9F7A-7F2F-9EDC-2C20-B501643F7F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3F6A15-898B-B35F-7A3C-A68BFA8257F6}"/>
              </a:ext>
            </a:extLst>
          </p:cNvPr>
          <p:cNvSpPr>
            <a:spLocks noGrp="1" noChangeArrowheads="1"/>
          </p:cNvSpPr>
          <p:nvPr>
            <p:ph type="sldNum" sz="quarter" idx="5"/>
          </p:nvPr>
        </p:nvSpPr>
        <p:spPr>
          <a:ln/>
        </p:spPr>
        <p:txBody>
          <a:bodyPr/>
          <a:lstStyle/>
          <a:p>
            <a:fld id="{328F43B6-9964-3149-91C2-0AD5B193F427}" type="slidenum">
              <a:rPr lang="en-US" altLang="en-US"/>
              <a:pPr/>
              <a:t>14</a:t>
            </a:fld>
            <a:endParaRPr lang="en-US" altLang="en-US"/>
          </a:p>
        </p:txBody>
      </p:sp>
      <p:sp>
        <p:nvSpPr>
          <p:cNvPr id="929794" name="Rectangle 2">
            <a:extLst>
              <a:ext uri="{FF2B5EF4-FFF2-40B4-BE49-F238E27FC236}">
                <a16:creationId xmlns:a16="http://schemas.microsoft.com/office/drawing/2014/main" id="{4A53561A-2064-CA5D-5981-13FC38E62513}"/>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4DAD8A90-EDCA-9BAA-9B07-3EBC823D825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133A6D-67BD-EFCB-CF0E-3584317CDC84}"/>
              </a:ext>
            </a:extLst>
          </p:cNvPr>
          <p:cNvSpPr>
            <a:spLocks noGrp="1" noChangeArrowheads="1"/>
          </p:cNvSpPr>
          <p:nvPr>
            <p:ph type="sldNum" sz="quarter" idx="5"/>
          </p:nvPr>
        </p:nvSpPr>
        <p:spPr>
          <a:ln/>
        </p:spPr>
        <p:txBody>
          <a:bodyPr/>
          <a:lstStyle/>
          <a:p>
            <a:fld id="{BF834F0F-DA54-4D49-A9BC-AB6A210246B6}" type="slidenum">
              <a:rPr lang="en-US" altLang="en-US"/>
              <a:pPr/>
              <a:t>15</a:t>
            </a:fld>
            <a:endParaRPr lang="en-US" altLang="en-US"/>
          </a:p>
        </p:txBody>
      </p:sp>
      <p:sp>
        <p:nvSpPr>
          <p:cNvPr id="930818" name="Rectangle 2">
            <a:extLst>
              <a:ext uri="{FF2B5EF4-FFF2-40B4-BE49-F238E27FC236}">
                <a16:creationId xmlns:a16="http://schemas.microsoft.com/office/drawing/2014/main" id="{7A407523-B19A-0296-4D82-D218D4588BFD}"/>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B32518EB-9613-DCB5-52FF-6CDE17502F7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FA4B03F-5019-2D05-68AF-4D374210A67B}"/>
              </a:ext>
            </a:extLst>
          </p:cNvPr>
          <p:cNvSpPr>
            <a:spLocks noGrp="1" noChangeArrowheads="1"/>
          </p:cNvSpPr>
          <p:nvPr>
            <p:ph type="sldNum" sz="quarter" idx="5"/>
          </p:nvPr>
        </p:nvSpPr>
        <p:spPr>
          <a:ln/>
        </p:spPr>
        <p:txBody>
          <a:bodyPr/>
          <a:lstStyle/>
          <a:p>
            <a:fld id="{26DCCD3A-1788-3248-B0DE-4E045BF95E31}" type="slidenum">
              <a:rPr lang="en-US" altLang="en-US"/>
              <a:pPr/>
              <a:t>16</a:t>
            </a:fld>
            <a:endParaRPr lang="en-US" altLang="en-US"/>
          </a:p>
        </p:txBody>
      </p:sp>
      <p:sp>
        <p:nvSpPr>
          <p:cNvPr id="931842" name="Rectangle 2">
            <a:extLst>
              <a:ext uri="{FF2B5EF4-FFF2-40B4-BE49-F238E27FC236}">
                <a16:creationId xmlns:a16="http://schemas.microsoft.com/office/drawing/2014/main" id="{33FC6753-FDA4-9774-1612-2662C2D49CFA}"/>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2395E9D5-E8C0-F314-BD7D-4DCE570785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06743E-6B10-C89F-F7B5-0A4058A2C88B}"/>
              </a:ext>
            </a:extLst>
          </p:cNvPr>
          <p:cNvSpPr>
            <a:spLocks noGrp="1" noChangeArrowheads="1"/>
          </p:cNvSpPr>
          <p:nvPr>
            <p:ph type="sldNum" sz="quarter" idx="5"/>
          </p:nvPr>
        </p:nvSpPr>
        <p:spPr>
          <a:ln/>
        </p:spPr>
        <p:txBody>
          <a:bodyPr/>
          <a:lstStyle/>
          <a:p>
            <a:fld id="{FB845343-6E50-6745-9717-B0A7167E0321}" type="slidenum">
              <a:rPr lang="en-US" altLang="en-US"/>
              <a:pPr/>
              <a:t>17</a:t>
            </a:fld>
            <a:endParaRPr lang="en-US" altLang="en-US"/>
          </a:p>
        </p:txBody>
      </p:sp>
      <p:sp>
        <p:nvSpPr>
          <p:cNvPr id="932866" name="Rectangle 2">
            <a:extLst>
              <a:ext uri="{FF2B5EF4-FFF2-40B4-BE49-F238E27FC236}">
                <a16:creationId xmlns:a16="http://schemas.microsoft.com/office/drawing/2014/main" id="{A5DC9040-3E37-F2FD-AE8D-9A12A3BEF09E}"/>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B73600E2-5E43-003E-9C92-F7DD55CDAA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2C63CFA-7F0F-7921-0CF9-A534A5EE3D6B}"/>
              </a:ext>
            </a:extLst>
          </p:cNvPr>
          <p:cNvSpPr>
            <a:spLocks noGrp="1" noChangeArrowheads="1"/>
          </p:cNvSpPr>
          <p:nvPr>
            <p:ph type="sldNum" sz="quarter" idx="5"/>
          </p:nvPr>
        </p:nvSpPr>
        <p:spPr>
          <a:ln/>
        </p:spPr>
        <p:txBody>
          <a:bodyPr/>
          <a:lstStyle/>
          <a:p>
            <a:fld id="{60F1120B-F37C-8D46-AA3B-5C40BF1EA784}" type="slidenum">
              <a:rPr lang="en-US" altLang="en-US"/>
              <a:pPr/>
              <a:t>18</a:t>
            </a:fld>
            <a:endParaRPr lang="en-US" altLang="en-US"/>
          </a:p>
        </p:txBody>
      </p:sp>
      <p:sp>
        <p:nvSpPr>
          <p:cNvPr id="933890" name="Rectangle 2">
            <a:extLst>
              <a:ext uri="{FF2B5EF4-FFF2-40B4-BE49-F238E27FC236}">
                <a16:creationId xmlns:a16="http://schemas.microsoft.com/office/drawing/2014/main" id="{4AAA55B9-7983-A27E-2AA2-91FAF3512905}"/>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FC680297-7E1B-6A57-A0C4-90F34F1C7A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E32DD2-5A2D-377B-5DA3-F057C586F0B7}"/>
              </a:ext>
            </a:extLst>
          </p:cNvPr>
          <p:cNvSpPr>
            <a:spLocks noGrp="1" noChangeArrowheads="1"/>
          </p:cNvSpPr>
          <p:nvPr>
            <p:ph type="sldNum" sz="quarter" idx="5"/>
          </p:nvPr>
        </p:nvSpPr>
        <p:spPr>
          <a:ln/>
        </p:spPr>
        <p:txBody>
          <a:bodyPr/>
          <a:lstStyle/>
          <a:p>
            <a:fld id="{672C9997-77FE-1149-98B2-5DD8BFCD32CE}" type="slidenum">
              <a:rPr lang="en-US" altLang="en-US"/>
              <a:pPr/>
              <a:t>19</a:t>
            </a:fld>
            <a:endParaRPr lang="en-US" altLang="en-US"/>
          </a:p>
        </p:txBody>
      </p:sp>
      <p:sp>
        <p:nvSpPr>
          <p:cNvPr id="934914" name="Rectangle 2">
            <a:extLst>
              <a:ext uri="{FF2B5EF4-FFF2-40B4-BE49-F238E27FC236}">
                <a16:creationId xmlns:a16="http://schemas.microsoft.com/office/drawing/2014/main" id="{886E214E-2238-F12E-693F-FF796C285652}"/>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214104FC-3F91-010E-ECF6-982A1A6FD2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07AAD4-7685-C548-5E52-F85B3E3B96EC}"/>
              </a:ext>
            </a:extLst>
          </p:cNvPr>
          <p:cNvSpPr>
            <a:spLocks noGrp="1" noChangeArrowheads="1"/>
          </p:cNvSpPr>
          <p:nvPr>
            <p:ph type="sldNum" sz="quarter" idx="5"/>
          </p:nvPr>
        </p:nvSpPr>
        <p:spPr>
          <a:ln/>
        </p:spPr>
        <p:txBody>
          <a:bodyPr/>
          <a:lstStyle/>
          <a:p>
            <a:fld id="{4C48E665-52EA-5B4A-B894-943BFFCC65CE}" type="slidenum">
              <a:rPr lang="en-US" altLang="en-US"/>
              <a:pPr/>
              <a:t>2</a:t>
            </a:fld>
            <a:endParaRPr lang="en-US" altLang="en-US"/>
          </a:p>
        </p:txBody>
      </p:sp>
      <p:sp>
        <p:nvSpPr>
          <p:cNvPr id="917506" name="Rectangle 2">
            <a:extLst>
              <a:ext uri="{FF2B5EF4-FFF2-40B4-BE49-F238E27FC236}">
                <a16:creationId xmlns:a16="http://schemas.microsoft.com/office/drawing/2014/main" id="{AD3ED20D-D012-5962-CCF8-DB0999732661}"/>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B970A9FA-A7ED-EFD1-CFF7-0A61CAD00C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7513D4-9CA4-9938-B69B-3A91F5FEA400}"/>
              </a:ext>
            </a:extLst>
          </p:cNvPr>
          <p:cNvSpPr>
            <a:spLocks noGrp="1" noChangeArrowheads="1"/>
          </p:cNvSpPr>
          <p:nvPr>
            <p:ph type="sldNum" sz="quarter" idx="5"/>
          </p:nvPr>
        </p:nvSpPr>
        <p:spPr>
          <a:ln/>
        </p:spPr>
        <p:txBody>
          <a:bodyPr/>
          <a:lstStyle/>
          <a:p>
            <a:fld id="{61CF6AC7-7028-9840-B641-669EBF0CBAA3}" type="slidenum">
              <a:rPr lang="en-US" altLang="en-US"/>
              <a:pPr/>
              <a:t>20</a:t>
            </a:fld>
            <a:endParaRPr lang="en-US" altLang="en-US"/>
          </a:p>
        </p:txBody>
      </p:sp>
      <p:sp>
        <p:nvSpPr>
          <p:cNvPr id="935938" name="Rectangle 2">
            <a:extLst>
              <a:ext uri="{FF2B5EF4-FFF2-40B4-BE49-F238E27FC236}">
                <a16:creationId xmlns:a16="http://schemas.microsoft.com/office/drawing/2014/main" id="{2F92E9AB-5BFA-10C1-FEFE-4E12EBC5D7E4}"/>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C0DCF208-7DB9-D81F-5B04-9DEFD7ADE6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2EA286-04BD-558B-6FB5-B93FA7F79108}"/>
              </a:ext>
            </a:extLst>
          </p:cNvPr>
          <p:cNvSpPr>
            <a:spLocks noGrp="1" noChangeArrowheads="1"/>
          </p:cNvSpPr>
          <p:nvPr>
            <p:ph type="sldNum" sz="quarter" idx="5"/>
          </p:nvPr>
        </p:nvSpPr>
        <p:spPr>
          <a:ln/>
        </p:spPr>
        <p:txBody>
          <a:bodyPr/>
          <a:lstStyle/>
          <a:p>
            <a:fld id="{9A6622F7-EE20-2240-861B-AFF2F23EC354}" type="slidenum">
              <a:rPr lang="en-US" altLang="en-US"/>
              <a:pPr/>
              <a:t>21</a:t>
            </a:fld>
            <a:endParaRPr lang="en-US" altLang="en-US"/>
          </a:p>
        </p:txBody>
      </p:sp>
      <p:sp>
        <p:nvSpPr>
          <p:cNvPr id="936962" name="Rectangle 2">
            <a:extLst>
              <a:ext uri="{FF2B5EF4-FFF2-40B4-BE49-F238E27FC236}">
                <a16:creationId xmlns:a16="http://schemas.microsoft.com/office/drawing/2014/main" id="{AFCE8382-BC8F-3F90-CB2C-BFBB320E3011}"/>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437182F8-12B6-1907-280D-D85D13CD10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5ABA31-7069-D9C9-0F7E-5E549981217C}"/>
              </a:ext>
            </a:extLst>
          </p:cNvPr>
          <p:cNvSpPr>
            <a:spLocks noGrp="1" noChangeArrowheads="1"/>
          </p:cNvSpPr>
          <p:nvPr>
            <p:ph type="sldNum" sz="quarter" idx="5"/>
          </p:nvPr>
        </p:nvSpPr>
        <p:spPr>
          <a:ln/>
        </p:spPr>
        <p:txBody>
          <a:bodyPr/>
          <a:lstStyle/>
          <a:p>
            <a:fld id="{5FBF6742-8D4F-1C42-A8B2-BBA0600D1B74}" type="slidenum">
              <a:rPr lang="en-US" altLang="en-US"/>
              <a:pPr/>
              <a:t>22</a:t>
            </a:fld>
            <a:endParaRPr lang="en-US" altLang="en-US"/>
          </a:p>
        </p:txBody>
      </p:sp>
      <p:sp>
        <p:nvSpPr>
          <p:cNvPr id="937986" name="Rectangle 2">
            <a:extLst>
              <a:ext uri="{FF2B5EF4-FFF2-40B4-BE49-F238E27FC236}">
                <a16:creationId xmlns:a16="http://schemas.microsoft.com/office/drawing/2014/main" id="{AF7E7516-1A4D-90B1-24C6-D6C084A741CA}"/>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18194B4F-0DFB-6B31-82CA-F64EB1BA75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DFACA3-1545-9D67-947A-D0D659300015}"/>
              </a:ext>
            </a:extLst>
          </p:cNvPr>
          <p:cNvSpPr>
            <a:spLocks noGrp="1" noChangeArrowheads="1"/>
          </p:cNvSpPr>
          <p:nvPr>
            <p:ph type="sldNum" sz="quarter" idx="5"/>
          </p:nvPr>
        </p:nvSpPr>
        <p:spPr>
          <a:ln/>
        </p:spPr>
        <p:txBody>
          <a:bodyPr/>
          <a:lstStyle/>
          <a:p>
            <a:fld id="{AE1EA94E-7422-0340-A805-F80DFEF15D74}" type="slidenum">
              <a:rPr lang="en-US" altLang="en-US"/>
              <a:pPr/>
              <a:t>23</a:t>
            </a:fld>
            <a:endParaRPr lang="en-US" altLang="en-US"/>
          </a:p>
        </p:txBody>
      </p:sp>
      <p:sp>
        <p:nvSpPr>
          <p:cNvPr id="939010" name="Rectangle 2">
            <a:extLst>
              <a:ext uri="{FF2B5EF4-FFF2-40B4-BE49-F238E27FC236}">
                <a16:creationId xmlns:a16="http://schemas.microsoft.com/office/drawing/2014/main" id="{13E78D80-1DB9-9DB5-1707-2A58BAD122D3}"/>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E309E1EC-6835-2D3A-0369-ACEA9AA08C1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FBD32F-EB2C-2A6B-9A01-BAE0C01978A4}"/>
              </a:ext>
            </a:extLst>
          </p:cNvPr>
          <p:cNvSpPr>
            <a:spLocks noGrp="1" noChangeArrowheads="1"/>
          </p:cNvSpPr>
          <p:nvPr>
            <p:ph type="sldNum" sz="quarter" idx="5"/>
          </p:nvPr>
        </p:nvSpPr>
        <p:spPr>
          <a:ln/>
        </p:spPr>
        <p:txBody>
          <a:bodyPr/>
          <a:lstStyle/>
          <a:p>
            <a:fld id="{40A32122-E3E2-6242-989B-4FB290885ACF}" type="slidenum">
              <a:rPr lang="en-US" altLang="en-US"/>
              <a:pPr/>
              <a:t>24</a:t>
            </a:fld>
            <a:endParaRPr lang="en-US" altLang="en-US"/>
          </a:p>
        </p:txBody>
      </p:sp>
      <p:sp>
        <p:nvSpPr>
          <p:cNvPr id="940034" name="Rectangle 2">
            <a:extLst>
              <a:ext uri="{FF2B5EF4-FFF2-40B4-BE49-F238E27FC236}">
                <a16:creationId xmlns:a16="http://schemas.microsoft.com/office/drawing/2014/main" id="{1A0197C4-A96C-8076-8132-0058C245D68D}"/>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71E8FE41-1678-5EE2-AC68-1417452E4D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1F6D20-C037-0B15-911A-CDEECCF7BFC9}"/>
              </a:ext>
            </a:extLst>
          </p:cNvPr>
          <p:cNvSpPr>
            <a:spLocks noGrp="1" noChangeArrowheads="1"/>
          </p:cNvSpPr>
          <p:nvPr>
            <p:ph type="sldNum" sz="quarter" idx="5"/>
          </p:nvPr>
        </p:nvSpPr>
        <p:spPr>
          <a:ln/>
        </p:spPr>
        <p:txBody>
          <a:bodyPr/>
          <a:lstStyle/>
          <a:p>
            <a:fld id="{E75974CA-4CB3-9143-9372-B5E46E726954}" type="slidenum">
              <a:rPr lang="en-US" altLang="en-US"/>
              <a:pPr/>
              <a:t>25</a:t>
            </a:fld>
            <a:endParaRPr lang="en-US" altLang="en-US"/>
          </a:p>
        </p:txBody>
      </p:sp>
      <p:sp>
        <p:nvSpPr>
          <p:cNvPr id="941058" name="Rectangle 2">
            <a:extLst>
              <a:ext uri="{FF2B5EF4-FFF2-40B4-BE49-F238E27FC236}">
                <a16:creationId xmlns:a16="http://schemas.microsoft.com/office/drawing/2014/main" id="{EFD4B48A-11A1-EFA9-3BB5-2DB25FFD6FFB}"/>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1EF0455F-89A0-D858-1213-18F42099BC7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71F298-18E0-2433-94D1-C749956FDDFF}"/>
              </a:ext>
            </a:extLst>
          </p:cNvPr>
          <p:cNvSpPr>
            <a:spLocks noGrp="1" noChangeArrowheads="1"/>
          </p:cNvSpPr>
          <p:nvPr>
            <p:ph type="sldNum" sz="quarter" idx="5"/>
          </p:nvPr>
        </p:nvSpPr>
        <p:spPr>
          <a:ln/>
        </p:spPr>
        <p:txBody>
          <a:bodyPr/>
          <a:lstStyle/>
          <a:p>
            <a:fld id="{43579E1B-7229-3D46-8A54-C3A4EA678507}" type="slidenum">
              <a:rPr lang="en-US" altLang="en-US"/>
              <a:pPr/>
              <a:t>26</a:t>
            </a:fld>
            <a:endParaRPr lang="en-US" altLang="en-US"/>
          </a:p>
        </p:txBody>
      </p:sp>
      <p:sp>
        <p:nvSpPr>
          <p:cNvPr id="942082" name="Rectangle 2">
            <a:extLst>
              <a:ext uri="{FF2B5EF4-FFF2-40B4-BE49-F238E27FC236}">
                <a16:creationId xmlns:a16="http://schemas.microsoft.com/office/drawing/2014/main" id="{BA2E64F3-153F-79EE-BB23-77968D42B882}"/>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A3CC9DBD-65DE-564F-61FA-084CCAA389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32F7F31-E8AE-651A-E86D-70FF10101902}"/>
              </a:ext>
            </a:extLst>
          </p:cNvPr>
          <p:cNvSpPr>
            <a:spLocks noGrp="1" noChangeArrowheads="1"/>
          </p:cNvSpPr>
          <p:nvPr>
            <p:ph type="sldNum" sz="quarter" idx="5"/>
          </p:nvPr>
        </p:nvSpPr>
        <p:spPr>
          <a:ln/>
        </p:spPr>
        <p:txBody>
          <a:bodyPr/>
          <a:lstStyle/>
          <a:p>
            <a:fld id="{F4683F45-EF2C-474F-8726-5B74696F5864}" type="slidenum">
              <a:rPr lang="en-US" altLang="en-US"/>
              <a:pPr/>
              <a:t>27</a:t>
            </a:fld>
            <a:endParaRPr lang="en-US" altLang="en-US"/>
          </a:p>
        </p:txBody>
      </p:sp>
      <p:sp>
        <p:nvSpPr>
          <p:cNvPr id="943106" name="Rectangle 2">
            <a:extLst>
              <a:ext uri="{FF2B5EF4-FFF2-40B4-BE49-F238E27FC236}">
                <a16:creationId xmlns:a16="http://schemas.microsoft.com/office/drawing/2014/main" id="{05EF2A7A-DBBD-0B14-7130-AB386845AD88}"/>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AA6953E9-7A8E-69E1-B521-AC9B833404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ED97C6-37D1-A705-5D43-329D42B4F2CA}"/>
              </a:ext>
            </a:extLst>
          </p:cNvPr>
          <p:cNvSpPr>
            <a:spLocks noGrp="1" noChangeArrowheads="1"/>
          </p:cNvSpPr>
          <p:nvPr>
            <p:ph type="sldNum" sz="quarter" idx="5"/>
          </p:nvPr>
        </p:nvSpPr>
        <p:spPr>
          <a:ln/>
        </p:spPr>
        <p:txBody>
          <a:bodyPr/>
          <a:lstStyle/>
          <a:p>
            <a:fld id="{B868D2B5-6930-EB43-A165-D392AED2C160}" type="slidenum">
              <a:rPr lang="en-US" altLang="en-US"/>
              <a:pPr/>
              <a:t>28</a:t>
            </a:fld>
            <a:endParaRPr lang="en-US" altLang="en-US"/>
          </a:p>
        </p:txBody>
      </p:sp>
      <p:sp>
        <p:nvSpPr>
          <p:cNvPr id="944130" name="Rectangle 2">
            <a:extLst>
              <a:ext uri="{FF2B5EF4-FFF2-40B4-BE49-F238E27FC236}">
                <a16:creationId xmlns:a16="http://schemas.microsoft.com/office/drawing/2014/main" id="{A4218D93-1A59-DDD3-86E8-B03C71C370F9}"/>
              </a:ext>
            </a:extLst>
          </p:cNvPr>
          <p:cNvSpPr>
            <a:spLocks noRot="1" noChangeArrowheads="1" noTextEdit="1"/>
          </p:cNvSpPr>
          <p:nvPr>
            <p:ph type="sldImg"/>
          </p:nvPr>
        </p:nvSpPr>
        <p:spPr>
          <a:ln/>
        </p:spPr>
      </p:sp>
      <p:sp>
        <p:nvSpPr>
          <p:cNvPr id="944131" name="Rectangle 3">
            <a:extLst>
              <a:ext uri="{FF2B5EF4-FFF2-40B4-BE49-F238E27FC236}">
                <a16:creationId xmlns:a16="http://schemas.microsoft.com/office/drawing/2014/main" id="{F02C7FC5-A51E-CD1B-2670-D271D76A5E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E3A628-551F-E9BB-A5F9-AFBE22F5DAB2}"/>
              </a:ext>
            </a:extLst>
          </p:cNvPr>
          <p:cNvSpPr>
            <a:spLocks noGrp="1" noChangeArrowheads="1"/>
          </p:cNvSpPr>
          <p:nvPr>
            <p:ph type="sldNum" sz="quarter" idx="5"/>
          </p:nvPr>
        </p:nvSpPr>
        <p:spPr>
          <a:ln/>
        </p:spPr>
        <p:txBody>
          <a:bodyPr/>
          <a:lstStyle/>
          <a:p>
            <a:fld id="{6860C2C8-552C-AE4C-92D1-2357A76F48C7}" type="slidenum">
              <a:rPr lang="en-US" altLang="en-US"/>
              <a:pPr/>
              <a:t>29</a:t>
            </a:fld>
            <a:endParaRPr lang="en-US" altLang="en-US"/>
          </a:p>
        </p:txBody>
      </p:sp>
      <p:sp>
        <p:nvSpPr>
          <p:cNvPr id="945154" name="Rectangle 2">
            <a:extLst>
              <a:ext uri="{FF2B5EF4-FFF2-40B4-BE49-F238E27FC236}">
                <a16:creationId xmlns:a16="http://schemas.microsoft.com/office/drawing/2014/main" id="{7575C6B2-2280-73FD-9900-145E3C0A0461}"/>
              </a:ext>
            </a:extLst>
          </p:cNvPr>
          <p:cNvSpPr>
            <a:spLocks noRot="1" noChangeArrowheads="1" noTextEdit="1"/>
          </p:cNvSpPr>
          <p:nvPr>
            <p:ph type="sldImg"/>
          </p:nvPr>
        </p:nvSpPr>
        <p:spPr>
          <a:ln/>
        </p:spPr>
      </p:sp>
      <p:sp>
        <p:nvSpPr>
          <p:cNvPr id="945155" name="Rectangle 3">
            <a:extLst>
              <a:ext uri="{FF2B5EF4-FFF2-40B4-BE49-F238E27FC236}">
                <a16:creationId xmlns:a16="http://schemas.microsoft.com/office/drawing/2014/main" id="{4C6991EE-85B6-FC5B-A18E-D6FEE25DB1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F39E2F-3566-561A-D2B7-3E69BAF33F67}"/>
              </a:ext>
            </a:extLst>
          </p:cNvPr>
          <p:cNvSpPr>
            <a:spLocks noGrp="1" noChangeArrowheads="1"/>
          </p:cNvSpPr>
          <p:nvPr>
            <p:ph type="sldNum" sz="quarter" idx="5"/>
          </p:nvPr>
        </p:nvSpPr>
        <p:spPr>
          <a:ln/>
        </p:spPr>
        <p:txBody>
          <a:bodyPr/>
          <a:lstStyle/>
          <a:p>
            <a:fld id="{0A7505BA-E3A7-4045-908A-0B87F11480D7}" type="slidenum">
              <a:rPr lang="en-US" altLang="en-US"/>
              <a:pPr/>
              <a:t>3</a:t>
            </a:fld>
            <a:endParaRPr lang="en-US" altLang="en-US"/>
          </a:p>
        </p:txBody>
      </p:sp>
      <p:sp>
        <p:nvSpPr>
          <p:cNvPr id="918530" name="Rectangle 2">
            <a:extLst>
              <a:ext uri="{FF2B5EF4-FFF2-40B4-BE49-F238E27FC236}">
                <a16:creationId xmlns:a16="http://schemas.microsoft.com/office/drawing/2014/main" id="{FF753599-7420-668B-DD1A-C935C9DC2E7E}"/>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0717878A-F369-381B-0F2C-E0C08D23D8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796E59-51B5-DBCA-4DFA-BAE9EF36C747}"/>
              </a:ext>
            </a:extLst>
          </p:cNvPr>
          <p:cNvSpPr>
            <a:spLocks noGrp="1" noChangeArrowheads="1"/>
          </p:cNvSpPr>
          <p:nvPr>
            <p:ph type="sldNum" sz="quarter" idx="5"/>
          </p:nvPr>
        </p:nvSpPr>
        <p:spPr>
          <a:ln/>
        </p:spPr>
        <p:txBody>
          <a:bodyPr/>
          <a:lstStyle/>
          <a:p>
            <a:fld id="{4C64F37F-BACB-204A-94CE-7758A9E98F04}" type="slidenum">
              <a:rPr lang="en-US" altLang="en-US"/>
              <a:pPr/>
              <a:t>30</a:t>
            </a:fld>
            <a:endParaRPr lang="en-US" altLang="en-US"/>
          </a:p>
        </p:txBody>
      </p:sp>
      <p:sp>
        <p:nvSpPr>
          <p:cNvPr id="946178" name="Rectangle 2">
            <a:extLst>
              <a:ext uri="{FF2B5EF4-FFF2-40B4-BE49-F238E27FC236}">
                <a16:creationId xmlns:a16="http://schemas.microsoft.com/office/drawing/2014/main" id="{A028A186-92E9-B358-47F3-832F632FAE68}"/>
              </a:ext>
            </a:extLst>
          </p:cNvPr>
          <p:cNvSpPr>
            <a:spLocks noRot="1" noChangeArrowheads="1" noTextEdit="1"/>
          </p:cNvSpPr>
          <p:nvPr>
            <p:ph type="sldImg"/>
          </p:nvPr>
        </p:nvSpPr>
        <p:spPr>
          <a:ln/>
        </p:spPr>
      </p:sp>
      <p:sp>
        <p:nvSpPr>
          <p:cNvPr id="946179" name="Rectangle 3">
            <a:extLst>
              <a:ext uri="{FF2B5EF4-FFF2-40B4-BE49-F238E27FC236}">
                <a16:creationId xmlns:a16="http://schemas.microsoft.com/office/drawing/2014/main" id="{007E303D-C47B-E1B3-0CB8-1E0B263050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3DEB04-096F-6BC0-B2C4-5DA736977B31}"/>
              </a:ext>
            </a:extLst>
          </p:cNvPr>
          <p:cNvSpPr>
            <a:spLocks noGrp="1" noChangeArrowheads="1"/>
          </p:cNvSpPr>
          <p:nvPr>
            <p:ph type="sldNum" sz="quarter" idx="5"/>
          </p:nvPr>
        </p:nvSpPr>
        <p:spPr>
          <a:ln/>
        </p:spPr>
        <p:txBody>
          <a:bodyPr/>
          <a:lstStyle/>
          <a:p>
            <a:fld id="{796D6106-6BA4-AA4F-B1CF-9621754903E4}" type="slidenum">
              <a:rPr lang="en-US" altLang="en-US"/>
              <a:pPr/>
              <a:t>31</a:t>
            </a:fld>
            <a:endParaRPr lang="en-US" altLang="en-US"/>
          </a:p>
        </p:txBody>
      </p:sp>
      <p:sp>
        <p:nvSpPr>
          <p:cNvPr id="947202" name="Rectangle 2">
            <a:extLst>
              <a:ext uri="{FF2B5EF4-FFF2-40B4-BE49-F238E27FC236}">
                <a16:creationId xmlns:a16="http://schemas.microsoft.com/office/drawing/2014/main" id="{1E6E3951-9D99-6EE6-8631-288812718EB6}"/>
              </a:ext>
            </a:extLst>
          </p:cNvPr>
          <p:cNvSpPr>
            <a:spLocks noRot="1" noChangeArrowheads="1" noTextEdit="1"/>
          </p:cNvSpPr>
          <p:nvPr>
            <p:ph type="sldImg"/>
          </p:nvPr>
        </p:nvSpPr>
        <p:spPr>
          <a:ln/>
        </p:spPr>
      </p:sp>
      <p:sp>
        <p:nvSpPr>
          <p:cNvPr id="947203" name="Rectangle 3">
            <a:extLst>
              <a:ext uri="{FF2B5EF4-FFF2-40B4-BE49-F238E27FC236}">
                <a16:creationId xmlns:a16="http://schemas.microsoft.com/office/drawing/2014/main" id="{7E37A634-6264-CF96-1099-F05F9AEFD6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A05FE6-6DC5-2125-B6B0-44649D97E8E1}"/>
              </a:ext>
            </a:extLst>
          </p:cNvPr>
          <p:cNvSpPr>
            <a:spLocks noGrp="1" noChangeArrowheads="1"/>
          </p:cNvSpPr>
          <p:nvPr>
            <p:ph type="sldNum" sz="quarter" idx="5"/>
          </p:nvPr>
        </p:nvSpPr>
        <p:spPr>
          <a:ln/>
        </p:spPr>
        <p:txBody>
          <a:bodyPr/>
          <a:lstStyle/>
          <a:p>
            <a:fld id="{6F74BE1E-14DC-BC40-A213-9115BD833335}" type="slidenum">
              <a:rPr lang="en-US" altLang="en-US"/>
              <a:pPr/>
              <a:t>32</a:t>
            </a:fld>
            <a:endParaRPr lang="en-US" altLang="en-US"/>
          </a:p>
        </p:txBody>
      </p:sp>
      <p:sp>
        <p:nvSpPr>
          <p:cNvPr id="952322" name="Rectangle 2">
            <a:extLst>
              <a:ext uri="{FF2B5EF4-FFF2-40B4-BE49-F238E27FC236}">
                <a16:creationId xmlns:a16="http://schemas.microsoft.com/office/drawing/2014/main" id="{40BC6EF2-A949-D75C-BAC2-5079BE0E1B01}"/>
              </a:ext>
            </a:extLst>
          </p:cNvPr>
          <p:cNvSpPr>
            <a:spLocks noRot="1" noChangeArrowheads="1" noTextEdit="1"/>
          </p:cNvSpPr>
          <p:nvPr>
            <p:ph type="sldImg"/>
          </p:nvPr>
        </p:nvSpPr>
        <p:spPr>
          <a:ln/>
        </p:spPr>
      </p:sp>
      <p:sp>
        <p:nvSpPr>
          <p:cNvPr id="952323" name="Rectangle 3">
            <a:extLst>
              <a:ext uri="{FF2B5EF4-FFF2-40B4-BE49-F238E27FC236}">
                <a16:creationId xmlns:a16="http://schemas.microsoft.com/office/drawing/2014/main" id="{B056BF04-B1AF-F843-284D-7B9A40A08E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E47B68-5F2D-D908-D9B9-AB81003BE248}"/>
              </a:ext>
            </a:extLst>
          </p:cNvPr>
          <p:cNvSpPr>
            <a:spLocks noGrp="1" noChangeArrowheads="1"/>
          </p:cNvSpPr>
          <p:nvPr>
            <p:ph type="sldNum" sz="quarter" idx="5"/>
          </p:nvPr>
        </p:nvSpPr>
        <p:spPr>
          <a:ln/>
        </p:spPr>
        <p:txBody>
          <a:bodyPr/>
          <a:lstStyle/>
          <a:p>
            <a:fld id="{C2AC4DEF-FA30-2E4A-AF68-B583399A43D3}" type="slidenum">
              <a:rPr lang="en-US" altLang="en-US"/>
              <a:pPr/>
              <a:t>33</a:t>
            </a:fld>
            <a:endParaRPr lang="en-US" altLang="en-US"/>
          </a:p>
        </p:txBody>
      </p:sp>
      <p:sp>
        <p:nvSpPr>
          <p:cNvPr id="953346" name="Rectangle 2">
            <a:extLst>
              <a:ext uri="{FF2B5EF4-FFF2-40B4-BE49-F238E27FC236}">
                <a16:creationId xmlns:a16="http://schemas.microsoft.com/office/drawing/2014/main" id="{9AAAD919-2B08-88F2-6A1C-3CF68E3E8C60}"/>
              </a:ext>
            </a:extLst>
          </p:cNvPr>
          <p:cNvSpPr>
            <a:spLocks noRot="1" noChangeArrowheads="1" noTextEdit="1"/>
          </p:cNvSpPr>
          <p:nvPr>
            <p:ph type="sldImg"/>
          </p:nvPr>
        </p:nvSpPr>
        <p:spPr>
          <a:ln/>
        </p:spPr>
      </p:sp>
      <p:sp>
        <p:nvSpPr>
          <p:cNvPr id="953347" name="Rectangle 3">
            <a:extLst>
              <a:ext uri="{FF2B5EF4-FFF2-40B4-BE49-F238E27FC236}">
                <a16:creationId xmlns:a16="http://schemas.microsoft.com/office/drawing/2014/main" id="{A1F1EC21-65F5-E62B-0AF6-946ED62FC1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B2DE96-8F8A-6C1F-F468-7D82C832CD1E}"/>
              </a:ext>
            </a:extLst>
          </p:cNvPr>
          <p:cNvSpPr>
            <a:spLocks noGrp="1" noChangeArrowheads="1"/>
          </p:cNvSpPr>
          <p:nvPr>
            <p:ph type="sldNum" sz="quarter" idx="5"/>
          </p:nvPr>
        </p:nvSpPr>
        <p:spPr>
          <a:ln/>
        </p:spPr>
        <p:txBody>
          <a:bodyPr/>
          <a:lstStyle/>
          <a:p>
            <a:fld id="{181A93B5-6F68-8444-A404-23DB9AB98105}" type="slidenum">
              <a:rPr lang="en-US" altLang="en-US"/>
              <a:pPr/>
              <a:t>34</a:t>
            </a:fld>
            <a:endParaRPr lang="en-US" altLang="en-US"/>
          </a:p>
        </p:txBody>
      </p:sp>
      <p:sp>
        <p:nvSpPr>
          <p:cNvPr id="954370" name="Rectangle 2">
            <a:extLst>
              <a:ext uri="{FF2B5EF4-FFF2-40B4-BE49-F238E27FC236}">
                <a16:creationId xmlns:a16="http://schemas.microsoft.com/office/drawing/2014/main" id="{51111BFF-82FF-DCE4-F34F-E492FA385FD4}"/>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52869C79-CAB1-CA6E-C17F-57BAF67088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398AED-608F-C7EC-0A15-D3D8E54FC5DC}"/>
              </a:ext>
            </a:extLst>
          </p:cNvPr>
          <p:cNvSpPr>
            <a:spLocks noGrp="1" noChangeArrowheads="1"/>
          </p:cNvSpPr>
          <p:nvPr>
            <p:ph type="sldNum" sz="quarter" idx="5"/>
          </p:nvPr>
        </p:nvSpPr>
        <p:spPr>
          <a:ln/>
        </p:spPr>
        <p:txBody>
          <a:bodyPr/>
          <a:lstStyle/>
          <a:p>
            <a:fld id="{E08C98AA-A7A4-E644-91F8-AEFAC39F39FA}" type="slidenum">
              <a:rPr lang="en-US" altLang="en-US"/>
              <a:pPr/>
              <a:t>35</a:t>
            </a:fld>
            <a:endParaRPr lang="en-US" altLang="en-US"/>
          </a:p>
        </p:txBody>
      </p:sp>
      <p:sp>
        <p:nvSpPr>
          <p:cNvPr id="955394" name="Rectangle 2">
            <a:extLst>
              <a:ext uri="{FF2B5EF4-FFF2-40B4-BE49-F238E27FC236}">
                <a16:creationId xmlns:a16="http://schemas.microsoft.com/office/drawing/2014/main" id="{424B10E9-3463-189A-98DA-A6BD45AC75E6}"/>
              </a:ext>
            </a:extLst>
          </p:cNvPr>
          <p:cNvSpPr>
            <a:spLocks noRot="1" noChangeArrowheads="1" noTextEdit="1"/>
          </p:cNvSpPr>
          <p:nvPr>
            <p:ph type="sldImg"/>
          </p:nvPr>
        </p:nvSpPr>
        <p:spPr>
          <a:ln/>
        </p:spPr>
      </p:sp>
      <p:sp>
        <p:nvSpPr>
          <p:cNvPr id="955395" name="Rectangle 3">
            <a:extLst>
              <a:ext uri="{FF2B5EF4-FFF2-40B4-BE49-F238E27FC236}">
                <a16:creationId xmlns:a16="http://schemas.microsoft.com/office/drawing/2014/main" id="{E32208AC-E202-8C39-AB66-C73979C04F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3FEC6B-1FEB-7430-705F-E921C95D2FC6}"/>
              </a:ext>
            </a:extLst>
          </p:cNvPr>
          <p:cNvSpPr>
            <a:spLocks noGrp="1" noChangeArrowheads="1"/>
          </p:cNvSpPr>
          <p:nvPr>
            <p:ph type="sldNum" sz="quarter" idx="5"/>
          </p:nvPr>
        </p:nvSpPr>
        <p:spPr>
          <a:ln/>
        </p:spPr>
        <p:txBody>
          <a:bodyPr/>
          <a:lstStyle/>
          <a:p>
            <a:fld id="{DEAE72F4-D348-FA47-8F0C-40799A441C4A}" type="slidenum">
              <a:rPr lang="en-US" altLang="en-US"/>
              <a:pPr/>
              <a:t>36</a:t>
            </a:fld>
            <a:endParaRPr lang="en-US" altLang="en-US"/>
          </a:p>
        </p:txBody>
      </p:sp>
      <p:sp>
        <p:nvSpPr>
          <p:cNvPr id="956418" name="Rectangle 2">
            <a:extLst>
              <a:ext uri="{FF2B5EF4-FFF2-40B4-BE49-F238E27FC236}">
                <a16:creationId xmlns:a16="http://schemas.microsoft.com/office/drawing/2014/main" id="{AE6C12B8-E072-FAFF-8991-547FE0C0CB24}"/>
              </a:ext>
            </a:extLst>
          </p:cNvPr>
          <p:cNvSpPr>
            <a:spLocks noRot="1" noChangeArrowheads="1" noTextEdit="1"/>
          </p:cNvSpPr>
          <p:nvPr>
            <p:ph type="sldImg"/>
          </p:nvPr>
        </p:nvSpPr>
        <p:spPr>
          <a:ln/>
        </p:spPr>
      </p:sp>
      <p:sp>
        <p:nvSpPr>
          <p:cNvPr id="956419" name="Rectangle 3">
            <a:extLst>
              <a:ext uri="{FF2B5EF4-FFF2-40B4-BE49-F238E27FC236}">
                <a16:creationId xmlns:a16="http://schemas.microsoft.com/office/drawing/2014/main" id="{E46D1B6C-79EF-4E81-BBE9-4F006728E3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86AC9D-F428-A6C3-7A48-38B5879E193A}"/>
              </a:ext>
            </a:extLst>
          </p:cNvPr>
          <p:cNvSpPr>
            <a:spLocks noGrp="1" noChangeArrowheads="1"/>
          </p:cNvSpPr>
          <p:nvPr>
            <p:ph type="sldNum" sz="quarter" idx="5"/>
          </p:nvPr>
        </p:nvSpPr>
        <p:spPr>
          <a:ln/>
        </p:spPr>
        <p:txBody>
          <a:bodyPr/>
          <a:lstStyle/>
          <a:p>
            <a:fld id="{42E7E082-2BF0-9D49-A40F-FAAAD7A754EF}" type="slidenum">
              <a:rPr lang="en-US" altLang="en-US"/>
              <a:pPr/>
              <a:t>37</a:t>
            </a:fld>
            <a:endParaRPr lang="en-US" altLang="en-US"/>
          </a:p>
        </p:txBody>
      </p:sp>
      <p:sp>
        <p:nvSpPr>
          <p:cNvPr id="957442" name="Rectangle 2">
            <a:extLst>
              <a:ext uri="{FF2B5EF4-FFF2-40B4-BE49-F238E27FC236}">
                <a16:creationId xmlns:a16="http://schemas.microsoft.com/office/drawing/2014/main" id="{E9F9A461-63AB-16EA-D44B-21D7A59F1B23}"/>
              </a:ext>
            </a:extLst>
          </p:cNvPr>
          <p:cNvSpPr>
            <a:spLocks noRot="1" noChangeArrowheads="1" noTextEdit="1"/>
          </p:cNvSpPr>
          <p:nvPr>
            <p:ph type="sldImg"/>
          </p:nvPr>
        </p:nvSpPr>
        <p:spPr>
          <a:ln/>
        </p:spPr>
      </p:sp>
      <p:sp>
        <p:nvSpPr>
          <p:cNvPr id="957443" name="Rectangle 3">
            <a:extLst>
              <a:ext uri="{FF2B5EF4-FFF2-40B4-BE49-F238E27FC236}">
                <a16:creationId xmlns:a16="http://schemas.microsoft.com/office/drawing/2014/main" id="{36772B39-F69F-249A-1CF3-465D754F5FF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637E7F-E122-08DD-29A9-25E89D18F28E}"/>
              </a:ext>
            </a:extLst>
          </p:cNvPr>
          <p:cNvSpPr>
            <a:spLocks noGrp="1" noChangeArrowheads="1"/>
          </p:cNvSpPr>
          <p:nvPr>
            <p:ph type="sldNum" sz="quarter" idx="5"/>
          </p:nvPr>
        </p:nvSpPr>
        <p:spPr>
          <a:ln/>
        </p:spPr>
        <p:txBody>
          <a:bodyPr/>
          <a:lstStyle/>
          <a:p>
            <a:fld id="{EBAC3FDA-A024-BF49-B08F-792ED56BE7DA}" type="slidenum">
              <a:rPr lang="en-US" altLang="en-US"/>
              <a:pPr/>
              <a:t>38</a:t>
            </a:fld>
            <a:endParaRPr lang="en-US" altLang="en-US"/>
          </a:p>
        </p:txBody>
      </p:sp>
      <p:sp>
        <p:nvSpPr>
          <p:cNvPr id="958466" name="Rectangle 2">
            <a:extLst>
              <a:ext uri="{FF2B5EF4-FFF2-40B4-BE49-F238E27FC236}">
                <a16:creationId xmlns:a16="http://schemas.microsoft.com/office/drawing/2014/main" id="{CDE886BE-ACF0-80E0-945F-B513751CB88C}"/>
              </a:ext>
            </a:extLst>
          </p:cNvPr>
          <p:cNvSpPr>
            <a:spLocks noRot="1" noChangeArrowheads="1" noTextEdit="1"/>
          </p:cNvSpPr>
          <p:nvPr>
            <p:ph type="sldImg"/>
          </p:nvPr>
        </p:nvSpPr>
        <p:spPr>
          <a:ln/>
        </p:spPr>
      </p:sp>
      <p:sp>
        <p:nvSpPr>
          <p:cNvPr id="958467" name="Rectangle 3">
            <a:extLst>
              <a:ext uri="{FF2B5EF4-FFF2-40B4-BE49-F238E27FC236}">
                <a16:creationId xmlns:a16="http://schemas.microsoft.com/office/drawing/2014/main" id="{99DF4197-6390-EB87-FCD3-B6B37C7B5C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930B74-7A7B-94B8-700C-B1D7DE29E32F}"/>
              </a:ext>
            </a:extLst>
          </p:cNvPr>
          <p:cNvSpPr>
            <a:spLocks noGrp="1" noChangeArrowheads="1"/>
          </p:cNvSpPr>
          <p:nvPr>
            <p:ph type="sldNum" sz="quarter" idx="5"/>
          </p:nvPr>
        </p:nvSpPr>
        <p:spPr>
          <a:ln/>
        </p:spPr>
        <p:txBody>
          <a:bodyPr/>
          <a:lstStyle/>
          <a:p>
            <a:fld id="{CD2A974C-F584-AA42-9108-7485FCE039C4}" type="slidenum">
              <a:rPr lang="en-US" altLang="en-US"/>
              <a:pPr/>
              <a:t>39</a:t>
            </a:fld>
            <a:endParaRPr lang="en-US" altLang="en-US"/>
          </a:p>
        </p:txBody>
      </p:sp>
      <p:sp>
        <p:nvSpPr>
          <p:cNvPr id="959490" name="Rectangle 2">
            <a:extLst>
              <a:ext uri="{FF2B5EF4-FFF2-40B4-BE49-F238E27FC236}">
                <a16:creationId xmlns:a16="http://schemas.microsoft.com/office/drawing/2014/main" id="{26CD2914-4DCC-B893-CAF4-955ABF3EB4DA}"/>
              </a:ext>
            </a:extLst>
          </p:cNvPr>
          <p:cNvSpPr>
            <a:spLocks noRot="1" noChangeArrowheads="1" noTextEdit="1"/>
          </p:cNvSpPr>
          <p:nvPr>
            <p:ph type="sldImg"/>
          </p:nvPr>
        </p:nvSpPr>
        <p:spPr>
          <a:ln/>
        </p:spPr>
      </p:sp>
      <p:sp>
        <p:nvSpPr>
          <p:cNvPr id="959491" name="Rectangle 3">
            <a:extLst>
              <a:ext uri="{FF2B5EF4-FFF2-40B4-BE49-F238E27FC236}">
                <a16:creationId xmlns:a16="http://schemas.microsoft.com/office/drawing/2014/main" id="{C69EC2A2-A81E-A138-2772-C8BE8D1B554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D89020-F4BE-2A63-26A6-27BBF723480F}"/>
              </a:ext>
            </a:extLst>
          </p:cNvPr>
          <p:cNvSpPr>
            <a:spLocks noGrp="1" noChangeArrowheads="1"/>
          </p:cNvSpPr>
          <p:nvPr>
            <p:ph type="sldNum" sz="quarter" idx="5"/>
          </p:nvPr>
        </p:nvSpPr>
        <p:spPr>
          <a:ln/>
        </p:spPr>
        <p:txBody>
          <a:bodyPr/>
          <a:lstStyle/>
          <a:p>
            <a:fld id="{CA705203-8ACD-3244-BD09-A6FF3DF5EC47}" type="slidenum">
              <a:rPr lang="en-US" altLang="en-US"/>
              <a:pPr/>
              <a:t>4</a:t>
            </a:fld>
            <a:endParaRPr lang="en-US" altLang="en-US"/>
          </a:p>
        </p:txBody>
      </p:sp>
      <p:sp>
        <p:nvSpPr>
          <p:cNvPr id="919554" name="Rectangle 2">
            <a:extLst>
              <a:ext uri="{FF2B5EF4-FFF2-40B4-BE49-F238E27FC236}">
                <a16:creationId xmlns:a16="http://schemas.microsoft.com/office/drawing/2014/main" id="{7376A1C2-C017-6830-4179-670D11C0C494}"/>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4B867C30-EEFF-EF36-FF16-0ADF6411085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04320D-D84E-8C95-D1F2-20622D6A064E}"/>
              </a:ext>
            </a:extLst>
          </p:cNvPr>
          <p:cNvSpPr>
            <a:spLocks noGrp="1" noChangeArrowheads="1"/>
          </p:cNvSpPr>
          <p:nvPr>
            <p:ph type="sldNum" sz="quarter" idx="5"/>
          </p:nvPr>
        </p:nvSpPr>
        <p:spPr>
          <a:ln/>
        </p:spPr>
        <p:txBody>
          <a:bodyPr/>
          <a:lstStyle/>
          <a:p>
            <a:fld id="{BFF2DDF8-6B4B-7643-9FA0-94E8F16119AB}" type="slidenum">
              <a:rPr lang="en-US" altLang="en-US"/>
              <a:pPr/>
              <a:t>40</a:t>
            </a:fld>
            <a:endParaRPr lang="en-US" altLang="en-US"/>
          </a:p>
        </p:txBody>
      </p:sp>
      <p:sp>
        <p:nvSpPr>
          <p:cNvPr id="960514" name="Rectangle 2">
            <a:extLst>
              <a:ext uri="{FF2B5EF4-FFF2-40B4-BE49-F238E27FC236}">
                <a16:creationId xmlns:a16="http://schemas.microsoft.com/office/drawing/2014/main" id="{1E9A423D-8C1E-4EE1-EEE4-C512838C510E}"/>
              </a:ext>
            </a:extLst>
          </p:cNvPr>
          <p:cNvSpPr>
            <a:spLocks noRot="1" noChangeArrowheads="1" noTextEdit="1"/>
          </p:cNvSpPr>
          <p:nvPr>
            <p:ph type="sldImg"/>
          </p:nvPr>
        </p:nvSpPr>
        <p:spPr>
          <a:ln/>
        </p:spPr>
      </p:sp>
      <p:sp>
        <p:nvSpPr>
          <p:cNvPr id="960515" name="Rectangle 3">
            <a:extLst>
              <a:ext uri="{FF2B5EF4-FFF2-40B4-BE49-F238E27FC236}">
                <a16:creationId xmlns:a16="http://schemas.microsoft.com/office/drawing/2014/main" id="{1272BB28-5CE5-96DE-574A-BF57B2E9CB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F7DE9E-83FA-F6AF-00C4-93C352E5F593}"/>
              </a:ext>
            </a:extLst>
          </p:cNvPr>
          <p:cNvSpPr>
            <a:spLocks noGrp="1" noChangeArrowheads="1"/>
          </p:cNvSpPr>
          <p:nvPr>
            <p:ph type="sldNum" sz="quarter" idx="5"/>
          </p:nvPr>
        </p:nvSpPr>
        <p:spPr>
          <a:ln/>
        </p:spPr>
        <p:txBody>
          <a:bodyPr/>
          <a:lstStyle/>
          <a:p>
            <a:fld id="{06655D3F-C8BD-D24D-8F0D-C566A862CE12}" type="slidenum">
              <a:rPr lang="en-US" altLang="en-US"/>
              <a:pPr/>
              <a:t>41</a:t>
            </a:fld>
            <a:endParaRPr lang="en-US" altLang="en-US"/>
          </a:p>
        </p:txBody>
      </p:sp>
      <p:sp>
        <p:nvSpPr>
          <p:cNvPr id="961538" name="Rectangle 2">
            <a:extLst>
              <a:ext uri="{FF2B5EF4-FFF2-40B4-BE49-F238E27FC236}">
                <a16:creationId xmlns:a16="http://schemas.microsoft.com/office/drawing/2014/main" id="{906FF59B-806E-447C-3339-7DEDB19B6092}"/>
              </a:ext>
            </a:extLst>
          </p:cNvPr>
          <p:cNvSpPr>
            <a:spLocks noRot="1" noChangeArrowheads="1" noTextEdit="1"/>
          </p:cNvSpPr>
          <p:nvPr>
            <p:ph type="sldImg"/>
          </p:nvPr>
        </p:nvSpPr>
        <p:spPr>
          <a:ln/>
        </p:spPr>
      </p:sp>
      <p:sp>
        <p:nvSpPr>
          <p:cNvPr id="961539" name="Rectangle 3">
            <a:extLst>
              <a:ext uri="{FF2B5EF4-FFF2-40B4-BE49-F238E27FC236}">
                <a16:creationId xmlns:a16="http://schemas.microsoft.com/office/drawing/2014/main" id="{A7EEF1E0-C1D0-A0CF-65A5-2E97054C229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CDEBA8C-BABF-BB19-222E-6EBF96EBCFE5}"/>
              </a:ext>
            </a:extLst>
          </p:cNvPr>
          <p:cNvSpPr>
            <a:spLocks noGrp="1" noChangeArrowheads="1"/>
          </p:cNvSpPr>
          <p:nvPr>
            <p:ph type="sldNum" sz="quarter" idx="5"/>
          </p:nvPr>
        </p:nvSpPr>
        <p:spPr>
          <a:ln/>
        </p:spPr>
        <p:txBody>
          <a:bodyPr/>
          <a:lstStyle/>
          <a:p>
            <a:fld id="{9328C3CE-0A40-4642-8345-0DF9CE81215A}" type="slidenum">
              <a:rPr lang="en-US" altLang="en-US"/>
              <a:pPr/>
              <a:t>42</a:t>
            </a:fld>
            <a:endParaRPr lang="en-US" altLang="en-US"/>
          </a:p>
        </p:txBody>
      </p:sp>
      <p:sp>
        <p:nvSpPr>
          <p:cNvPr id="962562" name="Rectangle 2">
            <a:extLst>
              <a:ext uri="{FF2B5EF4-FFF2-40B4-BE49-F238E27FC236}">
                <a16:creationId xmlns:a16="http://schemas.microsoft.com/office/drawing/2014/main" id="{2876EF14-F91E-F73A-86AA-A8576A22A8FD}"/>
              </a:ext>
            </a:extLst>
          </p:cNvPr>
          <p:cNvSpPr>
            <a:spLocks noRot="1" noChangeArrowheads="1" noTextEdit="1"/>
          </p:cNvSpPr>
          <p:nvPr>
            <p:ph type="sldImg"/>
          </p:nvPr>
        </p:nvSpPr>
        <p:spPr>
          <a:ln/>
        </p:spPr>
      </p:sp>
      <p:sp>
        <p:nvSpPr>
          <p:cNvPr id="962563" name="Rectangle 3">
            <a:extLst>
              <a:ext uri="{FF2B5EF4-FFF2-40B4-BE49-F238E27FC236}">
                <a16:creationId xmlns:a16="http://schemas.microsoft.com/office/drawing/2014/main" id="{ABB05177-40F0-FCF6-A90D-9C8B9DE590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237B99F-FC9F-E3FA-12E5-4DCA77547CFF}"/>
              </a:ext>
            </a:extLst>
          </p:cNvPr>
          <p:cNvSpPr>
            <a:spLocks noGrp="1" noChangeArrowheads="1"/>
          </p:cNvSpPr>
          <p:nvPr>
            <p:ph type="sldNum" sz="quarter" idx="5"/>
          </p:nvPr>
        </p:nvSpPr>
        <p:spPr>
          <a:ln/>
        </p:spPr>
        <p:txBody>
          <a:bodyPr/>
          <a:lstStyle/>
          <a:p>
            <a:fld id="{16C3E61B-0D1C-0A46-84E9-6BD228A17AE6}" type="slidenum">
              <a:rPr lang="en-US" altLang="en-US"/>
              <a:pPr/>
              <a:t>43</a:t>
            </a:fld>
            <a:endParaRPr lang="en-US" altLang="en-US"/>
          </a:p>
        </p:txBody>
      </p:sp>
      <p:sp>
        <p:nvSpPr>
          <p:cNvPr id="963586" name="Rectangle 2">
            <a:extLst>
              <a:ext uri="{FF2B5EF4-FFF2-40B4-BE49-F238E27FC236}">
                <a16:creationId xmlns:a16="http://schemas.microsoft.com/office/drawing/2014/main" id="{A4DFAF24-A02E-BBD9-BFE6-A6DA7675AFE7}"/>
              </a:ext>
            </a:extLst>
          </p:cNvPr>
          <p:cNvSpPr>
            <a:spLocks noRot="1" noChangeArrowheads="1" noTextEdit="1"/>
          </p:cNvSpPr>
          <p:nvPr>
            <p:ph type="sldImg"/>
          </p:nvPr>
        </p:nvSpPr>
        <p:spPr>
          <a:ln/>
        </p:spPr>
      </p:sp>
      <p:sp>
        <p:nvSpPr>
          <p:cNvPr id="963587" name="Rectangle 3">
            <a:extLst>
              <a:ext uri="{FF2B5EF4-FFF2-40B4-BE49-F238E27FC236}">
                <a16:creationId xmlns:a16="http://schemas.microsoft.com/office/drawing/2014/main" id="{E7CBFB7F-20D9-EB8C-AA59-E386349937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923FC8-2D9C-C610-B63A-29E079E6FADD}"/>
              </a:ext>
            </a:extLst>
          </p:cNvPr>
          <p:cNvSpPr>
            <a:spLocks noGrp="1" noChangeArrowheads="1"/>
          </p:cNvSpPr>
          <p:nvPr>
            <p:ph type="sldNum" sz="quarter" idx="5"/>
          </p:nvPr>
        </p:nvSpPr>
        <p:spPr>
          <a:ln/>
        </p:spPr>
        <p:txBody>
          <a:bodyPr/>
          <a:lstStyle/>
          <a:p>
            <a:fld id="{1E7DD6F9-C434-554A-BDA7-9783541830BC}" type="slidenum">
              <a:rPr lang="en-US" altLang="en-US"/>
              <a:pPr/>
              <a:t>44</a:t>
            </a:fld>
            <a:endParaRPr lang="en-US" altLang="en-US"/>
          </a:p>
        </p:txBody>
      </p:sp>
      <p:sp>
        <p:nvSpPr>
          <p:cNvPr id="964610" name="Rectangle 2">
            <a:extLst>
              <a:ext uri="{FF2B5EF4-FFF2-40B4-BE49-F238E27FC236}">
                <a16:creationId xmlns:a16="http://schemas.microsoft.com/office/drawing/2014/main" id="{F9839F94-838D-65E2-858A-79DA3FA56ECA}"/>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08347510-AB7B-0FB2-5EA8-EBC2DBE1887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6DDCA1-AD7E-7723-0297-60C74F7F51E5}"/>
              </a:ext>
            </a:extLst>
          </p:cNvPr>
          <p:cNvSpPr>
            <a:spLocks noGrp="1" noChangeArrowheads="1"/>
          </p:cNvSpPr>
          <p:nvPr>
            <p:ph type="sldNum" sz="quarter" idx="5"/>
          </p:nvPr>
        </p:nvSpPr>
        <p:spPr>
          <a:ln/>
        </p:spPr>
        <p:txBody>
          <a:bodyPr/>
          <a:lstStyle/>
          <a:p>
            <a:fld id="{072E4FF4-F6E3-2D49-A413-3DAA1301B147}" type="slidenum">
              <a:rPr lang="en-US" altLang="en-US"/>
              <a:pPr/>
              <a:t>45</a:t>
            </a:fld>
            <a:endParaRPr lang="en-US" altLang="en-US"/>
          </a:p>
        </p:txBody>
      </p:sp>
      <p:sp>
        <p:nvSpPr>
          <p:cNvPr id="965634" name="Rectangle 2">
            <a:extLst>
              <a:ext uri="{FF2B5EF4-FFF2-40B4-BE49-F238E27FC236}">
                <a16:creationId xmlns:a16="http://schemas.microsoft.com/office/drawing/2014/main" id="{D1A44C86-215D-171B-E589-0CFB418D8F9A}"/>
              </a:ext>
            </a:extLst>
          </p:cNvPr>
          <p:cNvSpPr>
            <a:spLocks noRot="1" noChangeArrowheads="1" noTextEdit="1"/>
          </p:cNvSpPr>
          <p:nvPr>
            <p:ph type="sldImg"/>
          </p:nvPr>
        </p:nvSpPr>
        <p:spPr>
          <a:ln/>
        </p:spPr>
      </p:sp>
      <p:sp>
        <p:nvSpPr>
          <p:cNvPr id="965635" name="Rectangle 3">
            <a:extLst>
              <a:ext uri="{FF2B5EF4-FFF2-40B4-BE49-F238E27FC236}">
                <a16:creationId xmlns:a16="http://schemas.microsoft.com/office/drawing/2014/main" id="{E94DAE77-F0E9-0467-CCE9-009F046873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E60DDA-2D27-F9FB-CD63-C5232C40A650}"/>
              </a:ext>
            </a:extLst>
          </p:cNvPr>
          <p:cNvSpPr>
            <a:spLocks noGrp="1" noChangeArrowheads="1"/>
          </p:cNvSpPr>
          <p:nvPr>
            <p:ph type="sldNum" sz="quarter" idx="5"/>
          </p:nvPr>
        </p:nvSpPr>
        <p:spPr>
          <a:ln/>
        </p:spPr>
        <p:txBody>
          <a:bodyPr/>
          <a:lstStyle/>
          <a:p>
            <a:fld id="{FB08C40E-F472-F14A-B3D7-85F7F89BCDFD}" type="slidenum">
              <a:rPr lang="en-US" altLang="en-US"/>
              <a:pPr/>
              <a:t>46</a:t>
            </a:fld>
            <a:endParaRPr lang="en-US" altLang="en-US"/>
          </a:p>
        </p:txBody>
      </p:sp>
      <p:sp>
        <p:nvSpPr>
          <p:cNvPr id="966658" name="Rectangle 2">
            <a:extLst>
              <a:ext uri="{FF2B5EF4-FFF2-40B4-BE49-F238E27FC236}">
                <a16:creationId xmlns:a16="http://schemas.microsoft.com/office/drawing/2014/main" id="{37661583-5AB1-0195-D309-A54672CCA465}"/>
              </a:ext>
            </a:extLst>
          </p:cNvPr>
          <p:cNvSpPr>
            <a:spLocks noRot="1" noChangeArrowheads="1" noTextEdit="1"/>
          </p:cNvSpPr>
          <p:nvPr>
            <p:ph type="sldImg"/>
          </p:nvPr>
        </p:nvSpPr>
        <p:spPr>
          <a:ln/>
        </p:spPr>
      </p:sp>
      <p:sp>
        <p:nvSpPr>
          <p:cNvPr id="966659" name="Rectangle 3">
            <a:extLst>
              <a:ext uri="{FF2B5EF4-FFF2-40B4-BE49-F238E27FC236}">
                <a16:creationId xmlns:a16="http://schemas.microsoft.com/office/drawing/2014/main" id="{9385EB36-50EA-5C9F-1B5F-4779D2662D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2B67F9-C256-1E42-3DCA-82A9CC312D46}"/>
              </a:ext>
            </a:extLst>
          </p:cNvPr>
          <p:cNvSpPr>
            <a:spLocks noGrp="1" noChangeArrowheads="1"/>
          </p:cNvSpPr>
          <p:nvPr>
            <p:ph type="sldNum" sz="quarter" idx="5"/>
          </p:nvPr>
        </p:nvSpPr>
        <p:spPr>
          <a:ln/>
        </p:spPr>
        <p:txBody>
          <a:bodyPr/>
          <a:lstStyle/>
          <a:p>
            <a:fld id="{5F186713-7AB3-9442-8DA0-0F36E2EE8014}" type="slidenum">
              <a:rPr lang="en-US" altLang="en-US"/>
              <a:pPr/>
              <a:t>47</a:t>
            </a:fld>
            <a:endParaRPr lang="en-US" altLang="en-US"/>
          </a:p>
        </p:txBody>
      </p:sp>
      <p:sp>
        <p:nvSpPr>
          <p:cNvPr id="967682" name="Rectangle 2">
            <a:extLst>
              <a:ext uri="{FF2B5EF4-FFF2-40B4-BE49-F238E27FC236}">
                <a16:creationId xmlns:a16="http://schemas.microsoft.com/office/drawing/2014/main" id="{5209F5E7-CB85-48DD-45A1-51658377CE1A}"/>
              </a:ext>
            </a:extLst>
          </p:cNvPr>
          <p:cNvSpPr>
            <a:spLocks noRot="1" noChangeArrowheads="1" noTextEdit="1"/>
          </p:cNvSpPr>
          <p:nvPr>
            <p:ph type="sldImg"/>
          </p:nvPr>
        </p:nvSpPr>
        <p:spPr>
          <a:ln/>
        </p:spPr>
      </p:sp>
      <p:sp>
        <p:nvSpPr>
          <p:cNvPr id="967683" name="Rectangle 3">
            <a:extLst>
              <a:ext uri="{FF2B5EF4-FFF2-40B4-BE49-F238E27FC236}">
                <a16:creationId xmlns:a16="http://schemas.microsoft.com/office/drawing/2014/main" id="{F526D81A-BCA3-307D-119B-5353593A7E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B6A570-85C7-BB81-39B8-5866FA98398B}"/>
              </a:ext>
            </a:extLst>
          </p:cNvPr>
          <p:cNvSpPr>
            <a:spLocks noGrp="1" noChangeArrowheads="1"/>
          </p:cNvSpPr>
          <p:nvPr>
            <p:ph type="sldNum" sz="quarter" idx="5"/>
          </p:nvPr>
        </p:nvSpPr>
        <p:spPr>
          <a:ln/>
        </p:spPr>
        <p:txBody>
          <a:bodyPr/>
          <a:lstStyle/>
          <a:p>
            <a:fld id="{538B5E05-FAA3-E644-BC7D-B647A41DFF24}" type="slidenum">
              <a:rPr lang="en-US" altLang="en-US"/>
              <a:pPr/>
              <a:t>48</a:t>
            </a:fld>
            <a:endParaRPr lang="en-US" altLang="en-US"/>
          </a:p>
        </p:txBody>
      </p:sp>
      <p:sp>
        <p:nvSpPr>
          <p:cNvPr id="968706" name="Rectangle 2">
            <a:extLst>
              <a:ext uri="{FF2B5EF4-FFF2-40B4-BE49-F238E27FC236}">
                <a16:creationId xmlns:a16="http://schemas.microsoft.com/office/drawing/2014/main" id="{E3E3E28F-EAA2-9B7A-16BA-C4BA656B6669}"/>
              </a:ext>
            </a:extLst>
          </p:cNvPr>
          <p:cNvSpPr>
            <a:spLocks noRot="1" noChangeArrowheads="1" noTextEdit="1"/>
          </p:cNvSpPr>
          <p:nvPr>
            <p:ph type="sldImg"/>
          </p:nvPr>
        </p:nvSpPr>
        <p:spPr>
          <a:ln/>
        </p:spPr>
      </p:sp>
      <p:sp>
        <p:nvSpPr>
          <p:cNvPr id="968707" name="Rectangle 3">
            <a:extLst>
              <a:ext uri="{FF2B5EF4-FFF2-40B4-BE49-F238E27FC236}">
                <a16:creationId xmlns:a16="http://schemas.microsoft.com/office/drawing/2014/main" id="{FF928DBD-10EF-BEB4-D030-4F4A1249D4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93DD82-F0B5-6F6F-9C8F-2A961FDA8E9E}"/>
              </a:ext>
            </a:extLst>
          </p:cNvPr>
          <p:cNvSpPr>
            <a:spLocks noGrp="1" noChangeArrowheads="1"/>
          </p:cNvSpPr>
          <p:nvPr>
            <p:ph type="sldNum" sz="quarter" idx="5"/>
          </p:nvPr>
        </p:nvSpPr>
        <p:spPr>
          <a:ln/>
        </p:spPr>
        <p:txBody>
          <a:bodyPr/>
          <a:lstStyle/>
          <a:p>
            <a:fld id="{E6CB528B-27F4-3F4A-81F3-29B070B601AC}" type="slidenum">
              <a:rPr lang="en-US" altLang="en-US"/>
              <a:pPr/>
              <a:t>49</a:t>
            </a:fld>
            <a:endParaRPr lang="en-US" altLang="en-US"/>
          </a:p>
        </p:txBody>
      </p:sp>
      <p:sp>
        <p:nvSpPr>
          <p:cNvPr id="969730" name="Rectangle 2">
            <a:extLst>
              <a:ext uri="{FF2B5EF4-FFF2-40B4-BE49-F238E27FC236}">
                <a16:creationId xmlns:a16="http://schemas.microsoft.com/office/drawing/2014/main" id="{D98DABF6-418E-13DE-9869-FC0334A80BA7}"/>
              </a:ext>
            </a:extLst>
          </p:cNvPr>
          <p:cNvSpPr>
            <a:spLocks noRot="1" noChangeArrowheads="1" noTextEdit="1"/>
          </p:cNvSpPr>
          <p:nvPr>
            <p:ph type="sldImg"/>
          </p:nvPr>
        </p:nvSpPr>
        <p:spPr>
          <a:ln/>
        </p:spPr>
      </p:sp>
      <p:sp>
        <p:nvSpPr>
          <p:cNvPr id="969731" name="Rectangle 3">
            <a:extLst>
              <a:ext uri="{FF2B5EF4-FFF2-40B4-BE49-F238E27FC236}">
                <a16:creationId xmlns:a16="http://schemas.microsoft.com/office/drawing/2014/main" id="{7542C029-163B-E870-8A8E-BF283F1FB3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B430C96-F002-E5B0-51D9-A5A8CCAC08FD}"/>
              </a:ext>
            </a:extLst>
          </p:cNvPr>
          <p:cNvSpPr>
            <a:spLocks noGrp="1" noChangeArrowheads="1"/>
          </p:cNvSpPr>
          <p:nvPr>
            <p:ph type="sldNum" sz="quarter" idx="5"/>
          </p:nvPr>
        </p:nvSpPr>
        <p:spPr>
          <a:ln/>
        </p:spPr>
        <p:txBody>
          <a:bodyPr/>
          <a:lstStyle/>
          <a:p>
            <a:fld id="{BBC17F4E-ED82-1D4C-886F-47B4F8B1B171}" type="slidenum">
              <a:rPr lang="en-US" altLang="en-US"/>
              <a:pPr/>
              <a:t>5</a:t>
            </a:fld>
            <a:endParaRPr lang="en-US" altLang="en-US"/>
          </a:p>
        </p:txBody>
      </p:sp>
      <p:sp>
        <p:nvSpPr>
          <p:cNvPr id="920578" name="Rectangle 2">
            <a:extLst>
              <a:ext uri="{FF2B5EF4-FFF2-40B4-BE49-F238E27FC236}">
                <a16:creationId xmlns:a16="http://schemas.microsoft.com/office/drawing/2014/main" id="{7D9D79AC-3626-5AE2-F85B-35875E6A5827}"/>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43E3E378-4171-28AF-7301-2F7F11DA3E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086B6A-9F11-D677-FD1A-98DA3893D08E}"/>
              </a:ext>
            </a:extLst>
          </p:cNvPr>
          <p:cNvSpPr>
            <a:spLocks noGrp="1" noChangeArrowheads="1"/>
          </p:cNvSpPr>
          <p:nvPr>
            <p:ph type="sldNum" sz="quarter" idx="5"/>
          </p:nvPr>
        </p:nvSpPr>
        <p:spPr>
          <a:ln/>
        </p:spPr>
        <p:txBody>
          <a:bodyPr/>
          <a:lstStyle/>
          <a:p>
            <a:fld id="{7D74F54D-F7CC-3F4F-A9A0-7ADD6B9C84BE}" type="slidenum">
              <a:rPr lang="en-US" altLang="en-US"/>
              <a:pPr/>
              <a:t>50</a:t>
            </a:fld>
            <a:endParaRPr lang="en-US" altLang="en-US"/>
          </a:p>
        </p:txBody>
      </p:sp>
      <p:sp>
        <p:nvSpPr>
          <p:cNvPr id="970754" name="Rectangle 2">
            <a:extLst>
              <a:ext uri="{FF2B5EF4-FFF2-40B4-BE49-F238E27FC236}">
                <a16:creationId xmlns:a16="http://schemas.microsoft.com/office/drawing/2014/main" id="{96884756-3335-18BE-2701-DFF95D90B145}"/>
              </a:ext>
            </a:extLst>
          </p:cNvPr>
          <p:cNvSpPr>
            <a:spLocks noRot="1" noChangeArrowheads="1" noTextEdit="1"/>
          </p:cNvSpPr>
          <p:nvPr>
            <p:ph type="sldImg"/>
          </p:nvPr>
        </p:nvSpPr>
        <p:spPr>
          <a:ln/>
        </p:spPr>
      </p:sp>
      <p:sp>
        <p:nvSpPr>
          <p:cNvPr id="970755" name="Rectangle 3">
            <a:extLst>
              <a:ext uri="{FF2B5EF4-FFF2-40B4-BE49-F238E27FC236}">
                <a16:creationId xmlns:a16="http://schemas.microsoft.com/office/drawing/2014/main" id="{277F2D77-1EA6-DE5E-ABD3-4C7FA272D0B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BFBEFA-8269-69F6-04A8-FA579946289E}"/>
              </a:ext>
            </a:extLst>
          </p:cNvPr>
          <p:cNvSpPr>
            <a:spLocks noGrp="1" noChangeArrowheads="1"/>
          </p:cNvSpPr>
          <p:nvPr>
            <p:ph type="sldNum" sz="quarter" idx="5"/>
          </p:nvPr>
        </p:nvSpPr>
        <p:spPr>
          <a:ln/>
        </p:spPr>
        <p:txBody>
          <a:bodyPr/>
          <a:lstStyle/>
          <a:p>
            <a:fld id="{C07B90FE-35BF-D64B-A2F8-C30BD3826735}" type="slidenum">
              <a:rPr lang="en-US" altLang="en-US"/>
              <a:pPr/>
              <a:t>51</a:t>
            </a:fld>
            <a:endParaRPr lang="en-US" altLang="en-US"/>
          </a:p>
        </p:txBody>
      </p:sp>
      <p:sp>
        <p:nvSpPr>
          <p:cNvPr id="971778" name="Rectangle 2">
            <a:extLst>
              <a:ext uri="{FF2B5EF4-FFF2-40B4-BE49-F238E27FC236}">
                <a16:creationId xmlns:a16="http://schemas.microsoft.com/office/drawing/2014/main" id="{C267F42C-8984-3477-D610-09D08FFA890A}"/>
              </a:ext>
            </a:extLst>
          </p:cNvPr>
          <p:cNvSpPr>
            <a:spLocks noRot="1" noChangeArrowheads="1" noTextEdit="1"/>
          </p:cNvSpPr>
          <p:nvPr>
            <p:ph type="sldImg"/>
          </p:nvPr>
        </p:nvSpPr>
        <p:spPr>
          <a:ln/>
        </p:spPr>
      </p:sp>
      <p:sp>
        <p:nvSpPr>
          <p:cNvPr id="971779" name="Rectangle 3">
            <a:extLst>
              <a:ext uri="{FF2B5EF4-FFF2-40B4-BE49-F238E27FC236}">
                <a16:creationId xmlns:a16="http://schemas.microsoft.com/office/drawing/2014/main" id="{FD00D61E-8EC8-B921-EBD4-1A93570B4B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CF5271-5DF3-BBE5-956A-13DAC1CF7379}"/>
              </a:ext>
            </a:extLst>
          </p:cNvPr>
          <p:cNvSpPr>
            <a:spLocks noGrp="1" noChangeArrowheads="1"/>
          </p:cNvSpPr>
          <p:nvPr>
            <p:ph type="sldNum" sz="quarter" idx="5"/>
          </p:nvPr>
        </p:nvSpPr>
        <p:spPr>
          <a:ln/>
        </p:spPr>
        <p:txBody>
          <a:bodyPr/>
          <a:lstStyle/>
          <a:p>
            <a:fld id="{E27C9BD5-C3C8-9548-97C8-3FDAECD2B4A3}" type="slidenum">
              <a:rPr lang="en-US" altLang="en-US"/>
              <a:pPr/>
              <a:t>52</a:t>
            </a:fld>
            <a:endParaRPr lang="en-US" altLang="en-US"/>
          </a:p>
        </p:txBody>
      </p:sp>
      <p:sp>
        <p:nvSpPr>
          <p:cNvPr id="972802" name="Rectangle 2">
            <a:extLst>
              <a:ext uri="{FF2B5EF4-FFF2-40B4-BE49-F238E27FC236}">
                <a16:creationId xmlns:a16="http://schemas.microsoft.com/office/drawing/2014/main" id="{FFEA45C8-D488-C427-B636-2C121E5EDB80}"/>
              </a:ext>
            </a:extLst>
          </p:cNvPr>
          <p:cNvSpPr>
            <a:spLocks noRot="1" noChangeArrowheads="1" noTextEdit="1"/>
          </p:cNvSpPr>
          <p:nvPr>
            <p:ph type="sldImg"/>
          </p:nvPr>
        </p:nvSpPr>
        <p:spPr>
          <a:ln/>
        </p:spPr>
      </p:sp>
      <p:sp>
        <p:nvSpPr>
          <p:cNvPr id="972803" name="Rectangle 3">
            <a:extLst>
              <a:ext uri="{FF2B5EF4-FFF2-40B4-BE49-F238E27FC236}">
                <a16:creationId xmlns:a16="http://schemas.microsoft.com/office/drawing/2014/main" id="{14CCE62A-5276-1330-E91F-BD2053465B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3B9D9B-1650-D5CE-9FE8-E401137C5573}"/>
              </a:ext>
            </a:extLst>
          </p:cNvPr>
          <p:cNvSpPr>
            <a:spLocks noGrp="1" noChangeArrowheads="1"/>
          </p:cNvSpPr>
          <p:nvPr>
            <p:ph type="sldNum" sz="quarter" idx="5"/>
          </p:nvPr>
        </p:nvSpPr>
        <p:spPr>
          <a:ln/>
        </p:spPr>
        <p:txBody>
          <a:bodyPr/>
          <a:lstStyle/>
          <a:p>
            <a:fld id="{BB32B390-AC55-664F-BA22-8DCFADFE43CF}" type="slidenum">
              <a:rPr lang="en-US" altLang="en-US"/>
              <a:pPr/>
              <a:t>53</a:t>
            </a:fld>
            <a:endParaRPr lang="en-US" altLang="en-US"/>
          </a:p>
        </p:txBody>
      </p:sp>
      <p:sp>
        <p:nvSpPr>
          <p:cNvPr id="973826" name="Rectangle 2">
            <a:extLst>
              <a:ext uri="{FF2B5EF4-FFF2-40B4-BE49-F238E27FC236}">
                <a16:creationId xmlns:a16="http://schemas.microsoft.com/office/drawing/2014/main" id="{E4EDA1B9-5DAA-46E6-C606-DBB07EA7615E}"/>
              </a:ext>
            </a:extLst>
          </p:cNvPr>
          <p:cNvSpPr>
            <a:spLocks noRot="1" noChangeArrowheads="1" noTextEdit="1"/>
          </p:cNvSpPr>
          <p:nvPr>
            <p:ph type="sldImg"/>
          </p:nvPr>
        </p:nvSpPr>
        <p:spPr>
          <a:ln/>
        </p:spPr>
      </p:sp>
      <p:sp>
        <p:nvSpPr>
          <p:cNvPr id="973827" name="Rectangle 3">
            <a:extLst>
              <a:ext uri="{FF2B5EF4-FFF2-40B4-BE49-F238E27FC236}">
                <a16:creationId xmlns:a16="http://schemas.microsoft.com/office/drawing/2014/main" id="{320951C4-39C4-B4EC-CCE9-050E568204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F38997B-AC66-D251-6DF4-664CB5C1572A}"/>
              </a:ext>
            </a:extLst>
          </p:cNvPr>
          <p:cNvSpPr>
            <a:spLocks noGrp="1" noChangeArrowheads="1"/>
          </p:cNvSpPr>
          <p:nvPr>
            <p:ph type="sldNum" sz="quarter" idx="5"/>
          </p:nvPr>
        </p:nvSpPr>
        <p:spPr>
          <a:ln/>
        </p:spPr>
        <p:txBody>
          <a:bodyPr/>
          <a:lstStyle/>
          <a:p>
            <a:fld id="{5B699707-7A62-7D49-9967-2D9EECA175B9}" type="slidenum">
              <a:rPr lang="en-US" altLang="en-US"/>
              <a:pPr/>
              <a:t>54</a:t>
            </a:fld>
            <a:endParaRPr lang="en-US" altLang="en-US"/>
          </a:p>
        </p:txBody>
      </p:sp>
      <p:sp>
        <p:nvSpPr>
          <p:cNvPr id="974850" name="Rectangle 2">
            <a:extLst>
              <a:ext uri="{FF2B5EF4-FFF2-40B4-BE49-F238E27FC236}">
                <a16:creationId xmlns:a16="http://schemas.microsoft.com/office/drawing/2014/main" id="{314EB1E5-85C5-4A27-DCB1-1190927B0825}"/>
              </a:ext>
            </a:extLst>
          </p:cNvPr>
          <p:cNvSpPr>
            <a:spLocks noRot="1" noChangeArrowheads="1" noTextEdit="1"/>
          </p:cNvSpPr>
          <p:nvPr>
            <p:ph type="sldImg"/>
          </p:nvPr>
        </p:nvSpPr>
        <p:spPr>
          <a:ln/>
        </p:spPr>
      </p:sp>
      <p:sp>
        <p:nvSpPr>
          <p:cNvPr id="974851" name="Rectangle 3">
            <a:extLst>
              <a:ext uri="{FF2B5EF4-FFF2-40B4-BE49-F238E27FC236}">
                <a16:creationId xmlns:a16="http://schemas.microsoft.com/office/drawing/2014/main" id="{9F6A99B6-B8D0-F8A3-48D9-704CDF0FB5A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3243BB-5A96-57A1-489D-C21B75554DF0}"/>
              </a:ext>
            </a:extLst>
          </p:cNvPr>
          <p:cNvSpPr>
            <a:spLocks noGrp="1" noChangeArrowheads="1"/>
          </p:cNvSpPr>
          <p:nvPr>
            <p:ph type="sldNum" sz="quarter" idx="5"/>
          </p:nvPr>
        </p:nvSpPr>
        <p:spPr>
          <a:ln/>
        </p:spPr>
        <p:txBody>
          <a:bodyPr/>
          <a:lstStyle/>
          <a:p>
            <a:fld id="{D4ACA2BF-D2E1-C247-A4CC-327E52C8D372}" type="slidenum">
              <a:rPr lang="en-US" altLang="en-US"/>
              <a:pPr/>
              <a:t>55</a:t>
            </a:fld>
            <a:endParaRPr lang="en-US" altLang="en-US"/>
          </a:p>
        </p:txBody>
      </p:sp>
      <p:sp>
        <p:nvSpPr>
          <p:cNvPr id="975874" name="Rectangle 2">
            <a:extLst>
              <a:ext uri="{FF2B5EF4-FFF2-40B4-BE49-F238E27FC236}">
                <a16:creationId xmlns:a16="http://schemas.microsoft.com/office/drawing/2014/main" id="{1F3804E3-1F57-8D69-38CC-261DCAA0718D}"/>
              </a:ext>
            </a:extLst>
          </p:cNvPr>
          <p:cNvSpPr>
            <a:spLocks noRot="1" noChangeArrowheads="1" noTextEdit="1"/>
          </p:cNvSpPr>
          <p:nvPr>
            <p:ph type="sldImg"/>
          </p:nvPr>
        </p:nvSpPr>
        <p:spPr>
          <a:ln/>
        </p:spPr>
      </p:sp>
      <p:sp>
        <p:nvSpPr>
          <p:cNvPr id="975875" name="Rectangle 3">
            <a:extLst>
              <a:ext uri="{FF2B5EF4-FFF2-40B4-BE49-F238E27FC236}">
                <a16:creationId xmlns:a16="http://schemas.microsoft.com/office/drawing/2014/main" id="{BD71EB59-89C1-7F07-F05D-854EF1A0F43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28F16B-535A-1239-00A0-0C1CC95A6F64}"/>
              </a:ext>
            </a:extLst>
          </p:cNvPr>
          <p:cNvSpPr>
            <a:spLocks noGrp="1" noChangeArrowheads="1"/>
          </p:cNvSpPr>
          <p:nvPr>
            <p:ph type="sldNum" sz="quarter" idx="5"/>
          </p:nvPr>
        </p:nvSpPr>
        <p:spPr>
          <a:ln/>
        </p:spPr>
        <p:txBody>
          <a:bodyPr/>
          <a:lstStyle/>
          <a:p>
            <a:fld id="{B664F87A-D3C4-6142-A4FA-1A0788AD0074}" type="slidenum">
              <a:rPr lang="en-US" altLang="en-US"/>
              <a:pPr/>
              <a:t>6</a:t>
            </a:fld>
            <a:endParaRPr lang="en-US" altLang="en-US"/>
          </a:p>
        </p:txBody>
      </p:sp>
      <p:sp>
        <p:nvSpPr>
          <p:cNvPr id="921602" name="Rectangle 2">
            <a:extLst>
              <a:ext uri="{FF2B5EF4-FFF2-40B4-BE49-F238E27FC236}">
                <a16:creationId xmlns:a16="http://schemas.microsoft.com/office/drawing/2014/main" id="{ABAE35EE-FCF7-AA81-3AD0-D39ACFCA53A8}"/>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0537D10F-ED42-5184-8958-DF0CBD307A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0F0445-A480-E655-3913-7DCC8D85BE8C}"/>
              </a:ext>
            </a:extLst>
          </p:cNvPr>
          <p:cNvSpPr>
            <a:spLocks noGrp="1" noChangeArrowheads="1"/>
          </p:cNvSpPr>
          <p:nvPr>
            <p:ph type="sldNum" sz="quarter" idx="5"/>
          </p:nvPr>
        </p:nvSpPr>
        <p:spPr>
          <a:ln/>
        </p:spPr>
        <p:txBody>
          <a:bodyPr/>
          <a:lstStyle/>
          <a:p>
            <a:fld id="{0FBBCAE2-6963-A545-B0C0-1DF2928924A9}" type="slidenum">
              <a:rPr lang="en-US" altLang="en-US"/>
              <a:pPr/>
              <a:t>7</a:t>
            </a:fld>
            <a:endParaRPr lang="en-US" altLang="en-US"/>
          </a:p>
        </p:txBody>
      </p:sp>
      <p:sp>
        <p:nvSpPr>
          <p:cNvPr id="922626" name="Rectangle 2">
            <a:extLst>
              <a:ext uri="{FF2B5EF4-FFF2-40B4-BE49-F238E27FC236}">
                <a16:creationId xmlns:a16="http://schemas.microsoft.com/office/drawing/2014/main" id="{379CCD15-DCDF-2CD6-BC72-E06A56E1D3F4}"/>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9956E9D3-481B-5BDD-EA17-3D4E392E82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A17E47-C360-9CED-3280-ED994A8FCD7E}"/>
              </a:ext>
            </a:extLst>
          </p:cNvPr>
          <p:cNvSpPr>
            <a:spLocks noGrp="1" noChangeArrowheads="1"/>
          </p:cNvSpPr>
          <p:nvPr>
            <p:ph type="sldNum" sz="quarter" idx="5"/>
          </p:nvPr>
        </p:nvSpPr>
        <p:spPr>
          <a:ln/>
        </p:spPr>
        <p:txBody>
          <a:bodyPr/>
          <a:lstStyle/>
          <a:p>
            <a:fld id="{AAEEFFD6-2E9B-9D48-B973-EA4CB1DE69FA}" type="slidenum">
              <a:rPr lang="en-US" altLang="en-US"/>
              <a:pPr/>
              <a:t>8</a:t>
            </a:fld>
            <a:endParaRPr lang="en-US" altLang="en-US"/>
          </a:p>
        </p:txBody>
      </p:sp>
      <p:sp>
        <p:nvSpPr>
          <p:cNvPr id="923650" name="Rectangle 2">
            <a:extLst>
              <a:ext uri="{FF2B5EF4-FFF2-40B4-BE49-F238E27FC236}">
                <a16:creationId xmlns:a16="http://schemas.microsoft.com/office/drawing/2014/main" id="{C91591C4-2371-9638-7992-A1B849D7AE64}"/>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BB424EDE-13DC-1E70-D1E0-0DBC3743A2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9D52DB-DF03-4C85-76F5-EBA3F2C143B9}"/>
              </a:ext>
            </a:extLst>
          </p:cNvPr>
          <p:cNvSpPr>
            <a:spLocks noGrp="1" noChangeArrowheads="1"/>
          </p:cNvSpPr>
          <p:nvPr>
            <p:ph type="sldNum" sz="quarter" idx="5"/>
          </p:nvPr>
        </p:nvSpPr>
        <p:spPr>
          <a:ln/>
        </p:spPr>
        <p:txBody>
          <a:bodyPr/>
          <a:lstStyle/>
          <a:p>
            <a:fld id="{BAD0DFA9-6C39-7A44-B1A0-16744B45D031}" type="slidenum">
              <a:rPr lang="en-US" altLang="en-US"/>
              <a:pPr/>
              <a:t>9</a:t>
            </a:fld>
            <a:endParaRPr lang="en-US" altLang="en-US"/>
          </a:p>
        </p:txBody>
      </p:sp>
      <p:sp>
        <p:nvSpPr>
          <p:cNvPr id="924674" name="Rectangle 2">
            <a:extLst>
              <a:ext uri="{FF2B5EF4-FFF2-40B4-BE49-F238E27FC236}">
                <a16:creationId xmlns:a16="http://schemas.microsoft.com/office/drawing/2014/main" id="{22329AFF-B19F-F22C-B038-392E3D6C009C}"/>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4FE21DE2-3275-4B5A-1286-800B3B52B9E3}"/>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8CF6E2D5-1A5E-5E82-AAE0-582421AEF4D9}"/>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4F0529F8-B966-5C38-B32B-DBE390BA436F}"/>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341A8338-B1EE-3910-B40B-5848594E30E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59DB4542-5D3B-34F5-E5C4-FC4F82FB8EE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CC5665E1-AAAD-6023-850C-C4FECFA69555}"/>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626F471F-2B31-32E9-DDCF-001D8BE4BE7C}"/>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1EEA41C5-F30F-D4BE-739D-9E3AFC2719D0}"/>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D5878665-2616-2E11-6F14-BFB304F4D62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5AC1EF00-849E-1B6A-E753-B503E56D4D29}"/>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9AA34EAC-AB41-B163-7826-60A1368D6949}"/>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F73B3095-C29E-5EB4-C21F-1210B3893C8B}"/>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3C2AE2C4-1F8E-2E37-6FAB-A70C42A9FE41}"/>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191A1B8E-13DC-E178-89E8-ED7732ED7B67}"/>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5A787B25-26A7-29BB-71DB-03899AAF2600}"/>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28FCAD63-A242-028F-45B9-1762DA23FA97}"/>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4CD64BF2-A7F0-BE45-8FED-1300C25FA696}" type="slidenum">
              <a:rPr lang="en-US" altLang="en-US"/>
              <a:pPr/>
              <a:t>‹#›</a:t>
            </a:fld>
            <a:endParaRPr lang="en-US" altLang="en-US"/>
          </a:p>
        </p:txBody>
      </p:sp>
      <p:sp>
        <p:nvSpPr>
          <p:cNvPr id="210961" name="Text Box 17">
            <a:extLst>
              <a:ext uri="{FF2B5EF4-FFF2-40B4-BE49-F238E27FC236}">
                <a16:creationId xmlns:a16="http://schemas.microsoft.com/office/drawing/2014/main" id="{8073DBB6-700F-B00F-BB59-3CB4F3007750}"/>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5420D902-D06F-0BCA-AC44-779DD810A5B3}"/>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B55-F0A1-3B8A-DFAD-03FC745AAB7E}"/>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E655FC-89F0-B9E3-E371-2673FB17160D}"/>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7059781-BFCF-D25A-119C-3D9C06ACBB5A}"/>
              </a:ext>
            </a:extLst>
          </p:cNvPr>
          <p:cNvSpPr>
            <a:spLocks noGrp="1"/>
          </p:cNvSpPr>
          <p:nvPr>
            <p:ph type="sldNum" sz="quarter" idx="10"/>
          </p:nvPr>
        </p:nvSpPr>
        <p:spPr/>
        <p:txBody>
          <a:bodyPr/>
          <a:lstStyle>
            <a:lvl1pPr>
              <a:defRPr/>
            </a:lvl1pPr>
          </a:lstStyle>
          <a:p>
            <a:r>
              <a:rPr lang="en-US" altLang="en-US"/>
              <a:t>26.</a:t>
            </a:r>
            <a:fld id="{EA78C097-6A3F-DD45-8723-CA6C9272033D}" type="slidenum">
              <a:rPr lang="en-US" altLang="en-US"/>
              <a:pPr/>
              <a:t>‹#›</a:t>
            </a:fld>
            <a:endParaRPr lang="en-US" altLang="en-US"/>
          </a:p>
        </p:txBody>
      </p:sp>
    </p:spTree>
    <p:extLst>
      <p:ext uri="{BB962C8B-B14F-4D97-AF65-F5344CB8AC3E}">
        <p14:creationId xmlns:p14="http://schemas.microsoft.com/office/powerpoint/2010/main" val="269695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CA8BB9-E755-0F53-F1C9-490A8FDF48DE}"/>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9D9D3-C159-7332-D082-14E88F25377B}"/>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A89840CD-E0F8-A225-1280-E0866BC424CF}"/>
              </a:ext>
            </a:extLst>
          </p:cNvPr>
          <p:cNvSpPr>
            <a:spLocks noGrp="1"/>
          </p:cNvSpPr>
          <p:nvPr>
            <p:ph type="sldNum" sz="quarter" idx="10"/>
          </p:nvPr>
        </p:nvSpPr>
        <p:spPr/>
        <p:txBody>
          <a:bodyPr/>
          <a:lstStyle>
            <a:lvl1pPr>
              <a:defRPr/>
            </a:lvl1pPr>
          </a:lstStyle>
          <a:p>
            <a:r>
              <a:rPr lang="en-US" altLang="en-US"/>
              <a:t>26.</a:t>
            </a:r>
            <a:fld id="{0B23F12B-74AA-0D42-8011-B4AE7E6A79E8}" type="slidenum">
              <a:rPr lang="en-US" altLang="en-US"/>
              <a:pPr/>
              <a:t>‹#›</a:t>
            </a:fld>
            <a:endParaRPr lang="en-US" altLang="en-US"/>
          </a:p>
        </p:txBody>
      </p:sp>
    </p:spTree>
    <p:extLst>
      <p:ext uri="{BB962C8B-B14F-4D97-AF65-F5344CB8AC3E}">
        <p14:creationId xmlns:p14="http://schemas.microsoft.com/office/powerpoint/2010/main" val="4260465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A104B4-4F03-A5CB-FA8F-01136555AB98}"/>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5FDB91E7-D9E6-A9BC-01F6-70D8FC05C57F}"/>
              </a:ext>
            </a:extLst>
          </p:cNvPr>
          <p:cNvSpPr>
            <a:spLocks noGrp="1"/>
          </p:cNvSpPr>
          <p:nvPr>
            <p:ph type="sldNum" sz="quarter" idx="10"/>
          </p:nvPr>
        </p:nvSpPr>
        <p:spPr>
          <a:xfrm>
            <a:off x="0" y="6400800"/>
            <a:ext cx="1905000" cy="457200"/>
          </a:xfrm>
        </p:spPr>
        <p:txBody>
          <a:bodyPr/>
          <a:lstStyle>
            <a:lvl1pPr>
              <a:defRPr/>
            </a:lvl1pPr>
          </a:lstStyle>
          <a:p>
            <a:r>
              <a:rPr lang="en-US" altLang="en-US"/>
              <a:t>26.</a:t>
            </a:r>
            <a:fld id="{0F857298-DAE0-A74F-BF42-97779AE99D97}" type="slidenum">
              <a:rPr lang="en-US" altLang="en-US"/>
              <a:pPr/>
              <a:t>‹#›</a:t>
            </a:fld>
            <a:endParaRPr lang="en-US" altLang="en-US"/>
          </a:p>
        </p:txBody>
      </p:sp>
    </p:spTree>
    <p:extLst>
      <p:ext uri="{BB962C8B-B14F-4D97-AF65-F5344CB8AC3E}">
        <p14:creationId xmlns:p14="http://schemas.microsoft.com/office/powerpoint/2010/main" val="1064096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5045-1165-0D73-E34B-58719C077D85}"/>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1CBF2E7-21A2-84ED-BD8D-8FDF9097234E}"/>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01E31FC9-276E-A501-C999-80AF1C7A9579}"/>
              </a:ext>
            </a:extLst>
          </p:cNvPr>
          <p:cNvSpPr>
            <a:spLocks noGrp="1"/>
          </p:cNvSpPr>
          <p:nvPr>
            <p:ph type="sldNum" sz="quarter" idx="10"/>
          </p:nvPr>
        </p:nvSpPr>
        <p:spPr/>
        <p:txBody>
          <a:bodyPr/>
          <a:lstStyle>
            <a:lvl1pPr>
              <a:defRPr/>
            </a:lvl1pPr>
          </a:lstStyle>
          <a:p>
            <a:r>
              <a:rPr lang="en-US" altLang="en-US"/>
              <a:t>26.</a:t>
            </a:r>
            <a:fld id="{FCEB9BC1-7A19-8445-96A1-71BF84BF843A}" type="slidenum">
              <a:rPr lang="en-US" altLang="en-US"/>
              <a:pPr/>
              <a:t>‹#›</a:t>
            </a:fld>
            <a:endParaRPr lang="en-US" altLang="en-US"/>
          </a:p>
        </p:txBody>
      </p:sp>
    </p:spTree>
    <p:extLst>
      <p:ext uri="{BB962C8B-B14F-4D97-AF65-F5344CB8AC3E}">
        <p14:creationId xmlns:p14="http://schemas.microsoft.com/office/powerpoint/2010/main" val="278539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26A9-9771-2573-A056-6E9DB465E023}"/>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A987FE-89EA-C3EA-FE1E-C4E1DA747570}"/>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8A63E1AB-0F06-C9BD-9ECB-068E00D70584}"/>
              </a:ext>
            </a:extLst>
          </p:cNvPr>
          <p:cNvSpPr>
            <a:spLocks noGrp="1"/>
          </p:cNvSpPr>
          <p:nvPr>
            <p:ph type="sldNum" sz="quarter" idx="10"/>
          </p:nvPr>
        </p:nvSpPr>
        <p:spPr/>
        <p:txBody>
          <a:bodyPr/>
          <a:lstStyle>
            <a:lvl1pPr>
              <a:defRPr/>
            </a:lvl1pPr>
          </a:lstStyle>
          <a:p>
            <a:r>
              <a:rPr lang="en-US" altLang="en-US"/>
              <a:t>26.</a:t>
            </a:r>
            <a:fld id="{F41EE9E6-B618-E845-ACB4-F20843F233A2}" type="slidenum">
              <a:rPr lang="en-US" altLang="en-US"/>
              <a:pPr/>
              <a:t>‹#›</a:t>
            </a:fld>
            <a:endParaRPr lang="en-US" altLang="en-US"/>
          </a:p>
        </p:txBody>
      </p:sp>
    </p:spTree>
    <p:extLst>
      <p:ext uri="{BB962C8B-B14F-4D97-AF65-F5344CB8AC3E}">
        <p14:creationId xmlns:p14="http://schemas.microsoft.com/office/powerpoint/2010/main" val="2303099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D216-9202-3028-8854-01E46267FABE}"/>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13EE823-077F-C8E5-0781-AD2F57FFC045}"/>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81F443-61F4-D848-2A4B-7F738A4A42DF}"/>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E45D9C2-F080-F42D-5F4E-DBF24139FBEB}"/>
              </a:ext>
            </a:extLst>
          </p:cNvPr>
          <p:cNvSpPr>
            <a:spLocks noGrp="1"/>
          </p:cNvSpPr>
          <p:nvPr>
            <p:ph type="sldNum" sz="quarter" idx="10"/>
          </p:nvPr>
        </p:nvSpPr>
        <p:spPr/>
        <p:txBody>
          <a:bodyPr/>
          <a:lstStyle>
            <a:lvl1pPr>
              <a:defRPr/>
            </a:lvl1pPr>
          </a:lstStyle>
          <a:p>
            <a:r>
              <a:rPr lang="en-US" altLang="en-US"/>
              <a:t>26.</a:t>
            </a:r>
            <a:fld id="{6288EA9B-B39F-2A4C-A29E-B274244A9C3F}" type="slidenum">
              <a:rPr lang="en-US" altLang="en-US"/>
              <a:pPr/>
              <a:t>‹#›</a:t>
            </a:fld>
            <a:endParaRPr lang="en-US" altLang="en-US"/>
          </a:p>
        </p:txBody>
      </p:sp>
    </p:spTree>
    <p:extLst>
      <p:ext uri="{BB962C8B-B14F-4D97-AF65-F5344CB8AC3E}">
        <p14:creationId xmlns:p14="http://schemas.microsoft.com/office/powerpoint/2010/main" val="88298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C1EB-4F9E-0BBD-25FA-2959B24828B7}"/>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C6049C8-59B0-99AD-93A8-1BFFA266AB62}"/>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877B6-37D4-DE0F-20C9-CEA8E6C4077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F837DC-0894-2D17-E7E4-8D8CDFEF58E5}"/>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A4262-A995-E24C-2D9D-96903C7FA3BE}"/>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BA98037-5270-F0A2-BB8B-B66018D4A311}"/>
              </a:ext>
            </a:extLst>
          </p:cNvPr>
          <p:cNvSpPr>
            <a:spLocks noGrp="1"/>
          </p:cNvSpPr>
          <p:nvPr>
            <p:ph type="sldNum" sz="quarter" idx="10"/>
          </p:nvPr>
        </p:nvSpPr>
        <p:spPr/>
        <p:txBody>
          <a:bodyPr/>
          <a:lstStyle>
            <a:lvl1pPr>
              <a:defRPr/>
            </a:lvl1pPr>
          </a:lstStyle>
          <a:p>
            <a:r>
              <a:rPr lang="en-US" altLang="en-US"/>
              <a:t>26.</a:t>
            </a:r>
            <a:fld id="{CA9304AF-720E-524D-9A83-C980D3B395C5}" type="slidenum">
              <a:rPr lang="en-US" altLang="en-US"/>
              <a:pPr/>
              <a:t>‹#›</a:t>
            </a:fld>
            <a:endParaRPr lang="en-US" altLang="en-US"/>
          </a:p>
        </p:txBody>
      </p:sp>
    </p:spTree>
    <p:extLst>
      <p:ext uri="{BB962C8B-B14F-4D97-AF65-F5344CB8AC3E}">
        <p14:creationId xmlns:p14="http://schemas.microsoft.com/office/powerpoint/2010/main" val="3968583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83C1-4AEE-763C-3772-0A202817455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49434BC-74E3-EED0-2C21-2BC3DE9A85D5}"/>
              </a:ext>
            </a:extLst>
          </p:cNvPr>
          <p:cNvSpPr>
            <a:spLocks noGrp="1"/>
          </p:cNvSpPr>
          <p:nvPr>
            <p:ph type="sldNum" sz="quarter" idx="10"/>
          </p:nvPr>
        </p:nvSpPr>
        <p:spPr/>
        <p:txBody>
          <a:bodyPr/>
          <a:lstStyle>
            <a:lvl1pPr>
              <a:defRPr/>
            </a:lvl1pPr>
          </a:lstStyle>
          <a:p>
            <a:r>
              <a:rPr lang="en-US" altLang="en-US"/>
              <a:t>26.</a:t>
            </a:r>
            <a:fld id="{4AACC5BB-8B11-0C46-B497-465D7D73C3AE}" type="slidenum">
              <a:rPr lang="en-US" altLang="en-US"/>
              <a:pPr/>
              <a:t>‹#›</a:t>
            </a:fld>
            <a:endParaRPr lang="en-US" altLang="en-US"/>
          </a:p>
        </p:txBody>
      </p:sp>
    </p:spTree>
    <p:extLst>
      <p:ext uri="{BB962C8B-B14F-4D97-AF65-F5344CB8AC3E}">
        <p14:creationId xmlns:p14="http://schemas.microsoft.com/office/powerpoint/2010/main" val="2865132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BD19F8-ABE0-F7A8-92D1-3DE4F52A03F0}"/>
              </a:ext>
            </a:extLst>
          </p:cNvPr>
          <p:cNvSpPr>
            <a:spLocks noGrp="1"/>
          </p:cNvSpPr>
          <p:nvPr>
            <p:ph type="sldNum" sz="quarter" idx="10"/>
          </p:nvPr>
        </p:nvSpPr>
        <p:spPr/>
        <p:txBody>
          <a:bodyPr/>
          <a:lstStyle>
            <a:lvl1pPr>
              <a:defRPr/>
            </a:lvl1pPr>
          </a:lstStyle>
          <a:p>
            <a:r>
              <a:rPr lang="en-US" altLang="en-US"/>
              <a:t>26.</a:t>
            </a:r>
            <a:fld id="{6DC8F32E-78B7-5145-8E8C-E296DEB658CC}" type="slidenum">
              <a:rPr lang="en-US" altLang="en-US"/>
              <a:pPr/>
              <a:t>‹#›</a:t>
            </a:fld>
            <a:endParaRPr lang="en-US" altLang="en-US"/>
          </a:p>
        </p:txBody>
      </p:sp>
    </p:spTree>
    <p:extLst>
      <p:ext uri="{BB962C8B-B14F-4D97-AF65-F5344CB8AC3E}">
        <p14:creationId xmlns:p14="http://schemas.microsoft.com/office/powerpoint/2010/main" val="3212200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8DB29-4D73-9964-7DF9-54731380DCAD}"/>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6D5A85-74A6-DD36-B626-B4BF363B8542}"/>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7AF126-1DEE-5E38-E037-246185AAAE7D}"/>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C4370856-D765-FD62-8F1C-762F185ACC7F}"/>
              </a:ext>
            </a:extLst>
          </p:cNvPr>
          <p:cNvSpPr>
            <a:spLocks noGrp="1"/>
          </p:cNvSpPr>
          <p:nvPr>
            <p:ph type="sldNum" sz="quarter" idx="10"/>
          </p:nvPr>
        </p:nvSpPr>
        <p:spPr/>
        <p:txBody>
          <a:bodyPr/>
          <a:lstStyle>
            <a:lvl1pPr>
              <a:defRPr/>
            </a:lvl1pPr>
          </a:lstStyle>
          <a:p>
            <a:r>
              <a:rPr lang="en-US" altLang="en-US"/>
              <a:t>26.</a:t>
            </a:r>
            <a:fld id="{491B654B-1419-CA45-8817-C28BD8111203}" type="slidenum">
              <a:rPr lang="en-US" altLang="en-US"/>
              <a:pPr/>
              <a:t>‹#›</a:t>
            </a:fld>
            <a:endParaRPr lang="en-US" altLang="en-US"/>
          </a:p>
        </p:txBody>
      </p:sp>
    </p:spTree>
    <p:extLst>
      <p:ext uri="{BB962C8B-B14F-4D97-AF65-F5344CB8AC3E}">
        <p14:creationId xmlns:p14="http://schemas.microsoft.com/office/powerpoint/2010/main" val="328202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062D-4095-DF19-B3D0-F0F6278EF065}"/>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A2E36D-1BA4-028D-DC67-507119F8C22F}"/>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0430B2-0850-C4A6-B900-3B5B459B8D3F}"/>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96217C87-C8C3-DB1C-EE97-BE4180EF4F98}"/>
              </a:ext>
            </a:extLst>
          </p:cNvPr>
          <p:cNvSpPr>
            <a:spLocks noGrp="1"/>
          </p:cNvSpPr>
          <p:nvPr>
            <p:ph type="sldNum" sz="quarter" idx="10"/>
          </p:nvPr>
        </p:nvSpPr>
        <p:spPr/>
        <p:txBody>
          <a:bodyPr/>
          <a:lstStyle>
            <a:lvl1pPr>
              <a:defRPr/>
            </a:lvl1pPr>
          </a:lstStyle>
          <a:p>
            <a:r>
              <a:rPr lang="en-US" altLang="en-US"/>
              <a:t>26.</a:t>
            </a:r>
            <a:fld id="{C3925DF2-A8F1-0C4B-B33C-13E402BB78CF}" type="slidenum">
              <a:rPr lang="en-US" altLang="en-US"/>
              <a:pPr/>
              <a:t>‹#›</a:t>
            </a:fld>
            <a:endParaRPr lang="en-US" altLang="en-US"/>
          </a:p>
        </p:txBody>
      </p:sp>
    </p:spTree>
    <p:extLst>
      <p:ext uri="{BB962C8B-B14F-4D97-AF65-F5344CB8AC3E}">
        <p14:creationId xmlns:p14="http://schemas.microsoft.com/office/powerpoint/2010/main" val="258575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89922235-3E14-7484-9B9E-DFD0006A5FB1}"/>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26.</a:t>
            </a:r>
            <a:fld id="{FB4D8C3F-45F2-C347-B379-92D00B8333E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1.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7A30AF2F-7BF6-2924-84B7-EFE411DB2DE5}"/>
              </a:ext>
            </a:extLst>
          </p:cNvPr>
          <p:cNvSpPr>
            <a:spLocks noGrp="1"/>
          </p:cNvSpPr>
          <p:nvPr>
            <p:ph type="sldNum" sz="quarter" idx="10"/>
          </p:nvPr>
        </p:nvSpPr>
        <p:spPr/>
        <p:txBody>
          <a:bodyPr/>
          <a:lstStyle/>
          <a:p>
            <a:r>
              <a:rPr lang="en-US" altLang="en-US"/>
              <a:t>26.</a:t>
            </a:r>
            <a:fld id="{575B7A11-4B1C-8C4D-A07F-B7B31185DA26}" type="slidenum">
              <a:rPr lang="en-US" altLang="en-US"/>
              <a:pPr/>
              <a:t>1</a:t>
            </a:fld>
            <a:endParaRPr lang="en-US" altLang="en-US"/>
          </a:p>
        </p:txBody>
      </p:sp>
      <p:pic>
        <p:nvPicPr>
          <p:cNvPr id="976898" name="Picture 2">
            <a:extLst>
              <a:ext uri="{FF2B5EF4-FFF2-40B4-BE49-F238E27FC236}">
                <a16:creationId xmlns:a16="http://schemas.microsoft.com/office/drawing/2014/main" id="{D3555257-A327-BBC9-FB04-D9991446A75A}"/>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6899" name="Rectangle 3">
            <a:extLst>
              <a:ext uri="{FF2B5EF4-FFF2-40B4-BE49-F238E27FC236}">
                <a16:creationId xmlns:a16="http://schemas.microsoft.com/office/drawing/2014/main" id="{DC9DF500-3DE0-4BDC-3874-36F23CC6E139}"/>
              </a:ext>
            </a:extLst>
          </p:cNvPr>
          <p:cNvSpPr>
            <a:spLocks noChangeArrowheads="1"/>
          </p:cNvSpPr>
          <p:nvPr/>
        </p:nvSpPr>
        <p:spPr bwMode="auto">
          <a:xfrm>
            <a:off x="1143000" y="2514600"/>
            <a:ext cx="68580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26</a:t>
            </a:r>
          </a:p>
          <a:p>
            <a:pPr algn="ctr"/>
            <a:endParaRPr lang="en-US" altLang="en-US" sz="2000">
              <a:solidFill>
                <a:schemeClr val="tx2"/>
              </a:solidFill>
            </a:endParaRPr>
          </a:p>
          <a:p>
            <a:pPr algn="ctr"/>
            <a:r>
              <a:rPr lang="en-US" altLang="en-US" sz="4400"/>
              <a:t>Remote Logging, </a:t>
            </a:r>
            <a:br>
              <a:rPr lang="en-US" altLang="en-US" sz="4400"/>
            </a:br>
            <a:r>
              <a:rPr lang="en-US" altLang="en-US" sz="4400"/>
              <a:t>Electronic Mail,</a:t>
            </a:r>
          </a:p>
          <a:p>
            <a:pPr algn="ctr"/>
            <a:r>
              <a:rPr lang="en-US" altLang="en-US" sz="4400"/>
              <a:t>and File Transfer</a:t>
            </a:r>
          </a:p>
        </p:txBody>
      </p:sp>
      <p:sp>
        <p:nvSpPr>
          <p:cNvPr id="976900" name="Text Box 4">
            <a:extLst>
              <a:ext uri="{FF2B5EF4-FFF2-40B4-BE49-F238E27FC236}">
                <a16:creationId xmlns:a16="http://schemas.microsoft.com/office/drawing/2014/main" id="{1DABE5E5-73E1-41E1-C2CB-B6C1A955368E}"/>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3E87F1-CC80-8D14-C5F3-71369D2BBCD7}"/>
              </a:ext>
            </a:extLst>
          </p:cNvPr>
          <p:cNvSpPr>
            <a:spLocks noGrp="1"/>
          </p:cNvSpPr>
          <p:nvPr>
            <p:ph type="sldNum" sz="quarter" idx="10"/>
          </p:nvPr>
        </p:nvSpPr>
        <p:spPr/>
        <p:txBody>
          <a:bodyPr/>
          <a:lstStyle/>
          <a:p>
            <a:r>
              <a:rPr lang="en-US" altLang="en-US"/>
              <a:t>26.</a:t>
            </a:r>
            <a:fld id="{B0FE5193-A657-A645-9146-87D05E865E25}" type="slidenum">
              <a:rPr lang="en-US" altLang="en-US"/>
              <a:pPr/>
              <a:t>10</a:t>
            </a:fld>
            <a:endParaRPr lang="en-US" altLang="en-US"/>
          </a:p>
        </p:txBody>
      </p:sp>
      <p:sp>
        <p:nvSpPr>
          <p:cNvPr id="900098" name="Rectangle 2">
            <a:extLst>
              <a:ext uri="{FF2B5EF4-FFF2-40B4-BE49-F238E27FC236}">
                <a16:creationId xmlns:a16="http://schemas.microsoft.com/office/drawing/2014/main" id="{1247BB71-C7D8-EE22-DE67-845C6BF0EC8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099" name="Rectangle 3">
            <a:extLst>
              <a:ext uri="{FF2B5EF4-FFF2-40B4-BE49-F238E27FC236}">
                <a16:creationId xmlns:a16="http://schemas.microsoft.com/office/drawing/2014/main" id="{F7D8FD2E-DCD5-7B18-243D-6C50974CBA5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0" name="Rectangle 4">
            <a:extLst>
              <a:ext uri="{FF2B5EF4-FFF2-40B4-BE49-F238E27FC236}">
                <a16:creationId xmlns:a16="http://schemas.microsoft.com/office/drawing/2014/main" id="{DD31BBB3-108B-F4CD-B385-94A65793D86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1" name="Rectangle 5">
            <a:extLst>
              <a:ext uri="{FF2B5EF4-FFF2-40B4-BE49-F238E27FC236}">
                <a16:creationId xmlns:a16="http://schemas.microsoft.com/office/drawing/2014/main" id="{26D0BDE9-5DA9-9756-26D2-50CA8D392FB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2" name="Rectangle 6">
            <a:extLst>
              <a:ext uri="{FF2B5EF4-FFF2-40B4-BE49-F238E27FC236}">
                <a16:creationId xmlns:a16="http://schemas.microsoft.com/office/drawing/2014/main" id="{5D5D96AD-377D-7CE1-0CAD-0006A61C8BD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3" name="Rectangle 7">
            <a:extLst>
              <a:ext uri="{FF2B5EF4-FFF2-40B4-BE49-F238E27FC236}">
                <a16:creationId xmlns:a16="http://schemas.microsoft.com/office/drawing/2014/main" id="{DD93BC15-1366-07F1-9633-5B0EFE4EDA1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4" name="Rectangle 8">
            <a:extLst>
              <a:ext uri="{FF2B5EF4-FFF2-40B4-BE49-F238E27FC236}">
                <a16:creationId xmlns:a16="http://schemas.microsoft.com/office/drawing/2014/main" id="{D25AF197-E6BE-3CCA-30CF-157719C512C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5" name="Rectangle 9">
            <a:extLst>
              <a:ext uri="{FF2B5EF4-FFF2-40B4-BE49-F238E27FC236}">
                <a16:creationId xmlns:a16="http://schemas.microsoft.com/office/drawing/2014/main" id="{60918DCB-3F73-B88F-9631-6AAF21727A63}"/>
              </a:ext>
            </a:extLst>
          </p:cNvPr>
          <p:cNvSpPr>
            <a:spLocks noChangeArrowheads="1"/>
          </p:cNvSpPr>
          <p:nvPr/>
        </p:nvSpPr>
        <p:spPr bwMode="auto">
          <a:xfrm>
            <a:off x="228600" y="990600"/>
            <a:ext cx="8686800" cy="43624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26.4 shows an example of option negotiation. In this example, the client wants the server to echo each character sent to the server. The echo option is enabled by the server because it is the server that sends the characters back to the user terminal. Therefore, the client should request from the server the enabling of the option using DO. The request consists of three characters: IAC, DO, and ECHO. The server accepts the request and enables the option. It informs the client by sending the three-character approval: IAC, WILL, and ECHO.</a:t>
            </a:r>
          </a:p>
        </p:txBody>
      </p:sp>
      <p:sp>
        <p:nvSpPr>
          <p:cNvPr id="900107" name="Text Box 11">
            <a:extLst>
              <a:ext uri="{FF2B5EF4-FFF2-40B4-BE49-F238E27FC236}">
                <a16:creationId xmlns:a16="http://schemas.microsoft.com/office/drawing/2014/main" id="{3F8CD738-BE28-3EBF-0ABE-1A0FD430CD14}"/>
              </a:ext>
            </a:extLst>
          </p:cNvPr>
          <p:cNvSpPr txBox="1">
            <a:spLocks noChangeArrowheads="1"/>
          </p:cNvSpPr>
          <p:nvPr/>
        </p:nvSpPr>
        <p:spPr bwMode="auto">
          <a:xfrm>
            <a:off x="1068388" y="-76200"/>
            <a:ext cx="2487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94CED6-E15F-C27F-98FB-0D3BA9E3B3C6}"/>
              </a:ext>
            </a:extLst>
          </p:cNvPr>
          <p:cNvSpPr>
            <a:spLocks noGrp="1"/>
          </p:cNvSpPr>
          <p:nvPr>
            <p:ph type="sldNum" sz="quarter" idx="10"/>
          </p:nvPr>
        </p:nvSpPr>
        <p:spPr/>
        <p:txBody>
          <a:bodyPr/>
          <a:lstStyle/>
          <a:p>
            <a:r>
              <a:rPr lang="en-US" altLang="en-US"/>
              <a:t>26.</a:t>
            </a:r>
            <a:fld id="{51497217-2ACF-A04F-B282-8AA0B347021C}" type="slidenum">
              <a:rPr lang="en-US" altLang="en-US"/>
              <a:pPr/>
              <a:t>11</a:t>
            </a:fld>
            <a:endParaRPr lang="en-US" altLang="en-US"/>
          </a:p>
        </p:txBody>
      </p:sp>
      <p:sp>
        <p:nvSpPr>
          <p:cNvPr id="862210" name="Line 2">
            <a:extLst>
              <a:ext uri="{FF2B5EF4-FFF2-40B4-BE49-F238E27FC236}">
                <a16:creationId xmlns:a16="http://schemas.microsoft.com/office/drawing/2014/main" id="{C3829344-56A1-7FA1-1DD8-79609A5D70E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3A6900FA-0E3F-D0E7-C9D8-443C35FEFF9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417D8246-031B-3D9F-C211-6E8827F1E738}"/>
              </a:ext>
            </a:extLst>
          </p:cNvPr>
          <p:cNvSpPr txBox="1">
            <a:spLocks noChangeArrowheads="1"/>
          </p:cNvSpPr>
          <p:nvPr/>
        </p:nvSpPr>
        <p:spPr bwMode="auto">
          <a:xfrm>
            <a:off x="304800" y="762000"/>
            <a:ext cx="4670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26.4  </a:t>
            </a:r>
            <a:r>
              <a:rPr lang="en-US" altLang="en-US" sz="2000" i="1">
                <a:latin typeface="Times New Roman" panose="02020603050405020304" pitchFamily="18" charset="0"/>
              </a:rPr>
              <a:t>Example 26.1: Echo option</a:t>
            </a:r>
          </a:p>
        </p:txBody>
      </p:sp>
      <p:sp>
        <p:nvSpPr>
          <p:cNvPr id="862213" name="Line 5">
            <a:extLst>
              <a:ext uri="{FF2B5EF4-FFF2-40B4-BE49-F238E27FC236}">
                <a16:creationId xmlns:a16="http://schemas.microsoft.com/office/drawing/2014/main" id="{C9BEE56F-345D-8B3B-F885-6EEE34F1D0D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70A828EF-FBCF-011B-3470-7156F497A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175" y="1784350"/>
            <a:ext cx="5229225" cy="332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9BDB9B-CB10-09F9-716D-BB531B1279BC}"/>
              </a:ext>
            </a:extLst>
          </p:cNvPr>
          <p:cNvSpPr>
            <a:spLocks noGrp="1"/>
          </p:cNvSpPr>
          <p:nvPr>
            <p:ph type="sldNum" sz="quarter" idx="10"/>
          </p:nvPr>
        </p:nvSpPr>
        <p:spPr/>
        <p:txBody>
          <a:bodyPr/>
          <a:lstStyle/>
          <a:p>
            <a:r>
              <a:rPr lang="en-US" altLang="en-US"/>
              <a:t>26.</a:t>
            </a:r>
            <a:fld id="{78D9A317-47AF-FB46-978E-1E9DE831BEFE}" type="slidenum">
              <a:rPr lang="en-US" altLang="en-US"/>
              <a:pPr/>
              <a:t>12</a:t>
            </a:fld>
            <a:endParaRPr lang="en-US" altLang="en-US"/>
          </a:p>
        </p:txBody>
      </p:sp>
      <p:sp>
        <p:nvSpPr>
          <p:cNvPr id="894978" name="Text Box 2">
            <a:extLst>
              <a:ext uri="{FF2B5EF4-FFF2-40B4-BE49-F238E27FC236}">
                <a16:creationId xmlns:a16="http://schemas.microsoft.com/office/drawing/2014/main" id="{8A78135F-E5C6-AADC-FE7C-B805C1CBCFB6}"/>
              </a:ext>
            </a:extLst>
          </p:cNvPr>
          <p:cNvSpPr txBox="1">
            <a:spLocks noChangeArrowheads="1"/>
          </p:cNvSpPr>
          <p:nvPr/>
        </p:nvSpPr>
        <p:spPr bwMode="auto">
          <a:xfrm>
            <a:off x="1760538" y="1676400"/>
            <a:ext cx="465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26.4  </a:t>
            </a:r>
            <a:r>
              <a:rPr lang="en-US" altLang="en-US" sz="2000" i="1">
                <a:latin typeface="Times New Roman" panose="02020603050405020304" pitchFamily="18" charset="0"/>
              </a:rPr>
              <a:t>Character set for suboptions</a:t>
            </a:r>
          </a:p>
        </p:txBody>
      </p:sp>
      <p:pic>
        <p:nvPicPr>
          <p:cNvPr id="894980" name="Picture 4">
            <a:extLst>
              <a:ext uri="{FF2B5EF4-FFF2-40B4-BE49-F238E27FC236}">
                <a16:creationId xmlns:a16="http://schemas.microsoft.com/office/drawing/2014/main" id="{1DA8ACE8-3F3D-8A4A-E95F-DC3F7F8E6D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4188" y="2057400"/>
            <a:ext cx="5484812"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B9616F-F3FA-A9C8-2BEC-AB7EFACBDAC4}"/>
              </a:ext>
            </a:extLst>
          </p:cNvPr>
          <p:cNvSpPr>
            <a:spLocks noGrp="1"/>
          </p:cNvSpPr>
          <p:nvPr>
            <p:ph type="sldNum" sz="quarter" idx="10"/>
          </p:nvPr>
        </p:nvSpPr>
        <p:spPr/>
        <p:txBody>
          <a:bodyPr/>
          <a:lstStyle/>
          <a:p>
            <a:r>
              <a:rPr lang="en-US" altLang="en-US"/>
              <a:t>26.</a:t>
            </a:r>
            <a:fld id="{A1463A65-DFA2-6F4D-A9B4-D22A157A82C4}" type="slidenum">
              <a:rPr lang="en-US" altLang="en-US"/>
              <a:pPr/>
              <a:t>13</a:t>
            </a:fld>
            <a:endParaRPr lang="en-US" altLang="en-US"/>
          </a:p>
        </p:txBody>
      </p:sp>
      <p:sp>
        <p:nvSpPr>
          <p:cNvPr id="901122" name="Rectangle 2">
            <a:extLst>
              <a:ext uri="{FF2B5EF4-FFF2-40B4-BE49-F238E27FC236}">
                <a16:creationId xmlns:a16="http://schemas.microsoft.com/office/drawing/2014/main" id="{EC308CBE-4BB8-1858-A680-855EC52730F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3" name="Rectangle 3">
            <a:extLst>
              <a:ext uri="{FF2B5EF4-FFF2-40B4-BE49-F238E27FC236}">
                <a16:creationId xmlns:a16="http://schemas.microsoft.com/office/drawing/2014/main" id="{29308D59-E969-A0B1-F8F4-3C571B2AF76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4" name="Rectangle 4">
            <a:extLst>
              <a:ext uri="{FF2B5EF4-FFF2-40B4-BE49-F238E27FC236}">
                <a16:creationId xmlns:a16="http://schemas.microsoft.com/office/drawing/2014/main" id="{369946E2-BF8B-AE9D-610A-78142116529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5" name="Rectangle 5">
            <a:extLst>
              <a:ext uri="{FF2B5EF4-FFF2-40B4-BE49-F238E27FC236}">
                <a16:creationId xmlns:a16="http://schemas.microsoft.com/office/drawing/2014/main" id="{6BCB52FB-4F65-6B78-61E4-04A2405C077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6" name="Rectangle 6">
            <a:extLst>
              <a:ext uri="{FF2B5EF4-FFF2-40B4-BE49-F238E27FC236}">
                <a16:creationId xmlns:a16="http://schemas.microsoft.com/office/drawing/2014/main" id="{9C25E144-095D-D1CC-56AE-C95CA5B606A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7" name="Rectangle 7">
            <a:extLst>
              <a:ext uri="{FF2B5EF4-FFF2-40B4-BE49-F238E27FC236}">
                <a16:creationId xmlns:a16="http://schemas.microsoft.com/office/drawing/2014/main" id="{5313124F-BA33-E5AD-C5C2-6543EB5F6EB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8" name="Rectangle 8">
            <a:extLst>
              <a:ext uri="{FF2B5EF4-FFF2-40B4-BE49-F238E27FC236}">
                <a16:creationId xmlns:a16="http://schemas.microsoft.com/office/drawing/2014/main" id="{C5985E00-46EE-877A-2DB5-9AD2FA342E3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9" name="Rectangle 9">
            <a:extLst>
              <a:ext uri="{FF2B5EF4-FFF2-40B4-BE49-F238E27FC236}">
                <a16:creationId xmlns:a16="http://schemas.microsoft.com/office/drawing/2014/main" id="{5949B73F-DE47-53FF-428D-0650D052B13C}"/>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Figure 26.5 shows an example of suboption negotiation. In this example, the client wants to negotiate the type </a:t>
            </a:r>
            <a:br>
              <a:rPr lang="en-US" altLang="en-US" sz="2800" i="1">
                <a:latin typeface="Times New Roman" panose="02020603050405020304" pitchFamily="18" charset="0"/>
              </a:rPr>
            </a:br>
            <a:r>
              <a:rPr lang="en-US" altLang="en-US" sz="2800" i="1">
                <a:latin typeface="Times New Roman" panose="02020603050405020304" pitchFamily="18" charset="0"/>
              </a:rPr>
              <a:t>of the terminal.</a:t>
            </a:r>
          </a:p>
        </p:txBody>
      </p:sp>
      <p:sp>
        <p:nvSpPr>
          <p:cNvPr id="901131" name="Text Box 11">
            <a:extLst>
              <a:ext uri="{FF2B5EF4-FFF2-40B4-BE49-F238E27FC236}">
                <a16:creationId xmlns:a16="http://schemas.microsoft.com/office/drawing/2014/main" id="{1F9BF0BC-BDCD-0BA7-C3AB-CD0B57148416}"/>
              </a:ext>
            </a:extLst>
          </p:cNvPr>
          <p:cNvSpPr txBox="1">
            <a:spLocks noChangeArrowheads="1"/>
          </p:cNvSpPr>
          <p:nvPr/>
        </p:nvSpPr>
        <p:spPr bwMode="auto">
          <a:xfrm>
            <a:off x="1068388" y="30163"/>
            <a:ext cx="2487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8878B7-FB00-A4C7-950B-036ED6BE9BBA}"/>
              </a:ext>
            </a:extLst>
          </p:cNvPr>
          <p:cNvSpPr>
            <a:spLocks noGrp="1"/>
          </p:cNvSpPr>
          <p:nvPr>
            <p:ph type="sldNum" sz="quarter" idx="10"/>
          </p:nvPr>
        </p:nvSpPr>
        <p:spPr/>
        <p:txBody>
          <a:bodyPr/>
          <a:lstStyle/>
          <a:p>
            <a:r>
              <a:rPr lang="en-US" altLang="en-US"/>
              <a:t>26.</a:t>
            </a:r>
            <a:fld id="{54BBA495-75DE-2B43-8C72-0BADF38273AA}" type="slidenum">
              <a:rPr lang="en-US" altLang="en-US"/>
              <a:pPr/>
              <a:t>14</a:t>
            </a:fld>
            <a:endParaRPr lang="en-US" altLang="en-US"/>
          </a:p>
        </p:txBody>
      </p:sp>
      <p:sp>
        <p:nvSpPr>
          <p:cNvPr id="863234" name="Line 2">
            <a:extLst>
              <a:ext uri="{FF2B5EF4-FFF2-40B4-BE49-F238E27FC236}">
                <a16:creationId xmlns:a16="http://schemas.microsoft.com/office/drawing/2014/main" id="{3F273547-E2C1-D74C-3529-ADECE0EAF4D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3DD2ABC0-A465-9633-373C-59EE2AD42F1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0D18BB1D-C739-C488-407E-B66E745B3FB4}"/>
              </a:ext>
            </a:extLst>
          </p:cNvPr>
          <p:cNvSpPr txBox="1">
            <a:spLocks noChangeArrowheads="1"/>
          </p:cNvSpPr>
          <p:nvPr/>
        </p:nvSpPr>
        <p:spPr bwMode="auto">
          <a:xfrm>
            <a:off x="304800" y="762000"/>
            <a:ext cx="535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26.5  </a:t>
            </a:r>
            <a:r>
              <a:rPr lang="en-US" altLang="en-US" sz="2000" i="1">
                <a:latin typeface="Times New Roman" panose="02020603050405020304" pitchFamily="18" charset="0"/>
              </a:rPr>
              <a:t>Example of suboption negotiation</a:t>
            </a:r>
          </a:p>
        </p:txBody>
      </p:sp>
      <p:sp>
        <p:nvSpPr>
          <p:cNvPr id="863237" name="Line 5">
            <a:extLst>
              <a:ext uri="{FF2B5EF4-FFF2-40B4-BE49-F238E27FC236}">
                <a16:creationId xmlns:a16="http://schemas.microsoft.com/office/drawing/2014/main" id="{C112F5D0-577A-306D-A8C5-A21BCD8104D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40" name="Picture 8">
            <a:extLst>
              <a:ext uri="{FF2B5EF4-FFF2-40B4-BE49-F238E27FC236}">
                <a16:creationId xmlns:a16="http://schemas.microsoft.com/office/drawing/2014/main" id="{B0AE7B2E-555F-9DFC-CBA1-213B66B4C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2055813"/>
            <a:ext cx="6572250" cy="327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C99AAA-3BF1-5B46-2FBF-7B43A455EA0B}"/>
              </a:ext>
            </a:extLst>
          </p:cNvPr>
          <p:cNvSpPr>
            <a:spLocks noGrp="1"/>
          </p:cNvSpPr>
          <p:nvPr>
            <p:ph type="sldNum" sz="quarter" idx="10"/>
          </p:nvPr>
        </p:nvSpPr>
        <p:spPr/>
        <p:txBody>
          <a:bodyPr/>
          <a:lstStyle/>
          <a:p>
            <a:r>
              <a:rPr lang="en-US" altLang="en-US"/>
              <a:t>26.</a:t>
            </a:r>
            <a:fld id="{8FEAEF43-C201-534B-985A-CE743E8906D6}" type="slidenum">
              <a:rPr lang="en-US" altLang="en-US"/>
              <a:pPr/>
              <a:t>15</a:t>
            </a:fld>
            <a:endParaRPr lang="en-US" altLang="en-US"/>
          </a:p>
        </p:txBody>
      </p:sp>
      <p:sp>
        <p:nvSpPr>
          <p:cNvPr id="857090" name="Rectangle 2">
            <a:extLst>
              <a:ext uri="{FF2B5EF4-FFF2-40B4-BE49-F238E27FC236}">
                <a16:creationId xmlns:a16="http://schemas.microsoft.com/office/drawing/2014/main" id="{9AD23EC4-082F-B03F-22A0-C56FD5194D31}"/>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7091" name="Text Box 3">
            <a:extLst>
              <a:ext uri="{FF2B5EF4-FFF2-40B4-BE49-F238E27FC236}">
                <a16:creationId xmlns:a16="http://schemas.microsoft.com/office/drawing/2014/main" id="{D8E5691A-F319-6BF3-7987-18D74D51D6F7}"/>
              </a:ext>
            </a:extLst>
          </p:cNvPr>
          <p:cNvSpPr txBox="1">
            <a:spLocks noChangeArrowheads="1"/>
          </p:cNvSpPr>
          <p:nvPr/>
        </p:nvSpPr>
        <p:spPr bwMode="auto">
          <a:xfrm>
            <a:off x="228600" y="406400"/>
            <a:ext cx="5178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26-2   ELECTRONIC MAIL</a:t>
            </a:r>
          </a:p>
        </p:txBody>
      </p:sp>
      <p:sp>
        <p:nvSpPr>
          <p:cNvPr id="857092" name="Text Box 4">
            <a:extLst>
              <a:ext uri="{FF2B5EF4-FFF2-40B4-BE49-F238E27FC236}">
                <a16:creationId xmlns:a16="http://schemas.microsoft.com/office/drawing/2014/main" id="{DED5ECF0-2DB0-1FDD-57D4-C8C337807A4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7093" name="Rectangle 5">
            <a:extLst>
              <a:ext uri="{FF2B5EF4-FFF2-40B4-BE49-F238E27FC236}">
                <a16:creationId xmlns:a16="http://schemas.microsoft.com/office/drawing/2014/main" id="{6C5D9350-546A-B347-1805-129518BDA653}"/>
              </a:ext>
            </a:extLst>
          </p:cNvPr>
          <p:cNvSpPr>
            <a:spLocks noChangeArrowheads="1"/>
          </p:cNvSpPr>
          <p:nvPr/>
        </p:nvSpPr>
        <p:spPr bwMode="auto">
          <a:xfrm>
            <a:off x="304800" y="14478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One of the most popular Internet services is electronic mail (e-mail). The designers of the Internet probably never imagined the popularity of this application program. Its architecture consists of several components that we discuss in this chapter.</a:t>
            </a:r>
          </a:p>
        </p:txBody>
      </p:sp>
      <p:sp>
        <p:nvSpPr>
          <p:cNvPr id="857094" name="Rectangle 6">
            <a:extLst>
              <a:ext uri="{FF2B5EF4-FFF2-40B4-BE49-F238E27FC236}">
                <a16:creationId xmlns:a16="http://schemas.microsoft.com/office/drawing/2014/main" id="{661BA5AA-986F-D344-DC47-4E0DCB4B8E51}"/>
              </a:ext>
            </a:extLst>
          </p:cNvPr>
          <p:cNvSpPr>
            <a:spLocks noChangeArrowheads="1"/>
          </p:cNvSpPr>
          <p:nvPr/>
        </p:nvSpPr>
        <p:spPr bwMode="auto">
          <a:xfrm>
            <a:off x="152400" y="4438650"/>
            <a:ext cx="6705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Architecture</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User Agent</a:t>
            </a:r>
          </a:p>
          <a:p>
            <a:pPr>
              <a:buClr>
                <a:schemeClr val="tx1"/>
              </a:buClr>
              <a:buSzPct val="117000"/>
              <a:buFont typeface="Wingdings" pitchFamily="2" charset="2"/>
              <a:buNone/>
            </a:pPr>
            <a:r>
              <a:rPr lang="fr-FR" altLang="en-US" sz="2400">
                <a:solidFill>
                  <a:srgbClr val="0033CC"/>
                </a:solidFill>
                <a:latin typeface="Times New Roman" panose="02020603050405020304" pitchFamily="18" charset="0"/>
              </a:rPr>
              <a:t>Message Transfer Agent: SMTP</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Message Access Agent: POP and IMAP</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Web-Based Mail</a:t>
            </a:r>
          </a:p>
        </p:txBody>
      </p:sp>
      <p:sp>
        <p:nvSpPr>
          <p:cNvPr id="857095" name="Text Box 7">
            <a:extLst>
              <a:ext uri="{FF2B5EF4-FFF2-40B4-BE49-F238E27FC236}">
                <a16:creationId xmlns:a16="http://schemas.microsoft.com/office/drawing/2014/main" id="{F51F9DDD-A0FB-B79E-1BC4-1162984E8F0C}"/>
              </a:ext>
            </a:extLst>
          </p:cNvPr>
          <p:cNvSpPr txBox="1">
            <a:spLocks noChangeArrowheads="1"/>
          </p:cNvSpPr>
          <p:nvPr/>
        </p:nvSpPr>
        <p:spPr bwMode="auto">
          <a:xfrm>
            <a:off x="165100" y="3962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8A3C5-FEA8-5FAE-EEFB-095B4C1CF208}"/>
              </a:ext>
            </a:extLst>
          </p:cNvPr>
          <p:cNvSpPr>
            <a:spLocks noGrp="1"/>
          </p:cNvSpPr>
          <p:nvPr>
            <p:ph type="sldNum" sz="quarter" idx="10"/>
          </p:nvPr>
        </p:nvSpPr>
        <p:spPr/>
        <p:txBody>
          <a:bodyPr/>
          <a:lstStyle/>
          <a:p>
            <a:r>
              <a:rPr lang="en-US" altLang="en-US"/>
              <a:t>26.</a:t>
            </a:r>
            <a:fld id="{9891D171-3732-A04B-BEAF-26F46EE10AA9}" type="slidenum">
              <a:rPr lang="en-US" altLang="en-US"/>
              <a:pPr/>
              <a:t>16</a:t>
            </a:fld>
            <a:endParaRPr lang="en-US" altLang="en-US"/>
          </a:p>
        </p:txBody>
      </p:sp>
      <p:sp>
        <p:nvSpPr>
          <p:cNvPr id="864258" name="Line 2">
            <a:extLst>
              <a:ext uri="{FF2B5EF4-FFF2-40B4-BE49-F238E27FC236}">
                <a16:creationId xmlns:a16="http://schemas.microsoft.com/office/drawing/2014/main" id="{2AE8DFBC-7A55-9CBB-05C4-08EA5D6A499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0C9A51C2-9411-30A4-772E-AAFCB5287B3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46A4632F-7360-1CEA-D0C6-C3A9F2FCF66E}"/>
              </a:ext>
            </a:extLst>
          </p:cNvPr>
          <p:cNvSpPr txBox="1">
            <a:spLocks noChangeArrowheads="1"/>
          </p:cNvSpPr>
          <p:nvPr/>
        </p:nvSpPr>
        <p:spPr bwMode="auto">
          <a:xfrm>
            <a:off x="304800" y="762000"/>
            <a:ext cx="5157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26.6  </a:t>
            </a:r>
            <a:r>
              <a:rPr lang="en-US" altLang="en-US" sz="2000" i="1">
                <a:latin typeface="Times New Roman" panose="02020603050405020304" pitchFamily="18" charset="0"/>
              </a:rPr>
              <a:t>First scenario in electronic mail</a:t>
            </a:r>
          </a:p>
        </p:txBody>
      </p:sp>
      <p:sp>
        <p:nvSpPr>
          <p:cNvPr id="864261" name="Line 5">
            <a:extLst>
              <a:ext uri="{FF2B5EF4-FFF2-40B4-BE49-F238E27FC236}">
                <a16:creationId xmlns:a16="http://schemas.microsoft.com/office/drawing/2014/main" id="{831F4F61-4243-6645-AB30-B90F9E8F1FD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2617E47C-3152-ED29-5628-9F46CFC67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2286000"/>
            <a:ext cx="633412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C80C59-5428-246E-35EF-BEB5B7EB2283}"/>
              </a:ext>
            </a:extLst>
          </p:cNvPr>
          <p:cNvSpPr>
            <a:spLocks noGrp="1"/>
          </p:cNvSpPr>
          <p:nvPr>
            <p:ph type="sldNum" sz="quarter" idx="10"/>
          </p:nvPr>
        </p:nvSpPr>
        <p:spPr/>
        <p:txBody>
          <a:bodyPr/>
          <a:lstStyle/>
          <a:p>
            <a:r>
              <a:rPr lang="en-US" altLang="en-US"/>
              <a:t>26.</a:t>
            </a:r>
            <a:fld id="{71F4427F-AFF3-5446-AA3B-8C8CB67AA2F6}" type="slidenum">
              <a:rPr lang="en-US" altLang="en-US"/>
              <a:pPr/>
              <a:t>17</a:t>
            </a:fld>
            <a:endParaRPr lang="en-US" altLang="en-US"/>
          </a:p>
        </p:txBody>
      </p:sp>
      <p:sp>
        <p:nvSpPr>
          <p:cNvPr id="883714" name="Rectangle 2">
            <a:extLst>
              <a:ext uri="{FF2B5EF4-FFF2-40B4-BE49-F238E27FC236}">
                <a16:creationId xmlns:a16="http://schemas.microsoft.com/office/drawing/2014/main" id="{1C19F44B-C955-6D54-4799-863093DDA2D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5" name="Rectangle 3">
            <a:extLst>
              <a:ext uri="{FF2B5EF4-FFF2-40B4-BE49-F238E27FC236}">
                <a16:creationId xmlns:a16="http://schemas.microsoft.com/office/drawing/2014/main" id="{539A6524-7D3E-0EEC-6B2A-CF6ACAC2B0F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6" name="Rectangle 4">
            <a:extLst>
              <a:ext uri="{FF2B5EF4-FFF2-40B4-BE49-F238E27FC236}">
                <a16:creationId xmlns:a16="http://schemas.microsoft.com/office/drawing/2014/main" id="{8BB917E8-2E0D-19AA-C00B-5B2891D16DB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7" name="Rectangle 5">
            <a:extLst>
              <a:ext uri="{FF2B5EF4-FFF2-40B4-BE49-F238E27FC236}">
                <a16:creationId xmlns:a16="http://schemas.microsoft.com/office/drawing/2014/main" id="{D04A05D5-1195-B159-1CBF-35854FA851D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8" name="Rectangle 6">
            <a:extLst>
              <a:ext uri="{FF2B5EF4-FFF2-40B4-BE49-F238E27FC236}">
                <a16:creationId xmlns:a16="http://schemas.microsoft.com/office/drawing/2014/main" id="{A4C4FD54-979F-EDF3-A718-48DFE22FA70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19" name="Rectangle 7">
            <a:extLst>
              <a:ext uri="{FF2B5EF4-FFF2-40B4-BE49-F238E27FC236}">
                <a16:creationId xmlns:a16="http://schemas.microsoft.com/office/drawing/2014/main" id="{5A849351-6743-5FCF-E35C-09138A91B40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20" name="Rectangle 8">
            <a:extLst>
              <a:ext uri="{FF2B5EF4-FFF2-40B4-BE49-F238E27FC236}">
                <a16:creationId xmlns:a16="http://schemas.microsoft.com/office/drawing/2014/main" id="{8D620898-BBE6-CE7A-FD88-6CBE131CF57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3721" name="Line 9">
            <a:extLst>
              <a:ext uri="{FF2B5EF4-FFF2-40B4-BE49-F238E27FC236}">
                <a16:creationId xmlns:a16="http://schemas.microsoft.com/office/drawing/2014/main" id="{15800CE8-4962-04D4-CFC0-EF49476B2A0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22" name="Line 10">
            <a:extLst>
              <a:ext uri="{FF2B5EF4-FFF2-40B4-BE49-F238E27FC236}">
                <a16:creationId xmlns:a16="http://schemas.microsoft.com/office/drawing/2014/main" id="{A2066A73-3E20-5A22-EAB6-90768E3048A8}"/>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23" name="Rectangle 11">
            <a:extLst>
              <a:ext uri="{FF2B5EF4-FFF2-40B4-BE49-F238E27FC236}">
                <a16:creationId xmlns:a16="http://schemas.microsoft.com/office/drawing/2014/main" id="{1D8A8AA2-85B1-2519-2D83-B90EC676FD92}"/>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When the sender and the receiver of an e-mail are on the same system,</a:t>
            </a:r>
          </a:p>
          <a:p>
            <a:pPr algn="ctr"/>
            <a:r>
              <a:rPr lang="en-US" altLang="en-US"/>
              <a:t>we need only two user agents.</a:t>
            </a:r>
          </a:p>
        </p:txBody>
      </p:sp>
      <p:grpSp>
        <p:nvGrpSpPr>
          <p:cNvPr id="883724" name="Group 12">
            <a:extLst>
              <a:ext uri="{FF2B5EF4-FFF2-40B4-BE49-F238E27FC236}">
                <a16:creationId xmlns:a16="http://schemas.microsoft.com/office/drawing/2014/main" id="{ED89D274-F1AA-51E5-6B33-1DC3B776BA3A}"/>
              </a:ext>
            </a:extLst>
          </p:cNvPr>
          <p:cNvGrpSpPr>
            <a:grpSpLocks/>
          </p:cNvGrpSpPr>
          <p:nvPr/>
        </p:nvGrpSpPr>
        <p:grpSpPr bwMode="auto">
          <a:xfrm>
            <a:off x="457200" y="2024063"/>
            <a:ext cx="1143000" cy="566737"/>
            <a:chOff x="1200" y="1248"/>
            <a:chExt cx="720" cy="357"/>
          </a:xfrm>
        </p:grpSpPr>
        <p:pic>
          <p:nvPicPr>
            <p:cNvPr id="883725" name="Picture 13">
              <a:extLst>
                <a:ext uri="{FF2B5EF4-FFF2-40B4-BE49-F238E27FC236}">
                  <a16:creationId xmlns:a16="http://schemas.microsoft.com/office/drawing/2014/main" id="{D8AFA20D-4165-B09C-F68B-DAA8A5F407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3726" name="Text Box 14">
              <a:extLst>
                <a:ext uri="{FF2B5EF4-FFF2-40B4-BE49-F238E27FC236}">
                  <a16:creationId xmlns:a16="http://schemas.microsoft.com/office/drawing/2014/main" id="{8CFD653D-9D3C-B511-D4C0-01606847D60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C2C2FD-38E8-5D59-5324-51D293561607}"/>
              </a:ext>
            </a:extLst>
          </p:cNvPr>
          <p:cNvSpPr>
            <a:spLocks noGrp="1"/>
          </p:cNvSpPr>
          <p:nvPr>
            <p:ph type="sldNum" sz="quarter" idx="10"/>
          </p:nvPr>
        </p:nvSpPr>
        <p:spPr/>
        <p:txBody>
          <a:bodyPr/>
          <a:lstStyle/>
          <a:p>
            <a:r>
              <a:rPr lang="en-US" altLang="en-US"/>
              <a:t>26.</a:t>
            </a:r>
            <a:fld id="{8F655AD5-35C1-DF4D-92DC-3B683CD7096E}" type="slidenum">
              <a:rPr lang="en-US" altLang="en-US"/>
              <a:pPr/>
              <a:t>18</a:t>
            </a:fld>
            <a:endParaRPr lang="en-US" altLang="en-US"/>
          </a:p>
        </p:txBody>
      </p:sp>
      <p:sp>
        <p:nvSpPr>
          <p:cNvPr id="865282" name="Line 2">
            <a:extLst>
              <a:ext uri="{FF2B5EF4-FFF2-40B4-BE49-F238E27FC236}">
                <a16:creationId xmlns:a16="http://schemas.microsoft.com/office/drawing/2014/main" id="{43B76242-9250-1A4A-30F3-821E5A0AF0C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7D90E5BB-45AC-09EF-162C-57BD7C6A7DD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D3909955-9873-F826-5C11-BBAF4A621122}"/>
              </a:ext>
            </a:extLst>
          </p:cNvPr>
          <p:cNvSpPr txBox="1">
            <a:spLocks noChangeArrowheads="1"/>
          </p:cNvSpPr>
          <p:nvPr/>
        </p:nvSpPr>
        <p:spPr bwMode="auto">
          <a:xfrm>
            <a:off x="304800" y="762000"/>
            <a:ext cx="5413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26.7  </a:t>
            </a:r>
            <a:r>
              <a:rPr lang="en-US" altLang="en-US" sz="2000" i="1">
                <a:latin typeface="Times New Roman" panose="02020603050405020304" pitchFamily="18" charset="0"/>
              </a:rPr>
              <a:t>Second scenario in electronic mail</a:t>
            </a:r>
          </a:p>
        </p:txBody>
      </p:sp>
      <p:sp>
        <p:nvSpPr>
          <p:cNvPr id="865285" name="Line 5">
            <a:extLst>
              <a:ext uri="{FF2B5EF4-FFF2-40B4-BE49-F238E27FC236}">
                <a16:creationId xmlns:a16="http://schemas.microsoft.com/office/drawing/2014/main" id="{745FF275-83A5-21BC-2A08-05CF2912DBE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7" name="Picture 7">
            <a:extLst>
              <a:ext uri="{FF2B5EF4-FFF2-40B4-BE49-F238E27FC236}">
                <a16:creationId xmlns:a16="http://schemas.microsoft.com/office/drawing/2014/main" id="{4D7E603E-C5B2-F23E-698B-553CD8907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78025"/>
            <a:ext cx="8601075"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F49B21-B9DF-9EEF-6017-6366EB0C24AE}"/>
              </a:ext>
            </a:extLst>
          </p:cNvPr>
          <p:cNvSpPr>
            <a:spLocks noGrp="1"/>
          </p:cNvSpPr>
          <p:nvPr>
            <p:ph type="sldNum" sz="quarter" idx="10"/>
          </p:nvPr>
        </p:nvSpPr>
        <p:spPr/>
        <p:txBody>
          <a:bodyPr/>
          <a:lstStyle/>
          <a:p>
            <a:r>
              <a:rPr lang="en-US" altLang="en-US"/>
              <a:t>26.</a:t>
            </a:r>
            <a:fld id="{02DA8D55-7F3B-A445-9FC5-3AD99028AA42}" type="slidenum">
              <a:rPr lang="en-US" altLang="en-US"/>
              <a:pPr/>
              <a:t>19</a:t>
            </a:fld>
            <a:endParaRPr lang="en-US" altLang="en-US"/>
          </a:p>
        </p:txBody>
      </p:sp>
      <p:sp>
        <p:nvSpPr>
          <p:cNvPr id="884738" name="Rectangle 2">
            <a:extLst>
              <a:ext uri="{FF2B5EF4-FFF2-40B4-BE49-F238E27FC236}">
                <a16:creationId xmlns:a16="http://schemas.microsoft.com/office/drawing/2014/main" id="{FB21C72A-2512-EB42-5752-90AFD033B8D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39" name="Rectangle 3">
            <a:extLst>
              <a:ext uri="{FF2B5EF4-FFF2-40B4-BE49-F238E27FC236}">
                <a16:creationId xmlns:a16="http://schemas.microsoft.com/office/drawing/2014/main" id="{28708929-0789-B001-ABF1-21163EA9DDB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0" name="Rectangle 4">
            <a:extLst>
              <a:ext uri="{FF2B5EF4-FFF2-40B4-BE49-F238E27FC236}">
                <a16:creationId xmlns:a16="http://schemas.microsoft.com/office/drawing/2014/main" id="{60D45A04-332A-4B7C-32E1-5EBDAFBA39D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1" name="Rectangle 5">
            <a:extLst>
              <a:ext uri="{FF2B5EF4-FFF2-40B4-BE49-F238E27FC236}">
                <a16:creationId xmlns:a16="http://schemas.microsoft.com/office/drawing/2014/main" id="{FA3B6074-1A2E-F783-1A6B-7537884E719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2" name="Rectangle 6">
            <a:extLst>
              <a:ext uri="{FF2B5EF4-FFF2-40B4-BE49-F238E27FC236}">
                <a16:creationId xmlns:a16="http://schemas.microsoft.com/office/drawing/2014/main" id="{D1B26757-BC54-B7DA-8DE4-B8CA4FAFF22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3" name="Rectangle 7">
            <a:extLst>
              <a:ext uri="{FF2B5EF4-FFF2-40B4-BE49-F238E27FC236}">
                <a16:creationId xmlns:a16="http://schemas.microsoft.com/office/drawing/2014/main" id="{34E9055E-E552-5D1B-AFBA-67617F57545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4" name="Rectangle 8">
            <a:extLst>
              <a:ext uri="{FF2B5EF4-FFF2-40B4-BE49-F238E27FC236}">
                <a16:creationId xmlns:a16="http://schemas.microsoft.com/office/drawing/2014/main" id="{F781AF14-F941-37C4-8C88-3D8D0D63439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4745" name="Line 9">
            <a:extLst>
              <a:ext uri="{FF2B5EF4-FFF2-40B4-BE49-F238E27FC236}">
                <a16:creationId xmlns:a16="http://schemas.microsoft.com/office/drawing/2014/main" id="{47616380-E1E0-6493-DA2A-B97054C6822E}"/>
              </a:ext>
            </a:extLst>
          </p:cNvPr>
          <p:cNvSpPr>
            <a:spLocks noChangeShapeType="1"/>
          </p:cNvSpPr>
          <p:nvPr/>
        </p:nvSpPr>
        <p:spPr bwMode="auto">
          <a:xfrm>
            <a:off x="457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6" name="Line 10">
            <a:extLst>
              <a:ext uri="{FF2B5EF4-FFF2-40B4-BE49-F238E27FC236}">
                <a16:creationId xmlns:a16="http://schemas.microsoft.com/office/drawing/2014/main" id="{9B1F4EB7-3173-ADF5-7D4A-5DEC24967611}"/>
              </a:ext>
            </a:extLst>
          </p:cNvPr>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7" name="Rectangle 11">
            <a:extLst>
              <a:ext uri="{FF2B5EF4-FFF2-40B4-BE49-F238E27FC236}">
                <a16:creationId xmlns:a16="http://schemas.microsoft.com/office/drawing/2014/main" id="{162D50C7-5F37-ACE0-78D4-5235558F14BF}"/>
              </a:ext>
            </a:extLst>
          </p:cNvPr>
          <p:cNvSpPr>
            <a:spLocks noChangeArrowheads="1"/>
          </p:cNvSpPr>
          <p:nvPr/>
        </p:nvSpPr>
        <p:spPr bwMode="auto">
          <a:xfrm>
            <a:off x="495300" y="2378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When the sender and the receiver of an e-mail are on different systems, we</a:t>
            </a:r>
          </a:p>
          <a:p>
            <a:pPr algn="ctr"/>
            <a:r>
              <a:rPr lang="en-US" altLang="en-US"/>
              <a:t>need two UAs and a pair of </a:t>
            </a:r>
            <a:br>
              <a:rPr lang="en-US" altLang="en-US"/>
            </a:br>
            <a:r>
              <a:rPr lang="en-US" altLang="en-US"/>
              <a:t>MTAs (client and server).</a:t>
            </a:r>
          </a:p>
        </p:txBody>
      </p:sp>
      <p:grpSp>
        <p:nvGrpSpPr>
          <p:cNvPr id="884748" name="Group 12">
            <a:extLst>
              <a:ext uri="{FF2B5EF4-FFF2-40B4-BE49-F238E27FC236}">
                <a16:creationId xmlns:a16="http://schemas.microsoft.com/office/drawing/2014/main" id="{EECCEA02-B4B3-D340-D57A-866BD05672E4}"/>
              </a:ext>
            </a:extLst>
          </p:cNvPr>
          <p:cNvGrpSpPr>
            <a:grpSpLocks/>
          </p:cNvGrpSpPr>
          <p:nvPr/>
        </p:nvGrpSpPr>
        <p:grpSpPr bwMode="auto">
          <a:xfrm>
            <a:off x="457200" y="1600200"/>
            <a:ext cx="1143000" cy="566738"/>
            <a:chOff x="1200" y="1248"/>
            <a:chExt cx="720" cy="357"/>
          </a:xfrm>
        </p:grpSpPr>
        <p:pic>
          <p:nvPicPr>
            <p:cNvPr id="884749" name="Picture 13">
              <a:extLst>
                <a:ext uri="{FF2B5EF4-FFF2-40B4-BE49-F238E27FC236}">
                  <a16:creationId xmlns:a16="http://schemas.microsoft.com/office/drawing/2014/main" id="{7409FC97-8711-D0E5-9F5D-B370C39B7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4750" name="Text Box 14">
              <a:extLst>
                <a:ext uri="{FF2B5EF4-FFF2-40B4-BE49-F238E27FC236}">
                  <a16:creationId xmlns:a16="http://schemas.microsoft.com/office/drawing/2014/main" id="{08AF26E6-52E7-F0FD-E39C-3FFBE472982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B4456A-82E3-9BED-E329-0E71BC8C0188}"/>
              </a:ext>
            </a:extLst>
          </p:cNvPr>
          <p:cNvSpPr>
            <a:spLocks noGrp="1"/>
          </p:cNvSpPr>
          <p:nvPr>
            <p:ph type="sldNum" sz="quarter" idx="10"/>
          </p:nvPr>
        </p:nvSpPr>
        <p:spPr/>
        <p:txBody>
          <a:bodyPr/>
          <a:lstStyle/>
          <a:p>
            <a:r>
              <a:rPr lang="en-US" altLang="en-US"/>
              <a:t>26.</a:t>
            </a:r>
            <a:fld id="{5345E799-AE06-8B4A-9A33-945786CB25FC}" type="slidenum">
              <a:rPr lang="en-US" altLang="en-US"/>
              <a:pPr/>
              <a:t>2</a:t>
            </a:fld>
            <a:endParaRPr lang="en-US" altLang="en-US"/>
          </a:p>
        </p:txBody>
      </p:sp>
      <p:sp>
        <p:nvSpPr>
          <p:cNvPr id="565250" name="Rectangle 2">
            <a:extLst>
              <a:ext uri="{FF2B5EF4-FFF2-40B4-BE49-F238E27FC236}">
                <a16:creationId xmlns:a16="http://schemas.microsoft.com/office/drawing/2014/main" id="{AC479391-7F38-3984-ED90-79E363D08DCA}"/>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BD40B67B-923E-FA07-C445-EE2695796B36}"/>
              </a:ext>
            </a:extLst>
          </p:cNvPr>
          <p:cNvSpPr txBox="1">
            <a:spLocks noChangeArrowheads="1"/>
          </p:cNvSpPr>
          <p:nvPr/>
        </p:nvSpPr>
        <p:spPr bwMode="auto">
          <a:xfrm>
            <a:off x="228600" y="406400"/>
            <a:ext cx="5130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26-1   REMOTE LOGGING</a:t>
            </a:r>
          </a:p>
        </p:txBody>
      </p:sp>
      <p:sp>
        <p:nvSpPr>
          <p:cNvPr id="565252" name="Text Box 4">
            <a:extLst>
              <a:ext uri="{FF2B5EF4-FFF2-40B4-BE49-F238E27FC236}">
                <a16:creationId xmlns:a16="http://schemas.microsoft.com/office/drawing/2014/main" id="{16A5559C-6722-63C5-CF2E-E26064BF332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4E0EB9E7-7DEE-FE48-B2BA-93F983E11053}"/>
              </a:ext>
            </a:extLst>
          </p:cNvPr>
          <p:cNvSpPr>
            <a:spLocks noChangeArrowheads="1"/>
          </p:cNvSpPr>
          <p:nvPr/>
        </p:nvSpPr>
        <p:spPr bwMode="auto">
          <a:xfrm>
            <a:off x="304800" y="13843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It would be impossible to write a specific client/server program for each demand. The better solution is a general-purpose client/server program that lets a user access any application program on a remote computer.</a:t>
            </a:r>
          </a:p>
        </p:txBody>
      </p:sp>
      <p:sp>
        <p:nvSpPr>
          <p:cNvPr id="565277" name="Rectangle 29">
            <a:extLst>
              <a:ext uri="{FF2B5EF4-FFF2-40B4-BE49-F238E27FC236}">
                <a16:creationId xmlns:a16="http://schemas.microsoft.com/office/drawing/2014/main" id="{9CC2414B-6BBB-E967-BB57-EB2BF40F924F}"/>
              </a:ext>
            </a:extLst>
          </p:cNvPr>
          <p:cNvSpPr>
            <a:spLocks noChangeArrowheads="1"/>
          </p:cNvSpPr>
          <p:nvPr/>
        </p:nvSpPr>
        <p:spPr bwMode="auto">
          <a:xfrm>
            <a:off x="152400" y="467995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TELNET</a:t>
            </a:r>
          </a:p>
        </p:txBody>
      </p:sp>
      <p:sp>
        <p:nvSpPr>
          <p:cNvPr id="565278" name="Text Box 30">
            <a:extLst>
              <a:ext uri="{FF2B5EF4-FFF2-40B4-BE49-F238E27FC236}">
                <a16:creationId xmlns:a16="http://schemas.microsoft.com/office/drawing/2014/main" id="{BF3BCE66-2735-91FD-DC86-72E037AA5DD8}"/>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43E2E5-CA09-51FC-C478-A90B597D8593}"/>
              </a:ext>
            </a:extLst>
          </p:cNvPr>
          <p:cNvSpPr>
            <a:spLocks noGrp="1"/>
          </p:cNvSpPr>
          <p:nvPr>
            <p:ph type="sldNum" sz="quarter" idx="10"/>
          </p:nvPr>
        </p:nvSpPr>
        <p:spPr/>
        <p:txBody>
          <a:bodyPr/>
          <a:lstStyle/>
          <a:p>
            <a:r>
              <a:rPr lang="en-US" altLang="en-US"/>
              <a:t>26.</a:t>
            </a:r>
            <a:fld id="{5FC55C26-6D58-8C44-968C-67A6AFDAE9CD}" type="slidenum">
              <a:rPr lang="en-US" altLang="en-US"/>
              <a:pPr/>
              <a:t>20</a:t>
            </a:fld>
            <a:endParaRPr lang="en-US" altLang="en-US"/>
          </a:p>
        </p:txBody>
      </p:sp>
      <p:sp>
        <p:nvSpPr>
          <p:cNvPr id="866306" name="Line 2">
            <a:extLst>
              <a:ext uri="{FF2B5EF4-FFF2-40B4-BE49-F238E27FC236}">
                <a16:creationId xmlns:a16="http://schemas.microsoft.com/office/drawing/2014/main" id="{E10F3BA3-07B1-032E-7783-26BDE764E8A5}"/>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C1942E5B-39E9-6CB2-8676-84DCDF7EB57D}"/>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C91E126C-8DD6-20D6-E2F3-0825F1C72F2F}"/>
              </a:ext>
            </a:extLst>
          </p:cNvPr>
          <p:cNvSpPr txBox="1">
            <a:spLocks noChangeArrowheads="1"/>
          </p:cNvSpPr>
          <p:nvPr/>
        </p:nvSpPr>
        <p:spPr bwMode="auto">
          <a:xfrm>
            <a:off x="304800" y="304800"/>
            <a:ext cx="5243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26.8  </a:t>
            </a:r>
            <a:r>
              <a:rPr lang="en-US" altLang="en-US" sz="2000" i="1">
                <a:latin typeface="Times New Roman" panose="02020603050405020304" pitchFamily="18" charset="0"/>
              </a:rPr>
              <a:t>Third scenario in electronic mail</a:t>
            </a:r>
          </a:p>
        </p:txBody>
      </p:sp>
      <p:sp>
        <p:nvSpPr>
          <p:cNvPr id="866309" name="Line 5">
            <a:extLst>
              <a:ext uri="{FF2B5EF4-FFF2-40B4-BE49-F238E27FC236}">
                <a16:creationId xmlns:a16="http://schemas.microsoft.com/office/drawing/2014/main" id="{504E7AD0-7CB3-BBA9-FCAD-105FF64A2FE2}"/>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FDEAD5A4-81A3-B15E-1005-5441C1D0A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950" y="1016000"/>
            <a:ext cx="6343650" cy="500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4F20F9-7409-D3EB-2CC6-D61730EB9CC8}"/>
              </a:ext>
            </a:extLst>
          </p:cNvPr>
          <p:cNvSpPr>
            <a:spLocks noGrp="1"/>
          </p:cNvSpPr>
          <p:nvPr>
            <p:ph type="sldNum" sz="quarter" idx="10"/>
          </p:nvPr>
        </p:nvSpPr>
        <p:spPr/>
        <p:txBody>
          <a:bodyPr/>
          <a:lstStyle/>
          <a:p>
            <a:r>
              <a:rPr lang="en-US" altLang="en-US"/>
              <a:t>26.</a:t>
            </a:r>
            <a:fld id="{5E0E824D-89AB-1748-B6DB-09476CCBFBFB}" type="slidenum">
              <a:rPr lang="en-US" altLang="en-US"/>
              <a:pPr/>
              <a:t>21</a:t>
            </a:fld>
            <a:endParaRPr lang="en-US" altLang="en-US"/>
          </a:p>
        </p:txBody>
      </p:sp>
      <p:sp>
        <p:nvSpPr>
          <p:cNvPr id="885762" name="Rectangle 2">
            <a:extLst>
              <a:ext uri="{FF2B5EF4-FFF2-40B4-BE49-F238E27FC236}">
                <a16:creationId xmlns:a16="http://schemas.microsoft.com/office/drawing/2014/main" id="{7233AA1B-D617-367D-564E-37D1C2E2F56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3" name="Rectangle 3">
            <a:extLst>
              <a:ext uri="{FF2B5EF4-FFF2-40B4-BE49-F238E27FC236}">
                <a16:creationId xmlns:a16="http://schemas.microsoft.com/office/drawing/2014/main" id="{0E98F8C5-9F42-D05A-A3BD-3E7E853A6AE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4" name="Rectangle 4">
            <a:extLst>
              <a:ext uri="{FF2B5EF4-FFF2-40B4-BE49-F238E27FC236}">
                <a16:creationId xmlns:a16="http://schemas.microsoft.com/office/drawing/2014/main" id="{977893ED-8696-07DD-B8D7-EAF893B5A10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5" name="Rectangle 5">
            <a:extLst>
              <a:ext uri="{FF2B5EF4-FFF2-40B4-BE49-F238E27FC236}">
                <a16:creationId xmlns:a16="http://schemas.microsoft.com/office/drawing/2014/main" id="{B3EEBD23-C314-B7D4-B38B-3F5D7F6E74B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6" name="Rectangle 6">
            <a:extLst>
              <a:ext uri="{FF2B5EF4-FFF2-40B4-BE49-F238E27FC236}">
                <a16:creationId xmlns:a16="http://schemas.microsoft.com/office/drawing/2014/main" id="{FBFBAEB5-E50D-5CA8-552C-451BA7C6A7E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7" name="Rectangle 7">
            <a:extLst>
              <a:ext uri="{FF2B5EF4-FFF2-40B4-BE49-F238E27FC236}">
                <a16:creationId xmlns:a16="http://schemas.microsoft.com/office/drawing/2014/main" id="{B3F1BEAF-E3C4-6AB1-223B-12DB1A494A0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8" name="Rectangle 8">
            <a:extLst>
              <a:ext uri="{FF2B5EF4-FFF2-40B4-BE49-F238E27FC236}">
                <a16:creationId xmlns:a16="http://schemas.microsoft.com/office/drawing/2014/main" id="{B0AA9E6C-EBE4-4CC2-6BC9-4ED76D04D06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5769" name="Line 9">
            <a:extLst>
              <a:ext uri="{FF2B5EF4-FFF2-40B4-BE49-F238E27FC236}">
                <a16:creationId xmlns:a16="http://schemas.microsoft.com/office/drawing/2014/main" id="{8C054888-C73B-7F9A-6248-9FCCE7E86B3D}"/>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0" name="Line 10">
            <a:extLst>
              <a:ext uri="{FF2B5EF4-FFF2-40B4-BE49-F238E27FC236}">
                <a16:creationId xmlns:a16="http://schemas.microsoft.com/office/drawing/2014/main" id="{A6025F3C-7A61-21A3-3592-F9C3B9F53446}"/>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71" name="Rectangle 11">
            <a:extLst>
              <a:ext uri="{FF2B5EF4-FFF2-40B4-BE49-F238E27FC236}">
                <a16:creationId xmlns:a16="http://schemas.microsoft.com/office/drawing/2014/main" id="{FA3F8948-AD17-43CE-3299-E1280C73FAE3}"/>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When the sender is connected to the mail server via a LAN or a WAN,</a:t>
            </a:r>
          </a:p>
          <a:p>
            <a:pPr algn="ctr"/>
            <a:r>
              <a:rPr lang="en-US" altLang="en-US"/>
              <a:t>we need two UAs and two pairs</a:t>
            </a:r>
          </a:p>
          <a:p>
            <a:pPr algn="ctr"/>
            <a:r>
              <a:rPr lang="en-US" altLang="en-US"/>
              <a:t>of MTAs (client and server).</a:t>
            </a:r>
          </a:p>
        </p:txBody>
      </p:sp>
      <p:grpSp>
        <p:nvGrpSpPr>
          <p:cNvPr id="885772" name="Group 12">
            <a:extLst>
              <a:ext uri="{FF2B5EF4-FFF2-40B4-BE49-F238E27FC236}">
                <a16:creationId xmlns:a16="http://schemas.microsoft.com/office/drawing/2014/main" id="{51C895F3-3569-677E-C297-B09C1A382918}"/>
              </a:ext>
            </a:extLst>
          </p:cNvPr>
          <p:cNvGrpSpPr>
            <a:grpSpLocks/>
          </p:cNvGrpSpPr>
          <p:nvPr/>
        </p:nvGrpSpPr>
        <p:grpSpPr bwMode="auto">
          <a:xfrm>
            <a:off x="457200" y="2024063"/>
            <a:ext cx="1143000" cy="566737"/>
            <a:chOff x="1200" y="1248"/>
            <a:chExt cx="720" cy="357"/>
          </a:xfrm>
        </p:grpSpPr>
        <p:pic>
          <p:nvPicPr>
            <p:cNvPr id="885773" name="Picture 13">
              <a:extLst>
                <a:ext uri="{FF2B5EF4-FFF2-40B4-BE49-F238E27FC236}">
                  <a16:creationId xmlns:a16="http://schemas.microsoft.com/office/drawing/2014/main" id="{0E308D9F-B9AE-39D7-3E47-9C90751A9E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5774" name="Text Box 14">
              <a:extLst>
                <a:ext uri="{FF2B5EF4-FFF2-40B4-BE49-F238E27FC236}">
                  <a16:creationId xmlns:a16="http://schemas.microsoft.com/office/drawing/2014/main" id="{8ED7ED78-00C3-54A5-C762-995A80414F5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147FA0-1423-4334-D31E-BCA22CD2013E}"/>
              </a:ext>
            </a:extLst>
          </p:cNvPr>
          <p:cNvSpPr>
            <a:spLocks noGrp="1"/>
          </p:cNvSpPr>
          <p:nvPr>
            <p:ph type="sldNum" sz="quarter" idx="10"/>
          </p:nvPr>
        </p:nvSpPr>
        <p:spPr/>
        <p:txBody>
          <a:bodyPr/>
          <a:lstStyle/>
          <a:p>
            <a:r>
              <a:rPr lang="en-US" altLang="en-US"/>
              <a:t>26.</a:t>
            </a:r>
            <a:fld id="{4218F7D2-7AD7-E34B-BA56-357AD9E1E462}" type="slidenum">
              <a:rPr lang="en-US" altLang="en-US"/>
              <a:pPr/>
              <a:t>22</a:t>
            </a:fld>
            <a:endParaRPr lang="en-US" altLang="en-US"/>
          </a:p>
        </p:txBody>
      </p:sp>
      <p:sp>
        <p:nvSpPr>
          <p:cNvPr id="867330" name="Line 2">
            <a:extLst>
              <a:ext uri="{FF2B5EF4-FFF2-40B4-BE49-F238E27FC236}">
                <a16:creationId xmlns:a16="http://schemas.microsoft.com/office/drawing/2014/main" id="{EC5F73A2-CD75-6E9F-710C-A6654936416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B824A375-6C7F-D973-A4D5-31B5D6AEB79C}"/>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1817A0C8-70C3-A881-A12D-7516B958FA92}"/>
              </a:ext>
            </a:extLst>
          </p:cNvPr>
          <p:cNvSpPr txBox="1">
            <a:spLocks noChangeArrowheads="1"/>
          </p:cNvSpPr>
          <p:nvPr/>
        </p:nvSpPr>
        <p:spPr bwMode="auto">
          <a:xfrm>
            <a:off x="304800" y="381000"/>
            <a:ext cx="539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26.9  </a:t>
            </a:r>
            <a:r>
              <a:rPr lang="en-US" altLang="en-US" sz="2000" i="1">
                <a:latin typeface="Times New Roman" panose="02020603050405020304" pitchFamily="18" charset="0"/>
              </a:rPr>
              <a:t>Fourth scenario in electronic mail</a:t>
            </a:r>
          </a:p>
        </p:txBody>
      </p:sp>
      <p:sp>
        <p:nvSpPr>
          <p:cNvPr id="867333" name="Line 5">
            <a:extLst>
              <a:ext uri="{FF2B5EF4-FFF2-40B4-BE49-F238E27FC236}">
                <a16:creationId xmlns:a16="http://schemas.microsoft.com/office/drawing/2014/main" id="{D411DFD1-D829-2E8A-1C2D-84EC1A781153}"/>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0A7E6176-3456-57C9-62E1-094021CD66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1295400"/>
            <a:ext cx="6462712" cy="484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000C6F-487B-0A15-07E3-8836C81D4520}"/>
              </a:ext>
            </a:extLst>
          </p:cNvPr>
          <p:cNvSpPr>
            <a:spLocks noGrp="1"/>
          </p:cNvSpPr>
          <p:nvPr>
            <p:ph type="sldNum" sz="quarter" idx="10"/>
          </p:nvPr>
        </p:nvSpPr>
        <p:spPr/>
        <p:txBody>
          <a:bodyPr/>
          <a:lstStyle/>
          <a:p>
            <a:r>
              <a:rPr lang="en-US" altLang="en-US"/>
              <a:t>26.</a:t>
            </a:r>
            <a:fld id="{B406E031-FB14-DF4E-8817-4CD0E5EBBF28}" type="slidenum">
              <a:rPr lang="en-US" altLang="en-US"/>
              <a:pPr/>
              <a:t>23</a:t>
            </a:fld>
            <a:endParaRPr lang="en-US" altLang="en-US"/>
          </a:p>
        </p:txBody>
      </p:sp>
      <p:sp>
        <p:nvSpPr>
          <p:cNvPr id="868354" name="Line 2">
            <a:extLst>
              <a:ext uri="{FF2B5EF4-FFF2-40B4-BE49-F238E27FC236}">
                <a16:creationId xmlns:a16="http://schemas.microsoft.com/office/drawing/2014/main" id="{C839CEA2-6E23-E0C6-C935-B58CE526FCB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9D4C28E7-807A-0B53-509F-81C9F0B7A07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48E6FA7C-972E-848C-C466-58DD8A71847D}"/>
              </a:ext>
            </a:extLst>
          </p:cNvPr>
          <p:cNvSpPr txBox="1">
            <a:spLocks noChangeArrowheads="1"/>
          </p:cNvSpPr>
          <p:nvPr/>
        </p:nvSpPr>
        <p:spPr bwMode="auto">
          <a:xfrm>
            <a:off x="304800" y="762000"/>
            <a:ext cx="5699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26.10  </a:t>
            </a:r>
            <a:r>
              <a:rPr lang="en-US" altLang="en-US" sz="2000" i="1">
                <a:latin typeface="Times New Roman" panose="02020603050405020304" pitchFamily="18" charset="0"/>
              </a:rPr>
              <a:t>Push versus pull in electronic email</a:t>
            </a:r>
          </a:p>
        </p:txBody>
      </p:sp>
      <p:sp>
        <p:nvSpPr>
          <p:cNvPr id="868357" name="Line 5">
            <a:extLst>
              <a:ext uri="{FF2B5EF4-FFF2-40B4-BE49-F238E27FC236}">
                <a16:creationId xmlns:a16="http://schemas.microsoft.com/office/drawing/2014/main" id="{1335DD16-5117-DF46-718B-E7392CB6642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9666C4CA-48D8-C9E9-F573-AA9C01A5B6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225" y="1916113"/>
            <a:ext cx="5895975" cy="364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25C009-E9C8-F2AA-C2AD-414D515A8FD6}"/>
              </a:ext>
            </a:extLst>
          </p:cNvPr>
          <p:cNvSpPr>
            <a:spLocks noGrp="1"/>
          </p:cNvSpPr>
          <p:nvPr>
            <p:ph type="sldNum" sz="quarter" idx="10"/>
          </p:nvPr>
        </p:nvSpPr>
        <p:spPr/>
        <p:txBody>
          <a:bodyPr/>
          <a:lstStyle/>
          <a:p>
            <a:r>
              <a:rPr lang="en-US" altLang="en-US"/>
              <a:t>26.</a:t>
            </a:r>
            <a:fld id="{F8F6DCC4-9BC8-F241-84DF-87FC32DC7118}" type="slidenum">
              <a:rPr lang="en-US" altLang="en-US"/>
              <a:pPr/>
              <a:t>24</a:t>
            </a:fld>
            <a:endParaRPr lang="en-US" altLang="en-US"/>
          </a:p>
        </p:txBody>
      </p:sp>
      <p:sp>
        <p:nvSpPr>
          <p:cNvPr id="886786" name="Rectangle 2">
            <a:extLst>
              <a:ext uri="{FF2B5EF4-FFF2-40B4-BE49-F238E27FC236}">
                <a16:creationId xmlns:a16="http://schemas.microsoft.com/office/drawing/2014/main" id="{27E282D3-9766-9982-6268-ED2B761CB49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7" name="Rectangle 3">
            <a:extLst>
              <a:ext uri="{FF2B5EF4-FFF2-40B4-BE49-F238E27FC236}">
                <a16:creationId xmlns:a16="http://schemas.microsoft.com/office/drawing/2014/main" id="{10A6A574-ADFE-F1EF-EDE7-E2570A80565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8" name="Rectangle 4">
            <a:extLst>
              <a:ext uri="{FF2B5EF4-FFF2-40B4-BE49-F238E27FC236}">
                <a16:creationId xmlns:a16="http://schemas.microsoft.com/office/drawing/2014/main" id="{79C98199-9CC5-4709-A880-AE733ED1305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9" name="Rectangle 5">
            <a:extLst>
              <a:ext uri="{FF2B5EF4-FFF2-40B4-BE49-F238E27FC236}">
                <a16:creationId xmlns:a16="http://schemas.microsoft.com/office/drawing/2014/main" id="{D5B7A602-5E36-85A8-CFD4-7793B878F46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0" name="Rectangle 6">
            <a:extLst>
              <a:ext uri="{FF2B5EF4-FFF2-40B4-BE49-F238E27FC236}">
                <a16:creationId xmlns:a16="http://schemas.microsoft.com/office/drawing/2014/main" id="{0DBCD321-B216-1896-7BDB-DFE0A49A07E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1" name="Rectangle 7">
            <a:extLst>
              <a:ext uri="{FF2B5EF4-FFF2-40B4-BE49-F238E27FC236}">
                <a16:creationId xmlns:a16="http://schemas.microsoft.com/office/drawing/2014/main" id="{5B935100-2099-D300-68D0-190F91524AC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2" name="Rectangle 8">
            <a:extLst>
              <a:ext uri="{FF2B5EF4-FFF2-40B4-BE49-F238E27FC236}">
                <a16:creationId xmlns:a16="http://schemas.microsoft.com/office/drawing/2014/main" id="{69F4A406-B189-2761-FFB3-5C6A45915C1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3" name="Line 9">
            <a:extLst>
              <a:ext uri="{FF2B5EF4-FFF2-40B4-BE49-F238E27FC236}">
                <a16:creationId xmlns:a16="http://schemas.microsoft.com/office/drawing/2014/main" id="{7EC6A6AD-4658-D9A5-A355-CB3D7C7DD4CA}"/>
              </a:ext>
            </a:extLst>
          </p:cNvPr>
          <p:cNvSpPr>
            <a:spLocks noChangeShapeType="1"/>
          </p:cNvSpPr>
          <p:nvPr/>
        </p:nvSpPr>
        <p:spPr bwMode="auto">
          <a:xfrm>
            <a:off x="457200" y="198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4" name="Line 10">
            <a:extLst>
              <a:ext uri="{FF2B5EF4-FFF2-40B4-BE49-F238E27FC236}">
                <a16:creationId xmlns:a16="http://schemas.microsoft.com/office/drawing/2014/main" id="{14673AF5-9C8B-47A6-A2F9-73F3043B9812}"/>
              </a:ext>
            </a:extLst>
          </p:cNvPr>
          <p:cNvSpPr>
            <a:spLocks noChangeShapeType="1"/>
          </p:cNvSpPr>
          <p:nvPr/>
        </p:nvSpPr>
        <p:spPr bwMode="auto">
          <a:xfrm>
            <a:off x="458788" y="5638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5" name="Rectangle 11">
            <a:extLst>
              <a:ext uri="{FF2B5EF4-FFF2-40B4-BE49-F238E27FC236}">
                <a16:creationId xmlns:a16="http://schemas.microsoft.com/office/drawing/2014/main" id="{56CAF941-1868-38C0-6FCE-3A11881BA425}"/>
              </a:ext>
            </a:extLst>
          </p:cNvPr>
          <p:cNvSpPr>
            <a:spLocks noChangeArrowheads="1"/>
          </p:cNvSpPr>
          <p:nvPr/>
        </p:nvSpPr>
        <p:spPr bwMode="auto">
          <a:xfrm>
            <a:off x="495300" y="2073275"/>
            <a:ext cx="80772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When both sender and receiver are connected to the mail server via </a:t>
            </a:r>
          </a:p>
          <a:p>
            <a:pPr algn="ctr"/>
            <a:r>
              <a:rPr lang="en-US" altLang="en-US"/>
              <a:t>a LAN or a WAN, we need two </a:t>
            </a:r>
          </a:p>
          <a:p>
            <a:pPr algn="ctr"/>
            <a:r>
              <a:rPr lang="en-US" altLang="en-US"/>
              <a:t>UAs, two pairs of MTAs </a:t>
            </a:r>
          </a:p>
          <a:p>
            <a:pPr algn="ctr"/>
            <a:r>
              <a:rPr lang="en-US" altLang="en-US"/>
              <a:t>and a pair of MAAs.</a:t>
            </a:r>
          </a:p>
          <a:p>
            <a:pPr algn="ctr"/>
            <a:r>
              <a:rPr lang="en-US" altLang="en-US" i="1">
                <a:solidFill>
                  <a:schemeClr val="hlink"/>
                </a:solidFill>
              </a:rPr>
              <a:t>This is the most common situation today.</a:t>
            </a:r>
          </a:p>
        </p:txBody>
      </p:sp>
      <p:grpSp>
        <p:nvGrpSpPr>
          <p:cNvPr id="886796" name="Group 12">
            <a:extLst>
              <a:ext uri="{FF2B5EF4-FFF2-40B4-BE49-F238E27FC236}">
                <a16:creationId xmlns:a16="http://schemas.microsoft.com/office/drawing/2014/main" id="{B6723CF2-B23D-7785-8E8A-425E194938CA}"/>
              </a:ext>
            </a:extLst>
          </p:cNvPr>
          <p:cNvGrpSpPr>
            <a:grpSpLocks/>
          </p:cNvGrpSpPr>
          <p:nvPr/>
        </p:nvGrpSpPr>
        <p:grpSpPr bwMode="auto">
          <a:xfrm>
            <a:off x="457200" y="1338263"/>
            <a:ext cx="1143000" cy="566737"/>
            <a:chOff x="1200" y="1248"/>
            <a:chExt cx="720" cy="357"/>
          </a:xfrm>
        </p:grpSpPr>
        <p:pic>
          <p:nvPicPr>
            <p:cNvPr id="886797" name="Picture 13">
              <a:extLst>
                <a:ext uri="{FF2B5EF4-FFF2-40B4-BE49-F238E27FC236}">
                  <a16:creationId xmlns:a16="http://schemas.microsoft.com/office/drawing/2014/main" id="{FC4D7B58-565E-1EC4-EEDA-4D4BCF660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6798" name="Text Box 14">
              <a:extLst>
                <a:ext uri="{FF2B5EF4-FFF2-40B4-BE49-F238E27FC236}">
                  <a16:creationId xmlns:a16="http://schemas.microsoft.com/office/drawing/2014/main" id="{4BE2CCC3-2A64-7B92-0A08-A75DC88135F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F1E9BC-442B-F864-23CA-1E5C8EBB867B}"/>
              </a:ext>
            </a:extLst>
          </p:cNvPr>
          <p:cNvSpPr>
            <a:spLocks noGrp="1"/>
          </p:cNvSpPr>
          <p:nvPr>
            <p:ph type="sldNum" sz="quarter" idx="10"/>
          </p:nvPr>
        </p:nvSpPr>
        <p:spPr/>
        <p:txBody>
          <a:bodyPr/>
          <a:lstStyle/>
          <a:p>
            <a:r>
              <a:rPr lang="en-US" altLang="en-US"/>
              <a:t>26.</a:t>
            </a:r>
            <a:fld id="{C54FBAD0-D8E8-6F49-9B0B-AD17D699DA23}" type="slidenum">
              <a:rPr lang="en-US" altLang="en-US"/>
              <a:pPr/>
              <a:t>25</a:t>
            </a:fld>
            <a:endParaRPr lang="en-US" altLang="en-US"/>
          </a:p>
        </p:txBody>
      </p:sp>
      <p:sp>
        <p:nvSpPr>
          <p:cNvPr id="869378" name="Line 2">
            <a:extLst>
              <a:ext uri="{FF2B5EF4-FFF2-40B4-BE49-F238E27FC236}">
                <a16:creationId xmlns:a16="http://schemas.microsoft.com/office/drawing/2014/main" id="{91A6F449-E0BC-D2BF-6AA2-FC611D2CA1B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9849D967-D9B5-0E02-1320-53450188845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11BBAF2F-48F6-C7E3-B8A2-22DD981F0529}"/>
              </a:ext>
            </a:extLst>
          </p:cNvPr>
          <p:cNvSpPr txBox="1">
            <a:spLocks noChangeArrowheads="1"/>
          </p:cNvSpPr>
          <p:nvPr/>
        </p:nvSpPr>
        <p:spPr bwMode="auto">
          <a:xfrm>
            <a:off x="304800" y="762000"/>
            <a:ext cx="4249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26.11  </a:t>
            </a:r>
            <a:r>
              <a:rPr lang="en-US" altLang="en-US" sz="2000" i="1">
                <a:latin typeface="Times New Roman" panose="02020603050405020304" pitchFamily="18" charset="0"/>
              </a:rPr>
              <a:t>Services of user agent</a:t>
            </a:r>
          </a:p>
        </p:txBody>
      </p:sp>
      <p:sp>
        <p:nvSpPr>
          <p:cNvPr id="869381" name="Line 5">
            <a:extLst>
              <a:ext uri="{FF2B5EF4-FFF2-40B4-BE49-F238E27FC236}">
                <a16:creationId xmlns:a16="http://schemas.microsoft.com/office/drawing/2014/main" id="{72459FCC-B9F3-E5C3-E43E-1C5E6FE8FD8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548BC1D5-3811-0C5A-D785-2653248E9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52688"/>
            <a:ext cx="8666163"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719810-055D-4A40-2BA9-A5DE142FB66A}"/>
              </a:ext>
            </a:extLst>
          </p:cNvPr>
          <p:cNvSpPr>
            <a:spLocks noGrp="1"/>
          </p:cNvSpPr>
          <p:nvPr>
            <p:ph type="sldNum" sz="quarter" idx="10"/>
          </p:nvPr>
        </p:nvSpPr>
        <p:spPr/>
        <p:txBody>
          <a:bodyPr/>
          <a:lstStyle/>
          <a:p>
            <a:r>
              <a:rPr lang="en-US" altLang="en-US"/>
              <a:t>26.</a:t>
            </a:r>
            <a:fld id="{DCE89350-2B10-FE4B-877E-8136B0EB62C9}" type="slidenum">
              <a:rPr lang="en-US" altLang="en-US"/>
              <a:pPr/>
              <a:t>26</a:t>
            </a:fld>
            <a:endParaRPr lang="en-US" altLang="en-US"/>
          </a:p>
        </p:txBody>
      </p:sp>
      <p:sp>
        <p:nvSpPr>
          <p:cNvPr id="887810" name="Rectangle 2">
            <a:extLst>
              <a:ext uri="{FF2B5EF4-FFF2-40B4-BE49-F238E27FC236}">
                <a16:creationId xmlns:a16="http://schemas.microsoft.com/office/drawing/2014/main" id="{77635216-1780-C38D-EF25-59768E1A014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1" name="Rectangle 3">
            <a:extLst>
              <a:ext uri="{FF2B5EF4-FFF2-40B4-BE49-F238E27FC236}">
                <a16:creationId xmlns:a16="http://schemas.microsoft.com/office/drawing/2014/main" id="{47797123-C882-ADD7-FB72-35EF0F9ABB9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2" name="Rectangle 4">
            <a:extLst>
              <a:ext uri="{FF2B5EF4-FFF2-40B4-BE49-F238E27FC236}">
                <a16:creationId xmlns:a16="http://schemas.microsoft.com/office/drawing/2014/main" id="{3D5960EE-1B6B-EEA6-6D56-CA3BF9F33CC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3" name="Rectangle 5">
            <a:extLst>
              <a:ext uri="{FF2B5EF4-FFF2-40B4-BE49-F238E27FC236}">
                <a16:creationId xmlns:a16="http://schemas.microsoft.com/office/drawing/2014/main" id="{B4C0CA3E-CC60-AEC0-86DD-7FE261BB181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4" name="Rectangle 6">
            <a:extLst>
              <a:ext uri="{FF2B5EF4-FFF2-40B4-BE49-F238E27FC236}">
                <a16:creationId xmlns:a16="http://schemas.microsoft.com/office/drawing/2014/main" id="{0113F935-A8A0-6E40-EE3E-7B6A2E42F42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5" name="Rectangle 7">
            <a:extLst>
              <a:ext uri="{FF2B5EF4-FFF2-40B4-BE49-F238E27FC236}">
                <a16:creationId xmlns:a16="http://schemas.microsoft.com/office/drawing/2014/main" id="{6BA83EE7-F23C-11C1-75C2-268BEF3F31E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6" name="Rectangle 8">
            <a:extLst>
              <a:ext uri="{FF2B5EF4-FFF2-40B4-BE49-F238E27FC236}">
                <a16:creationId xmlns:a16="http://schemas.microsoft.com/office/drawing/2014/main" id="{921A1095-4DC3-0A4F-5224-85D48914FE0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7" name="Line 9">
            <a:extLst>
              <a:ext uri="{FF2B5EF4-FFF2-40B4-BE49-F238E27FC236}">
                <a16:creationId xmlns:a16="http://schemas.microsoft.com/office/drawing/2014/main" id="{25BD86A6-14E5-18DF-F560-7CC56C0EF457}"/>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8" name="Line 10">
            <a:extLst>
              <a:ext uri="{FF2B5EF4-FFF2-40B4-BE49-F238E27FC236}">
                <a16:creationId xmlns:a16="http://schemas.microsoft.com/office/drawing/2014/main" id="{498324F0-40A3-7372-B835-5F04FADF3FE6}"/>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9" name="Rectangle 11">
            <a:extLst>
              <a:ext uri="{FF2B5EF4-FFF2-40B4-BE49-F238E27FC236}">
                <a16:creationId xmlns:a16="http://schemas.microsoft.com/office/drawing/2014/main" id="{89D55564-8145-BC10-347F-4A81E560A176}"/>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Some examples of command-driven user agents are </a:t>
            </a:r>
            <a:r>
              <a:rPr lang="en-US" altLang="en-US" i="1"/>
              <a:t>mail</a:t>
            </a:r>
            <a:r>
              <a:rPr lang="en-US" altLang="en-US"/>
              <a:t>, </a:t>
            </a:r>
            <a:r>
              <a:rPr lang="en-US" altLang="en-US" i="1"/>
              <a:t>pine</a:t>
            </a:r>
            <a:r>
              <a:rPr lang="en-US" altLang="en-US"/>
              <a:t>, </a:t>
            </a:r>
            <a:br>
              <a:rPr lang="en-US" altLang="en-US"/>
            </a:br>
            <a:r>
              <a:rPr lang="en-US" altLang="en-US"/>
              <a:t>and </a:t>
            </a:r>
            <a:r>
              <a:rPr lang="en-US" altLang="en-US" i="1"/>
              <a:t>elm</a:t>
            </a:r>
            <a:r>
              <a:rPr lang="en-US" altLang="en-US"/>
              <a:t>.</a:t>
            </a:r>
          </a:p>
        </p:txBody>
      </p:sp>
      <p:grpSp>
        <p:nvGrpSpPr>
          <p:cNvPr id="887820" name="Group 12">
            <a:extLst>
              <a:ext uri="{FF2B5EF4-FFF2-40B4-BE49-F238E27FC236}">
                <a16:creationId xmlns:a16="http://schemas.microsoft.com/office/drawing/2014/main" id="{15360E15-E9D9-3AE1-BD7C-5F50306D2B2A}"/>
              </a:ext>
            </a:extLst>
          </p:cNvPr>
          <p:cNvGrpSpPr>
            <a:grpSpLocks/>
          </p:cNvGrpSpPr>
          <p:nvPr/>
        </p:nvGrpSpPr>
        <p:grpSpPr bwMode="auto">
          <a:xfrm>
            <a:off x="457200" y="2024063"/>
            <a:ext cx="1143000" cy="566737"/>
            <a:chOff x="1200" y="1248"/>
            <a:chExt cx="720" cy="357"/>
          </a:xfrm>
        </p:grpSpPr>
        <p:pic>
          <p:nvPicPr>
            <p:cNvPr id="887821" name="Picture 13">
              <a:extLst>
                <a:ext uri="{FF2B5EF4-FFF2-40B4-BE49-F238E27FC236}">
                  <a16:creationId xmlns:a16="http://schemas.microsoft.com/office/drawing/2014/main" id="{A4C74559-15DF-E8A7-E050-14CD1E063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22" name="Text Box 14">
              <a:extLst>
                <a:ext uri="{FF2B5EF4-FFF2-40B4-BE49-F238E27FC236}">
                  <a16:creationId xmlns:a16="http://schemas.microsoft.com/office/drawing/2014/main" id="{FF4DC154-E3A4-973B-50CA-38141DEA53D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A136C2-B8F9-FC96-177A-49B20FF964B7}"/>
              </a:ext>
            </a:extLst>
          </p:cNvPr>
          <p:cNvSpPr>
            <a:spLocks noGrp="1"/>
          </p:cNvSpPr>
          <p:nvPr>
            <p:ph type="sldNum" sz="quarter" idx="10"/>
          </p:nvPr>
        </p:nvSpPr>
        <p:spPr/>
        <p:txBody>
          <a:bodyPr/>
          <a:lstStyle/>
          <a:p>
            <a:r>
              <a:rPr lang="en-US" altLang="en-US"/>
              <a:t>26.</a:t>
            </a:r>
            <a:fld id="{3BDD8FFA-E76D-D840-B69B-B26467032940}" type="slidenum">
              <a:rPr lang="en-US" altLang="en-US"/>
              <a:pPr/>
              <a:t>27</a:t>
            </a:fld>
            <a:endParaRPr lang="en-US" altLang="en-US"/>
          </a:p>
        </p:txBody>
      </p:sp>
      <p:sp>
        <p:nvSpPr>
          <p:cNvPr id="888834" name="Rectangle 2">
            <a:extLst>
              <a:ext uri="{FF2B5EF4-FFF2-40B4-BE49-F238E27FC236}">
                <a16:creationId xmlns:a16="http://schemas.microsoft.com/office/drawing/2014/main" id="{865BC803-3DA5-1444-84D3-0CB51663BE0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5" name="Rectangle 3">
            <a:extLst>
              <a:ext uri="{FF2B5EF4-FFF2-40B4-BE49-F238E27FC236}">
                <a16:creationId xmlns:a16="http://schemas.microsoft.com/office/drawing/2014/main" id="{8C7244D6-9715-1B3D-AD68-3C27E3DC96C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6" name="Rectangle 4">
            <a:extLst>
              <a:ext uri="{FF2B5EF4-FFF2-40B4-BE49-F238E27FC236}">
                <a16:creationId xmlns:a16="http://schemas.microsoft.com/office/drawing/2014/main" id="{DADEBB21-F4B8-42F4-7B05-E1FB158C1E5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7" name="Rectangle 5">
            <a:extLst>
              <a:ext uri="{FF2B5EF4-FFF2-40B4-BE49-F238E27FC236}">
                <a16:creationId xmlns:a16="http://schemas.microsoft.com/office/drawing/2014/main" id="{63A05CAE-CAEA-43F8-E9D2-397733F3412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8" name="Rectangle 6">
            <a:extLst>
              <a:ext uri="{FF2B5EF4-FFF2-40B4-BE49-F238E27FC236}">
                <a16:creationId xmlns:a16="http://schemas.microsoft.com/office/drawing/2014/main" id="{D5CFFACC-58DB-A9EE-8DBF-58A810D671F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9" name="Rectangle 7">
            <a:extLst>
              <a:ext uri="{FF2B5EF4-FFF2-40B4-BE49-F238E27FC236}">
                <a16:creationId xmlns:a16="http://schemas.microsoft.com/office/drawing/2014/main" id="{E9718271-E4FE-D9FC-4188-EA6B605D6DD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0" name="Rectangle 8">
            <a:extLst>
              <a:ext uri="{FF2B5EF4-FFF2-40B4-BE49-F238E27FC236}">
                <a16:creationId xmlns:a16="http://schemas.microsoft.com/office/drawing/2014/main" id="{29DB2EE5-8A53-CE4A-B8BA-BA492C5A48B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1" name="Line 9">
            <a:extLst>
              <a:ext uri="{FF2B5EF4-FFF2-40B4-BE49-F238E27FC236}">
                <a16:creationId xmlns:a16="http://schemas.microsoft.com/office/drawing/2014/main" id="{FE8927B5-16B4-6CA6-8678-A667E4F995C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2" name="Line 10">
            <a:extLst>
              <a:ext uri="{FF2B5EF4-FFF2-40B4-BE49-F238E27FC236}">
                <a16:creationId xmlns:a16="http://schemas.microsoft.com/office/drawing/2014/main" id="{5DEF8A7F-9467-F0B3-5B0B-17DD1B4EDEFD}"/>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3" name="Rectangle 11">
            <a:extLst>
              <a:ext uri="{FF2B5EF4-FFF2-40B4-BE49-F238E27FC236}">
                <a16:creationId xmlns:a16="http://schemas.microsoft.com/office/drawing/2014/main" id="{CFD3247F-656D-BEC5-217C-0A7A656BFD3C}"/>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Some examples of GUI-based user agents are </a:t>
            </a:r>
            <a:r>
              <a:rPr lang="en-US" altLang="en-US" i="1"/>
              <a:t>Eudora</a:t>
            </a:r>
            <a:r>
              <a:rPr lang="en-US" altLang="en-US"/>
              <a:t>, </a:t>
            </a:r>
            <a:r>
              <a:rPr lang="en-US" altLang="en-US" i="1"/>
              <a:t>Outlook</a:t>
            </a:r>
            <a:r>
              <a:rPr lang="en-US" altLang="en-US"/>
              <a:t>, and </a:t>
            </a:r>
            <a:r>
              <a:rPr lang="en-US" altLang="en-US" i="1"/>
              <a:t>Netscape</a:t>
            </a:r>
            <a:r>
              <a:rPr lang="en-US" altLang="en-US"/>
              <a:t>.</a:t>
            </a:r>
          </a:p>
        </p:txBody>
      </p:sp>
      <p:grpSp>
        <p:nvGrpSpPr>
          <p:cNvPr id="888844" name="Group 12">
            <a:extLst>
              <a:ext uri="{FF2B5EF4-FFF2-40B4-BE49-F238E27FC236}">
                <a16:creationId xmlns:a16="http://schemas.microsoft.com/office/drawing/2014/main" id="{1AFE7424-2DCA-2C4F-6F35-A170D32FBEE8}"/>
              </a:ext>
            </a:extLst>
          </p:cNvPr>
          <p:cNvGrpSpPr>
            <a:grpSpLocks/>
          </p:cNvGrpSpPr>
          <p:nvPr/>
        </p:nvGrpSpPr>
        <p:grpSpPr bwMode="auto">
          <a:xfrm>
            <a:off x="457200" y="2024063"/>
            <a:ext cx="1143000" cy="566737"/>
            <a:chOff x="1200" y="1248"/>
            <a:chExt cx="720" cy="357"/>
          </a:xfrm>
        </p:grpSpPr>
        <p:pic>
          <p:nvPicPr>
            <p:cNvPr id="888845" name="Picture 13">
              <a:extLst>
                <a:ext uri="{FF2B5EF4-FFF2-40B4-BE49-F238E27FC236}">
                  <a16:creationId xmlns:a16="http://schemas.microsoft.com/office/drawing/2014/main" id="{BA654605-EC0F-A6DD-2D04-CB4151568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8846" name="Text Box 14">
              <a:extLst>
                <a:ext uri="{FF2B5EF4-FFF2-40B4-BE49-F238E27FC236}">
                  <a16:creationId xmlns:a16="http://schemas.microsoft.com/office/drawing/2014/main" id="{FFD1CBB6-C311-76E3-F007-2ECBF5AFD60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09D92F-5AAB-2DF3-01A9-945795F4EFFB}"/>
              </a:ext>
            </a:extLst>
          </p:cNvPr>
          <p:cNvSpPr>
            <a:spLocks noGrp="1"/>
          </p:cNvSpPr>
          <p:nvPr>
            <p:ph type="sldNum" sz="quarter" idx="10"/>
          </p:nvPr>
        </p:nvSpPr>
        <p:spPr/>
        <p:txBody>
          <a:bodyPr/>
          <a:lstStyle/>
          <a:p>
            <a:r>
              <a:rPr lang="en-US" altLang="en-US"/>
              <a:t>26.</a:t>
            </a:r>
            <a:fld id="{30FE8AA2-CF01-614A-BA99-E25088922DB0}" type="slidenum">
              <a:rPr lang="en-US" altLang="en-US"/>
              <a:pPr/>
              <a:t>28</a:t>
            </a:fld>
            <a:endParaRPr lang="en-US" altLang="en-US"/>
          </a:p>
        </p:txBody>
      </p:sp>
      <p:sp>
        <p:nvSpPr>
          <p:cNvPr id="870402" name="Line 2">
            <a:extLst>
              <a:ext uri="{FF2B5EF4-FFF2-40B4-BE49-F238E27FC236}">
                <a16:creationId xmlns:a16="http://schemas.microsoft.com/office/drawing/2014/main" id="{14A8D186-888D-8A0C-9FB1-3C3468DD3BB2}"/>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82432A3D-2733-793A-1925-666E6DCAEEA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E0B5ED42-6299-9BEE-ABAF-004813A74122}"/>
              </a:ext>
            </a:extLst>
          </p:cNvPr>
          <p:cNvSpPr txBox="1">
            <a:spLocks noChangeArrowheads="1"/>
          </p:cNvSpPr>
          <p:nvPr/>
        </p:nvSpPr>
        <p:spPr bwMode="auto">
          <a:xfrm>
            <a:off x="304800" y="381000"/>
            <a:ext cx="407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26.12  </a:t>
            </a:r>
            <a:r>
              <a:rPr lang="en-US" altLang="en-US" sz="2000" i="1">
                <a:latin typeface="Times New Roman" panose="02020603050405020304" pitchFamily="18" charset="0"/>
              </a:rPr>
              <a:t>Format of an e-mail</a:t>
            </a:r>
          </a:p>
        </p:txBody>
      </p:sp>
      <p:sp>
        <p:nvSpPr>
          <p:cNvPr id="870405" name="Line 5">
            <a:extLst>
              <a:ext uri="{FF2B5EF4-FFF2-40B4-BE49-F238E27FC236}">
                <a16:creationId xmlns:a16="http://schemas.microsoft.com/office/drawing/2014/main" id="{5F1B1F19-6B82-FF9F-B192-20B239B234D9}"/>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B2FB53B6-2ACC-875F-D4F4-AB893571AD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8" y="1087438"/>
            <a:ext cx="6253162" cy="5084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B02A28-04FB-43C3-14C0-0D9D9AD6AA40}"/>
              </a:ext>
            </a:extLst>
          </p:cNvPr>
          <p:cNvSpPr>
            <a:spLocks noGrp="1"/>
          </p:cNvSpPr>
          <p:nvPr>
            <p:ph type="sldNum" sz="quarter" idx="10"/>
          </p:nvPr>
        </p:nvSpPr>
        <p:spPr/>
        <p:txBody>
          <a:bodyPr/>
          <a:lstStyle/>
          <a:p>
            <a:r>
              <a:rPr lang="en-US" altLang="en-US"/>
              <a:t>26.</a:t>
            </a:r>
            <a:fld id="{FC44B4F0-D1D5-ED4D-A826-1217A7C65792}" type="slidenum">
              <a:rPr lang="en-US" altLang="en-US"/>
              <a:pPr/>
              <a:t>29</a:t>
            </a:fld>
            <a:endParaRPr lang="en-US" altLang="en-US"/>
          </a:p>
        </p:txBody>
      </p:sp>
      <p:sp>
        <p:nvSpPr>
          <p:cNvPr id="871426" name="Line 2">
            <a:extLst>
              <a:ext uri="{FF2B5EF4-FFF2-40B4-BE49-F238E27FC236}">
                <a16:creationId xmlns:a16="http://schemas.microsoft.com/office/drawing/2014/main" id="{64C7ABCE-B51A-F50F-E827-5CB11DF9171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B2555B10-9794-7BBE-CB9D-ED9650DC222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ADDA9D51-7EB0-7637-7450-E001DBC3DA84}"/>
              </a:ext>
            </a:extLst>
          </p:cNvPr>
          <p:cNvSpPr txBox="1">
            <a:spLocks noChangeArrowheads="1"/>
          </p:cNvSpPr>
          <p:nvPr/>
        </p:nvSpPr>
        <p:spPr bwMode="auto">
          <a:xfrm>
            <a:off x="304800" y="762000"/>
            <a:ext cx="353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26.13  </a:t>
            </a:r>
            <a:r>
              <a:rPr lang="en-US" altLang="en-US" sz="2000" i="1">
                <a:latin typeface="Times New Roman" panose="02020603050405020304" pitchFamily="18" charset="0"/>
              </a:rPr>
              <a:t>E-mail address</a:t>
            </a:r>
          </a:p>
        </p:txBody>
      </p:sp>
      <p:sp>
        <p:nvSpPr>
          <p:cNvPr id="871429" name="Line 5">
            <a:extLst>
              <a:ext uri="{FF2B5EF4-FFF2-40B4-BE49-F238E27FC236}">
                <a16:creationId xmlns:a16="http://schemas.microsoft.com/office/drawing/2014/main" id="{38A970A6-3401-1278-31A2-014F0C5AC2A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C1A219A4-26E6-3FC5-437C-7E31B0599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01925"/>
            <a:ext cx="7615238"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3BE775-A766-5D33-65D6-5A3F42F53821}"/>
              </a:ext>
            </a:extLst>
          </p:cNvPr>
          <p:cNvSpPr>
            <a:spLocks noGrp="1"/>
          </p:cNvSpPr>
          <p:nvPr>
            <p:ph type="sldNum" sz="quarter" idx="10"/>
          </p:nvPr>
        </p:nvSpPr>
        <p:spPr/>
        <p:txBody>
          <a:bodyPr/>
          <a:lstStyle/>
          <a:p>
            <a:r>
              <a:rPr lang="en-US" altLang="en-US"/>
              <a:t>26.</a:t>
            </a:r>
            <a:fld id="{5DC0538C-A1CC-5644-8C8C-3B619290BB8C}" type="slidenum">
              <a:rPr lang="en-US" altLang="en-US"/>
              <a:pPr/>
              <a:t>3</a:t>
            </a:fld>
            <a:endParaRPr lang="en-US" altLang="en-US"/>
          </a:p>
        </p:txBody>
      </p:sp>
      <p:sp>
        <p:nvSpPr>
          <p:cNvPr id="882690" name="Rectangle 2">
            <a:extLst>
              <a:ext uri="{FF2B5EF4-FFF2-40B4-BE49-F238E27FC236}">
                <a16:creationId xmlns:a16="http://schemas.microsoft.com/office/drawing/2014/main" id="{88E3FC13-8E32-2DBC-3886-7437E54D13A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1" name="Rectangle 3">
            <a:extLst>
              <a:ext uri="{FF2B5EF4-FFF2-40B4-BE49-F238E27FC236}">
                <a16:creationId xmlns:a16="http://schemas.microsoft.com/office/drawing/2014/main" id="{B55D4773-F8EA-7EAF-4A2B-F2152E3F85A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2" name="Rectangle 4">
            <a:extLst>
              <a:ext uri="{FF2B5EF4-FFF2-40B4-BE49-F238E27FC236}">
                <a16:creationId xmlns:a16="http://schemas.microsoft.com/office/drawing/2014/main" id="{D7985E64-8146-7682-25C6-8F8A2D1710F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3" name="Rectangle 5">
            <a:extLst>
              <a:ext uri="{FF2B5EF4-FFF2-40B4-BE49-F238E27FC236}">
                <a16:creationId xmlns:a16="http://schemas.microsoft.com/office/drawing/2014/main" id="{1618FF26-F16B-EBD0-AEBC-2E6A8F3852B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4" name="Rectangle 6">
            <a:extLst>
              <a:ext uri="{FF2B5EF4-FFF2-40B4-BE49-F238E27FC236}">
                <a16:creationId xmlns:a16="http://schemas.microsoft.com/office/drawing/2014/main" id="{1E6BB6FA-6514-1801-B803-DA5DE93ED09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5" name="Rectangle 7">
            <a:extLst>
              <a:ext uri="{FF2B5EF4-FFF2-40B4-BE49-F238E27FC236}">
                <a16:creationId xmlns:a16="http://schemas.microsoft.com/office/drawing/2014/main" id="{2A93435F-23DB-6117-3426-8A3103C414B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6" name="Rectangle 8">
            <a:extLst>
              <a:ext uri="{FF2B5EF4-FFF2-40B4-BE49-F238E27FC236}">
                <a16:creationId xmlns:a16="http://schemas.microsoft.com/office/drawing/2014/main" id="{961ACB6F-DF2E-6CD9-BE19-6268935E6FB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2697" name="Line 9">
            <a:extLst>
              <a:ext uri="{FF2B5EF4-FFF2-40B4-BE49-F238E27FC236}">
                <a16:creationId xmlns:a16="http://schemas.microsoft.com/office/drawing/2014/main" id="{1331EB69-3F1D-5604-E897-29FFB02AEC4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8" name="Line 10">
            <a:extLst>
              <a:ext uri="{FF2B5EF4-FFF2-40B4-BE49-F238E27FC236}">
                <a16:creationId xmlns:a16="http://schemas.microsoft.com/office/drawing/2014/main" id="{9686C09C-EA0E-5605-D3BD-468AE0FEBAEE}"/>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9" name="Rectangle 11">
            <a:extLst>
              <a:ext uri="{FF2B5EF4-FFF2-40B4-BE49-F238E27FC236}">
                <a16:creationId xmlns:a16="http://schemas.microsoft.com/office/drawing/2014/main" id="{A1601AF5-8299-67D6-626C-DFB7507B08D1}"/>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TELNET is a general-purpose client/server application program.</a:t>
            </a:r>
          </a:p>
        </p:txBody>
      </p:sp>
      <p:grpSp>
        <p:nvGrpSpPr>
          <p:cNvPr id="882700" name="Group 12">
            <a:extLst>
              <a:ext uri="{FF2B5EF4-FFF2-40B4-BE49-F238E27FC236}">
                <a16:creationId xmlns:a16="http://schemas.microsoft.com/office/drawing/2014/main" id="{BA48B911-0F91-2158-62F2-A090EE316A04}"/>
              </a:ext>
            </a:extLst>
          </p:cNvPr>
          <p:cNvGrpSpPr>
            <a:grpSpLocks/>
          </p:cNvGrpSpPr>
          <p:nvPr/>
        </p:nvGrpSpPr>
        <p:grpSpPr bwMode="auto">
          <a:xfrm>
            <a:off x="457200" y="2024063"/>
            <a:ext cx="1143000" cy="566737"/>
            <a:chOff x="1200" y="1248"/>
            <a:chExt cx="720" cy="357"/>
          </a:xfrm>
        </p:grpSpPr>
        <p:pic>
          <p:nvPicPr>
            <p:cNvPr id="882701" name="Picture 13">
              <a:extLst>
                <a:ext uri="{FF2B5EF4-FFF2-40B4-BE49-F238E27FC236}">
                  <a16:creationId xmlns:a16="http://schemas.microsoft.com/office/drawing/2014/main" id="{F151D4B4-CDAC-AC7E-AB57-47747E6C3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2702" name="Text Box 14">
              <a:extLst>
                <a:ext uri="{FF2B5EF4-FFF2-40B4-BE49-F238E27FC236}">
                  <a16:creationId xmlns:a16="http://schemas.microsoft.com/office/drawing/2014/main" id="{E9A6E466-FFF3-F1DD-F554-F1DA83F2CA5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2BEA92-A256-C447-816F-BEAF5B4E2FCB}"/>
              </a:ext>
            </a:extLst>
          </p:cNvPr>
          <p:cNvSpPr>
            <a:spLocks noGrp="1"/>
          </p:cNvSpPr>
          <p:nvPr>
            <p:ph type="sldNum" sz="quarter" idx="10"/>
          </p:nvPr>
        </p:nvSpPr>
        <p:spPr/>
        <p:txBody>
          <a:bodyPr/>
          <a:lstStyle/>
          <a:p>
            <a:r>
              <a:rPr lang="en-US" altLang="en-US"/>
              <a:t>26.</a:t>
            </a:r>
            <a:fld id="{9A0021DE-5E1E-5348-B112-DA03E8DA8DBC}" type="slidenum">
              <a:rPr lang="en-US" altLang="en-US"/>
              <a:pPr/>
              <a:t>30</a:t>
            </a:fld>
            <a:endParaRPr lang="en-US" altLang="en-US"/>
          </a:p>
        </p:txBody>
      </p:sp>
      <p:sp>
        <p:nvSpPr>
          <p:cNvPr id="872450" name="Line 2">
            <a:extLst>
              <a:ext uri="{FF2B5EF4-FFF2-40B4-BE49-F238E27FC236}">
                <a16:creationId xmlns:a16="http://schemas.microsoft.com/office/drawing/2014/main" id="{7BD965F6-EC87-724F-4115-3068E5EB1DA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AA7FF9E6-0C3E-2538-1901-3E64521C131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595BD677-516E-891F-D1BC-E54623D07EE4}"/>
              </a:ext>
            </a:extLst>
          </p:cNvPr>
          <p:cNvSpPr txBox="1">
            <a:spLocks noChangeArrowheads="1"/>
          </p:cNvSpPr>
          <p:nvPr/>
        </p:nvSpPr>
        <p:spPr bwMode="auto">
          <a:xfrm>
            <a:off x="304800" y="762000"/>
            <a:ext cx="267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26.14  </a:t>
            </a:r>
            <a:r>
              <a:rPr lang="en-US" altLang="en-US" sz="2000" i="1">
                <a:latin typeface="Times New Roman" panose="02020603050405020304" pitchFamily="18" charset="0"/>
              </a:rPr>
              <a:t>MIME</a:t>
            </a:r>
          </a:p>
        </p:txBody>
      </p:sp>
      <p:sp>
        <p:nvSpPr>
          <p:cNvPr id="872453" name="Line 5">
            <a:extLst>
              <a:ext uri="{FF2B5EF4-FFF2-40B4-BE49-F238E27FC236}">
                <a16:creationId xmlns:a16="http://schemas.microsoft.com/office/drawing/2014/main" id="{FF529C4D-AB23-3321-96AD-864B2DE121C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DB5B201C-9156-3994-D896-17820E1D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1762125"/>
            <a:ext cx="724852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289287-620A-8699-5F40-C2C1D4E7E16D}"/>
              </a:ext>
            </a:extLst>
          </p:cNvPr>
          <p:cNvSpPr>
            <a:spLocks noGrp="1"/>
          </p:cNvSpPr>
          <p:nvPr>
            <p:ph type="sldNum" sz="quarter" idx="10"/>
          </p:nvPr>
        </p:nvSpPr>
        <p:spPr/>
        <p:txBody>
          <a:bodyPr/>
          <a:lstStyle/>
          <a:p>
            <a:r>
              <a:rPr lang="en-US" altLang="en-US"/>
              <a:t>26.</a:t>
            </a:r>
            <a:fld id="{AB3A6D73-0348-E347-9223-2C9C59F5E6CD}" type="slidenum">
              <a:rPr lang="en-US" altLang="en-US"/>
              <a:pPr/>
              <a:t>31</a:t>
            </a:fld>
            <a:endParaRPr lang="en-US" altLang="en-US"/>
          </a:p>
        </p:txBody>
      </p:sp>
      <p:sp>
        <p:nvSpPr>
          <p:cNvPr id="873474" name="Line 2">
            <a:extLst>
              <a:ext uri="{FF2B5EF4-FFF2-40B4-BE49-F238E27FC236}">
                <a16:creationId xmlns:a16="http://schemas.microsoft.com/office/drawing/2014/main" id="{5288DD0D-3FC0-2AF1-3250-92C89C5D4F6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CD1B5DFB-7D8E-9BA2-6EBA-D53C0944481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0F384B01-05F1-C29A-47CA-7BCB575FB6BD}"/>
              </a:ext>
            </a:extLst>
          </p:cNvPr>
          <p:cNvSpPr txBox="1">
            <a:spLocks noChangeArrowheads="1"/>
          </p:cNvSpPr>
          <p:nvPr/>
        </p:nvSpPr>
        <p:spPr bwMode="auto">
          <a:xfrm>
            <a:off x="304800" y="762000"/>
            <a:ext cx="3462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26.15  </a:t>
            </a:r>
            <a:r>
              <a:rPr lang="en-US" altLang="en-US" sz="2000" i="1">
                <a:latin typeface="Times New Roman" panose="02020603050405020304" pitchFamily="18" charset="0"/>
              </a:rPr>
              <a:t>MIME header</a:t>
            </a:r>
          </a:p>
        </p:txBody>
      </p:sp>
      <p:sp>
        <p:nvSpPr>
          <p:cNvPr id="873477" name="Line 5">
            <a:extLst>
              <a:ext uri="{FF2B5EF4-FFF2-40B4-BE49-F238E27FC236}">
                <a16:creationId xmlns:a16="http://schemas.microsoft.com/office/drawing/2014/main" id="{08FDE591-90F4-0290-0EE7-04A3FDD03BC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78655333-66DB-FB6E-96DE-C08F92B28F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375" y="1905000"/>
            <a:ext cx="7642225"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CF2CF1-A5E9-6D58-EA47-99EFD3D075EA}"/>
              </a:ext>
            </a:extLst>
          </p:cNvPr>
          <p:cNvSpPr>
            <a:spLocks noGrp="1"/>
          </p:cNvSpPr>
          <p:nvPr>
            <p:ph type="sldNum" sz="quarter" idx="10"/>
          </p:nvPr>
        </p:nvSpPr>
        <p:spPr/>
        <p:txBody>
          <a:bodyPr/>
          <a:lstStyle/>
          <a:p>
            <a:r>
              <a:rPr lang="en-US" altLang="en-US"/>
              <a:t>26.</a:t>
            </a:r>
            <a:fld id="{6617DDA9-B5C8-2745-852B-2982D6CAF7DD}" type="slidenum">
              <a:rPr lang="en-US" altLang="en-US"/>
              <a:pPr/>
              <a:t>32</a:t>
            </a:fld>
            <a:endParaRPr lang="en-US" altLang="en-US"/>
          </a:p>
        </p:txBody>
      </p:sp>
      <p:sp>
        <p:nvSpPr>
          <p:cNvPr id="896002" name="Text Box 2">
            <a:extLst>
              <a:ext uri="{FF2B5EF4-FFF2-40B4-BE49-F238E27FC236}">
                <a16:creationId xmlns:a16="http://schemas.microsoft.com/office/drawing/2014/main" id="{9B9DA070-A681-66C9-5528-F9B9173AD02F}"/>
              </a:ext>
            </a:extLst>
          </p:cNvPr>
          <p:cNvSpPr txBox="1">
            <a:spLocks noChangeArrowheads="1"/>
          </p:cNvSpPr>
          <p:nvPr/>
        </p:nvSpPr>
        <p:spPr bwMode="auto">
          <a:xfrm>
            <a:off x="1143000" y="381000"/>
            <a:ext cx="524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26.5  </a:t>
            </a:r>
            <a:r>
              <a:rPr lang="en-US" altLang="en-US" sz="2000" i="1">
                <a:latin typeface="Times New Roman" panose="02020603050405020304" pitchFamily="18" charset="0"/>
              </a:rPr>
              <a:t>Data types and subtypes in MIME</a:t>
            </a:r>
          </a:p>
        </p:txBody>
      </p:sp>
      <p:pic>
        <p:nvPicPr>
          <p:cNvPr id="896004" name="Picture 4">
            <a:extLst>
              <a:ext uri="{FF2B5EF4-FFF2-40B4-BE49-F238E27FC236}">
                <a16:creationId xmlns:a16="http://schemas.microsoft.com/office/drawing/2014/main" id="{405BA7A9-8FAC-D613-D1F0-FFD380FFF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25" y="803275"/>
            <a:ext cx="7165975" cy="567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B0FADB-877E-8C8E-9182-25B4E76998B6}"/>
              </a:ext>
            </a:extLst>
          </p:cNvPr>
          <p:cNvSpPr>
            <a:spLocks noGrp="1"/>
          </p:cNvSpPr>
          <p:nvPr>
            <p:ph type="sldNum" sz="quarter" idx="10"/>
          </p:nvPr>
        </p:nvSpPr>
        <p:spPr/>
        <p:txBody>
          <a:bodyPr/>
          <a:lstStyle/>
          <a:p>
            <a:r>
              <a:rPr lang="en-US" altLang="en-US"/>
              <a:t>26.</a:t>
            </a:r>
            <a:fld id="{C5FBB432-AA18-C94C-883B-3766B6001F63}" type="slidenum">
              <a:rPr lang="en-US" altLang="en-US"/>
              <a:pPr/>
              <a:t>33</a:t>
            </a:fld>
            <a:endParaRPr lang="en-US" altLang="en-US"/>
          </a:p>
        </p:txBody>
      </p:sp>
      <p:sp>
        <p:nvSpPr>
          <p:cNvPr id="897026" name="Text Box 2">
            <a:extLst>
              <a:ext uri="{FF2B5EF4-FFF2-40B4-BE49-F238E27FC236}">
                <a16:creationId xmlns:a16="http://schemas.microsoft.com/office/drawing/2014/main" id="{F9A68585-4C5F-29BF-0154-EC4153217422}"/>
              </a:ext>
            </a:extLst>
          </p:cNvPr>
          <p:cNvSpPr txBox="1">
            <a:spLocks noChangeArrowheads="1"/>
          </p:cNvSpPr>
          <p:nvPr/>
        </p:nvSpPr>
        <p:spPr bwMode="auto">
          <a:xfrm>
            <a:off x="914400" y="1066800"/>
            <a:ext cx="447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26.6  </a:t>
            </a:r>
            <a:r>
              <a:rPr lang="en-US" altLang="en-US" sz="2000" i="1">
                <a:latin typeface="Times New Roman" panose="02020603050405020304" pitchFamily="18" charset="0"/>
              </a:rPr>
              <a:t>Content-transfer-encoding</a:t>
            </a:r>
          </a:p>
        </p:txBody>
      </p:sp>
      <p:pic>
        <p:nvPicPr>
          <p:cNvPr id="897028" name="Picture 4">
            <a:extLst>
              <a:ext uri="{FF2B5EF4-FFF2-40B4-BE49-F238E27FC236}">
                <a16:creationId xmlns:a16="http://schemas.microsoft.com/office/drawing/2014/main" id="{B51A0A83-F260-E742-F8CD-49EDFBED19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50" y="1514475"/>
            <a:ext cx="77152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6E6F1E-5F92-C8C9-8C50-91739D8CD27E}"/>
              </a:ext>
            </a:extLst>
          </p:cNvPr>
          <p:cNvSpPr>
            <a:spLocks noGrp="1"/>
          </p:cNvSpPr>
          <p:nvPr>
            <p:ph type="sldNum" sz="quarter" idx="10"/>
          </p:nvPr>
        </p:nvSpPr>
        <p:spPr/>
        <p:txBody>
          <a:bodyPr/>
          <a:lstStyle/>
          <a:p>
            <a:r>
              <a:rPr lang="en-US" altLang="en-US"/>
              <a:t>26.</a:t>
            </a:r>
            <a:fld id="{483E7119-5005-A545-A459-F802E49E86F5}" type="slidenum">
              <a:rPr lang="en-US" altLang="en-US"/>
              <a:pPr/>
              <a:t>34</a:t>
            </a:fld>
            <a:endParaRPr lang="en-US" altLang="en-US"/>
          </a:p>
        </p:txBody>
      </p:sp>
      <p:sp>
        <p:nvSpPr>
          <p:cNvPr id="874498" name="Line 2">
            <a:extLst>
              <a:ext uri="{FF2B5EF4-FFF2-40B4-BE49-F238E27FC236}">
                <a16:creationId xmlns:a16="http://schemas.microsoft.com/office/drawing/2014/main" id="{81012CB1-0A50-91E4-7C90-CD2D6B433E5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3C49D9EF-B6B3-8A0C-F1B6-B4BED304267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C59976AD-4912-B36D-0842-8F3930613A24}"/>
              </a:ext>
            </a:extLst>
          </p:cNvPr>
          <p:cNvSpPr txBox="1">
            <a:spLocks noChangeArrowheads="1"/>
          </p:cNvSpPr>
          <p:nvPr/>
        </p:nvSpPr>
        <p:spPr bwMode="auto">
          <a:xfrm>
            <a:off x="304800" y="762000"/>
            <a:ext cx="3308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26.16  </a:t>
            </a:r>
            <a:r>
              <a:rPr lang="en-US" altLang="en-US" sz="2000" i="1">
                <a:latin typeface="Times New Roman" panose="02020603050405020304" pitchFamily="18" charset="0"/>
              </a:rPr>
              <a:t>SMTP range</a:t>
            </a:r>
          </a:p>
        </p:txBody>
      </p:sp>
      <p:sp>
        <p:nvSpPr>
          <p:cNvPr id="874501" name="Line 5">
            <a:extLst>
              <a:ext uri="{FF2B5EF4-FFF2-40B4-BE49-F238E27FC236}">
                <a16:creationId xmlns:a16="http://schemas.microsoft.com/office/drawing/2014/main" id="{54F97863-98CA-79C3-8085-03F63C20A1B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D5D69B7A-D351-E6B6-A105-C558BDBD8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2030413"/>
            <a:ext cx="7989887" cy="315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FC6CB0-826B-6095-1012-2515430619C6}"/>
              </a:ext>
            </a:extLst>
          </p:cNvPr>
          <p:cNvSpPr>
            <a:spLocks noGrp="1"/>
          </p:cNvSpPr>
          <p:nvPr>
            <p:ph type="sldNum" sz="quarter" idx="10"/>
          </p:nvPr>
        </p:nvSpPr>
        <p:spPr/>
        <p:txBody>
          <a:bodyPr/>
          <a:lstStyle/>
          <a:p>
            <a:r>
              <a:rPr lang="en-US" altLang="en-US"/>
              <a:t>26.</a:t>
            </a:r>
            <a:fld id="{D18D2D20-A374-DB47-984B-1A0B6AC2FC5A}" type="slidenum">
              <a:rPr lang="en-US" altLang="en-US"/>
              <a:pPr/>
              <a:t>35</a:t>
            </a:fld>
            <a:endParaRPr lang="en-US" altLang="en-US"/>
          </a:p>
        </p:txBody>
      </p:sp>
      <p:sp>
        <p:nvSpPr>
          <p:cNvPr id="875522" name="Line 2">
            <a:extLst>
              <a:ext uri="{FF2B5EF4-FFF2-40B4-BE49-F238E27FC236}">
                <a16:creationId xmlns:a16="http://schemas.microsoft.com/office/drawing/2014/main" id="{2E4A80D5-2CDD-8208-E531-50F599FB188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A179C9F6-2A84-87B4-4D48-F8C12DB94B9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BB36BE9E-6FE7-9BBE-4C90-06B5A0631243}"/>
              </a:ext>
            </a:extLst>
          </p:cNvPr>
          <p:cNvSpPr txBox="1">
            <a:spLocks noChangeArrowheads="1"/>
          </p:cNvSpPr>
          <p:nvPr/>
        </p:nvSpPr>
        <p:spPr bwMode="auto">
          <a:xfrm>
            <a:off x="304800" y="762000"/>
            <a:ext cx="468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26.17  </a:t>
            </a:r>
            <a:r>
              <a:rPr lang="en-US" altLang="en-US" sz="2000" i="1">
                <a:latin typeface="Times New Roman" panose="02020603050405020304" pitchFamily="18" charset="0"/>
              </a:rPr>
              <a:t>Commands and responses</a:t>
            </a:r>
          </a:p>
        </p:txBody>
      </p:sp>
      <p:sp>
        <p:nvSpPr>
          <p:cNvPr id="875525" name="Line 5">
            <a:extLst>
              <a:ext uri="{FF2B5EF4-FFF2-40B4-BE49-F238E27FC236}">
                <a16:creationId xmlns:a16="http://schemas.microsoft.com/office/drawing/2014/main" id="{E6B88556-8DF8-83C1-830B-CFAD22CEBC8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A5AB9045-44C1-AB93-B3DE-FF47DCBF74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971800"/>
            <a:ext cx="8474075"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86C164-EF99-1649-7119-A4B4DC40B0AE}"/>
              </a:ext>
            </a:extLst>
          </p:cNvPr>
          <p:cNvSpPr>
            <a:spLocks noGrp="1"/>
          </p:cNvSpPr>
          <p:nvPr>
            <p:ph type="sldNum" sz="quarter" idx="10"/>
          </p:nvPr>
        </p:nvSpPr>
        <p:spPr/>
        <p:txBody>
          <a:bodyPr/>
          <a:lstStyle/>
          <a:p>
            <a:r>
              <a:rPr lang="en-US" altLang="en-US"/>
              <a:t>26.</a:t>
            </a:r>
            <a:fld id="{D1AFAA23-27BA-0441-AF93-E447DAB48A3E}" type="slidenum">
              <a:rPr lang="en-US" altLang="en-US"/>
              <a:pPr/>
              <a:t>36</a:t>
            </a:fld>
            <a:endParaRPr lang="en-US" altLang="en-US"/>
          </a:p>
        </p:txBody>
      </p:sp>
      <p:sp>
        <p:nvSpPr>
          <p:cNvPr id="876546" name="Line 2">
            <a:extLst>
              <a:ext uri="{FF2B5EF4-FFF2-40B4-BE49-F238E27FC236}">
                <a16:creationId xmlns:a16="http://schemas.microsoft.com/office/drawing/2014/main" id="{C22D22EB-E630-901D-CE2C-F5CA5A462F3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4C98B70D-6D99-004C-01B8-19D21BC03CC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50BF95B6-B868-41A0-1D02-5669EEAEC455}"/>
              </a:ext>
            </a:extLst>
          </p:cNvPr>
          <p:cNvSpPr txBox="1">
            <a:spLocks noChangeArrowheads="1"/>
          </p:cNvSpPr>
          <p:nvPr/>
        </p:nvSpPr>
        <p:spPr bwMode="auto">
          <a:xfrm>
            <a:off x="304800" y="762000"/>
            <a:ext cx="3813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26.18  </a:t>
            </a:r>
            <a:r>
              <a:rPr lang="en-US" altLang="en-US" sz="2000" i="1">
                <a:latin typeface="Times New Roman" panose="02020603050405020304" pitchFamily="18" charset="0"/>
              </a:rPr>
              <a:t>Command format</a:t>
            </a:r>
          </a:p>
        </p:txBody>
      </p:sp>
      <p:sp>
        <p:nvSpPr>
          <p:cNvPr id="876549" name="Line 5">
            <a:extLst>
              <a:ext uri="{FF2B5EF4-FFF2-40B4-BE49-F238E27FC236}">
                <a16:creationId xmlns:a16="http://schemas.microsoft.com/office/drawing/2014/main" id="{C9B4D6DD-3CA2-92BA-D138-2AF4CF34BD6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7034D7D6-7505-0ADA-2FA9-5CBF4BBD0D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44813"/>
            <a:ext cx="7923213"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B077F-D65C-2B8B-027F-660B4696A698}"/>
              </a:ext>
            </a:extLst>
          </p:cNvPr>
          <p:cNvSpPr>
            <a:spLocks noGrp="1"/>
          </p:cNvSpPr>
          <p:nvPr>
            <p:ph type="sldNum" sz="quarter" idx="10"/>
          </p:nvPr>
        </p:nvSpPr>
        <p:spPr/>
        <p:txBody>
          <a:bodyPr/>
          <a:lstStyle/>
          <a:p>
            <a:r>
              <a:rPr lang="en-US" altLang="en-US"/>
              <a:t>26.</a:t>
            </a:r>
            <a:fld id="{A5A24070-C1E2-2F40-A1AF-EE11CBADFAF2}" type="slidenum">
              <a:rPr lang="en-US" altLang="en-US"/>
              <a:pPr/>
              <a:t>37</a:t>
            </a:fld>
            <a:endParaRPr lang="en-US" altLang="en-US"/>
          </a:p>
        </p:txBody>
      </p:sp>
      <p:sp>
        <p:nvSpPr>
          <p:cNvPr id="898050" name="Text Box 2">
            <a:extLst>
              <a:ext uri="{FF2B5EF4-FFF2-40B4-BE49-F238E27FC236}">
                <a16:creationId xmlns:a16="http://schemas.microsoft.com/office/drawing/2014/main" id="{E29D3BE0-7854-BEB3-CAE9-BF3D66EA66C9}"/>
              </a:ext>
            </a:extLst>
          </p:cNvPr>
          <p:cNvSpPr txBox="1">
            <a:spLocks noChangeArrowheads="1"/>
          </p:cNvSpPr>
          <p:nvPr/>
        </p:nvSpPr>
        <p:spPr bwMode="auto">
          <a:xfrm>
            <a:off x="2057400" y="152400"/>
            <a:ext cx="287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26.7  </a:t>
            </a:r>
            <a:r>
              <a:rPr lang="en-US" altLang="en-US" sz="2000" i="1">
                <a:latin typeface="Times New Roman" panose="02020603050405020304" pitchFamily="18" charset="0"/>
              </a:rPr>
              <a:t>Commands</a:t>
            </a:r>
          </a:p>
        </p:txBody>
      </p:sp>
      <p:grpSp>
        <p:nvGrpSpPr>
          <p:cNvPr id="898054" name="Group 6">
            <a:extLst>
              <a:ext uri="{FF2B5EF4-FFF2-40B4-BE49-F238E27FC236}">
                <a16:creationId xmlns:a16="http://schemas.microsoft.com/office/drawing/2014/main" id="{6A6A8DE3-04EC-DE36-B2CA-424FA2121DDF}"/>
              </a:ext>
            </a:extLst>
          </p:cNvPr>
          <p:cNvGrpSpPr>
            <a:grpSpLocks/>
          </p:cNvGrpSpPr>
          <p:nvPr/>
        </p:nvGrpSpPr>
        <p:grpSpPr bwMode="auto">
          <a:xfrm>
            <a:off x="1866900" y="561975"/>
            <a:ext cx="5219700" cy="5711825"/>
            <a:chOff x="1176" y="354"/>
            <a:chExt cx="3288" cy="3598"/>
          </a:xfrm>
        </p:grpSpPr>
        <p:pic>
          <p:nvPicPr>
            <p:cNvPr id="898052" name="Picture 4">
              <a:extLst>
                <a:ext uri="{FF2B5EF4-FFF2-40B4-BE49-F238E27FC236}">
                  <a16:creationId xmlns:a16="http://schemas.microsoft.com/office/drawing/2014/main" id="{06280199-CB9C-0F0B-6059-3C6FDCE2E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6" y="354"/>
              <a:ext cx="3288" cy="2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8053" name="Picture 5">
              <a:extLst>
                <a:ext uri="{FF2B5EF4-FFF2-40B4-BE49-F238E27FC236}">
                  <a16:creationId xmlns:a16="http://schemas.microsoft.com/office/drawing/2014/main" id="{92DE4848-8326-FD35-6C52-4252443CA9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3216"/>
              <a:ext cx="3196" cy="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D80335-EC5F-EBCA-87B4-1FC1CD4574A1}"/>
              </a:ext>
            </a:extLst>
          </p:cNvPr>
          <p:cNvSpPr>
            <a:spLocks noGrp="1"/>
          </p:cNvSpPr>
          <p:nvPr>
            <p:ph type="sldNum" sz="quarter" idx="10"/>
          </p:nvPr>
        </p:nvSpPr>
        <p:spPr/>
        <p:txBody>
          <a:bodyPr/>
          <a:lstStyle/>
          <a:p>
            <a:r>
              <a:rPr lang="en-US" altLang="en-US"/>
              <a:t>26.</a:t>
            </a:r>
            <a:fld id="{BAE83D06-6CF9-DE49-832B-767DBEFB4E4B}" type="slidenum">
              <a:rPr lang="en-US" altLang="en-US"/>
              <a:pPr/>
              <a:t>38</a:t>
            </a:fld>
            <a:endParaRPr lang="en-US" altLang="en-US"/>
          </a:p>
        </p:txBody>
      </p:sp>
      <p:sp>
        <p:nvSpPr>
          <p:cNvPr id="899074" name="Text Box 2">
            <a:extLst>
              <a:ext uri="{FF2B5EF4-FFF2-40B4-BE49-F238E27FC236}">
                <a16:creationId xmlns:a16="http://schemas.microsoft.com/office/drawing/2014/main" id="{DFF3A627-8127-3339-1976-AF5CEAF69047}"/>
              </a:ext>
            </a:extLst>
          </p:cNvPr>
          <p:cNvSpPr txBox="1">
            <a:spLocks noChangeArrowheads="1"/>
          </p:cNvSpPr>
          <p:nvPr/>
        </p:nvSpPr>
        <p:spPr bwMode="auto">
          <a:xfrm>
            <a:off x="1760538" y="228600"/>
            <a:ext cx="277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26.8  </a:t>
            </a:r>
            <a:r>
              <a:rPr lang="en-US" altLang="en-US" sz="2000" i="1">
                <a:latin typeface="Times New Roman" panose="02020603050405020304" pitchFamily="18" charset="0"/>
              </a:rPr>
              <a:t>Responses</a:t>
            </a:r>
          </a:p>
        </p:txBody>
      </p:sp>
      <p:pic>
        <p:nvPicPr>
          <p:cNvPr id="899078" name="Picture 6">
            <a:extLst>
              <a:ext uri="{FF2B5EF4-FFF2-40B4-BE49-F238E27FC236}">
                <a16:creationId xmlns:a16="http://schemas.microsoft.com/office/drawing/2014/main" id="{45171263-6D7D-A245-7864-5AED82D66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5" y="669925"/>
            <a:ext cx="6124575" cy="573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27FB53-F2A6-C227-7F0C-D2A78B82F53C}"/>
              </a:ext>
            </a:extLst>
          </p:cNvPr>
          <p:cNvSpPr>
            <a:spLocks noGrp="1"/>
          </p:cNvSpPr>
          <p:nvPr>
            <p:ph type="sldNum" sz="quarter" idx="10"/>
          </p:nvPr>
        </p:nvSpPr>
        <p:spPr/>
        <p:txBody>
          <a:bodyPr/>
          <a:lstStyle/>
          <a:p>
            <a:r>
              <a:rPr lang="en-US" altLang="en-US"/>
              <a:t>26.</a:t>
            </a:r>
            <a:fld id="{053FAF33-3EA9-7149-8B36-BD59E0DD6E5C}" type="slidenum">
              <a:rPr lang="en-US" altLang="en-US"/>
              <a:pPr/>
              <a:t>39</a:t>
            </a:fld>
            <a:endParaRPr lang="en-US" altLang="en-US"/>
          </a:p>
        </p:txBody>
      </p:sp>
      <p:sp>
        <p:nvSpPr>
          <p:cNvPr id="905218" name="Text Box 2">
            <a:extLst>
              <a:ext uri="{FF2B5EF4-FFF2-40B4-BE49-F238E27FC236}">
                <a16:creationId xmlns:a16="http://schemas.microsoft.com/office/drawing/2014/main" id="{CF578301-A8A9-33E6-B37E-8490D6F07CB5}"/>
              </a:ext>
            </a:extLst>
          </p:cNvPr>
          <p:cNvSpPr txBox="1">
            <a:spLocks noChangeArrowheads="1"/>
          </p:cNvSpPr>
          <p:nvPr/>
        </p:nvSpPr>
        <p:spPr bwMode="auto">
          <a:xfrm>
            <a:off x="1524000" y="3810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26.8  </a:t>
            </a:r>
            <a:r>
              <a:rPr lang="en-US" altLang="en-US" sz="2000" i="1">
                <a:latin typeface="Times New Roman" panose="02020603050405020304" pitchFamily="18" charset="0"/>
              </a:rPr>
              <a:t>Responses  </a:t>
            </a:r>
            <a:r>
              <a:rPr lang="en-US" altLang="en-US" sz="2000" i="1">
                <a:solidFill>
                  <a:schemeClr val="hlink"/>
                </a:solidFill>
                <a:latin typeface="Times New Roman" panose="02020603050405020304" pitchFamily="18" charset="0"/>
              </a:rPr>
              <a:t>(continued)</a:t>
            </a:r>
          </a:p>
        </p:txBody>
      </p:sp>
      <p:grpSp>
        <p:nvGrpSpPr>
          <p:cNvPr id="905222" name="Group 6">
            <a:extLst>
              <a:ext uri="{FF2B5EF4-FFF2-40B4-BE49-F238E27FC236}">
                <a16:creationId xmlns:a16="http://schemas.microsoft.com/office/drawing/2014/main" id="{AF77E563-C24F-3725-A304-0B210AD201C6}"/>
              </a:ext>
            </a:extLst>
          </p:cNvPr>
          <p:cNvGrpSpPr>
            <a:grpSpLocks/>
          </p:cNvGrpSpPr>
          <p:nvPr/>
        </p:nvGrpSpPr>
        <p:grpSpPr bwMode="auto">
          <a:xfrm>
            <a:off x="1447800" y="914400"/>
            <a:ext cx="6051550" cy="4565650"/>
            <a:chOff x="1008" y="984"/>
            <a:chExt cx="3812" cy="2876"/>
          </a:xfrm>
        </p:grpSpPr>
        <p:pic>
          <p:nvPicPr>
            <p:cNvPr id="905220" name="Picture 4">
              <a:extLst>
                <a:ext uri="{FF2B5EF4-FFF2-40B4-BE49-F238E27FC236}">
                  <a16:creationId xmlns:a16="http://schemas.microsoft.com/office/drawing/2014/main" id="{1E54AD7A-55F1-62BF-1098-6A811A9D16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248"/>
              <a:ext cx="3812" cy="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05221" name="Picture 5">
              <a:extLst>
                <a:ext uri="{FF2B5EF4-FFF2-40B4-BE49-F238E27FC236}">
                  <a16:creationId xmlns:a16="http://schemas.microsoft.com/office/drawing/2014/main" id="{52644A1A-6A3E-1B98-72A9-FF1A0736BA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8" y="984"/>
              <a:ext cx="377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01B933-C227-A15B-5F4D-D4EEAF2B6640}"/>
              </a:ext>
            </a:extLst>
          </p:cNvPr>
          <p:cNvSpPr>
            <a:spLocks noGrp="1"/>
          </p:cNvSpPr>
          <p:nvPr>
            <p:ph type="sldNum" sz="quarter" idx="10"/>
          </p:nvPr>
        </p:nvSpPr>
        <p:spPr/>
        <p:txBody>
          <a:bodyPr/>
          <a:lstStyle/>
          <a:p>
            <a:r>
              <a:rPr lang="en-US" altLang="en-US"/>
              <a:t>26.</a:t>
            </a:r>
            <a:fld id="{832A6B7F-7E1D-5840-A335-6A9132B66D98}" type="slidenum">
              <a:rPr lang="en-US" altLang="en-US"/>
              <a:pPr/>
              <a:t>4</a:t>
            </a:fld>
            <a:endParaRPr lang="en-US" altLang="en-US"/>
          </a:p>
        </p:txBody>
      </p:sp>
      <p:sp>
        <p:nvSpPr>
          <p:cNvPr id="859138" name="Line 2">
            <a:extLst>
              <a:ext uri="{FF2B5EF4-FFF2-40B4-BE49-F238E27FC236}">
                <a16:creationId xmlns:a16="http://schemas.microsoft.com/office/drawing/2014/main" id="{7F777DA2-A99C-B482-2054-AEEAAE713E91}"/>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9139" name="Line 3">
            <a:extLst>
              <a:ext uri="{FF2B5EF4-FFF2-40B4-BE49-F238E27FC236}">
                <a16:creationId xmlns:a16="http://schemas.microsoft.com/office/drawing/2014/main" id="{4449FCD6-96A9-31B1-826D-5A14AAF3B6B2}"/>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59140" name="Text Box 4">
            <a:extLst>
              <a:ext uri="{FF2B5EF4-FFF2-40B4-BE49-F238E27FC236}">
                <a16:creationId xmlns:a16="http://schemas.microsoft.com/office/drawing/2014/main" id="{3548A556-2581-82DB-A665-8CC895EDE545}"/>
              </a:ext>
            </a:extLst>
          </p:cNvPr>
          <p:cNvSpPr txBox="1">
            <a:spLocks noChangeArrowheads="1"/>
          </p:cNvSpPr>
          <p:nvPr/>
        </p:nvSpPr>
        <p:spPr bwMode="auto">
          <a:xfrm>
            <a:off x="304800" y="304800"/>
            <a:ext cx="432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  </a:t>
            </a:r>
            <a:r>
              <a:rPr lang="en-US" altLang="en-US" sz="2000" i="1">
                <a:latin typeface="Times New Roman" panose="02020603050405020304" pitchFamily="18" charset="0"/>
              </a:rPr>
              <a:t>Local and remote log-in</a:t>
            </a:r>
          </a:p>
        </p:txBody>
      </p:sp>
      <p:sp>
        <p:nvSpPr>
          <p:cNvPr id="859141" name="Line 5">
            <a:extLst>
              <a:ext uri="{FF2B5EF4-FFF2-40B4-BE49-F238E27FC236}">
                <a16:creationId xmlns:a16="http://schemas.microsoft.com/office/drawing/2014/main" id="{FC667300-8607-6926-174B-9690B3BD876A}"/>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59142" name="Picture 6">
            <a:extLst>
              <a:ext uri="{FF2B5EF4-FFF2-40B4-BE49-F238E27FC236}">
                <a16:creationId xmlns:a16="http://schemas.microsoft.com/office/drawing/2014/main" id="{BEFFCCE1-5CA7-2CD8-F732-C6EBF347A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13" y="1104900"/>
            <a:ext cx="4954587"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28526C-2A4B-7955-37A4-97606F251BD1}"/>
              </a:ext>
            </a:extLst>
          </p:cNvPr>
          <p:cNvSpPr>
            <a:spLocks noGrp="1"/>
          </p:cNvSpPr>
          <p:nvPr>
            <p:ph type="sldNum" sz="quarter" idx="10"/>
          </p:nvPr>
        </p:nvSpPr>
        <p:spPr/>
        <p:txBody>
          <a:bodyPr/>
          <a:lstStyle/>
          <a:p>
            <a:r>
              <a:rPr lang="en-US" altLang="en-US"/>
              <a:t>26.</a:t>
            </a:r>
            <a:fld id="{621C68DF-FFA1-9543-81E2-4E90E7CC434B}" type="slidenum">
              <a:rPr lang="en-US" altLang="en-US"/>
              <a:pPr/>
              <a:t>40</a:t>
            </a:fld>
            <a:endParaRPr lang="en-US" altLang="en-US"/>
          </a:p>
        </p:txBody>
      </p:sp>
      <p:sp>
        <p:nvSpPr>
          <p:cNvPr id="902146" name="Rectangle 2">
            <a:extLst>
              <a:ext uri="{FF2B5EF4-FFF2-40B4-BE49-F238E27FC236}">
                <a16:creationId xmlns:a16="http://schemas.microsoft.com/office/drawing/2014/main" id="{682609A0-2064-5F31-C25C-E032ACCF3F3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7" name="Rectangle 3">
            <a:extLst>
              <a:ext uri="{FF2B5EF4-FFF2-40B4-BE49-F238E27FC236}">
                <a16:creationId xmlns:a16="http://schemas.microsoft.com/office/drawing/2014/main" id="{B798942F-520C-2DE4-174A-9D7956A0172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8" name="Rectangle 4">
            <a:extLst>
              <a:ext uri="{FF2B5EF4-FFF2-40B4-BE49-F238E27FC236}">
                <a16:creationId xmlns:a16="http://schemas.microsoft.com/office/drawing/2014/main" id="{A3221DDE-126A-4AC3-ED61-DBB885E433B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9" name="Rectangle 5">
            <a:extLst>
              <a:ext uri="{FF2B5EF4-FFF2-40B4-BE49-F238E27FC236}">
                <a16:creationId xmlns:a16="http://schemas.microsoft.com/office/drawing/2014/main" id="{874CB74C-CE97-4088-E577-0C9F042A5FB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0" name="Rectangle 6">
            <a:extLst>
              <a:ext uri="{FF2B5EF4-FFF2-40B4-BE49-F238E27FC236}">
                <a16:creationId xmlns:a16="http://schemas.microsoft.com/office/drawing/2014/main" id="{723483E7-0679-1382-F980-63EE9BC3A6E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1" name="Rectangle 7">
            <a:extLst>
              <a:ext uri="{FF2B5EF4-FFF2-40B4-BE49-F238E27FC236}">
                <a16:creationId xmlns:a16="http://schemas.microsoft.com/office/drawing/2014/main" id="{BB0E49C7-06F0-D0DB-7C6B-C931D449922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2" name="Rectangle 8">
            <a:extLst>
              <a:ext uri="{FF2B5EF4-FFF2-40B4-BE49-F238E27FC236}">
                <a16:creationId xmlns:a16="http://schemas.microsoft.com/office/drawing/2014/main" id="{E3752065-C769-B62D-18D5-A3F1BD9BD07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3" name="Rectangle 9">
            <a:extLst>
              <a:ext uri="{FF2B5EF4-FFF2-40B4-BE49-F238E27FC236}">
                <a16:creationId xmlns:a16="http://schemas.microsoft.com/office/drawing/2014/main" id="{4C78B59D-2B63-9BEF-FF0B-4FF219051121}"/>
              </a:ext>
            </a:extLst>
          </p:cNvPr>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Let us see how we can directly use SMTP to send an </a:t>
            </a:r>
            <a:br>
              <a:rPr lang="en-US" altLang="en-US" sz="2800" i="1">
                <a:latin typeface="Times New Roman" panose="02020603050405020304" pitchFamily="18" charset="0"/>
              </a:rPr>
            </a:br>
            <a:r>
              <a:rPr lang="en-US" altLang="en-US" sz="2800" i="1">
                <a:latin typeface="Times New Roman" panose="02020603050405020304" pitchFamily="18" charset="0"/>
              </a:rPr>
              <a:t>e-mail and simulate the commands and responses we described in this section. We use TELNET to log into port 25 (the well-known port for SMTP). We then use the commands directly to send an e-mail. In this example, forouzanb@adelphia.net is sending an e-mail to himself. The first few lines show TELNET trying to connect to the Adelphia mail server. After connection, we can type the SMTP commands and then receive the responses, as shown on the next slide. Note that we have added, for clarification, some comment lines, designated by the “=” signs. These lines are not part of the e-mail procedure.</a:t>
            </a:r>
          </a:p>
        </p:txBody>
      </p:sp>
      <p:sp>
        <p:nvSpPr>
          <p:cNvPr id="902155" name="Text Box 11">
            <a:extLst>
              <a:ext uri="{FF2B5EF4-FFF2-40B4-BE49-F238E27FC236}">
                <a16:creationId xmlns:a16="http://schemas.microsoft.com/office/drawing/2014/main" id="{C1F5344A-AE7E-6B50-C7A7-C36169176AE4}"/>
              </a:ext>
            </a:extLst>
          </p:cNvPr>
          <p:cNvSpPr txBox="1">
            <a:spLocks noChangeArrowheads="1"/>
          </p:cNvSpPr>
          <p:nvPr/>
        </p:nvSpPr>
        <p:spPr bwMode="auto">
          <a:xfrm>
            <a:off x="10668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3E2CB4-96F7-8C1C-6F41-645813C11A9D}"/>
              </a:ext>
            </a:extLst>
          </p:cNvPr>
          <p:cNvSpPr>
            <a:spLocks noGrp="1"/>
          </p:cNvSpPr>
          <p:nvPr>
            <p:ph type="sldNum" sz="quarter" idx="10"/>
          </p:nvPr>
        </p:nvSpPr>
        <p:spPr/>
        <p:txBody>
          <a:bodyPr/>
          <a:lstStyle/>
          <a:p>
            <a:r>
              <a:rPr lang="en-US" altLang="en-US"/>
              <a:t>26.</a:t>
            </a:r>
            <a:fld id="{F3A8BBC2-0CBA-3D45-B5E2-1656C1B45263}" type="slidenum">
              <a:rPr lang="en-US" altLang="en-US"/>
              <a:pPr/>
              <a:t>41</a:t>
            </a:fld>
            <a:endParaRPr lang="en-US" altLang="en-US"/>
          </a:p>
        </p:txBody>
      </p:sp>
      <p:sp>
        <p:nvSpPr>
          <p:cNvPr id="906242" name="Rectangle 2">
            <a:extLst>
              <a:ext uri="{FF2B5EF4-FFF2-40B4-BE49-F238E27FC236}">
                <a16:creationId xmlns:a16="http://schemas.microsoft.com/office/drawing/2014/main" id="{701748FC-F943-ED14-075E-A1DC07C0E99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3" name="Rectangle 3">
            <a:extLst>
              <a:ext uri="{FF2B5EF4-FFF2-40B4-BE49-F238E27FC236}">
                <a16:creationId xmlns:a16="http://schemas.microsoft.com/office/drawing/2014/main" id="{CF4B1E0D-10F2-A32D-521C-481A3245AF1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4" name="Rectangle 4">
            <a:extLst>
              <a:ext uri="{FF2B5EF4-FFF2-40B4-BE49-F238E27FC236}">
                <a16:creationId xmlns:a16="http://schemas.microsoft.com/office/drawing/2014/main" id="{63F05379-E331-C326-20E8-5194B71DD7F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5" name="Rectangle 5">
            <a:extLst>
              <a:ext uri="{FF2B5EF4-FFF2-40B4-BE49-F238E27FC236}">
                <a16:creationId xmlns:a16="http://schemas.microsoft.com/office/drawing/2014/main" id="{954EB927-395A-F08E-5F0C-15DC5AC7C8B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6" name="Rectangle 6">
            <a:extLst>
              <a:ext uri="{FF2B5EF4-FFF2-40B4-BE49-F238E27FC236}">
                <a16:creationId xmlns:a16="http://schemas.microsoft.com/office/drawing/2014/main" id="{19FACA9F-9A7B-6937-6600-2D1927604F3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7" name="Rectangle 7">
            <a:extLst>
              <a:ext uri="{FF2B5EF4-FFF2-40B4-BE49-F238E27FC236}">
                <a16:creationId xmlns:a16="http://schemas.microsoft.com/office/drawing/2014/main" id="{CB8DF624-C01E-DDC1-0BBF-265DBE26E4A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8" name="Rectangle 8">
            <a:extLst>
              <a:ext uri="{FF2B5EF4-FFF2-40B4-BE49-F238E27FC236}">
                <a16:creationId xmlns:a16="http://schemas.microsoft.com/office/drawing/2014/main" id="{9D0B3C29-89F5-7AFA-1C57-86C806576E5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50" name="Text Box 10">
            <a:extLst>
              <a:ext uri="{FF2B5EF4-FFF2-40B4-BE49-F238E27FC236}">
                <a16:creationId xmlns:a16="http://schemas.microsoft.com/office/drawing/2014/main" id="{EA687993-5D6A-BE28-945E-EE68049DE45A}"/>
              </a:ext>
            </a:extLst>
          </p:cNvPr>
          <p:cNvSpPr txBox="1">
            <a:spLocks noChangeArrowheads="1"/>
          </p:cNvSpPr>
          <p:nvPr/>
        </p:nvSpPr>
        <p:spPr bwMode="auto">
          <a:xfrm>
            <a:off x="1068388" y="-46038"/>
            <a:ext cx="452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26.3 (continued)</a:t>
            </a:r>
          </a:p>
        </p:txBody>
      </p:sp>
      <p:pic>
        <p:nvPicPr>
          <p:cNvPr id="906252" name="Picture 12">
            <a:extLst>
              <a:ext uri="{FF2B5EF4-FFF2-40B4-BE49-F238E27FC236}">
                <a16:creationId xmlns:a16="http://schemas.microsoft.com/office/drawing/2014/main" id="{7FC7E966-7BAE-20B1-3B27-4A58E590F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3733800"/>
            <a:ext cx="8350250" cy="12684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6253" name="Rectangle 13">
            <a:extLst>
              <a:ext uri="{FF2B5EF4-FFF2-40B4-BE49-F238E27FC236}">
                <a16:creationId xmlns:a16="http://schemas.microsoft.com/office/drawing/2014/main" id="{C729D61D-7621-A5F9-833B-3A888CF6537C}"/>
              </a:ext>
            </a:extLst>
          </p:cNvPr>
          <p:cNvSpPr>
            <a:spLocks noChangeArrowheads="1"/>
          </p:cNvSpPr>
          <p:nvPr/>
        </p:nvSpPr>
        <p:spPr bwMode="auto">
          <a:xfrm>
            <a:off x="228600" y="1598613"/>
            <a:ext cx="8229600" cy="1382712"/>
          </a:xfrm>
          <a:prstGeom prst="rect">
            <a:avLst/>
          </a:prstGeom>
          <a:solidFill>
            <a:srgbClr val="FFFF00"/>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 telnet mail.adelphia.net 25</a:t>
            </a:r>
          </a:p>
          <a:p>
            <a:pPr algn="just"/>
            <a:r>
              <a:rPr lang="en-US" altLang="en-US" sz="2800" i="1">
                <a:latin typeface="Times New Roman" panose="02020603050405020304" pitchFamily="18" charset="0"/>
              </a:rPr>
              <a:t>Trying 68.168.78.100 . . .</a:t>
            </a:r>
          </a:p>
          <a:p>
            <a:pPr algn="just"/>
            <a:r>
              <a:rPr lang="en-US" altLang="en-US" sz="2800" i="1">
                <a:latin typeface="Times New Roman" panose="02020603050405020304" pitchFamily="18" charset="0"/>
              </a:rPr>
              <a:t>Connected to mail.adelphia.net (68.168.78.100).</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117207-6369-93A0-0FD1-02BA0817A336}"/>
              </a:ext>
            </a:extLst>
          </p:cNvPr>
          <p:cNvSpPr>
            <a:spLocks noGrp="1"/>
          </p:cNvSpPr>
          <p:nvPr>
            <p:ph type="sldNum" sz="quarter" idx="10"/>
          </p:nvPr>
        </p:nvSpPr>
        <p:spPr/>
        <p:txBody>
          <a:bodyPr/>
          <a:lstStyle/>
          <a:p>
            <a:r>
              <a:rPr lang="en-US" altLang="en-US"/>
              <a:t>26.</a:t>
            </a:r>
            <a:fld id="{8773F23D-61D9-1749-A085-21E3CA4C84DD}" type="slidenum">
              <a:rPr lang="en-US" altLang="en-US"/>
              <a:pPr/>
              <a:t>42</a:t>
            </a:fld>
            <a:endParaRPr lang="en-US" altLang="en-US"/>
          </a:p>
        </p:txBody>
      </p:sp>
      <p:sp>
        <p:nvSpPr>
          <p:cNvPr id="907266" name="Rectangle 2">
            <a:extLst>
              <a:ext uri="{FF2B5EF4-FFF2-40B4-BE49-F238E27FC236}">
                <a16:creationId xmlns:a16="http://schemas.microsoft.com/office/drawing/2014/main" id="{892829A0-0EF6-501B-707E-05922D25DCD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7" name="Rectangle 3">
            <a:extLst>
              <a:ext uri="{FF2B5EF4-FFF2-40B4-BE49-F238E27FC236}">
                <a16:creationId xmlns:a16="http://schemas.microsoft.com/office/drawing/2014/main" id="{2E767002-ED3A-1AAE-C2CF-207647EBEB8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8" name="Rectangle 4">
            <a:extLst>
              <a:ext uri="{FF2B5EF4-FFF2-40B4-BE49-F238E27FC236}">
                <a16:creationId xmlns:a16="http://schemas.microsoft.com/office/drawing/2014/main" id="{84740EF6-1CB5-F3EB-7DDF-4FACB0F22B1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9" name="Rectangle 5">
            <a:extLst>
              <a:ext uri="{FF2B5EF4-FFF2-40B4-BE49-F238E27FC236}">
                <a16:creationId xmlns:a16="http://schemas.microsoft.com/office/drawing/2014/main" id="{2267AD24-FA9E-713A-662D-8A68E4C975C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0" name="Rectangle 6">
            <a:extLst>
              <a:ext uri="{FF2B5EF4-FFF2-40B4-BE49-F238E27FC236}">
                <a16:creationId xmlns:a16="http://schemas.microsoft.com/office/drawing/2014/main" id="{3A4764F1-E701-0C37-4CE0-0BA32809594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1" name="Rectangle 7">
            <a:extLst>
              <a:ext uri="{FF2B5EF4-FFF2-40B4-BE49-F238E27FC236}">
                <a16:creationId xmlns:a16="http://schemas.microsoft.com/office/drawing/2014/main" id="{AB65C522-EA99-7A96-F001-3F5A8717093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2" name="Rectangle 8">
            <a:extLst>
              <a:ext uri="{FF2B5EF4-FFF2-40B4-BE49-F238E27FC236}">
                <a16:creationId xmlns:a16="http://schemas.microsoft.com/office/drawing/2014/main" id="{3E2D1B82-5113-2C0A-9D9C-1041F16C878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4" name="Text Box 10">
            <a:extLst>
              <a:ext uri="{FF2B5EF4-FFF2-40B4-BE49-F238E27FC236}">
                <a16:creationId xmlns:a16="http://schemas.microsoft.com/office/drawing/2014/main" id="{D5D89F32-60A8-582A-951A-CBD8CE350F08}"/>
              </a:ext>
            </a:extLst>
          </p:cNvPr>
          <p:cNvSpPr txBox="1">
            <a:spLocks noChangeArrowheads="1"/>
          </p:cNvSpPr>
          <p:nvPr/>
        </p:nvSpPr>
        <p:spPr bwMode="auto">
          <a:xfrm>
            <a:off x="1068388" y="-46038"/>
            <a:ext cx="452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26.3 (continued)</a:t>
            </a:r>
          </a:p>
        </p:txBody>
      </p:sp>
      <p:pic>
        <p:nvPicPr>
          <p:cNvPr id="907275" name="Picture 11">
            <a:extLst>
              <a:ext uri="{FF2B5EF4-FFF2-40B4-BE49-F238E27FC236}">
                <a16:creationId xmlns:a16="http://schemas.microsoft.com/office/drawing/2014/main" id="{78D0F70E-CF12-8C3F-4101-E9476C4A9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43000"/>
            <a:ext cx="8355012" cy="423068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D0F445-E7AF-31EF-CAD5-B112579F4AC9}"/>
              </a:ext>
            </a:extLst>
          </p:cNvPr>
          <p:cNvSpPr>
            <a:spLocks noGrp="1"/>
          </p:cNvSpPr>
          <p:nvPr>
            <p:ph type="sldNum" sz="quarter" idx="10"/>
          </p:nvPr>
        </p:nvSpPr>
        <p:spPr/>
        <p:txBody>
          <a:bodyPr/>
          <a:lstStyle/>
          <a:p>
            <a:r>
              <a:rPr lang="en-US" altLang="en-US"/>
              <a:t>26.</a:t>
            </a:r>
            <a:fld id="{A5CC0D81-0FF7-2E44-AD72-8E0ECA257F40}" type="slidenum">
              <a:rPr lang="en-US" altLang="en-US"/>
              <a:pPr/>
              <a:t>43</a:t>
            </a:fld>
            <a:endParaRPr lang="en-US" altLang="en-US"/>
          </a:p>
        </p:txBody>
      </p:sp>
      <p:sp>
        <p:nvSpPr>
          <p:cNvPr id="908290" name="Rectangle 2">
            <a:extLst>
              <a:ext uri="{FF2B5EF4-FFF2-40B4-BE49-F238E27FC236}">
                <a16:creationId xmlns:a16="http://schemas.microsoft.com/office/drawing/2014/main" id="{A97B005F-B0DD-DE4A-C517-08C2E980C44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1" name="Rectangle 3">
            <a:extLst>
              <a:ext uri="{FF2B5EF4-FFF2-40B4-BE49-F238E27FC236}">
                <a16:creationId xmlns:a16="http://schemas.microsoft.com/office/drawing/2014/main" id="{0924E0C3-18E0-34C3-9C6A-457960FC468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2" name="Rectangle 4">
            <a:extLst>
              <a:ext uri="{FF2B5EF4-FFF2-40B4-BE49-F238E27FC236}">
                <a16:creationId xmlns:a16="http://schemas.microsoft.com/office/drawing/2014/main" id="{229BA0B3-552F-7BDF-8171-B65F485EC8E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3" name="Rectangle 5">
            <a:extLst>
              <a:ext uri="{FF2B5EF4-FFF2-40B4-BE49-F238E27FC236}">
                <a16:creationId xmlns:a16="http://schemas.microsoft.com/office/drawing/2014/main" id="{6F447E53-03F5-D354-7EB0-67A6D12F9C9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4" name="Rectangle 6">
            <a:extLst>
              <a:ext uri="{FF2B5EF4-FFF2-40B4-BE49-F238E27FC236}">
                <a16:creationId xmlns:a16="http://schemas.microsoft.com/office/drawing/2014/main" id="{471F243A-A298-F186-35F6-01FD29284C4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5" name="Rectangle 7">
            <a:extLst>
              <a:ext uri="{FF2B5EF4-FFF2-40B4-BE49-F238E27FC236}">
                <a16:creationId xmlns:a16="http://schemas.microsoft.com/office/drawing/2014/main" id="{0A43529F-7278-8574-EDA6-B9BD2400FA6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6" name="Rectangle 8">
            <a:extLst>
              <a:ext uri="{FF2B5EF4-FFF2-40B4-BE49-F238E27FC236}">
                <a16:creationId xmlns:a16="http://schemas.microsoft.com/office/drawing/2014/main" id="{D5033C8A-1F80-3E92-610A-820FBC6B295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8" name="Text Box 10">
            <a:extLst>
              <a:ext uri="{FF2B5EF4-FFF2-40B4-BE49-F238E27FC236}">
                <a16:creationId xmlns:a16="http://schemas.microsoft.com/office/drawing/2014/main" id="{CC0DE482-D863-388A-4D28-57AE4A19ADB4}"/>
              </a:ext>
            </a:extLst>
          </p:cNvPr>
          <p:cNvSpPr txBox="1">
            <a:spLocks noChangeArrowheads="1"/>
          </p:cNvSpPr>
          <p:nvPr/>
        </p:nvSpPr>
        <p:spPr bwMode="auto">
          <a:xfrm>
            <a:off x="1068388" y="-76200"/>
            <a:ext cx="452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26.3 (continued)</a:t>
            </a:r>
          </a:p>
        </p:txBody>
      </p:sp>
      <p:pic>
        <p:nvPicPr>
          <p:cNvPr id="908299" name="Picture 11">
            <a:extLst>
              <a:ext uri="{FF2B5EF4-FFF2-40B4-BE49-F238E27FC236}">
                <a16:creationId xmlns:a16="http://schemas.microsoft.com/office/drawing/2014/main" id="{793F2EAB-2A62-5ADE-98A3-DD859112F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1276350"/>
            <a:ext cx="8323262" cy="1619250"/>
          </a:xfrm>
          <a:prstGeom prst="rect">
            <a:avLst/>
          </a:prstGeom>
          <a:noFill/>
          <a:ln w="57150" cmpd="thinThick">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5FE3F7-28BF-F6AD-4A76-4FDC3D946B33}"/>
              </a:ext>
            </a:extLst>
          </p:cNvPr>
          <p:cNvSpPr>
            <a:spLocks noGrp="1"/>
          </p:cNvSpPr>
          <p:nvPr>
            <p:ph type="sldNum" sz="quarter" idx="10"/>
          </p:nvPr>
        </p:nvSpPr>
        <p:spPr/>
        <p:txBody>
          <a:bodyPr/>
          <a:lstStyle/>
          <a:p>
            <a:r>
              <a:rPr lang="en-US" altLang="en-US"/>
              <a:t>26.</a:t>
            </a:r>
            <a:fld id="{415B2F5C-D15F-C64C-93B7-C9F8181B1E2A}" type="slidenum">
              <a:rPr lang="en-US" altLang="en-US"/>
              <a:pPr/>
              <a:t>44</a:t>
            </a:fld>
            <a:endParaRPr lang="en-US" altLang="en-US"/>
          </a:p>
        </p:txBody>
      </p:sp>
      <p:sp>
        <p:nvSpPr>
          <p:cNvPr id="877570" name="Line 2">
            <a:extLst>
              <a:ext uri="{FF2B5EF4-FFF2-40B4-BE49-F238E27FC236}">
                <a16:creationId xmlns:a16="http://schemas.microsoft.com/office/drawing/2014/main" id="{2BDE421E-0F73-3A14-1530-96881404A28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a:extLst>
              <a:ext uri="{FF2B5EF4-FFF2-40B4-BE49-F238E27FC236}">
                <a16:creationId xmlns:a16="http://schemas.microsoft.com/office/drawing/2014/main" id="{DE2E373D-FA18-3CC8-EF02-D9B78B858D8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a:extLst>
              <a:ext uri="{FF2B5EF4-FFF2-40B4-BE49-F238E27FC236}">
                <a16:creationId xmlns:a16="http://schemas.microsoft.com/office/drawing/2014/main" id="{32BA02EC-65A6-06BA-C56D-4F419E915672}"/>
              </a:ext>
            </a:extLst>
          </p:cNvPr>
          <p:cNvSpPr txBox="1">
            <a:spLocks noChangeArrowheads="1"/>
          </p:cNvSpPr>
          <p:nvPr/>
        </p:nvSpPr>
        <p:spPr bwMode="auto">
          <a:xfrm>
            <a:off x="304800" y="762000"/>
            <a:ext cx="388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26.19  </a:t>
            </a:r>
            <a:r>
              <a:rPr lang="en-US" altLang="en-US" sz="2000" i="1">
                <a:latin typeface="Times New Roman" panose="02020603050405020304" pitchFamily="18" charset="0"/>
              </a:rPr>
              <a:t>POP3 and IMAP4</a:t>
            </a:r>
          </a:p>
        </p:txBody>
      </p:sp>
      <p:sp>
        <p:nvSpPr>
          <p:cNvPr id="877573" name="Line 5">
            <a:extLst>
              <a:ext uri="{FF2B5EF4-FFF2-40B4-BE49-F238E27FC236}">
                <a16:creationId xmlns:a16="http://schemas.microsoft.com/office/drawing/2014/main" id="{B60DF4C1-9439-DB23-E695-AC9916DFE79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a:extLst>
              <a:ext uri="{FF2B5EF4-FFF2-40B4-BE49-F238E27FC236}">
                <a16:creationId xmlns:a16="http://schemas.microsoft.com/office/drawing/2014/main" id="{2FEDA338-4F76-0107-0FD3-9191DFC24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88" y="1957388"/>
            <a:ext cx="7961312" cy="3376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AC98BB-5012-C386-7404-A5EB369675FF}"/>
              </a:ext>
            </a:extLst>
          </p:cNvPr>
          <p:cNvSpPr>
            <a:spLocks noGrp="1"/>
          </p:cNvSpPr>
          <p:nvPr>
            <p:ph type="sldNum" sz="quarter" idx="10"/>
          </p:nvPr>
        </p:nvSpPr>
        <p:spPr/>
        <p:txBody>
          <a:bodyPr/>
          <a:lstStyle/>
          <a:p>
            <a:r>
              <a:rPr lang="en-US" altLang="en-US"/>
              <a:t>26.</a:t>
            </a:r>
            <a:fld id="{C2C63580-FA1C-FE4B-AB6A-666D4B5539AE}" type="slidenum">
              <a:rPr lang="en-US" altLang="en-US"/>
              <a:pPr/>
              <a:t>45</a:t>
            </a:fld>
            <a:endParaRPr lang="en-US" altLang="en-US"/>
          </a:p>
        </p:txBody>
      </p:sp>
      <p:sp>
        <p:nvSpPr>
          <p:cNvPr id="878594" name="Line 2">
            <a:extLst>
              <a:ext uri="{FF2B5EF4-FFF2-40B4-BE49-F238E27FC236}">
                <a16:creationId xmlns:a16="http://schemas.microsoft.com/office/drawing/2014/main" id="{063193E2-3B1C-4FE1-490E-120CCCB610BF}"/>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1D04D2C3-FEA7-C5AC-B096-1DFA8FD8361D}"/>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63E91E97-8C75-4C14-E5B5-470E038C90D5}"/>
              </a:ext>
            </a:extLst>
          </p:cNvPr>
          <p:cNvSpPr txBox="1">
            <a:spLocks noChangeArrowheads="1"/>
          </p:cNvSpPr>
          <p:nvPr/>
        </p:nvSpPr>
        <p:spPr bwMode="auto">
          <a:xfrm>
            <a:off x="304800" y="304800"/>
            <a:ext cx="7397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26.20  </a:t>
            </a:r>
            <a:r>
              <a:rPr lang="en-US" altLang="en-US" sz="2000" i="1">
                <a:latin typeface="Times New Roman" panose="02020603050405020304" pitchFamily="18" charset="0"/>
              </a:rPr>
              <a:t>The exchange of commands and responses in POP3</a:t>
            </a:r>
          </a:p>
        </p:txBody>
      </p:sp>
      <p:sp>
        <p:nvSpPr>
          <p:cNvPr id="878597" name="Line 5">
            <a:extLst>
              <a:ext uri="{FF2B5EF4-FFF2-40B4-BE49-F238E27FC236}">
                <a16:creationId xmlns:a16="http://schemas.microsoft.com/office/drawing/2014/main" id="{6C9FF280-3427-683A-6251-52B29C9DB722}"/>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9" name="Picture 7">
            <a:extLst>
              <a:ext uri="{FF2B5EF4-FFF2-40B4-BE49-F238E27FC236}">
                <a16:creationId xmlns:a16="http://schemas.microsoft.com/office/drawing/2014/main" id="{34AD1512-93DD-5DE8-B044-F627323F4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990600"/>
            <a:ext cx="4387850" cy="513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219C68-0F50-89E5-47D6-F0395EC53B5F}"/>
              </a:ext>
            </a:extLst>
          </p:cNvPr>
          <p:cNvSpPr>
            <a:spLocks noGrp="1"/>
          </p:cNvSpPr>
          <p:nvPr>
            <p:ph type="sldNum" sz="quarter" idx="10"/>
          </p:nvPr>
        </p:nvSpPr>
        <p:spPr/>
        <p:txBody>
          <a:bodyPr/>
          <a:lstStyle/>
          <a:p>
            <a:r>
              <a:rPr lang="en-US" altLang="en-US"/>
              <a:t>26.</a:t>
            </a:r>
            <a:fld id="{1043479D-CC99-5741-B56D-976E1CB6F939}" type="slidenum">
              <a:rPr lang="en-US" altLang="en-US"/>
              <a:pPr/>
              <a:t>46</a:t>
            </a:fld>
            <a:endParaRPr lang="en-US" altLang="en-US"/>
          </a:p>
        </p:txBody>
      </p:sp>
      <p:sp>
        <p:nvSpPr>
          <p:cNvPr id="858114" name="Rectangle 2">
            <a:extLst>
              <a:ext uri="{FF2B5EF4-FFF2-40B4-BE49-F238E27FC236}">
                <a16:creationId xmlns:a16="http://schemas.microsoft.com/office/drawing/2014/main" id="{38B7B760-E6EA-1128-6457-8DDCCC5083B9}"/>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C6DAC2F4-1A04-7177-509C-6116A339034E}"/>
              </a:ext>
            </a:extLst>
          </p:cNvPr>
          <p:cNvSpPr txBox="1">
            <a:spLocks noChangeArrowheads="1"/>
          </p:cNvSpPr>
          <p:nvPr/>
        </p:nvSpPr>
        <p:spPr bwMode="auto">
          <a:xfrm>
            <a:off x="228600" y="406400"/>
            <a:ext cx="4475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26-3   FILE TRANSFER</a:t>
            </a:r>
          </a:p>
        </p:txBody>
      </p:sp>
      <p:sp>
        <p:nvSpPr>
          <p:cNvPr id="858116" name="Text Box 4">
            <a:extLst>
              <a:ext uri="{FF2B5EF4-FFF2-40B4-BE49-F238E27FC236}">
                <a16:creationId xmlns:a16="http://schemas.microsoft.com/office/drawing/2014/main" id="{A1CC94E0-6F1B-A07C-A507-0D65C645E8F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2D256CB3-E5DC-40EE-9325-31DBCFF68D02}"/>
              </a:ext>
            </a:extLst>
          </p:cNvPr>
          <p:cNvSpPr>
            <a:spLocks noChangeArrowheads="1"/>
          </p:cNvSpPr>
          <p:nvPr/>
        </p:nvSpPr>
        <p:spPr bwMode="auto">
          <a:xfrm>
            <a:off x="304800" y="1506538"/>
            <a:ext cx="822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Transferring files from one computer to another is one of the most common tasks expected from a networking or internetworking environment. As a matter of fact, the greatest volume of data exchange in the Internet today is due to file transfer. </a:t>
            </a:r>
          </a:p>
        </p:txBody>
      </p:sp>
      <p:sp>
        <p:nvSpPr>
          <p:cNvPr id="858118" name="Rectangle 6">
            <a:extLst>
              <a:ext uri="{FF2B5EF4-FFF2-40B4-BE49-F238E27FC236}">
                <a16:creationId xmlns:a16="http://schemas.microsoft.com/office/drawing/2014/main" id="{2423D76B-29EF-4EE7-CE38-0D6FAA369A83}"/>
              </a:ext>
            </a:extLst>
          </p:cNvPr>
          <p:cNvSpPr>
            <a:spLocks noChangeArrowheads="1"/>
          </p:cNvSpPr>
          <p:nvPr/>
        </p:nvSpPr>
        <p:spPr bwMode="auto">
          <a:xfrm>
            <a:off x="152400" y="46799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File Transfer Protocol (FTP)</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Anonymous FTP</a:t>
            </a:r>
            <a:endParaRPr lang="en-US" altLang="en-US" sz="2400">
              <a:solidFill>
                <a:srgbClr val="0033CC"/>
              </a:solidFill>
              <a:latin typeface="Times New Roman" panose="02020603050405020304" pitchFamily="18" charset="0"/>
            </a:endParaRPr>
          </a:p>
        </p:txBody>
      </p:sp>
      <p:sp>
        <p:nvSpPr>
          <p:cNvPr id="858119" name="Text Box 7">
            <a:extLst>
              <a:ext uri="{FF2B5EF4-FFF2-40B4-BE49-F238E27FC236}">
                <a16:creationId xmlns:a16="http://schemas.microsoft.com/office/drawing/2014/main" id="{947CF16D-5642-0186-A547-B89D6E0B98E6}"/>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615DB1-3F7B-0E4A-12B0-8F2295AFF558}"/>
              </a:ext>
            </a:extLst>
          </p:cNvPr>
          <p:cNvSpPr>
            <a:spLocks noGrp="1"/>
          </p:cNvSpPr>
          <p:nvPr>
            <p:ph type="sldNum" sz="quarter" idx="10"/>
          </p:nvPr>
        </p:nvSpPr>
        <p:spPr/>
        <p:txBody>
          <a:bodyPr/>
          <a:lstStyle/>
          <a:p>
            <a:r>
              <a:rPr lang="en-US" altLang="en-US"/>
              <a:t>26.</a:t>
            </a:r>
            <a:fld id="{BF990668-197A-A945-936C-74FFD5830BB3}" type="slidenum">
              <a:rPr lang="en-US" altLang="en-US"/>
              <a:pPr/>
              <a:t>47</a:t>
            </a:fld>
            <a:endParaRPr lang="en-US" altLang="en-US"/>
          </a:p>
        </p:txBody>
      </p:sp>
      <p:sp>
        <p:nvSpPr>
          <p:cNvPr id="889858" name="Rectangle 2">
            <a:extLst>
              <a:ext uri="{FF2B5EF4-FFF2-40B4-BE49-F238E27FC236}">
                <a16:creationId xmlns:a16="http://schemas.microsoft.com/office/drawing/2014/main" id="{5368920D-382C-33FC-BF5F-DA4767627E5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59" name="Rectangle 3">
            <a:extLst>
              <a:ext uri="{FF2B5EF4-FFF2-40B4-BE49-F238E27FC236}">
                <a16:creationId xmlns:a16="http://schemas.microsoft.com/office/drawing/2014/main" id="{766ADCB5-FE76-59E6-0E15-70DBC24DA26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0" name="Rectangle 4">
            <a:extLst>
              <a:ext uri="{FF2B5EF4-FFF2-40B4-BE49-F238E27FC236}">
                <a16:creationId xmlns:a16="http://schemas.microsoft.com/office/drawing/2014/main" id="{43357681-A24C-CBCF-5C03-F3B55922D6E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1" name="Rectangle 5">
            <a:extLst>
              <a:ext uri="{FF2B5EF4-FFF2-40B4-BE49-F238E27FC236}">
                <a16:creationId xmlns:a16="http://schemas.microsoft.com/office/drawing/2014/main" id="{F8A184A4-AF5C-42B0-05EF-C6DAB2DE7EE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2" name="Rectangle 6">
            <a:extLst>
              <a:ext uri="{FF2B5EF4-FFF2-40B4-BE49-F238E27FC236}">
                <a16:creationId xmlns:a16="http://schemas.microsoft.com/office/drawing/2014/main" id="{867303A6-B0FE-632E-1CE0-A0939A8497C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3" name="Rectangle 7">
            <a:extLst>
              <a:ext uri="{FF2B5EF4-FFF2-40B4-BE49-F238E27FC236}">
                <a16:creationId xmlns:a16="http://schemas.microsoft.com/office/drawing/2014/main" id="{A22F776C-B5B6-4470-C17A-ADBE23F506B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4" name="Rectangle 8">
            <a:extLst>
              <a:ext uri="{FF2B5EF4-FFF2-40B4-BE49-F238E27FC236}">
                <a16:creationId xmlns:a16="http://schemas.microsoft.com/office/drawing/2014/main" id="{11D107F4-4D5D-490B-5B57-19DEB012C2E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5" name="Line 9">
            <a:extLst>
              <a:ext uri="{FF2B5EF4-FFF2-40B4-BE49-F238E27FC236}">
                <a16:creationId xmlns:a16="http://schemas.microsoft.com/office/drawing/2014/main" id="{71D2CF19-7A49-2FA9-D5DF-ECFD956C7D19}"/>
              </a:ext>
            </a:extLst>
          </p:cNvPr>
          <p:cNvSpPr>
            <a:spLocks noChangeShapeType="1"/>
          </p:cNvSpPr>
          <p:nvPr/>
        </p:nvSpPr>
        <p:spPr bwMode="auto">
          <a:xfrm>
            <a:off x="457200" y="190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6" name="Line 10">
            <a:extLst>
              <a:ext uri="{FF2B5EF4-FFF2-40B4-BE49-F238E27FC236}">
                <a16:creationId xmlns:a16="http://schemas.microsoft.com/office/drawing/2014/main" id="{F9919674-6D96-93F5-AE05-6A82362FEA0F}"/>
              </a:ext>
            </a:extLst>
          </p:cNvPr>
          <p:cNvSpPr>
            <a:spLocks noChangeShapeType="1"/>
          </p:cNvSpPr>
          <p:nvPr/>
        </p:nvSpPr>
        <p:spPr bwMode="auto">
          <a:xfrm>
            <a:off x="458788" y="5105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7" name="Rectangle 11">
            <a:extLst>
              <a:ext uri="{FF2B5EF4-FFF2-40B4-BE49-F238E27FC236}">
                <a16:creationId xmlns:a16="http://schemas.microsoft.com/office/drawing/2014/main" id="{BDC2E7CA-29BA-CB82-DFD8-87F1C532B8C0}"/>
              </a:ext>
            </a:extLst>
          </p:cNvPr>
          <p:cNvSpPr>
            <a:spLocks noChangeArrowheads="1"/>
          </p:cNvSpPr>
          <p:nvPr/>
        </p:nvSpPr>
        <p:spPr bwMode="auto">
          <a:xfrm>
            <a:off x="495300" y="19970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FTP uses the services of TCP. It needs two TCP connections.</a:t>
            </a:r>
          </a:p>
          <a:p>
            <a:pPr algn="ctr"/>
            <a:endParaRPr lang="en-US" altLang="en-US"/>
          </a:p>
          <a:p>
            <a:pPr algn="ctr"/>
            <a:r>
              <a:rPr lang="en-US" altLang="en-US"/>
              <a:t>The well-known port 21 is used for the control connection and the well-known port 20 for the data connection.</a:t>
            </a:r>
          </a:p>
        </p:txBody>
      </p:sp>
      <p:grpSp>
        <p:nvGrpSpPr>
          <p:cNvPr id="889868" name="Group 12">
            <a:extLst>
              <a:ext uri="{FF2B5EF4-FFF2-40B4-BE49-F238E27FC236}">
                <a16:creationId xmlns:a16="http://schemas.microsoft.com/office/drawing/2014/main" id="{77E4CE30-24A8-D49E-CF8F-0319ED781E55}"/>
              </a:ext>
            </a:extLst>
          </p:cNvPr>
          <p:cNvGrpSpPr>
            <a:grpSpLocks/>
          </p:cNvGrpSpPr>
          <p:nvPr/>
        </p:nvGrpSpPr>
        <p:grpSpPr bwMode="auto">
          <a:xfrm>
            <a:off x="457200" y="1295400"/>
            <a:ext cx="1143000" cy="566738"/>
            <a:chOff x="1200" y="1248"/>
            <a:chExt cx="720" cy="357"/>
          </a:xfrm>
        </p:grpSpPr>
        <p:pic>
          <p:nvPicPr>
            <p:cNvPr id="889869" name="Picture 13">
              <a:extLst>
                <a:ext uri="{FF2B5EF4-FFF2-40B4-BE49-F238E27FC236}">
                  <a16:creationId xmlns:a16="http://schemas.microsoft.com/office/drawing/2014/main" id="{D58EA673-BF07-581E-6105-41C78E97C1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9870" name="Text Box 14">
              <a:extLst>
                <a:ext uri="{FF2B5EF4-FFF2-40B4-BE49-F238E27FC236}">
                  <a16:creationId xmlns:a16="http://schemas.microsoft.com/office/drawing/2014/main" id="{1D169C30-7A9B-648E-6B8F-53A569D70B4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E30A23-DCC6-6D3D-CEDE-CA943435A2C2}"/>
              </a:ext>
            </a:extLst>
          </p:cNvPr>
          <p:cNvSpPr>
            <a:spLocks noGrp="1"/>
          </p:cNvSpPr>
          <p:nvPr>
            <p:ph type="sldNum" sz="quarter" idx="10"/>
          </p:nvPr>
        </p:nvSpPr>
        <p:spPr/>
        <p:txBody>
          <a:bodyPr/>
          <a:lstStyle/>
          <a:p>
            <a:r>
              <a:rPr lang="en-US" altLang="en-US"/>
              <a:t>26.</a:t>
            </a:r>
            <a:fld id="{2238F3CC-76C3-4A48-812C-B4607BA55C2E}" type="slidenum">
              <a:rPr lang="en-US" altLang="en-US"/>
              <a:pPr/>
              <a:t>48</a:t>
            </a:fld>
            <a:endParaRPr lang="en-US" altLang="en-US"/>
          </a:p>
        </p:txBody>
      </p:sp>
      <p:sp>
        <p:nvSpPr>
          <p:cNvPr id="879618" name="Line 2">
            <a:extLst>
              <a:ext uri="{FF2B5EF4-FFF2-40B4-BE49-F238E27FC236}">
                <a16:creationId xmlns:a16="http://schemas.microsoft.com/office/drawing/2014/main" id="{67F65ADF-C627-58BF-D31E-6BD354F55F3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33918659-A2AF-D39B-43C8-9658A098C3F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D9DEBAD6-D91E-A421-EA94-CC985EE47546}"/>
              </a:ext>
            </a:extLst>
          </p:cNvPr>
          <p:cNvSpPr txBox="1">
            <a:spLocks noChangeArrowheads="1"/>
          </p:cNvSpPr>
          <p:nvPr/>
        </p:nvSpPr>
        <p:spPr bwMode="auto">
          <a:xfrm>
            <a:off x="304800" y="762000"/>
            <a:ext cx="244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26.21  </a:t>
            </a:r>
            <a:r>
              <a:rPr lang="en-US" altLang="en-US" sz="2000" i="1">
                <a:latin typeface="Times New Roman" panose="02020603050405020304" pitchFamily="18" charset="0"/>
              </a:rPr>
              <a:t>FTP</a:t>
            </a:r>
          </a:p>
        </p:txBody>
      </p:sp>
      <p:sp>
        <p:nvSpPr>
          <p:cNvPr id="879621" name="Line 5">
            <a:extLst>
              <a:ext uri="{FF2B5EF4-FFF2-40B4-BE49-F238E27FC236}">
                <a16:creationId xmlns:a16="http://schemas.microsoft.com/office/drawing/2014/main" id="{8C193ECD-D536-C47D-0E7F-D392E855D21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013094C2-F77A-BC68-E0A5-E35F08AAD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87500"/>
            <a:ext cx="8520113"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B4740-3A08-430D-63E9-25224D75D490}"/>
              </a:ext>
            </a:extLst>
          </p:cNvPr>
          <p:cNvSpPr>
            <a:spLocks noGrp="1"/>
          </p:cNvSpPr>
          <p:nvPr>
            <p:ph type="sldNum" sz="quarter" idx="10"/>
          </p:nvPr>
        </p:nvSpPr>
        <p:spPr/>
        <p:txBody>
          <a:bodyPr/>
          <a:lstStyle/>
          <a:p>
            <a:r>
              <a:rPr lang="en-US" altLang="en-US"/>
              <a:t>26.</a:t>
            </a:r>
            <a:fld id="{DA533818-8898-9D4D-8DD1-394E76B85CF5}" type="slidenum">
              <a:rPr lang="en-US" altLang="en-US"/>
              <a:pPr/>
              <a:t>49</a:t>
            </a:fld>
            <a:endParaRPr lang="en-US" altLang="en-US"/>
          </a:p>
        </p:txBody>
      </p:sp>
      <p:sp>
        <p:nvSpPr>
          <p:cNvPr id="880642" name="Line 2">
            <a:extLst>
              <a:ext uri="{FF2B5EF4-FFF2-40B4-BE49-F238E27FC236}">
                <a16:creationId xmlns:a16="http://schemas.microsoft.com/office/drawing/2014/main" id="{F24789EB-A1AA-DAFE-0E40-B208AE98967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1FF7CDCB-71A7-EE0E-A34A-DD5B298572D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83AC628B-5765-6238-1AB7-67D56D0DE6D1}"/>
              </a:ext>
            </a:extLst>
          </p:cNvPr>
          <p:cNvSpPr txBox="1">
            <a:spLocks noChangeArrowheads="1"/>
          </p:cNvSpPr>
          <p:nvPr/>
        </p:nvSpPr>
        <p:spPr bwMode="auto">
          <a:xfrm>
            <a:off x="304800" y="762000"/>
            <a:ext cx="4997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26.22  </a:t>
            </a:r>
            <a:r>
              <a:rPr lang="en-US" altLang="en-US" sz="2000" i="1">
                <a:latin typeface="Times New Roman" panose="02020603050405020304" pitchFamily="18" charset="0"/>
              </a:rPr>
              <a:t>Using the control connection</a:t>
            </a:r>
          </a:p>
        </p:txBody>
      </p:sp>
      <p:sp>
        <p:nvSpPr>
          <p:cNvPr id="880645" name="Line 5">
            <a:extLst>
              <a:ext uri="{FF2B5EF4-FFF2-40B4-BE49-F238E27FC236}">
                <a16:creationId xmlns:a16="http://schemas.microsoft.com/office/drawing/2014/main" id="{4E91E315-D23E-42BD-B5DA-E4C39822615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07C16F83-7753-8400-EC32-90A6D0885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2305050"/>
            <a:ext cx="7367587"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699672-54D3-085B-C2F7-CB2BE10E509C}"/>
              </a:ext>
            </a:extLst>
          </p:cNvPr>
          <p:cNvSpPr>
            <a:spLocks noGrp="1"/>
          </p:cNvSpPr>
          <p:nvPr>
            <p:ph type="sldNum" sz="quarter" idx="10"/>
          </p:nvPr>
        </p:nvSpPr>
        <p:spPr/>
        <p:txBody>
          <a:bodyPr/>
          <a:lstStyle/>
          <a:p>
            <a:r>
              <a:rPr lang="en-US" altLang="en-US"/>
              <a:t>26.</a:t>
            </a:r>
            <a:fld id="{52D10975-AF5C-8345-B5DB-950096EB0167}" type="slidenum">
              <a:rPr lang="en-US" altLang="en-US"/>
              <a:pPr/>
              <a:t>5</a:t>
            </a:fld>
            <a:endParaRPr lang="en-US" altLang="en-US"/>
          </a:p>
        </p:txBody>
      </p:sp>
      <p:sp>
        <p:nvSpPr>
          <p:cNvPr id="860162" name="Line 2">
            <a:extLst>
              <a:ext uri="{FF2B5EF4-FFF2-40B4-BE49-F238E27FC236}">
                <a16:creationId xmlns:a16="http://schemas.microsoft.com/office/drawing/2014/main" id="{98AEE44C-43BC-E1BC-943F-E4353C7F158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a:extLst>
              <a:ext uri="{FF2B5EF4-FFF2-40B4-BE49-F238E27FC236}">
                <a16:creationId xmlns:a16="http://schemas.microsoft.com/office/drawing/2014/main" id="{CCB43507-93B2-2BA2-7F6E-7ED966ADB6B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a:extLst>
              <a:ext uri="{FF2B5EF4-FFF2-40B4-BE49-F238E27FC236}">
                <a16:creationId xmlns:a16="http://schemas.microsoft.com/office/drawing/2014/main" id="{FF4C1D43-2761-623E-14EE-FEA7BB223A25}"/>
              </a:ext>
            </a:extLst>
          </p:cNvPr>
          <p:cNvSpPr txBox="1">
            <a:spLocks noChangeArrowheads="1"/>
          </p:cNvSpPr>
          <p:nvPr/>
        </p:nvSpPr>
        <p:spPr bwMode="auto">
          <a:xfrm>
            <a:off x="304800" y="762000"/>
            <a:ext cx="3516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26.2  </a:t>
            </a:r>
            <a:r>
              <a:rPr lang="en-US" altLang="en-US" sz="2000" i="1">
                <a:latin typeface="Times New Roman" panose="02020603050405020304" pitchFamily="18" charset="0"/>
              </a:rPr>
              <a:t>Concept of NVT</a:t>
            </a:r>
          </a:p>
        </p:txBody>
      </p:sp>
      <p:sp>
        <p:nvSpPr>
          <p:cNvPr id="860165" name="Line 5">
            <a:extLst>
              <a:ext uri="{FF2B5EF4-FFF2-40B4-BE49-F238E27FC236}">
                <a16:creationId xmlns:a16="http://schemas.microsoft.com/office/drawing/2014/main" id="{DFB55749-78E4-8211-CC89-B8F80A39793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6" name="Picture 6">
            <a:extLst>
              <a:ext uri="{FF2B5EF4-FFF2-40B4-BE49-F238E27FC236}">
                <a16:creationId xmlns:a16="http://schemas.microsoft.com/office/drawing/2014/main" id="{ED0A319D-6753-A157-F369-3977CC3062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638" y="1981200"/>
            <a:ext cx="648176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6A9C23-2460-FB4A-F61A-0746A5995D52}"/>
              </a:ext>
            </a:extLst>
          </p:cNvPr>
          <p:cNvSpPr>
            <a:spLocks noGrp="1"/>
          </p:cNvSpPr>
          <p:nvPr>
            <p:ph type="sldNum" sz="quarter" idx="10"/>
          </p:nvPr>
        </p:nvSpPr>
        <p:spPr/>
        <p:txBody>
          <a:bodyPr/>
          <a:lstStyle/>
          <a:p>
            <a:r>
              <a:rPr lang="en-US" altLang="en-US"/>
              <a:t>26.</a:t>
            </a:r>
            <a:fld id="{CB7BCC56-3418-DE46-B60B-2608C80768FD}" type="slidenum">
              <a:rPr lang="en-US" altLang="en-US"/>
              <a:pPr/>
              <a:t>50</a:t>
            </a:fld>
            <a:endParaRPr lang="en-US" altLang="en-US"/>
          </a:p>
        </p:txBody>
      </p:sp>
      <p:sp>
        <p:nvSpPr>
          <p:cNvPr id="881666" name="Line 2">
            <a:extLst>
              <a:ext uri="{FF2B5EF4-FFF2-40B4-BE49-F238E27FC236}">
                <a16:creationId xmlns:a16="http://schemas.microsoft.com/office/drawing/2014/main" id="{CA769917-6D21-82A2-007E-33FCB7874B7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F5841E4C-17BC-57C6-4817-412916CF208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96D56650-DFC8-1CE7-2942-380408BD7D30}"/>
              </a:ext>
            </a:extLst>
          </p:cNvPr>
          <p:cNvSpPr txBox="1">
            <a:spLocks noChangeArrowheads="1"/>
          </p:cNvSpPr>
          <p:nvPr/>
        </p:nvSpPr>
        <p:spPr bwMode="auto">
          <a:xfrm>
            <a:off x="304800" y="762000"/>
            <a:ext cx="4702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26.23  </a:t>
            </a:r>
            <a:r>
              <a:rPr lang="en-US" altLang="en-US" sz="2000" i="1">
                <a:latin typeface="Times New Roman" panose="02020603050405020304" pitchFamily="18" charset="0"/>
              </a:rPr>
              <a:t>Using the data connection</a:t>
            </a:r>
          </a:p>
        </p:txBody>
      </p:sp>
      <p:sp>
        <p:nvSpPr>
          <p:cNvPr id="881669" name="Line 5">
            <a:extLst>
              <a:ext uri="{FF2B5EF4-FFF2-40B4-BE49-F238E27FC236}">
                <a16:creationId xmlns:a16="http://schemas.microsoft.com/office/drawing/2014/main" id="{7FF0FC60-B82A-C60D-F585-9387A887396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995E1115-ED79-9C66-5F81-ED35775E4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535238"/>
            <a:ext cx="8272463"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A3B587-9BE9-7797-38BB-4426D97E44C1}"/>
              </a:ext>
            </a:extLst>
          </p:cNvPr>
          <p:cNvSpPr>
            <a:spLocks noGrp="1"/>
          </p:cNvSpPr>
          <p:nvPr>
            <p:ph type="sldNum" sz="quarter" idx="10"/>
          </p:nvPr>
        </p:nvSpPr>
        <p:spPr/>
        <p:txBody>
          <a:bodyPr/>
          <a:lstStyle/>
          <a:p>
            <a:r>
              <a:rPr lang="en-US" altLang="en-US"/>
              <a:t>26.</a:t>
            </a:r>
            <a:fld id="{B69FE146-F40C-ED4F-87A9-6CF7985879E0}" type="slidenum">
              <a:rPr lang="en-US" altLang="en-US"/>
              <a:pPr/>
              <a:t>51</a:t>
            </a:fld>
            <a:endParaRPr lang="en-US" altLang="en-US"/>
          </a:p>
        </p:txBody>
      </p:sp>
      <p:sp>
        <p:nvSpPr>
          <p:cNvPr id="903170" name="Rectangle 2">
            <a:extLst>
              <a:ext uri="{FF2B5EF4-FFF2-40B4-BE49-F238E27FC236}">
                <a16:creationId xmlns:a16="http://schemas.microsoft.com/office/drawing/2014/main" id="{CBAF196E-8194-396E-7B83-1C10DEBC76B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1" name="Rectangle 3">
            <a:extLst>
              <a:ext uri="{FF2B5EF4-FFF2-40B4-BE49-F238E27FC236}">
                <a16:creationId xmlns:a16="http://schemas.microsoft.com/office/drawing/2014/main" id="{A444A914-2340-B049-A841-FCFD822385B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2" name="Rectangle 4">
            <a:extLst>
              <a:ext uri="{FF2B5EF4-FFF2-40B4-BE49-F238E27FC236}">
                <a16:creationId xmlns:a16="http://schemas.microsoft.com/office/drawing/2014/main" id="{9BA080FC-EEAC-0825-C167-FDC16C36DA2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3" name="Rectangle 5">
            <a:extLst>
              <a:ext uri="{FF2B5EF4-FFF2-40B4-BE49-F238E27FC236}">
                <a16:creationId xmlns:a16="http://schemas.microsoft.com/office/drawing/2014/main" id="{738D0B97-43B3-671F-8979-936E565075A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4" name="Rectangle 6">
            <a:extLst>
              <a:ext uri="{FF2B5EF4-FFF2-40B4-BE49-F238E27FC236}">
                <a16:creationId xmlns:a16="http://schemas.microsoft.com/office/drawing/2014/main" id="{F46B9743-0FC0-78CE-4493-5B8ADF05BBB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5" name="Rectangle 7">
            <a:extLst>
              <a:ext uri="{FF2B5EF4-FFF2-40B4-BE49-F238E27FC236}">
                <a16:creationId xmlns:a16="http://schemas.microsoft.com/office/drawing/2014/main" id="{5FF5B2E9-902A-B4A5-D1E2-4E80F88AC33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6" name="Rectangle 8">
            <a:extLst>
              <a:ext uri="{FF2B5EF4-FFF2-40B4-BE49-F238E27FC236}">
                <a16:creationId xmlns:a16="http://schemas.microsoft.com/office/drawing/2014/main" id="{C7673F6F-C3E4-147C-17D3-48AE1EB6569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7" name="Rectangle 9">
            <a:extLst>
              <a:ext uri="{FF2B5EF4-FFF2-40B4-BE49-F238E27FC236}">
                <a16:creationId xmlns:a16="http://schemas.microsoft.com/office/drawing/2014/main" id="{0928B82A-6698-1329-BF11-A6F21C52527A}"/>
              </a:ext>
            </a:extLst>
          </p:cNvPr>
          <p:cNvSpPr>
            <a:spLocks noChangeArrowheads="1"/>
          </p:cNvSpPr>
          <p:nvPr/>
        </p:nvSpPr>
        <p:spPr bwMode="auto">
          <a:xfrm>
            <a:off x="228600" y="1143000"/>
            <a:ext cx="8686800" cy="43624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following shows an actual FTP session for retrieving a list of items in a directory. The colored lines show the responses from the server control connection; the black lines show the commands sent by the client. The lines in white with a black background show data transfer.</a:t>
            </a:r>
          </a:p>
          <a:p>
            <a:pPr algn="just"/>
            <a:endParaRPr lang="en-US" altLang="en-US" sz="2800" i="1">
              <a:latin typeface="Times New Roman" panose="02020603050405020304" pitchFamily="18" charset="0"/>
            </a:endParaRPr>
          </a:p>
          <a:p>
            <a:r>
              <a:rPr lang="en-US" altLang="en-US" sz="2800" i="1">
                <a:solidFill>
                  <a:schemeClr val="hlink"/>
                </a:solidFill>
                <a:latin typeface="Times New Roman" panose="02020603050405020304" pitchFamily="18" charset="0"/>
              </a:rPr>
              <a:t>1.</a:t>
            </a:r>
            <a:r>
              <a:rPr lang="en-US" altLang="en-US" sz="2800" i="1">
                <a:latin typeface="Times New Roman" panose="02020603050405020304" pitchFamily="18" charset="0"/>
              </a:rPr>
              <a:t> After the control connection is created, the FTP server</a:t>
            </a:r>
            <a:br>
              <a:rPr lang="en-US" altLang="en-US" sz="2800" i="1">
                <a:latin typeface="Times New Roman" panose="02020603050405020304" pitchFamily="18" charset="0"/>
              </a:rPr>
            </a:br>
            <a:r>
              <a:rPr lang="en-US" altLang="en-US" sz="2800" i="1">
                <a:latin typeface="Times New Roman" panose="02020603050405020304" pitchFamily="18" charset="0"/>
              </a:rPr>
              <a:t>    sends the 220 response.</a:t>
            </a:r>
          </a:p>
          <a:p>
            <a:r>
              <a:rPr lang="en-US" altLang="en-US" sz="2800" i="1">
                <a:solidFill>
                  <a:schemeClr val="hlink"/>
                </a:solidFill>
                <a:latin typeface="Times New Roman" panose="02020603050405020304" pitchFamily="18" charset="0"/>
              </a:rPr>
              <a:t>2.</a:t>
            </a:r>
            <a:r>
              <a:rPr lang="en-US" altLang="en-US" sz="2800" i="1">
                <a:latin typeface="Times New Roman" panose="02020603050405020304" pitchFamily="18" charset="0"/>
              </a:rPr>
              <a:t> The client sends its name.</a:t>
            </a:r>
          </a:p>
          <a:p>
            <a:r>
              <a:rPr lang="en-US" altLang="en-US" sz="2800" i="1">
                <a:solidFill>
                  <a:schemeClr val="hlink"/>
                </a:solidFill>
                <a:latin typeface="Times New Roman" panose="02020603050405020304" pitchFamily="18" charset="0"/>
              </a:rPr>
              <a:t>3.</a:t>
            </a:r>
            <a:r>
              <a:rPr lang="en-US" altLang="en-US" sz="2800" i="1">
                <a:latin typeface="Times New Roman" panose="02020603050405020304" pitchFamily="18" charset="0"/>
              </a:rPr>
              <a:t> The server responds with 331.</a:t>
            </a:r>
          </a:p>
        </p:txBody>
      </p:sp>
      <p:sp>
        <p:nvSpPr>
          <p:cNvPr id="903179" name="Text Box 11">
            <a:extLst>
              <a:ext uri="{FF2B5EF4-FFF2-40B4-BE49-F238E27FC236}">
                <a16:creationId xmlns:a16="http://schemas.microsoft.com/office/drawing/2014/main" id="{1A09C916-5C41-3BF0-7E48-3578B5A3AF8D}"/>
              </a:ext>
            </a:extLst>
          </p:cNvPr>
          <p:cNvSpPr txBox="1">
            <a:spLocks noChangeArrowheads="1"/>
          </p:cNvSpPr>
          <p:nvPr/>
        </p:nvSpPr>
        <p:spPr bwMode="auto">
          <a:xfrm>
            <a:off x="1068388" y="-46038"/>
            <a:ext cx="2487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26.4</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CC8301-29C2-0541-6429-67DC4620AE6D}"/>
              </a:ext>
            </a:extLst>
          </p:cNvPr>
          <p:cNvSpPr>
            <a:spLocks noGrp="1"/>
          </p:cNvSpPr>
          <p:nvPr>
            <p:ph type="sldNum" sz="quarter" idx="10"/>
          </p:nvPr>
        </p:nvSpPr>
        <p:spPr/>
        <p:txBody>
          <a:bodyPr/>
          <a:lstStyle/>
          <a:p>
            <a:r>
              <a:rPr lang="en-US" altLang="en-US"/>
              <a:t>26.</a:t>
            </a:r>
            <a:fld id="{1BEE16A0-035C-7B47-9F6F-638B85E87637}" type="slidenum">
              <a:rPr lang="en-US" altLang="en-US"/>
              <a:pPr/>
              <a:t>52</a:t>
            </a:fld>
            <a:endParaRPr lang="en-US" altLang="en-US"/>
          </a:p>
        </p:txBody>
      </p:sp>
      <p:sp>
        <p:nvSpPr>
          <p:cNvPr id="949250" name="Rectangle 2">
            <a:extLst>
              <a:ext uri="{FF2B5EF4-FFF2-40B4-BE49-F238E27FC236}">
                <a16:creationId xmlns:a16="http://schemas.microsoft.com/office/drawing/2014/main" id="{D8EB07FF-558A-EFAA-7BDA-089786CB36E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1" name="Rectangle 3">
            <a:extLst>
              <a:ext uri="{FF2B5EF4-FFF2-40B4-BE49-F238E27FC236}">
                <a16:creationId xmlns:a16="http://schemas.microsoft.com/office/drawing/2014/main" id="{633D6069-010C-DC61-C907-748C2E8A1B6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2" name="Rectangle 4">
            <a:extLst>
              <a:ext uri="{FF2B5EF4-FFF2-40B4-BE49-F238E27FC236}">
                <a16:creationId xmlns:a16="http://schemas.microsoft.com/office/drawing/2014/main" id="{A74919D6-94AF-47A0-EEE0-E2EB98439D0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3" name="Rectangle 5">
            <a:extLst>
              <a:ext uri="{FF2B5EF4-FFF2-40B4-BE49-F238E27FC236}">
                <a16:creationId xmlns:a16="http://schemas.microsoft.com/office/drawing/2014/main" id="{8BA63CD4-2E1E-B8C0-CF1F-2F85289B967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4" name="Rectangle 6">
            <a:extLst>
              <a:ext uri="{FF2B5EF4-FFF2-40B4-BE49-F238E27FC236}">
                <a16:creationId xmlns:a16="http://schemas.microsoft.com/office/drawing/2014/main" id="{98D0F5EE-F407-4A89-4CFA-EB7B6DC34FD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5" name="Rectangle 7">
            <a:extLst>
              <a:ext uri="{FF2B5EF4-FFF2-40B4-BE49-F238E27FC236}">
                <a16:creationId xmlns:a16="http://schemas.microsoft.com/office/drawing/2014/main" id="{3D582676-A415-A54A-D886-07739FAF7A6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6" name="Rectangle 8">
            <a:extLst>
              <a:ext uri="{FF2B5EF4-FFF2-40B4-BE49-F238E27FC236}">
                <a16:creationId xmlns:a16="http://schemas.microsoft.com/office/drawing/2014/main" id="{2F64C657-FA78-D25C-36F7-BFBC516FF6E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7" name="Rectangle 9">
            <a:extLst>
              <a:ext uri="{FF2B5EF4-FFF2-40B4-BE49-F238E27FC236}">
                <a16:creationId xmlns:a16="http://schemas.microsoft.com/office/drawing/2014/main" id="{1BF32183-57FE-CFB4-95EB-5167F32C1353}"/>
              </a:ext>
            </a:extLst>
          </p:cNvPr>
          <p:cNvSpPr>
            <a:spLocks noChangeArrowheads="1"/>
          </p:cNvSpPr>
          <p:nvPr/>
        </p:nvSpPr>
        <p:spPr bwMode="auto">
          <a:xfrm>
            <a:off x="228600" y="1143000"/>
            <a:ext cx="86868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4.</a:t>
            </a:r>
            <a:r>
              <a:rPr lang="en-US" altLang="en-US" sz="2800" i="1">
                <a:latin typeface="Times New Roman" panose="02020603050405020304" pitchFamily="18" charset="0"/>
              </a:rPr>
              <a:t> The client sends the password (not shown).</a:t>
            </a:r>
          </a:p>
          <a:p>
            <a:r>
              <a:rPr lang="en-US" altLang="en-US" sz="2800" i="1">
                <a:solidFill>
                  <a:schemeClr val="hlink"/>
                </a:solidFill>
                <a:latin typeface="Times New Roman" panose="02020603050405020304" pitchFamily="18" charset="0"/>
              </a:rPr>
              <a:t>5</a:t>
            </a:r>
            <a:r>
              <a:rPr lang="en-US" altLang="en-US" sz="2800" i="1">
                <a:latin typeface="Times New Roman" panose="02020603050405020304" pitchFamily="18" charset="0"/>
              </a:rPr>
              <a:t>. The server responds with 230 (user log-in is OK).</a:t>
            </a:r>
          </a:p>
          <a:p>
            <a:r>
              <a:rPr lang="en-US" altLang="en-US" sz="2800" i="1">
                <a:solidFill>
                  <a:schemeClr val="hlink"/>
                </a:solidFill>
                <a:latin typeface="Times New Roman" panose="02020603050405020304" pitchFamily="18" charset="0"/>
              </a:rPr>
              <a:t>6.</a:t>
            </a:r>
            <a:r>
              <a:rPr lang="en-US" altLang="en-US" sz="2800" i="1">
                <a:latin typeface="Times New Roman" panose="02020603050405020304" pitchFamily="18" charset="0"/>
              </a:rPr>
              <a:t> The client sends the list command (ls reports) to find</a:t>
            </a:r>
            <a:br>
              <a:rPr lang="en-US" altLang="en-US" sz="2800" i="1">
                <a:latin typeface="Times New Roman" panose="02020603050405020304" pitchFamily="18" charset="0"/>
              </a:rPr>
            </a:br>
            <a:r>
              <a:rPr lang="en-US" altLang="en-US" sz="2800" i="1">
                <a:latin typeface="Times New Roman" panose="02020603050405020304" pitchFamily="18" charset="0"/>
              </a:rPr>
              <a:t>    the list of files on the directory named report.</a:t>
            </a:r>
          </a:p>
          <a:p>
            <a:r>
              <a:rPr lang="en-US" altLang="en-US" sz="2800" i="1">
                <a:solidFill>
                  <a:schemeClr val="hlink"/>
                </a:solidFill>
                <a:latin typeface="Times New Roman" panose="02020603050405020304" pitchFamily="18" charset="0"/>
              </a:rPr>
              <a:t>7.</a:t>
            </a:r>
            <a:r>
              <a:rPr lang="en-US" altLang="en-US" sz="2800" i="1">
                <a:latin typeface="Times New Roman" panose="02020603050405020304" pitchFamily="18" charset="0"/>
              </a:rPr>
              <a:t> Now the server responds with 150 and opens the data</a:t>
            </a:r>
            <a:br>
              <a:rPr lang="en-US" altLang="en-US" sz="2800" i="1">
                <a:latin typeface="Times New Roman" panose="02020603050405020304" pitchFamily="18" charset="0"/>
              </a:rPr>
            </a:br>
            <a:r>
              <a:rPr lang="en-US" altLang="en-US" sz="2800" i="1">
                <a:latin typeface="Times New Roman" panose="02020603050405020304" pitchFamily="18" charset="0"/>
              </a:rPr>
              <a:t>    connection.</a:t>
            </a:r>
          </a:p>
          <a:p>
            <a:r>
              <a:rPr lang="en-US" altLang="en-US" sz="2800" i="1">
                <a:solidFill>
                  <a:schemeClr val="hlink"/>
                </a:solidFill>
                <a:latin typeface="Times New Roman" panose="02020603050405020304" pitchFamily="18" charset="0"/>
              </a:rPr>
              <a:t>8.</a:t>
            </a:r>
            <a:r>
              <a:rPr lang="en-US" altLang="en-US" sz="2800" i="1">
                <a:latin typeface="Times New Roman" panose="02020603050405020304" pitchFamily="18" charset="0"/>
              </a:rPr>
              <a:t> The server then sends the list of the files or directories</a:t>
            </a:r>
            <a:br>
              <a:rPr lang="en-US" altLang="en-US" sz="2800" i="1">
                <a:latin typeface="Times New Roman" panose="02020603050405020304" pitchFamily="18" charset="0"/>
              </a:rPr>
            </a:br>
            <a:r>
              <a:rPr lang="en-US" altLang="en-US" sz="2800" i="1">
                <a:latin typeface="Times New Roman" panose="02020603050405020304" pitchFamily="18" charset="0"/>
              </a:rPr>
              <a:t>    on the data connection.</a:t>
            </a:r>
          </a:p>
        </p:txBody>
      </p:sp>
      <p:sp>
        <p:nvSpPr>
          <p:cNvPr id="949258" name="Text Box 10">
            <a:extLst>
              <a:ext uri="{FF2B5EF4-FFF2-40B4-BE49-F238E27FC236}">
                <a16:creationId xmlns:a16="http://schemas.microsoft.com/office/drawing/2014/main" id="{C1511721-B230-DCFD-4BBF-38A2727DF714}"/>
              </a:ext>
            </a:extLst>
          </p:cNvPr>
          <p:cNvSpPr txBox="1">
            <a:spLocks noChangeArrowheads="1"/>
          </p:cNvSpPr>
          <p:nvPr/>
        </p:nvSpPr>
        <p:spPr bwMode="auto">
          <a:xfrm>
            <a:off x="1068388" y="-46038"/>
            <a:ext cx="452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26.4 (continued)</a:t>
            </a:r>
          </a:p>
        </p:txBody>
      </p:sp>
      <p:sp>
        <p:nvSpPr>
          <p:cNvPr id="949259" name="Rectangle 11">
            <a:extLst>
              <a:ext uri="{FF2B5EF4-FFF2-40B4-BE49-F238E27FC236}">
                <a16:creationId xmlns:a16="http://schemas.microsoft.com/office/drawing/2014/main" id="{78EFC4C7-1598-C45F-8DAD-57B9057AD41B}"/>
              </a:ext>
            </a:extLst>
          </p:cNvPr>
          <p:cNvSpPr>
            <a:spLocks noChangeArrowheads="1"/>
          </p:cNvSpPr>
          <p:nvPr/>
        </p:nvSpPr>
        <p:spPr bwMode="auto">
          <a:xfrm>
            <a:off x="228600" y="46482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9.</a:t>
            </a:r>
            <a:r>
              <a:rPr lang="en-US" altLang="en-US" sz="2800" i="1">
                <a:latin typeface="Times New Roman" panose="02020603050405020304" pitchFamily="18" charset="0"/>
              </a:rPr>
              <a:t> The client sends a QUIT command.</a:t>
            </a:r>
          </a:p>
          <a:p>
            <a:r>
              <a:rPr lang="en-US" altLang="en-US" sz="2800" i="1">
                <a:solidFill>
                  <a:schemeClr val="hlink"/>
                </a:solidFill>
                <a:latin typeface="Times New Roman" panose="02020603050405020304" pitchFamily="18" charset="0"/>
              </a:rPr>
              <a:t>10.</a:t>
            </a:r>
            <a:r>
              <a:rPr lang="en-US" altLang="en-US" sz="2800" i="1">
                <a:latin typeface="Times New Roman" panose="02020603050405020304" pitchFamily="18" charset="0"/>
              </a:rPr>
              <a:t> The  server responds with 221.</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5804C8-FE4C-5F9B-D261-560B42CAA955}"/>
              </a:ext>
            </a:extLst>
          </p:cNvPr>
          <p:cNvSpPr>
            <a:spLocks noGrp="1"/>
          </p:cNvSpPr>
          <p:nvPr>
            <p:ph type="sldNum" sz="quarter" idx="10"/>
          </p:nvPr>
        </p:nvSpPr>
        <p:spPr/>
        <p:txBody>
          <a:bodyPr/>
          <a:lstStyle/>
          <a:p>
            <a:r>
              <a:rPr lang="en-US" altLang="en-US"/>
              <a:t>26.</a:t>
            </a:r>
            <a:fld id="{8FA6FACC-B51F-204A-BE7C-788B97587F9A}" type="slidenum">
              <a:rPr lang="en-US" altLang="en-US"/>
              <a:pPr/>
              <a:t>53</a:t>
            </a:fld>
            <a:endParaRPr lang="en-US" altLang="en-US"/>
          </a:p>
        </p:txBody>
      </p:sp>
      <p:sp>
        <p:nvSpPr>
          <p:cNvPr id="909314" name="Rectangle 2">
            <a:extLst>
              <a:ext uri="{FF2B5EF4-FFF2-40B4-BE49-F238E27FC236}">
                <a16:creationId xmlns:a16="http://schemas.microsoft.com/office/drawing/2014/main" id="{3A1C701F-62E1-1A3C-C4AA-8EF0EB894D6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5" name="Rectangle 3">
            <a:extLst>
              <a:ext uri="{FF2B5EF4-FFF2-40B4-BE49-F238E27FC236}">
                <a16:creationId xmlns:a16="http://schemas.microsoft.com/office/drawing/2014/main" id="{9F0A65CB-9FE0-850E-A55A-ADC4525093B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6" name="Rectangle 4">
            <a:extLst>
              <a:ext uri="{FF2B5EF4-FFF2-40B4-BE49-F238E27FC236}">
                <a16:creationId xmlns:a16="http://schemas.microsoft.com/office/drawing/2014/main" id="{597BF6FA-8916-9C1E-0AE4-653CF187D4F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7" name="Rectangle 5">
            <a:extLst>
              <a:ext uri="{FF2B5EF4-FFF2-40B4-BE49-F238E27FC236}">
                <a16:creationId xmlns:a16="http://schemas.microsoft.com/office/drawing/2014/main" id="{BC1382C7-85E7-C619-52EC-B5E1255A06D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8" name="Rectangle 6">
            <a:extLst>
              <a:ext uri="{FF2B5EF4-FFF2-40B4-BE49-F238E27FC236}">
                <a16:creationId xmlns:a16="http://schemas.microsoft.com/office/drawing/2014/main" id="{F9AC982C-FF59-51C3-0177-8BAF2B0F2B3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9" name="Rectangle 7">
            <a:extLst>
              <a:ext uri="{FF2B5EF4-FFF2-40B4-BE49-F238E27FC236}">
                <a16:creationId xmlns:a16="http://schemas.microsoft.com/office/drawing/2014/main" id="{CE3DCFD0-A4D0-5CAF-324B-9851C34D771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20" name="Rectangle 8">
            <a:extLst>
              <a:ext uri="{FF2B5EF4-FFF2-40B4-BE49-F238E27FC236}">
                <a16:creationId xmlns:a16="http://schemas.microsoft.com/office/drawing/2014/main" id="{6CCB6C43-7D9F-6D10-90D2-88F9658500C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22" name="Text Box 10">
            <a:extLst>
              <a:ext uri="{FF2B5EF4-FFF2-40B4-BE49-F238E27FC236}">
                <a16:creationId xmlns:a16="http://schemas.microsoft.com/office/drawing/2014/main" id="{93109DA7-031E-F40F-5BEF-A4F706B4C47A}"/>
              </a:ext>
            </a:extLst>
          </p:cNvPr>
          <p:cNvSpPr txBox="1">
            <a:spLocks noChangeArrowheads="1"/>
          </p:cNvSpPr>
          <p:nvPr/>
        </p:nvSpPr>
        <p:spPr bwMode="auto">
          <a:xfrm>
            <a:off x="1068388" y="-76200"/>
            <a:ext cx="4529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26.4 (continued)</a:t>
            </a:r>
          </a:p>
        </p:txBody>
      </p:sp>
      <p:pic>
        <p:nvPicPr>
          <p:cNvPr id="909323" name="Picture 11">
            <a:extLst>
              <a:ext uri="{FF2B5EF4-FFF2-40B4-BE49-F238E27FC236}">
                <a16:creationId xmlns:a16="http://schemas.microsoft.com/office/drawing/2014/main" id="{7E8DBA49-BF5F-CF03-C731-D994304A6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1255713"/>
            <a:ext cx="8558213" cy="4916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6189AE-8D24-30D9-238A-79E3D1862B60}"/>
              </a:ext>
            </a:extLst>
          </p:cNvPr>
          <p:cNvSpPr>
            <a:spLocks noGrp="1"/>
          </p:cNvSpPr>
          <p:nvPr>
            <p:ph type="sldNum" sz="quarter" idx="10"/>
          </p:nvPr>
        </p:nvSpPr>
        <p:spPr/>
        <p:txBody>
          <a:bodyPr/>
          <a:lstStyle/>
          <a:p>
            <a:r>
              <a:rPr lang="en-US" altLang="en-US"/>
              <a:t>26.</a:t>
            </a:r>
            <a:fld id="{FB2C718F-4001-BE4E-BDCB-B0E270CC94FA}" type="slidenum">
              <a:rPr lang="en-US" altLang="en-US"/>
              <a:pPr/>
              <a:t>54</a:t>
            </a:fld>
            <a:endParaRPr lang="en-US" altLang="en-US"/>
          </a:p>
        </p:txBody>
      </p:sp>
      <p:sp>
        <p:nvSpPr>
          <p:cNvPr id="904194" name="Rectangle 2">
            <a:extLst>
              <a:ext uri="{FF2B5EF4-FFF2-40B4-BE49-F238E27FC236}">
                <a16:creationId xmlns:a16="http://schemas.microsoft.com/office/drawing/2014/main" id="{E8ED2F0E-98CE-FE3B-2FF3-2B138CE14B8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5" name="Rectangle 3">
            <a:extLst>
              <a:ext uri="{FF2B5EF4-FFF2-40B4-BE49-F238E27FC236}">
                <a16:creationId xmlns:a16="http://schemas.microsoft.com/office/drawing/2014/main" id="{6113DF54-A2C8-00C4-9244-7C64FD9D02E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6" name="Rectangle 4">
            <a:extLst>
              <a:ext uri="{FF2B5EF4-FFF2-40B4-BE49-F238E27FC236}">
                <a16:creationId xmlns:a16="http://schemas.microsoft.com/office/drawing/2014/main" id="{69B31B04-731F-39DD-E920-5B3A892D8B2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7" name="Rectangle 5">
            <a:extLst>
              <a:ext uri="{FF2B5EF4-FFF2-40B4-BE49-F238E27FC236}">
                <a16:creationId xmlns:a16="http://schemas.microsoft.com/office/drawing/2014/main" id="{EB64FF5E-0972-2DCB-D9DF-5BD89255297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8" name="Rectangle 6">
            <a:extLst>
              <a:ext uri="{FF2B5EF4-FFF2-40B4-BE49-F238E27FC236}">
                <a16:creationId xmlns:a16="http://schemas.microsoft.com/office/drawing/2014/main" id="{2664DA9B-6696-9132-684D-9A687175EC7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9" name="Rectangle 7">
            <a:extLst>
              <a:ext uri="{FF2B5EF4-FFF2-40B4-BE49-F238E27FC236}">
                <a16:creationId xmlns:a16="http://schemas.microsoft.com/office/drawing/2014/main" id="{7D884D1E-723C-0D0C-72C0-7EECD441353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0" name="Rectangle 8">
            <a:extLst>
              <a:ext uri="{FF2B5EF4-FFF2-40B4-BE49-F238E27FC236}">
                <a16:creationId xmlns:a16="http://schemas.microsoft.com/office/drawing/2014/main" id="{C9A6EFB9-8D46-223D-C17E-EC4C0BA0AA7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1" name="Rectangle 9">
            <a:extLst>
              <a:ext uri="{FF2B5EF4-FFF2-40B4-BE49-F238E27FC236}">
                <a16:creationId xmlns:a16="http://schemas.microsoft.com/office/drawing/2014/main" id="{B229C084-628B-9813-A3CB-55F61E475E65}"/>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We show an example of anonymous FTP. We assume that some public data are available at internic.net.</a:t>
            </a:r>
          </a:p>
        </p:txBody>
      </p:sp>
      <p:sp>
        <p:nvSpPr>
          <p:cNvPr id="904203" name="Text Box 11">
            <a:extLst>
              <a:ext uri="{FF2B5EF4-FFF2-40B4-BE49-F238E27FC236}">
                <a16:creationId xmlns:a16="http://schemas.microsoft.com/office/drawing/2014/main" id="{0183E853-289B-17FC-9DD4-0097964DF3AD}"/>
              </a:ext>
            </a:extLst>
          </p:cNvPr>
          <p:cNvSpPr txBox="1">
            <a:spLocks noChangeArrowheads="1"/>
          </p:cNvSpPr>
          <p:nvPr/>
        </p:nvSpPr>
        <p:spPr bwMode="auto">
          <a:xfrm>
            <a:off x="1068388" y="30163"/>
            <a:ext cx="2487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26.5</a:t>
            </a:r>
          </a:p>
        </p:txBody>
      </p:sp>
      <p:pic>
        <p:nvPicPr>
          <p:cNvPr id="904204" name="Picture 12">
            <a:extLst>
              <a:ext uri="{FF2B5EF4-FFF2-40B4-BE49-F238E27FC236}">
                <a16:creationId xmlns:a16="http://schemas.microsoft.com/office/drawing/2014/main" id="{D186D8A5-E998-D0AB-26E4-BB4A58E25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3001963"/>
            <a:ext cx="8307387" cy="19177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4205" name="Rectangle 13">
            <a:extLst>
              <a:ext uri="{FF2B5EF4-FFF2-40B4-BE49-F238E27FC236}">
                <a16:creationId xmlns:a16="http://schemas.microsoft.com/office/drawing/2014/main" id="{654E5132-FE21-74C9-412A-86B0AECEC061}"/>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We show an example of anonymous FTP. We assume that some public data are available at internic.net.</a:t>
            </a:r>
          </a:p>
        </p:txBody>
      </p:sp>
      <p:sp>
        <p:nvSpPr>
          <p:cNvPr id="904206" name="Text Box 14">
            <a:extLst>
              <a:ext uri="{FF2B5EF4-FFF2-40B4-BE49-F238E27FC236}">
                <a16:creationId xmlns:a16="http://schemas.microsoft.com/office/drawing/2014/main" id="{21F6F481-092C-1BB7-5C19-42CD08E05D24}"/>
              </a:ext>
            </a:extLst>
          </p:cNvPr>
          <p:cNvSpPr txBox="1">
            <a:spLocks noChangeArrowheads="1"/>
          </p:cNvSpPr>
          <p:nvPr/>
        </p:nvSpPr>
        <p:spPr bwMode="auto">
          <a:xfrm>
            <a:off x="4572000" y="4953000"/>
            <a:ext cx="407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continued on next slide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D7184A-4300-D723-E688-CE4B746D34B0}"/>
              </a:ext>
            </a:extLst>
          </p:cNvPr>
          <p:cNvSpPr>
            <a:spLocks noGrp="1"/>
          </p:cNvSpPr>
          <p:nvPr>
            <p:ph type="sldNum" sz="quarter" idx="10"/>
          </p:nvPr>
        </p:nvSpPr>
        <p:spPr/>
        <p:txBody>
          <a:bodyPr/>
          <a:lstStyle/>
          <a:p>
            <a:r>
              <a:rPr lang="en-US" altLang="en-US"/>
              <a:t>26.</a:t>
            </a:r>
            <a:fld id="{5104BA96-F758-4342-B529-7BEC2A845831}" type="slidenum">
              <a:rPr lang="en-US" altLang="en-US"/>
              <a:pPr/>
              <a:t>55</a:t>
            </a:fld>
            <a:endParaRPr lang="en-US" altLang="en-US"/>
          </a:p>
        </p:txBody>
      </p:sp>
      <p:sp>
        <p:nvSpPr>
          <p:cNvPr id="950274" name="Rectangle 2">
            <a:extLst>
              <a:ext uri="{FF2B5EF4-FFF2-40B4-BE49-F238E27FC236}">
                <a16:creationId xmlns:a16="http://schemas.microsoft.com/office/drawing/2014/main" id="{2C74BEF9-6C33-F34A-4CC5-C38DE72091E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0275" name="Rectangle 3">
            <a:extLst>
              <a:ext uri="{FF2B5EF4-FFF2-40B4-BE49-F238E27FC236}">
                <a16:creationId xmlns:a16="http://schemas.microsoft.com/office/drawing/2014/main" id="{55821F1D-2BA6-2A54-55F8-EE67731150F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0276" name="Rectangle 4">
            <a:extLst>
              <a:ext uri="{FF2B5EF4-FFF2-40B4-BE49-F238E27FC236}">
                <a16:creationId xmlns:a16="http://schemas.microsoft.com/office/drawing/2014/main" id="{0711B41A-CE78-EF00-3721-68E0E223945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0277" name="Rectangle 5">
            <a:extLst>
              <a:ext uri="{FF2B5EF4-FFF2-40B4-BE49-F238E27FC236}">
                <a16:creationId xmlns:a16="http://schemas.microsoft.com/office/drawing/2014/main" id="{024D3636-44FD-92E3-99A3-F57C8421136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0278" name="Rectangle 6">
            <a:extLst>
              <a:ext uri="{FF2B5EF4-FFF2-40B4-BE49-F238E27FC236}">
                <a16:creationId xmlns:a16="http://schemas.microsoft.com/office/drawing/2014/main" id="{90C3AA2A-E8DF-589F-1F58-42DE21B0B4A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0279" name="Rectangle 7">
            <a:extLst>
              <a:ext uri="{FF2B5EF4-FFF2-40B4-BE49-F238E27FC236}">
                <a16:creationId xmlns:a16="http://schemas.microsoft.com/office/drawing/2014/main" id="{D8832FD8-471C-4CAC-6FEF-557A6725C4D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0280" name="Rectangle 8">
            <a:extLst>
              <a:ext uri="{FF2B5EF4-FFF2-40B4-BE49-F238E27FC236}">
                <a16:creationId xmlns:a16="http://schemas.microsoft.com/office/drawing/2014/main" id="{D9349E3A-CFAD-8F05-C010-0208ECEEF00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50282" name="Text Box 10">
            <a:extLst>
              <a:ext uri="{FF2B5EF4-FFF2-40B4-BE49-F238E27FC236}">
                <a16:creationId xmlns:a16="http://schemas.microsoft.com/office/drawing/2014/main" id="{7440BF3D-A19D-76AE-5A79-2AF16A3EABEB}"/>
              </a:ext>
            </a:extLst>
          </p:cNvPr>
          <p:cNvSpPr txBox="1">
            <a:spLocks noChangeArrowheads="1"/>
          </p:cNvSpPr>
          <p:nvPr/>
        </p:nvSpPr>
        <p:spPr bwMode="auto">
          <a:xfrm>
            <a:off x="1068388" y="30163"/>
            <a:ext cx="45291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26.5 (continued)</a:t>
            </a:r>
          </a:p>
        </p:txBody>
      </p:sp>
      <p:pic>
        <p:nvPicPr>
          <p:cNvPr id="950286" name="Picture 14">
            <a:extLst>
              <a:ext uri="{FF2B5EF4-FFF2-40B4-BE49-F238E27FC236}">
                <a16:creationId xmlns:a16="http://schemas.microsoft.com/office/drawing/2014/main" id="{78DCE6DB-C23A-F006-0A07-E2CC94359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1327150"/>
            <a:ext cx="8556625" cy="42037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551A5E-21A3-C86E-EB67-4ADFA3B8248D}"/>
              </a:ext>
            </a:extLst>
          </p:cNvPr>
          <p:cNvSpPr>
            <a:spLocks noGrp="1"/>
          </p:cNvSpPr>
          <p:nvPr>
            <p:ph type="sldNum" sz="quarter" idx="10"/>
          </p:nvPr>
        </p:nvSpPr>
        <p:spPr/>
        <p:txBody>
          <a:bodyPr/>
          <a:lstStyle/>
          <a:p>
            <a:r>
              <a:rPr lang="en-US" altLang="en-US"/>
              <a:t>26.</a:t>
            </a:r>
            <a:fld id="{E00191F5-E556-5B4C-9620-BB01D89B0659}" type="slidenum">
              <a:rPr lang="en-US" altLang="en-US"/>
              <a:pPr/>
              <a:t>6</a:t>
            </a:fld>
            <a:endParaRPr lang="en-US" altLang="en-US"/>
          </a:p>
        </p:txBody>
      </p:sp>
      <p:sp>
        <p:nvSpPr>
          <p:cNvPr id="891906" name="Text Box 2">
            <a:extLst>
              <a:ext uri="{FF2B5EF4-FFF2-40B4-BE49-F238E27FC236}">
                <a16:creationId xmlns:a16="http://schemas.microsoft.com/office/drawing/2014/main" id="{992FDEEC-5364-45F2-90DE-5C3AE9DF9E25}"/>
              </a:ext>
            </a:extLst>
          </p:cNvPr>
          <p:cNvSpPr txBox="1">
            <a:spLocks noChangeArrowheads="1"/>
          </p:cNvSpPr>
          <p:nvPr/>
        </p:nvSpPr>
        <p:spPr bwMode="auto">
          <a:xfrm>
            <a:off x="1219200" y="76200"/>
            <a:ext cx="4813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26.1  </a:t>
            </a:r>
            <a:r>
              <a:rPr lang="en-US" altLang="en-US" sz="2000" i="1">
                <a:latin typeface="Times New Roman" panose="02020603050405020304" pitchFamily="18" charset="0"/>
              </a:rPr>
              <a:t>Some NVT control characters</a:t>
            </a:r>
          </a:p>
        </p:txBody>
      </p:sp>
      <p:pic>
        <p:nvPicPr>
          <p:cNvPr id="891908" name="Picture 4">
            <a:extLst>
              <a:ext uri="{FF2B5EF4-FFF2-40B4-BE49-F238E27FC236}">
                <a16:creationId xmlns:a16="http://schemas.microsoft.com/office/drawing/2014/main" id="{5D87C83A-34D5-91CC-FC54-19C99F0C9B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533400"/>
            <a:ext cx="6280150" cy="578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B8315E-7A1C-2A01-0AE9-D27A54A79C28}"/>
              </a:ext>
            </a:extLst>
          </p:cNvPr>
          <p:cNvSpPr>
            <a:spLocks noGrp="1"/>
          </p:cNvSpPr>
          <p:nvPr>
            <p:ph type="sldNum" sz="quarter" idx="10"/>
          </p:nvPr>
        </p:nvSpPr>
        <p:spPr/>
        <p:txBody>
          <a:bodyPr/>
          <a:lstStyle/>
          <a:p>
            <a:r>
              <a:rPr lang="en-US" altLang="en-US"/>
              <a:t>26.</a:t>
            </a:r>
            <a:fld id="{28277DD0-7299-6F4D-85AE-DAFD0C326437}" type="slidenum">
              <a:rPr lang="en-US" altLang="en-US"/>
              <a:pPr/>
              <a:t>7</a:t>
            </a:fld>
            <a:endParaRPr lang="en-US" altLang="en-US"/>
          </a:p>
        </p:txBody>
      </p:sp>
      <p:sp>
        <p:nvSpPr>
          <p:cNvPr id="861186" name="Line 2">
            <a:extLst>
              <a:ext uri="{FF2B5EF4-FFF2-40B4-BE49-F238E27FC236}">
                <a16:creationId xmlns:a16="http://schemas.microsoft.com/office/drawing/2014/main" id="{12F073C8-8E41-7D2B-84F5-88953949018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a:extLst>
              <a:ext uri="{FF2B5EF4-FFF2-40B4-BE49-F238E27FC236}">
                <a16:creationId xmlns:a16="http://schemas.microsoft.com/office/drawing/2014/main" id="{2866F0E1-8F53-3ABC-91A1-98BED12E189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a:extLst>
              <a:ext uri="{FF2B5EF4-FFF2-40B4-BE49-F238E27FC236}">
                <a16:creationId xmlns:a16="http://schemas.microsoft.com/office/drawing/2014/main" id="{4F044DBF-BE10-5BDC-ED1C-4A8DB032000C}"/>
              </a:ext>
            </a:extLst>
          </p:cNvPr>
          <p:cNvSpPr txBox="1">
            <a:spLocks noChangeArrowheads="1"/>
          </p:cNvSpPr>
          <p:nvPr/>
        </p:nvSpPr>
        <p:spPr bwMode="auto">
          <a:xfrm>
            <a:off x="304800" y="762000"/>
            <a:ext cx="453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26.3  </a:t>
            </a:r>
            <a:r>
              <a:rPr lang="en-US" altLang="en-US" sz="2000" i="1">
                <a:latin typeface="Times New Roman" panose="02020603050405020304" pitchFamily="18" charset="0"/>
              </a:rPr>
              <a:t>An example of embedding</a:t>
            </a:r>
          </a:p>
        </p:txBody>
      </p:sp>
      <p:sp>
        <p:nvSpPr>
          <p:cNvPr id="861189" name="Line 5">
            <a:extLst>
              <a:ext uri="{FF2B5EF4-FFF2-40B4-BE49-F238E27FC236}">
                <a16:creationId xmlns:a16="http://schemas.microsoft.com/office/drawing/2014/main" id="{C1D8D56A-AE80-37FF-2233-EAE00733633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1" name="Picture 7">
            <a:extLst>
              <a:ext uri="{FF2B5EF4-FFF2-40B4-BE49-F238E27FC236}">
                <a16:creationId xmlns:a16="http://schemas.microsoft.com/office/drawing/2014/main" id="{C856B98D-8C5F-F279-826E-07A5C1E47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8" y="2925763"/>
            <a:ext cx="7654925"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501FA-563C-C3F7-90A8-809D2EE04EA4}"/>
              </a:ext>
            </a:extLst>
          </p:cNvPr>
          <p:cNvSpPr>
            <a:spLocks noGrp="1"/>
          </p:cNvSpPr>
          <p:nvPr>
            <p:ph type="sldNum" sz="quarter" idx="10"/>
          </p:nvPr>
        </p:nvSpPr>
        <p:spPr/>
        <p:txBody>
          <a:bodyPr/>
          <a:lstStyle/>
          <a:p>
            <a:r>
              <a:rPr lang="en-US" altLang="en-US"/>
              <a:t>26.</a:t>
            </a:r>
            <a:fld id="{969A9AEE-F1C8-9846-A107-AD65B2137490}" type="slidenum">
              <a:rPr lang="en-US" altLang="en-US"/>
              <a:pPr/>
              <a:t>8</a:t>
            </a:fld>
            <a:endParaRPr lang="en-US" altLang="en-US"/>
          </a:p>
        </p:txBody>
      </p:sp>
      <p:sp>
        <p:nvSpPr>
          <p:cNvPr id="892930" name="Text Box 2">
            <a:extLst>
              <a:ext uri="{FF2B5EF4-FFF2-40B4-BE49-F238E27FC236}">
                <a16:creationId xmlns:a16="http://schemas.microsoft.com/office/drawing/2014/main" id="{718E9634-A2E4-42B6-2B57-4FDC2F898665}"/>
              </a:ext>
            </a:extLst>
          </p:cNvPr>
          <p:cNvSpPr txBox="1">
            <a:spLocks noChangeArrowheads="1"/>
          </p:cNvSpPr>
          <p:nvPr/>
        </p:nvSpPr>
        <p:spPr bwMode="auto">
          <a:xfrm>
            <a:off x="615950" y="1219200"/>
            <a:ext cx="2508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26.2  </a:t>
            </a:r>
            <a:r>
              <a:rPr lang="en-US" altLang="en-US" sz="2000" i="1">
                <a:latin typeface="Times New Roman" panose="02020603050405020304" pitchFamily="18" charset="0"/>
              </a:rPr>
              <a:t>Options</a:t>
            </a:r>
          </a:p>
        </p:txBody>
      </p:sp>
      <p:pic>
        <p:nvPicPr>
          <p:cNvPr id="892932" name="Picture 4">
            <a:extLst>
              <a:ext uri="{FF2B5EF4-FFF2-40B4-BE49-F238E27FC236}">
                <a16:creationId xmlns:a16="http://schemas.microsoft.com/office/drawing/2014/main" id="{E62633BA-AC59-8BC5-86EE-5C2114E071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51013"/>
            <a:ext cx="8172450" cy="350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6D6783-AF5D-73D0-A9D7-00056C882BF3}"/>
              </a:ext>
            </a:extLst>
          </p:cNvPr>
          <p:cNvSpPr>
            <a:spLocks noGrp="1"/>
          </p:cNvSpPr>
          <p:nvPr>
            <p:ph type="sldNum" sz="quarter" idx="10"/>
          </p:nvPr>
        </p:nvSpPr>
        <p:spPr/>
        <p:txBody>
          <a:bodyPr/>
          <a:lstStyle/>
          <a:p>
            <a:r>
              <a:rPr lang="en-US" altLang="en-US"/>
              <a:t>26.</a:t>
            </a:r>
            <a:fld id="{1D2E4BFE-4C9F-0349-AA4D-D8A2937AFE18}" type="slidenum">
              <a:rPr lang="en-US" altLang="en-US"/>
              <a:pPr/>
              <a:t>9</a:t>
            </a:fld>
            <a:endParaRPr lang="en-US" altLang="en-US"/>
          </a:p>
        </p:txBody>
      </p:sp>
      <p:sp>
        <p:nvSpPr>
          <p:cNvPr id="893956" name="Text Box 4">
            <a:extLst>
              <a:ext uri="{FF2B5EF4-FFF2-40B4-BE49-F238E27FC236}">
                <a16:creationId xmlns:a16="http://schemas.microsoft.com/office/drawing/2014/main" id="{144ACE82-CEF0-89AA-6B7D-74034EE4A8CC}"/>
              </a:ext>
            </a:extLst>
          </p:cNvPr>
          <p:cNvSpPr txBox="1">
            <a:spLocks noChangeArrowheads="1"/>
          </p:cNvSpPr>
          <p:nvPr/>
        </p:nvSpPr>
        <p:spPr bwMode="auto">
          <a:xfrm>
            <a:off x="1219200" y="685800"/>
            <a:ext cx="5953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26.3  </a:t>
            </a:r>
            <a:r>
              <a:rPr lang="en-US" altLang="en-US" sz="2000" i="1">
                <a:latin typeface="Times New Roman" panose="02020603050405020304" pitchFamily="18" charset="0"/>
              </a:rPr>
              <a:t>NVT character set for option negotiation</a:t>
            </a:r>
          </a:p>
        </p:txBody>
      </p:sp>
      <p:pic>
        <p:nvPicPr>
          <p:cNvPr id="893957" name="Picture 5">
            <a:extLst>
              <a:ext uri="{FF2B5EF4-FFF2-40B4-BE49-F238E27FC236}">
                <a16:creationId xmlns:a16="http://schemas.microsoft.com/office/drawing/2014/main" id="{00A75FAF-8B2B-1911-58AD-D0F373F6F1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738" y="1209675"/>
            <a:ext cx="7586662"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2632</TotalTime>
  <Words>1262</Words>
  <Application>Microsoft Macintosh PowerPoint</Application>
  <PresentationFormat>On-screen Show (4:3)</PresentationFormat>
  <Paragraphs>220</Paragraphs>
  <Slides>55</Slides>
  <Notes>55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168</cp:revision>
  <dcterms:created xsi:type="dcterms:W3CDTF">2000-01-15T04:50:39Z</dcterms:created>
  <dcterms:modified xsi:type="dcterms:W3CDTF">2025-08-23T14:58:20Z</dcterms:modified>
</cp:coreProperties>
</file>