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38"/>
  </p:notesMasterIdLst>
  <p:sldIdLst>
    <p:sldId id="785" r:id="rId2"/>
    <p:sldId id="535" r:id="rId3"/>
    <p:sldId id="747" r:id="rId4"/>
    <p:sldId id="748" r:id="rId5"/>
    <p:sldId id="749" r:id="rId6"/>
    <p:sldId id="745" r:id="rId7"/>
    <p:sldId id="750" r:id="rId8"/>
    <p:sldId id="751" r:id="rId9"/>
    <p:sldId id="752" r:id="rId10"/>
    <p:sldId id="753" r:id="rId11"/>
    <p:sldId id="754" r:id="rId12"/>
    <p:sldId id="755" r:id="rId13"/>
    <p:sldId id="779" r:id="rId14"/>
    <p:sldId id="756" r:id="rId15"/>
    <p:sldId id="757" r:id="rId16"/>
    <p:sldId id="780" r:id="rId17"/>
    <p:sldId id="746" r:id="rId18"/>
    <p:sldId id="781" r:id="rId19"/>
    <p:sldId id="767" r:id="rId20"/>
    <p:sldId id="768" r:id="rId21"/>
    <p:sldId id="769" r:id="rId22"/>
    <p:sldId id="770" r:id="rId23"/>
    <p:sldId id="771" r:id="rId24"/>
    <p:sldId id="784" r:id="rId25"/>
    <p:sldId id="761" r:id="rId26"/>
    <p:sldId id="772" r:id="rId27"/>
    <p:sldId id="773" r:id="rId28"/>
    <p:sldId id="774" r:id="rId29"/>
    <p:sldId id="775" r:id="rId30"/>
    <p:sldId id="776" r:id="rId31"/>
    <p:sldId id="762" r:id="rId32"/>
    <p:sldId id="777" r:id="rId33"/>
    <p:sldId id="763" r:id="rId34"/>
    <p:sldId id="778" r:id="rId35"/>
    <p:sldId id="783" r:id="rId36"/>
    <p:sldId id="782" r:id="rId37"/>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4674" autoAdjust="0"/>
  </p:normalViewPr>
  <p:slideViewPr>
    <p:cSldViewPr>
      <p:cViewPr varScale="1">
        <p:scale>
          <a:sx n="124" d="100"/>
          <a:sy n="124" d="100"/>
        </p:scale>
        <p:origin x="133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9074" name="Rectangle 2">
            <a:extLst>
              <a:ext uri="{FF2B5EF4-FFF2-40B4-BE49-F238E27FC236}">
                <a16:creationId xmlns:a16="http://schemas.microsoft.com/office/drawing/2014/main" id="{EAC3AE40-BB41-CCB2-2AF3-7D647762B5F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899075" name="Rectangle 3">
            <a:extLst>
              <a:ext uri="{FF2B5EF4-FFF2-40B4-BE49-F238E27FC236}">
                <a16:creationId xmlns:a16="http://schemas.microsoft.com/office/drawing/2014/main" id="{6F1D7810-48D5-0065-C86F-364CFD0F04E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ltLang="en-US"/>
          </a:p>
        </p:txBody>
      </p:sp>
      <p:sp>
        <p:nvSpPr>
          <p:cNvPr id="899076" name="Rectangle 4">
            <a:extLst>
              <a:ext uri="{FF2B5EF4-FFF2-40B4-BE49-F238E27FC236}">
                <a16:creationId xmlns:a16="http://schemas.microsoft.com/office/drawing/2014/main" id="{57DABEEC-3CC5-D580-E483-08403523393B}"/>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9077" name="Rectangle 5">
            <a:extLst>
              <a:ext uri="{FF2B5EF4-FFF2-40B4-BE49-F238E27FC236}">
                <a16:creationId xmlns:a16="http://schemas.microsoft.com/office/drawing/2014/main" id="{7AA67C4F-0E5F-3CE3-11EF-28FFC21976F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99078" name="Rectangle 6">
            <a:extLst>
              <a:ext uri="{FF2B5EF4-FFF2-40B4-BE49-F238E27FC236}">
                <a16:creationId xmlns:a16="http://schemas.microsoft.com/office/drawing/2014/main" id="{ED88A830-2BA6-FFEB-38F2-49E6171DAE77}"/>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899079" name="Rectangle 7">
            <a:extLst>
              <a:ext uri="{FF2B5EF4-FFF2-40B4-BE49-F238E27FC236}">
                <a16:creationId xmlns:a16="http://schemas.microsoft.com/office/drawing/2014/main" id="{B4BA3B44-F104-5F38-A013-39964074867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86877DFA-EA90-9844-90AD-DC4324F8DDA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88E99CF-E679-B0D1-4304-5499E9F066B8}"/>
              </a:ext>
            </a:extLst>
          </p:cNvPr>
          <p:cNvSpPr>
            <a:spLocks noGrp="1" noChangeArrowheads="1"/>
          </p:cNvSpPr>
          <p:nvPr>
            <p:ph type="sldNum" sz="quarter" idx="5"/>
          </p:nvPr>
        </p:nvSpPr>
        <p:spPr>
          <a:ln/>
        </p:spPr>
        <p:txBody>
          <a:bodyPr/>
          <a:lstStyle/>
          <a:p>
            <a:fld id="{A6F8BB1C-F645-3F48-AE36-376FE42F998A}" type="slidenum">
              <a:rPr lang="en-US" altLang="en-US"/>
              <a:pPr/>
              <a:t>1</a:t>
            </a:fld>
            <a:endParaRPr lang="en-US" altLang="en-US"/>
          </a:p>
        </p:txBody>
      </p:sp>
      <p:sp>
        <p:nvSpPr>
          <p:cNvPr id="937986" name="Rectangle 2">
            <a:extLst>
              <a:ext uri="{FF2B5EF4-FFF2-40B4-BE49-F238E27FC236}">
                <a16:creationId xmlns:a16="http://schemas.microsoft.com/office/drawing/2014/main" id="{A8CB7B94-5730-8BB8-35E8-0BBF24DF1847}"/>
              </a:ext>
            </a:extLst>
          </p:cNvPr>
          <p:cNvSpPr>
            <a:spLocks noRot="1" noChangeArrowheads="1" noTextEdit="1"/>
          </p:cNvSpPr>
          <p:nvPr>
            <p:ph type="sldImg"/>
          </p:nvPr>
        </p:nvSpPr>
        <p:spPr>
          <a:ln/>
        </p:spPr>
      </p:sp>
      <p:sp>
        <p:nvSpPr>
          <p:cNvPr id="937987" name="Rectangle 3">
            <a:extLst>
              <a:ext uri="{FF2B5EF4-FFF2-40B4-BE49-F238E27FC236}">
                <a16:creationId xmlns:a16="http://schemas.microsoft.com/office/drawing/2014/main" id="{CFF28748-A1E6-CFDC-CA20-1B361D5158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C5A155D-0406-1B4A-5771-A299C7FE7555}"/>
              </a:ext>
            </a:extLst>
          </p:cNvPr>
          <p:cNvSpPr>
            <a:spLocks noGrp="1" noChangeArrowheads="1"/>
          </p:cNvSpPr>
          <p:nvPr>
            <p:ph type="sldNum" sz="quarter" idx="5"/>
          </p:nvPr>
        </p:nvSpPr>
        <p:spPr>
          <a:ln/>
        </p:spPr>
        <p:txBody>
          <a:bodyPr/>
          <a:lstStyle/>
          <a:p>
            <a:fld id="{51ACE737-857D-1740-9CF4-E1411A346096}" type="slidenum">
              <a:rPr lang="en-US" altLang="en-US"/>
              <a:pPr/>
              <a:t>10</a:t>
            </a:fld>
            <a:endParaRPr lang="en-US" altLang="en-US"/>
          </a:p>
        </p:txBody>
      </p:sp>
      <p:sp>
        <p:nvSpPr>
          <p:cNvPr id="909314" name="Rectangle 2">
            <a:extLst>
              <a:ext uri="{FF2B5EF4-FFF2-40B4-BE49-F238E27FC236}">
                <a16:creationId xmlns:a16="http://schemas.microsoft.com/office/drawing/2014/main" id="{E94E5ED9-7D19-A79D-BB60-3CFD1B730B7D}"/>
              </a:ext>
            </a:extLst>
          </p:cNvPr>
          <p:cNvSpPr>
            <a:spLocks noRot="1" noChangeArrowheads="1" noTextEdit="1"/>
          </p:cNvSpPr>
          <p:nvPr>
            <p:ph type="sldImg"/>
          </p:nvPr>
        </p:nvSpPr>
        <p:spPr>
          <a:ln/>
        </p:spPr>
      </p:sp>
      <p:sp>
        <p:nvSpPr>
          <p:cNvPr id="909315" name="Rectangle 3">
            <a:extLst>
              <a:ext uri="{FF2B5EF4-FFF2-40B4-BE49-F238E27FC236}">
                <a16:creationId xmlns:a16="http://schemas.microsoft.com/office/drawing/2014/main" id="{CEC0FBA9-01F9-8922-A35E-E7C47F41738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0FFA6B3-B62C-976D-F3AF-06C3B71268E7}"/>
              </a:ext>
            </a:extLst>
          </p:cNvPr>
          <p:cNvSpPr>
            <a:spLocks noGrp="1" noChangeArrowheads="1"/>
          </p:cNvSpPr>
          <p:nvPr>
            <p:ph type="sldNum" sz="quarter" idx="5"/>
          </p:nvPr>
        </p:nvSpPr>
        <p:spPr>
          <a:ln/>
        </p:spPr>
        <p:txBody>
          <a:bodyPr/>
          <a:lstStyle/>
          <a:p>
            <a:fld id="{4B96B0C6-3177-B542-A89A-D7E2850AF42F}" type="slidenum">
              <a:rPr lang="en-US" altLang="en-US"/>
              <a:pPr/>
              <a:t>11</a:t>
            </a:fld>
            <a:endParaRPr lang="en-US" altLang="en-US"/>
          </a:p>
        </p:txBody>
      </p:sp>
      <p:sp>
        <p:nvSpPr>
          <p:cNvPr id="910338" name="Rectangle 2">
            <a:extLst>
              <a:ext uri="{FF2B5EF4-FFF2-40B4-BE49-F238E27FC236}">
                <a16:creationId xmlns:a16="http://schemas.microsoft.com/office/drawing/2014/main" id="{DE32F8BC-C959-DB90-177F-E38E77E15FE1}"/>
              </a:ext>
            </a:extLst>
          </p:cNvPr>
          <p:cNvSpPr>
            <a:spLocks noRot="1" noChangeArrowheads="1" noTextEdit="1"/>
          </p:cNvSpPr>
          <p:nvPr>
            <p:ph type="sldImg"/>
          </p:nvPr>
        </p:nvSpPr>
        <p:spPr>
          <a:ln/>
        </p:spPr>
      </p:sp>
      <p:sp>
        <p:nvSpPr>
          <p:cNvPr id="910339" name="Rectangle 3">
            <a:extLst>
              <a:ext uri="{FF2B5EF4-FFF2-40B4-BE49-F238E27FC236}">
                <a16:creationId xmlns:a16="http://schemas.microsoft.com/office/drawing/2014/main" id="{B6BDCE3E-A653-4962-8B64-AC41C80BFE5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0ECE474-38A8-34C9-3B87-EEABA5D870F2}"/>
              </a:ext>
            </a:extLst>
          </p:cNvPr>
          <p:cNvSpPr>
            <a:spLocks noGrp="1" noChangeArrowheads="1"/>
          </p:cNvSpPr>
          <p:nvPr>
            <p:ph type="sldNum" sz="quarter" idx="5"/>
          </p:nvPr>
        </p:nvSpPr>
        <p:spPr>
          <a:ln/>
        </p:spPr>
        <p:txBody>
          <a:bodyPr/>
          <a:lstStyle/>
          <a:p>
            <a:fld id="{D8ED7EA6-E273-8C4E-B41C-0AB892E22E88}" type="slidenum">
              <a:rPr lang="en-US" altLang="en-US"/>
              <a:pPr/>
              <a:t>12</a:t>
            </a:fld>
            <a:endParaRPr lang="en-US" altLang="en-US"/>
          </a:p>
        </p:txBody>
      </p:sp>
      <p:sp>
        <p:nvSpPr>
          <p:cNvPr id="911362" name="Rectangle 2">
            <a:extLst>
              <a:ext uri="{FF2B5EF4-FFF2-40B4-BE49-F238E27FC236}">
                <a16:creationId xmlns:a16="http://schemas.microsoft.com/office/drawing/2014/main" id="{01290735-0020-FB1C-46FF-D8DA8FF42274}"/>
              </a:ext>
            </a:extLst>
          </p:cNvPr>
          <p:cNvSpPr>
            <a:spLocks noRot="1" noChangeArrowheads="1" noTextEdit="1"/>
          </p:cNvSpPr>
          <p:nvPr>
            <p:ph type="sldImg"/>
          </p:nvPr>
        </p:nvSpPr>
        <p:spPr>
          <a:ln/>
        </p:spPr>
      </p:sp>
      <p:sp>
        <p:nvSpPr>
          <p:cNvPr id="911363" name="Rectangle 3">
            <a:extLst>
              <a:ext uri="{FF2B5EF4-FFF2-40B4-BE49-F238E27FC236}">
                <a16:creationId xmlns:a16="http://schemas.microsoft.com/office/drawing/2014/main" id="{78B372F0-747E-4CEA-D024-D29EDC42EC6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9408BE-EC4B-6B0C-39C9-AEF6CF258E0D}"/>
              </a:ext>
            </a:extLst>
          </p:cNvPr>
          <p:cNvSpPr>
            <a:spLocks noGrp="1" noChangeArrowheads="1"/>
          </p:cNvSpPr>
          <p:nvPr>
            <p:ph type="sldNum" sz="quarter" idx="5"/>
          </p:nvPr>
        </p:nvSpPr>
        <p:spPr>
          <a:ln/>
        </p:spPr>
        <p:txBody>
          <a:bodyPr/>
          <a:lstStyle/>
          <a:p>
            <a:fld id="{C734BD60-1D9D-2048-B357-B49FD8AF67DC}" type="slidenum">
              <a:rPr lang="en-US" altLang="en-US"/>
              <a:pPr/>
              <a:t>13</a:t>
            </a:fld>
            <a:endParaRPr lang="en-US" altLang="en-US"/>
          </a:p>
        </p:txBody>
      </p:sp>
      <p:sp>
        <p:nvSpPr>
          <p:cNvPr id="912386" name="Rectangle 2">
            <a:extLst>
              <a:ext uri="{FF2B5EF4-FFF2-40B4-BE49-F238E27FC236}">
                <a16:creationId xmlns:a16="http://schemas.microsoft.com/office/drawing/2014/main" id="{4DD47B80-47E1-8169-401E-0F6E5D6B79A3}"/>
              </a:ext>
            </a:extLst>
          </p:cNvPr>
          <p:cNvSpPr>
            <a:spLocks noRot="1" noChangeArrowheads="1" noTextEdit="1"/>
          </p:cNvSpPr>
          <p:nvPr>
            <p:ph type="sldImg"/>
          </p:nvPr>
        </p:nvSpPr>
        <p:spPr>
          <a:ln/>
        </p:spPr>
      </p:sp>
      <p:sp>
        <p:nvSpPr>
          <p:cNvPr id="912387" name="Rectangle 3">
            <a:extLst>
              <a:ext uri="{FF2B5EF4-FFF2-40B4-BE49-F238E27FC236}">
                <a16:creationId xmlns:a16="http://schemas.microsoft.com/office/drawing/2014/main" id="{D8265DB6-9513-2E83-1EBF-500960E6EEB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003A050-5D49-7C86-2318-15BA75C14B9F}"/>
              </a:ext>
            </a:extLst>
          </p:cNvPr>
          <p:cNvSpPr>
            <a:spLocks noGrp="1" noChangeArrowheads="1"/>
          </p:cNvSpPr>
          <p:nvPr>
            <p:ph type="sldNum" sz="quarter" idx="5"/>
          </p:nvPr>
        </p:nvSpPr>
        <p:spPr>
          <a:ln/>
        </p:spPr>
        <p:txBody>
          <a:bodyPr/>
          <a:lstStyle/>
          <a:p>
            <a:fld id="{13D0AA02-D4DD-2F4E-84B2-711D25A9259E}" type="slidenum">
              <a:rPr lang="en-US" altLang="en-US"/>
              <a:pPr/>
              <a:t>14</a:t>
            </a:fld>
            <a:endParaRPr lang="en-US" altLang="en-US"/>
          </a:p>
        </p:txBody>
      </p:sp>
      <p:sp>
        <p:nvSpPr>
          <p:cNvPr id="913410" name="Rectangle 2">
            <a:extLst>
              <a:ext uri="{FF2B5EF4-FFF2-40B4-BE49-F238E27FC236}">
                <a16:creationId xmlns:a16="http://schemas.microsoft.com/office/drawing/2014/main" id="{3D0EADFF-04DB-D8EE-6E7F-54FD5FEE17E9}"/>
              </a:ext>
            </a:extLst>
          </p:cNvPr>
          <p:cNvSpPr>
            <a:spLocks noRot="1" noChangeArrowheads="1" noTextEdit="1"/>
          </p:cNvSpPr>
          <p:nvPr>
            <p:ph type="sldImg"/>
          </p:nvPr>
        </p:nvSpPr>
        <p:spPr>
          <a:ln/>
        </p:spPr>
      </p:sp>
      <p:sp>
        <p:nvSpPr>
          <p:cNvPr id="913411" name="Rectangle 3">
            <a:extLst>
              <a:ext uri="{FF2B5EF4-FFF2-40B4-BE49-F238E27FC236}">
                <a16:creationId xmlns:a16="http://schemas.microsoft.com/office/drawing/2014/main" id="{329DB405-5ABA-E637-35C5-05D8D8B4C6B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E348E79-59E7-D70B-7C13-48E0C1780DA6}"/>
              </a:ext>
            </a:extLst>
          </p:cNvPr>
          <p:cNvSpPr>
            <a:spLocks noGrp="1" noChangeArrowheads="1"/>
          </p:cNvSpPr>
          <p:nvPr>
            <p:ph type="sldNum" sz="quarter" idx="5"/>
          </p:nvPr>
        </p:nvSpPr>
        <p:spPr>
          <a:ln/>
        </p:spPr>
        <p:txBody>
          <a:bodyPr/>
          <a:lstStyle/>
          <a:p>
            <a:fld id="{7421F5E0-3DF8-1F4C-96CC-FFF3098B0A97}" type="slidenum">
              <a:rPr lang="en-US" altLang="en-US"/>
              <a:pPr/>
              <a:t>15</a:t>
            </a:fld>
            <a:endParaRPr lang="en-US" altLang="en-US"/>
          </a:p>
        </p:txBody>
      </p:sp>
      <p:sp>
        <p:nvSpPr>
          <p:cNvPr id="914434" name="Rectangle 2">
            <a:extLst>
              <a:ext uri="{FF2B5EF4-FFF2-40B4-BE49-F238E27FC236}">
                <a16:creationId xmlns:a16="http://schemas.microsoft.com/office/drawing/2014/main" id="{B82865F9-7B24-C16F-99AF-2ADD749C91A3}"/>
              </a:ext>
            </a:extLst>
          </p:cNvPr>
          <p:cNvSpPr>
            <a:spLocks noRot="1" noChangeArrowheads="1" noTextEdit="1"/>
          </p:cNvSpPr>
          <p:nvPr>
            <p:ph type="sldImg"/>
          </p:nvPr>
        </p:nvSpPr>
        <p:spPr>
          <a:ln/>
        </p:spPr>
      </p:sp>
      <p:sp>
        <p:nvSpPr>
          <p:cNvPr id="914435" name="Rectangle 3">
            <a:extLst>
              <a:ext uri="{FF2B5EF4-FFF2-40B4-BE49-F238E27FC236}">
                <a16:creationId xmlns:a16="http://schemas.microsoft.com/office/drawing/2014/main" id="{BEFA5663-C303-8F6A-F63B-DDD18D5EE86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DC2A4FE-A11D-484F-7338-3D7CE7EC30A0}"/>
              </a:ext>
            </a:extLst>
          </p:cNvPr>
          <p:cNvSpPr>
            <a:spLocks noGrp="1" noChangeArrowheads="1"/>
          </p:cNvSpPr>
          <p:nvPr>
            <p:ph type="sldNum" sz="quarter" idx="5"/>
          </p:nvPr>
        </p:nvSpPr>
        <p:spPr>
          <a:ln/>
        </p:spPr>
        <p:txBody>
          <a:bodyPr/>
          <a:lstStyle/>
          <a:p>
            <a:fld id="{E9835632-C1E5-FE41-BAB5-BBCBCA15C199}" type="slidenum">
              <a:rPr lang="en-US" altLang="en-US"/>
              <a:pPr/>
              <a:t>16</a:t>
            </a:fld>
            <a:endParaRPr lang="en-US" altLang="en-US"/>
          </a:p>
        </p:txBody>
      </p:sp>
      <p:sp>
        <p:nvSpPr>
          <p:cNvPr id="915458" name="Rectangle 2">
            <a:extLst>
              <a:ext uri="{FF2B5EF4-FFF2-40B4-BE49-F238E27FC236}">
                <a16:creationId xmlns:a16="http://schemas.microsoft.com/office/drawing/2014/main" id="{F65EC17F-68C0-FD6D-8E46-E7A986745CCF}"/>
              </a:ext>
            </a:extLst>
          </p:cNvPr>
          <p:cNvSpPr>
            <a:spLocks noRot="1" noChangeArrowheads="1" noTextEdit="1"/>
          </p:cNvSpPr>
          <p:nvPr>
            <p:ph type="sldImg"/>
          </p:nvPr>
        </p:nvSpPr>
        <p:spPr>
          <a:ln/>
        </p:spPr>
      </p:sp>
      <p:sp>
        <p:nvSpPr>
          <p:cNvPr id="915459" name="Rectangle 3">
            <a:extLst>
              <a:ext uri="{FF2B5EF4-FFF2-40B4-BE49-F238E27FC236}">
                <a16:creationId xmlns:a16="http://schemas.microsoft.com/office/drawing/2014/main" id="{FA805262-6FB4-8C00-1927-4FD09C2DF4F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C1059A8-2A5D-1FC8-BB82-324B37F204FE}"/>
              </a:ext>
            </a:extLst>
          </p:cNvPr>
          <p:cNvSpPr>
            <a:spLocks noGrp="1" noChangeArrowheads="1"/>
          </p:cNvSpPr>
          <p:nvPr>
            <p:ph type="sldNum" sz="quarter" idx="5"/>
          </p:nvPr>
        </p:nvSpPr>
        <p:spPr>
          <a:ln/>
        </p:spPr>
        <p:txBody>
          <a:bodyPr/>
          <a:lstStyle/>
          <a:p>
            <a:fld id="{CE61650B-3586-6B49-B462-650F159DAC66}" type="slidenum">
              <a:rPr lang="en-US" altLang="en-US"/>
              <a:pPr/>
              <a:t>17</a:t>
            </a:fld>
            <a:endParaRPr lang="en-US" altLang="en-US"/>
          </a:p>
        </p:txBody>
      </p:sp>
      <p:sp>
        <p:nvSpPr>
          <p:cNvPr id="916482" name="Rectangle 2">
            <a:extLst>
              <a:ext uri="{FF2B5EF4-FFF2-40B4-BE49-F238E27FC236}">
                <a16:creationId xmlns:a16="http://schemas.microsoft.com/office/drawing/2014/main" id="{16CD70A3-8A1F-8735-25E6-CDCFE29B250A}"/>
              </a:ext>
            </a:extLst>
          </p:cNvPr>
          <p:cNvSpPr>
            <a:spLocks noRot="1" noChangeArrowheads="1" noTextEdit="1"/>
          </p:cNvSpPr>
          <p:nvPr>
            <p:ph type="sldImg"/>
          </p:nvPr>
        </p:nvSpPr>
        <p:spPr>
          <a:ln/>
        </p:spPr>
      </p:sp>
      <p:sp>
        <p:nvSpPr>
          <p:cNvPr id="916483" name="Rectangle 3">
            <a:extLst>
              <a:ext uri="{FF2B5EF4-FFF2-40B4-BE49-F238E27FC236}">
                <a16:creationId xmlns:a16="http://schemas.microsoft.com/office/drawing/2014/main" id="{C043AFA1-E26E-56FF-1481-1D3E0FD7813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9300F58-F346-5DE0-8031-2400960A4360}"/>
              </a:ext>
            </a:extLst>
          </p:cNvPr>
          <p:cNvSpPr>
            <a:spLocks noGrp="1" noChangeArrowheads="1"/>
          </p:cNvSpPr>
          <p:nvPr>
            <p:ph type="sldNum" sz="quarter" idx="5"/>
          </p:nvPr>
        </p:nvSpPr>
        <p:spPr>
          <a:ln/>
        </p:spPr>
        <p:txBody>
          <a:bodyPr/>
          <a:lstStyle/>
          <a:p>
            <a:fld id="{A3896A3B-B22B-D340-9D37-16AAB557EDFD}" type="slidenum">
              <a:rPr lang="en-US" altLang="en-US"/>
              <a:pPr/>
              <a:t>18</a:t>
            </a:fld>
            <a:endParaRPr lang="en-US" altLang="en-US"/>
          </a:p>
        </p:txBody>
      </p:sp>
      <p:sp>
        <p:nvSpPr>
          <p:cNvPr id="917506" name="Rectangle 2">
            <a:extLst>
              <a:ext uri="{FF2B5EF4-FFF2-40B4-BE49-F238E27FC236}">
                <a16:creationId xmlns:a16="http://schemas.microsoft.com/office/drawing/2014/main" id="{B47BA430-D3FA-7284-EE51-394BC2E51046}"/>
              </a:ext>
            </a:extLst>
          </p:cNvPr>
          <p:cNvSpPr>
            <a:spLocks noRot="1" noChangeArrowheads="1" noTextEdit="1"/>
          </p:cNvSpPr>
          <p:nvPr>
            <p:ph type="sldImg"/>
          </p:nvPr>
        </p:nvSpPr>
        <p:spPr>
          <a:ln/>
        </p:spPr>
      </p:sp>
      <p:sp>
        <p:nvSpPr>
          <p:cNvPr id="917507" name="Rectangle 3">
            <a:extLst>
              <a:ext uri="{FF2B5EF4-FFF2-40B4-BE49-F238E27FC236}">
                <a16:creationId xmlns:a16="http://schemas.microsoft.com/office/drawing/2014/main" id="{DB170111-FACD-CAAB-B124-DC9DC9A6026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2CC256C-01E4-22A6-FB1E-AA5EF93CD8F0}"/>
              </a:ext>
            </a:extLst>
          </p:cNvPr>
          <p:cNvSpPr>
            <a:spLocks noGrp="1" noChangeArrowheads="1"/>
          </p:cNvSpPr>
          <p:nvPr>
            <p:ph type="sldNum" sz="quarter" idx="5"/>
          </p:nvPr>
        </p:nvSpPr>
        <p:spPr>
          <a:ln/>
        </p:spPr>
        <p:txBody>
          <a:bodyPr/>
          <a:lstStyle/>
          <a:p>
            <a:fld id="{D1FA0F25-46A3-544D-8069-AC396D2F6B80}" type="slidenum">
              <a:rPr lang="en-US" altLang="en-US"/>
              <a:pPr/>
              <a:t>19</a:t>
            </a:fld>
            <a:endParaRPr lang="en-US" altLang="en-US"/>
          </a:p>
        </p:txBody>
      </p:sp>
      <p:sp>
        <p:nvSpPr>
          <p:cNvPr id="918530" name="Rectangle 2">
            <a:extLst>
              <a:ext uri="{FF2B5EF4-FFF2-40B4-BE49-F238E27FC236}">
                <a16:creationId xmlns:a16="http://schemas.microsoft.com/office/drawing/2014/main" id="{9B267258-FF83-D9DB-1B00-F2AD105A08EB}"/>
              </a:ext>
            </a:extLst>
          </p:cNvPr>
          <p:cNvSpPr>
            <a:spLocks noRot="1" noChangeArrowheads="1" noTextEdit="1"/>
          </p:cNvSpPr>
          <p:nvPr>
            <p:ph type="sldImg"/>
          </p:nvPr>
        </p:nvSpPr>
        <p:spPr>
          <a:ln/>
        </p:spPr>
      </p:sp>
      <p:sp>
        <p:nvSpPr>
          <p:cNvPr id="918531" name="Rectangle 3">
            <a:extLst>
              <a:ext uri="{FF2B5EF4-FFF2-40B4-BE49-F238E27FC236}">
                <a16:creationId xmlns:a16="http://schemas.microsoft.com/office/drawing/2014/main" id="{E8CBA423-7C65-83BA-A54C-1742D48905A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0822325-9E91-5AC2-301F-B44A6FBE889E}"/>
              </a:ext>
            </a:extLst>
          </p:cNvPr>
          <p:cNvSpPr>
            <a:spLocks noGrp="1" noChangeArrowheads="1"/>
          </p:cNvSpPr>
          <p:nvPr>
            <p:ph type="sldNum" sz="quarter" idx="5"/>
          </p:nvPr>
        </p:nvSpPr>
        <p:spPr>
          <a:ln/>
        </p:spPr>
        <p:txBody>
          <a:bodyPr/>
          <a:lstStyle/>
          <a:p>
            <a:fld id="{7A5D0524-B700-5948-9386-4BDE14C67AEB}" type="slidenum">
              <a:rPr lang="en-US" altLang="en-US"/>
              <a:pPr/>
              <a:t>2</a:t>
            </a:fld>
            <a:endParaRPr lang="en-US" altLang="en-US"/>
          </a:p>
        </p:txBody>
      </p:sp>
      <p:sp>
        <p:nvSpPr>
          <p:cNvPr id="901122" name="Rectangle 2">
            <a:extLst>
              <a:ext uri="{FF2B5EF4-FFF2-40B4-BE49-F238E27FC236}">
                <a16:creationId xmlns:a16="http://schemas.microsoft.com/office/drawing/2014/main" id="{9F181370-D915-960A-EDE8-6430516F0B52}"/>
              </a:ext>
            </a:extLst>
          </p:cNvPr>
          <p:cNvSpPr>
            <a:spLocks noRot="1" noChangeArrowheads="1" noTextEdit="1"/>
          </p:cNvSpPr>
          <p:nvPr>
            <p:ph type="sldImg"/>
          </p:nvPr>
        </p:nvSpPr>
        <p:spPr>
          <a:ln/>
        </p:spPr>
      </p:sp>
      <p:sp>
        <p:nvSpPr>
          <p:cNvPr id="901123" name="Rectangle 3">
            <a:extLst>
              <a:ext uri="{FF2B5EF4-FFF2-40B4-BE49-F238E27FC236}">
                <a16:creationId xmlns:a16="http://schemas.microsoft.com/office/drawing/2014/main" id="{1E2F9EF6-8803-DC41-893D-36AD007C2F9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175C0A4-FD8C-3F2C-C9FB-D45D61DD65C1}"/>
              </a:ext>
            </a:extLst>
          </p:cNvPr>
          <p:cNvSpPr>
            <a:spLocks noGrp="1" noChangeArrowheads="1"/>
          </p:cNvSpPr>
          <p:nvPr>
            <p:ph type="sldNum" sz="quarter" idx="5"/>
          </p:nvPr>
        </p:nvSpPr>
        <p:spPr>
          <a:ln/>
        </p:spPr>
        <p:txBody>
          <a:bodyPr/>
          <a:lstStyle/>
          <a:p>
            <a:fld id="{99E5B8B1-EA62-5D40-9C02-8BB7AB97533D}" type="slidenum">
              <a:rPr lang="en-US" altLang="en-US"/>
              <a:pPr/>
              <a:t>20</a:t>
            </a:fld>
            <a:endParaRPr lang="en-US" altLang="en-US"/>
          </a:p>
        </p:txBody>
      </p:sp>
      <p:sp>
        <p:nvSpPr>
          <p:cNvPr id="919554" name="Rectangle 2">
            <a:extLst>
              <a:ext uri="{FF2B5EF4-FFF2-40B4-BE49-F238E27FC236}">
                <a16:creationId xmlns:a16="http://schemas.microsoft.com/office/drawing/2014/main" id="{7051817F-74E9-FD0F-B999-88BE96C47717}"/>
              </a:ext>
            </a:extLst>
          </p:cNvPr>
          <p:cNvSpPr>
            <a:spLocks noRot="1" noChangeArrowheads="1" noTextEdit="1"/>
          </p:cNvSpPr>
          <p:nvPr>
            <p:ph type="sldImg"/>
          </p:nvPr>
        </p:nvSpPr>
        <p:spPr>
          <a:ln/>
        </p:spPr>
      </p:sp>
      <p:sp>
        <p:nvSpPr>
          <p:cNvPr id="919555" name="Rectangle 3">
            <a:extLst>
              <a:ext uri="{FF2B5EF4-FFF2-40B4-BE49-F238E27FC236}">
                <a16:creationId xmlns:a16="http://schemas.microsoft.com/office/drawing/2014/main" id="{DE0E2557-C828-7DB8-AF67-864F3C8A696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02A4594-DB70-2AC3-97E5-AE54F0183916}"/>
              </a:ext>
            </a:extLst>
          </p:cNvPr>
          <p:cNvSpPr>
            <a:spLocks noGrp="1" noChangeArrowheads="1"/>
          </p:cNvSpPr>
          <p:nvPr>
            <p:ph type="sldNum" sz="quarter" idx="5"/>
          </p:nvPr>
        </p:nvSpPr>
        <p:spPr>
          <a:ln/>
        </p:spPr>
        <p:txBody>
          <a:bodyPr/>
          <a:lstStyle/>
          <a:p>
            <a:fld id="{B2F20C93-3D84-4246-ACE1-B6F749933FA5}" type="slidenum">
              <a:rPr lang="en-US" altLang="en-US"/>
              <a:pPr/>
              <a:t>21</a:t>
            </a:fld>
            <a:endParaRPr lang="en-US" altLang="en-US"/>
          </a:p>
        </p:txBody>
      </p:sp>
      <p:sp>
        <p:nvSpPr>
          <p:cNvPr id="920578" name="Rectangle 2">
            <a:extLst>
              <a:ext uri="{FF2B5EF4-FFF2-40B4-BE49-F238E27FC236}">
                <a16:creationId xmlns:a16="http://schemas.microsoft.com/office/drawing/2014/main" id="{7E255545-6A33-D352-3ADC-90ED614FBC4C}"/>
              </a:ext>
            </a:extLst>
          </p:cNvPr>
          <p:cNvSpPr>
            <a:spLocks noRot="1" noChangeArrowheads="1" noTextEdit="1"/>
          </p:cNvSpPr>
          <p:nvPr>
            <p:ph type="sldImg"/>
          </p:nvPr>
        </p:nvSpPr>
        <p:spPr>
          <a:ln/>
        </p:spPr>
      </p:sp>
      <p:sp>
        <p:nvSpPr>
          <p:cNvPr id="920579" name="Rectangle 3">
            <a:extLst>
              <a:ext uri="{FF2B5EF4-FFF2-40B4-BE49-F238E27FC236}">
                <a16:creationId xmlns:a16="http://schemas.microsoft.com/office/drawing/2014/main" id="{F5A16CB8-DA37-5E4A-B804-C2D53BB9E0D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D582D25-58D2-FF17-FD44-86A8FDF8AFFB}"/>
              </a:ext>
            </a:extLst>
          </p:cNvPr>
          <p:cNvSpPr>
            <a:spLocks noGrp="1" noChangeArrowheads="1"/>
          </p:cNvSpPr>
          <p:nvPr>
            <p:ph type="sldNum" sz="quarter" idx="5"/>
          </p:nvPr>
        </p:nvSpPr>
        <p:spPr>
          <a:ln/>
        </p:spPr>
        <p:txBody>
          <a:bodyPr/>
          <a:lstStyle/>
          <a:p>
            <a:fld id="{F0EAF4E8-8C84-BA4B-AE7B-8DD64219D3C8}" type="slidenum">
              <a:rPr lang="en-US" altLang="en-US"/>
              <a:pPr/>
              <a:t>22</a:t>
            </a:fld>
            <a:endParaRPr lang="en-US" altLang="en-US"/>
          </a:p>
        </p:txBody>
      </p:sp>
      <p:sp>
        <p:nvSpPr>
          <p:cNvPr id="921602" name="Rectangle 2">
            <a:extLst>
              <a:ext uri="{FF2B5EF4-FFF2-40B4-BE49-F238E27FC236}">
                <a16:creationId xmlns:a16="http://schemas.microsoft.com/office/drawing/2014/main" id="{C0FBD3E9-0261-B5F3-B034-D04205863DEA}"/>
              </a:ext>
            </a:extLst>
          </p:cNvPr>
          <p:cNvSpPr>
            <a:spLocks noRot="1" noChangeArrowheads="1" noTextEdit="1"/>
          </p:cNvSpPr>
          <p:nvPr>
            <p:ph type="sldImg"/>
          </p:nvPr>
        </p:nvSpPr>
        <p:spPr>
          <a:ln/>
        </p:spPr>
      </p:sp>
      <p:sp>
        <p:nvSpPr>
          <p:cNvPr id="921603" name="Rectangle 3">
            <a:extLst>
              <a:ext uri="{FF2B5EF4-FFF2-40B4-BE49-F238E27FC236}">
                <a16:creationId xmlns:a16="http://schemas.microsoft.com/office/drawing/2014/main" id="{580CCA5E-25B2-678E-D3BC-2DD4D64FFB9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B597CF6-61D2-6824-D854-E62A55903BB1}"/>
              </a:ext>
            </a:extLst>
          </p:cNvPr>
          <p:cNvSpPr>
            <a:spLocks noGrp="1" noChangeArrowheads="1"/>
          </p:cNvSpPr>
          <p:nvPr>
            <p:ph type="sldNum" sz="quarter" idx="5"/>
          </p:nvPr>
        </p:nvSpPr>
        <p:spPr>
          <a:ln/>
        </p:spPr>
        <p:txBody>
          <a:bodyPr/>
          <a:lstStyle/>
          <a:p>
            <a:fld id="{150C772C-6E64-8E45-8DA0-56F839FC699B}" type="slidenum">
              <a:rPr lang="en-US" altLang="en-US"/>
              <a:pPr/>
              <a:t>23</a:t>
            </a:fld>
            <a:endParaRPr lang="en-US" altLang="en-US"/>
          </a:p>
        </p:txBody>
      </p:sp>
      <p:sp>
        <p:nvSpPr>
          <p:cNvPr id="922626" name="Rectangle 2">
            <a:extLst>
              <a:ext uri="{FF2B5EF4-FFF2-40B4-BE49-F238E27FC236}">
                <a16:creationId xmlns:a16="http://schemas.microsoft.com/office/drawing/2014/main" id="{00D3BA8B-D876-9C8D-9207-CF6DACCD8B0E}"/>
              </a:ext>
            </a:extLst>
          </p:cNvPr>
          <p:cNvSpPr>
            <a:spLocks noRot="1" noChangeArrowheads="1" noTextEdit="1"/>
          </p:cNvSpPr>
          <p:nvPr>
            <p:ph type="sldImg"/>
          </p:nvPr>
        </p:nvSpPr>
        <p:spPr>
          <a:ln/>
        </p:spPr>
      </p:sp>
      <p:sp>
        <p:nvSpPr>
          <p:cNvPr id="922627" name="Rectangle 3">
            <a:extLst>
              <a:ext uri="{FF2B5EF4-FFF2-40B4-BE49-F238E27FC236}">
                <a16:creationId xmlns:a16="http://schemas.microsoft.com/office/drawing/2014/main" id="{C100236B-A143-67D9-2F08-A449F4F560E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D631783-B1DE-EAE4-F7C7-F959AE51657C}"/>
              </a:ext>
            </a:extLst>
          </p:cNvPr>
          <p:cNvSpPr>
            <a:spLocks noGrp="1" noChangeArrowheads="1"/>
          </p:cNvSpPr>
          <p:nvPr>
            <p:ph type="sldNum" sz="quarter" idx="5"/>
          </p:nvPr>
        </p:nvSpPr>
        <p:spPr>
          <a:ln/>
        </p:spPr>
        <p:txBody>
          <a:bodyPr/>
          <a:lstStyle/>
          <a:p>
            <a:fld id="{C097E7B5-2D05-9A40-9EEC-05EFB6B8D284}" type="slidenum">
              <a:rPr lang="en-US" altLang="en-US"/>
              <a:pPr/>
              <a:t>24</a:t>
            </a:fld>
            <a:endParaRPr lang="en-US" altLang="en-US"/>
          </a:p>
        </p:txBody>
      </p:sp>
      <p:sp>
        <p:nvSpPr>
          <p:cNvPr id="923650" name="Rectangle 2">
            <a:extLst>
              <a:ext uri="{FF2B5EF4-FFF2-40B4-BE49-F238E27FC236}">
                <a16:creationId xmlns:a16="http://schemas.microsoft.com/office/drawing/2014/main" id="{5024ECC1-DC08-CF1C-3A5C-C65DA28865A7}"/>
              </a:ext>
            </a:extLst>
          </p:cNvPr>
          <p:cNvSpPr>
            <a:spLocks noRot="1" noChangeArrowheads="1" noTextEdit="1"/>
          </p:cNvSpPr>
          <p:nvPr>
            <p:ph type="sldImg"/>
          </p:nvPr>
        </p:nvSpPr>
        <p:spPr>
          <a:ln/>
        </p:spPr>
      </p:sp>
      <p:sp>
        <p:nvSpPr>
          <p:cNvPr id="923651" name="Rectangle 3">
            <a:extLst>
              <a:ext uri="{FF2B5EF4-FFF2-40B4-BE49-F238E27FC236}">
                <a16:creationId xmlns:a16="http://schemas.microsoft.com/office/drawing/2014/main" id="{599967DD-4286-D3D9-85CB-4BD703923A6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7D3B95B-E7B0-5012-6DBF-50BFC0652E82}"/>
              </a:ext>
            </a:extLst>
          </p:cNvPr>
          <p:cNvSpPr>
            <a:spLocks noGrp="1" noChangeArrowheads="1"/>
          </p:cNvSpPr>
          <p:nvPr>
            <p:ph type="sldNum" sz="quarter" idx="5"/>
          </p:nvPr>
        </p:nvSpPr>
        <p:spPr>
          <a:ln/>
        </p:spPr>
        <p:txBody>
          <a:bodyPr/>
          <a:lstStyle/>
          <a:p>
            <a:fld id="{5D78D9F8-8643-7A41-96BA-FF56D46B1A86}" type="slidenum">
              <a:rPr lang="en-US" altLang="en-US"/>
              <a:pPr/>
              <a:t>25</a:t>
            </a:fld>
            <a:endParaRPr lang="en-US" altLang="en-US"/>
          </a:p>
        </p:txBody>
      </p:sp>
      <p:sp>
        <p:nvSpPr>
          <p:cNvPr id="924674" name="Rectangle 2">
            <a:extLst>
              <a:ext uri="{FF2B5EF4-FFF2-40B4-BE49-F238E27FC236}">
                <a16:creationId xmlns:a16="http://schemas.microsoft.com/office/drawing/2014/main" id="{DE570442-7B07-8EA6-0E05-50AA8E9AE69E}"/>
              </a:ext>
            </a:extLst>
          </p:cNvPr>
          <p:cNvSpPr>
            <a:spLocks noRot="1" noChangeArrowheads="1" noTextEdit="1"/>
          </p:cNvSpPr>
          <p:nvPr>
            <p:ph type="sldImg"/>
          </p:nvPr>
        </p:nvSpPr>
        <p:spPr>
          <a:ln/>
        </p:spPr>
      </p:sp>
      <p:sp>
        <p:nvSpPr>
          <p:cNvPr id="924675" name="Rectangle 3">
            <a:extLst>
              <a:ext uri="{FF2B5EF4-FFF2-40B4-BE49-F238E27FC236}">
                <a16:creationId xmlns:a16="http://schemas.microsoft.com/office/drawing/2014/main" id="{82110937-E05A-3F4D-EEA4-AF9C05921F2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B648C84-8B06-E58C-9EF0-92061DB52B5B}"/>
              </a:ext>
            </a:extLst>
          </p:cNvPr>
          <p:cNvSpPr>
            <a:spLocks noGrp="1" noChangeArrowheads="1"/>
          </p:cNvSpPr>
          <p:nvPr>
            <p:ph type="sldNum" sz="quarter" idx="5"/>
          </p:nvPr>
        </p:nvSpPr>
        <p:spPr>
          <a:ln/>
        </p:spPr>
        <p:txBody>
          <a:bodyPr/>
          <a:lstStyle/>
          <a:p>
            <a:fld id="{1E79970E-25E2-824A-99A6-FEB2F664B863}" type="slidenum">
              <a:rPr lang="en-US" altLang="en-US"/>
              <a:pPr/>
              <a:t>26</a:t>
            </a:fld>
            <a:endParaRPr lang="en-US" altLang="en-US"/>
          </a:p>
        </p:txBody>
      </p:sp>
      <p:sp>
        <p:nvSpPr>
          <p:cNvPr id="925698" name="Rectangle 2">
            <a:extLst>
              <a:ext uri="{FF2B5EF4-FFF2-40B4-BE49-F238E27FC236}">
                <a16:creationId xmlns:a16="http://schemas.microsoft.com/office/drawing/2014/main" id="{6C80D71A-5161-452B-4DC8-BD16CCB29636}"/>
              </a:ext>
            </a:extLst>
          </p:cNvPr>
          <p:cNvSpPr>
            <a:spLocks noRot="1" noChangeArrowheads="1" noTextEdit="1"/>
          </p:cNvSpPr>
          <p:nvPr>
            <p:ph type="sldImg"/>
          </p:nvPr>
        </p:nvSpPr>
        <p:spPr>
          <a:ln/>
        </p:spPr>
      </p:sp>
      <p:sp>
        <p:nvSpPr>
          <p:cNvPr id="925699" name="Rectangle 3">
            <a:extLst>
              <a:ext uri="{FF2B5EF4-FFF2-40B4-BE49-F238E27FC236}">
                <a16:creationId xmlns:a16="http://schemas.microsoft.com/office/drawing/2014/main" id="{A07E5AB9-C08F-5392-E132-26D30C2B188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BCB290C-5FD3-CD2E-694E-9727230DBAD1}"/>
              </a:ext>
            </a:extLst>
          </p:cNvPr>
          <p:cNvSpPr>
            <a:spLocks noGrp="1" noChangeArrowheads="1"/>
          </p:cNvSpPr>
          <p:nvPr>
            <p:ph type="sldNum" sz="quarter" idx="5"/>
          </p:nvPr>
        </p:nvSpPr>
        <p:spPr>
          <a:ln/>
        </p:spPr>
        <p:txBody>
          <a:bodyPr/>
          <a:lstStyle/>
          <a:p>
            <a:fld id="{6503D315-87D6-0141-9FB5-10ADB4B60829}" type="slidenum">
              <a:rPr lang="en-US" altLang="en-US"/>
              <a:pPr/>
              <a:t>27</a:t>
            </a:fld>
            <a:endParaRPr lang="en-US" altLang="en-US"/>
          </a:p>
        </p:txBody>
      </p:sp>
      <p:sp>
        <p:nvSpPr>
          <p:cNvPr id="926722" name="Rectangle 2">
            <a:extLst>
              <a:ext uri="{FF2B5EF4-FFF2-40B4-BE49-F238E27FC236}">
                <a16:creationId xmlns:a16="http://schemas.microsoft.com/office/drawing/2014/main" id="{4F65A5F7-61F6-38D1-175A-7A5101A6523C}"/>
              </a:ext>
            </a:extLst>
          </p:cNvPr>
          <p:cNvSpPr>
            <a:spLocks noRot="1" noChangeArrowheads="1" noTextEdit="1"/>
          </p:cNvSpPr>
          <p:nvPr>
            <p:ph type="sldImg"/>
          </p:nvPr>
        </p:nvSpPr>
        <p:spPr>
          <a:ln/>
        </p:spPr>
      </p:sp>
      <p:sp>
        <p:nvSpPr>
          <p:cNvPr id="926723" name="Rectangle 3">
            <a:extLst>
              <a:ext uri="{FF2B5EF4-FFF2-40B4-BE49-F238E27FC236}">
                <a16:creationId xmlns:a16="http://schemas.microsoft.com/office/drawing/2014/main" id="{EC41FBD0-7034-E263-2644-28F6387E6D4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25B23F2-0265-72A0-1886-7F1306772FA7}"/>
              </a:ext>
            </a:extLst>
          </p:cNvPr>
          <p:cNvSpPr>
            <a:spLocks noGrp="1" noChangeArrowheads="1"/>
          </p:cNvSpPr>
          <p:nvPr>
            <p:ph type="sldNum" sz="quarter" idx="5"/>
          </p:nvPr>
        </p:nvSpPr>
        <p:spPr>
          <a:ln/>
        </p:spPr>
        <p:txBody>
          <a:bodyPr/>
          <a:lstStyle/>
          <a:p>
            <a:fld id="{86B6F601-02D5-8E41-A1DA-2B0A51DC9620}" type="slidenum">
              <a:rPr lang="en-US" altLang="en-US"/>
              <a:pPr/>
              <a:t>28</a:t>
            </a:fld>
            <a:endParaRPr lang="en-US" altLang="en-US"/>
          </a:p>
        </p:txBody>
      </p:sp>
      <p:sp>
        <p:nvSpPr>
          <p:cNvPr id="927746" name="Rectangle 2">
            <a:extLst>
              <a:ext uri="{FF2B5EF4-FFF2-40B4-BE49-F238E27FC236}">
                <a16:creationId xmlns:a16="http://schemas.microsoft.com/office/drawing/2014/main" id="{3D0C8831-C6A0-7257-1CE5-27071A25ED26}"/>
              </a:ext>
            </a:extLst>
          </p:cNvPr>
          <p:cNvSpPr>
            <a:spLocks noRot="1" noChangeArrowheads="1" noTextEdit="1"/>
          </p:cNvSpPr>
          <p:nvPr>
            <p:ph type="sldImg"/>
          </p:nvPr>
        </p:nvSpPr>
        <p:spPr>
          <a:ln/>
        </p:spPr>
      </p:sp>
      <p:sp>
        <p:nvSpPr>
          <p:cNvPr id="927747" name="Rectangle 3">
            <a:extLst>
              <a:ext uri="{FF2B5EF4-FFF2-40B4-BE49-F238E27FC236}">
                <a16:creationId xmlns:a16="http://schemas.microsoft.com/office/drawing/2014/main" id="{E9610587-7F25-FF64-36B7-2214C22A841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E60E567-5662-524E-16F1-37A1FDB37AB2}"/>
              </a:ext>
            </a:extLst>
          </p:cNvPr>
          <p:cNvSpPr>
            <a:spLocks noGrp="1" noChangeArrowheads="1"/>
          </p:cNvSpPr>
          <p:nvPr>
            <p:ph type="sldNum" sz="quarter" idx="5"/>
          </p:nvPr>
        </p:nvSpPr>
        <p:spPr>
          <a:ln/>
        </p:spPr>
        <p:txBody>
          <a:bodyPr/>
          <a:lstStyle/>
          <a:p>
            <a:fld id="{BCD1AD53-5D17-BD44-BD50-03D0C2A79334}" type="slidenum">
              <a:rPr lang="en-US" altLang="en-US"/>
              <a:pPr/>
              <a:t>29</a:t>
            </a:fld>
            <a:endParaRPr lang="en-US" altLang="en-US"/>
          </a:p>
        </p:txBody>
      </p:sp>
      <p:sp>
        <p:nvSpPr>
          <p:cNvPr id="928770" name="Rectangle 2">
            <a:extLst>
              <a:ext uri="{FF2B5EF4-FFF2-40B4-BE49-F238E27FC236}">
                <a16:creationId xmlns:a16="http://schemas.microsoft.com/office/drawing/2014/main" id="{10B09A4C-A97B-8744-6910-EC140EF22F90}"/>
              </a:ext>
            </a:extLst>
          </p:cNvPr>
          <p:cNvSpPr>
            <a:spLocks noRot="1" noChangeArrowheads="1" noTextEdit="1"/>
          </p:cNvSpPr>
          <p:nvPr>
            <p:ph type="sldImg"/>
          </p:nvPr>
        </p:nvSpPr>
        <p:spPr>
          <a:ln/>
        </p:spPr>
      </p:sp>
      <p:sp>
        <p:nvSpPr>
          <p:cNvPr id="928771" name="Rectangle 3">
            <a:extLst>
              <a:ext uri="{FF2B5EF4-FFF2-40B4-BE49-F238E27FC236}">
                <a16:creationId xmlns:a16="http://schemas.microsoft.com/office/drawing/2014/main" id="{57C87092-1387-1529-1F4D-90DCA708B9C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EF4672D-8D7A-9165-692A-07C848924E2B}"/>
              </a:ext>
            </a:extLst>
          </p:cNvPr>
          <p:cNvSpPr>
            <a:spLocks noGrp="1" noChangeArrowheads="1"/>
          </p:cNvSpPr>
          <p:nvPr>
            <p:ph type="sldNum" sz="quarter" idx="5"/>
          </p:nvPr>
        </p:nvSpPr>
        <p:spPr>
          <a:ln/>
        </p:spPr>
        <p:txBody>
          <a:bodyPr/>
          <a:lstStyle/>
          <a:p>
            <a:fld id="{8B99E1AC-4642-DA4B-A7E9-CBE5E9F198E7}" type="slidenum">
              <a:rPr lang="en-US" altLang="en-US"/>
              <a:pPr/>
              <a:t>3</a:t>
            </a:fld>
            <a:endParaRPr lang="en-US" altLang="en-US"/>
          </a:p>
        </p:txBody>
      </p:sp>
      <p:sp>
        <p:nvSpPr>
          <p:cNvPr id="902146" name="Rectangle 2">
            <a:extLst>
              <a:ext uri="{FF2B5EF4-FFF2-40B4-BE49-F238E27FC236}">
                <a16:creationId xmlns:a16="http://schemas.microsoft.com/office/drawing/2014/main" id="{5ACDA9E7-103A-3D40-FB48-F1525B0E779C}"/>
              </a:ext>
            </a:extLst>
          </p:cNvPr>
          <p:cNvSpPr>
            <a:spLocks noRot="1" noChangeArrowheads="1" noTextEdit="1"/>
          </p:cNvSpPr>
          <p:nvPr>
            <p:ph type="sldImg"/>
          </p:nvPr>
        </p:nvSpPr>
        <p:spPr>
          <a:ln/>
        </p:spPr>
      </p:sp>
      <p:sp>
        <p:nvSpPr>
          <p:cNvPr id="902147" name="Rectangle 3">
            <a:extLst>
              <a:ext uri="{FF2B5EF4-FFF2-40B4-BE49-F238E27FC236}">
                <a16:creationId xmlns:a16="http://schemas.microsoft.com/office/drawing/2014/main" id="{B668C4C4-0F8F-F86E-CAD9-113FEF13564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8AB18E0-F931-551D-E888-771599421843}"/>
              </a:ext>
            </a:extLst>
          </p:cNvPr>
          <p:cNvSpPr>
            <a:spLocks noGrp="1" noChangeArrowheads="1"/>
          </p:cNvSpPr>
          <p:nvPr>
            <p:ph type="sldNum" sz="quarter" idx="5"/>
          </p:nvPr>
        </p:nvSpPr>
        <p:spPr>
          <a:ln/>
        </p:spPr>
        <p:txBody>
          <a:bodyPr/>
          <a:lstStyle/>
          <a:p>
            <a:fld id="{1150541C-D9F8-184F-8D19-98770CB2AFF6}" type="slidenum">
              <a:rPr lang="en-US" altLang="en-US"/>
              <a:pPr/>
              <a:t>30</a:t>
            </a:fld>
            <a:endParaRPr lang="en-US" altLang="en-US"/>
          </a:p>
        </p:txBody>
      </p:sp>
      <p:sp>
        <p:nvSpPr>
          <p:cNvPr id="929794" name="Rectangle 2">
            <a:extLst>
              <a:ext uri="{FF2B5EF4-FFF2-40B4-BE49-F238E27FC236}">
                <a16:creationId xmlns:a16="http://schemas.microsoft.com/office/drawing/2014/main" id="{615E11F8-A8E4-9EBD-3346-44A2AAAAB7C8}"/>
              </a:ext>
            </a:extLst>
          </p:cNvPr>
          <p:cNvSpPr>
            <a:spLocks noRot="1" noChangeArrowheads="1" noTextEdit="1"/>
          </p:cNvSpPr>
          <p:nvPr>
            <p:ph type="sldImg"/>
          </p:nvPr>
        </p:nvSpPr>
        <p:spPr>
          <a:ln/>
        </p:spPr>
      </p:sp>
      <p:sp>
        <p:nvSpPr>
          <p:cNvPr id="929795" name="Rectangle 3">
            <a:extLst>
              <a:ext uri="{FF2B5EF4-FFF2-40B4-BE49-F238E27FC236}">
                <a16:creationId xmlns:a16="http://schemas.microsoft.com/office/drawing/2014/main" id="{5876451E-4F35-10CE-0357-B3E4DAD0226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76724E9-080C-8302-BB65-2130FC434B23}"/>
              </a:ext>
            </a:extLst>
          </p:cNvPr>
          <p:cNvSpPr>
            <a:spLocks noGrp="1" noChangeArrowheads="1"/>
          </p:cNvSpPr>
          <p:nvPr>
            <p:ph type="sldNum" sz="quarter" idx="5"/>
          </p:nvPr>
        </p:nvSpPr>
        <p:spPr>
          <a:ln/>
        </p:spPr>
        <p:txBody>
          <a:bodyPr/>
          <a:lstStyle/>
          <a:p>
            <a:fld id="{55B6CFD4-9EED-CD44-BF1A-B949FDB5FABD}" type="slidenum">
              <a:rPr lang="en-US" altLang="en-US"/>
              <a:pPr/>
              <a:t>31</a:t>
            </a:fld>
            <a:endParaRPr lang="en-US" altLang="en-US"/>
          </a:p>
        </p:txBody>
      </p:sp>
      <p:sp>
        <p:nvSpPr>
          <p:cNvPr id="930818" name="Rectangle 2">
            <a:extLst>
              <a:ext uri="{FF2B5EF4-FFF2-40B4-BE49-F238E27FC236}">
                <a16:creationId xmlns:a16="http://schemas.microsoft.com/office/drawing/2014/main" id="{2808AE94-F4B7-3A96-D990-0E6AF0FE8A20}"/>
              </a:ext>
            </a:extLst>
          </p:cNvPr>
          <p:cNvSpPr>
            <a:spLocks noRot="1" noChangeArrowheads="1" noTextEdit="1"/>
          </p:cNvSpPr>
          <p:nvPr>
            <p:ph type="sldImg"/>
          </p:nvPr>
        </p:nvSpPr>
        <p:spPr>
          <a:ln/>
        </p:spPr>
      </p:sp>
      <p:sp>
        <p:nvSpPr>
          <p:cNvPr id="930819" name="Rectangle 3">
            <a:extLst>
              <a:ext uri="{FF2B5EF4-FFF2-40B4-BE49-F238E27FC236}">
                <a16:creationId xmlns:a16="http://schemas.microsoft.com/office/drawing/2014/main" id="{63C58A77-52CC-C520-B0F9-E79A7B0A61E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E324A2C-5860-B8A2-066C-797B190EB4D0}"/>
              </a:ext>
            </a:extLst>
          </p:cNvPr>
          <p:cNvSpPr>
            <a:spLocks noGrp="1" noChangeArrowheads="1"/>
          </p:cNvSpPr>
          <p:nvPr>
            <p:ph type="sldNum" sz="quarter" idx="5"/>
          </p:nvPr>
        </p:nvSpPr>
        <p:spPr>
          <a:ln/>
        </p:spPr>
        <p:txBody>
          <a:bodyPr/>
          <a:lstStyle/>
          <a:p>
            <a:fld id="{B2FB10AF-FE03-A647-9EBD-D6586E7AF644}" type="slidenum">
              <a:rPr lang="en-US" altLang="en-US"/>
              <a:pPr/>
              <a:t>32</a:t>
            </a:fld>
            <a:endParaRPr lang="en-US" altLang="en-US"/>
          </a:p>
        </p:txBody>
      </p:sp>
      <p:sp>
        <p:nvSpPr>
          <p:cNvPr id="931842" name="Rectangle 2">
            <a:extLst>
              <a:ext uri="{FF2B5EF4-FFF2-40B4-BE49-F238E27FC236}">
                <a16:creationId xmlns:a16="http://schemas.microsoft.com/office/drawing/2014/main" id="{F17FADF5-D283-89C0-DA68-BDEB7CA19F2B}"/>
              </a:ext>
            </a:extLst>
          </p:cNvPr>
          <p:cNvSpPr>
            <a:spLocks noRot="1" noChangeArrowheads="1" noTextEdit="1"/>
          </p:cNvSpPr>
          <p:nvPr>
            <p:ph type="sldImg"/>
          </p:nvPr>
        </p:nvSpPr>
        <p:spPr>
          <a:ln/>
        </p:spPr>
      </p:sp>
      <p:sp>
        <p:nvSpPr>
          <p:cNvPr id="931843" name="Rectangle 3">
            <a:extLst>
              <a:ext uri="{FF2B5EF4-FFF2-40B4-BE49-F238E27FC236}">
                <a16:creationId xmlns:a16="http://schemas.microsoft.com/office/drawing/2014/main" id="{EFDA6D84-960B-6819-F4BC-16D87C4E63A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07A0118-DB5B-2FE4-63BE-F22FDAD7D019}"/>
              </a:ext>
            </a:extLst>
          </p:cNvPr>
          <p:cNvSpPr>
            <a:spLocks noGrp="1" noChangeArrowheads="1"/>
          </p:cNvSpPr>
          <p:nvPr>
            <p:ph type="sldNum" sz="quarter" idx="5"/>
          </p:nvPr>
        </p:nvSpPr>
        <p:spPr>
          <a:ln/>
        </p:spPr>
        <p:txBody>
          <a:bodyPr/>
          <a:lstStyle/>
          <a:p>
            <a:fld id="{1BA37638-3405-A649-85C8-036359D42F11}" type="slidenum">
              <a:rPr lang="en-US" altLang="en-US"/>
              <a:pPr/>
              <a:t>33</a:t>
            </a:fld>
            <a:endParaRPr lang="en-US" altLang="en-US"/>
          </a:p>
        </p:txBody>
      </p:sp>
      <p:sp>
        <p:nvSpPr>
          <p:cNvPr id="932866" name="Rectangle 2">
            <a:extLst>
              <a:ext uri="{FF2B5EF4-FFF2-40B4-BE49-F238E27FC236}">
                <a16:creationId xmlns:a16="http://schemas.microsoft.com/office/drawing/2014/main" id="{C63060EC-0E73-98A7-0D61-C1F6A930B00A}"/>
              </a:ext>
            </a:extLst>
          </p:cNvPr>
          <p:cNvSpPr>
            <a:spLocks noRot="1" noChangeArrowheads="1" noTextEdit="1"/>
          </p:cNvSpPr>
          <p:nvPr>
            <p:ph type="sldImg"/>
          </p:nvPr>
        </p:nvSpPr>
        <p:spPr>
          <a:ln/>
        </p:spPr>
      </p:sp>
      <p:sp>
        <p:nvSpPr>
          <p:cNvPr id="932867" name="Rectangle 3">
            <a:extLst>
              <a:ext uri="{FF2B5EF4-FFF2-40B4-BE49-F238E27FC236}">
                <a16:creationId xmlns:a16="http://schemas.microsoft.com/office/drawing/2014/main" id="{68450519-E168-5A7D-C3BD-CB04BB5C993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883CE68-9E06-7870-32B0-298008F700B4}"/>
              </a:ext>
            </a:extLst>
          </p:cNvPr>
          <p:cNvSpPr>
            <a:spLocks noGrp="1" noChangeArrowheads="1"/>
          </p:cNvSpPr>
          <p:nvPr>
            <p:ph type="sldNum" sz="quarter" idx="5"/>
          </p:nvPr>
        </p:nvSpPr>
        <p:spPr>
          <a:ln/>
        </p:spPr>
        <p:txBody>
          <a:bodyPr/>
          <a:lstStyle/>
          <a:p>
            <a:fld id="{4B392418-6DA6-6241-A5C6-81F249B4EAA5}" type="slidenum">
              <a:rPr lang="en-US" altLang="en-US"/>
              <a:pPr/>
              <a:t>34</a:t>
            </a:fld>
            <a:endParaRPr lang="en-US" altLang="en-US"/>
          </a:p>
        </p:txBody>
      </p:sp>
      <p:sp>
        <p:nvSpPr>
          <p:cNvPr id="933890" name="Rectangle 2">
            <a:extLst>
              <a:ext uri="{FF2B5EF4-FFF2-40B4-BE49-F238E27FC236}">
                <a16:creationId xmlns:a16="http://schemas.microsoft.com/office/drawing/2014/main" id="{2B8F0038-B27D-1864-C581-A30167FE80A6}"/>
              </a:ext>
            </a:extLst>
          </p:cNvPr>
          <p:cNvSpPr>
            <a:spLocks noRot="1" noChangeArrowheads="1" noTextEdit="1"/>
          </p:cNvSpPr>
          <p:nvPr>
            <p:ph type="sldImg"/>
          </p:nvPr>
        </p:nvSpPr>
        <p:spPr>
          <a:ln/>
        </p:spPr>
      </p:sp>
      <p:sp>
        <p:nvSpPr>
          <p:cNvPr id="933891" name="Rectangle 3">
            <a:extLst>
              <a:ext uri="{FF2B5EF4-FFF2-40B4-BE49-F238E27FC236}">
                <a16:creationId xmlns:a16="http://schemas.microsoft.com/office/drawing/2014/main" id="{679D44BE-2123-D9D2-CFA6-938CA0012C9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8CFF119-1EF1-9EBD-778E-2E7F728C5601}"/>
              </a:ext>
            </a:extLst>
          </p:cNvPr>
          <p:cNvSpPr>
            <a:spLocks noGrp="1" noChangeArrowheads="1"/>
          </p:cNvSpPr>
          <p:nvPr>
            <p:ph type="sldNum" sz="quarter" idx="5"/>
          </p:nvPr>
        </p:nvSpPr>
        <p:spPr>
          <a:ln/>
        </p:spPr>
        <p:txBody>
          <a:bodyPr/>
          <a:lstStyle/>
          <a:p>
            <a:fld id="{CFF5922C-AECF-5944-8740-616487263B5A}" type="slidenum">
              <a:rPr lang="en-US" altLang="en-US"/>
              <a:pPr/>
              <a:t>35</a:t>
            </a:fld>
            <a:endParaRPr lang="en-US" altLang="en-US"/>
          </a:p>
        </p:txBody>
      </p:sp>
      <p:sp>
        <p:nvSpPr>
          <p:cNvPr id="934914" name="Rectangle 2">
            <a:extLst>
              <a:ext uri="{FF2B5EF4-FFF2-40B4-BE49-F238E27FC236}">
                <a16:creationId xmlns:a16="http://schemas.microsoft.com/office/drawing/2014/main" id="{F3325869-8B3F-E93A-F223-0E590859699E}"/>
              </a:ext>
            </a:extLst>
          </p:cNvPr>
          <p:cNvSpPr>
            <a:spLocks noRot="1" noChangeArrowheads="1" noTextEdit="1"/>
          </p:cNvSpPr>
          <p:nvPr>
            <p:ph type="sldImg"/>
          </p:nvPr>
        </p:nvSpPr>
        <p:spPr>
          <a:ln/>
        </p:spPr>
      </p:sp>
      <p:sp>
        <p:nvSpPr>
          <p:cNvPr id="934915" name="Rectangle 3">
            <a:extLst>
              <a:ext uri="{FF2B5EF4-FFF2-40B4-BE49-F238E27FC236}">
                <a16:creationId xmlns:a16="http://schemas.microsoft.com/office/drawing/2014/main" id="{DD94A092-16E7-EB2F-E45E-DB1731ED1FA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1716746-6D36-ABB8-1E26-A8FCD63083F6}"/>
              </a:ext>
            </a:extLst>
          </p:cNvPr>
          <p:cNvSpPr>
            <a:spLocks noGrp="1" noChangeArrowheads="1"/>
          </p:cNvSpPr>
          <p:nvPr>
            <p:ph type="sldNum" sz="quarter" idx="5"/>
          </p:nvPr>
        </p:nvSpPr>
        <p:spPr>
          <a:ln/>
        </p:spPr>
        <p:txBody>
          <a:bodyPr/>
          <a:lstStyle/>
          <a:p>
            <a:fld id="{7E29C3F6-74F6-F143-AED3-A1112934E059}" type="slidenum">
              <a:rPr lang="en-US" altLang="en-US"/>
              <a:pPr/>
              <a:t>36</a:t>
            </a:fld>
            <a:endParaRPr lang="en-US" altLang="en-US"/>
          </a:p>
        </p:txBody>
      </p:sp>
      <p:sp>
        <p:nvSpPr>
          <p:cNvPr id="935938" name="Rectangle 2">
            <a:extLst>
              <a:ext uri="{FF2B5EF4-FFF2-40B4-BE49-F238E27FC236}">
                <a16:creationId xmlns:a16="http://schemas.microsoft.com/office/drawing/2014/main" id="{E63751CD-7B9A-F4FF-055E-FB8E32E926D0}"/>
              </a:ext>
            </a:extLst>
          </p:cNvPr>
          <p:cNvSpPr>
            <a:spLocks noRot="1" noChangeArrowheads="1" noTextEdit="1"/>
          </p:cNvSpPr>
          <p:nvPr>
            <p:ph type="sldImg"/>
          </p:nvPr>
        </p:nvSpPr>
        <p:spPr>
          <a:ln/>
        </p:spPr>
      </p:sp>
      <p:sp>
        <p:nvSpPr>
          <p:cNvPr id="935939" name="Rectangle 3">
            <a:extLst>
              <a:ext uri="{FF2B5EF4-FFF2-40B4-BE49-F238E27FC236}">
                <a16:creationId xmlns:a16="http://schemas.microsoft.com/office/drawing/2014/main" id="{6434ED49-38D8-BF99-3E48-D06EF7C54A7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DED45B-2256-D3D5-1A15-4DC4760059A5}"/>
              </a:ext>
            </a:extLst>
          </p:cNvPr>
          <p:cNvSpPr>
            <a:spLocks noGrp="1" noChangeArrowheads="1"/>
          </p:cNvSpPr>
          <p:nvPr>
            <p:ph type="sldNum" sz="quarter" idx="5"/>
          </p:nvPr>
        </p:nvSpPr>
        <p:spPr>
          <a:ln/>
        </p:spPr>
        <p:txBody>
          <a:bodyPr/>
          <a:lstStyle/>
          <a:p>
            <a:fld id="{75DC921E-0995-904F-B56F-890EF64710FA}" type="slidenum">
              <a:rPr lang="en-US" altLang="en-US"/>
              <a:pPr/>
              <a:t>4</a:t>
            </a:fld>
            <a:endParaRPr lang="en-US" altLang="en-US"/>
          </a:p>
        </p:txBody>
      </p:sp>
      <p:sp>
        <p:nvSpPr>
          <p:cNvPr id="903170" name="Rectangle 2">
            <a:extLst>
              <a:ext uri="{FF2B5EF4-FFF2-40B4-BE49-F238E27FC236}">
                <a16:creationId xmlns:a16="http://schemas.microsoft.com/office/drawing/2014/main" id="{01E6A760-7059-1BA7-5EE5-BFD017B0C58C}"/>
              </a:ext>
            </a:extLst>
          </p:cNvPr>
          <p:cNvSpPr>
            <a:spLocks noRot="1" noChangeArrowheads="1" noTextEdit="1"/>
          </p:cNvSpPr>
          <p:nvPr>
            <p:ph type="sldImg"/>
          </p:nvPr>
        </p:nvSpPr>
        <p:spPr>
          <a:ln/>
        </p:spPr>
      </p:sp>
      <p:sp>
        <p:nvSpPr>
          <p:cNvPr id="903171" name="Rectangle 3">
            <a:extLst>
              <a:ext uri="{FF2B5EF4-FFF2-40B4-BE49-F238E27FC236}">
                <a16:creationId xmlns:a16="http://schemas.microsoft.com/office/drawing/2014/main" id="{A20CFCF0-8E28-8EC3-1842-EC4C5EC8000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7B76585-AFD6-EF4E-293C-CBFF156669E1}"/>
              </a:ext>
            </a:extLst>
          </p:cNvPr>
          <p:cNvSpPr>
            <a:spLocks noGrp="1" noChangeArrowheads="1"/>
          </p:cNvSpPr>
          <p:nvPr>
            <p:ph type="sldNum" sz="quarter" idx="5"/>
          </p:nvPr>
        </p:nvSpPr>
        <p:spPr>
          <a:ln/>
        </p:spPr>
        <p:txBody>
          <a:bodyPr/>
          <a:lstStyle/>
          <a:p>
            <a:fld id="{652AC166-DE1A-5D4C-A365-EC05D35A2CA8}" type="slidenum">
              <a:rPr lang="en-US" altLang="en-US"/>
              <a:pPr/>
              <a:t>5</a:t>
            </a:fld>
            <a:endParaRPr lang="en-US" altLang="en-US"/>
          </a:p>
        </p:txBody>
      </p:sp>
      <p:sp>
        <p:nvSpPr>
          <p:cNvPr id="904194" name="Rectangle 2">
            <a:extLst>
              <a:ext uri="{FF2B5EF4-FFF2-40B4-BE49-F238E27FC236}">
                <a16:creationId xmlns:a16="http://schemas.microsoft.com/office/drawing/2014/main" id="{716EC094-38E6-1DD8-E018-A2AC32B1176D}"/>
              </a:ext>
            </a:extLst>
          </p:cNvPr>
          <p:cNvSpPr>
            <a:spLocks noRot="1" noChangeArrowheads="1" noTextEdit="1"/>
          </p:cNvSpPr>
          <p:nvPr>
            <p:ph type="sldImg"/>
          </p:nvPr>
        </p:nvSpPr>
        <p:spPr>
          <a:ln/>
        </p:spPr>
      </p:sp>
      <p:sp>
        <p:nvSpPr>
          <p:cNvPr id="904195" name="Rectangle 3">
            <a:extLst>
              <a:ext uri="{FF2B5EF4-FFF2-40B4-BE49-F238E27FC236}">
                <a16:creationId xmlns:a16="http://schemas.microsoft.com/office/drawing/2014/main" id="{10AEACAC-3F1B-EFFF-3099-0BB93DB8853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53E5812-6E83-12ED-9DDA-308A6637BE98}"/>
              </a:ext>
            </a:extLst>
          </p:cNvPr>
          <p:cNvSpPr>
            <a:spLocks noGrp="1" noChangeArrowheads="1"/>
          </p:cNvSpPr>
          <p:nvPr>
            <p:ph type="sldNum" sz="quarter" idx="5"/>
          </p:nvPr>
        </p:nvSpPr>
        <p:spPr>
          <a:ln/>
        </p:spPr>
        <p:txBody>
          <a:bodyPr/>
          <a:lstStyle/>
          <a:p>
            <a:fld id="{0DBCCAF1-FDCA-554A-B5DC-E5F17C497E83}" type="slidenum">
              <a:rPr lang="en-US" altLang="en-US"/>
              <a:pPr/>
              <a:t>6</a:t>
            </a:fld>
            <a:endParaRPr lang="en-US" altLang="en-US"/>
          </a:p>
        </p:txBody>
      </p:sp>
      <p:sp>
        <p:nvSpPr>
          <p:cNvPr id="905218" name="Rectangle 2">
            <a:extLst>
              <a:ext uri="{FF2B5EF4-FFF2-40B4-BE49-F238E27FC236}">
                <a16:creationId xmlns:a16="http://schemas.microsoft.com/office/drawing/2014/main" id="{9D7C3062-5CB9-D091-AFD7-13812634EC47}"/>
              </a:ext>
            </a:extLst>
          </p:cNvPr>
          <p:cNvSpPr>
            <a:spLocks noRot="1" noChangeArrowheads="1" noTextEdit="1"/>
          </p:cNvSpPr>
          <p:nvPr>
            <p:ph type="sldImg"/>
          </p:nvPr>
        </p:nvSpPr>
        <p:spPr>
          <a:ln/>
        </p:spPr>
      </p:sp>
      <p:sp>
        <p:nvSpPr>
          <p:cNvPr id="905219" name="Rectangle 3">
            <a:extLst>
              <a:ext uri="{FF2B5EF4-FFF2-40B4-BE49-F238E27FC236}">
                <a16:creationId xmlns:a16="http://schemas.microsoft.com/office/drawing/2014/main" id="{F652C505-4CFC-0C08-2DCE-28A4A6C69D9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6936923-4C9F-1723-6AE7-A6A8B940808E}"/>
              </a:ext>
            </a:extLst>
          </p:cNvPr>
          <p:cNvSpPr>
            <a:spLocks noGrp="1" noChangeArrowheads="1"/>
          </p:cNvSpPr>
          <p:nvPr>
            <p:ph type="sldNum" sz="quarter" idx="5"/>
          </p:nvPr>
        </p:nvSpPr>
        <p:spPr>
          <a:ln/>
        </p:spPr>
        <p:txBody>
          <a:bodyPr/>
          <a:lstStyle/>
          <a:p>
            <a:fld id="{08147659-7D6C-CE46-BDC1-A3DFA81CD1ED}" type="slidenum">
              <a:rPr lang="en-US" altLang="en-US"/>
              <a:pPr/>
              <a:t>7</a:t>
            </a:fld>
            <a:endParaRPr lang="en-US" altLang="en-US"/>
          </a:p>
        </p:txBody>
      </p:sp>
      <p:sp>
        <p:nvSpPr>
          <p:cNvPr id="906242" name="Rectangle 2">
            <a:extLst>
              <a:ext uri="{FF2B5EF4-FFF2-40B4-BE49-F238E27FC236}">
                <a16:creationId xmlns:a16="http://schemas.microsoft.com/office/drawing/2014/main" id="{7BDE553D-C752-4CD0-F73B-0D4D4948CFBE}"/>
              </a:ext>
            </a:extLst>
          </p:cNvPr>
          <p:cNvSpPr>
            <a:spLocks noRot="1" noChangeArrowheads="1" noTextEdit="1"/>
          </p:cNvSpPr>
          <p:nvPr>
            <p:ph type="sldImg"/>
          </p:nvPr>
        </p:nvSpPr>
        <p:spPr>
          <a:ln/>
        </p:spPr>
      </p:sp>
      <p:sp>
        <p:nvSpPr>
          <p:cNvPr id="906243" name="Rectangle 3">
            <a:extLst>
              <a:ext uri="{FF2B5EF4-FFF2-40B4-BE49-F238E27FC236}">
                <a16:creationId xmlns:a16="http://schemas.microsoft.com/office/drawing/2014/main" id="{D80FAC2B-4D69-574F-A942-CEE7BED21A8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4F6CB61-121C-3C12-073C-65E5DDF33ECA}"/>
              </a:ext>
            </a:extLst>
          </p:cNvPr>
          <p:cNvSpPr>
            <a:spLocks noGrp="1" noChangeArrowheads="1"/>
          </p:cNvSpPr>
          <p:nvPr>
            <p:ph type="sldNum" sz="quarter" idx="5"/>
          </p:nvPr>
        </p:nvSpPr>
        <p:spPr>
          <a:ln/>
        </p:spPr>
        <p:txBody>
          <a:bodyPr/>
          <a:lstStyle/>
          <a:p>
            <a:fld id="{F3617B33-EA62-174D-AEA2-6C1A5065AA96}" type="slidenum">
              <a:rPr lang="en-US" altLang="en-US"/>
              <a:pPr/>
              <a:t>8</a:t>
            </a:fld>
            <a:endParaRPr lang="en-US" altLang="en-US"/>
          </a:p>
        </p:txBody>
      </p:sp>
      <p:sp>
        <p:nvSpPr>
          <p:cNvPr id="907266" name="Rectangle 2">
            <a:extLst>
              <a:ext uri="{FF2B5EF4-FFF2-40B4-BE49-F238E27FC236}">
                <a16:creationId xmlns:a16="http://schemas.microsoft.com/office/drawing/2014/main" id="{3600751C-6E47-0DBF-D6F2-66DDE7FA5AEC}"/>
              </a:ext>
            </a:extLst>
          </p:cNvPr>
          <p:cNvSpPr>
            <a:spLocks noRot="1" noChangeArrowheads="1" noTextEdit="1"/>
          </p:cNvSpPr>
          <p:nvPr>
            <p:ph type="sldImg"/>
          </p:nvPr>
        </p:nvSpPr>
        <p:spPr>
          <a:ln/>
        </p:spPr>
      </p:sp>
      <p:sp>
        <p:nvSpPr>
          <p:cNvPr id="907267" name="Rectangle 3">
            <a:extLst>
              <a:ext uri="{FF2B5EF4-FFF2-40B4-BE49-F238E27FC236}">
                <a16:creationId xmlns:a16="http://schemas.microsoft.com/office/drawing/2014/main" id="{50D15E05-85D0-1F31-AD8C-A0FC72615CF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45EFBEE-4DD2-B7A7-7F5E-8DF9489D1D1B}"/>
              </a:ext>
            </a:extLst>
          </p:cNvPr>
          <p:cNvSpPr>
            <a:spLocks noGrp="1" noChangeArrowheads="1"/>
          </p:cNvSpPr>
          <p:nvPr>
            <p:ph type="sldNum" sz="quarter" idx="5"/>
          </p:nvPr>
        </p:nvSpPr>
        <p:spPr>
          <a:ln/>
        </p:spPr>
        <p:txBody>
          <a:bodyPr/>
          <a:lstStyle/>
          <a:p>
            <a:fld id="{7D0473B6-94BD-D74B-A53F-F78E38ACA624}" type="slidenum">
              <a:rPr lang="en-US" altLang="en-US"/>
              <a:pPr/>
              <a:t>9</a:t>
            </a:fld>
            <a:endParaRPr lang="en-US" altLang="en-US"/>
          </a:p>
        </p:txBody>
      </p:sp>
      <p:sp>
        <p:nvSpPr>
          <p:cNvPr id="908290" name="Rectangle 2">
            <a:extLst>
              <a:ext uri="{FF2B5EF4-FFF2-40B4-BE49-F238E27FC236}">
                <a16:creationId xmlns:a16="http://schemas.microsoft.com/office/drawing/2014/main" id="{16B06F4A-81A7-E1E0-7198-5CC74C096761}"/>
              </a:ext>
            </a:extLst>
          </p:cNvPr>
          <p:cNvSpPr>
            <a:spLocks noRot="1" noChangeArrowheads="1" noTextEdit="1"/>
          </p:cNvSpPr>
          <p:nvPr>
            <p:ph type="sldImg"/>
          </p:nvPr>
        </p:nvSpPr>
        <p:spPr>
          <a:ln/>
        </p:spPr>
      </p:sp>
      <p:sp>
        <p:nvSpPr>
          <p:cNvPr id="908291" name="Rectangle 3">
            <a:extLst>
              <a:ext uri="{FF2B5EF4-FFF2-40B4-BE49-F238E27FC236}">
                <a16:creationId xmlns:a16="http://schemas.microsoft.com/office/drawing/2014/main" id="{947F93F4-F0A3-0C4B-1071-11E4CDA5B7D8}"/>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E6431202-6552-9C0E-B1F3-8E5296A37DC1}"/>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8E8412D4-CEC7-63CC-3A52-44AFB763E86E}"/>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C2C3441B-9024-01C6-4105-AFA73FF8D9F3}"/>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a:extLst>
                  <a:ext uri="{FF2B5EF4-FFF2-40B4-BE49-F238E27FC236}">
                    <a16:creationId xmlns:a16="http://schemas.microsoft.com/office/drawing/2014/main" id="{24241F80-B027-4660-3CEC-9AC8F0E98FEE}"/>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a:extLst>
                <a:ext uri="{FF2B5EF4-FFF2-40B4-BE49-F238E27FC236}">
                  <a16:creationId xmlns:a16="http://schemas.microsoft.com/office/drawing/2014/main" id="{8DE3F75E-6371-4BC9-10BB-B2054AD3668D}"/>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9E79079E-50D5-0D44-6B4C-6BF0074527FB}"/>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a:extLst>
                  <a:ext uri="{FF2B5EF4-FFF2-40B4-BE49-F238E27FC236}">
                    <a16:creationId xmlns:a16="http://schemas.microsoft.com/office/drawing/2014/main" id="{866EAA0C-F19C-176C-AA17-54E88F0F5B1B}"/>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a:extLst>
                <a:ext uri="{FF2B5EF4-FFF2-40B4-BE49-F238E27FC236}">
                  <a16:creationId xmlns:a16="http://schemas.microsoft.com/office/drawing/2014/main" id="{D806B505-7BE7-2DAC-0512-227045E8BAD0}"/>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9A4EBBA5-102E-E0F6-1F4B-AD6797ED82DC}"/>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a:extLst>
                <a:ext uri="{FF2B5EF4-FFF2-40B4-BE49-F238E27FC236}">
                  <a16:creationId xmlns:a16="http://schemas.microsoft.com/office/drawing/2014/main" id="{726A031A-BD91-B3E8-2E1F-3FD6110D7D49}"/>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a:extLst>
              <a:ext uri="{FF2B5EF4-FFF2-40B4-BE49-F238E27FC236}">
                <a16:creationId xmlns:a16="http://schemas.microsoft.com/office/drawing/2014/main" id="{1222F4E9-77E6-BFE8-D7A7-B20AC4CC125D}"/>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a:extLst>
              <a:ext uri="{FF2B5EF4-FFF2-40B4-BE49-F238E27FC236}">
                <a16:creationId xmlns:a16="http://schemas.microsoft.com/office/drawing/2014/main" id="{07CA9451-21B6-0158-F8F0-0165CF3D2F6E}"/>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a:t>Click to edit Master subtitle style</a:t>
            </a:r>
          </a:p>
        </p:txBody>
      </p:sp>
      <p:sp>
        <p:nvSpPr>
          <p:cNvPr id="210958" name="Rectangle 14">
            <a:extLst>
              <a:ext uri="{FF2B5EF4-FFF2-40B4-BE49-F238E27FC236}">
                <a16:creationId xmlns:a16="http://schemas.microsoft.com/office/drawing/2014/main" id="{AD222F20-635D-264D-4132-6D3BC6DD22C6}"/>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ltLang="en-US"/>
          </a:p>
        </p:txBody>
      </p:sp>
      <p:sp>
        <p:nvSpPr>
          <p:cNvPr id="210959" name="Rectangle 15">
            <a:extLst>
              <a:ext uri="{FF2B5EF4-FFF2-40B4-BE49-F238E27FC236}">
                <a16:creationId xmlns:a16="http://schemas.microsoft.com/office/drawing/2014/main" id="{CE1CAF61-A6EF-39D0-BB9D-F9A870AA68C0}"/>
              </a:ext>
            </a:extLst>
          </p:cNvPr>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ltLang="en-US"/>
          </a:p>
        </p:txBody>
      </p:sp>
      <p:sp>
        <p:nvSpPr>
          <p:cNvPr id="210960" name="Rectangle 16">
            <a:extLst>
              <a:ext uri="{FF2B5EF4-FFF2-40B4-BE49-F238E27FC236}">
                <a16:creationId xmlns:a16="http://schemas.microsoft.com/office/drawing/2014/main" id="{51F5F25F-7328-318B-71BF-C6A910265C78}"/>
              </a:ext>
            </a:extLst>
          </p:cNvPr>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21842419-916A-C84B-9FC0-8DC4A8252D81}" type="slidenum">
              <a:rPr lang="en-US" altLang="en-US"/>
              <a:pPr/>
              <a:t>‹#›</a:t>
            </a:fld>
            <a:endParaRPr lang="en-US" altLang="en-US"/>
          </a:p>
        </p:txBody>
      </p:sp>
      <p:sp>
        <p:nvSpPr>
          <p:cNvPr id="210961" name="Text Box 17">
            <a:extLst>
              <a:ext uri="{FF2B5EF4-FFF2-40B4-BE49-F238E27FC236}">
                <a16:creationId xmlns:a16="http://schemas.microsoft.com/office/drawing/2014/main" id="{FF0316DA-6176-97DD-9DB5-E74D1381CA58}"/>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a:extLst>
              <a:ext uri="{FF2B5EF4-FFF2-40B4-BE49-F238E27FC236}">
                <a16:creationId xmlns:a16="http://schemas.microsoft.com/office/drawing/2014/main" id="{E1EE9450-EE17-7F6E-7B01-C55A20C031B7}"/>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1C7D8-14DC-D1FF-0BCA-AFBA2A1929C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9EDE21-14F7-5860-03D1-F95C765E37DC}"/>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63E0F39-7897-BA67-1352-1F5A2E4D0585}"/>
              </a:ext>
            </a:extLst>
          </p:cNvPr>
          <p:cNvSpPr>
            <a:spLocks noGrp="1"/>
          </p:cNvSpPr>
          <p:nvPr>
            <p:ph type="sldNum" sz="quarter" idx="10"/>
          </p:nvPr>
        </p:nvSpPr>
        <p:spPr/>
        <p:txBody>
          <a:bodyPr/>
          <a:lstStyle>
            <a:lvl1pPr>
              <a:defRPr/>
            </a:lvl1pPr>
          </a:lstStyle>
          <a:p>
            <a:r>
              <a:rPr lang="en-US" altLang="en-US"/>
              <a:t>27.</a:t>
            </a:r>
            <a:fld id="{DBD388DC-0839-304B-ACD6-F76BE56504A3}" type="slidenum">
              <a:rPr lang="en-US" altLang="en-US"/>
              <a:pPr/>
              <a:t>‹#›</a:t>
            </a:fld>
            <a:endParaRPr lang="en-US" altLang="en-US"/>
          </a:p>
        </p:txBody>
      </p:sp>
    </p:spTree>
    <p:extLst>
      <p:ext uri="{BB962C8B-B14F-4D97-AF65-F5344CB8AC3E}">
        <p14:creationId xmlns:p14="http://schemas.microsoft.com/office/powerpoint/2010/main" val="1870508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0C0664-BBBA-51DC-B473-F9CFC4F77823}"/>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6185B9-A599-329D-B084-390305DADDA7}"/>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EAFB875-A18B-B400-1F15-6F70FF26CA77}"/>
              </a:ext>
            </a:extLst>
          </p:cNvPr>
          <p:cNvSpPr>
            <a:spLocks noGrp="1"/>
          </p:cNvSpPr>
          <p:nvPr>
            <p:ph type="sldNum" sz="quarter" idx="10"/>
          </p:nvPr>
        </p:nvSpPr>
        <p:spPr/>
        <p:txBody>
          <a:bodyPr/>
          <a:lstStyle>
            <a:lvl1pPr>
              <a:defRPr/>
            </a:lvl1pPr>
          </a:lstStyle>
          <a:p>
            <a:r>
              <a:rPr lang="en-US" altLang="en-US"/>
              <a:t>27.</a:t>
            </a:r>
            <a:fld id="{E2785DCC-345A-E948-BF84-5455BE98D1BD}" type="slidenum">
              <a:rPr lang="en-US" altLang="en-US"/>
              <a:pPr/>
              <a:t>‹#›</a:t>
            </a:fld>
            <a:endParaRPr lang="en-US" altLang="en-US"/>
          </a:p>
        </p:txBody>
      </p:sp>
    </p:spTree>
    <p:extLst>
      <p:ext uri="{BB962C8B-B14F-4D97-AF65-F5344CB8AC3E}">
        <p14:creationId xmlns:p14="http://schemas.microsoft.com/office/powerpoint/2010/main" val="3393786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FBE761-37E8-B387-499F-36764D957551}"/>
              </a:ext>
            </a:extLst>
          </p:cNvPr>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913D8C3A-1781-BE5E-4984-6E4AFF528C38}"/>
              </a:ext>
            </a:extLst>
          </p:cNvPr>
          <p:cNvSpPr>
            <a:spLocks noGrp="1"/>
          </p:cNvSpPr>
          <p:nvPr>
            <p:ph type="sldNum" sz="quarter" idx="10"/>
          </p:nvPr>
        </p:nvSpPr>
        <p:spPr>
          <a:xfrm>
            <a:off x="0" y="6400800"/>
            <a:ext cx="1905000" cy="457200"/>
          </a:xfrm>
        </p:spPr>
        <p:txBody>
          <a:bodyPr/>
          <a:lstStyle>
            <a:lvl1pPr>
              <a:defRPr/>
            </a:lvl1pPr>
          </a:lstStyle>
          <a:p>
            <a:r>
              <a:rPr lang="en-US" altLang="en-US"/>
              <a:t>27.</a:t>
            </a:r>
            <a:fld id="{B245BCA5-636F-3344-988B-EBD84BF27471}" type="slidenum">
              <a:rPr lang="en-US" altLang="en-US"/>
              <a:pPr/>
              <a:t>‹#›</a:t>
            </a:fld>
            <a:endParaRPr lang="en-US" altLang="en-US"/>
          </a:p>
        </p:txBody>
      </p:sp>
    </p:spTree>
    <p:extLst>
      <p:ext uri="{BB962C8B-B14F-4D97-AF65-F5344CB8AC3E}">
        <p14:creationId xmlns:p14="http://schemas.microsoft.com/office/powerpoint/2010/main" val="71831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7FF34-076C-054A-376D-A5DB4C336CC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B8C86E61-FA7C-DCBF-C60D-BEC0B3E25ACF}"/>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40878664-7A97-557E-288F-392EC2FE370E}"/>
              </a:ext>
            </a:extLst>
          </p:cNvPr>
          <p:cNvSpPr>
            <a:spLocks noGrp="1"/>
          </p:cNvSpPr>
          <p:nvPr>
            <p:ph type="sldNum" sz="quarter" idx="10"/>
          </p:nvPr>
        </p:nvSpPr>
        <p:spPr/>
        <p:txBody>
          <a:bodyPr/>
          <a:lstStyle>
            <a:lvl1pPr>
              <a:defRPr/>
            </a:lvl1pPr>
          </a:lstStyle>
          <a:p>
            <a:r>
              <a:rPr lang="en-US" altLang="en-US"/>
              <a:t>27.</a:t>
            </a:r>
            <a:fld id="{E8E24C7B-F4F1-4741-A0DB-943C0B69C65A}" type="slidenum">
              <a:rPr lang="en-US" altLang="en-US"/>
              <a:pPr/>
              <a:t>‹#›</a:t>
            </a:fld>
            <a:endParaRPr lang="en-US" altLang="en-US"/>
          </a:p>
        </p:txBody>
      </p:sp>
    </p:spTree>
    <p:extLst>
      <p:ext uri="{BB962C8B-B14F-4D97-AF65-F5344CB8AC3E}">
        <p14:creationId xmlns:p14="http://schemas.microsoft.com/office/powerpoint/2010/main" val="422878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585F-1FE0-55F5-D0CE-BEAB1808E39D}"/>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A4F587-0FB2-B6E3-8103-EE509307FB41}"/>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B0E9DF79-6F3F-83EE-0285-312516CC5AD1}"/>
              </a:ext>
            </a:extLst>
          </p:cNvPr>
          <p:cNvSpPr>
            <a:spLocks noGrp="1"/>
          </p:cNvSpPr>
          <p:nvPr>
            <p:ph type="sldNum" sz="quarter" idx="10"/>
          </p:nvPr>
        </p:nvSpPr>
        <p:spPr/>
        <p:txBody>
          <a:bodyPr/>
          <a:lstStyle>
            <a:lvl1pPr>
              <a:defRPr/>
            </a:lvl1pPr>
          </a:lstStyle>
          <a:p>
            <a:r>
              <a:rPr lang="en-US" altLang="en-US"/>
              <a:t>27.</a:t>
            </a:r>
            <a:fld id="{839FECAE-802F-0945-8828-658C22CD598C}" type="slidenum">
              <a:rPr lang="en-US" altLang="en-US"/>
              <a:pPr/>
              <a:t>‹#›</a:t>
            </a:fld>
            <a:endParaRPr lang="en-US" altLang="en-US"/>
          </a:p>
        </p:txBody>
      </p:sp>
    </p:spTree>
    <p:extLst>
      <p:ext uri="{BB962C8B-B14F-4D97-AF65-F5344CB8AC3E}">
        <p14:creationId xmlns:p14="http://schemas.microsoft.com/office/powerpoint/2010/main" val="325965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E851-F560-96FE-D660-F3D8326E6FDB}"/>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C33C863-8635-5EB0-3C7C-D3DA8C932F2E}"/>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060CE8-80B3-108C-EA04-161874D0C6B5}"/>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2B474FCE-3575-898D-258F-96547C000562}"/>
              </a:ext>
            </a:extLst>
          </p:cNvPr>
          <p:cNvSpPr>
            <a:spLocks noGrp="1"/>
          </p:cNvSpPr>
          <p:nvPr>
            <p:ph type="sldNum" sz="quarter" idx="10"/>
          </p:nvPr>
        </p:nvSpPr>
        <p:spPr/>
        <p:txBody>
          <a:bodyPr/>
          <a:lstStyle>
            <a:lvl1pPr>
              <a:defRPr/>
            </a:lvl1pPr>
          </a:lstStyle>
          <a:p>
            <a:r>
              <a:rPr lang="en-US" altLang="en-US"/>
              <a:t>27.</a:t>
            </a:r>
            <a:fld id="{E6CDDD1F-F0B7-DB4E-8A38-BA84F0491DFF}" type="slidenum">
              <a:rPr lang="en-US" altLang="en-US"/>
              <a:pPr/>
              <a:t>‹#›</a:t>
            </a:fld>
            <a:endParaRPr lang="en-US" altLang="en-US"/>
          </a:p>
        </p:txBody>
      </p:sp>
    </p:spTree>
    <p:extLst>
      <p:ext uri="{BB962C8B-B14F-4D97-AF65-F5344CB8AC3E}">
        <p14:creationId xmlns:p14="http://schemas.microsoft.com/office/powerpoint/2010/main" val="375532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BDD2-E915-EECE-5DAD-411D581913F9}"/>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A155E018-4028-629E-0C76-0AC75C8353F7}"/>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E4D435-480B-1DDA-7D03-18A51F75EF71}"/>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866A8A-C7AF-F889-DD1D-3CF539F80666}"/>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A3B23B-9167-E1C0-E816-03F33D1AB07E}"/>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4C8C8C36-BC9A-D78C-E8AB-4E1020F4759E}"/>
              </a:ext>
            </a:extLst>
          </p:cNvPr>
          <p:cNvSpPr>
            <a:spLocks noGrp="1"/>
          </p:cNvSpPr>
          <p:nvPr>
            <p:ph type="sldNum" sz="quarter" idx="10"/>
          </p:nvPr>
        </p:nvSpPr>
        <p:spPr/>
        <p:txBody>
          <a:bodyPr/>
          <a:lstStyle>
            <a:lvl1pPr>
              <a:defRPr/>
            </a:lvl1pPr>
          </a:lstStyle>
          <a:p>
            <a:r>
              <a:rPr lang="en-US" altLang="en-US"/>
              <a:t>27.</a:t>
            </a:r>
            <a:fld id="{061581B6-F5F3-E249-AF47-ABD4269F491F}" type="slidenum">
              <a:rPr lang="en-US" altLang="en-US"/>
              <a:pPr/>
              <a:t>‹#›</a:t>
            </a:fld>
            <a:endParaRPr lang="en-US" altLang="en-US"/>
          </a:p>
        </p:txBody>
      </p:sp>
    </p:spTree>
    <p:extLst>
      <p:ext uri="{BB962C8B-B14F-4D97-AF65-F5344CB8AC3E}">
        <p14:creationId xmlns:p14="http://schemas.microsoft.com/office/powerpoint/2010/main" val="3431406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109D7-9508-1108-D77D-D2D95EDE4E4D}"/>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0F61074D-A933-55B1-1AF9-183C8A6F92EA}"/>
              </a:ext>
            </a:extLst>
          </p:cNvPr>
          <p:cNvSpPr>
            <a:spLocks noGrp="1"/>
          </p:cNvSpPr>
          <p:nvPr>
            <p:ph type="sldNum" sz="quarter" idx="10"/>
          </p:nvPr>
        </p:nvSpPr>
        <p:spPr/>
        <p:txBody>
          <a:bodyPr/>
          <a:lstStyle>
            <a:lvl1pPr>
              <a:defRPr/>
            </a:lvl1pPr>
          </a:lstStyle>
          <a:p>
            <a:r>
              <a:rPr lang="en-US" altLang="en-US"/>
              <a:t>27.</a:t>
            </a:r>
            <a:fld id="{8DCDD773-3C4E-0547-9227-426C098AE675}" type="slidenum">
              <a:rPr lang="en-US" altLang="en-US"/>
              <a:pPr/>
              <a:t>‹#›</a:t>
            </a:fld>
            <a:endParaRPr lang="en-US" altLang="en-US"/>
          </a:p>
        </p:txBody>
      </p:sp>
    </p:spTree>
    <p:extLst>
      <p:ext uri="{BB962C8B-B14F-4D97-AF65-F5344CB8AC3E}">
        <p14:creationId xmlns:p14="http://schemas.microsoft.com/office/powerpoint/2010/main" val="323805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745555-BBA1-8998-8AC4-A477F7D5B1C2}"/>
              </a:ext>
            </a:extLst>
          </p:cNvPr>
          <p:cNvSpPr>
            <a:spLocks noGrp="1"/>
          </p:cNvSpPr>
          <p:nvPr>
            <p:ph type="sldNum" sz="quarter" idx="10"/>
          </p:nvPr>
        </p:nvSpPr>
        <p:spPr/>
        <p:txBody>
          <a:bodyPr/>
          <a:lstStyle>
            <a:lvl1pPr>
              <a:defRPr/>
            </a:lvl1pPr>
          </a:lstStyle>
          <a:p>
            <a:r>
              <a:rPr lang="en-US" altLang="en-US"/>
              <a:t>27.</a:t>
            </a:r>
            <a:fld id="{999EB279-E32D-A44F-9CF0-E30BA2199FEB}" type="slidenum">
              <a:rPr lang="en-US" altLang="en-US"/>
              <a:pPr/>
              <a:t>‹#›</a:t>
            </a:fld>
            <a:endParaRPr lang="en-US" altLang="en-US"/>
          </a:p>
        </p:txBody>
      </p:sp>
    </p:spTree>
    <p:extLst>
      <p:ext uri="{BB962C8B-B14F-4D97-AF65-F5344CB8AC3E}">
        <p14:creationId xmlns:p14="http://schemas.microsoft.com/office/powerpoint/2010/main" val="2471419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E9B2-DEA9-FAD3-359F-C974035C34F0}"/>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95EFA1-5846-5A0F-BEE7-116AFBF40E23}"/>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A7A038-547C-C490-AACF-CA4D63337B9A}"/>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297ED01E-32C3-4E56-DAF2-BE4DA5F6D22C}"/>
              </a:ext>
            </a:extLst>
          </p:cNvPr>
          <p:cNvSpPr>
            <a:spLocks noGrp="1"/>
          </p:cNvSpPr>
          <p:nvPr>
            <p:ph type="sldNum" sz="quarter" idx="10"/>
          </p:nvPr>
        </p:nvSpPr>
        <p:spPr/>
        <p:txBody>
          <a:bodyPr/>
          <a:lstStyle>
            <a:lvl1pPr>
              <a:defRPr/>
            </a:lvl1pPr>
          </a:lstStyle>
          <a:p>
            <a:r>
              <a:rPr lang="en-US" altLang="en-US"/>
              <a:t>27.</a:t>
            </a:r>
            <a:fld id="{FC275B60-705E-FC48-9C92-15C450A1F4FB}" type="slidenum">
              <a:rPr lang="en-US" altLang="en-US"/>
              <a:pPr/>
              <a:t>‹#›</a:t>
            </a:fld>
            <a:endParaRPr lang="en-US" altLang="en-US"/>
          </a:p>
        </p:txBody>
      </p:sp>
    </p:spTree>
    <p:extLst>
      <p:ext uri="{BB962C8B-B14F-4D97-AF65-F5344CB8AC3E}">
        <p14:creationId xmlns:p14="http://schemas.microsoft.com/office/powerpoint/2010/main" val="2926547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ED07-7757-F16A-BD88-BD08AB30E78C}"/>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AAE3D3-0CBF-A9AC-DBAA-96999AA60A76}"/>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331ECC-6F27-180D-48EE-8033EAE5D24C}"/>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C551E328-F681-E9B0-3840-D1FD22368DD6}"/>
              </a:ext>
            </a:extLst>
          </p:cNvPr>
          <p:cNvSpPr>
            <a:spLocks noGrp="1"/>
          </p:cNvSpPr>
          <p:nvPr>
            <p:ph type="sldNum" sz="quarter" idx="10"/>
          </p:nvPr>
        </p:nvSpPr>
        <p:spPr/>
        <p:txBody>
          <a:bodyPr/>
          <a:lstStyle>
            <a:lvl1pPr>
              <a:defRPr/>
            </a:lvl1pPr>
          </a:lstStyle>
          <a:p>
            <a:r>
              <a:rPr lang="en-US" altLang="en-US"/>
              <a:t>27.</a:t>
            </a:r>
            <a:fld id="{2442AA24-9588-7C4F-B7BF-C18DC3749E4F}" type="slidenum">
              <a:rPr lang="en-US" altLang="en-US"/>
              <a:pPr/>
              <a:t>‹#›</a:t>
            </a:fld>
            <a:endParaRPr lang="en-US" altLang="en-US"/>
          </a:p>
        </p:txBody>
      </p:sp>
    </p:spTree>
    <p:extLst>
      <p:ext uri="{BB962C8B-B14F-4D97-AF65-F5344CB8AC3E}">
        <p14:creationId xmlns:p14="http://schemas.microsoft.com/office/powerpoint/2010/main" val="368162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id="{64A6FAD4-5147-D2C0-D1D3-7934FCB730AD}"/>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r>
              <a:rPr lang="en-US" altLang="en-US"/>
              <a:t>27.</a:t>
            </a:r>
            <a:fld id="{33D6B16C-A9C2-114C-8455-232D2B63B2C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3AE14A59-E7EC-62F0-27B8-4EBAA86367DD}"/>
              </a:ext>
            </a:extLst>
          </p:cNvPr>
          <p:cNvSpPr>
            <a:spLocks noGrp="1"/>
          </p:cNvSpPr>
          <p:nvPr>
            <p:ph type="sldNum" sz="quarter" idx="10"/>
          </p:nvPr>
        </p:nvSpPr>
        <p:spPr/>
        <p:txBody>
          <a:bodyPr/>
          <a:lstStyle/>
          <a:p>
            <a:r>
              <a:rPr lang="en-US" altLang="en-US"/>
              <a:t>27.</a:t>
            </a:r>
            <a:fld id="{AD62D7F5-7196-A848-ADE5-C57A54F7BD8A}" type="slidenum">
              <a:rPr lang="en-US" altLang="en-US"/>
              <a:pPr/>
              <a:t>1</a:t>
            </a:fld>
            <a:endParaRPr lang="en-US" altLang="en-US"/>
          </a:p>
        </p:txBody>
      </p:sp>
      <p:pic>
        <p:nvPicPr>
          <p:cNvPr id="936962" name="Picture 2">
            <a:extLst>
              <a:ext uri="{FF2B5EF4-FFF2-40B4-BE49-F238E27FC236}">
                <a16:creationId xmlns:a16="http://schemas.microsoft.com/office/drawing/2014/main" id="{2E5D7DF8-225A-0241-6F9F-BE249D90E4E6}"/>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6963" name="Rectangle 3">
            <a:extLst>
              <a:ext uri="{FF2B5EF4-FFF2-40B4-BE49-F238E27FC236}">
                <a16:creationId xmlns:a16="http://schemas.microsoft.com/office/drawing/2014/main" id="{19B8E722-BD48-9B46-E49D-82FC0136801A}"/>
              </a:ext>
            </a:extLst>
          </p:cNvPr>
          <p:cNvSpPr>
            <a:spLocks noChangeArrowheads="1"/>
          </p:cNvSpPr>
          <p:nvPr/>
        </p:nvSpPr>
        <p:spPr bwMode="auto">
          <a:xfrm>
            <a:off x="1143000" y="2514600"/>
            <a:ext cx="68580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a:solidFill>
                  <a:schemeClr val="tx2"/>
                </a:solidFill>
              </a:rPr>
              <a:t>Chapter 27</a:t>
            </a:r>
          </a:p>
          <a:p>
            <a:pPr algn="ctr"/>
            <a:endParaRPr lang="en-US" altLang="en-US" sz="2000">
              <a:solidFill>
                <a:schemeClr val="tx2"/>
              </a:solidFill>
            </a:endParaRPr>
          </a:p>
          <a:p>
            <a:pPr algn="ctr"/>
            <a:r>
              <a:rPr lang="en-US" altLang="en-US" sz="4400"/>
              <a:t>WWW and HTTP</a:t>
            </a:r>
          </a:p>
        </p:txBody>
      </p:sp>
      <p:sp>
        <p:nvSpPr>
          <p:cNvPr id="936964" name="Text Box 4">
            <a:extLst>
              <a:ext uri="{FF2B5EF4-FFF2-40B4-BE49-F238E27FC236}">
                <a16:creationId xmlns:a16="http://schemas.microsoft.com/office/drawing/2014/main" id="{F41EBD7C-11C5-5FF5-D225-27E35911226F}"/>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0">
                <a:latin typeface="Times New Roman" panose="02020603050405020304"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236D18-A1A5-55AA-D691-EB516F616A42}"/>
              </a:ext>
            </a:extLst>
          </p:cNvPr>
          <p:cNvSpPr>
            <a:spLocks noGrp="1"/>
          </p:cNvSpPr>
          <p:nvPr>
            <p:ph type="sldNum" sz="quarter" idx="10"/>
          </p:nvPr>
        </p:nvSpPr>
        <p:spPr/>
        <p:txBody>
          <a:bodyPr/>
          <a:lstStyle/>
          <a:p>
            <a:r>
              <a:rPr lang="en-US" altLang="en-US"/>
              <a:t>27.</a:t>
            </a:r>
            <a:fld id="{EC70AE81-DA42-A54F-A318-0793B2FF59AA}" type="slidenum">
              <a:rPr lang="en-US" altLang="en-US"/>
              <a:pPr/>
              <a:t>10</a:t>
            </a:fld>
            <a:endParaRPr lang="en-US" altLang="en-US"/>
          </a:p>
        </p:txBody>
      </p:sp>
      <p:sp>
        <p:nvSpPr>
          <p:cNvPr id="865282" name="Line 2">
            <a:extLst>
              <a:ext uri="{FF2B5EF4-FFF2-40B4-BE49-F238E27FC236}">
                <a16:creationId xmlns:a16="http://schemas.microsoft.com/office/drawing/2014/main" id="{C65562C2-9F05-C123-BA99-F3F534C29D94}"/>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3" name="Line 3">
            <a:extLst>
              <a:ext uri="{FF2B5EF4-FFF2-40B4-BE49-F238E27FC236}">
                <a16:creationId xmlns:a16="http://schemas.microsoft.com/office/drawing/2014/main" id="{8CEE25A5-CBA5-DE7B-3924-8E16072B760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4" name="Text Box 4">
            <a:extLst>
              <a:ext uri="{FF2B5EF4-FFF2-40B4-BE49-F238E27FC236}">
                <a16:creationId xmlns:a16="http://schemas.microsoft.com/office/drawing/2014/main" id="{31B073DF-21D1-6878-CE56-89988266405E}"/>
              </a:ext>
            </a:extLst>
          </p:cNvPr>
          <p:cNvSpPr txBox="1">
            <a:spLocks noChangeArrowheads="1"/>
          </p:cNvSpPr>
          <p:nvPr/>
        </p:nvSpPr>
        <p:spPr bwMode="auto">
          <a:xfrm>
            <a:off x="304800" y="762000"/>
            <a:ext cx="463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27.7  </a:t>
            </a:r>
            <a:r>
              <a:rPr lang="en-US" altLang="en-US" sz="2000" i="1">
                <a:latin typeface="Times New Roman" panose="02020603050405020304" pitchFamily="18" charset="0"/>
              </a:rPr>
              <a:t>Beginning and ending tags</a:t>
            </a:r>
          </a:p>
        </p:txBody>
      </p:sp>
      <p:sp>
        <p:nvSpPr>
          <p:cNvPr id="865285" name="Line 5">
            <a:extLst>
              <a:ext uri="{FF2B5EF4-FFF2-40B4-BE49-F238E27FC236}">
                <a16:creationId xmlns:a16="http://schemas.microsoft.com/office/drawing/2014/main" id="{20F28325-AAAA-DFB7-834A-D1DA7909836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5286" name="Picture 6">
            <a:extLst>
              <a:ext uri="{FF2B5EF4-FFF2-40B4-BE49-F238E27FC236}">
                <a16:creationId xmlns:a16="http://schemas.microsoft.com/office/drawing/2014/main" id="{F7D922C9-0D25-CDD2-77BF-6A03CE85B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38" y="2557463"/>
            <a:ext cx="7231062" cy="224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E03F64-DE53-F231-8AF2-5041CC6D3A64}"/>
              </a:ext>
            </a:extLst>
          </p:cNvPr>
          <p:cNvSpPr>
            <a:spLocks noGrp="1"/>
          </p:cNvSpPr>
          <p:nvPr>
            <p:ph type="sldNum" sz="quarter" idx="10"/>
          </p:nvPr>
        </p:nvSpPr>
        <p:spPr/>
        <p:txBody>
          <a:bodyPr/>
          <a:lstStyle/>
          <a:p>
            <a:r>
              <a:rPr lang="en-US" altLang="en-US"/>
              <a:t>27.</a:t>
            </a:r>
            <a:fld id="{6C5C8F08-9C84-3B4A-BA95-3406D3957000}" type="slidenum">
              <a:rPr lang="en-US" altLang="en-US"/>
              <a:pPr/>
              <a:t>11</a:t>
            </a:fld>
            <a:endParaRPr lang="en-US" altLang="en-US"/>
          </a:p>
        </p:txBody>
      </p:sp>
      <p:sp>
        <p:nvSpPr>
          <p:cNvPr id="866306" name="Line 2">
            <a:extLst>
              <a:ext uri="{FF2B5EF4-FFF2-40B4-BE49-F238E27FC236}">
                <a16:creationId xmlns:a16="http://schemas.microsoft.com/office/drawing/2014/main" id="{E323583B-D09F-ADA0-C5B3-F4A6BC2ACAB9}"/>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7" name="Line 3">
            <a:extLst>
              <a:ext uri="{FF2B5EF4-FFF2-40B4-BE49-F238E27FC236}">
                <a16:creationId xmlns:a16="http://schemas.microsoft.com/office/drawing/2014/main" id="{669F4F30-B220-F3FE-AA0C-1A59633E9B9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8" name="Text Box 4">
            <a:extLst>
              <a:ext uri="{FF2B5EF4-FFF2-40B4-BE49-F238E27FC236}">
                <a16:creationId xmlns:a16="http://schemas.microsoft.com/office/drawing/2014/main" id="{B3695A5D-C0B5-2873-A081-2B67B6D7AEF0}"/>
              </a:ext>
            </a:extLst>
          </p:cNvPr>
          <p:cNvSpPr txBox="1">
            <a:spLocks noChangeArrowheads="1"/>
          </p:cNvSpPr>
          <p:nvPr/>
        </p:nvSpPr>
        <p:spPr bwMode="auto">
          <a:xfrm>
            <a:off x="304800" y="762000"/>
            <a:ext cx="5002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27.8  </a:t>
            </a:r>
            <a:r>
              <a:rPr lang="en-US" altLang="en-US" sz="2000" i="1">
                <a:latin typeface="Times New Roman" panose="02020603050405020304" pitchFamily="18" charset="0"/>
              </a:rPr>
              <a:t>Dynamic document using CGI</a:t>
            </a:r>
          </a:p>
        </p:txBody>
      </p:sp>
      <p:sp>
        <p:nvSpPr>
          <p:cNvPr id="866309" name="Line 5">
            <a:extLst>
              <a:ext uri="{FF2B5EF4-FFF2-40B4-BE49-F238E27FC236}">
                <a16:creationId xmlns:a16="http://schemas.microsoft.com/office/drawing/2014/main" id="{968E9BF9-4C06-F9BD-BF5E-CE371111EE0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6310" name="Picture 6">
            <a:extLst>
              <a:ext uri="{FF2B5EF4-FFF2-40B4-BE49-F238E27FC236}">
                <a16:creationId xmlns:a16="http://schemas.microsoft.com/office/drawing/2014/main" id="{6A0F3B58-9484-4A9D-0BBC-E098E75776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950" y="1997075"/>
            <a:ext cx="4972050" cy="295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BFD18B-C57A-F496-9EA7-B5E745C2C268}"/>
              </a:ext>
            </a:extLst>
          </p:cNvPr>
          <p:cNvSpPr>
            <a:spLocks noGrp="1"/>
          </p:cNvSpPr>
          <p:nvPr>
            <p:ph type="sldNum" sz="quarter" idx="10"/>
          </p:nvPr>
        </p:nvSpPr>
        <p:spPr/>
        <p:txBody>
          <a:bodyPr/>
          <a:lstStyle/>
          <a:p>
            <a:r>
              <a:rPr lang="en-US" altLang="en-US"/>
              <a:t>27.</a:t>
            </a:r>
            <a:fld id="{7B036CF5-6065-7A41-8A85-A4586D6A6165}" type="slidenum">
              <a:rPr lang="en-US" altLang="en-US"/>
              <a:pPr/>
              <a:t>12</a:t>
            </a:fld>
            <a:endParaRPr lang="en-US" altLang="en-US"/>
          </a:p>
        </p:txBody>
      </p:sp>
      <p:sp>
        <p:nvSpPr>
          <p:cNvPr id="867330" name="Line 2">
            <a:extLst>
              <a:ext uri="{FF2B5EF4-FFF2-40B4-BE49-F238E27FC236}">
                <a16:creationId xmlns:a16="http://schemas.microsoft.com/office/drawing/2014/main" id="{EDC8D3E3-5CC4-D62F-E7DF-C14CAA2AC92F}"/>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1" name="Line 3">
            <a:extLst>
              <a:ext uri="{FF2B5EF4-FFF2-40B4-BE49-F238E27FC236}">
                <a16:creationId xmlns:a16="http://schemas.microsoft.com/office/drawing/2014/main" id="{5E75D1E6-5A8B-94A2-0B00-DADF41E25F20}"/>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2" name="Text Box 4">
            <a:extLst>
              <a:ext uri="{FF2B5EF4-FFF2-40B4-BE49-F238E27FC236}">
                <a16:creationId xmlns:a16="http://schemas.microsoft.com/office/drawing/2014/main" id="{97EC1891-0E52-269E-A0C1-90C55470974C}"/>
              </a:ext>
            </a:extLst>
          </p:cNvPr>
          <p:cNvSpPr txBox="1">
            <a:spLocks noChangeArrowheads="1"/>
          </p:cNvSpPr>
          <p:nvPr/>
        </p:nvSpPr>
        <p:spPr bwMode="auto">
          <a:xfrm>
            <a:off x="304800" y="762000"/>
            <a:ext cx="625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27.9  </a:t>
            </a:r>
            <a:r>
              <a:rPr lang="en-US" altLang="en-US" sz="2000" i="1">
                <a:latin typeface="Times New Roman" panose="02020603050405020304" pitchFamily="18" charset="0"/>
              </a:rPr>
              <a:t>Dynamic document using server-site script</a:t>
            </a:r>
          </a:p>
        </p:txBody>
      </p:sp>
      <p:sp>
        <p:nvSpPr>
          <p:cNvPr id="867333" name="Line 5">
            <a:extLst>
              <a:ext uri="{FF2B5EF4-FFF2-40B4-BE49-F238E27FC236}">
                <a16:creationId xmlns:a16="http://schemas.microsoft.com/office/drawing/2014/main" id="{9FC0C5A8-7627-BC1B-3D03-314C373DC8B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7334" name="Picture 6">
            <a:extLst>
              <a:ext uri="{FF2B5EF4-FFF2-40B4-BE49-F238E27FC236}">
                <a16:creationId xmlns:a16="http://schemas.microsoft.com/office/drawing/2014/main" id="{AA176DC1-0974-521C-A3E1-B93159B66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163" y="2409825"/>
            <a:ext cx="5100637"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2E098E-89BE-DA04-4E07-65A2574CF3D8}"/>
              </a:ext>
            </a:extLst>
          </p:cNvPr>
          <p:cNvSpPr>
            <a:spLocks noGrp="1"/>
          </p:cNvSpPr>
          <p:nvPr>
            <p:ph type="sldNum" sz="quarter" idx="10"/>
          </p:nvPr>
        </p:nvSpPr>
        <p:spPr/>
        <p:txBody>
          <a:bodyPr/>
          <a:lstStyle/>
          <a:p>
            <a:r>
              <a:rPr lang="en-US" altLang="en-US"/>
              <a:t>27.</a:t>
            </a:r>
            <a:fld id="{A8F049F0-7769-9741-9AD8-5EADE6F8E277}" type="slidenum">
              <a:rPr lang="en-US" altLang="en-US"/>
              <a:pPr/>
              <a:t>13</a:t>
            </a:fld>
            <a:endParaRPr lang="en-US" altLang="en-US"/>
          </a:p>
        </p:txBody>
      </p:sp>
      <p:sp>
        <p:nvSpPr>
          <p:cNvPr id="891906" name="Rectangle 2">
            <a:extLst>
              <a:ext uri="{FF2B5EF4-FFF2-40B4-BE49-F238E27FC236}">
                <a16:creationId xmlns:a16="http://schemas.microsoft.com/office/drawing/2014/main" id="{A6A5C126-05AE-1C66-C842-A5EB70DAE8F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07" name="Rectangle 3">
            <a:extLst>
              <a:ext uri="{FF2B5EF4-FFF2-40B4-BE49-F238E27FC236}">
                <a16:creationId xmlns:a16="http://schemas.microsoft.com/office/drawing/2014/main" id="{798A97A7-3720-AA2C-68B3-36DC7A4AF5B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08" name="Rectangle 4">
            <a:extLst>
              <a:ext uri="{FF2B5EF4-FFF2-40B4-BE49-F238E27FC236}">
                <a16:creationId xmlns:a16="http://schemas.microsoft.com/office/drawing/2014/main" id="{DCA80EE4-DE06-EC2E-3019-FFCACB8A4BD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09" name="Rectangle 5">
            <a:extLst>
              <a:ext uri="{FF2B5EF4-FFF2-40B4-BE49-F238E27FC236}">
                <a16:creationId xmlns:a16="http://schemas.microsoft.com/office/drawing/2014/main" id="{BC7C9933-1D02-C301-AEDD-E8B8E99F3A8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10" name="Rectangle 6">
            <a:extLst>
              <a:ext uri="{FF2B5EF4-FFF2-40B4-BE49-F238E27FC236}">
                <a16:creationId xmlns:a16="http://schemas.microsoft.com/office/drawing/2014/main" id="{C5D9775A-07C4-F6B8-B598-A2F68B2E565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11" name="Rectangle 7">
            <a:extLst>
              <a:ext uri="{FF2B5EF4-FFF2-40B4-BE49-F238E27FC236}">
                <a16:creationId xmlns:a16="http://schemas.microsoft.com/office/drawing/2014/main" id="{26227851-AD90-62A0-5649-4E701AA3B57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12" name="Rectangle 8">
            <a:extLst>
              <a:ext uri="{FF2B5EF4-FFF2-40B4-BE49-F238E27FC236}">
                <a16:creationId xmlns:a16="http://schemas.microsoft.com/office/drawing/2014/main" id="{00FB6BA7-89D5-C6AF-7C0D-61C70AE7BD2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13" name="Line 9">
            <a:extLst>
              <a:ext uri="{FF2B5EF4-FFF2-40B4-BE49-F238E27FC236}">
                <a16:creationId xmlns:a16="http://schemas.microsoft.com/office/drawing/2014/main" id="{5872ABFE-DE45-F245-5352-6E5FE1CBE56E}"/>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14" name="Line 10">
            <a:extLst>
              <a:ext uri="{FF2B5EF4-FFF2-40B4-BE49-F238E27FC236}">
                <a16:creationId xmlns:a16="http://schemas.microsoft.com/office/drawing/2014/main" id="{51067F39-93FF-175D-E324-59869BEBD0F3}"/>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15" name="Rectangle 11">
            <a:extLst>
              <a:ext uri="{FF2B5EF4-FFF2-40B4-BE49-F238E27FC236}">
                <a16:creationId xmlns:a16="http://schemas.microsoft.com/office/drawing/2014/main" id="{2F8A8441-6468-A4B7-77C9-75B3CAF5B55F}"/>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Dynamic documents are sometimes referred to as server-site dynamic documents.</a:t>
            </a:r>
          </a:p>
        </p:txBody>
      </p:sp>
      <p:grpSp>
        <p:nvGrpSpPr>
          <p:cNvPr id="891916" name="Group 12">
            <a:extLst>
              <a:ext uri="{FF2B5EF4-FFF2-40B4-BE49-F238E27FC236}">
                <a16:creationId xmlns:a16="http://schemas.microsoft.com/office/drawing/2014/main" id="{07BBF841-A979-D360-9748-8DC4D8C1C48D}"/>
              </a:ext>
            </a:extLst>
          </p:cNvPr>
          <p:cNvGrpSpPr>
            <a:grpSpLocks/>
          </p:cNvGrpSpPr>
          <p:nvPr/>
        </p:nvGrpSpPr>
        <p:grpSpPr bwMode="auto">
          <a:xfrm>
            <a:off x="457200" y="1981200"/>
            <a:ext cx="1143000" cy="566738"/>
            <a:chOff x="1200" y="1248"/>
            <a:chExt cx="720" cy="357"/>
          </a:xfrm>
        </p:grpSpPr>
        <p:pic>
          <p:nvPicPr>
            <p:cNvPr id="891917" name="Picture 13">
              <a:extLst>
                <a:ext uri="{FF2B5EF4-FFF2-40B4-BE49-F238E27FC236}">
                  <a16:creationId xmlns:a16="http://schemas.microsoft.com/office/drawing/2014/main" id="{0960C1A2-C67D-6ECA-46DD-36814032E0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1918" name="Text Box 14">
              <a:extLst>
                <a:ext uri="{FF2B5EF4-FFF2-40B4-BE49-F238E27FC236}">
                  <a16:creationId xmlns:a16="http://schemas.microsoft.com/office/drawing/2014/main" id="{7A90F857-2C1E-546A-736F-5426F0DE3BB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D14D9F-5AA9-2BF5-2EA0-D3E4B66D6819}"/>
              </a:ext>
            </a:extLst>
          </p:cNvPr>
          <p:cNvSpPr>
            <a:spLocks noGrp="1"/>
          </p:cNvSpPr>
          <p:nvPr>
            <p:ph type="sldNum" sz="quarter" idx="10"/>
          </p:nvPr>
        </p:nvSpPr>
        <p:spPr/>
        <p:txBody>
          <a:bodyPr/>
          <a:lstStyle/>
          <a:p>
            <a:r>
              <a:rPr lang="en-US" altLang="en-US"/>
              <a:t>27.</a:t>
            </a:r>
            <a:fld id="{E7C423D7-6813-E240-9123-B5CA6E9745F1}" type="slidenum">
              <a:rPr lang="en-US" altLang="en-US"/>
              <a:pPr/>
              <a:t>14</a:t>
            </a:fld>
            <a:endParaRPr lang="en-US" altLang="en-US"/>
          </a:p>
        </p:txBody>
      </p:sp>
      <p:sp>
        <p:nvSpPr>
          <p:cNvPr id="868354" name="Line 2">
            <a:extLst>
              <a:ext uri="{FF2B5EF4-FFF2-40B4-BE49-F238E27FC236}">
                <a16:creationId xmlns:a16="http://schemas.microsoft.com/office/drawing/2014/main" id="{25961E85-052C-4523-8D9D-1F06A70B6144}"/>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5" name="Line 3">
            <a:extLst>
              <a:ext uri="{FF2B5EF4-FFF2-40B4-BE49-F238E27FC236}">
                <a16:creationId xmlns:a16="http://schemas.microsoft.com/office/drawing/2014/main" id="{3D418850-DDF4-D805-3B28-9AA35F276996}"/>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6" name="Text Box 4">
            <a:extLst>
              <a:ext uri="{FF2B5EF4-FFF2-40B4-BE49-F238E27FC236}">
                <a16:creationId xmlns:a16="http://schemas.microsoft.com/office/drawing/2014/main" id="{12F8DA5E-14B3-C0FF-BEEC-F807255AC826}"/>
              </a:ext>
            </a:extLst>
          </p:cNvPr>
          <p:cNvSpPr txBox="1">
            <a:spLocks noChangeArrowheads="1"/>
          </p:cNvSpPr>
          <p:nvPr/>
        </p:nvSpPr>
        <p:spPr bwMode="auto">
          <a:xfrm>
            <a:off x="304800" y="762000"/>
            <a:ext cx="559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27.10  </a:t>
            </a:r>
            <a:r>
              <a:rPr lang="en-US" altLang="en-US" sz="2000" i="1">
                <a:latin typeface="Times New Roman" panose="02020603050405020304" pitchFamily="18" charset="0"/>
              </a:rPr>
              <a:t>Active document using Java applet</a:t>
            </a:r>
          </a:p>
        </p:txBody>
      </p:sp>
      <p:sp>
        <p:nvSpPr>
          <p:cNvPr id="868357" name="Line 5">
            <a:extLst>
              <a:ext uri="{FF2B5EF4-FFF2-40B4-BE49-F238E27FC236}">
                <a16:creationId xmlns:a16="http://schemas.microsoft.com/office/drawing/2014/main" id="{BBE26BBB-39E0-46F0-D636-42D5289D9AA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8358" name="Picture 6">
            <a:extLst>
              <a:ext uri="{FF2B5EF4-FFF2-40B4-BE49-F238E27FC236}">
                <a16:creationId xmlns:a16="http://schemas.microsoft.com/office/drawing/2014/main" id="{2E813EA4-9AAE-9A67-A2C9-510AF9586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1914525"/>
            <a:ext cx="5969000"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C1F8A7-EE02-6F45-2890-51D8B7357C23}"/>
              </a:ext>
            </a:extLst>
          </p:cNvPr>
          <p:cNvSpPr>
            <a:spLocks noGrp="1"/>
          </p:cNvSpPr>
          <p:nvPr>
            <p:ph type="sldNum" sz="quarter" idx="10"/>
          </p:nvPr>
        </p:nvSpPr>
        <p:spPr/>
        <p:txBody>
          <a:bodyPr/>
          <a:lstStyle/>
          <a:p>
            <a:r>
              <a:rPr lang="en-US" altLang="en-US"/>
              <a:t>27.</a:t>
            </a:r>
            <a:fld id="{4FA27510-5F49-E34C-8A8D-F9961F4B006B}" type="slidenum">
              <a:rPr lang="en-US" altLang="en-US"/>
              <a:pPr/>
              <a:t>15</a:t>
            </a:fld>
            <a:endParaRPr lang="en-US" altLang="en-US"/>
          </a:p>
        </p:txBody>
      </p:sp>
      <p:sp>
        <p:nvSpPr>
          <p:cNvPr id="869378" name="Line 2">
            <a:extLst>
              <a:ext uri="{FF2B5EF4-FFF2-40B4-BE49-F238E27FC236}">
                <a16:creationId xmlns:a16="http://schemas.microsoft.com/office/drawing/2014/main" id="{5016D1C7-F4AF-3D97-2864-7EE10AD4CCA0}"/>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79" name="Line 3">
            <a:extLst>
              <a:ext uri="{FF2B5EF4-FFF2-40B4-BE49-F238E27FC236}">
                <a16:creationId xmlns:a16="http://schemas.microsoft.com/office/drawing/2014/main" id="{5EE55A49-4014-B104-72AE-E7AE79212624}"/>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80" name="Text Box 4">
            <a:extLst>
              <a:ext uri="{FF2B5EF4-FFF2-40B4-BE49-F238E27FC236}">
                <a16:creationId xmlns:a16="http://schemas.microsoft.com/office/drawing/2014/main" id="{326453F8-47EA-9F3A-F9F6-A261256AE3C4}"/>
              </a:ext>
            </a:extLst>
          </p:cNvPr>
          <p:cNvSpPr txBox="1">
            <a:spLocks noChangeArrowheads="1"/>
          </p:cNvSpPr>
          <p:nvPr/>
        </p:nvSpPr>
        <p:spPr bwMode="auto">
          <a:xfrm>
            <a:off x="304800" y="762000"/>
            <a:ext cx="6056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27.11  </a:t>
            </a:r>
            <a:r>
              <a:rPr lang="en-US" altLang="en-US" sz="2000" i="1">
                <a:latin typeface="Times New Roman" panose="02020603050405020304" pitchFamily="18" charset="0"/>
              </a:rPr>
              <a:t>Active document using client-site script</a:t>
            </a:r>
          </a:p>
        </p:txBody>
      </p:sp>
      <p:sp>
        <p:nvSpPr>
          <p:cNvPr id="869381" name="Line 5">
            <a:extLst>
              <a:ext uri="{FF2B5EF4-FFF2-40B4-BE49-F238E27FC236}">
                <a16:creationId xmlns:a16="http://schemas.microsoft.com/office/drawing/2014/main" id="{90E71096-A74E-625B-ED06-9C037B77A6D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9382" name="Picture 6">
            <a:extLst>
              <a:ext uri="{FF2B5EF4-FFF2-40B4-BE49-F238E27FC236}">
                <a16:creationId xmlns:a16="http://schemas.microsoft.com/office/drawing/2014/main" id="{611097AC-BE9A-AD65-B25A-0D2E34196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1881188"/>
            <a:ext cx="6453187" cy="345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C4F4BE-34AA-B206-28FA-F21F6C8BED99}"/>
              </a:ext>
            </a:extLst>
          </p:cNvPr>
          <p:cNvSpPr>
            <a:spLocks noGrp="1"/>
          </p:cNvSpPr>
          <p:nvPr>
            <p:ph type="sldNum" sz="quarter" idx="10"/>
          </p:nvPr>
        </p:nvSpPr>
        <p:spPr/>
        <p:txBody>
          <a:bodyPr/>
          <a:lstStyle/>
          <a:p>
            <a:r>
              <a:rPr lang="en-US" altLang="en-US"/>
              <a:t>27.</a:t>
            </a:r>
            <a:fld id="{B8E2F163-2547-824D-965F-027BA0493AD5}" type="slidenum">
              <a:rPr lang="en-US" altLang="en-US"/>
              <a:pPr/>
              <a:t>16</a:t>
            </a:fld>
            <a:endParaRPr lang="en-US" altLang="en-US"/>
          </a:p>
        </p:txBody>
      </p:sp>
      <p:sp>
        <p:nvSpPr>
          <p:cNvPr id="892930" name="Rectangle 2">
            <a:extLst>
              <a:ext uri="{FF2B5EF4-FFF2-40B4-BE49-F238E27FC236}">
                <a16:creationId xmlns:a16="http://schemas.microsoft.com/office/drawing/2014/main" id="{69CF8681-FE4D-82BA-26B4-2D57D6AED51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1" name="Rectangle 3">
            <a:extLst>
              <a:ext uri="{FF2B5EF4-FFF2-40B4-BE49-F238E27FC236}">
                <a16:creationId xmlns:a16="http://schemas.microsoft.com/office/drawing/2014/main" id="{9B20830C-9593-EAB4-7E9C-4BCF9647226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2" name="Rectangle 4">
            <a:extLst>
              <a:ext uri="{FF2B5EF4-FFF2-40B4-BE49-F238E27FC236}">
                <a16:creationId xmlns:a16="http://schemas.microsoft.com/office/drawing/2014/main" id="{F4C8615D-1C25-A157-2E27-9C59BA0DA8E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3" name="Rectangle 5">
            <a:extLst>
              <a:ext uri="{FF2B5EF4-FFF2-40B4-BE49-F238E27FC236}">
                <a16:creationId xmlns:a16="http://schemas.microsoft.com/office/drawing/2014/main" id="{274CD17A-33BC-22C6-4CE9-AC6B40348D2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4" name="Rectangle 6">
            <a:extLst>
              <a:ext uri="{FF2B5EF4-FFF2-40B4-BE49-F238E27FC236}">
                <a16:creationId xmlns:a16="http://schemas.microsoft.com/office/drawing/2014/main" id="{79F7BFCB-DCF8-4138-4788-1889F3FD13F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5" name="Rectangle 7">
            <a:extLst>
              <a:ext uri="{FF2B5EF4-FFF2-40B4-BE49-F238E27FC236}">
                <a16:creationId xmlns:a16="http://schemas.microsoft.com/office/drawing/2014/main" id="{179A204C-F918-B7EA-1D5B-C1A4A56F955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6" name="Rectangle 8">
            <a:extLst>
              <a:ext uri="{FF2B5EF4-FFF2-40B4-BE49-F238E27FC236}">
                <a16:creationId xmlns:a16="http://schemas.microsoft.com/office/drawing/2014/main" id="{0A003C1C-1BA0-B8F1-A980-FD2B14ED0C7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7" name="Line 9">
            <a:extLst>
              <a:ext uri="{FF2B5EF4-FFF2-40B4-BE49-F238E27FC236}">
                <a16:creationId xmlns:a16="http://schemas.microsoft.com/office/drawing/2014/main" id="{072C5F96-2B53-C0A3-6802-DE9847714DF5}"/>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938" name="Line 10">
            <a:extLst>
              <a:ext uri="{FF2B5EF4-FFF2-40B4-BE49-F238E27FC236}">
                <a16:creationId xmlns:a16="http://schemas.microsoft.com/office/drawing/2014/main" id="{D202735A-6587-83C3-74F8-894B630E1594}"/>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939" name="Rectangle 11">
            <a:extLst>
              <a:ext uri="{FF2B5EF4-FFF2-40B4-BE49-F238E27FC236}">
                <a16:creationId xmlns:a16="http://schemas.microsoft.com/office/drawing/2014/main" id="{2EB2C118-2874-3E76-691B-03A6149A424A}"/>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Active documents are sometimes referred to as client-site dynamic documents.</a:t>
            </a:r>
          </a:p>
        </p:txBody>
      </p:sp>
      <p:grpSp>
        <p:nvGrpSpPr>
          <p:cNvPr id="892940" name="Group 12">
            <a:extLst>
              <a:ext uri="{FF2B5EF4-FFF2-40B4-BE49-F238E27FC236}">
                <a16:creationId xmlns:a16="http://schemas.microsoft.com/office/drawing/2014/main" id="{9B0B0AB6-4505-9227-6265-498AA808434C}"/>
              </a:ext>
            </a:extLst>
          </p:cNvPr>
          <p:cNvGrpSpPr>
            <a:grpSpLocks/>
          </p:cNvGrpSpPr>
          <p:nvPr/>
        </p:nvGrpSpPr>
        <p:grpSpPr bwMode="auto">
          <a:xfrm>
            <a:off x="457200" y="1981200"/>
            <a:ext cx="1143000" cy="566738"/>
            <a:chOff x="1200" y="1248"/>
            <a:chExt cx="720" cy="357"/>
          </a:xfrm>
        </p:grpSpPr>
        <p:pic>
          <p:nvPicPr>
            <p:cNvPr id="892941" name="Picture 13">
              <a:extLst>
                <a:ext uri="{FF2B5EF4-FFF2-40B4-BE49-F238E27FC236}">
                  <a16:creationId xmlns:a16="http://schemas.microsoft.com/office/drawing/2014/main" id="{17CD8462-FFCA-5464-73FD-2E14B8C054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2942" name="Text Box 14">
              <a:extLst>
                <a:ext uri="{FF2B5EF4-FFF2-40B4-BE49-F238E27FC236}">
                  <a16:creationId xmlns:a16="http://schemas.microsoft.com/office/drawing/2014/main" id="{E8C01C7D-6DC3-AC21-E8C4-01D7459DAEE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FF0F1D-E78C-FDF7-9B62-D365DF7FD3C5}"/>
              </a:ext>
            </a:extLst>
          </p:cNvPr>
          <p:cNvSpPr>
            <a:spLocks noGrp="1"/>
          </p:cNvSpPr>
          <p:nvPr>
            <p:ph type="sldNum" sz="quarter" idx="10"/>
          </p:nvPr>
        </p:nvSpPr>
        <p:spPr/>
        <p:txBody>
          <a:bodyPr/>
          <a:lstStyle/>
          <a:p>
            <a:r>
              <a:rPr lang="en-US" altLang="en-US"/>
              <a:t>27.</a:t>
            </a:r>
            <a:fld id="{B81827E9-AAB4-944A-BFF1-292B855ED7AA}" type="slidenum">
              <a:rPr lang="en-US" altLang="en-US"/>
              <a:pPr/>
              <a:t>17</a:t>
            </a:fld>
            <a:endParaRPr lang="en-US" altLang="en-US"/>
          </a:p>
        </p:txBody>
      </p:sp>
      <p:sp>
        <p:nvSpPr>
          <p:cNvPr id="858114" name="Rectangle 2">
            <a:extLst>
              <a:ext uri="{FF2B5EF4-FFF2-40B4-BE49-F238E27FC236}">
                <a16:creationId xmlns:a16="http://schemas.microsoft.com/office/drawing/2014/main" id="{EE5ECC2B-0A72-B59F-749D-5422B4D4E2A1}"/>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8115" name="Text Box 3">
            <a:extLst>
              <a:ext uri="{FF2B5EF4-FFF2-40B4-BE49-F238E27FC236}">
                <a16:creationId xmlns:a16="http://schemas.microsoft.com/office/drawing/2014/main" id="{6ECE201E-E9A6-1581-E78F-629D064F5CA0}"/>
              </a:ext>
            </a:extLst>
          </p:cNvPr>
          <p:cNvSpPr txBox="1">
            <a:spLocks noChangeArrowheads="1"/>
          </p:cNvSpPr>
          <p:nvPr/>
        </p:nvSpPr>
        <p:spPr bwMode="auto">
          <a:xfrm>
            <a:off x="228600" y="406400"/>
            <a:ext cx="2339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27-3   HTTP</a:t>
            </a:r>
          </a:p>
        </p:txBody>
      </p:sp>
      <p:sp>
        <p:nvSpPr>
          <p:cNvPr id="858116" name="Text Box 4">
            <a:extLst>
              <a:ext uri="{FF2B5EF4-FFF2-40B4-BE49-F238E27FC236}">
                <a16:creationId xmlns:a16="http://schemas.microsoft.com/office/drawing/2014/main" id="{3FD671B2-ECC3-CFFF-31DD-58A893E5E47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8117" name="Rectangle 5">
            <a:extLst>
              <a:ext uri="{FF2B5EF4-FFF2-40B4-BE49-F238E27FC236}">
                <a16:creationId xmlns:a16="http://schemas.microsoft.com/office/drawing/2014/main" id="{B9269033-65AD-2B0A-B41B-B177E9982EDB}"/>
              </a:ext>
            </a:extLst>
          </p:cNvPr>
          <p:cNvSpPr>
            <a:spLocks noChangeArrowheads="1"/>
          </p:cNvSpPr>
          <p:nvPr/>
        </p:nvSpPr>
        <p:spPr bwMode="auto">
          <a:xfrm>
            <a:off x="152400" y="14478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Hypertext Transfer Protocol (HTTP) is a protocol used mainly to access data on the World Wide Web. HTTP functions as a combination of FTP and SMTP. </a:t>
            </a:r>
          </a:p>
        </p:txBody>
      </p:sp>
      <p:sp>
        <p:nvSpPr>
          <p:cNvPr id="858118" name="Rectangle 6">
            <a:extLst>
              <a:ext uri="{FF2B5EF4-FFF2-40B4-BE49-F238E27FC236}">
                <a16:creationId xmlns:a16="http://schemas.microsoft.com/office/drawing/2014/main" id="{7DA01A66-7E4B-BFDA-E948-9CD190E54E4B}"/>
              </a:ext>
            </a:extLst>
          </p:cNvPr>
          <p:cNvSpPr>
            <a:spLocks noChangeArrowheads="1"/>
          </p:cNvSpPr>
          <p:nvPr/>
        </p:nvSpPr>
        <p:spPr bwMode="auto">
          <a:xfrm>
            <a:off x="152400" y="4679950"/>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HTTP Transaction</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Persistent Versus Nonpersistent Connection</a:t>
            </a:r>
            <a:endParaRPr lang="en-US" altLang="en-US" sz="2400">
              <a:solidFill>
                <a:srgbClr val="0033CC"/>
              </a:solidFill>
              <a:latin typeface="Times New Roman" panose="02020603050405020304" pitchFamily="18" charset="0"/>
            </a:endParaRPr>
          </a:p>
        </p:txBody>
      </p:sp>
      <p:sp>
        <p:nvSpPr>
          <p:cNvPr id="858119" name="Text Box 7">
            <a:extLst>
              <a:ext uri="{FF2B5EF4-FFF2-40B4-BE49-F238E27FC236}">
                <a16:creationId xmlns:a16="http://schemas.microsoft.com/office/drawing/2014/main" id="{A3F3BA58-49EF-DD2B-8E82-F8F5616560BD}"/>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476768-D7AF-1887-BFB0-5291EBA31DD5}"/>
              </a:ext>
            </a:extLst>
          </p:cNvPr>
          <p:cNvSpPr>
            <a:spLocks noGrp="1"/>
          </p:cNvSpPr>
          <p:nvPr>
            <p:ph type="sldNum" sz="quarter" idx="10"/>
          </p:nvPr>
        </p:nvSpPr>
        <p:spPr/>
        <p:txBody>
          <a:bodyPr/>
          <a:lstStyle/>
          <a:p>
            <a:r>
              <a:rPr lang="en-US" altLang="en-US"/>
              <a:t>27.</a:t>
            </a:r>
            <a:fld id="{56C52962-D611-1647-A729-3BD3FFBCD095}" type="slidenum">
              <a:rPr lang="en-US" altLang="en-US"/>
              <a:pPr/>
              <a:t>18</a:t>
            </a:fld>
            <a:endParaRPr lang="en-US" altLang="en-US"/>
          </a:p>
        </p:txBody>
      </p:sp>
      <p:sp>
        <p:nvSpPr>
          <p:cNvPr id="893954" name="Rectangle 2">
            <a:extLst>
              <a:ext uri="{FF2B5EF4-FFF2-40B4-BE49-F238E27FC236}">
                <a16:creationId xmlns:a16="http://schemas.microsoft.com/office/drawing/2014/main" id="{327F99E9-D238-DBD3-F375-F6249BB4706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5" name="Rectangle 3">
            <a:extLst>
              <a:ext uri="{FF2B5EF4-FFF2-40B4-BE49-F238E27FC236}">
                <a16:creationId xmlns:a16="http://schemas.microsoft.com/office/drawing/2014/main" id="{A08003B3-2936-BFD0-F08E-452B4A08795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6" name="Rectangle 4">
            <a:extLst>
              <a:ext uri="{FF2B5EF4-FFF2-40B4-BE49-F238E27FC236}">
                <a16:creationId xmlns:a16="http://schemas.microsoft.com/office/drawing/2014/main" id="{3E5188FE-3915-6C13-1485-0FE98508E5F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7" name="Rectangle 5">
            <a:extLst>
              <a:ext uri="{FF2B5EF4-FFF2-40B4-BE49-F238E27FC236}">
                <a16:creationId xmlns:a16="http://schemas.microsoft.com/office/drawing/2014/main" id="{F4139772-75B7-3F3F-7386-F3BCAEBE51F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8" name="Rectangle 6">
            <a:extLst>
              <a:ext uri="{FF2B5EF4-FFF2-40B4-BE49-F238E27FC236}">
                <a16:creationId xmlns:a16="http://schemas.microsoft.com/office/drawing/2014/main" id="{BDAA25AF-6C45-A8CF-9384-32DCC8966AE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9" name="Rectangle 7">
            <a:extLst>
              <a:ext uri="{FF2B5EF4-FFF2-40B4-BE49-F238E27FC236}">
                <a16:creationId xmlns:a16="http://schemas.microsoft.com/office/drawing/2014/main" id="{9020905D-C632-9A66-1A19-92B8C6D91A0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60" name="Rectangle 8">
            <a:extLst>
              <a:ext uri="{FF2B5EF4-FFF2-40B4-BE49-F238E27FC236}">
                <a16:creationId xmlns:a16="http://schemas.microsoft.com/office/drawing/2014/main" id="{61E3A954-1406-8F74-F96E-9E8D49907ED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61" name="Line 9">
            <a:extLst>
              <a:ext uri="{FF2B5EF4-FFF2-40B4-BE49-F238E27FC236}">
                <a16:creationId xmlns:a16="http://schemas.microsoft.com/office/drawing/2014/main" id="{ED918948-C4A5-A72C-90D7-9B2102944C6B}"/>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62" name="Line 10">
            <a:extLst>
              <a:ext uri="{FF2B5EF4-FFF2-40B4-BE49-F238E27FC236}">
                <a16:creationId xmlns:a16="http://schemas.microsoft.com/office/drawing/2014/main" id="{D32871AC-06B0-48EF-3F11-528224A674E0}"/>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63" name="Rectangle 11">
            <a:extLst>
              <a:ext uri="{FF2B5EF4-FFF2-40B4-BE49-F238E27FC236}">
                <a16:creationId xmlns:a16="http://schemas.microsoft.com/office/drawing/2014/main" id="{7F953694-9575-01F1-84B4-DC10BE2C4770}"/>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HTTP uses the services of TCP on well-known port 80.</a:t>
            </a:r>
          </a:p>
        </p:txBody>
      </p:sp>
      <p:grpSp>
        <p:nvGrpSpPr>
          <p:cNvPr id="893964" name="Group 12">
            <a:extLst>
              <a:ext uri="{FF2B5EF4-FFF2-40B4-BE49-F238E27FC236}">
                <a16:creationId xmlns:a16="http://schemas.microsoft.com/office/drawing/2014/main" id="{E5E2076E-FA84-7972-FF79-37F5AAD70AE0}"/>
              </a:ext>
            </a:extLst>
          </p:cNvPr>
          <p:cNvGrpSpPr>
            <a:grpSpLocks/>
          </p:cNvGrpSpPr>
          <p:nvPr/>
        </p:nvGrpSpPr>
        <p:grpSpPr bwMode="auto">
          <a:xfrm>
            <a:off x="457200" y="1981200"/>
            <a:ext cx="1143000" cy="566738"/>
            <a:chOff x="1200" y="1248"/>
            <a:chExt cx="720" cy="357"/>
          </a:xfrm>
        </p:grpSpPr>
        <p:pic>
          <p:nvPicPr>
            <p:cNvPr id="893965" name="Picture 13">
              <a:extLst>
                <a:ext uri="{FF2B5EF4-FFF2-40B4-BE49-F238E27FC236}">
                  <a16:creationId xmlns:a16="http://schemas.microsoft.com/office/drawing/2014/main" id="{B4CCF0C9-B8CD-EA4E-F951-3002F02CE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3966" name="Text Box 14">
              <a:extLst>
                <a:ext uri="{FF2B5EF4-FFF2-40B4-BE49-F238E27FC236}">
                  <a16:creationId xmlns:a16="http://schemas.microsoft.com/office/drawing/2014/main" id="{940662B9-BA15-4B5B-3788-72DA56701CF6}"/>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3BD9CD-A340-2655-14EB-4D3E741A3A0F}"/>
              </a:ext>
            </a:extLst>
          </p:cNvPr>
          <p:cNvSpPr>
            <a:spLocks noGrp="1"/>
          </p:cNvSpPr>
          <p:nvPr>
            <p:ph type="sldNum" sz="quarter" idx="10"/>
          </p:nvPr>
        </p:nvSpPr>
        <p:spPr/>
        <p:txBody>
          <a:bodyPr/>
          <a:lstStyle/>
          <a:p>
            <a:r>
              <a:rPr lang="en-US" altLang="en-US"/>
              <a:t>27.</a:t>
            </a:r>
            <a:fld id="{F975DC88-5377-7D48-BE20-258F52124391}" type="slidenum">
              <a:rPr lang="en-US" altLang="en-US"/>
              <a:pPr/>
              <a:t>19</a:t>
            </a:fld>
            <a:endParaRPr lang="en-US" altLang="en-US"/>
          </a:p>
        </p:txBody>
      </p:sp>
      <p:sp>
        <p:nvSpPr>
          <p:cNvPr id="879618" name="Line 2">
            <a:extLst>
              <a:ext uri="{FF2B5EF4-FFF2-40B4-BE49-F238E27FC236}">
                <a16:creationId xmlns:a16="http://schemas.microsoft.com/office/drawing/2014/main" id="{7B60F199-74C9-A2DA-D46E-FFEDD606C429}"/>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19" name="Line 3">
            <a:extLst>
              <a:ext uri="{FF2B5EF4-FFF2-40B4-BE49-F238E27FC236}">
                <a16:creationId xmlns:a16="http://schemas.microsoft.com/office/drawing/2014/main" id="{4E364764-A07C-1256-0519-13DF5F047E1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20" name="Text Box 4">
            <a:extLst>
              <a:ext uri="{FF2B5EF4-FFF2-40B4-BE49-F238E27FC236}">
                <a16:creationId xmlns:a16="http://schemas.microsoft.com/office/drawing/2014/main" id="{1FC8D559-B7D9-8329-4F6E-BBACA8E4D185}"/>
              </a:ext>
            </a:extLst>
          </p:cNvPr>
          <p:cNvSpPr txBox="1">
            <a:spLocks noChangeArrowheads="1"/>
          </p:cNvSpPr>
          <p:nvPr/>
        </p:nvSpPr>
        <p:spPr bwMode="auto">
          <a:xfrm>
            <a:off x="304800" y="762000"/>
            <a:ext cx="3870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27.12  </a:t>
            </a:r>
            <a:r>
              <a:rPr lang="en-US" altLang="en-US" sz="2000" i="1">
                <a:latin typeface="Times New Roman" panose="02020603050405020304" pitchFamily="18" charset="0"/>
              </a:rPr>
              <a:t>HTTP transaction</a:t>
            </a:r>
          </a:p>
        </p:txBody>
      </p:sp>
      <p:sp>
        <p:nvSpPr>
          <p:cNvPr id="879621" name="Line 5">
            <a:extLst>
              <a:ext uri="{FF2B5EF4-FFF2-40B4-BE49-F238E27FC236}">
                <a16:creationId xmlns:a16="http://schemas.microsoft.com/office/drawing/2014/main" id="{CC205A49-01E4-3414-8F9C-DE217729C27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9622" name="Picture 6">
            <a:extLst>
              <a:ext uri="{FF2B5EF4-FFF2-40B4-BE49-F238E27FC236}">
                <a16:creationId xmlns:a16="http://schemas.microsoft.com/office/drawing/2014/main" id="{D525FCCA-93F6-E3B2-D964-3714BDC66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13" y="2252663"/>
            <a:ext cx="6554787" cy="270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F80A9C-C129-F073-3D05-9A78EF9BDD7D}"/>
              </a:ext>
            </a:extLst>
          </p:cNvPr>
          <p:cNvSpPr>
            <a:spLocks noGrp="1"/>
          </p:cNvSpPr>
          <p:nvPr>
            <p:ph type="sldNum" sz="quarter" idx="10"/>
          </p:nvPr>
        </p:nvSpPr>
        <p:spPr/>
        <p:txBody>
          <a:bodyPr/>
          <a:lstStyle/>
          <a:p>
            <a:r>
              <a:rPr lang="en-US" altLang="en-US"/>
              <a:t>27.</a:t>
            </a:r>
            <a:fld id="{BFEA6F01-A9E8-3444-93DE-B335E1E1ED7D}" type="slidenum">
              <a:rPr lang="en-US" altLang="en-US"/>
              <a:pPr/>
              <a:t>2</a:t>
            </a:fld>
            <a:endParaRPr lang="en-US" altLang="en-US"/>
          </a:p>
        </p:txBody>
      </p:sp>
      <p:sp>
        <p:nvSpPr>
          <p:cNvPr id="565250" name="Rectangle 2">
            <a:extLst>
              <a:ext uri="{FF2B5EF4-FFF2-40B4-BE49-F238E27FC236}">
                <a16:creationId xmlns:a16="http://schemas.microsoft.com/office/drawing/2014/main" id="{00A4B8AC-0D79-50D4-7627-657F9B0A8B6F}"/>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A972B1CF-18E9-7001-8016-E69885B176E1}"/>
              </a:ext>
            </a:extLst>
          </p:cNvPr>
          <p:cNvSpPr txBox="1">
            <a:spLocks noChangeArrowheads="1"/>
          </p:cNvSpPr>
          <p:nvPr/>
        </p:nvSpPr>
        <p:spPr bwMode="auto">
          <a:xfrm>
            <a:off x="228600" y="406400"/>
            <a:ext cx="4556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27-1   ARCHITECTURE</a:t>
            </a:r>
          </a:p>
        </p:txBody>
      </p:sp>
      <p:sp>
        <p:nvSpPr>
          <p:cNvPr id="565252" name="Text Box 4">
            <a:extLst>
              <a:ext uri="{FF2B5EF4-FFF2-40B4-BE49-F238E27FC236}">
                <a16:creationId xmlns:a16="http://schemas.microsoft.com/office/drawing/2014/main" id="{6D47077C-CBCD-93DA-17EB-5CB764C69719}"/>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565253" name="Rectangle 5">
            <a:extLst>
              <a:ext uri="{FF2B5EF4-FFF2-40B4-BE49-F238E27FC236}">
                <a16:creationId xmlns:a16="http://schemas.microsoft.com/office/drawing/2014/main" id="{F8681B04-5411-9CDB-15B4-55FCEF7C8D5E}"/>
              </a:ext>
            </a:extLst>
          </p:cNvPr>
          <p:cNvSpPr>
            <a:spLocks noChangeArrowheads="1"/>
          </p:cNvSpPr>
          <p:nvPr/>
        </p:nvSpPr>
        <p:spPr bwMode="auto">
          <a:xfrm>
            <a:off x="304800" y="16764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WWW</a:t>
            </a:r>
            <a:r>
              <a:rPr lang="en-US" altLang="en-US" sz="2800" i="1">
                <a:effectLst>
                  <a:outerShdw blurRad="38100" dist="38100" dir="2700000" algn="tl">
                    <a:srgbClr val="C0C0C0"/>
                  </a:outerShdw>
                </a:effectLst>
                <a:latin typeface="Times New Roman" panose="02020603050405020304" pitchFamily="18" charset="0"/>
              </a:rPr>
              <a:t> today is a distributed client/server service, in which a client using a browser can access a service using a server. However, the service provided is distributed over many locations called sites.</a:t>
            </a:r>
          </a:p>
        </p:txBody>
      </p:sp>
      <p:sp>
        <p:nvSpPr>
          <p:cNvPr id="565277" name="Rectangle 29">
            <a:extLst>
              <a:ext uri="{FF2B5EF4-FFF2-40B4-BE49-F238E27FC236}">
                <a16:creationId xmlns:a16="http://schemas.microsoft.com/office/drawing/2014/main" id="{0B959F64-451C-2BA8-11C2-619F238E916C}"/>
              </a:ext>
            </a:extLst>
          </p:cNvPr>
          <p:cNvSpPr>
            <a:spLocks noChangeArrowheads="1"/>
          </p:cNvSpPr>
          <p:nvPr/>
        </p:nvSpPr>
        <p:spPr bwMode="auto">
          <a:xfrm>
            <a:off x="152400" y="4438650"/>
            <a:ext cx="6705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Client (Browser)</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Server</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Uniform Resource Locator</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Cookies</a:t>
            </a:r>
          </a:p>
        </p:txBody>
      </p:sp>
      <p:sp>
        <p:nvSpPr>
          <p:cNvPr id="565278" name="Text Box 30">
            <a:extLst>
              <a:ext uri="{FF2B5EF4-FFF2-40B4-BE49-F238E27FC236}">
                <a16:creationId xmlns:a16="http://schemas.microsoft.com/office/drawing/2014/main" id="{C9C3EA4D-7B41-AEE6-6DF2-CF57DADEF836}"/>
              </a:ext>
            </a:extLst>
          </p:cNvPr>
          <p:cNvSpPr txBox="1">
            <a:spLocks noChangeArrowheads="1"/>
          </p:cNvSpPr>
          <p:nvPr/>
        </p:nvSpPr>
        <p:spPr bwMode="auto">
          <a:xfrm>
            <a:off x="165100" y="39624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7A029B-BBC6-C0C7-E475-4A00D54B0052}"/>
              </a:ext>
            </a:extLst>
          </p:cNvPr>
          <p:cNvSpPr>
            <a:spLocks noGrp="1"/>
          </p:cNvSpPr>
          <p:nvPr>
            <p:ph type="sldNum" sz="quarter" idx="10"/>
          </p:nvPr>
        </p:nvSpPr>
        <p:spPr/>
        <p:txBody>
          <a:bodyPr/>
          <a:lstStyle/>
          <a:p>
            <a:r>
              <a:rPr lang="en-US" altLang="en-US"/>
              <a:t>27.</a:t>
            </a:r>
            <a:fld id="{B7F7BD5E-2D5B-9241-B065-609E2BF965E9}" type="slidenum">
              <a:rPr lang="en-US" altLang="en-US"/>
              <a:pPr/>
              <a:t>20</a:t>
            </a:fld>
            <a:endParaRPr lang="en-US" altLang="en-US"/>
          </a:p>
        </p:txBody>
      </p:sp>
      <p:sp>
        <p:nvSpPr>
          <p:cNvPr id="880642" name="Line 2">
            <a:extLst>
              <a:ext uri="{FF2B5EF4-FFF2-40B4-BE49-F238E27FC236}">
                <a16:creationId xmlns:a16="http://schemas.microsoft.com/office/drawing/2014/main" id="{94F82681-A321-D776-CD3F-BD5AD0F70462}"/>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3" name="Line 3">
            <a:extLst>
              <a:ext uri="{FF2B5EF4-FFF2-40B4-BE49-F238E27FC236}">
                <a16:creationId xmlns:a16="http://schemas.microsoft.com/office/drawing/2014/main" id="{D17E7CAF-FBAC-AE42-9C9B-70D52C6BB9CE}"/>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4" name="Text Box 4">
            <a:extLst>
              <a:ext uri="{FF2B5EF4-FFF2-40B4-BE49-F238E27FC236}">
                <a16:creationId xmlns:a16="http://schemas.microsoft.com/office/drawing/2014/main" id="{340B74E1-D1F9-8A00-0033-096972C6AF4A}"/>
              </a:ext>
            </a:extLst>
          </p:cNvPr>
          <p:cNvSpPr txBox="1">
            <a:spLocks noChangeArrowheads="1"/>
          </p:cNvSpPr>
          <p:nvPr/>
        </p:nvSpPr>
        <p:spPr bwMode="auto">
          <a:xfrm>
            <a:off x="304800" y="762000"/>
            <a:ext cx="5265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27.13  </a:t>
            </a:r>
            <a:r>
              <a:rPr lang="en-US" altLang="en-US" sz="2000" i="1">
                <a:latin typeface="Times New Roman" panose="02020603050405020304" pitchFamily="18" charset="0"/>
              </a:rPr>
              <a:t>Request and response messages</a:t>
            </a:r>
          </a:p>
        </p:txBody>
      </p:sp>
      <p:sp>
        <p:nvSpPr>
          <p:cNvPr id="880645" name="Line 5">
            <a:extLst>
              <a:ext uri="{FF2B5EF4-FFF2-40B4-BE49-F238E27FC236}">
                <a16:creationId xmlns:a16="http://schemas.microsoft.com/office/drawing/2014/main" id="{85BDC8A4-4A09-A2B6-CED6-CE216DC01F7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0646" name="Picture 6">
            <a:extLst>
              <a:ext uri="{FF2B5EF4-FFF2-40B4-BE49-F238E27FC236}">
                <a16:creationId xmlns:a16="http://schemas.microsoft.com/office/drawing/2014/main" id="{2EC15674-3A08-062E-B51F-F4B4970E5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75" y="1660525"/>
            <a:ext cx="8455025"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0E9A69-0DC6-C39E-56EF-C2E771BA225D}"/>
              </a:ext>
            </a:extLst>
          </p:cNvPr>
          <p:cNvSpPr>
            <a:spLocks noGrp="1"/>
          </p:cNvSpPr>
          <p:nvPr>
            <p:ph type="sldNum" sz="quarter" idx="10"/>
          </p:nvPr>
        </p:nvSpPr>
        <p:spPr/>
        <p:txBody>
          <a:bodyPr/>
          <a:lstStyle/>
          <a:p>
            <a:r>
              <a:rPr lang="en-US" altLang="en-US"/>
              <a:t>27.</a:t>
            </a:r>
            <a:fld id="{330C7840-DD3C-2741-B7FB-0813B2E5DE2C}" type="slidenum">
              <a:rPr lang="en-US" altLang="en-US"/>
              <a:pPr/>
              <a:t>21</a:t>
            </a:fld>
            <a:endParaRPr lang="en-US" altLang="en-US"/>
          </a:p>
        </p:txBody>
      </p:sp>
      <p:sp>
        <p:nvSpPr>
          <p:cNvPr id="881666" name="Line 2">
            <a:extLst>
              <a:ext uri="{FF2B5EF4-FFF2-40B4-BE49-F238E27FC236}">
                <a16:creationId xmlns:a16="http://schemas.microsoft.com/office/drawing/2014/main" id="{BE951E0D-B76C-36D3-2012-882324818BE2}"/>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7" name="Line 3">
            <a:extLst>
              <a:ext uri="{FF2B5EF4-FFF2-40B4-BE49-F238E27FC236}">
                <a16:creationId xmlns:a16="http://schemas.microsoft.com/office/drawing/2014/main" id="{56014274-C2CF-E6DE-5234-7CD42B3BAA5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8" name="Text Box 4">
            <a:extLst>
              <a:ext uri="{FF2B5EF4-FFF2-40B4-BE49-F238E27FC236}">
                <a16:creationId xmlns:a16="http://schemas.microsoft.com/office/drawing/2014/main" id="{A5010BBA-A024-5B82-983A-CBC8DE2174C0}"/>
              </a:ext>
            </a:extLst>
          </p:cNvPr>
          <p:cNvSpPr txBox="1">
            <a:spLocks noChangeArrowheads="1"/>
          </p:cNvSpPr>
          <p:nvPr/>
        </p:nvSpPr>
        <p:spPr bwMode="auto">
          <a:xfrm>
            <a:off x="304800" y="762000"/>
            <a:ext cx="4475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27.14  </a:t>
            </a:r>
            <a:r>
              <a:rPr lang="en-US" altLang="en-US" sz="2000" i="1">
                <a:latin typeface="Times New Roman" panose="02020603050405020304" pitchFamily="18" charset="0"/>
              </a:rPr>
              <a:t>Request and status lines</a:t>
            </a:r>
          </a:p>
        </p:txBody>
      </p:sp>
      <p:sp>
        <p:nvSpPr>
          <p:cNvPr id="881669" name="Line 5">
            <a:extLst>
              <a:ext uri="{FF2B5EF4-FFF2-40B4-BE49-F238E27FC236}">
                <a16:creationId xmlns:a16="http://schemas.microsoft.com/office/drawing/2014/main" id="{504EE212-BE2D-4D36-F0E9-BA25B510025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1670" name="Picture 6">
            <a:extLst>
              <a:ext uri="{FF2B5EF4-FFF2-40B4-BE49-F238E27FC236}">
                <a16:creationId xmlns:a16="http://schemas.microsoft.com/office/drawing/2014/main" id="{1B15B60C-C223-7865-8511-9429F6891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175" y="2363788"/>
            <a:ext cx="6499225" cy="258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F2D529-8726-62C6-77A5-D6F65358F0E5}"/>
              </a:ext>
            </a:extLst>
          </p:cNvPr>
          <p:cNvSpPr>
            <a:spLocks noGrp="1"/>
          </p:cNvSpPr>
          <p:nvPr>
            <p:ph type="sldNum" sz="quarter" idx="10"/>
          </p:nvPr>
        </p:nvSpPr>
        <p:spPr/>
        <p:txBody>
          <a:bodyPr/>
          <a:lstStyle/>
          <a:p>
            <a:r>
              <a:rPr lang="en-US" altLang="en-US"/>
              <a:t>27.</a:t>
            </a:r>
            <a:fld id="{AE2A3D0E-D722-2A4E-A553-8B291D714B8A}" type="slidenum">
              <a:rPr lang="en-US" altLang="en-US"/>
              <a:pPr/>
              <a:t>22</a:t>
            </a:fld>
            <a:endParaRPr lang="en-US" altLang="en-US"/>
          </a:p>
        </p:txBody>
      </p:sp>
      <p:sp>
        <p:nvSpPr>
          <p:cNvPr id="882690" name="Text Box 2">
            <a:extLst>
              <a:ext uri="{FF2B5EF4-FFF2-40B4-BE49-F238E27FC236}">
                <a16:creationId xmlns:a16="http://schemas.microsoft.com/office/drawing/2014/main" id="{CBD2F2DC-96F7-F9E5-5918-140DA8356877}"/>
              </a:ext>
            </a:extLst>
          </p:cNvPr>
          <p:cNvSpPr txBox="1">
            <a:spLocks noChangeArrowheads="1"/>
          </p:cNvSpPr>
          <p:nvPr/>
        </p:nvSpPr>
        <p:spPr bwMode="auto">
          <a:xfrm>
            <a:off x="760413" y="762000"/>
            <a:ext cx="2592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27.1  </a:t>
            </a:r>
            <a:r>
              <a:rPr lang="en-US" altLang="en-US" sz="2000" i="1">
                <a:latin typeface="Times New Roman" panose="02020603050405020304" pitchFamily="18" charset="0"/>
              </a:rPr>
              <a:t>Methods</a:t>
            </a:r>
          </a:p>
        </p:txBody>
      </p:sp>
      <p:pic>
        <p:nvPicPr>
          <p:cNvPr id="882693" name="Picture 5">
            <a:extLst>
              <a:ext uri="{FF2B5EF4-FFF2-40B4-BE49-F238E27FC236}">
                <a16:creationId xmlns:a16="http://schemas.microsoft.com/office/drawing/2014/main" id="{6DD01FCB-2A77-C7DE-E221-F979B780E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850" y="1219200"/>
            <a:ext cx="7880350" cy="32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5121CE-298A-385E-7676-A71681E70717}"/>
              </a:ext>
            </a:extLst>
          </p:cNvPr>
          <p:cNvSpPr>
            <a:spLocks noGrp="1"/>
          </p:cNvSpPr>
          <p:nvPr>
            <p:ph type="sldNum" sz="quarter" idx="10"/>
          </p:nvPr>
        </p:nvSpPr>
        <p:spPr/>
        <p:txBody>
          <a:bodyPr/>
          <a:lstStyle/>
          <a:p>
            <a:r>
              <a:rPr lang="en-US" altLang="en-US"/>
              <a:t>27.</a:t>
            </a:r>
            <a:fld id="{639EA4C6-55F5-2445-AB13-E9F136BEECBD}" type="slidenum">
              <a:rPr lang="en-US" altLang="en-US"/>
              <a:pPr/>
              <a:t>23</a:t>
            </a:fld>
            <a:endParaRPr lang="en-US" altLang="en-US"/>
          </a:p>
        </p:txBody>
      </p:sp>
      <p:sp>
        <p:nvSpPr>
          <p:cNvPr id="883714" name="Text Box 2">
            <a:extLst>
              <a:ext uri="{FF2B5EF4-FFF2-40B4-BE49-F238E27FC236}">
                <a16:creationId xmlns:a16="http://schemas.microsoft.com/office/drawing/2014/main" id="{21426307-6BA6-6D1C-7ABB-FAA7A49F5472}"/>
              </a:ext>
            </a:extLst>
          </p:cNvPr>
          <p:cNvSpPr txBox="1">
            <a:spLocks noChangeArrowheads="1"/>
          </p:cNvSpPr>
          <p:nvPr/>
        </p:nvSpPr>
        <p:spPr bwMode="auto">
          <a:xfrm>
            <a:off x="762000" y="1219200"/>
            <a:ext cx="2979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27.2  </a:t>
            </a:r>
            <a:r>
              <a:rPr lang="en-US" altLang="en-US" sz="2000" i="1">
                <a:latin typeface="Times New Roman" panose="02020603050405020304" pitchFamily="18" charset="0"/>
              </a:rPr>
              <a:t>Status codes</a:t>
            </a:r>
          </a:p>
        </p:txBody>
      </p:sp>
      <p:pic>
        <p:nvPicPr>
          <p:cNvPr id="883716" name="Picture 4">
            <a:extLst>
              <a:ext uri="{FF2B5EF4-FFF2-40B4-BE49-F238E27FC236}">
                <a16:creationId xmlns:a16="http://schemas.microsoft.com/office/drawing/2014/main" id="{987B79DA-C473-C65C-8A26-6A74BFE22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708150"/>
            <a:ext cx="7888287" cy="362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C57045-A013-61BC-F09F-D702B2A3879F}"/>
              </a:ext>
            </a:extLst>
          </p:cNvPr>
          <p:cNvSpPr>
            <a:spLocks noGrp="1"/>
          </p:cNvSpPr>
          <p:nvPr>
            <p:ph type="sldNum" sz="quarter" idx="10"/>
          </p:nvPr>
        </p:nvSpPr>
        <p:spPr/>
        <p:txBody>
          <a:bodyPr/>
          <a:lstStyle/>
          <a:p>
            <a:r>
              <a:rPr lang="en-US" altLang="en-US"/>
              <a:t>27.</a:t>
            </a:r>
            <a:fld id="{9EB95491-1DBD-9648-A2E8-A09EAEA06267}" type="slidenum">
              <a:rPr lang="en-US" altLang="en-US"/>
              <a:pPr/>
              <a:t>24</a:t>
            </a:fld>
            <a:endParaRPr lang="en-US" altLang="en-US"/>
          </a:p>
        </p:txBody>
      </p:sp>
      <p:sp>
        <p:nvSpPr>
          <p:cNvPr id="898050" name="Text Box 2">
            <a:extLst>
              <a:ext uri="{FF2B5EF4-FFF2-40B4-BE49-F238E27FC236}">
                <a16:creationId xmlns:a16="http://schemas.microsoft.com/office/drawing/2014/main" id="{5C358368-D7B9-FA66-2879-86FAE206F3B2}"/>
              </a:ext>
            </a:extLst>
          </p:cNvPr>
          <p:cNvSpPr txBox="1">
            <a:spLocks noChangeArrowheads="1"/>
          </p:cNvSpPr>
          <p:nvPr/>
        </p:nvSpPr>
        <p:spPr bwMode="auto">
          <a:xfrm>
            <a:off x="990600" y="304800"/>
            <a:ext cx="425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27.2  </a:t>
            </a:r>
            <a:r>
              <a:rPr lang="en-US" altLang="en-US" sz="2000" i="1">
                <a:latin typeface="Times New Roman" panose="02020603050405020304" pitchFamily="18" charset="0"/>
              </a:rPr>
              <a:t>Status codes </a:t>
            </a:r>
            <a:r>
              <a:rPr lang="en-US" altLang="en-US" sz="2000" i="1">
                <a:solidFill>
                  <a:schemeClr val="hlink"/>
                </a:solidFill>
                <a:latin typeface="Times New Roman" panose="02020603050405020304" pitchFamily="18" charset="0"/>
              </a:rPr>
              <a:t>(continued)</a:t>
            </a:r>
          </a:p>
        </p:txBody>
      </p:sp>
      <p:pic>
        <p:nvPicPr>
          <p:cNvPr id="898052" name="Picture 4">
            <a:extLst>
              <a:ext uri="{FF2B5EF4-FFF2-40B4-BE49-F238E27FC236}">
                <a16:creationId xmlns:a16="http://schemas.microsoft.com/office/drawing/2014/main" id="{5A84D489-FEC3-EA59-6C11-20F750413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762000"/>
            <a:ext cx="7715250" cy="563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0B6E3C-5FFE-0072-E0BE-C357ABAFA976}"/>
              </a:ext>
            </a:extLst>
          </p:cNvPr>
          <p:cNvSpPr>
            <a:spLocks noGrp="1"/>
          </p:cNvSpPr>
          <p:nvPr>
            <p:ph type="sldNum" sz="quarter" idx="10"/>
          </p:nvPr>
        </p:nvSpPr>
        <p:spPr/>
        <p:txBody>
          <a:bodyPr/>
          <a:lstStyle/>
          <a:p>
            <a:r>
              <a:rPr lang="en-US" altLang="en-US"/>
              <a:t>27.</a:t>
            </a:r>
            <a:fld id="{1E987144-165C-D949-8126-1614BCBDDA25}" type="slidenum">
              <a:rPr lang="en-US" altLang="en-US"/>
              <a:pPr/>
              <a:t>25</a:t>
            </a:fld>
            <a:endParaRPr lang="en-US" altLang="en-US"/>
          </a:p>
        </p:txBody>
      </p:sp>
      <p:sp>
        <p:nvSpPr>
          <p:cNvPr id="873474" name="Line 2">
            <a:extLst>
              <a:ext uri="{FF2B5EF4-FFF2-40B4-BE49-F238E27FC236}">
                <a16:creationId xmlns:a16="http://schemas.microsoft.com/office/drawing/2014/main" id="{D09055FA-A553-E991-B8DE-D019CD557F0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5" name="Line 3">
            <a:extLst>
              <a:ext uri="{FF2B5EF4-FFF2-40B4-BE49-F238E27FC236}">
                <a16:creationId xmlns:a16="http://schemas.microsoft.com/office/drawing/2014/main" id="{51CFBA31-D892-A577-CD26-85DE7CC58591}"/>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6" name="Text Box 4">
            <a:extLst>
              <a:ext uri="{FF2B5EF4-FFF2-40B4-BE49-F238E27FC236}">
                <a16:creationId xmlns:a16="http://schemas.microsoft.com/office/drawing/2014/main" id="{2F41DD61-07DF-163B-C903-0DB78BD31BB9}"/>
              </a:ext>
            </a:extLst>
          </p:cNvPr>
          <p:cNvSpPr txBox="1">
            <a:spLocks noChangeArrowheads="1"/>
          </p:cNvSpPr>
          <p:nvPr/>
        </p:nvSpPr>
        <p:spPr bwMode="auto">
          <a:xfrm>
            <a:off x="304800" y="762000"/>
            <a:ext cx="350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27.15  </a:t>
            </a:r>
            <a:r>
              <a:rPr lang="en-US" altLang="en-US" sz="2000" i="1">
                <a:latin typeface="Times New Roman" panose="02020603050405020304" pitchFamily="18" charset="0"/>
              </a:rPr>
              <a:t>Header format</a:t>
            </a:r>
          </a:p>
        </p:txBody>
      </p:sp>
      <p:sp>
        <p:nvSpPr>
          <p:cNvPr id="873477" name="Line 5">
            <a:extLst>
              <a:ext uri="{FF2B5EF4-FFF2-40B4-BE49-F238E27FC236}">
                <a16:creationId xmlns:a16="http://schemas.microsoft.com/office/drawing/2014/main" id="{3E8A1541-D4F1-70A3-CADB-C7BD344ADEF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3478" name="Picture 6">
            <a:extLst>
              <a:ext uri="{FF2B5EF4-FFF2-40B4-BE49-F238E27FC236}">
                <a16:creationId xmlns:a16="http://schemas.microsoft.com/office/drawing/2014/main" id="{28665C9B-9329-A72A-2A2C-650D3FCBD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150" y="2633663"/>
            <a:ext cx="62357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5F0AF0-07D8-216B-033B-56C5D451C0A8}"/>
              </a:ext>
            </a:extLst>
          </p:cNvPr>
          <p:cNvSpPr>
            <a:spLocks noGrp="1"/>
          </p:cNvSpPr>
          <p:nvPr>
            <p:ph type="sldNum" sz="quarter" idx="10"/>
          </p:nvPr>
        </p:nvSpPr>
        <p:spPr/>
        <p:txBody>
          <a:bodyPr/>
          <a:lstStyle/>
          <a:p>
            <a:r>
              <a:rPr lang="en-US" altLang="en-US"/>
              <a:t>27.</a:t>
            </a:r>
            <a:fld id="{0A4099F1-2A86-D24D-AD27-91B9BC5A4F63}" type="slidenum">
              <a:rPr lang="en-US" altLang="en-US"/>
              <a:pPr/>
              <a:t>26</a:t>
            </a:fld>
            <a:endParaRPr lang="en-US" altLang="en-US"/>
          </a:p>
        </p:txBody>
      </p:sp>
      <p:sp>
        <p:nvSpPr>
          <p:cNvPr id="884738" name="Text Box 2">
            <a:extLst>
              <a:ext uri="{FF2B5EF4-FFF2-40B4-BE49-F238E27FC236}">
                <a16:creationId xmlns:a16="http://schemas.microsoft.com/office/drawing/2014/main" id="{3725A69C-8017-4BB0-F977-6EC4CEE4FB83}"/>
              </a:ext>
            </a:extLst>
          </p:cNvPr>
          <p:cNvSpPr txBox="1">
            <a:spLocks noChangeArrowheads="1"/>
          </p:cNvSpPr>
          <p:nvPr/>
        </p:nvSpPr>
        <p:spPr bwMode="auto">
          <a:xfrm>
            <a:off x="1219200" y="1600200"/>
            <a:ext cx="3341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27.3 </a:t>
            </a:r>
            <a:r>
              <a:rPr lang="en-US" altLang="en-US" sz="2000" i="1">
                <a:latin typeface="Times New Roman" panose="02020603050405020304" pitchFamily="18" charset="0"/>
              </a:rPr>
              <a:t>General headers</a:t>
            </a:r>
          </a:p>
        </p:txBody>
      </p:sp>
      <p:pic>
        <p:nvPicPr>
          <p:cNvPr id="884740" name="Picture 4">
            <a:extLst>
              <a:ext uri="{FF2B5EF4-FFF2-40B4-BE49-F238E27FC236}">
                <a16:creationId xmlns:a16="http://schemas.microsoft.com/office/drawing/2014/main" id="{5AD30869-26E9-B91C-AAF1-7B14095231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063" y="1979613"/>
            <a:ext cx="6992937"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851576-24C8-4808-6FEB-232AF7849318}"/>
              </a:ext>
            </a:extLst>
          </p:cNvPr>
          <p:cNvSpPr>
            <a:spLocks noGrp="1"/>
          </p:cNvSpPr>
          <p:nvPr>
            <p:ph type="sldNum" sz="quarter" idx="10"/>
          </p:nvPr>
        </p:nvSpPr>
        <p:spPr/>
        <p:txBody>
          <a:bodyPr/>
          <a:lstStyle/>
          <a:p>
            <a:r>
              <a:rPr lang="en-US" altLang="en-US"/>
              <a:t>27.</a:t>
            </a:r>
            <a:fld id="{8FC70E27-D72D-AB4D-9E5C-6A2B8125FD59}" type="slidenum">
              <a:rPr lang="en-US" altLang="en-US"/>
              <a:pPr/>
              <a:t>27</a:t>
            </a:fld>
            <a:endParaRPr lang="en-US" altLang="en-US"/>
          </a:p>
        </p:txBody>
      </p:sp>
      <p:sp>
        <p:nvSpPr>
          <p:cNvPr id="885762" name="Text Box 2">
            <a:extLst>
              <a:ext uri="{FF2B5EF4-FFF2-40B4-BE49-F238E27FC236}">
                <a16:creationId xmlns:a16="http://schemas.microsoft.com/office/drawing/2014/main" id="{22AB5696-016E-6A29-654C-F89C06A0B55E}"/>
              </a:ext>
            </a:extLst>
          </p:cNvPr>
          <p:cNvSpPr txBox="1">
            <a:spLocks noChangeArrowheads="1"/>
          </p:cNvSpPr>
          <p:nvPr/>
        </p:nvSpPr>
        <p:spPr bwMode="auto">
          <a:xfrm>
            <a:off x="1016000" y="304800"/>
            <a:ext cx="340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27.4  </a:t>
            </a:r>
            <a:r>
              <a:rPr lang="en-US" altLang="en-US" sz="2000" i="1">
                <a:latin typeface="Times New Roman" panose="02020603050405020304" pitchFamily="18" charset="0"/>
              </a:rPr>
              <a:t>Request headers</a:t>
            </a:r>
          </a:p>
        </p:txBody>
      </p:sp>
      <p:pic>
        <p:nvPicPr>
          <p:cNvPr id="885764" name="Picture 4">
            <a:extLst>
              <a:ext uri="{FF2B5EF4-FFF2-40B4-BE49-F238E27FC236}">
                <a16:creationId xmlns:a16="http://schemas.microsoft.com/office/drawing/2014/main" id="{0E5FF756-19C2-FF0D-D33D-B61902C31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762000"/>
            <a:ext cx="7550150" cy="556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540299-4543-03D8-C3F3-0A964BA99E75}"/>
              </a:ext>
            </a:extLst>
          </p:cNvPr>
          <p:cNvSpPr>
            <a:spLocks noGrp="1"/>
          </p:cNvSpPr>
          <p:nvPr>
            <p:ph type="sldNum" sz="quarter" idx="10"/>
          </p:nvPr>
        </p:nvSpPr>
        <p:spPr/>
        <p:txBody>
          <a:bodyPr/>
          <a:lstStyle/>
          <a:p>
            <a:r>
              <a:rPr lang="en-US" altLang="en-US"/>
              <a:t>27.</a:t>
            </a:r>
            <a:fld id="{8018BCAE-62B8-DB40-BD89-C5D7F054135D}" type="slidenum">
              <a:rPr lang="en-US" altLang="en-US"/>
              <a:pPr/>
              <a:t>28</a:t>
            </a:fld>
            <a:endParaRPr lang="en-US" altLang="en-US"/>
          </a:p>
        </p:txBody>
      </p:sp>
      <p:sp>
        <p:nvSpPr>
          <p:cNvPr id="886786" name="Text Box 2">
            <a:extLst>
              <a:ext uri="{FF2B5EF4-FFF2-40B4-BE49-F238E27FC236}">
                <a16:creationId xmlns:a16="http://schemas.microsoft.com/office/drawing/2014/main" id="{67717FB4-556F-8E7C-20A2-B456871C3F9B}"/>
              </a:ext>
            </a:extLst>
          </p:cNvPr>
          <p:cNvSpPr txBox="1">
            <a:spLocks noChangeArrowheads="1"/>
          </p:cNvSpPr>
          <p:nvPr/>
        </p:nvSpPr>
        <p:spPr bwMode="auto">
          <a:xfrm>
            <a:off x="1295400" y="1371600"/>
            <a:ext cx="3559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27.5  </a:t>
            </a:r>
            <a:r>
              <a:rPr lang="en-US" altLang="en-US" sz="2000" i="1">
                <a:latin typeface="Times New Roman" panose="02020603050405020304" pitchFamily="18" charset="0"/>
              </a:rPr>
              <a:t>Response headers</a:t>
            </a:r>
          </a:p>
        </p:txBody>
      </p:sp>
      <p:pic>
        <p:nvPicPr>
          <p:cNvPr id="886788" name="Picture 4">
            <a:extLst>
              <a:ext uri="{FF2B5EF4-FFF2-40B4-BE49-F238E27FC236}">
                <a16:creationId xmlns:a16="http://schemas.microsoft.com/office/drawing/2014/main" id="{91E39928-55AE-98D8-E47E-E3B67310A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138" y="1868488"/>
            <a:ext cx="6900862" cy="239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E799E1-0A66-5DED-7347-192D896D062B}"/>
              </a:ext>
            </a:extLst>
          </p:cNvPr>
          <p:cNvSpPr>
            <a:spLocks noGrp="1"/>
          </p:cNvSpPr>
          <p:nvPr>
            <p:ph type="sldNum" sz="quarter" idx="10"/>
          </p:nvPr>
        </p:nvSpPr>
        <p:spPr/>
        <p:txBody>
          <a:bodyPr/>
          <a:lstStyle/>
          <a:p>
            <a:r>
              <a:rPr lang="en-US" altLang="en-US"/>
              <a:t>27.</a:t>
            </a:r>
            <a:fld id="{E1AE1AAD-E4C7-EC46-8AAD-538DA6ECB285}" type="slidenum">
              <a:rPr lang="en-US" altLang="en-US"/>
              <a:pPr/>
              <a:t>29</a:t>
            </a:fld>
            <a:endParaRPr lang="en-US" altLang="en-US"/>
          </a:p>
        </p:txBody>
      </p:sp>
      <p:sp>
        <p:nvSpPr>
          <p:cNvPr id="887810" name="Text Box 2">
            <a:extLst>
              <a:ext uri="{FF2B5EF4-FFF2-40B4-BE49-F238E27FC236}">
                <a16:creationId xmlns:a16="http://schemas.microsoft.com/office/drawing/2014/main" id="{4ADE79E3-0E85-4507-48C6-C8EEC4BB96FF}"/>
              </a:ext>
            </a:extLst>
          </p:cNvPr>
          <p:cNvSpPr txBox="1">
            <a:spLocks noChangeArrowheads="1"/>
          </p:cNvSpPr>
          <p:nvPr/>
        </p:nvSpPr>
        <p:spPr bwMode="auto">
          <a:xfrm>
            <a:off x="1062038" y="1066800"/>
            <a:ext cx="3205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27.6  </a:t>
            </a:r>
            <a:r>
              <a:rPr lang="en-US" altLang="en-US" sz="2000" i="1">
                <a:latin typeface="Times New Roman" panose="02020603050405020304" pitchFamily="18" charset="0"/>
              </a:rPr>
              <a:t>Entity headers</a:t>
            </a:r>
          </a:p>
        </p:txBody>
      </p:sp>
      <p:pic>
        <p:nvPicPr>
          <p:cNvPr id="887812" name="Picture 4">
            <a:extLst>
              <a:ext uri="{FF2B5EF4-FFF2-40B4-BE49-F238E27FC236}">
                <a16:creationId xmlns:a16="http://schemas.microsoft.com/office/drawing/2014/main" id="{207CA809-8F11-E6F8-0CA7-1ACA4343D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1524000"/>
            <a:ext cx="7496175" cy="410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72F868-204A-BEFA-970F-25181C65B28F}"/>
              </a:ext>
            </a:extLst>
          </p:cNvPr>
          <p:cNvSpPr>
            <a:spLocks noGrp="1"/>
          </p:cNvSpPr>
          <p:nvPr>
            <p:ph type="sldNum" sz="quarter" idx="10"/>
          </p:nvPr>
        </p:nvSpPr>
        <p:spPr/>
        <p:txBody>
          <a:bodyPr/>
          <a:lstStyle/>
          <a:p>
            <a:r>
              <a:rPr lang="en-US" altLang="en-US"/>
              <a:t>27.</a:t>
            </a:r>
            <a:fld id="{155E9730-9930-6C4B-8E1D-DD3D671692F0}" type="slidenum">
              <a:rPr lang="en-US" altLang="en-US"/>
              <a:pPr/>
              <a:t>3</a:t>
            </a:fld>
            <a:endParaRPr lang="en-US" altLang="en-US"/>
          </a:p>
        </p:txBody>
      </p:sp>
      <p:sp>
        <p:nvSpPr>
          <p:cNvPr id="859138" name="Line 2">
            <a:extLst>
              <a:ext uri="{FF2B5EF4-FFF2-40B4-BE49-F238E27FC236}">
                <a16:creationId xmlns:a16="http://schemas.microsoft.com/office/drawing/2014/main" id="{CDD9444C-D9E6-273E-1A09-B30E53D42F32}"/>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9139" name="Line 3">
            <a:extLst>
              <a:ext uri="{FF2B5EF4-FFF2-40B4-BE49-F238E27FC236}">
                <a16:creationId xmlns:a16="http://schemas.microsoft.com/office/drawing/2014/main" id="{4E85F4F2-1622-6CDD-1319-F82A9584C5B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9140" name="Text Box 4">
            <a:extLst>
              <a:ext uri="{FF2B5EF4-FFF2-40B4-BE49-F238E27FC236}">
                <a16:creationId xmlns:a16="http://schemas.microsoft.com/office/drawing/2014/main" id="{6046FE91-F0B8-2D16-2721-D1B9E5F8DB82}"/>
              </a:ext>
            </a:extLst>
          </p:cNvPr>
          <p:cNvSpPr txBox="1">
            <a:spLocks noChangeArrowheads="1"/>
          </p:cNvSpPr>
          <p:nvPr/>
        </p:nvSpPr>
        <p:spPr bwMode="auto">
          <a:xfrm>
            <a:off x="304800" y="762000"/>
            <a:ext cx="4132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27.1  </a:t>
            </a:r>
            <a:r>
              <a:rPr lang="en-US" altLang="en-US" sz="2000" i="1">
                <a:latin typeface="Times New Roman" panose="02020603050405020304" pitchFamily="18" charset="0"/>
              </a:rPr>
              <a:t>Architecture of WWW</a:t>
            </a:r>
          </a:p>
        </p:txBody>
      </p:sp>
      <p:sp>
        <p:nvSpPr>
          <p:cNvPr id="859141" name="Line 5">
            <a:extLst>
              <a:ext uri="{FF2B5EF4-FFF2-40B4-BE49-F238E27FC236}">
                <a16:creationId xmlns:a16="http://schemas.microsoft.com/office/drawing/2014/main" id="{23EC366B-E0D1-448E-F698-32B0FC5B753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59142" name="Picture 6">
            <a:extLst>
              <a:ext uri="{FF2B5EF4-FFF2-40B4-BE49-F238E27FC236}">
                <a16:creationId xmlns:a16="http://schemas.microsoft.com/office/drawing/2014/main" id="{16739667-C384-394B-A08F-2EC4AB6E6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88" y="1752600"/>
            <a:ext cx="6526212" cy="392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EB8803-35FD-996D-0934-19E7178F362F}"/>
              </a:ext>
            </a:extLst>
          </p:cNvPr>
          <p:cNvSpPr>
            <a:spLocks noGrp="1"/>
          </p:cNvSpPr>
          <p:nvPr>
            <p:ph type="sldNum" sz="quarter" idx="10"/>
          </p:nvPr>
        </p:nvSpPr>
        <p:spPr/>
        <p:txBody>
          <a:bodyPr/>
          <a:lstStyle/>
          <a:p>
            <a:r>
              <a:rPr lang="en-US" altLang="en-US"/>
              <a:t>27.</a:t>
            </a:r>
            <a:fld id="{4500EF16-01CA-8749-869E-5AB2BD952AA4}" type="slidenum">
              <a:rPr lang="en-US" altLang="en-US"/>
              <a:pPr/>
              <a:t>30</a:t>
            </a:fld>
            <a:endParaRPr lang="en-US" altLang="en-US"/>
          </a:p>
        </p:txBody>
      </p:sp>
      <p:sp>
        <p:nvSpPr>
          <p:cNvPr id="888834" name="Rectangle 2">
            <a:extLst>
              <a:ext uri="{FF2B5EF4-FFF2-40B4-BE49-F238E27FC236}">
                <a16:creationId xmlns:a16="http://schemas.microsoft.com/office/drawing/2014/main" id="{2F39EA37-534E-3A0C-B4D6-9061BEEFA84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5" name="Rectangle 3">
            <a:extLst>
              <a:ext uri="{FF2B5EF4-FFF2-40B4-BE49-F238E27FC236}">
                <a16:creationId xmlns:a16="http://schemas.microsoft.com/office/drawing/2014/main" id="{9F82CB24-CB57-2365-7BD1-A1C6E85CEC8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6" name="Rectangle 4">
            <a:extLst>
              <a:ext uri="{FF2B5EF4-FFF2-40B4-BE49-F238E27FC236}">
                <a16:creationId xmlns:a16="http://schemas.microsoft.com/office/drawing/2014/main" id="{FB547C24-BAA0-2041-3F7D-A0A9906A2F4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7" name="Rectangle 5">
            <a:extLst>
              <a:ext uri="{FF2B5EF4-FFF2-40B4-BE49-F238E27FC236}">
                <a16:creationId xmlns:a16="http://schemas.microsoft.com/office/drawing/2014/main" id="{000F8467-0C74-D043-E8C0-1DF3AD28BA6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8" name="Rectangle 6">
            <a:extLst>
              <a:ext uri="{FF2B5EF4-FFF2-40B4-BE49-F238E27FC236}">
                <a16:creationId xmlns:a16="http://schemas.microsoft.com/office/drawing/2014/main" id="{5FC53272-7101-8BD3-160C-3B4C88B5C8E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9" name="Rectangle 7">
            <a:extLst>
              <a:ext uri="{FF2B5EF4-FFF2-40B4-BE49-F238E27FC236}">
                <a16:creationId xmlns:a16="http://schemas.microsoft.com/office/drawing/2014/main" id="{580B048D-58E4-C33D-0C9B-6F6E4F00CC1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40" name="Rectangle 8">
            <a:extLst>
              <a:ext uri="{FF2B5EF4-FFF2-40B4-BE49-F238E27FC236}">
                <a16:creationId xmlns:a16="http://schemas.microsoft.com/office/drawing/2014/main" id="{EFE41F31-D248-7403-4B5C-FDC2C06DC8D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41" name="Rectangle 9">
            <a:extLst>
              <a:ext uri="{FF2B5EF4-FFF2-40B4-BE49-F238E27FC236}">
                <a16:creationId xmlns:a16="http://schemas.microsoft.com/office/drawing/2014/main" id="{04BE4901-238D-02B2-7D81-4077AFD332E3}"/>
              </a:ext>
            </a:extLst>
          </p:cNvPr>
          <p:cNvSpPr>
            <a:spLocks noChangeArrowheads="1"/>
          </p:cNvSpPr>
          <p:nvPr/>
        </p:nvSpPr>
        <p:spPr bwMode="auto">
          <a:xfrm>
            <a:off x="152400" y="1143000"/>
            <a:ext cx="87630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This example retrieves a document. We use the GET method to retrieve an image with the path /usr/bin/image1. The request line shows the method (GET), the URL, and the HTTP version (1.1). The header has two lines that show that the client can accept images in the GIF or JPEG format. The request does not have a body. The response message contains the status line and four lines of header. The header lines define the date, server, MIME version, and length of the document. The body of the document follows the header (see Figure 27.16).</a:t>
            </a:r>
          </a:p>
        </p:txBody>
      </p:sp>
      <p:sp>
        <p:nvSpPr>
          <p:cNvPr id="888843" name="Text Box 11">
            <a:extLst>
              <a:ext uri="{FF2B5EF4-FFF2-40B4-BE49-F238E27FC236}">
                <a16:creationId xmlns:a16="http://schemas.microsoft.com/office/drawing/2014/main" id="{D9FBA5A5-D2F5-C2A8-D02C-3236C5D8D103}"/>
              </a:ext>
            </a:extLst>
          </p:cNvPr>
          <p:cNvSpPr txBox="1">
            <a:spLocks noChangeArrowheads="1"/>
          </p:cNvSpPr>
          <p:nvPr/>
        </p:nvSpPr>
        <p:spPr bwMode="auto">
          <a:xfrm>
            <a:off x="1143000" y="-7620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27.1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97B3E2-6627-C3B3-3012-547294C1C806}"/>
              </a:ext>
            </a:extLst>
          </p:cNvPr>
          <p:cNvSpPr>
            <a:spLocks noGrp="1"/>
          </p:cNvSpPr>
          <p:nvPr>
            <p:ph type="sldNum" sz="quarter" idx="10"/>
          </p:nvPr>
        </p:nvSpPr>
        <p:spPr/>
        <p:txBody>
          <a:bodyPr/>
          <a:lstStyle/>
          <a:p>
            <a:r>
              <a:rPr lang="en-US" altLang="en-US"/>
              <a:t>27.</a:t>
            </a:r>
            <a:fld id="{ACF2D106-21AE-3244-BCC4-D26F9C039E48}" type="slidenum">
              <a:rPr lang="en-US" altLang="en-US"/>
              <a:pPr/>
              <a:t>31</a:t>
            </a:fld>
            <a:endParaRPr lang="en-US" altLang="en-US"/>
          </a:p>
        </p:txBody>
      </p:sp>
      <p:sp>
        <p:nvSpPr>
          <p:cNvPr id="874498" name="Line 2">
            <a:extLst>
              <a:ext uri="{FF2B5EF4-FFF2-40B4-BE49-F238E27FC236}">
                <a16:creationId xmlns:a16="http://schemas.microsoft.com/office/drawing/2014/main" id="{170CF85D-A060-A385-842A-1C91234B57CB}"/>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499" name="Line 3">
            <a:extLst>
              <a:ext uri="{FF2B5EF4-FFF2-40B4-BE49-F238E27FC236}">
                <a16:creationId xmlns:a16="http://schemas.microsoft.com/office/drawing/2014/main" id="{F404B96A-7012-4865-D0FB-FC71F69A16CB}"/>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500" name="Text Box 4">
            <a:extLst>
              <a:ext uri="{FF2B5EF4-FFF2-40B4-BE49-F238E27FC236}">
                <a16:creationId xmlns:a16="http://schemas.microsoft.com/office/drawing/2014/main" id="{A7AA919A-C805-4BAC-18E4-A9F76A08AD56}"/>
              </a:ext>
            </a:extLst>
          </p:cNvPr>
          <p:cNvSpPr txBox="1">
            <a:spLocks noChangeArrowheads="1"/>
          </p:cNvSpPr>
          <p:nvPr/>
        </p:nvSpPr>
        <p:spPr bwMode="auto">
          <a:xfrm>
            <a:off x="304800" y="762000"/>
            <a:ext cx="3398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27.16  </a:t>
            </a:r>
            <a:r>
              <a:rPr lang="en-US" altLang="en-US" sz="2000" i="1">
                <a:latin typeface="Times New Roman" panose="02020603050405020304" pitchFamily="18" charset="0"/>
              </a:rPr>
              <a:t>Example 27.1</a:t>
            </a:r>
          </a:p>
        </p:txBody>
      </p:sp>
      <p:sp>
        <p:nvSpPr>
          <p:cNvPr id="874501" name="Line 5">
            <a:extLst>
              <a:ext uri="{FF2B5EF4-FFF2-40B4-BE49-F238E27FC236}">
                <a16:creationId xmlns:a16="http://schemas.microsoft.com/office/drawing/2014/main" id="{F3F888FC-AB1D-D590-1F61-3881FFAD012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4502" name="Picture 6">
            <a:extLst>
              <a:ext uri="{FF2B5EF4-FFF2-40B4-BE49-F238E27FC236}">
                <a16:creationId xmlns:a16="http://schemas.microsoft.com/office/drawing/2014/main" id="{379317F8-240C-5F65-D9B8-EFDC0B606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1785938"/>
            <a:ext cx="4862512" cy="362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848DAA-3734-87A8-6379-58C9C64E0537}"/>
              </a:ext>
            </a:extLst>
          </p:cNvPr>
          <p:cNvSpPr>
            <a:spLocks noGrp="1"/>
          </p:cNvSpPr>
          <p:nvPr>
            <p:ph type="sldNum" sz="quarter" idx="10"/>
          </p:nvPr>
        </p:nvSpPr>
        <p:spPr/>
        <p:txBody>
          <a:bodyPr/>
          <a:lstStyle/>
          <a:p>
            <a:r>
              <a:rPr lang="en-US" altLang="en-US"/>
              <a:t>27.</a:t>
            </a:r>
            <a:fld id="{4DF26402-8B6A-AA47-A0B6-EC9E0E90AC25}" type="slidenum">
              <a:rPr lang="en-US" altLang="en-US"/>
              <a:pPr/>
              <a:t>32</a:t>
            </a:fld>
            <a:endParaRPr lang="en-US" altLang="en-US"/>
          </a:p>
        </p:txBody>
      </p:sp>
      <p:sp>
        <p:nvSpPr>
          <p:cNvPr id="889858" name="Rectangle 2">
            <a:extLst>
              <a:ext uri="{FF2B5EF4-FFF2-40B4-BE49-F238E27FC236}">
                <a16:creationId xmlns:a16="http://schemas.microsoft.com/office/drawing/2014/main" id="{CF887AFB-42F8-7060-DCEF-D6C20FD7E86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59" name="Rectangle 3">
            <a:extLst>
              <a:ext uri="{FF2B5EF4-FFF2-40B4-BE49-F238E27FC236}">
                <a16:creationId xmlns:a16="http://schemas.microsoft.com/office/drawing/2014/main" id="{50F890C6-1520-23C2-8F8C-9375E722DE8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0" name="Rectangle 4">
            <a:extLst>
              <a:ext uri="{FF2B5EF4-FFF2-40B4-BE49-F238E27FC236}">
                <a16:creationId xmlns:a16="http://schemas.microsoft.com/office/drawing/2014/main" id="{A0EF2A6F-4228-7C88-12AB-0A7B4864276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1" name="Rectangle 5">
            <a:extLst>
              <a:ext uri="{FF2B5EF4-FFF2-40B4-BE49-F238E27FC236}">
                <a16:creationId xmlns:a16="http://schemas.microsoft.com/office/drawing/2014/main" id="{CE6FB04A-E49F-F05E-78A7-5C2CCF9E275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2" name="Rectangle 6">
            <a:extLst>
              <a:ext uri="{FF2B5EF4-FFF2-40B4-BE49-F238E27FC236}">
                <a16:creationId xmlns:a16="http://schemas.microsoft.com/office/drawing/2014/main" id="{5521FCE5-4E89-5741-1D1D-A41573D7CEE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3" name="Rectangle 7">
            <a:extLst>
              <a:ext uri="{FF2B5EF4-FFF2-40B4-BE49-F238E27FC236}">
                <a16:creationId xmlns:a16="http://schemas.microsoft.com/office/drawing/2014/main" id="{0B97D2C2-11AF-329A-A096-E88192E13A0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4" name="Rectangle 8">
            <a:extLst>
              <a:ext uri="{FF2B5EF4-FFF2-40B4-BE49-F238E27FC236}">
                <a16:creationId xmlns:a16="http://schemas.microsoft.com/office/drawing/2014/main" id="{821E29FC-D6DB-5CD2-A46C-FBFC75D52B3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5" name="Rectangle 9">
            <a:extLst>
              <a:ext uri="{FF2B5EF4-FFF2-40B4-BE49-F238E27FC236}">
                <a16:creationId xmlns:a16="http://schemas.microsoft.com/office/drawing/2014/main" id="{5F9271B7-AD91-02D0-943D-F56565B10AEE}"/>
              </a:ext>
            </a:extLst>
          </p:cNvPr>
          <p:cNvSpPr>
            <a:spLocks noChangeArrowheads="1"/>
          </p:cNvSpPr>
          <p:nvPr/>
        </p:nvSpPr>
        <p:spPr bwMode="auto">
          <a:xfrm>
            <a:off x="228600" y="1143000"/>
            <a:ext cx="86868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In this example, the client wants to send data to the server. We use the POST method. The request line shows the method (POST), URL, and HTTP version (1.1). There are four lines of headers. The request body contains the input information. The response message contains the status line and four lines of headers. The created document, which is a CGI document, is included as the body (see Figure 27.17).</a:t>
            </a:r>
          </a:p>
        </p:txBody>
      </p:sp>
      <p:sp>
        <p:nvSpPr>
          <p:cNvPr id="889867" name="Text Box 11">
            <a:extLst>
              <a:ext uri="{FF2B5EF4-FFF2-40B4-BE49-F238E27FC236}">
                <a16:creationId xmlns:a16="http://schemas.microsoft.com/office/drawing/2014/main" id="{EE84529D-B5B1-9FDE-1539-48F697A0E230}"/>
              </a:ext>
            </a:extLst>
          </p:cNvPr>
          <p:cNvSpPr txBox="1">
            <a:spLocks noChangeArrowheads="1"/>
          </p:cNvSpPr>
          <p:nvPr/>
        </p:nvSpPr>
        <p:spPr bwMode="auto">
          <a:xfrm>
            <a:off x="1143000" y="-7620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27.2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DD6100-3BF8-A828-7A0A-7C32BA34BF0B}"/>
              </a:ext>
            </a:extLst>
          </p:cNvPr>
          <p:cNvSpPr>
            <a:spLocks noGrp="1"/>
          </p:cNvSpPr>
          <p:nvPr>
            <p:ph type="sldNum" sz="quarter" idx="10"/>
          </p:nvPr>
        </p:nvSpPr>
        <p:spPr/>
        <p:txBody>
          <a:bodyPr/>
          <a:lstStyle/>
          <a:p>
            <a:r>
              <a:rPr lang="en-US" altLang="en-US"/>
              <a:t>27.</a:t>
            </a:r>
            <a:fld id="{7DA2C371-B93B-B84A-9C52-F4B8703A58B6}" type="slidenum">
              <a:rPr lang="en-US" altLang="en-US"/>
              <a:pPr/>
              <a:t>33</a:t>
            </a:fld>
            <a:endParaRPr lang="en-US" altLang="en-US"/>
          </a:p>
        </p:txBody>
      </p:sp>
      <p:sp>
        <p:nvSpPr>
          <p:cNvPr id="875522" name="Line 2">
            <a:extLst>
              <a:ext uri="{FF2B5EF4-FFF2-40B4-BE49-F238E27FC236}">
                <a16:creationId xmlns:a16="http://schemas.microsoft.com/office/drawing/2014/main" id="{AD96D23B-442A-E713-2C86-08F132B9765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3" name="Line 3">
            <a:extLst>
              <a:ext uri="{FF2B5EF4-FFF2-40B4-BE49-F238E27FC236}">
                <a16:creationId xmlns:a16="http://schemas.microsoft.com/office/drawing/2014/main" id="{9DC1A162-32BD-E396-424F-FF4CB9D5CD4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4" name="Text Box 4">
            <a:extLst>
              <a:ext uri="{FF2B5EF4-FFF2-40B4-BE49-F238E27FC236}">
                <a16:creationId xmlns:a16="http://schemas.microsoft.com/office/drawing/2014/main" id="{636AA873-74A4-95D5-F64A-BA14A66D0F36}"/>
              </a:ext>
            </a:extLst>
          </p:cNvPr>
          <p:cNvSpPr txBox="1">
            <a:spLocks noChangeArrowheads="1"/>
          </p:cNvSpPr>
          <p:nvPr/>
        </p:nvSpPr>
        <p:spPr bwMode="auto">
          <a:xfrm>
            <a:off x="304800" y="762000"/>
            <a:ext cx="3398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27.17  </a:t>
            </a:r>
            <a:r>
              <a:rPr lang="en-US" altLang="en-US" sz="2000" i="1">
                <a:latin typeface="Times New Roman" panose="02020603050405020304" pitchFamily="18" charset="0"/>
              </a:rPr>
              <a:t>Example 27.2</a:t>
            </a:r>
          </a:p>
        </p:txBody>
      </p:sp>
      <p:sp>
        <p:nvSpPr>
          <p:cNvPr id="875525" name="Line 5">
            <a:extLst>
              <a:ext uri="{FF2B5EF4-FFF2-40B4-BE49-F238E27FC236}">
                <a16:creationId xmlns:a16="http://schemas.microsoft.com/office/drawing/2014/main" id="{46D5D061-32EF-8C24-2575-959C4963F60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5526" name="Picture 6">
            <a:extLst>
              <a:ext uri="{FF2B5EF4-FFF2-40B4-BE49-F238E27FC236}">
                <a16:creationId xmlns:a16="http://schemas.microsoft.com/office/drawing/2014/main" id="{2B32E14E-A33C-85CE-472F-24BFAFEE24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475" y="1571625"/>
            <a:ext cx="5064125"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BA4591-45AF-23F2-9D1B-DD637D6F3FA1}"/>
              </a:ext>
            </a:extLst>
          </p:cNvPr>
          <p:cNvSpPr>
            <a:spLocks noGrp="1"/>
          </p:cNvSpPr>
          <p:nvPr>
            <p:ph type="sldNum" sz="quarter" idx="10"/>
          </p:nvPr>
        </p:nvSpPr>
        <p:spPr/>
        <p:txBody>
          <a:bodyPr/>
          <a:lstStyle/>
          <a:p>
            <a:r>
              <a:rPr lang="en-US" altLang="en-US"/>
              <a:t>27.</a:t>
            </a:r>
            <a:fld id="{FF4B938E-5C74-2549-A6B2-B704E98AA60D}" type="slidenum">
              <a:rPr lang="en-US" altLang="en-US"/>
              <a:pPr/>
              <a:t>34</a:t>
            </a:fld>
            <a:endParaRPr lang="en-US" altLang="en-US"/>
          </a:p>
        </p:txBody>
      </p:sp>
      <p:sp>
        <p:nvSpPr>
          <p:cNvPr id="890882" name="Rectangle 2">
            <a:extLst>
              <a:ext uri="{FF2B5EF4-FFF2-40B4-BE49-F238E27FC236}">
                <a16:creationId xmlns:a16="http://schemas.microsoft.com/office/drawing/2014/main" id="{EF753301-7C74-DA3E-F0AC-8B438B30083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3" name="Rectangle 3">
            <a:extLst>
              <a:ext uri="{FF2B5EF4-FFF2-40B4-BE49-F238E27FC236}">
                <a16:creationId xmlns:a16="http://schemas.microsoft.com/office/drawing/2014/main" id="{DE4A5CA1-F280-C429-E377-ED5D804AB7D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4" name="Rectangle 4">
            <a:extLst>
              <a:ext uri="{FF2B5EF4-FFF2-40B4-BE49-F238E27FC236}">
                <a16:creationId xmlns:a16="http://schemas.microsoft.com/office/drawing/2014/main" id="{2FC73508-A3B1-074A-9A32-F99A9B7CFAA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5" name="Rectangle 5">
            <a:extLst>
              <a:ext uri="{FF2B5EF4-FFF2-40B4-BE49-F238E27FC236}">
                <a16:creationId xmlns:a16="http://schemas.microsoft.com/office/drawing/2014/main" id="{63266F65-D197-7D0A-B5FD-819119AC152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6" name="Rectangle 6">
            <a:extLst>
              <a:ext uri="{FF2B5EF4-FFF2-40B4-BE49-F238E27FC236}">
                <a16:creationId xmlns:a16="http://schemas.microsoft.com/office/drawing/2014/main" id="{E96D191A-3CA6-84B5-D2B1-804C189D66F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7" name="Rectangle 7">
            <a:extLst>
              <a:ext uri="{FF2B5EF4-FFF2-40B4-BE49-F238E27FC236}">
                <a16:creationId xmlns:a16="http://schemas.microsoft.com/office/drawing/2014/main" id="{256D3CE0-FC09-D764-BEBC-1EEFA183580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8" name="Rectangle 8">
            <a:extLst>
              <a:ext uri="{FF2B5EF4-FFF2-40B4-BE49-F238E27FC236}">
                <a16:creationId xmlns:a16="http://schemas.microsoft.com/office/drawing/2014/main" id="{3DF0E66B-4443-66A5-75BF-32C9F5746B6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9" name="Rectangle 9">
            <a:extLst>
              <a:ext uri="{FF2B5EF4-FFF2-40B4-BE49-F238E27FC236}">
                <a16:creationId xmlns:a16="http://schemas.microsoft.com/office/drawing/2014/main" id="{8731A5D4-A785-4ED2-DBE1-8A4728E925E7}"/>
              </a:ext>
            </a:extLst>
          </p:cNvPr>
          <p:cNvSpPr>
            <a:spLocks noChangeArrowheads="1"/>
          </p:cNvSpPr>
          <p:nvPr/>
        </p:nvSpPr>
        <p:spPr bwMode="auto">
          <a:xfrm>
            <a:off x="228600" y="1143000"/>
            <a:ext cx="86868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HTTP uses ASCII characters. A client can directly connect to a server using TELNET, which logs into port 80 (</a:t>
            </a:r>
            <a:r>
              <a:rPr lang="en-US" altLang="en-US" sz="2800" i="1">
                <a:solidFill>
                  <a:schemeClr val="hlink"/>
                </a:solidFill>
                <a:latin typeface="Times New Roman" panose="02020603050405020304" pitchFamily="18" charset="0"/>
              </a:rPr>
              <a:t>see next slide</a:t>
            </a:r>
            <a:r>
              <a:rPr lang="en-US" altLang="en-US" sz="2800" i="1">
                <a:latin typeface="Times New Roman" panose="02020603050405020304" pitchFamily="18" charset="0"/>
              </a:rPr>
              <a:t>). The next three lines show that the connection is successful. We then type three lines. The first shows the request line (GET method), the second is the header (defining the host), the third is a blank, terminating the request. The server response is seven lines starting with the status line. The blank line at the end terminates the server response. The file of 14,230 lines is received after the blank line (not shown here). The last line is the output by the client.</a:t>
            </a:r>
          </a:p>
        </p:txBody>
      </p:sp>
      <p:sp>
        <p:nvSpPr>
          <p:cNvPr id="890891" name="Text Box 11">
            <a:extLst>
              <a:ext uri="{FF2B5EF4-FFF2-40B4-BE49-F238E27FC236}">
                <a16:creationId xmlns:a16="http://schemas.microsoft.com/office/drawing/2014/main" id="{7CDEE7A3-8B3C-9E1D-C016-D1CBB94C4F9D}"/>
              </a:ext>
            </a:extLst>
          </p:cNvPr>
          <p:cNvSpPr txBox="1">
            <a:spLocks noChangeArrowheads="1"/>
          </p:cNvSpPr>
          <p:nvPr/>
        </p:nvSpPr>
        <p:spPr bwMode="auto">
          <a:xfrm>
            <a:off x="1143000" y="-7620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27.3</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A18F1F-EC0C-35B5-9E3C-5A25405C056C}"/>
              </a:ext>
            </a:extLst>
          </p:cNvPr>
          <p:cNvSpPr>
            <a:spLocks noGrp="1"/>
          </p:cNvSpPr>
          <p:nvPr>
            <p:ph type="sldNum" sz="quarter" idx="10"/>
          </p:nvPr>
        </p:nvSpPr>
        <p:spPr/>
        <p:txBody>
          <a:bodyPr/>
          <a:lstStyle/>
          <a:p>
            <a:r>
              <a:rPr lang="en-US" altLang="en-US"/>
              <a:t>27.</a:t>
            </a:r>
            <a:fld id="{C76A0B75-9E0A-6441-B6DA-5E2107B53ECC}" type="slidenum">
              <a:rPr lang="en-US" altLang="en-US"/>
              <a:pPr/>
              <a:t>35</a:t>
            </a:fld>
            <a:endParaRPr lang="en-US" altLang="en-US"/>
          </a:p>
        </p:txBody>
      </p:sp>
      <p:sp>
        <p:nvSpPr>
          <p:cNvPr id="896002" name="Rectangle 2">
            <a:extLst>
              <a:ext uri="{FF2B5EF4-FFF2-40B4-BE49-F238E27FC236}">
                <a16:creationId xmlns:a16="http://schemas.microsoft.com/office/drawing/2014/main" id="{8A0EBBD7-BB3F-71E5-20CA-64F3400E26C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3" name="Rectangle 3">
            <a:extLst>
              <a:ext uri="{FF2B5EF4-FFF2-40B4-BE49-F238E27FC236}">
                <a16:creationId xmlns:a16="http://schemas.microsoft.com/office/drawing/2014/main" id="{BF0C98A3-40BB-C17E-F1B8-150E2BA2827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4" name="Rectangle 4">
            <a:extLst>
              <a:ext uri="{FF2B5EF4-FFF2-40B4-BE49-F238E27FC236}">
                <a16:creationId xmlns:a16="http://schemas.microsoft.com/office/drawing/2014/main" id="{5BAF6901-A2B1-156F-ABF3-1B6E21A804D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5" name="Rectangle 5">
            <a:extLst>
              <a:ext uri="{FF2B5EF4-FFF2-40B4-BE49-F238E27FC236}">
                <a16:creationId xmlns:a16="http://schemas.microsoft.com/office/drawing/2014/main" id="{EC44ADD2-FEAB-54C3-25F0-E0AF3D578A4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6" name="Rectangle 6">
            <a:extLst>
              <a:ext uri="{FF2B5EF4-FFF2-40B4-BE49-F238E27FC236}">
                <a16:creationId xmlns:a16="http://schemas.microsoft.com/office/drawing/2014/main" id="{97841838-548B-03F9-0424-5A84581C3EF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7" name="Rectangle 7">
            <a:extLst>
              <a:ext uri="{FF2B5EF4-FFF2-40B4-BE49-F238E27FC236}">
                <a16:creationId xmlns:a16="http://schemas.microsoft.com/office/drawing/2014/main" id="{CF2CF0E0-9013-BEE9-FF3B-38F2CB5FD30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8" name="Rectangle 8">
            <a:extLst>
              <a:ext uri="{FF2B5EF4-FFF2-40B4-BE49-F238E27FC236}">
                <a16:creationId xmlns:a16="http://schemas.microsoft.com/office/drawing/2014/main" id="{16BE1355-6AA0-88D0-65F1-0FAE5AF2EB4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11" name="Text Box 11">
            <a:extLst>
              <a:ext uri="{FF2B5EF4-FFF2-40B4-BE49-F238E27FC236}">
                <a16:creationId xmlns:a16="http://schemas.microsoft.com/office/drawing/2014/main" id="{7D596697-815B-42D7-06AF-3566BA820013}"/>
              </a:ext>
            </a:extLst>
          </p:cNvPr>
          <p:cNvSpPr txBox="1">
            <a:spLocks noChangeArrowheads="1"/>
          </p:cNvSpPr>
          <p:nvPr/>
        </p:nvSpPr>
        <p:spPr bwMode="auto">
          <a:xfrm>
            <a:off x="1143000" y="-76200"/>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27.3 (continued)</a:t>
            </a:r>
          </a:p>
        </p:txBody>
      </p:sp>
      <p:pic>
        <p:nvPicPr>
          <p:cNvPr id="896012" name="Picture 12">
            <a:extLst>
              <a:ext uri="{FF2B5EF4-FFF2-40B4-BE49-F238E27FC236}">
                <a16:creationId xmlns:a16="http://schemas.microsoft.com/office/drawing/2014/main" id="{B122E8FB-124E-E01F-4017-DA0F3E2BB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19200"/>
            <a:ext cx="8534400" cy="463232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D2806E-CF5B-9F6F-3753-F9F07BA483EB}"/>
              </a:ext>
            </a:extLst>
          </p:cNvPr>
          <p:cNvSpPr>
            <a:spLocks noGrp="1"/>
          </p:cNvSpPr>
          <p:nvPr>
            <p:ph type="sldNum" sz="quarter" idx="10"/>
          </p:nvPr>
        </p:nvSpPr>
        <p:spPr/>
        <p:txBody>
          <a:bodyPr/>
          <a:lstStyle/>
          <a:p>
            <a:r>
              <a:rPr lang="en-US" altLang="en-US"/>
              <a:t>27.</a:t>
            </a:r>
            <a:fld id="{DB907796-F8CB-DF4D-906B-D13609B9BBA7}" type="slidenum">
              <a:rPr lang="en-US" altLang="en-US"/>
              <a:pPr/>
              <a:t>36</a:t>
            </a:fld>
            <a:endParaRPr lang="en-US" altLang="en-US"/>
          </a:p>
        </p:txBody>
      </p:sp>
      <p:sp>
        <p:nvSpPr>
          <p:cNvPr id="894978" name="Rectangle 2">
            <a:extLst>
              <a:ext uri="{FF2B5EF4-FFF2-40B4-BE49-F238E27FC236}">
                <a16:creationId xmlns:a16="http://schemas.microsoft.com/office/drawing/2014/main" id="{C8394920-6FD7-DB13-D6FD-4B6250CFC71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79" name="Rectangle 3">
            <a:extLst>
              <a:ext uri="{FF2B5EF4-FFF2-40B4-BE49-F238E27FC236}">
                <a16:creationId xmlns:a16="http://schemas.microsoft.com/office/drawing/2014/main" id="{F44C5519-996F-3830-DADD-299B636A8F5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0" name="Rectangle 4">
            <a:extLst>
              <a:ext uri="{FF2B5EF4-FFF2-40B4-BE49-F238E27FC236}">
                <a16:creationId xmlns:a16="http://schemas.microsoft.com/office/drawing/2014/main" id="{51847DA4-A189-8504-6E22-1C353CBD157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1" name="Rectangle 5">
            <a:extLst>
              <a:ext uri="{FF2B5EF4-FFF2-40B4-BE49-F238E27FC236}">
                <a16:creationId xmlns:a16="http://schemas.microsoft.com/office/drawing/2014/main" id="{1583E89E-E00C-6B4A-7649-E55935E944A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2" name="Rectangle 6">
            <a:extLst>
              <a:ext uri="{FF2B5EF4-FFF2-40B4-BE49-F238E27FC236}">
                <a16:creationId xmlns:a16="http://schemas.microsoft.com/office/drawing/2014/main" id="{6CE35057-57F8-BD39-A027-A64A9F55BBE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3" name="Rectangle 7">
            <a:extLst>
              <a:ext uri="{FF2B5EF4-FFF2-40B4-BE49-F238E27FC236}">
                <a16:creationId xmlns:a16="http://schemas.microsoft.com/office/drawing/2014/main" id="{566DA883-9B8A-0C74-8B31-97339C84D8B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4" name="Rectangle 8">
            <a:extLst>
              <a:ext uri="{FF2B5EF4-FFF2-40B4-BE49-F238E27FC236}">
                <a16:creationId xmlns:a16="http://schemas.microsoft.com/office/drawing/2014/main" id="{07404364-8052-DB7E-8F11-0B9B60C6BC8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5" name="Line 9">
            <a:extLst>
              <a:ext uri="{FF2B5EF4-FFF2-40B4-BE49-F238E27FC236}">
                <a16:creationId xmlns:a16="http://schemas.microsoft.com/office/drawing/2014/main" id="{D8C270C2-D111-52AB-DCCE-16C3EF3C9F99}"/>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4986" name="Line 10">
            <a:extLst>
              <a:ext uri="{FF2B5EF4-FFF2-40B4-BE49-F238E27FC236}">
                <a16:creationId xmlns:a16="http://schemas.microsoft.com/office/drawing/2014/main" id="{11CF2EED-8EC4-9017-C0B2-BF1C6628AA92}"/>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4987" name="Rectangle 11">
            <a:extLst>
              <a:ext uri="{FF2B5EF4-FFF2-40B4-BE49-F238E27FC236}">
                <a16:creationId xmlns:a16="http://schemas.microsoft.com/office/drawing/2014/main" id="{57ADD3E6-5215-753A-5A65-129FC223FA49}"/>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HTTP version 1.1 specifies a persistent connection by default.</a:t>
            </a:r>
          </a:p>
        </p:txBody>
      </p:sp>
      <p:grpSp>
        <p:nvGrpSpPr>
          <p:cNvPr id="894988" name="Group 12">
            <a:extLst>
              <a:ext uri="{FF2B5EF4-FFF2-40B4-BE49-F238E27FC236}">
                <a16:creationId xmlns:a16="http://schemas.microsoft.com/office/drawing/2014/main" id="{D1B07C0B-B3A7-4C49-842E-A2F367C75C6B}"/>
              </a:ext>
            </a:extLst>
          </p:cNvPr>
          <p:cNvGrpSpPr>
            <a:grpSpLocks/>
          </p:cNvGrpSpPr>
          <p:nvPr/>
        </p:nvGrpSpPr>
        <p:grpSpPr bwMode="auto">
          <a:xfrm>
            <a:off x="457200" y="2024063"/>
            <a:ext cx="1143000" cy="566737"/>
            <a:chOff x="1200" y="1248"/>
            <a:chExt cx="720" cy="357"/>
          </a:xfrm>
        </p:grpSpPr>
        <p:pic>
          <p:nvPicPr>
            <p:cNvPr id="894989" name="Picture 13">
              <a:extLst>
                <a:ext uri="{FF2B5EF4-FFF2-40B4-BE49-F238E27FC236}">
                  <a16:creationId xmlns:a16="http://schemas.microsoft.com/office/drawing/2014/main" id="{E6F2927D-6730-8C6F-DD9E-77E48F2AA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4990" name="Text Box 14">
              <a:extLst>
                <a:ext uri="{FF2B5EF4-FFF2-40B4-BE49-F238E27FC236}">
                  <a16:creationId xmlns:a16="http://schemas.microsoft.com/office/drawing/2014/main" id="{61CC7203-ECB0-EE13-7FCD-4FFA9696275F}"/>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A85B9-41E9-5776-CF2C-F308727C7DAC}"/>
              </a:ext>
            </a:extLst>
          </p:cNvPr>
          <p:cNvSpPr>
            <a:spLocks noGrp="1"/>
          </p:cNvSpPr>
          <p:nvPr>
            <p:ph type="sldNum" sz="quarter" idx="10"/>
          </p:nvPr>
        </p:nvSpPr>
        <p:spPr/>
        <p:txBody>
          <a:bodyPr/>
          <a:lstStyle/>
          <a:p>
            <a:r>
              <a:rPr lang="en-US" altLang="en-US"/>
              <a:t>27.</a:t>
            </a:r>
            <a:fld id="{70ECA9E1-67E6-7A48-8D52-4D60DA6B611F}" type="slidenum">
              <a:rPr lang="en-US" altLang="en-US"/>
              <a:pPr/>
              <a:t>4</a:t>
            </a:fld>
            <a:endParaRPr lang="en-US" altLang="en-US"/>
          </a:p>
        </p:txBody>
      </p:sp>
      <p:sp>
        <p:nvSpPr>
          <p:cNvPr id="860162" name="Line 2">
            <a:extLst>
              <a:ext uri="{FF2B5EF4-FFF2-40B4-BE49-F238E27FC236}">
                <a16:creationId xmlns:a16="http://schemas.microsoft.com/office/drawing/2014/main" id="{C30F4E94-97B6-AED5-824E-FCC6A7761FB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63" name="Line 3">
            <a:extLst>
              <a:ext uri="{FF2B5EF4-FFF2-40B4-BE49-F238E27FC236}">
                <a16:creationId xmlns:a16="http://schemas.microsoft.com/office/drawing/2014/main" id="{11FAB5AA-0A97-1BF4-62A8-B362EEF9D142}"/>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64" name="Text Box 4">
            <a:extLst>
              <a:ext uri="{FF2B5EF4-FFF2-40B4-BE49-F238E27FC236}">
                <a16:creationId xmlns:a16="http://schemas.microsoft.com/office/drawing/2014/main" id="{B69B3A86-DF60-539E-36E7-5E7C9A31A2A0}"/>
              </a:ext>
            </a:extLst>
          </p:cNvPr>
          <p:cNvSpPr txBox="1">
            <a:spLocks noChangeArrowheads="1"/>
          </p:cNvSpPr>
          <p:nvPr/>
        </p:nvSpPr>
        <p:spPr bwMode="auto">
          <a:xfrm>
            <a:off x="304800" y="762000"/>
            <a:ext cx="2682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27.2  </a:t>
            </a:r>
            <a:r>
              <a:rPr lang="en-US" altLang="en-US" sz="2000" i="1">
                <a:latin typeface="Times New Roman" panose="02020603050405020304" pitchFamily="18" charset="0"/>
              </a:rPr>
              <a:t>Browser</a:t>
            </a:r>
          </a:p>
        </p:txBody>
      </p:sp>
      <p:sp>
        <p:nvSpPr>
          <p:cNvPr id="860165" name="Line 5">
            <a:extLst>
              <a:ext uri="{FF2B5EF4-FFF2-40B4-BE49-F238E27FC236}">
                <a16:creationId xmlns:a16="http://schemas.microsoft.com/office/drawing/2014/main" id="{A34A3145-179B-115F-C91E-B6801918EA3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0166" name="Picture 6">
            <a:extLst>
              <a:ext uri="{FF2B5EF4-FFF2-40B4-BE49-F238E27FC236}">
                <a16:creationId xmlns:a16="http://schemas.microsoft.com/office/drawing/2014/main" id="{B9AE219C-BDF2-22D0-EDC5-32F20CF37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63" y="1752600"/>
            <a:ext cx="8885237"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8025FB-EF93-9B6F-B659-66BBA76FB867}"/>
              </a:ext>
            </a:extLst>
          </p:cNvPr>
          <p:cNvSpPr>
            <a:spLocks noGrp="1"/>
          </p:cNvSpPr>
          <p:nvPr>
            <p:ph type="sldNum" sz="quarter" idx="10"/>
          </p:nvPr>
        </p:nvSpPr>
        <p:spPr/>
        <p:txBody>
          <a:bodyPr/>
          <a:lstStyle/>
          <a:p>
            <a:r>
              <a:rPr lang="en-US" altLang="en-US"/>
              <a:t>27.</a:t>
            </a:r>
            <a:fld id="{CBA78770-7278-AD4B-AA20-5A39A7390645}" type="slidenum">
              <a:rPr lang="en-US" altLang="en-US"/>
              <a:pPr/>
              <a:t>5</a:t>
            </a:fld>
            <a:endParaRPr lang="en-US" altLang="en-US"/>
          </a:p>
        </p:txBody>
      </p:sp>
      <p:sp>
        <p:nvSpPr>
          <p:cNvPr id="861186" name="Line 2">
            <a:extLst>
              <a:ext uri="{FF2B5EF4-FFF2-40B4-BE49-F238E27FC236}">
                <a16:creationId xmlns:a16="http://schemas.microsoft.com/office/drawing/2014/main" id="{130FB22B-481E-3C62-2A3C-F58B0A2586D7}"/>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1187" name="Line 3">
            <a:extLst>
              <a:ext uri="{FF2B5EF4-FFF2-40B4-BE49-F238E27FC236}">
                <a16:creationId xmlns:a16="http://schemas.microsoft.com/office/drawing/2014/main" id="{17C56226-518B-8416-FF54-52D5C582EAB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1188" name="Text Box 4">
            <a:extLst>
              <a:ext uri="{FF2B5EF4-FFF2-40B4-BE49-F238E27FC236}">
                <a16:creationId xmlns:a16="http://schemas.microsoft.com/office/drawing/2014/main" id="{D8137F12-BEFC-A071-043E-3C6F611E556A}"/>
              </a:ext>
            </a:extLst>
          </p:cNvPr>
          <p:cNvSpPr txBox="1">
            <a:spLocks noChangeArrowheads="1"/>
          </p:cNvSpPr>
          <p:nvPr/>
        </p:nvSpPr>
        <p:spPr bwMode="auto">
          <a:xfrm>
            <a:off x="304800" y="762000"/>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27.3  </a:t>
            </a:r>
            <a:r>
              <a:rPr lang="en-US" altLang="en-US" sz="2000" i="1">
                <a:latin typeface="Times New Roman" panose="02020603050405020304" pitchFamily="18" charset="0"/>
              </a:rPr>
              <a:t>URL</a:t>
            </a:r>
          </a:p>
        </p:txBody>
      </p:sp>
      <p:sp>
        <p:nvSpPr>
          <p:cNvPr id="861189" name="Line 5">
            <a:extLst>
              <a:ext uri="{FF2B5EF4-FFF2-40B4-BE49-F238E27FC236}">
                <a16:creationId xmlns:a16="http://schemas.microsoft.com/office/drawing/2014/main" id="{F4DA479B-3FCF-DF82-1E64-F59BDE7B088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1190" name="Picture 6">
            <a:extLst>
              <a:ext uri="{FF2B5EF4-FFF2-40B4-BE49-F238E27FC236}">
                <a16:creationId xmlns:a16="http://schemas.microsoft.com/office/drawing/2014/main" id="{B297656D-C5D3-4A3D-D8DA-D67611AA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450" y="3225800"/>
            <a:ext cx="755015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1AFA13-2331-A1FA-BB87-601AC6F46F67}"/>
              </a:ext>
            </a:extLst>
          </p:cNvPr>
          <p:cNvSpPr>
            <a:spLocks noGrp="1"/>
          </p:cNvSpPr>
          <p:nvPr>
            <p:ph type="sldNum" sz="quarter" idx="10"/>
          </p:nvPr>
        </p:nvSpPr>
        <p:spPr/>
        <p:txBody>
          <a:bodyPr/>
          <a:lstStyle/>
          <a:p>
            <a:r>
              <a:rPr lang="en-US" altLang="en-US"/>
              <a:t>27.</a:t>
            </a:r>
            <a:fld id="{7AA158CE-6237-1D47-9AC2-151236421852}" type="slidenum">
              <a:rPr lang="en-US" altLang="en-US"/>
              <a:pPr/>
              <a:t>6</a:t>
            </a:fld>
            <a:endParaRPr lang="en-US" altLang="en-US"/>
          </a:p>
        </p:txBody>
      </p:sp>
      <p:sp>
        <p:nvSpPr>
          <p:cNvPr id="857090" name="Rectangle 2">
            <a:extLst>
              <a:ext uri="{FF2B5EF4-FFF2-40B4-BE49-F238E27FC236}">
                <a16:creationId xmlns:a16="http://schemas.microsoft.com/office/drawing/2014/main" id="{5C91DB6D-AA1F-44B7-EDB7-A76A151F307E}"/>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7091" name="Text Box 3">
            <a:extLst>
              <a:ext uri="{FF2B5EF4-FFF2-40B4-BE49-F238E27FC236}">
                <a16:creationId xmlns:a16="http://schemas.microsoft.com/office/drawing/2014/main" id="{CBBC376F-5D2E-0606-00E0-552738758D90}"/>
              </a:ext>
            </a:extLst>
          </p:cNvPr>
          <p:cNvSpPr txBox="1">
            <a:spLocks noChangeArrowheads="1"/>
          </p:cNvSpPr>
          <p:nvPr/>
        </p:nvSpPr>
        <p:spPr bwMode="auto">
          <a:xfrm>
            <a:off x="228600" y="406400"/>
            <a:ext cx="492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27-2   WEB DOCUMENTS</a:t>
            </a:r>
          </a:p>
        </p:txBody>
      </p:sp>
      <p:sp>
        <p:nvSpPr>
          <p:cNvPr id="857092" name="Text Box 4">
            <a:extLst>
              <a:ext uri="{FF2B5EF4-FFF2-40B4-BE49-F238E27FC236}">
                <a16:creationId xmlns:a16="http://schemas.microsoft.com/office/drawing/2014/main" id="{441CA70E-2800-6FA9-71CE-E345FDA29AB0}"/>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7093" name="Rectangle 5">
            <a:extLst>
              <a:ext uri="{FF2B5EF4-FFF2-40B4-BE49-F238E27FC236}">
                <a16:creationId xmlns:a16="http://schemas.microsoft.com/office/drawing/2014/main" id="{BC857D62-34D9-C26A-1ACF-46EE2E6692B9}"/>
              </a:ext>
            </a:extLst>
          </p:cNvPr>
          <p:cNvSpPr>
            <a:spLocks noChangeArrowheads="1"/>
          </p:cNvSpPr>
          <p:nvPr/>
        </p:nvSpPr>
        <p:spPr bwMode="auto">
          <a:xfrm>
            <a:off x="152400" y="15240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documents in the WWW can be grouped into three broad categories: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static</a:t>
            </a:r>
            <a:r>
              <a:rPr lang="en-US" altLang="en-US" sz="2800" i="1">
                <a:effectLst>
                  <a:outerShdw blurRad="38100" dist="38100" dir="2700000" algn="tl">
                    <a:srgbClr val="C0C0C0"/>
                  </a:outerShdw>
                </a:effectLst>
                <a:latin typeface="Times New Roman" panose="02020603050405020304" pitchFamily="18" charset="0"/>
              </a:rPr>
              <a:t>,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dynamic</a:t>
            </a:r>
            <a:r>
              <a:rPr lang="en-US" altLang="en-US" sz="2800" i="1">
                <a:effectLst>
                  <a:outerShdw blurRad="38100" dist="38100" dir="2700000" algn="tl">
                    <a:srgbClr val="C0C0C0"/>
                  </a:outerShdw>
                </a:effectLst>
                <a:latin typeface="Times New Roman" panose="02020603050405020304" pitchFamily="18" charset="0"/>
              </a:rPr>
              <a:t>, and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active</a:t>
            </a:r>
            <a:r>
              <a:rPr lang="en-US" altLang="en-US" sz="2800" i="1">
                <a:effectLst>
                  <a:outerShdw blurRad="38100" dist="38100" dir="2700000" algn="tl">
                    <a:srgbClr val="C0C0C0"/>
                  </a:outerShdw>
                </a:effectLst>
                <a:latin typeface="Times New Roman" panose="02020603050405020304" pitchFamily="18" charset="0"/>
              </a:rPr>
              <a:t>. The category is based on the time at which the contents of the document are determined.</a:t>
            </a:r>
          </a:p>
        </p:txBody>
      </p:sp>
      <p:sp>
        <p:nvSpPr>
          <p:cNvPr id="857094" name="Rectangle 6">
            <a:extLst>
              <a:ext uri="{FF2B5EF4-FFF2-40B4-BE49-F238E27FC236}">
                <a16:creationId xmlns:a16="http://schemas.microsoft.com/office/drawing/2014/main" id="{D5FC5840-ED04-226E-AB90-AE076B5CECF7}"/>
              </a:ext>
            </a:extLst>
          </p:cNvPr>
          <p:cNvSpPr>
            <a:spLocks noChangeArrowheads="1"/>
          </p:cNvSpPr>
          <p:nvPr/>
        </p:nvSpPr>
        <p:spPr bwMode="auto">
          <a:xfrm>
            <a:off x="152400" y="4679950"/>
            <a:ext cx="670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Static Documents</a:t>
            </a:r>
          </a:p>
          <a:p>
            <a:pPr>
              <a:buClr>
                <a:schemeClr val="tx1"/>
              </a:buClr>
              <a:buSzPct val="117000"/>
              <a:buFont typeface="Wingdings" pitchFamily="2" charset="2"/>
              <a:buNone/>
            </a:pPr>
            <a:r>
              <a:rPr lang="fr-FR" altLang="en-US" sz="2400">
                <a:solidFill>
                  <a:srgbClr val="0033CC"/>
                </a:solidFill>
                <a:latin typeface="Times New Roman" panose="02020603050405020304" pitchFamily="18" charset="0"/>
              </a:rPr>
              <a:t>Dynamic Documents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Active Documents</a:t>
            </a:r>
            <a:endParaRPr lang="en-US" altLang="en-US" sz="2400">
              <a:solidFill>
                <a:srgbClr val="0033CC"/>
              </a:solidFill>
              <a:latin typeface="Times New Roman" panose="02020603050405020304" pitchFamily="18" charset="0"/>
            </a:endParaRPr>
          </a:p>
        </p:txBody>
      </p:sp>
      <p:sp>
        <p:nvSpPr>
          <p:cNvPr id="857095" name="Text Box 7">
            <a:extLst>
              <a:ext uri="{FF2B5EF4-FFF2-40B4-BE49-F238E27FC236}">
                <a16:creationId xmlns:a16="http://schemas.microsoft.com/office/drawing/2014/main" id="{311F1339-9F35-0C2E-8C86-8C11737FF745}"/>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EF290A-9DA9-9F1F-7DCC-F51FB0BF70A5}"/>
              </a:ext>
            </a:extLst>
          </p:cNvPr>
          <p:cNvSpPr>
            <a:spLocks noGrp="1"/>
          </p:cNvSpPr>
          <p:nvPr>
            <p:ph type="sldNum" sz="quarter" idx="10"/>
          </p:nvPr>
        </p:nvSpPr>
        <p:spPr/>
        <p:txBody>
          <a:bodyPr/>
          <a:lstStyle/>
          <a:p>
            <a:r>
              <a:rPr lang="en-US" altLang="en-US"/>
              <a:t>27.</a:t>
            </a:r>
            <a:fld id="{C61F4140-38D0-1040-BB95-7A629300AE6D}" type="slidenum">
              <a:rPr lang="en-US" altLang="en-US"/>
              <a:pPr/>
              <a:t>7</a:t>
            </a:fld>
            <a:endParaRPr lang="en-US" altLang="en-US"/>
          </a:p>
        </p:txBody>
      </p:sp>
      <p:sp>
        <p:nvSpPr>
          <p:cNvPr id="862210" name="Line 2">
            <a:extLst>
              <a:ext uri="{FF2B5EF4-FFF2-40B4-BE49-F238E27FC236}">
                <a16:creationId xmlns:a16="http://schemas.microsoft.com/office/drawing/2014/main" id="{F49C070E-0949-3A5B-4A2D-E5299C07DB82}"/>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1" name="Line 3">
            <a:extLst>
              <a:ext uri="{FF2B5EF4-FFF2-40B4-BE49-F238E27FC236}">
                <a16:creationId xmlns:a16="http://schemas.microsoft.com/office/drawing/2014/main" id="{47B5C66F-7BFE-BE22-799C-C10FC9F88B56}"/>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2" name="Text Box 4">
            <a:extLst>
              <a:ext uri="{FF2B5EF4-FFF2-40B4-BE49-F238E27FC236}">
                <a16:creationId xmlns:a16="http://schemas.microsoft.com/office/drawing/2014/main" id="{045ADB1C-05BD-97B1-5CC2-72FFF81B7BDB}"/>
              </a:ext>
            </a:extLst>
          </p:cNvPr>
          <p:cNvSpPr txBox="1">
            <a:spLocks noChangeArrowheads="1"/>
          </p:cNvSpPr>
          <p:nvPr/>
        </p:nvSpPr>
        <p:spPr bwMode="auto">
          <a:xfrm>
            <a:off x="304800" y="762000"/>
            <a:ext cx="3490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27.4  </a:t>
            </a:r>
            <a:r>
              <a:rPr lang="en-US" altLang="en-US" sz="2000" i="1">
                <a:latin typeface="Times New Roman" panose="02020603050405020304" pitchFamily="18" charset="0"/>
              </a:rPr>
              <a:t>Static document</a:t>
            </a:r>
          </a:p>
        </p:txBody>
      </p:sp>
      <p:sp>
        <p:nvSpPr>
          <p:cNvPr id="862213" name="Line 5">
            <a:extLst>
              <a:ext uri="{FF2B5EF4-FFF2-40B4-BE49-F238E27FC236}">
                <a16:creationId xmlns:a16="http://schemas.microsoft.com/office/drawing/2014/main" id="{8FBCB4A2-BE1A-C45A-E886-AAB31C9D552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2214" name="Picture 6">
            <a:extLst>
              <a:ext uri="{FF2B5EF4-FFF2-40B4-BE49-F238E27FC236}">
                <a16:creationId xmlns:a16="http://schemas.microsoft.com/office/drawing/2014/main" id="{02497A48-5F7B-132F-32C3-F8B059CCE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13" y="2117725"/>
            <a:ext cx="4332287"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F7551A-4F7A-08C3-782B-878E456A80D4}"/>
              </a:ext>
            </a:extLst>
          </p:cNvPr>
          <p:cNvSpPr>
            <a:spLocks noGrp="1"/>
          </p:cNvSpPr>
          <p:nvPr>
            <p:ph type="sldNum" sz="quarter" idx="10"/>
          </p:nvPr>
        </p:nvSpPr>
        <p:spPr/>
        <p:txBody>
          <a:bodyPr/>
          <a:lstStyle/>
          <a:p>
            <a:r>
              <a:rPr lang="en-US" altLang="en-US"/>
              <a:t>27.</a:t>
            </a:r>
            <a:fld id="{4AF4FC09-D821-1D44-99BD-BE0D91841475}" type="slidenum">
              <a:rPr lang="en-US" altLang="en-US"/>
              <a:pPr/>
              <a:t>8</a:t>
            </a:fld>
            <a:endParaRPr lang="en-US" altLang="en-US"/>
          </a:p>
        </p:txBody>
      </p:sp>
      <p:sp>
        <p:nvSpPr>
          <p:cNvPr id="863234" name="Line 2">
            <a:extLst>
              <a:ext uri="{FF2B5EF4-FFF2-40B4-BE49-F238E27FC236}">
                <a16:creationId xmlns:a16="http://schemas.microsoft.com/office/drawing/2014/main" id="{7937C021-88EE-E127-5AA8-75334815C9A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5" name="Line 3">
            <a:extLst>
              <a:ext uri="{FF2B5EF4-FFF2-40B4-BE49-F238E27FC236}">
                <a16:creationId xmlns:a16="http://schemas.microsoft.com/office/drawing/2014/main" id="{B0CD9BFB-F87D-7443-9EED-AAD889750D7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6" name="Text Box 4">
            <a:extLst>
              <a:ext uri="{FF2B5EF4-FFF2-40B4-BE49-F238E27FC236}">
                <a16:creationId xmlns:a16="http://schemas.microsoft.com/office/drawing/2014/main" id="{8A22E707-965A-42F7-B4AA-7E5CF8BFAABA}"/>
              </a:ext>
            </a:extLst>
          </p:cNvPr>
          <p:cNvSpPr txBox="1">
            <a:spLocks noChangeArrowheads="1"/>
          </p:cNvSpPr>
          <p:nvPr/>
        </p:nvSpPr>
        <p:spPr bwMode="auto">
          <a:xfrm>
            <a:off x="304800" y="762000"/>
            <a:ext cx="3224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27.5  </a:t>
            </a:r>
            <a:r>
              <a:rPr lang="en-US" altLang="en-US" sz="2000" i="1">
                <a:latin typeface="Times New Roman" panose="02020603050405020304" pitchFamily="18" charset="0"/>
              </a:rPr>
              <a:t>Boldface tags</a:t>
            </a:r>
          </a:p>
        </p:txBody>
      </p:sp>
      <p:sp>
        <p:nvSpPr>
          <p:cNvPr id="863237" name="Line 5">
            <a:extLst>
              <a:ext uri="{FF2B5EF4-FFF2-40B4-BE49-F238E27FC236}">
                <a16:creationId xmlns:a16="http://schemas.microsoft.com/office/drawing/2014/main" id="{C47400C4-AFBC-74E7-6B1A-250AF46C249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3238" name="Picture 6">
            <a:extLst>
              <a:ext uri="{FF2B5EF4-FFF2-40B4-BE49-F238E27FC236}">
                <a16:creationId xmlns:a16="http://schemas.microsoft.com/office/drawing/2014/main" id="{76CF1788-60CA-6EB0-3F7A-586F0C5BC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959100"/>
            <a:ext cx="7294563"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F2A16E-79EA-50EA-5FD8-EC5DEC96FF4C}"/>
              </a:ext>
            </a:extLst>
          </p:cNvPr>
          <p:cNvSpPr>
            <a:spLocks noGrp="1"/>
          </p:cNvSpPr>
          <p:nvPr>
            <p:ph type="sldNum" sz="quarter" idx="10"/>
          </p:nvPr>
        </p:nvSpPr>
        <p:spPr/>
        <p:txBody>
          <a:bodyPr/>
          <a:lstStyle/>
          <a:p>
            <a:r>
              <a:rPr lang="en-US" altLang="en-US"/>
              <a:t>27.</a:t>
            </a:r>
            <a:fld id="{BAF5925D-F74F-BA42-AADA-2B23FAF19FAC}" type="slidenum">
              <a:rPr lang="en-US" altLang="en-US"/>
              <a:pPr/>
              <a:t>9</a:t>
            </a:fld>
            <a:endParaRPr lang="en-US" altLang="en-US"/>
          </a:p>
        </p:txBody>
      </p:sp>
      <p:sp>
        <p:nvSpPr>
          <p:cNvPr id="864258" name="Line 2">
            <a:extLst>
              <a:ext uri="{FF2B5EF4-FFF2-40B4-BE49-F238E27FC236}">
                <a16:creationId xmlns:a16="http://schemas.microsoft.com/office/drawing/2014/main" id="{80FE60CB-193C-D605-761A-FB433396229D}"/>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4259" name="Line 3">
            <a:extLst>
              <a:ext uri="{FF2B5EF4-FFF2-40B4-BE49-F238E27FC236}">
                <a16:creationId xmlns:a16="http://schemas.microsoft.com/office/drawing/2014/main" id="{CF8F0BA2-35CD-0324-4311-102C06E0E22B}"/>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4260" name="Text Box 4">
            <a:extLst>
              <a:ext uri="{FF2B5EF4-FFF2-40B4-BE49-F238E27FC236}">
                <a16:creationId xmlns:a16="http://schemas.microsoft.com/office/drawing/2014/main" id="{D0AFBB50-A10C-7836-2025-5069D1C180CA}"/>
              </a:ext>
            </a:extLst>
          </p:cNvPr>
          <p:cNvSpPr txBox="1">
            <a:spLocks noChangeArrowheads="1"/>
          </p:cNvSpPr>
          <p:nvPr/>
        </p:nvSpPr>
        <p:spPr bwMode="auto">
          <a:xfrm>
            <a:off x="304800" y="762000"/>
            <a:ext cx="415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27.6  </a:t>
            </a:r>
            <a:r>
              <a:rPr lang="en-US" altLang="en-US" sz="2000" i="1">
                <a:latin typeface="Times New Roman" panose="02020603050405020304" pitchFamily="18" charset="0"/>
              </a:rPr>
              <a:t>Effect of boldface tags</a:t>
            </a:r>
          </a:p>
        </p:txBody>
      </p:sp>
      <p:sp>
        <p:nvSpPr>
          <p:cNvPr id="864261" name="Line 5">
            <a:extLst>
              <a:ext uri="{FF2B5EF4-FFF2-40B4-BE49-F238E27FC236}">
                <a16:creationId xmlns:a16="http://schemas.microsoft.com/office/drawing/2014/main" id="{E6AE0F77-266B-A0C4-C0BD-4A4D6FD454C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4262" name="Picture 6">
            <a:extLst>
              <a:ext uri="{FF2B5EF4-FFF2-40B4-BE49-F238E27FC236}">
                <a16:creationId xmlns:a16="http://schemas.microsoft.com/office/drawing/2014/main" id="{F894DA6E-1EB4-3D59-80AA-040659D6E4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 y="2994025"/>
            <a:ext cx="8099425"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2560</TotalTime>
  <Words>746</Words>
  <Application>Microsoft Macintosh PowerPoint</Application>
  <PresentationFormat>On-screen Show (4:3)</PresentationFormat>
  <Paragraphs>129</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Times New Roman</vt:lpstr>
      <vt:lpstr>Tahoma</vt:lpstr>
      <vt:lpstr>Wingdings</vt:lpstr>
      <vt:lpstr>Arial</vt:lpstr>
      <vt:lpstr>McGrawHill-Italic</vt:lpstr>
      <vt:lpstr>Times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Kanav Goyal</cp:lastModifiedBy>
  <cp:revision>165</cp:revision>
  <dcterms:created xsi:type="dcterms:W3CDTF">2000-01-15T04:50:39Z</dcterms:created>
  <dcterms:modified xsi:type="dcterms:W3CDTF">2025-08-23T14:58:15Z</dcterms:modified>
</cp:coreProperties>
</file>