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compatMode="1" saveSubsetFonts="1" autoCompressPictures="0">
  <p:sldMasterIdLst>
    <p:sldMasterId id="2147483649" r:id="rId1"/>
  </p:sldMasterIdLst>
  <p:notesMasterIdLst>
    <p:notesMasterId r:id="rId41"/>
  </p:notesMasterIdLst>
  <p:sldIdLst>
    <p:sldId id="788" r:id="rId2"/>
    <p:sldId id="535" r:id="rId3"/>
    <p:sldId id="747" r:id="rId4"/>
    <p:sldId id="745" r:id="rId5"/>
    <p:sldId id="748" r:id="rId6"/>
    <p:sldId id="749" r:id="rId7"/>
    <p:sldId id="772" r:id="rId8"/>
    <p:sldId id="773" r:id="rId9"/>
    <p:sldId id="774" r:id="rId10"/>
    <p:sldId id="775" r:id="rId11"/>
    <p:sldId id="750" r:id="rId12"/>
    <p:sldId id="751" r:id="rId13"/>
    <p:sldId id="752" r:id="rId14"/>
    <p:sldId id="776" r:id="rId15"/>
    <p:sldId id="753" r:id="rId16"/>
    <p:sldId id="777" r:id="rId17"/>
    <p:sldId id="754" r:id="rId18"/>
    <p:sldId id="755" r:id="rId19"/>
    <p:sldId id="778" r:id="rId20"/>
    <p:sldId id="756" r:id="rId21"/>
    <p:sldId id="781" r:id="rId22"/>
    <p:sldId id="782" r:id="rId23"/>
    <p:sldId id="783" r:id="rId24"/>
    <p:sldId id="784" r:id="rId25"/>
    <p:sldId id="761" r:id="rId26"/>
    <p:sldId id="786" r:id="rId27"/>
    <p:sldId id="762" r:id="rId28"/>
    <p:sldId id="763" r:id="rId29"/>
    <p:sldId id="764" r:id="rId30"/>
    <p:sldId id="766" r:id="rId31"/>
    <p:sldId id="767" r:id="rId32"/>
    <p:sldId id="779" r:id="rId33"/>
    <p:sldId id="768" r:id="rId34"/>
    <p:sldId id="780" r:id="rId35"/>
    <p:sldId id="785" r:id="rId36"/>
    <p:sldId id="787" r:id="rId37"/>
    <p:sldId id="769" r:id="rId38"/>
    <p:sldId id="770" r:id="rId39"/>
    <p:sldId id="771" r:id="rId40"/>
  </p:sldIdLst>
  <p:sldSz cx="9144000" cy="6858000" type="screen4x3"/>
  <p:notesSz cx="6858000" cy="9144000"/>
  <p:defaultTextStyle>
    <a:defPPr>
      <a:defRPr lang="en-US"/>
    </a:defPPr>
    <a:lvl1pPr algn="l" rtl="0" eaLnBrk="0" fontAlgn="base" hangingPunct="0">
      <a:spcBef>
        <a:spcPct val="0"/>
      </a:spcBef>
      <a:spcAft>
        <a:spcPct val="0"/>
      </a:spcAft>
      <a:defRPr sz="3200"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chemeClr val="tx1"/>
        </a:solidFill>
        <a:latin typeface="Arial" panose="020B0604020202020204" pitchFamily="34" charset="0"/>
        <a:ea typeface="+mn-ea"/>
        <a:cs typeface="+mn-cs"/>
      </a:defRPr>
    </a:lvl5pPr>
    <a:lvl6pPr marL="2286000" algn="l" defTabSz="914400" rtl="0" eaLnBrk="1" latinLnBrk="0" hangingPunct="1">
      <a:defRPr sz="3200" b="1" kern="1200">
        <a:solidFill>
          <a:schemeClr val="tx1"/>
        </a:solidFill>
        <a:latin typeface="Arial" panose="020B0604020202020204" pitchFamily="34" charset="0"/>
        <a:ea typeface="+mn-ea"/>
        <a:cs typeface="+mn-cs"/>
      </a:defRPr>
    </a:lvl6pPr>
    <a:lvl7pPr marL="2743200" algn="l" defTabSz="914400" rtl="0" eaLnBrk="1" latinLnBrk="0" hangingPunct="1">
      <a:defRPr sz="3200" b="1" kern="1200">
        <a:solidFill>
          <a:schemeClr val="tx1"/>
        </a:solidFill>
        <a:latin typeface="Arial" panose="020B0604020202020204" pitchFamily="34" charset="0"/>
        <a:ea typeface="+mn-ea"/>
        <a:cs typeface="+mn-cs"/>
      </a:defRPr>
    </a:lvl7pPr>
    <a:lvl8pPr marL="3200400" algn="l" defTabSz="914400" rtl="0" eaLnBrk="1" latinLnBrk="0" hangingPunct="1">
      <a:defRPr sz="3200" b="1" kern="1200">
        <a:solidFill>
          <a:schemeClr val="tx1"/>
        </a:solidFill>
        <a:latin typeface="Arial" panose="020B0604020202020204" pitchFamily="34" charset="0"/>
        <a:ea typeface="+mn-ea"/>
        <a:cs typeface="+mn-cs"/>
      </a:defRPr>
    </a:lvl8pPr>
    <a:lvl9pPr marL="3657600" algn="l" defTabSz="914400" rtl="0" eaLnBrk="1" latinLnBrk="0" hangingPunct="1">
      <a:defRPr sz="3200" b="1"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679" autoAdjust="0"/>
    <p:restoredTop sz="94674" autoAdjust="0"/>
  </p:normalViewPr>
  <p:slideViewPr>
    <p:cSldViewPr>
      <p:cViewPr varScale="1">
        <p:scale>
          <a:sx n="124" d="100"/>
          <a:sy n="124" d="100"/>
        </p:scale>
        <p:origin x="1336" y="16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316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00098" name="Rectangle 2">
            <a:extLst>
              <a:ext uri="{FF2B5EF4-FFF2-40B4-BE49-F238E27FC236}">
                <a16:creationId xmlns:a16="http://schemas.microsoft.com/office/drawing/2014/main" id="{3932BA36-A8F5-7850-9F09-295223DDD648}"/>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b="0">
                <a:latin typeface="Times New Roman" panose="02020603050405020304" pitchFamily="18" charset="0"/>
              </a:defRPr>
            </a:lvl1pPr>
          </a:lstStyle>
          <a:p>
            <a:endParaRPr lang="en-US" altLang="en-US"/>
          </a:p>
        </p:txBody>
      </p:sp>
      <p:sp>
        <p:nvSpPr>
          <p:cNvPr id="900099" name="Rectangle 3">
            <a:extLst>
              <a:ext uri="{FF2B5EF4-FFF2-40B4-BE49-F238E27FC236}">
                <a16:creationId xmlns:a16="http://schemas.microsoft.com/office/drawing/2014/main" id="{5827E4D9-F2AE-45F1-75B9-36DFCFF76E97}"/>
              </a:ext>
            </a:extLst>
          </p:cNvPr>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b="0">
                <a:latin typeface="Times New Roman" panose="02020603050405020304" pitchFamily="18" charset="0"/>
              </a:defRPr>
            </a:lvl1pPr>
          </a:lstStyle>
          <a:p>
            <a:endParaRPr lang="en-US" altLang="en-US"/>
          </a:p>
        </p:txBody>
      </p:sp>
      <p:sp>
        <p:nvSpPr>
          <p:cNvPr id="900100" name="Rectangle 4">
            <a:extLst>
              <a:ext uri="{FF2B5EF4-FFF2-40B4-BE49-F238E27FC236}">
                <a16:creationId xmlns:a16="http://schemas.microsoft.com/office/drawing/2014/main" id="{677472AC-AB18-7E49-4636-37B99E3070FE}"/>
              </a:ext>
            </a:extLst>
          </p:cNvPr>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900101" name="Rectangle 5">
            <a:extLst>
              <a:ext uri="{FF2B5EF4-FFF2-40B4-BE49-F238E27FC236}">
                <a16:creationId xmlns:a16="http://schemas.microsoft.com/office/drawing/2014/main" id="{E0C3349E-5173-D886-5DCF-B9683F166F96}"/>
              </a:ext>
            </a:extLst>
          </p:cNvPr>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900102" name="Rectangle 6">
            <a:extLst>
              <a:ext uri="{FF2B5EF4-FFF2-40B4-BE49-F238E27FC236}">
                <a16:creationId xmlns:a16="http://schemas.microsoft.com/office/drawing/2014/main" id="{94A1EE8B-6944-EFFF-36BB-571F76309B25}"/>
              </a:ext>
            </a:extLst>
          </p:cNvPr>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b="0">
                <a:latin typeface="Times New Roman" panose="02020603050405020304" pitchFamily="18" charset="0"/>
              </a:defRPr>
            </a:lvl1pPr>
          </a:lstStyle>
          <a:p>
            <a:endParaRPr lang="en-US" altLang="en-US"/>
          </a:p>
        </p:txBody>
      </p:sp>
      <p:sp>
        <p:nvSpPr>
          <p:cNvPr id="900103" name="Rectangle 7">
            <a:extLst>
              <a:ext uri="{FF2B5EF4-FFF2-40B4-BE49-F238E27FC236}">
                <a16:creationId xmlns:a16="http://schemas.microsoft.com/office/drawing/2014/main" id="{B74CFF80-F08C-B76C-1E83-8171F09E4927}"/>
              </a:ext>
            </a:extLst>
          </p:cNvPr>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b="0">
                <a:latin typeface="Times New Roman" panose="02020603050405020304" pitchFamily="18" charset="0"/>
              </a:defRPr>
            </a:lvl1pPr>
          </a:lstStyle>
          <a:p>
            <a:fld id="{604872E3-161B-1041-814D-E1FEE1684548}"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fontAlgn="base">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fontAlgn="base">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fontAlgn="base">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fontAlgn="base">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C85E1F62-3873-A42A-0D9B-741F9ED873AA}"/>
              </a:ext>
            </a:extLst>
          </p:cNvPr>
          <p:cNvSpPr>
            <a:spLocks noGrp="1" noChangeArrowheads="1"/>
          </p:cNvSpPr>
          <p:nvPr>
            <p:ph type="sldNum" sz="quarter" idx="5"/>
          </p:nvPr>
        </p:nvSpPr>
        <p:spPr>
          <a:ln/>
        </p:spPr>
        <p:txBody>
          <a:bodyPr/>
          <a:lstStyle/>
          <a:p>
            <a:fld id="{0977DEDF-E5B4-7D45-87FF-B55869C9AC83}" type="slidenum">
              <a:rPr lang="en-US" altLang="en-US"/>
              <a:pPr/>
              <a:t>1</a:t>
            </a:fld>
            <a:endParaRPr lang="en-US" altLang="en-US"/>
          </a:p>
        </p:txBody>
      </p:sp>
      <p:sp>
        <p:nvSpPr>
          <p:cNvPr id="943106" name="Rectangle 2">
            <a:extLst>
              <a:ext uri="{FF2B5EF4-FFF2-40B4-BE49-F238E27FC236}">
                <a16:creationId xmlns:a16="http://schemas.microsoft.com/office/drawing/2014/main" id="{B25DEAA0-D782-8872-0C06-461D57EC5199}"/>
              </a:ext>
            </a:extLst>
          </p:cNvPr>
          <p:cNvSpPr>
            <a:spLocks noRot="1" noChangeArrowheads="1" noTextEdit="1"/>
          </p:cNvSpPr>
          <p:nvPr>
            <p:ph type="sldImg"/>
          </p:nvPr>
        </p:nvSpPr>
        <p:spPr>
          <a:ln/>
        </p:spPr>
      </p:sp>
      <p:sp>
        <p:nvSpPr>
          <p:cNvPr id="943107" name="Rectangle 3">
            <a:extLst>
              <a:ext uri="{FF2B5EF4-FFF2-40B4-BE49-F238E27FC236}">
                <a16:creationId xmlns:a16="http://schemas.microsoft.com/office/drawing/2014/main" id="{D90C22B5-F59E-7828-2233-1815B7A26918}"/>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19D6952A-F16F-DB4F-E87D-3F53DF380EE4}"/>
              </a:ext>
            </a:extLst>
          </p:cNvPr>
          <p:cNvSpPr>
            <a:spLocks noGrp="1" noChangeArrowheads="1"/>
          </p:cNvSpPr>
          <p:nvPr>
            <p:ph type="sldNum" sz="quarter" idx="5"/>
          </p:nvPr>
        </p:nvSpPr>
        <p:spPr>
          <a:ln/>
        </p:spPr>
        <p:txBody>
          <a:bodyPr/>
          <a:lstStyle/>
          <a:p>
            <a:fld id="{763E27AA-7C3C-BB46-B09B-DE37E2195D59}" type="slidenum">
              <a:rPr lang="en-US" altLang="en-US"/>
              <a:pPr/>
              <a:t>10</a:t>
            </a:fld>
            <a:endParaRPr lang="en-US" altLang="en-US"/>
          </a:p>
        </p:txBody>
      </p:sp>
      <p:sp>
        <p:nvSpPr>
          <p:cNvPr id="910338" name="Rectangle 2">
            <a:extLst>
              <a:ext uri="{FF2B5EF4-FFF2-40B4-BE49-F238E27FC236}">
                <a16:creationId xmlns:a16="http://schemas.microsoft.com/office/drawing/2014/main" id="{6864BAE6-9717-29EE-AFDD-3DC95DEA9027}"/>
              </a:ext>
            </a:extLst>
          </p:cNvPr>
          <p:cNvSpPr>
            <a:spLocks noRot="1" noChangeArrowheads="1" noTextEdit="1"/>
          </p:cNvSpPr>
          <p:nvPr>
            <p:ph type="sldImg"/>
          </p:nvPr>
        </p:nvSpPr>
        <p:spPr>
          <a:ln/>
        </p:spPr>
      </p:sp>
      <p:sp>
        <p:nvSpPr>
          <p:cNvPr id="910339" name="Rectangle 3">
            <a:extLst>
              <a:ext uri="{FF2B5EF4-FFF2-40B4-BE49-F238E27FC236}">
                <a16:creationId xmlns:a16="http://schemas.microsoft.com/office/drawing/2014/main" id="{035EDA22-E774-AC44-CD61-697FE686419C}"/>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8B477821-1C85-8D77-C793-E3520F7CCE58}"/>
              </a:ext>
            </a:extLst>
          </p:cNvPr>
          <p:cNvSpPr>
            <a:spLocks noGrp="1" noChangeArrowheads="1"/>
          </p:cNvSpPr>
          <p:nvPr>
            <p:ph type="sldNum" sz="quarter" idx="5"/>
          </p:nvPr>
        </p:nvSpPr>
        <p:spPr>
          <a:ln/>
        </p:spPr>
        <p:txBody>
          <a:bodyPr/>
          <a:lstStyle/>
          <a:p>
            <a:fld id="{EC0BA104-C0A4-6148-AF6B-56C6C9F3CA30}" type="slidenum">
              <a:rPr lang="en-US" altLang="en-US"/>
              <a:pPr/>
              <a:t>11</a:t>
            </a:fld>
            <a:endParaRPr lang="en-US" altLang="en-US"/>
          </a:p>
        </p:txBody>
      </p:sp>
      <p:sp>
        <p:nvSpPr>
          <p:cNvPr id="911362" name="Rectangle 2">
            <a:extLst>
              <a:ext uri="{FF2B5EF4-FFF2-40B4-BE49-F238E27FC236}">
                <a16:creationId xmlns:a16="http://schemas.microsoft.com/office/drawing/2014/main" id="{C10B43B8-B66E-51C5-624A-66F2C135C4A6}"/>
              </a:ext>
            </a:extLst>
          </p:cNvPr>
          <p:cNvSpPr>
            <a:spLocks noRot="1" noChangeArrowheads="1" noTextEdit="1"/>
          </p:cNvSpPr>
          <p:nvPr>
            <p:ph type="sldImg"/>
          </p:nvPr>
        </p:nvSpPr>
        <p:spPr>
          <a:ln/>
        </p:spPr>
      </p:sp>
      <p:sp>
        <p:nvSpPr>
          <p:cNvPr id="911363" name="Rectangle 3">
            <a:extLst>
              <a:ext uri="{FF2B5EF4-FFF2-40B4-BE49-F238E27FC236}">
                <a16:creationId xmlns:a16="http://schemas.microsoft.com/office/drawing/2014/main" id="{083D930C-EEA9-3A17-BC9F-D4CD41F98962}"/>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E110F6BB-744F-5506-0B11-2E42180EA555}"/>
              </a:ext>
            </a:extLst>
          </p:cNvPr>
          <p:cNvSpPr>
            <a:spLocks noGrp="1" noChangeArrowheads="1"/>
          </p:cNvSpPr>
          <p:nvPr>
            <p:ph type="sldNum" sz="quarter" idx="5"/>
          </p:nvPr>
        </p:nvSpPr>
        <p:spPr>
          <a:ln/>
        </p:spPr>
        <p:txBody>
          <a:bodyPr/>
          <a:lstStyle/>
          <a:p>
            <a:fld id="{A6C15FB1-5839-0D48-9113-D4B38A8532F4}" type="slidenum">
              <a:rPr lang="en-US" altLang="en-US"/>
              <a:pPr/>
              <a:t>12</a:t>
            </a:fld>
            <a:endParaRPr lang="en-US" altLang="en-US"/>
          </a:p>
        </p:txBody>
      </p:sp>
      <p:sp>
        <p:nvSpPr>
          <p:cNvPr id="912386" name="Rectangle 2">
            <a:extLst>
              <a:ext uri="{FF2B5EF4-FFF2-40B4-BE49-F238E27FC236}">
                <a16:creationId xmlns:a16="http://schemas.microsoft.com/office/drawing/2014/main" id="{1C98FDC4-3DF7-0EBA-1629-207B8756177D}"/>
              </a:ext>
            </a:extLst>
          </p:cNvPr>
          <p:cNvSpPr>
            <a:spLocks noRot="1" noChangeArrowheads="1" noTextEdit="1"/>
          </p:cNvSpPr>
          <p:nvPr>
            <p:ph type="sldImg"/>
          </p:nvPr>
        </p:nvSpPr>
        <p:spPr>
          <a:ln/>
        </p:spPr>
      </p:sp>
      <p:sp>
        <p:nvSpPr>
          <p:cNvPr id="912387" name="Rectangle 3">
            <a:extLst>
              <a:ext uri="{FF2B5EF4-FFF2-40B4-BE49-F238E27FC236}">
                <a16:creationId xmlns:a16="http://schemas.microsoft.com/office/drawing/2014/main" id="{B54D2CB7-542D-2785-275F-5E7F71C668E6}"/>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CD2EC053-4D79-F554-388E-D64842039662}"/>
              </a:ext>
            </a:extLst>
          </p:cNvPr>
          <p:cNvSpPr>
            <a:spLocks noGrp="1" noChangeArrowheads="1"/>
          </p:cNvSpPr>
          <p:nvPr>
            <p:ph type="sldNum" sz="quarter" idx="5"/>
          </p:nvPr>
        </p:nvSpPr>
        <p:spPr>
          <a:ln/>
        </p:spPr>
        <p:txBody>
          <a:bodyPr/>
          <a:lstStyle/>
          <a:p>
            <a:fld id="{EBF9B3DF-E9C4-1B4C-829A-C723F0AB9C10}" type="slidenum">
              <a:rPr lang="en-US" altLang="en-US"/>
              <a:pPr/>
              <a:t>13</a:t>
            </a:fld>
            <a:endParaRPr lang="en-US" altLang="en-US"/>
          </a:p>
        </p:txBody>
      </p:sp>
      <p:sp>
        <p:nvSpPr>
          <p:cNvPr id="913410" name="Rectangle 2">
            <a:extLst>
              <a:ext uri="{FF2B5EF4-FFF2-40B4-BE49-F238E27FC236}">
                <a16:creationId xmlns:a16="http://schemas.microsoft.com/office/drawing/2014/main" id="{2E4EFEA8-E932-74B1-F796-F8ACDFB0F75D}"/>
              </a:ext>
            </a:extLst>
          </p:cNvPr>
          <p:cNvSpPr>
            <a:spLocks noRot="1" noChangeArrowheads="1" noTextEdit="1"/>
          </p:cNvSpPr>
          <p:nvPr>
            <p:ph type="sldImg"/>
          </p:nvPr>
        </p:nvSpPr>
        <p:spPr>
          <a:ln/>
        </p:spPr>
      </p:sp>
      <p:sp>
        <p:nvSpPr>
          <p:cNvPr id="913411" name="Rectangle 3">
            <a:extLst>
              <a:ext uri="{FF2B5EF4-FFF2-40B4-BE49-F238E27FC236}">
                <a16:creationId xmlns:a16="http://schemas.microsoft.com/office/drawing/2014/main" id="{959E37F8-E998-9B01-AF67-617BD4D757F1}"/>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5B89A4BD-A44B-B48E-A456-F135DA18D554}"/>
              </a:ext>
            </a:extLst>
          </p:cNvPr>
          <p:cNvSpPr>
            <a:spLocks noGrp="1" noChangeArrowheads="1"/>
          </p:cNvSpPr>
          <p:nvPr>
            <p:ph type="sldNum" sz="quarter" idx="5"/>
          </p:nvPr>
        </p:nvSpPr>
        <p:spPr>
          <a:ln/>
        </p:spPr>
        <p:txBody>
          <a:bodyPr/>
          <a:lstStyle/>
          <a:p>
            <a:fld id="{076AD1C0-E7C4-B045-92B2-18B094F857BA}" type="slidenum">
              <a:rPr lang="en-US" altLang="en-US"/>
              <a:pPr/>
              <a:t>14</a:t>
            </a:fld>
            <a:endParaRPr lang="en-US" altLang="en-US"/>
          </a:p>
        </p:txBody>
      </p:sp>
      <p:sp>
        <p:nvSpPr>
          <p:cNvPr id="914434" name="Rectangle 2">
            <a:extLst>
              <a:ext uri="{FF2B5EF4-FFF2-40B4-BE49-F238E27FC236}">
                <a16:creationId xmlns:a16="http://schemas.microsoft.com/office/drawing/2014/main" id="{F0CF114B-5CAB-F92E-3397-61C1842DD145}"/>
              </a:ext>
            </a:extLst>
          </p:cNvPr>
          <p:cNvSpPr>
            <a:spLocks noRot="1" noChangeArrowheads="1" noTextEdit="1"/>
          </p:cNvSpPr>
          <p:nvPr>
            <p:ph type="sldImg"/>
          </p:nvPr>
        </p:nvSpPr>
        <p:spPr>
          <a:ln/>
        </p:spPr>
      </p:sp>
      <p:sp>
        <p:nvSpPr>
          <p:cNvPr id="914435" name="Rectangle 3">
            <a:extLst>
              <a:ext uri="{FF2B5EF4-FFF2-40B4-BE49-F238E27FC236}">
                <a16:creationId xmlns:a16="http://schemas.microsoft.com/office/drawing/2014/main" id="{98DEF8AF-5AAE-DF47-1BD7-9AEBF83575F9}"/>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61A8B2B7-197F-2F4D-9231-74A075591854}"/>
              </a:ext>
            </a:extLst>
          </p:cNvPr>
          <p:cNvSpPr>
            <a:spLocks noGrp="1" noChangeArrowheads="1"/>
          </p:cNvSpPr>
          <p:nvPr>
            <p:ph type="sldNum" sz="quarter" idx="5"/>
          </p:nvPr>
        </p:nvSpPr>
        <p:spPr>
          <a:ln/>
        </p:spPr>
        <p:txBody>
          <a:bodyPr/>
          <a:lstStyle/>
          <a:p>
            <a:fld id="{529B363E-6B18-6D48-BE2F-707EA0EAF409}" type="slidenum">
              <a:rPr lang="en-US" altLang="en-US"/>
              <a:pPr/>
              <a:t>15</a:t>
            </a:fld>
            <a:endParaRPr lang="en-US" altLang="en-US"/>
          </a:p>
        </p:txBody>
      </p:sp>
      <p:sp>
        <p:nvSpPr>
          <p:cNvPr id="915458" name="Rectangle 2">
            <a:extLst>
              <a:ext uri="{FF2B5EF4-FFF2-40B4-BE49-F238E27FC236}">
                <a16:creationId xmlns:a16="http://schemas.microsoft.com/office/drawing/2014/main" id="{7480F43C-9AEE-7AA2-BACA-E0113ADA42B6}"/>
              </a:ext>
            </a:extLst>
          </p:cNvPr>
          <p:cNvSpPr>
            <a:spLocks noRot="1" noChangeArrowheads="1" noTextEdit="1"/>
          </p:cNvSpPr>
          <p:nvPr>
            <p:ph type="sldImg"/>
          </p:nvPr>
        </p:nvSpPr>
        <p:spPr>
          <a:ln/>
        </p:spPr>
      </p:sp>
      <p:sp>
        <p:nvSpPr>
          <p:cNvPr id="915459" name="Rectangle 3">
            <a:extLst>
              <a:ext uri="{FF2B5EF4-FFF2-40B4-BE49-F238E27FC236}">
                <a16:creationId xmlns:a16="http://schemas.microsoft.com/office/drawing/2014/main" id="{36B8D58F-E690-7BA4-3BE2-C30E89ED6602}"/>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7943E0DA-F7A6-363C-5230-041D5DFAD356}"/>
              </a:ext>
            </a:extLst>
          </p:cNvPr>
          <p:cNvSpPr>
            <a:spLocks noGrp="1" noChangeArrowheads="1"/>
          </p:cNvSpPr>
          <p:nvPr>
            <p:ph type="sldNum" sz="quarter" idx="5"/>
          </p:nvPr>
        </p:nvSpPr>
        <p:spPr>
          <a:ln/>
        </p:spPr>
        <p:txBody>
          <a:bodyPr/>
          <a:lstStyle/>
          <a:p>
            <a:fld id="{F415F18F-29BE-0D44-88E5-C6A21B9C7380}" type="slidenum">
              <a:rPr lang="en-US" altLang="en-US"/>
              <a:pPr/>
              <a:t>16</a:t>
            </a:fld>
            <a:endParaRPr lang="en-US" altLang="en-US"/>
          </a:p>
        </p:txBody>
      </p:sp>
      <p:sp>
        <p:nvSpPr>
          <p:cNvPr id="916482" name="Rectangle 2">
            <a:extLst>
              <a:ext uri="{FF2B5EF4-FFF2-40B4-BE49-F238E27FC236}">
                <a16:creationId xmlns:a16="http://schemas.microsoft.com/office/drawing/2014/main" id="{0A2F25C9-7A86-DAD5-2846-704D6B5E523C}"/>
              </a:ext>
            </a:extLst>
          </p:cNvPr>
          <p:cNvSpPr>
            <a:spLocks noRot="1" noChangeArrowheads="1" noTextEdit="1"/>
          </p:cNvSpPr>
          <p:nvPr>
            <p:ph type="sldImg"/>
          </p:nvPr>
        </p:nvSpPr>
        <p:spPr>
          <a:ln/>
        </p:spPr>
      </p:sp>
      <p:sp>
        <p:nvSpPr>
          <p:cNvPr id="916483" name="Rectangle 3">
            <a:extLst>
              <a:ext uri="{FF2B5EF4-FFF2-40B4-BE49-F238E27FC236}">
                <a16:creationId xmlns:a16="http://schemas.microsoft.com/office/drawing/2014/main" id="{0C76E80E-5858-CCAE-CFF1-EBF9981FC3F4}"/>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82304CD6-8928-9790-58F3-65DCD002CEF2}"/>
              </a:ext>
            </a:extLst>
          </p:cNvPr>
          <p:cNvSpPr>
            <a:spLocks noGrp="1" noChangeArrowheads="1"/>
          </p:cNvSpPr>
          <p:nvPr>
            <p:ph type="sldNum" sz="quarter" idx="5"/>
          </p:nvPr>
        </p:nvSpPr>
        <p:spPr>
          <a:ln/>
        </p:spPr>
        <p:txBody>
          <a:bodyPr/>
          <a:lstStyle/>
          <a:p>
            <a:fld id="{8B7BE28C-433B-0047-89FE-C566BA075E4A}" type="slidenum">
              <a:rPr lang="en-US" altLang="en-US"/>
              <a:pPr/>
              <a:t>17</a:t>
            </a:fld>
            <a:endParaRPr lang="en-US" altLang="en-US"/>
          </a:p>
        </p:txBody>
      </p:sp>
      <p:sp>
        <p:nvSpPr>
          <p:cNvPr id="917506" name="Rectangle 2">
            <a:extLst>
              <a:ext uri="{FF2B5EF4-FFF2-40B4-BE49-F238E27FC236}">
                <a16:creationId xmlns:a16="http://schemas.microsoft.com/office/drawing/2014/main" id="{CE5AE090-F5A4-F114-F4AC-0FE4348C2DF2}"/>
              </a:ext>
            </a:extLst>
          </p:cNvPr>
          <p:cNvSpPr>
            <a:spLocks noRot="1" noChangeArrowheads="1" noTextEdit="1"/>
          </p:cNvSpPr>
          <p:nvPr>
            <p:ph type="sldImg"/>
          </p:nvPr>
        </p:nvSpPr>
        <p:spPr>
          <a:ln/>
        </p:spPr>
      </p:sp>
      <p:sp>
        <p:nvSpPr>
          <p:cNvPr id="917507" name="Rectangle 3">
            <a:extLst>
              <a:ext uri="{FF2B5EF4-FFF2-40B4-BE49-F238E27FC236}">
                <a16:creationId xmlns:a16="http://schemas.microsoft.com/office/drawing/2014/main" id="{AC9285C4-4F86-E8F8-ECD2-B94C5EC0193E}"/>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1BCE9CC6-B8BB-FD4E-484E-D23527F57E15}"/>
              </a:ext>
            </a:extLst>
          </p:cNvPr>
          <p:cNvSpPr>
            <a:spLocks noGrp="1" noChangeArrowheads="1"/>
          </p:cNvSpPr>
          <p:nvPr>
            <p:ph type="sldNum" sz="quarter" idx="5"/>
          </p:nvPr>
        </p:nvSpPr>
        <p:spPr>
          <a:ln/>
        </p:spPr>
        <p:txBody>
          <a:bodyPr/>
          <a:lstStyle/>
          <a:p>
            <a:fld id="{53106C4D-E8E7-C143-8DFA-E70CF92C2A71}" type="slidenum">
              <a:rPr lang="en-US" altLang="en-US"/>
              <a:pPr/>
              <a:t>18</a:t>
            </a:fld>
            <a:endParaRPr lang="en-US" altLang="en-US"/>
          </a:p>
        </p:txBody>
      </p:sp>
      <p:sp>
        <p:nvSpPr>
          <p:cNvPr id="918530" name="Rectangle 2">
            <a:extLst>
              <a:ext uri="{FF2B5EF4-FFF2-40B4-BE49-F238E27FC236}">
                <a16:creationId xmlns:a16="http://schemas.microsoft.com/office/drawing/2014/main" id="{C41DEC42-0CB9-DEB0-C3FC-6C51969255AB}"/>
              </a:ext>
            </a:extLst>
          </p:cNvPr>
          <p:cNvSpPr>
            <a:spLocks noRot="1" noChangeArrowheads="1" noTextEdit="1"/>
          </p:cNvSpPr>
          <p:nvPr>
            <p:ph type="sldImg"/>
          </p:nvPr>
        </p:nvSpPr>
        <p:spPr>
          <a:ln/>
        </p:spPr>
      </p:sp>
      <p:sp>
        <p:nvSpPr>
          <p:cNvPr id="918531" name="Rectangle 3">
            <a:extLst>
              <a:ext uri="{FF2B5EF4-FFF2-40B4-BE49-F238E27FC236}">
                <a16:creationId xmlns:a16="http://schemas.microsoft.com/office/drawing/2014/main" id="{27A736B5-9E67-90C0-B2F8-7E1BC33F6BEF}"/>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9800A245-0A7B-A18C-1AF2-41E1E2D21B8D}"/>
              </a:ext>
            </a:extLst>
          </p:cNvPr>
          <p:cNvSpPr>
            <a:spLocks noGrp="1" noChangeArrowheads="1"/>
          </p:cNvSpPr>
          <p:nvPr>
            <p:ph type="sldNum" sz="quarter" idx="5"/>
          </p:nvPr>
        </p:nvSpPr>
        <p:spPr>
          <a:ln/>
        </p:spPr>
        <p:txBody>
          <a:bodyPr/>
          <a:lstStyle/>
          <a:p>
            <a:fld id="{32A7F445-1DD2-EA40-BEE1-62B3C03A7762}" type="slidenum">
              <a:rPr lang="en-US" altLang="en-US"/>
              <a:pPr/>
              <a:t>19</a:t>
            </a:fld>
            <a:endParaRPr lang="en-US" altLang="en-US"/>
          </a:p>
        </p:txBody>
      </p:sp>
      <p:sp>
        <p:nvSpPr>
          <p:cNvPr id="919554" name="Rectangle 2">
            <a:extLst>
              <a:ext uri="{FF2B5EF4-FFF2-40B4-BE49-F238E27FC236}">
                <a16:creationId xmlns:a16="http://schemas.microsoft.com/office/drawing/2014/main" id="{7D40B14E-F3F8-C75E-7B64-82088621AF0C}"/>
              </a:ext>
            </a:extLst>
          </p:cNvPr>
          <p:cNvSpPr>
            <a:spLocks noRot="1" noChangeArrowheads="1" noTextEdit="1"/>
          </p:cNvSpPr>
          <p:nvPr>
            <p:ph type="sldImg"/>
          </p:nvPr>
        </p:nvSpPr>
        <p:spPr>
          <a:ln/>
        </p:spPr>
      </p:sp>
      <p:sp>
        <p:nvSpPr>
          <p:cNvPr id="919555" name="Rectangle 3">
            <a:extLst>
              <a:ext uri="{FF2B5EF4-FFF2-40B4-BE49-F238E27FC236}">
                <a16:creationId xmlns:a16="http://schemas.microsoft.com/office/drawing/2014/main" id="{CAD14F3A-3B89-452D-16E1-5F5970808817}"/>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967E6E5F-FCA2-7A33-A0B7-FDD1CD1B02CA}"/>
              </a:ext>
            </a:extLst>
          </p:cNvPr>
          <p:cNvSpPr>
            <a:spLocks noGrp="1" noChangeArrowheads="1"/>
          </p:cNvSpPr>
          <p:nvPr>
            <p:ph type="sldNum" sz="quarter" idx="5"/>
          </p:nvPr>
        </p:nvSpPr>
        <p:spPr>
          <a:ln/>
        </p:spPr>
        <p:txBody>
          <a:bodyPr/>
          <a:lstStyle/>
          <a:p>
            <a:fld id="{7366D40C-2EFC-F94E-81AD-C94F6CB1147E}" type="slidenum">
              <a:rPr lang="en-US" altLang="en-US"/>
              <a:pPr/>
              <a:t>2</a:t>
            </a:fld>
            <a:endParaRPr lang="en-US" altLang="en-US"/>
          </a:p>
        </p:txBody>
      </p:sp>
      <p:sp>
        <p:nvSpPr>
          <p:cNvPr id="902146" name="Rectangle 2">
            <a:extLst>
              <a:ext uri="{FF2B5EF4-FFF2-40B4-BE49-F238E27FC236}">
                <a16:creationId xmlns:a16="http://schemas.microsoft.com/office/drawing/2014/main" id="{520B55A5-0231-0D67-FCF4-CC3625FAD7C3}"/>
              </a:ext>
            </a:extLst>
          </p:cNvPr>
          <p:cNvSpPr>
            <a:spLocks noRot="1" noChangeArrowheads="1" noTextEdit="1"/>
          </p:cNvSpPr>
          <p:nvPr>
            <p:ph type="sldImg"/>
          </p:nvPr>
        </p:nvSpPr>
        <p:spPr>
          <a:ln/>
        </p:spPr>
      </p:sp>
      <p:sp>
        <p:nvSpPr>
          <p:cNvPr id="902147" name="Rectangle 3">
            <a:extLst>
              <a:ext uri="{FF2B5EF4-FFF2-40B4-BE49-F238E27FC236}">
                <a16:creationId xmlns:a16="http://schemas.microsoft.com/office/drawing/2014/main" id="{7938733E-ABB4-1F3C-1529-C5CBA75F5834}"/>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DF0BF9D1-3F67-AAD0-52D3-A6F83FA23CA6}"/>
              </a:ext>
            </a:extLst>
          </p:cNvPr>
          <p:cNvSpPr>
            <a:spLocks noGrp="1" noChangeArrowheads="1"/>
          </p:cNvSpPr>
          <p:nvPr>
            <p:ph type="sldNum" sz="quarter" idx="5"/>
          </p:nvPr>
        </p:nvSpPr>
        <p:spPr>
          <a:ln/>
        </p:spPr>
        <p:txBody>
          <a:bodyPr/>
          <a:lstStyle/>
          <a:p>
            <a:fld id="{B157C100-5ABA-8F4E-919F-69D2645D036E}" type="slidenum">
              <a:rPr lang="en-US" altLang="en-US"/>
              <a:pPr/>
              <a:t>20</a:t>
            </a:fld>
            <a:endParaRPr lang="en-US" altLang="en-US"/>
          </a:p>
        </p:txBody>
      </p:sp>
      <p:sp>
        <p:nvSpPr>
          <p:cNvPr id="920578" name="Rectangle 2">
            <a:extLst>
              <a:ext uri="{FF2B5EF4-FFF2-40B4-BE49-F238E27FC236}">
                <a16:creationId xmlns:a16="http://schemas.microsoft.com/office/drawing/2014/main" id="{6CF55406-F12A-E0D9-3D78-5638DFB11FF3}"/>
              </a:ext>
            </a:extLst>
          </p:cNvPr>
          <p:cNvSpPr>
            <a:spLocks noRot="1" noChangeArrowheads="1" noTextEdit="1"/>
          </p:cNvSpPr>
          <p:nvPr>
            <p:ph type="sldImg"/>
          </p:nvPr>
        </p:nvSpPr>
        <p:spPr>
          <a:ln/>
        </p:spPr>
      </p:sp>
      <p:sp>
        <p:nvSpPr>
          <p:cNvPr id="920579" name="Rectangle 3">
            <a:extLst>
              <a:ext uri="{FF2B5EF4-FFF2-40B4-BE49-F238E27FC236}">
                <a16:creationId xmlns:a16="http://schemas.microsoft.com/office/drawing/2014/main" id="{7E6B06BB-D793-4697-E3F8-7F7318BBCD89}"/>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526AB056-6508-29C2-F579-707F73B4F973}"/>
              </a:ext>
            </a:extLst>
          </p:cNvPr>
          <p:cNvSpPr>
            <a:spLocks noGrp="1" noChangeArrowheads="1"/>
          </p:cNvSpPr>
          <p:nvPr>
            <p:ph type="sldNum" sz="quarter" idx="5"/>
          </p:nvPr>
        </p:nvSpPr>
        <p:spPr>
          <a:ln/>
        </p:spPr>
        <p:txBody>
          <a:bodyPr/>
          <a:lstStyle/>
          <a:p>
            <a:fld id="{F4A5CEE4-D09E-FB45-B50C-7F8AE719822D}" type="slidenum">
              <a:rPr lang="en-US" altLang="en-US"/>
              <a:pPr/>
              <a:t>21</a:t>
            </a:fld>
            <a:endParaRPr lang="en-US" altLang="en-US"/>
          </a:p>
        </p:txBody>
      </p:sp>
      <p:sp>
        <p:nvSpPr>
          <p:cNvPr id="921602" name="Rectangle 2">
            <a:extLst>
              <a:ext uri="{FF2B5EF4-FFF2-40B4-BE49-F238E27FC236}">
                <a16:creationId xmlns:a16="http://schemas.microsoft.com/office/drawing/2014/main" id="{25C4D439-6049-82B1-68EB-507B943A04B9}"/>
              </a:ext>
            </a:extLst>
          </p:cNvPr>
          <p:cNvSpPr>
            <a:spLocks noRot="1" noChangeArrowheads="1" noTextEdit="1"/>
          </p:cNvSpPr>
          <p:nvPr>
            <p:ph type="sldImg"/>
          </p:nvPr>
        </p:nvSpPr>
        <p:spPr>
          <a:ln/>
        </p:spPr>
      </p:sp>
      <p:sp>
        <p:nvSpPr>
          <p:cNvPr id="921603" name="Rectangle 3">
            <a:extLst>
              <a:ext uri="{FF2B5EF4-FFF2-40B4-BE49-F238E27FC236}">
                <a16:creationId xmlns:a16="http://schemas.microsoft.com/office/drawing/2014/main" id="{E16E1760-DAB0-846F-533F-44E766201FAD}"/>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429071BD-4B80-72E4-4C5B-9C976F406472}"/>
              </a:ext>
            </a:extLst>
          </p:cNvPr>
          <p:cNvSpPr>
            <a:spLocks noGrp="1" noChangeArrowheads="1"/>
          </p:cNvSpPr>
          <p:nvPr>
            <p:ph type="sldNum" sz="quarter" idx="5"/>
          </p:nvPr>
        </p:nvSpPr>
        <p:spPr>
          <a:ln/>
        </p:spPr>
        <p:txBody>
          <a:bodyPr/>
          <a:lstStyle/>
          <a:p>
            <a:fld id="{16207296-5D0A-4B44-BD5F-2F64D3C35D6F}" type="slidenum">
              <a:rPr lang="en-US" altLang="en-US"/>
              <a:pPr/>
              <a:t>22</a:t>
            </a:fld>
            <a:endParaRPr lang="en-US" altLang="en-US"/>
          </a:p>
        </p:txBody>
      </p:sp>
      <p:sp>
        <p:nvSpPr>
          <p:cNvPr id="922626" name="Rectangle 2">
            <a:extLst>
              <a:ext uri="{FF2B5EF4-FFF2-40B4-BE49-F238E27FC236}">
                <a16:creationId xmlns:a16="http://schemas.microsoft.com/office/drawing/2014/main" id="{87DF8965-38FD-700E-3EA5-25671DA4D091}"/>
              </a:ext>
            </a:extLst>
          </p:cNvPr>
          <p:cNvSpPr>
            <a:spLocks noRot="1" noChangeArrowheads="1" noTextEdit="1"/>
          </p:cNvSpPr>
          <p:nvPr>
            <p:ph type="sldImg"/>
          </p:nvPr>
        </p:nvSpPr>
        <p:spPr>
          <a:ln/>
        </p:spPr>
      </p:sp>
      <p:sp>
        <p:nvSpPr>
          <p:cNvPr id="922627" name="Rectangle 3">
            <a:extLst>
              <a:ext uri="{FF2B5EF4-FFF2-40B4-BE49-F238E27FC236}">
                <a16:creationId xmlns:a16="http://schemas.microsoft.com/office/drawing/2014/main" id="{72008100-1A76-5426-FA3F-F2E829F6FD95}"/>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39BFA3AF-036C-4203-416A-3D08811462F7}"/>
              </a:ext>
            </a:extLst>
          </p:cNvPr>
          <p:cNvSpPr>
            <a:spLocks noGrp="1" noChangeArrowheads="1"/>
          </p:cNvSpPr>
          <p:nvPr>
            <p:ph type="sldNum" sz="quarter" idx="5"/>
          </p:nvPr>
        </p:nvSpPr>
        <p:spPr>
          <a:ln/>
        </p:spPr>
        <p:txBody>
          <a:bodyPr/>
          <a:lstStyle/>
          <a:p>
            <a:fld id="{51BB82FF-57EC-634A-8DFD-8A96116A42F3}" type="slidenum">
              <a:rPr lang="en-US" altLang="en-US"/>
              <a:pPr/>
              <a:t>23</a:t>
            </a:fld>
            <a:endParaRPr lang="en-US" altLang="en-US"/>
          </a:p>
        </p:txBody>
      </p:sp>
      <p:sp>
        <p:nvSpPr>
          <p:cNvPr id="923650" name="Rectangle 2">
            <a:extLst>
              <a:ext uri="{FF2B5EF4-FFF2-40B4-BE49-F238E27FC236}">
                <a16:creationId xmlns:a16="http://schemas.microsoft.com/office/drawing/2014/main" id="{50E35471-76E5-3451-5E0F-0DFE483F7064}"/>
              </a:ext>
            </a:extLst>
          </p:cNvPr>
          <p:cNvSpPr>
            <a:spLocks noRot="1" noChangeArrowheads="1" noTextEdit="1"/>
          </p:cNvSpPr>
          <p:nvPr>
            <p:ph type="sldImg"/>
          </p:nvPr>
        </p:nvSpPr>
        <p:spPr>
          <a:ln/>
        </p:spPr>
      </p:sp>
      <p:sp>
        <p:nvSpPr>
          <p:cNvPr id="923651" name="Rectangle 3">
            <a:extLst>
              <a:ext uri="{FF2B5EF4-FFF2-40B4-BE49-F238E27FC236}">
                <a16:creationId xmlns:a16="http://schemas.microsoft.com/office/drawing/2014/main" id="{B21A6F69-28CC-D7D6-CF9B-8C0FD3055C22}"/>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33440B3B-62A2-DC26-867C-1EE7D57E8629}"/>
              </a:ext>
            </a:extLst>
          </p:cNvPr>
          <p:cNvSpPr>
            <a:spLocks noGrp="1" noChangeArrowheads="1"/>
          </p:cNvSpPr>
          <p:nvPr>
            <p:ph type="sldNum" sz="quarter" idx="5"/>
          </p:nvPr>
        </p:nvSpPr>
        <p:spPr>
          <a:ln/>
        </p:spPr>
        <p:txBody>
          <a:bodyPr/>
          <a:lstStyle/>
          <a:p>
            <a:fld id="{AF4DE0E8-7456-6B46-8918-8751DB675C85}" type="slidenum">
              <a:rPr lang="en-US" altLang="en-US"/>
              <a:pPr/>
              <a:t>24</a:t>
            </a:fld>
            <a:endParaRPr lang="en-US" altLang="en-US"/>
          </a:p>
        </p:txBody>
      </p:sp>
      <p:sp>
        <p:nvSpPr>
          <p:cNvPr id="924674" name="Rectangle 2">
            <a:extLst>
              <a:ext uri="{FF2B5EF4-FFF2-40B4-BE49-F238E27FC236}">
                <a16:creationId xmlns:a16="http://schemas.microsoft.com/office/drawing/2014/main" id="{9E0AFB26-04B0-D873-231B-BE2B76BAFC88}"/>
              </a:ext>
            </a:extLst>
          </p:cNvPr>
          <p:cNvSpPr>
            <a:spLocks noRot="1" noChangeArrowheads="1" noTextEdit="1"/>
          </p:cNvSpPr>
          <p:nvPr>
            <p:ph type="sldImg"/>
          </p:nvPr>
        </p:nvSpPr>
        <p:spPr>
          <a:ln/>
        </p:spPr>
      </p:sp>
      <p:sp>
        <p:nvSpPr>
          <p:cNvPr id="924675" name="Rectangle 3">
            <a:extLst>
              <a:ext uri="{FF2B5EF4-FFF2-40B4-BE49-F238E27FC236}">
                <a16:creationId xmlns:a16="http://schemas.microsoft.com/office/drawing/2014/main" id="{0EFBBD3A-1289-4971-A7B1-9901027DC9C9}"/>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2BF1AFAD-02D0-FEB4-7684-FD731DA71CF9}"/>
              </a:ext>
            </a:extLst>
          </p:cNvPr>
          <p:cNvSpPr>
            <a:spLocks noGrp="1" noChangeArrowheads="1"/>
          </p:cNvSpPr>
          <p:nvPr>
            <p:ph type="sldNum" sz="quarter" idx="5"/>
          </p:nvPr>
        </p:nvSpPr>
        <p:spPr>
          <a:ln/>
        </p:spPr>
        <p:txBody>
          <a:bodyPr/>
          <a:lstStyle/>
          <a:p>
            <a:fld id="{F1A66CDB-141D-6D46-8BA4-4A1491A57B7E}" type="slidenum">
              <a:rPr lang="en-US" altLang="en-US"/>
              <a:pPr/>
              <a:t>25</a:t>
            </a:fld>
            <a:endParaRPr lang="en-US" altLang="en-US"/>
          </a:p>
        </p:txBody>
      </p:sp>
      <p:sp>
        <p:nvSpPr>
          <p:cNvPr id="925698" name="Rectangle 2">
            <a:extLst>
              <a:ext uri="{FF2B5EF4-FFF2-40B4-BE49-F238E27FC236}">
                <a16:creationId xmlns:a16="http://schemas.microsoft.com/office/drawing/2014/main" id="{BEB9DC60-3AAC-AD92-2FDF-746EC117F319}"/>
              </a:ext>
            </a:extLst>
          </p:cNvPr>
          <p:cNvSpPr>
            <a:spLocks noRot="1" noChangeArrowheads="1" noTextEdit="1"/>
          </p:cNvSpPr>
          <p:nvPr>
            <p:ph type="sldImg"/>
          </p:nvPr>
        </p:nvSpPr>
        <p:spPr>
          <a:ln/>
        </p:spPr>
      </p:sp>
      <p:sp>
        <p:nvSpPr>
          <p:cNvPr id="925699" name="Rectangle 3">
            <a:extLst>
              <a:ext uri="{FF2B5EF4-FFF2-40B4-BE49-F238E27FC236}">
                <a16:creationId xmlns:a16="http://schemas.microsoft.com/office/drawing/2014/main" id="{6EF0F491-6E04-736E-5DE5-937F23286CBE}"/>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F69893C6-5472-3D9A-7282-870B34B5CD86}"/>
              </a:ext>
            </a:extLst>
          </p:cNvPr>
          <p:cNvSpPr>
            <a:spLocks noGrp="1" noChangeArrowheads="1"/>
          </p:cNvSpPr>
          <p:nvPr>
            <p:ph type="sldNum" sz="quarter" idx="5"/>
          </p:nvPr>
        </p:nvSpPr>
        <p:spPr>
          <a:ln/>
        </p:spPr>
        <p:txBody>
          <a:bodyPr/>
          <a:lstStyle/>
          <a:p>
            <a:fld id="{7A2AA2C7-BDA7-2640-AFC4-66417E71BB04}" type="slidenum">
              <a:rPr lang="en-US" altLang="en-US"/>
              <a:pPr/>
              <a:t>26</a:t>
            </a:fld>
            <a:endParaRPr lang="en-US" altLang="en-US"/>
          </a:p>
        </p:txBody>
      </p:sp>
      <p:sp>
        <p:nvSpPr>
          <p:cNvPr id="926722" name="Rectangle 2">
            <a:extLst>
              <a:ext uri="{FF2B5EF4-FFF2-40B4-BE49-F238E27FC236}">
                <a16:creationId xmlns:a16="http://schemas.microsoft.com/office/drawing/2014/main" id="{045B9800-7F0A-DEFC-B402-16D0F915A28F}"/>
              </a:ext>
            </a:extLst>
          </p:cNvPr>
          <p:cNvSpPr>
            <a:spLocks noRot="1" noChangeArrowheads="1" noTextEdit="1"/>
          </p:cNvSpPr>
          <p:nvPr>
            <p:ph type="sldImg"/>
          </p:nvPr>
        </p:nvSpPr>
        <p:spPr>
          <a:ln/>
        </p:spPr>
      </p:sp>
      <p:sp>
        <p:nvSpPr>
          <p:cNvPr id="926723" name="Rectangle 3">
            <a:extLst>
              <a:ext uri="{FF2B5EF4-FFF2-40B4-BE49-F238E27FC236}">
                <a16:creationId xmlns:a16="http://schemas.microsoft.com/office/drawing/2014/main" id="{5845C522-F8AC-8BDD-3DD0-F61FE85EBF3A}"/>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440F45CC-429E-F0E8-C4A8-2AA13D4ED039}"/>
              </a:ext>
            </a:extLst>
          </p:cNvPr>
          <p:cNvSpPr>
            <a:spLocks noGrp="1" noChangeArrowheads="1"/>
          </p:cNvSpPr>
          <p:nvPr>
            <p:ph type="sldNum" sz="quarter" idx="5"/>
          </p:nvPr>
        </p:nvSpPr>
        <p:spPr>
          <a:ln/>
        </p:spPr>
        <p:txBody>
          <a:bodyPr/>
          <a:lstStyle/>
          <a:p>
            <a:fld id="{4EBEF381-79EC-CA45-A222-8B2B890CC87D}" type="slidenum">
              <a:rPr lang="en-US" altLang="en-US"/>
              <a:pPr/>
              <a:t>27</a:t>
            </a:fld>
            <a:endParaRPr lang="en-US" altLang="en-US"/>
          </a:p>
        </p:txBody>
      </p:sp>
      <p:sp>
        <p:nvSpPr>
          <p:cNvPr id="927746" name="Rectangle 2">
            <a:extLst>
              <a:ext uri="{FF2B5EF4-FFF2-40B4-BE49-F238E27FC236}">
                <a16:creationId xmlns:a16="http://schemas.microsoft.com/office/drawing/2014/main" id="{A88FCFB9-6CC4-1670-02F0-EF3114A834EA}"/>
              </a:ext>
            </a:extLst>
          </p:cNvPr>
          <p:cNvSpPr>
            <a:spLocks noRot="1" noChangeArrowheads="1" noTextEdit="1"/>
          </p:cNvSpPr>
          <p:nvPr>
            <p:ph type="sldImg"/>
          </p:nvPr>
        </p:nvSpPr>
        <p:spPr>
          <a:ln/>
        </p:spPr>
      </p:sp>
      <p:sp>
        <p:nvSpPr>
          <p:cNvPr id="927747" name="Rectangle 3">
            <a:extLst>
              <a:ext uri="{FF2B5EF4-FFF2-40B4-BE49-F238E27FC236}">
                <a16:creationId xmlns:a16="http://schemas.microsoft.com/office/drawing/2014/main" id="{2642525B-3C54-B0AB-A9B2-4938DA2F89BF}"/>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83CB5150-6AE7-B84C-3E84-2309BB48BBBB}"/>
              </a:ext>
            </a:extLst>
          </p:cNvPr>
          <p:cNvSpPr>
            <a:spLocks noGrp="1" noChangeArrowheads="1"/>
          </p:cNvSpPr>
          <p:nvPr>
            <p:ph type="sldNum" sz="quarter" idx="5"/>
          </p:nvPr>
        </p:nvSpPr>
        <p:spPr>
          <a:ln/>
        </p:spPr>
        <p:txBody>
          <a:bodyPr/>
          <a:lstStyle/>
          <a:p>
            <a:fld id="{51A597E0-703C-B341-B2C7-FD0C53AF1CBF}" type="slidenum">
              <a:rPr lang="en-US" altLang="en-US"/>
              <a:pPr/>
              <a:t>28</a:t>
            </a:fld>
            <a:endParaRPr lang="en-US" altLang="en-US"/>
          </a:p>
        </p:txBody>
      </p:sp>
      <p:sp>
        <p:nvSpPr>
          <p:cNvPr id="928770" name="Rectangle 2">
            <a:extLst>
              <a:ext uri="{FF2B5EF4-FFF2-40B4-BE49-F238E27FC236}">
                <a16:creationId xmlns:a16="http://schemas.microsoft.com/office/drawing/2014/main" id="{4D80BBD7-2356-734F-31A9-EF1C21900F6D}"/>
              </a:ext>
            </a:extLst>
          </p:cNvPr>
          <p:cNvSpPr>
            <a:spLocks noRot="1" noChangeArrowheads="1" noTextEdit="1"/>
          </p:cNvSpPr>
          <p:nvPr>
            <p:ph type="sldImg"/>
          </p:nvPr>
        </p:nvSpPr>
        <p:spPr>
          <a:ln/>
        </p:spPr>
      </p:sp>
      <p:sp>
        <p:nvSpPr>
          <p:cNvPr id="928771" name="Rectangle 3">
            <a:extLst>
              <a:ext uri="{FF2B5EF4-FFF2-40B4-BE49-F238E27FC236}">
                <a16:creationId xmlns:a16="http://schemas.microsoft.com/office/drawing/2014/main" id="{B462276D-DA2F-ACC7-8668-0739EFDD882E}"/>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190BAE59-2E38-E89F-DB8E-2F454FD7EB45}"/>
              </a:ext>
            </a:extLst>
          </p:cNvPr>
          <p:cNvSpPr>
            <a:spLocks noGrp="1" noChangeArrowheads="1"/>
          </p:cNvSpPr>
          <p:nvPr>
            <p:ph type="sldNum" sz="quarter" idx="5"/>
          </p:nvPr>
        </p:nvSpPr>
        <p:spPr>
          <a:ln/>
        </p:spPr>
        <p:txBody>
          <a:bodyPr/>
          <a:lstStyle/>
          <a:p>
            <a:fld id="{BAF112EA-433B-A34E-95BF-00B656E97579}" type="slidenum">
              <a:rPr lang="en-US" altLang="en-US"/>
              <a:pPr/>
              <a:t>29</a:t>
            </a:fld>
            <a:endParaRPr lang="en-US" altLang="en-US"/>
          </a:p>
        </p:txBody>
      </p:sp>
      <p:sp>
        <p:nvSpPr>
          <p:cNvPr id="929794" name="Rectangle 2">
            <a:extLst>
              <a:ext uri="{FF2B5EF4-FFF2-40B4-BE49-F238E27FC236}">
                <a16:creationId xmlns:a16="http://schemas.microsoft.com/office/drawing/2014/main" id="{882CBEC1-0A13-E051-90D3-84FBB4F25907}"/>
              </a:ext>
            </a:extLst>
          </p:cNvPr>
          <p:cNvSpPr>
            <a:spLocks noRot="1" noChangeArrowheads="1" noTextEdit="1"/>
          </p:cNvSpPr>
          <p:nvPr>
            <p:ph type="sldImg"/>
          </p:nvPr>
        </p:nvSpPr>
        <p:spPr>
          <a:ln/>
        </p:spPr>
      </p:sp>
      <p:sp>
        <p:nvSpPr>
          <p:cNvPr id="929795" name="Rectangle 3">
            <a:extLst>
              <a:ext uri="{FF2B5EF4-FFF2-40B4-BE49-F238E27FC236}">
                <a16:creationId xmlns:a16="http://schemas.microsoft.com/office/drawing/2014/main" id="{E4AC83EC-52D4-9561-D8AD-E0C910126D2F}"/>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3D725576-BE7E-1ED5-8BF7-9D431915F84B}"/>
              </a:ext>
            </a:extLst>
          </p:cNvPr>
          <p:cNvSpPr>
            <a:spLocks noGrp="1" noChangeArrowheads="1"/>
          </p:cNvSpPr>
          <p:nvPr>
            <p:ph type="sldNum" sz="quarter" idx="5"/>
          </p:nvPr>
        </p:nvSpPr>
        <p:spPr>
          <a:ln/>
        </p:spPr>
        <p:txBody>
          <a:bodyPr/>
          <a:lstStyle/>
          <a:p>
            <a:fld id="{BFDEA5C0-3B6A-C741-91D2-1798E52557E8}" type="slidenum">
              <a:rPr lang="en-US" altLang="en-US"/>
              <a:pPr/>
              <a:t>3</a:t>
            </a:fld>
            <a:endParaRPr lang="en-US" altLang="en-US"/>
          </a:p>
        </p:txBody>
      </p:sp>
      <p:sp>
        <p:nvSpPr>
          <p:cNvPr id="903170" name="Rectangle 2">
            <a:extLst>
              <a:ext uri="{FF2B5EF4-FFF2-40B4-BE49-F238E27FC236}">
                <a16:creationId xmlns:a16="http://schemas.microsoft.com/office/drawing/2014/main" id="{DE712776-C55E-1A61-7D71-BAC672FF3F54}"/>
              </a:ext>
            </a:extLst>
          </p:cNvPr>
          <p:cNvSpPr>
            <a:spLocks noRot="1" noChangeArrowheads="1" noTextEdit="1"/>
          </p:cNvSpPr>
          <p:nvPr>
            <p:ph type="sldImg"/>
          </p:nvPr>
        </p:nvSpPr>
        <p:spPr>
          <a:ln/>
        </p:spPr>
      </p:sp>
      <p:sp>
        <p:nvSpPr>
          <p:cNvPr id="903171" name="Rectangle 3">
            <a:extLst>
              <a:ext uri="{FF2B5EF4-FFF2-40B4-BE49-F238E27FC236}">
                <a16:creationId xmlns:a16="http://schemas.microsoft.com/office/drawing/2014/main" id="{CA418109-34E0-3AB1-49DD-F02AE11D8041}"/>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55D27E60-8C31-3D80-FDF2-8B144997C6A2}"/>
              </a:ext>
            </a:extLst>
          </p:cNvPr>
          <p:cNvSpPr>
            <a:spLocks noGrp="1" noChangeArrowheads="1"/>
          </p:cNvSpPr>
          <p:nvPr>
            <p:ph type="sldNum" sz="quarter" idx="5"/>
          </p:nvPr>
        </p:nvSpPr>
        <p:spPr>
          <a:ln/>
        </p:spPr>
        <p:txBody>
          <a:bodyPr/>
          <a:lstStyle/>
          <a:p>
            <a:fld id="{FBE219E7-FEFE-AC4E-918F-A0A3A9D1F539}" type="slidenum">
              <a:rPr lang="en-US" altLang="en-US"/>
              <a:pPr/>
              <a:t>30</a:t>
            </a:fld>
            <a:endParaRPr lang="en-US" altLang="en-US"/>
          </a:p>
        </p:txBody>
      </p:sp>
      <p:sp>
        <p:nvSpPr>
          <p:cNvPr id="930818" name="Rectangle 2">
            <a:extLst>
              <a:ext uri="{FF2B5EF4-FFF2-40B4-BE49-F238E27FC236}">
                <a16:creationId xmlns:a16="http://schemas.microsoft.com/office/drawing/2014/main" id="{86C5A828-BFBA-DC87-429F-7FB0C9ABED5B}"/>
              </a:ext>
            </a:extLst>
          </p:cNvPr>
          <p:cNvSpPr>
            <a:spLocks noRot="1" noChangeArrowheads="1" noTextEdit="1"/>
          </p:cNvSpPr>
          <p:nvPr>
            <p:ph type="sldImg"/>
          </p:nvPr>
        </p:nvSpPr>
        <p:spPr>
          <a:ln/>
        </p:spPr>
      </p:sp>
      <p:sp>
        <p:nvSpPr>
          <p:cNvPr id="930819" name="Rectangle 3">
            <a:extLst>
              <a:ext uri="{FF2B5EF4-FFF2-40B4-BE49-F238E27FC236}">
                <a16:creationId xmlns:a16="http://schemas.microsoft.com/office/drawing/2014/main" id="{F4233768-0E28-7EBA-4D6D-4B5891E53160}"/>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81E8D530-4E35-9417-E07C-3F7A7325C5AE}"/>
              </a:ext>
            </a:extLst>
          </p:cNvPr>
          <p:cNvSpPr>
            <a:spLocks noGrp="1" noChangeArrowheads="1"/>
          </p:cNvSpPr>
          <p:nvPr>
            <p:ph type="sldNum" sz="quarter" idx="5"/>
          </p:nvPr>
        </p:nvSpPr>
        <p:spPr>
          <a:ln/>
        </p:spPr>
        <p:txBody>
          <a:bodyPr/>
          <a:lstStyle/>
          <a:p>
            <a:fld id="{D5271DC7-E829-1A44-914F-ADFB8E0320ED}" type="slidenum">
              <a:rPr lang="en-US" altLang="en-US"/>
              <a:pPr/>
              <a:t>31</a:t>
            </a:fld>
            <a:endParaRPr lang="en-US" altLang="en-US"/>
          </a:p>
        </p:txBody>
      </p:sp>
      <p:sp>
        <p:nvSpPr>
          <p:cNvPr id="931842" name="Rectangle 2">
            <a:extLst>
              <a:ext uri="{FF2B5EF4-FFF2-40B4-BE49-F238E27FC236}">
                <a16:creationId xmlns:a16="http://schemas.microsoft.com/office/drawing/2014/main" id="{C2DAA95A-CC2A-E44E-6560-87A48F099B0D}"/>
              </a:ext>
            </a:extLst>
          </p:cNvPr>
          <p:cNvSpPr>
            <a:spLocks noRot="1" noChangeArrowheads="1" noTextEdit="1"/>
          </p:cNvSpPr>
          <p:nvPr>
            <p:ph type="sldImg"/>
          </p:nvPr>
        </p:nvSpPr>
        <p:spPr>
          <a:ln/>
        </p:spPr>
      </p:sp>
      <p:sp>
        <p:nvSpPr>
          <p:cNvPr id="931843" name="Rectangle 3">
            <a:extLst>
              <a:ext uri="{FF2B5EF4-FFF2-40B4-BE49-F238E27FC236}">
                <a16:creationId xmlns:a16="http://schemas.microsoft.com/office/drawing/2014/main" id="{08035097-D315-F75D-1895-09C0E5063F84}"/>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D12B40B3-2F57-9C94-9D0F-87DD25A54AC8}"/>
              </a:ext>
            </a:extLst>
          </p:cNvPr>
          <p:cNvSpPr>
            <a:spLocks noGrp="1" noChangeArrowheads="1"/>
          </p:cNvSpPr>
          <p:nvPr>
            <p:ph type="sldNum" sz="quarter" idx="5"/>
          </p:nvPr>
        </p:nvSpPr>
        <p:spPr>
          <a:ln/>
        </p:spPr>
        <p:txBody>
          <a:bodyPr/>
          <a:lstStyle/>
          <a:p>
            <a:fld id="{BDAE636B-AACA-C84A-ADB1-88194E8ADF13}" type="slidenum">
              <a:rPr lang="en-US" altLang="en-US"/>
              <a:pPr/>
              <a:t>32</a:t>
            </a:fld>
            <a:endParaRPr lang="en-US" altLang="en-US"/>
          </a:p>
        </p:txBody>
      </p:sp>
      <p:sp>
        <p:nvSpPr>
          <p:cNvPr id="932866" name="Rectangle 2">
            <a:extLst>
              <a:ext uri="{FF2B5EF4-FFF2-40B4-BE49-F238E27FC236}">
                <a16:creationId xmlns:a16="http://schemas.microsoft.com/office/drawing/2014/main" id="{2B36FD4E-AA26-05B0-C755-5FDF9657D012}"/>
              </a:ext>
            </a:extLst>
          </p:cNvPr>
          <p:cNvSpPr>
            <a:spLocks noRot="1" noChangeArrowheads="1" noTextEdit="1"/>
          </p:cNvSpPr>
          <p:nvPr>
            <p:ph type="sldImg"/>
          </p:nvPr>
        </p:nvSpPr>
        <p:spPr>
          <a:ln/>
        </p:spPr>
      </p:sp>
      <p:sp>
        <p:nvSpPr>
          <p:cNvPr id="932867" name="Rectangle 3">
            <a:extLst>
              <a:ext uri="{FF2B5EF4-FFF2-40B4-BE49-F238E27FC236}">
                <a16:creationId xmlns:a16="http://schemas.microsoft.com/office/drawing/2014/main" id="{62480A6E-DAA1-8731-0D96-0CBD159B0C31}"/>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1569FC07-1996-6DAE-677B-F5E7138DAC00}"/>
              </a:ext>
            </a:extLst>
          </p:cNvPr>
          <p:cNvSpPr>
            <a:spLocks noGrp="1" noChangeArrowheads="1"/>
          </p:cNvSpPr>
          <p:nvPr>
            <p:ph type="sldNum" sz="quarter" idx="5"/>
          </p:nvPr>
        </p:nvSpPr>
        <p:spPr>
          <a:ln/>
        </p:spPr>
        <p:txBody>
          <a:bodyPr/>
          <a:lstStyle/>
          <a:p>
            <a:fld id="{EB5C7764-0816-2042-BF9A-DD8BDE416487}" type="slidenum">
              <a:rPr lang="en-US" altLang="en-US"/>
              <a:pPr/>
              <a:t>33</a:t>
            </a:fld>
            <a:endParaRPr lang="en-US" altLang="en-US"/>
          </a:p>
        </p:txBody>
      </p:sp>
      <p:sp>
        <p:nvSpPr>
          <p:cNvPr id="933890" name="Rectangle 2">
            <a:extLst>
              <a:ext uri="{FF2B5EF4-FFF2-40B4-BE49-F238E27FC236}">
                <a16:creationId xmlns:a16="http://schemas.microsoft.com/office/drawing/2014/main" id="{AC75C4DD-96BB-E4D7-8B0B-3CD0C3B63611}"/>
              </a:ext>
            </a:extLst>
          </p:cNvPr>
          <p:cNvSpPr>
            <a:spLocks noRot="1" noChangeArrowheads="1" noTextEdit="1"/>
          </p:cNvSpPr>
          <p:nvPr>
            <p:ph type="sldImg"/>
          </p:nvPr>
        </p:nvSpPr>
        <p:spPr>
          <a:ln/>
        </p:spPr>
      </p:sp>
      <p:sp>
        <p:nvSpPr>
          <p:cNvPr id="933891" name="Rectangle 3">
            <a:extLst>
              <a:ext uri="{FF2B5EF4-FFF2-40B4-BE49-F238E27FC236}">
                <a16:creationId xmlns:a16="http://schemas.microsoft.com/office/drawing/2014/main" id="{5934EF06-369A-F9EF-4899-024A5A867B6D}"/>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F399B050-059B-7025-E24F-C5EFBA0B953D}"/>
              </a:ext>
            </a:extLst>
          </p:cNvPr>
          <p:cNvSpPr>
            <a:spLocks noGrp="1" noChangeArrowheads="1"/>
          </p:cNvSpPr>
          <p:nvPr>
            <p:ph type="sldNum" sz="quarter" idx="5"/>
          </p:nvPr>
        </p:nvSpPr>
        <p:spPr>
          <a:ln/>
        </p:spPr>
        <p:txBody>
          <a:bodyPr/>
          <a:lstStyle/>
          <a:p>
            <a:fld id="{B37B20A0-8BE4-F446-A00E-A1ECABB16B60}" type="slidenum">
              <a:rPr lang="en-US" altLang="en-US"/>
              <a:pPr/>
              <a:t>34</a:t>
            </a:fld>
            <a:endParaRPr lang="en-US" altLang="en-US"/>
          </a:p>
        </p:txBody>
      </p:sp>
      <p:sp>
        <p:nvSpPr>
          <p:cNvPr id="934914" name="Rectangle 2">
            <a:extLst>
              <a:ext uri="{FF2B5EF4-FFF2-40B4-BE49-F238E27FC236}">
                <a16:creationId xmlns:a16="http://schemas.microsoft.com/office/drawing/2014/main" id="{5325BF5B-280B-2370-E6B0-740A5771B217}"/>
              </a:ext>
            </a:extLst>
          </p:cNvPr>
          <p:cNvSpPr>
            <a:spLocks noRot="1" noChangeArrowheads="1" noTextEdit="1"/>
          </p:cNvSpPr>
          <p:nvPr>
            <p:ph type="sldImg"/>
          </p:nvPr>
        </p:nvSpPr>
        <p:spPr>
          <a:ln/>
        </p:spPr>
      </p:sp>
      <p:sp>
        <p:nvSpPr>
          <p:cNvPr id="934915" name="Rectangle 3">
            <a:extLst>
              <a:ext uri="{FF2B5EF4-FFF2-40B4-BE49-F238E27FC236}">
                <a16:creationId xmlns:a16="http://schemas.microsoft.com/office/drawing/2014/main" id="{65399961-356A-248D-42BD-C1D04AC85176}"/>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0696B607-6AF4-F441-CDF7-2B28D385902B}"/>
              </a:ext>
            </a:extLst>
          </p:cNvPr>
          <p:cNvSpPr>
            <a:spLocks noGrp="1" noChangeArrowheads="1"/>
          </p:cNvSpPr>
          <p:nvPr>
            <p:ph type="sldNum" sz="quarter" idx="5"/>
          </p:nvPr>
        </p:nvSpPr>
        <p:spPr>
          <a:ln/>
        </p:spPr>
        <p:txBody>
          <a:bodyPr/>
          <a:lstStyle/>
          <a:p>
            <a:fld id="{F5C30D05-4C8B-F347-90EC-09BA38666158}" type="slidenum">
              <a:rPr lang="en-US" altLang="en-US"/>
              <a:pPr/>
              <a:t>35</a:t>
            </a:fld>
            <a:endParaRPr lang="en-US" altLang="en-US"/>
          </a:p>
        </p:txBody>
      </p:sp>
      <p:sp>
        <p:nvSpPr>
          <p:cNvPr id="935938" name="Rectangle 2">
            <a:extLst>
              <a:ext uri="{FF2B5EF4-FFF2-40B4-BE49-F238E27FC236}">
                <a16:creationId xmlns:a16="http://schemas.microsoft.com/office/drawing/2014/main" id="{9419A2B1-636C-F088-F00A-F92EE5D67564}"/>
              </a:ext>
            </a:extLst>
          </p:cNvPr>
          <p:cNvSpPr>
            <a:spLocks noRot="1" noChangeArrowheads="1" noTextEdit="1"/>
          </p:cNvSpPr>
          <p:nvPr>
            <p:ph type="sldImg"/>
          </p:nvPr>
        </p:nvSpPr>
        <p:spPr>
          <a:ln/>
        </p:spPr>
      </p:sp>
      <p:sp>
        <p:nvSpPr>
          <p:cNvPr id="935939" name="Rectangle 3">
            <a:extLst>
              <a:ext uri="{FF2B5EF4-FFF2-40B4-BE49-F238E27FC236}">
                <a16:creationId xmlns:a16="http://schemas.microsoft.com/office/drawing/2014/main" id="{D3DB6FD2-372C-B9D1-81E3-D40D19C6CB6A}"/>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30E0F7B4-EE54-6284-0C8C-53364A2C3992}"/>
              </a:ext>
            </a:extLst>
          </p:cNvPr>
          <p:cNvSpPr>
            <a:spLocks noGrp="1" noChangeArrowheads="1"/>
          </p:cNvSpPr>
          <p:nvPr>
            <p:ph type="sldNum" sz="quarter" idx="5"/>
          </p:nvPr>
        </p:nvSpPr>
        <p:spPr>
          <a:ln/>
        </p:spPr>
        <p:txBody>
          <a:bodyPr/>
          <a:lstStyle/>
          <a:p>
            <a:fld id="{1BC42F84-9EB7-D74B-BF8D-D6438265AB82}" type="slidenum">
              <a:rPr lang="en-US" altLang="en-US"/>
              <a:pPr/>
              <a:t>36</a:t>
            </a:fld>
            <a:endParaRPr lang="en-US" altLang="en-US"/>
          </a:p>
        </p:txBody>
      </p:sp>
      <p:sp>
        <p:nvSpPr>
          <p:cNvPr id="941058" name="Rectangle 2">
            <a:extLst>
              <a:ext uri="{FF2B5EF4-FFF2-40B4-BE49-F238E27FC236}">
                <a16:creationId xmlns:a16="http://schemas.microsoft.com/office/drawing/2014/main" id="{6F2C6073-2B2D-5CE5-A49F-28A753050A60}"/>
              </a:ext>
            </a:extLst>
          </p:cNvPr>
          <p:cNvSpPr>
            <a:spLocks noRot="1" noChangeArrowheads="1" noTextEdit="1"/>
          </p:cNvSpPr>
          <p:nvPr>
            <p:ph type="sldImg"/>
          </p:nvPr>
        </p:nvSpPr>
        <p:spPr>
          <a:ln/>
        </p:spPr>
      </p:sp>
      <p:sp>
        <p:nvSpPr>
          <p:cNvPr id="941059" name="Rectangle 3">
            <a:extLst>
              <a:ext uri="{FF2B5EF4-FFF2-40B4-BE49-F238E27FC236}">
                <a16:creationId xmlns:a16="http://schemas.microsoft.com/office/drawing/2014/main" id="{917ADCC0-470B-ACBB-0B2C-A0F0CD01204D}"/>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B7B671A3-9BE5-A1C3-066A-6829066A5B0C}"/>
              </a:ext>
            </a:extLst>
          </p:cNvPr>
          <p:cNvSpPr>
            <a:spLocks noGrp="1" noChangeArrowheads="1"/>
          </p:cNvSpPr>
          <p:nvPr>
            <p:ph type="sldNum" sz="quarter" idx="5"/>
          </p:nvPr>
        </p:nvSpPr>
        <p:spPr>
          <a:ln/>
        </p:spPr>
        <p:txBody>
          <a:bodyPr/>
          <a:lstStyle/>
          <a:p>
            <a:fld id="{BECEBACB-92D6-E949-BB1F-53AF26EB3EED}" type="slidenum">
              <a:rPr lang="en-US" altLang="en-US"/>
              <a:pPr/>
              <a:t>37</a:t>
            </a:fld>
            <a:endParaRPr lang="en-US" altLang="en-US"/>
          </a:p>
        </p:txBody>
      </p:sp>
      <p:sp>
        <p:nvSpPr>
          <p:cNvPr id="936962" name="Rectangle 2">
            <a:extLst>
              <a:ext uri="{FF2B5EF4-FFF2-40B4-BE49-F238E27FC236}">
                <a16:creationId xmlns:a16="http://schemas.microsoft.com/office/drawing/2014/main" id="{B7409F58-1344-E0C9-732D-DFA80C84595A}"/>
              </a:ext>
            </a:extLst>
          </p:cNvPr>
          <p:cNvSpPr>
            <a:spLocks noRot="1" noChangeArrowheads="1" noTextEdit="1"/>
          </p:cNvSpPr>
          <p:nvPr>
            <p:ph type="sldImg"/>
          </p:nvPr>
        </p:nvSpPr>
        <p:spPr>
          <a:ln/>
        </p:spPr>
      </p:sp>
      <p:sp>
        <p:nvSpPr>
          <p:cNvPr id="936963" name="Rectangle 3">
            <a:extLst>
              <a:ext uri="{FF2B5EF4-FFF2-40B4-BE49-F238E27FC236}">
                <a16:creationId xmlns:a16="http://schemas.microsoft.com/office/drawing/2014/main" id="{B0CF1D7B-37FF-B2C7-8997-4B3AB993D8A1}"/>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07E89B73-0510-610C-04F5-DB56934ABA1B}"/>
              </a:ext>
            </a:extLst>
          </p:cNvPr>
          <p:cNvSpPr>
            <a:spLocks noGrp="1" noChangeArrowheads="1"/>
          </p:cNvSpPr>
          <p:nvPr>
            <p:ph type="sldNum" sz="quarter" idx="5"/>
          </p:nvPr>
        </p:nvSpPr>
        <p:spPr>
          <a:ln/>
        </p:spPr>
        <p:txBody>
          <a:bodyPr/>
          <a:lstStyle/>
          <a:p>
            <a:fld id="{35256EA2-D17B-1942-82D2-B419BED22AEA}" type="slidenum">
              <a:rPr lang="en-US" altLang="en-US"/>
              <a:pPr/>
              <a:t>38</a:t>
            </a:fld>
            <a:endParaRPr lang="en-US" altLang="en-US"/>
          </a:p>
        </p:txBody>
      </p:sp>
      <p:sp>
        <p:nvSpPr>
          <p:cNvPr id="937986" name="Rectangle 2">
            <a:extLst>
              <a:ext uri="{FF2B5EF4-FFF2-40B4-BE49-F238E27FC236}">
                <a16:creationId xmlns:a16="http://schemas.microsoft.com/office/drawing/2014/main" id="{440973D6-D68A-7F32-5B3A-06A985397032}"/>
              </a:ext>
            </a:extLst>
          </p:cNvPr>
          <p:cNvSpPr>
            <a:spLocks noRot="1" noChangeArrowheads="1" noTextEdit="1"/>
          </p:cNvSpPr>
          <p:nvPr>
            <p:ph type="sldImg"/>
          </p:nvPr>
        </p:nvSpPr>
        <p:spPr>
          <a:ln/>
        </p:spPr>
      </p:sp>
      <p:sp>
        <p:nvSpPr>
          <p:cNvPr id="937987" name="Rectangle 3">
            <a:extLst>
              <a:ext uri="{FF2B5EF4-FFF2-40B4-BE49-F238E27FC236}">
                <a16:creationId xmlns:a16="http://schemas.microsoft.com/office/drawing/2014/main" id="{5BF5C788-DB01-5D05-16D8-F1837EC2CB02}"/>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1E2AE479-2F1D-18BD-8A9F-4817C0806F63}"/>
              </a:ext>
            </a:extLst>
          </p:cNvPr>
          <p:cNvSpPr>
            <a:spLocks noGrp="1" noChangeArrowheads="1"/>
          </p:cNvSpPr>
          <p:nvPr>
            <p:ph type="sldNum" sz="quarter" idx="5"/>
          </p:nvPr>
        </p:nvSpPr>
        <p:spPr>
          <a:ln/>
        </p:spPr>
        <p:txBody>
          <a:bodyPr/>
          <a:lstStyle/>
          <a:p>
            <a:fld id="{DBC48244-3FF2-E34A-A2A5-435E84104998}" type="slidenum">
              <a:rPr lang="en-US" altLang="en-US"/>
              <a:pPr/>
              <a:t>39</a:t>
            </a:fld>
            <a:endParaRPr lang="en-US" altLang="en-US"/>
          </a:p>
        </p:txBody>
      </p:sp>
      <p:sp>
        <p:nvSpPr>
          <p:cNvPr id="939010" name="Rectangle 2">
            <a:extLst>
              <a:ext uri="{FF2B5EF4-FFF2-40B4-BE49-F238E27FC236}">
                <a16:creationId xmlns:a16="http://schemas.microsoft.com/office/drawing/2014/main" id="{26F207D8-D0EF-2902-B07A-BFE2B72BE876}"/>
              </a:ext>
            </a:extLst>
          </p:cNvPr>
          <p:cNvSpPr>
            <a:spLocks noRot="1" noChangeArrowheads="1" noTextEdit="1"/>
          </p:cNvSpPr>
          <p:nvPr>
            <p:ph type="sldImg"/>
          </p:nvPr>
        </p:nvSpPr>
        <p:spPr>
          <a:ln/>
        </p:spPr>
      </p:sp>
      <p:sp>
        <p:nvSpPr>
          <p:cNvPr id="939011" name="Rectangle 3">
            <a:extLst>
              <a:ext uri="{FF2B5EF4-FFF2-40B4-BE49-F238E27FC236}">
                <a16:creationId xmlns:a16="http://schemas.microsoft.com/office/drawing/2014/main" id="{4D2D70F4-0C01-0DBA-BA14-DE562C61D728}"/>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C2A03DC0-204F-CAB8-A03D-08847A140BCC}"/>
              </a:ext>
            </a:extLst>
          </p:cNvPr>
          <p:cNvSpPr>
            <a:spLocks noGrp="1" noChangeArrowheads="1"/>
          </p:cNvSpPr>
          <p:nvPr>
            <p:ph type="sldNum" sz="quarter" idx="5"/>
          </p:nvPr>
        </p:nvSpPr>
        <p:spPr>
          <a:ln/>
        </p:spPr>
        <p:txBody>
          <a:bodyPr/>
          <a:lstStyle/>
          <a:p>
            <a:fld id="{28E47A35-DD50-0A47-A699-6C87FBEDDF84}" type="slidenum">
              <a:rPr lang="en-US" altLang="en-US"/>
              <a:pPr/>
              <a:t>4</a:t>
            </a:fld>
            <a:endParaRPr lang="en-US" altLang="en-US"/>
          </a:p>
        </p:txBody>
      </p:sp>
      <p:sp>
        <p:nvSpPr>
          <p:cNvPr id="904194" name="Rectangle 2">
            <a:extLst>
              <a:ext uri="{FF2B5EF4-FFF2-40B4-BE49-F238E27FC236}">
                <a16:creationId xmlns:a16="http://schemas.microsoft.com/office/drawing/2014/main" id="{81E5EF80-803C-363B-7155-18A5FBE52B4C}"/>
              </a:ext>
            </a:extLst>
          </p:cNvPr>
          <p:cNvSpPr>
            <a:spLocks noRot="1" noChangeArrowheads="1" noTextEdit="1"/>
          </p:cNvSpPr>
          <p:nvPr>
            <p:ph type="sldImg"/>
          </p:nvPr>
        </p:nvSpPr>
        <p:spPr>
          <a:ln/>
        </p:spPr>
      </p:sp>
      <p:sp>
        <p:nvSpPr>
          <p:cNvPr id="904195" name="Rectangle 3">
            <a:extLst>
              <a:ext uri="{FF2B5EF4-FFF2-40B4-BE49-F238E27FC236}">
                <a16:creationId xmlns:a16="http://schemas.microsoft.com/office/drawing/2014/main" id="{0E896423-C10F-BC53-C2A2-9E7C8382FFF4}"/>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91E23654-7E7A-A019-D768-130233AB1ADE}"/>
              </a:ext>
            </a:extLst>
          </p:cNvPr>
          <p:cNvSpPr>
            <a:spLocks noGrp="1" noChangeArrowheads="1"/>
          </p:cNvSpPr>
          <p:nvPr>
            <p:ph type="sldNum" sz="quarter" idx="5"/>
          </p:nvPr>
        </p:nvSpPr>
        <p:spPr>
          <a:ln/>
        </p:spPr>
        <p:txBody>
          <a:bodyPr/>
          <a:lstStyle/>
          <a:p>
            <a:fld id="{11D5B3F0-17CF-8C43-A11D-4FFD1C7365D9}" type="slidenum">
              <a:rPr lang="en-US" altLang="en-US"/>
              <a:pPr/>
              <a:t>5</a:t>
            </a:fld>
            <a:endParaRPr lang="en-US" altLang="en-US"/>
          </a:p>
        </p:txBody>
      </p:sp>
      <p:sp>
        <p:nvSpPr>
          <p:cNvPr id="905218" name="Rectangle 2">
            <a:extLst>
              <a:ext uri="{FF2B5EF4-FFF2-40B4-BE49-F238E27FC236}">
                <a16:creationId xmlns:a16="http://schemas.microsoft.com/office/drawing/2014/main" id="{A8DAC81D-CBF1-CA26-A4D1-AB23FEE60550}"/>
              </a:ext>
            </a:extLst>
          </p:cNvPr>
          <p:cNvSpPr>
            <a:spLocks noRot="1" noChangeArrowheads="1" noTextEdit="1"/>
          </p:cNvSpPr>
          <p:nvPr>
            <p:ph type="sldImg"/>
          </p:nvPr>
        </p:nvSpPr>
        <p:spPr>
          <a:ln/>
        </p:spPr>
      </p:sp>
      <p:sp>
        <p:nvSpPr>
          <p:cNvPr id="905219" name="Rectangle 3">
            <a:extLst>
              <a:ext uri="{FF2B5EF4-FFF2-40B4-BE49-F238E27FC236}">
                <a16:creationId xmlns:a16="http://schemas.microsoft.com/office/drawing/2014/main" id="{5112D9D1-C3B8-DDFF-7FB7-D09F9CD89073}"/>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0D05B756-3D99-1BD4-B25F-66B0DCD7C64A}"/>
              </a:ext>
            </a:extLst>
          </p:cNvPr>
          <p:cNvSpPr>
            <a:spLocks noGrp="1" noChangeArrowheads="1"/>
          </p:cNvSpPr>
          <p:nvPr>
            <p:ph type="sldNum" sz="quarter" idx="5"/>
          </p:nvPr>
        </p:nvSpPr>
        <p:spPr>
          <a:ln/>
        </p:spPr>
        <p:txBody>
          <a:bodyPr/>
          <a:lstStyle/>
          <a:p>
            <a:fld id="{2632E522-E444-A347-916E-0C3DCD7389BF}" type="slidenum">
              <a:rPr lang="en-US" altLang="en-US"/>
              <a:pPr/>
              <a:t>6</a:t>
            </a:fld>
            <a:endParaRPr lang="en-US" altLang="en-US"/>
          </a:p>
        </p:txBody>
      </p:sp>
      <p:sp>
        <p:nvSpPr>
          <p:cNvPr id="906242" name="Rectangle 2">
            <a:extLst>
              <a:ext uri="{FF2B5EF4-FFF2-40B4-BE49-F238E27FC236}">
                <a16:creationId xmlns:a16="http://schemas.microsoft.com/office/drawing/2014/main" id="{C45D1624-A121-FC8F-E26A-B1A7E6F1CB2A}"/>
              </a:ext>
            </a:extLst>
          </p:cNvPr>
          <p:cNvSpPr>
            <a:spLocks noRot="1" noChangeArrowheads="1" noTextEdit="1"/>
          </p:cNvSpPr>
          <p:nvPr>
            <p:ph type="sldImg"/>
          </p:nvPr>
        </p:nvSpPr>
        <p:spPr>
          <a:ln/>
        </p:spPr>
      </p:sp>
      <p:sp>
        <p:nvSpPr>
          <p:cNvPr id="906243" name="Rectangle 3">
            <a:extLst>
              <a:ext uri="{FF2B5EF4-FFF2-40B4-BE49-F238E27FC236}">
                <a16:creationId xmlns:a16="http://schemas.microsoft.com/office/drawing/2014/main" id="{AAC13AFD-E9BB-45AD-7953-9197AD80B7E0}"/>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E5734DB7-E9EB-23F0-B414-226167DB42C7}"/>
              </a:ext>
            </a:extLst>
          </p:cNvPr>
          <p:cNvSpPr>
            <a:spLocks noGrp="1" noChangeArrowheads="1"/>
          </p:cNvSpPr>
          <p:nvPr>
            <p:ph type="sldNum" sz="quarter" idx="5"/>
          </p:nvPr>
        </p:nvSpPr>
        <p:spPr>
          <a:ln/>
        </p:spPr>
        <p:txBody>
          <a:bodyPr/>
          <a:lstStyle/>
          <a:p>
            <a:fld id="{070DFA50-1CA7-F04E-AB27-63E7096B1A7E}" type="slidenum">
              <a:rPr lang="en-US" altLang="en-US"/>
              <a:pPr/>
              <a:t>7</a:t>
            </a:fld>
            <a:endParaRPr lang="en-US" altLang="en-US"/>
          </a:p>
        </p:txBody>
      </p:sp>
      <p:sp>
        <p:nvSpPr>
          <p:cNvPr id="907266" name="Rectangle 2">
            <a:extLst>
              <a:ext uri="{FF2B5EF4-FFF2-40B4-BE49-F238E27FC236}">
                <a16:creationId xmlns:a16="http://schemas.microsoft.com/office/drawing/2014/main" id="{5BC22FF7-D9EE-F75B-B604-724D825F40E8}"/>
              </a:ext>
            </a:extLst>
          </p:cNvPr>
          <p:cNvSpPr>
            <a:spLocks noRot="1" noChangeArrowheads="1" noTextEdit="1"/>
          </p:cNvSpPr>
          <p:nvPr>
            <p:ph type="sldImg"/>
          </p:nvPr>
        </p:nvSpPr>
        <p:spPr>
          <a:ln/>
        </p:spPr>
      </p:sp>
      <p:sp>
        <p:nvSpPr>
          <p:cNvPr id="907267" name="Rectangle 3">
            <a:extLst>
              <a:ext uri="{FF2B5EF4-FFF2-40B4-BE49-F238E27FC236}">
                <a16:creationId xmlns:a16="http://schemas.microsoft.com/office/drawing/2014/main" id="{49A33E83-4F77-ADE8-97DA-801761A1D5C3}"/>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3175A0D0-0421-9041-3A17-91DC79EB2918}"/>
              </a:ext>
            </a:extLst>
          </p:cNvPr>
          <p:cNvSpPr>
            <a:spLocks noGrp="1" noChangeArrowheads="1"/>
          </p:cNvSpPr>
          <p:nvPr>
            <p:ph type="sldNum" sz="quarter" idx="5"/>
          </p:nvPr>
        </p:nvSpPr>
        <p:spPr>
          <a:ln/>
        </p:spPr>
        <p:txBody>
          <a:bodyPr/>
          <a:lstStyle/>
          <a:p>
            <a:fld id="{497DD0D4-0D6A-2C46-8D35-05D25859CF42}" type="slidenum">
              <a:rPr lang="en-US" altLang="en-US"/>
              <a:pPr/>
              <a:t>8</a:t>
            </a:fld>
            <a:endParaRPr lang="en-US" altLang="en-US"/>
          </a:p>
        </p:txBody>
      </p:sp>
      <p:sp>
        <p:nvSpPr>
          <p:cNvPr id="908290" name="Rectangle 2">
            <a:extLst>
              <a:ext uri="{FF2B5EF4-FFF2-40B4-BE49-F238E27FC236}">
                <a16:creationId xmlns:a16="http://schemas.microsoft.com/office/drawing/2014/main" id="{D0EF7C4D-3C59-298D-BF92-D5F8DCC4AFDD}"/>
              </a:ext>
            </a:extLst>
          </p:cNvPr>
          <p:cNvSpPr>
            <a:spLocks noRot="1" noChangeArrowheads="1" noTextEdit="1"/>
          </p:cNvSpPr>
          <p:nvPr>
            <p:ph type="sldImg"/>
          </p:nvPr>
        </p:nvSpPr>
        <p:spPr>
          <a:ln/>
        </p:spPr>
      </p:sp>
      <p:sp>
        <p:nvSpPr>
          <p:cNvPr id="908291" name="Rectangle 3">
            <a:extLst>
              <a:ext uri="{FF2B5EF4-FFF2-40B4-BE49-F238E27FC236}">
                <a16:creationId xmlns:a16="http://schemas.microsoft.com/office/drawing/2014/main" id="{80072CDE-DBCF-E085-05F0-B13B0107FCD9}"/>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531B93DC-5AF0-BD9A-F35F-129B739DC30C}"/>
              </a:ext>
            </a:extLst>
          </p:cNvPr>
          <p:cNvSpPr>
            <a:spLocks noGrp="1" noChangeArrowheads="1"/>
          </p:cNvSpPr>
          <p:nvPr>
            <p:ph type="sldNum" sz="quarter" idx="5"/>
          </p:nvPr>
        </p:nvSpPr>
        <p:spPr>
          <a:ln/>
        </p:spPr>
        <p:txBody>
          <a:bodyPr/>
          <a:lstStyle/>
          <a:p>
            <a:fld id="{EDFED4C7-485A-ED4E-A24D-C630D13E207E}" type="slidenum">
              <a:rPr lang="en-US" altLang="en-US"/>
              <a:pPr/>
              <a:t>9</a:t>
            </a:fld>
            <a:endParaRPr lang="en-US" altLang="en-US"/>
          </a:p>
        </p:txBody>
      </p:sp>
      <p:sp>
        <p:nvSpPr>
          <p:cNvPr id="909314" name="Rectangle 2">
            <a:extLst>
              <a:ext uri="{FF2B5EF4-FFF2-40B4-BE49-F238E27FC236}">
                <a16:creationId xmlns:a16="http://schemas.microsoft.com/office/drawing/2014/main" id="{C2826533-B02E-2244-2138-0EFE469707F9}"/>
              </a:ext>
            </a:extLst>
          </p:cNvPr>
          <p:cNvSpPr>
            <a:spLocks noRot="1" noChangeArrowheads="1" noTextEdit="1"/>
          </p:cNvSpPr>
          <p:nvPr>
            <p:ph type="sldImg"/>
          </p:nvPr>
        </p:nvSpPr>
        <p:spPr>
          <a:ln/>
        </p:spPr>
      </p:sp>
      <p:sp>
        <p:nvSpPr>
          <p:cNvPr id="909315" name="Rectangle 3">
            <a:extLst>
              <a:ext uri="{FF2B5EF4-FFF2-40B4-BE49-F238E27FC236}">
                <a16:creationId xmlns:a16="http://schemas.microsoft.com/office/drawing/2014/main" id="{A4DCC6AB-CF60-F33C-CE41-6FA32EA50C27}"/>
              </a:ext>
            </a:extLst>
          </p:cNvPr>
          <p:cNvSpPr>
            <a:spLocks noGrp="1" noChangeArrowheads="1"/>
          </p:cNvSpPr>
          <p:nvPr>
            <p:ph type="body" idx="1"/>
          </p:nvPr>
        </p:nvSpPr>
        <p:spPr/>
        <p:txBody>
          <a:bodyP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210946" name="Group 2">
            <a:extLst>
              <a:ext uri="{FF2B5EF4-FFF2-40B4-BE49-F238E27FC236}">
                <a16:creationId xmlns:a16="http://schemas.microsoft.com/office/drawing/2014/main" id="{1FABE725-F13B-F042-7F5B-FFAAF5257609}"/>
              </a:ext>
            </a:extLst>
          </p:cNvPr>
          <p:cNvGrpSpPr>
            <a:grpSpLocks/>
          </p:cNvGrpSpPr>
          <p:nvPr/>
        </p:nvGrpSpPr>
        <p:grpSpPr bwMode="auto">
          <a:xfrm>
            <a:off x="0" y="2438400"/>
            <a:ext cx="9009063" cy="1052513"/>
            <a:chOff x="0" y="1536"/>
            <a:chExt cx="5675" cy="663"/>
          </a:xfrm>
        </p:grpSpPr>
        <p:grpSp>
          <p:nvGrpSpPr>
            <p:cNvPr id="210947" name="Group 3">
              <a:extLst>
                <a:ext uri="{FF2B5EF4-FFF2-40B4-BE49-F238E27FC236}">
                  <a16:creationId xmlns:a16="http://schemas.microsoft.com/office/drawing/2014/main" id="{7C37E350-D713-B483-7C81-96F6F93EC099}"/>
                </a:ext>
              </a:extLst>
            </p:cNvPr>
            <p:cNvGrpSpPr>
              <a:grpSpLocks/>
            </p:cNvGrpSpPr>
            <p:nvPr/>
          </p:nvGrpSpPr>
          <p:grpSpPr bwMode="auto">
            <a:xfrm>
              <a:off x="183" y="1604"/>
              <a:ext cx="448" cy="299"/>
              <a:chOff x="720" y="336"/>
              <a:chExt cx="624" cy="432"/>
            </a:xfrm>
          </p:grpSpPr>
          <p:sp>
            <p:nvSpPr>
              <p:cNvPr id="210948" name="Rectangle 4">
                <a:extLst>
                  <a:ext uri="{FF2B5EF4-FFF2-40B4-BE49-F238E27FC236}">
                    <a16:creationId xmlns:a16="http://schemas.microsoft.com/office/drawing/2014/main" id="{DA51826F-DB51-F0DE-8182-6A139E094C91}"/>
                  </a:ext>
                </a:extLst>
              </p:cNvPr>
              <p:cNvSpPr>
                <a:spLocks noChangeArrowheads="1"/>
              </p:cNvSpPr>
              <p:nvPr/>
            </p:nvSpPr>
            <p:spPr bwMode="auto">
              <a:xfrm>
                <a:off x="720" y="336"/>
                <a:ext cx="384" cy="43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0949" name="Rectangle 5">
                <a:extLst>
                  <a:ext uri="{FF2B5EF4-FFF2-40B4-BE49-F238E27FC236}">
                    <a16:creationId xmlns:a16="http://schemas.microsoft.com/office/drawing/2014/main" id="{27AA5F80-0919-E280-7CB7-3A6CC6437F65}"/>
                  </a:ext>
                </a:extLst>
              </p:cNvPr>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10950" name="Group 6">
              <a:extLst>
                <a:ext uri="{FF2B5EF4-FFF2-40B4-BE49-F238E27FC236}">
                  <a16:creationId xmlns:a16="http://schemas.microsoft.com/office/drawing/2014/main" id="{7D64ED66-F67B-8648-13E3-78F2961F9654}"/>
                </a:ext>
              </a:extLst>
            </p:cNvPr>
            <p:cNvGrpSpPr>
              <a:grpSpLocks/>
            </p:cNvGrpSpPr>
            <p:nvPr/>
          </p:nvGrpSpPr>
          <p:grpSpPr bwMode="auto">
            <a:xfrm>
              <a:off x="261" y="1870"/>
              <a:ext cx="465" cy="299"/>
              <a:chOff x="912" y="2640"/>
              <a:chExt cx="672" cy="432"/>
            </a:xfrm>
          </p:grpSpPr>
          <p:sp>
            <p:nvSpPr>
              <p:cNvPr id="210951" name="Rectangle 7">
                <a:extLst>
                  <a:ext uri="{FF2B5EF4-FFF2-40B4-BE49-F238E27FC236}">
                    <a16:creationId xmlns:a16="http://schemas.microsoft.com/office/drawing/2014/main" id="{901DA069-AFBA-71FC-DF34-02E5FD0D09D9}"/>
                  </a:ext>
                </a:extLst>
              </p:cNvPr>
              <p:cNvSpPr>
                <a:spLocks noChangeArrowheads="1"/>
              </p:cNvSpPr>
              <p:nvPr/>
            </p:nvSpPr>
            <p:spPr bwMode="auto">
              <a:xfrm>
                <a:off x="912" y="2640"/>
                <a:ext cx="384" cy="43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0952" name="Rectangle 8">
                <a:extLst>
                  <a:ext uri="{FF2B5EF4-FFF2-40B4-BE49-F238E27FC236}">
                    <a16:creationId xmlns:a16="http://schemas.microsoft.com/office/drawing/2014/main" id="{7590762E-B732-620F-BA91-58F31B904976}"/>
                  </a:ext>
                </a:extLst>
              </p:cNvPr>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10953" name="Rectangle 9">
              <a:extLst>
                <a:ext uri="{FF2B5EF4-FFF2-40B4-BE49-F238E27FC236}">
                  <a16:creationId xmlns:a16="http://schemas.microsoft.com/office/drawing/2014/main" id="{103ACBE3-F71E-9085-9018-0AF6CDCAC320}"/>
                </a:ext>
              </a:extLst>
            </p:cNvPr>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0954" name="Rectangle 10">
              <a:extLst>
                <a:ext uri="{FF2B5EF4-FFF2-40B4-BE49-F238E27FC236}">
                  <a16:creationId xmlns:a16="http://schemas.microsoft.com/office/drawing/2014/main" id="{E19C673D-E6C0-8267-9439-47F11A1AEA84}"/>
                </a:ext>
              </a:extLst>
            </p:cNvPr>
            <p:cNvSpPr>
              <a:spLocks noChangeArrowheads="1"/>
            </p:cNvSpPr>
            <p:nvPr/>
          </p:nvSpPr>
          <p:spPr bwMode="auto">
            <a:xfrm>
              <a:off x="400" y="1536"/>
              <a:ext cx="20" cy="663"/>
            </a:xfrm>
            <a:prstGeom prst="rect">
              <a:avLst/>
            </a:prstGeom>
            <a:solidFill>
              <a:schemeClr val="bg2"/>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0955" name="Rectangle 11">
              <a:extLst>
                <a:ext uri="{FF2B5EF4-FFF2-40B4-BE49-F238E27FC236}">
                  <a16:creationId xmlns:a16="http://schemas.microsoft.com/office/drawing/2014/main" id="{493E0473-67C9-42CD-6DEB-889FDF257A74}"/>
                </a:ext>
              </a:extLst>
            </p:cNvPr>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10956" name="Rectangle 12">
            <a:extLst>
              <a:ext uri="{FF2B5EF4-FFF2-40B4-BE49-F238E27FC236}">
                <a16:creationId xmlns:a16="http://schemas.microsoft.com/office/drawing/2014/main" id="{C499E458-6DF8-1474-20C8-AECFAA4A807E}"/>
              </a:ext>
            </a:extLst>
          </p:cNvPr>
          <p:cNvSpPr>
            <a:spLocks noGrp="1" noChangeArrowheads="1"/>
          </p:cNvSpPr>
          <p:nvPr>
            <p:ph type="ctrTitle"/>
          </p:nvPr>
        </p:nvSpPr>
        <p:spPr bwMode="auto">
          <a:xfrm>
            <a:off x="990600" y="1676400"/>
            <a:ext cx="7772400" cy="1462088"/>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a:lvl1pPr>
          </a:lstStyle>
          <a:p>
            <a:pPr lvl="0"/>
            <a:r>
              <a:rPr lang="en-US" altLang="en-US" noProof="0"/>
              <a:t>Click to edit Master title style</a:t>
            </a:r>
          </a:p>
        </p:txBody>
      </p:sp>
      <p:sp>
        <p:nvSpPr>
          <p:cNvPr id="210957" name="Rectangle 13">
            <a:extLst>
              <a:ext uri="{FF2B5EF4-FFF2-40B4-BE49-F238E27FC236}">
                <a16:creationId xmlns:a16="http://schemas.microsoft.com/office/drawing/2014/main" id="{CB384630-0597-75B2-78CB-4A883CD61A71}"/>
              </a:ext>
            </a:extLst>
          </p:cNvPr>
          <p:cNvSpPr>
            <a:spLocks noGrp="1" noChangeArrowheads="1"/>
          </p:cNvSpPr>
          <p:nvPr>
            <p:ph type="subTitle" idx="1"/>
          </p:nvPr>
        </p:nvSpPr>
        <p:spPr bwMode="auto">
          <a:xfrm>
            <a:off x="1371600" y="3886200"/>
            <a:ext cx="6400800" cy="17526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ctr">
              <a:buFont typeface="Wingdings" pitchFamily="2" charset="2"/>
              <a:buNone/>
              <a:defRPr/>
            </a:lvl1pPr>
          </a:lstStyle>
          <a:p>
            <a:pPr lvl="0"/>
            <a:r>
              <a:rPr lang="en-US" altLang="en-US" noProof="0"/>
              <a:t>Click to edit Master subtitle style</a:t>
            </a:r>
          </a:p>
        </p:txBody>
      </p:sp>
      <p:sp>
        <p:nvSpPr>
          <p:cNvPr id="210958" name="Rectangle 14">
            <a:extLst>
              <a:ext uri="{FF2B5EF4-FFF2-40B4-BE49-F238E27FC236}">
                <a16:creationId xmlns:a16="http://schemas.microsoft.com/office/drawing/2014/main" id="{5E65B38C-083D-90FC-5072-D193154873F1}"/>
              </a:ext>
            </a:extLst>
          </p:cNvPr>
          <p:cNvSpPr>
            <a:spLocks noGrp="1" noChangeArrowheads="1"/>
          </p:cNvSpPr>
          <p:nvPr>
            <p:ph type="dt" sz="half" idx="2"/>
          </p:nvPr>
        </p:nvSpPr>
        <p:spPr bwMode="auto">
          <a:xfrm>
            <a:off x="990600" y="6248400"/>
            <a:ext cx="1905000" cy="4572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400" b="0">
                <a:solidFill>
                  <a:schemeClr val="bg2"/>
                </a:solidFill>
                <a:latin typeface="+mn-lt"/>
              </a:defRPr>
            </a:lvl1pPr>
          </a:lstStyle>
          <a:p>
            <a:endParaRPr lang="en-US" altLang="en-US"/>
          </a:p>
        </p:txBody>
      </p:sp>
      <p:sp>
        <p:nvSpPr>
          <p:cNvPr id="210959" name="Rectangle 15">
            <a:extLst>
              <a:ext uri="{FF2B5EF4-FFF2-40B4-BE49-F238E27FC236}">
                <a16:creationId xmlns:a16="http://schemas.microsoft.com/office/drawing/2014/main" id="{59B58DFD-9BED-FB71-BBE0-B0FBA4511321}"/>
              </a:ext>
            </a:extLst>
          </p:cNvPr>
          <p:cNvSpPr>
            <a:spLocks noGrp="1" noChangeArrowheads="1"/>
          </p:cNvSpPr>
          <p:nvPr>
            <p:ph type="ftr" sz="quarter" idx="3"/>
          </p:nvPr>
        </p:nvSpPr>
        <p:spPr bwMode="auto">
          <a:xfrm>
            <a:off x="3429000" y="6248400"/>
            <a:ext cx="2895600" cy="4572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eaLnBrk="1" hangingPunct="1">
              <a:defRPr sz="1400" b="0">
                <a:solidFill>
                  <a:schemeClr val="bg2"/>
                </a:solidFill>
                <a:latin typeface="+mn-lt"/>
              </a:defRPr>
            </a:lvl1pPr>
          </a:lstStyle>
          <a:p>
            <a:endParaRPr lang="en-US" altLang="en-US"/>
          </a:p>
        </p:txBody>
      </p:sp>
      <p:sp>
        <p:nvSpPr>
          <p:cNvPr id="210960" name="Rectangle 16">
            <a:extLst>
              <a:ext uri="{FF2B5EF4-FFF2-40B4-BE49-F238E27FC236}">
                <a16:creationId xmlns:a16="http://schemas.microsoft.com/office/drawing/2014/main" id="{CED910DF-D9AA-1664-E798-84B082534A61}"/>
              </a:ext>
            </a:extLst>
          </p:cNvPr>
          <p:cNvSpPr>
            <a:spLocks noGrp="1" noChangeArrowheads="1"/>
          </p:cNvSpPr>
          <p:nvPr>
            <p:ph type="sldNum" sz="quarter" idx="4"/>
          </p:nvPr>
        </p:nvSpPr>
        <p:spPr>
          <a:xfrm>
            <a:off x="6858000" y="6248400"/>
            <a:ext cx="1905000" cy="457200"/>
          </a:xfrm>
        </p:spPr>
        <p:txBody>
          <a:bodyPr/>
          <a:lstStyle>
            <a:lvl1pPr algn="r">
              <a:defRPr sz="1400" b="0">
                <a:latin typeface="+mn-lt"/>
              </a:defRPr>
            </a:lvl1pPr>
          </a:lstStyle>
          <a:p>
            <a:fld id="{86D5F0ED-0516-ED42-94E0-30CF3E4E48F2}" type="slidenum">
              <a:rPr lang="en-US" altLang="en-US"/>
              <a:pPr/>
              <a:t>‹#›</a:t>
            </a:fld>
            <a:endParaRPr lang="en-US" altLang="en-US"/>
          </a:p>
        </p:txBody>
      </p:sp>
      <p:sp>
        <p:nvSpPr>
          <p:cNvPr id="210961" name="Text Box 17">
            <a:extLst>
              <a:ext uri="{FF2B5EF4-FFF2-40B4-BE49-F238E27FC236}">
                <a16:creationId xmlns:a16="http://schemas.microsoft.com/office/drawing/2014/main" id="{F8C02351-4566-27F4-28C5-3082BFAD45B3}"/>
              </a:ext>
            </a:extLst>
          </p:cNvPr>
          <p:cNvSpPr txBox="1">
            <a:spLocks noChangeArrowheads="1"/>
          </p:cNvSpPr>
          <p:nvPr userDrawn="1"/>
        </p:nvSpPr>
        <p:spPr bwMode="auto">
          <a:xfrm>
            <a:off x="0" y="6553200"/>
            <a:ext cx="2209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en-US" sz="1400" b="0">
                <a:latin typeface="McGrawHill-Italic" pitchFamily="2" charset="0"/>
              </a:rPr>
              <a:t>McGraw-Hill</a:t>
            </a:r>
            <a:endParaRPr lang="en-US" altLang="en-US" sz="2400" b="0">
              <a:latin typeface="Times New Roman" panose="02020603050405020304" pitchFamily="18" charset="0"/>
            </a:endParaRPr>
          </a:p>
        </p:txBody>
      </p:sp>
      <p:sp>
        <p:nvSpPr>
          <p:cNvPr id="210962" name="Text Box 18">
            <a:extLst>
              <a:ext uri="{FF2B5EF4-FFF2-40B4-BE49-F238E27FC236}">
                <a16:creationId xmlns:a16="http://schemas.microsoft.com/office/drawing/2014/main" id="{F4B955C2-D40A-C34A-B89F-E1DCD1F71950}"/>
              </a:ext>
            </a:extLst>
          </p:cNvPr>
          <p:cNvSpPr txBox="1">
            <a:spLocks noChangeArrowheads="1"/>
          </p:cNvSpPr>
          <p:nvPr userDrawn="1"/>
        </p:nvSpPr>
        <p:spPr bwMode="auto">
          <a:xfrm>
            <a:off x="4572000" y="6553200"/>
            <a:ext cx="4572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eaLnBrk="1" hangingPunct="1">
              <a:spcBef>
                <a:spcPct val="50000"/>
              </a:spcBef>
              <a:buFontTx/>
              <a:buChar char="©"/>
            </a:pPr>
            <a:r>
              <a:rPr lang="en-US" altLang="en-US" sz="1400" b="0">
                <a:latin typeface="McGrawHill-Italic" pitchFamily="2" charset="0"/>
              </a:rPr>
              <a:t>The McGraw-Hill Companies, Inc., 2000</a:t>
            </a:r>
            <a:endParaRPr lang="en-US" altLang="en-US" sz="2400" b="0">
              <a:latin typeface="Times New Roman" panose="02020603050405020304" pitchFamily="18"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4EA2C-C9EC-BFF2-7F01-70F5C2158A42}"/>
              </a:ext>
            </a:extLst>
          </p:cNvPr>
          <p:cNvSpPr>
            <a:spLocks noGrp="1"/>
          </p:cNvSpPr>
          <p:nvPr>
            <p:ph type="title"/>
          </p:nvPr>
        </p:nvSpPr>
        <p:spPr>
          <a:xfrm>
            <a:off x="628650" y="365125"/>
            <a:ext cx="7886700" cy="1325563"/>
          </a:xfrm>
          <a:prstGeom prst="rect">
            <a:avLst/>
          </a:prstGeo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7904023-A303-88BE-0845-4A8DEC652878}"/>
              </a:ext>
            </a:extLst>
          </p:cNvPr>
          <p:cNvSpPr>
            <a:spLocks noGrp="1"/>
          </p:cNvSpPr>
          <p:nvPr>
            <p:ph type="body" orient="vert" idx="1"/>
          </p:nvPr>
        </p:nvSpPr>
        <p:spPr>
          <a:xfrm>
            <a:off x="628650" y="1825625"/>
            <a:ext cx="78867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a:extLst>
              <a:ext uri="{FF2B5EF4-FFF2-40B4-BE49-F238E27FC236}">
                <a16:creationId xmlns:a16="http://schemas.microsoft.com/office/drawing/2014/main" id="{5BC7BFB6-25BE-5006-99BF-9097A441CB37}"/>
              </a:ext>
            </a:extLst>
          </p:cNvPr>
          <p:cNvSpPr>
            <a:spLocks noGrp="1"/>
          </p:cNvSpPr>
          <p:nvPr>
            <p:ph type="sldNum" sz="quarter" idx="10"/>
          </p:nvPr>
        </p:nvSpPr>
        <p:spPr/>
        <p:txBody>
          <a:bodyPr/>
          <a:lstStyle>
            <a:lvl1pPr>
              <a:defRPr/>
            </a:lvl1pPr>
          </a:lstStyle>
          <a:p>
            <a:r>
              <a:rPr lang="en-US" altLang="en-US"/>
              <a:t>28.</a:t>
            </a:r>
            <a:fld id="{7A73E211-3040-464D-B5F7-5AAF8CDEFA06}" type="slidenum">
              <a:rPr lang="en-US" altLang="en-US"/>
              <a:pPr/>
              <a:t>‹#›</a:t>
            </a:fld>
            <a:endParaRPr lang="en-US" altLang="en-US"/>
          </a:p>
        </p:txBody>
      </p:sp>
    </p:spTree>
    <p:extLst>
      <p:ext uri="{BB962C8B-B14F-4D97-AF65-F5344CB8AC3E}">
        <p14:creationId xmlns:p14="http://schemas.microsoft.com/office/powerpoint/2010/main" val="13533541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B2CBF2E-0DD5-218E-E612-27AA58F18743}"/>
              </a:ext>
            </a:extLst>
          </p:cNvPr>
          <p:cNvSpPr>
            <a:spLocks noGrp="1"/>
          </p:cNvSpPr>
          <p:nvPr>
            <p:ph type="title" orient="vert"/>
          </p:nvPr>
        </p:nvSpPr>
        <p:spPr>
          <a:xfrm>
            <a:off x="6543675" y="365125"/>
            <a:ext cx="1971675" cy="5811838"/>
          </a:xfrm>
          <a:prstGeom prst="rect">
            <a:avLst/>
          </a:prstGeo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A2CF97C-4B63-46A8-1548-24FD7C5E4FDA}"/>
              </a:ext>
            </a:extLst>
          </p:cNvPr>
          <p:cNvSpPr>
            <a:spLocks noGrp="1"/>
          </p:cNvSpPr>
          <p:nvPr>
            <p:ph type="body" orient="vert" idx="1"/>
          </p:nvPr>
        </p:nvSpPr>
        <p:spPr>
          <a:xfrm>
            <a:off x="628650" y="365125"/>
            <a:ext cx="5762625"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a:extLst>
              <a:ext uri="{FF2B5EF4-FFF2-40B4-BE49-F238E27FC236}">
                <a16:creationId xmlns:a16="http://schemas.microsoft.com/office/drawing/2014/main" id="{A345B68C-4C47-257C-2F6C-E9FC7C6A9B05}"/>
              </a:ext>
            </a:extLst>
          </p:cNvPr>
          <p:cNvSpPr>
            <a:spLocks noGrp="1"/>
          </p:cNvSpPr>
          <p:nvPr>
            <p:ph type="sldNum" sz="quarter" idx="10"/>
          </p:nvPr>
        </p:nvSpPr>
        <p:spPr/>
        <p:txBody>
          <a:bodyPr/>
          <a:lstStyle>
            <a:lvl1pPr>
              <a:defRPr/>
            </a:lvl1pPr>
          </a:lstStyle>
          <a:p>
            <a:r>
              <a:rPr lang="en-US" altLang="en-US"/>
              <a:t>28.</a:t>
            </a:r>
            <a:fld id="{824C290E-15E0-784B-9AD7-2470AF80A660}" type="slidenum">
              <a:rPr lang="en-US" altLang="en-US"/>
              <a:pPr/>
              <a:t>‹#›</a:t>
            </a:fld>
            <a:endParaRPr lang="en-US" altLang="en-US"/>
          </a:p>
        </p:txBody>
      </p:sp>
    </p:spTree>
    <p:extLst>
      <p:ext uri="{BB962C8B-B14F-4D97-AF65-F5344CB8AC3E}">
        <p14:creationId xmlns:p14="http://schemas.microsoft.com/office/powerpoint/2010/main" val="25864737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695B9B7-D4FC-9B87-D488-BA9784F914C4}"/>
              </a:ext>
            </a:extLst>
          </p:cNvPr>
          <p:cNvSpPr>
            <a:spLocks noGrp="1"/>
          </p:cNvSpPr>
          <p:nvPr>
            <p:ph/>
          </p:nvPr>
        </p:nvSpPr>
        <p:spPr>
          <a:xfrm>
            <a:off x="628650" y="365125"/>
            <a:ext cx="7886700" cy="58118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Slide Number Placeholder 2">
            <a:extLst>
              <a:ext uri="{FF2B5EF4-FFF2-40B4-BE49-F238E27FC236}">
                <a16:creationId xmlns:a16="http://schemas.microsoft.com/office/drawing/2014/main" id="{B62BFCD1-2230-5249-DCFA-BDBF0C9FFED7}"/>
              </a:ext>
            </a:extLst>
          </p:cNvPr>
          <p:cNvSpPr>
            <a:spLocks noGrp="1"/>
          </p:cNvSpPr>
          <p:nvPr>
            <p:ph type="sldNum" sz="quarter" idx="10"/>
          </p:nvPr>
        </p:nvSpPr>
        <p:spPr>
          <a:xfrm>
            <a:off x="0" y="6400800"/>
            <a:ext cx="1905000" cy="457200"/>
          </a:xfrm>
        </p:spPr>
        <p:txBody>
          <a:bodyPr/>
          <a:lstStyle>
            <a:lvl1pPr>
              <a:defRPr/>
            </a:lvl1pPr>
          </a:lstStyle>
          <a:p>
            <a:r>
              <a:rPr lang="en-US" altLang="en-US"/>
              <a:t>28.</a:t>
            </a:r>
            <a:fld id="{9E020CFF-37E3-6046-B248-EACAFAA4A278}" type="slidenum">
              <a:rPr lang="en-US" altLang="en-US"/>
              <a:pPr/>
              <a:t>‹#›</a:t>
            </a:fld>
            <a:endParaRPr lang="en-US" altLang="en-US"/>
          </a:p>
        </p:txBody>
      </p:sp>
    </p:spTree>
    <p:extLst>
      <p:ext uri="{BB962C8B-B14F-4D97-AF65-F5344CB8AC3E}">
        <p14:creationId xmlns:p14="http://schemas.microsoft.com/office/powerpoint/2010/main" val="30700667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9E40C0-221D-F8CF-019E-3951DDD949E0}"/>
              </a:ext>
            </a:extLst>
          </p:cNvPr>
          <p:cNvSpPr>
            <a:spLocks noGrp="1"/>
          </p:cNvSpPr>
          <p:nvPr>
            <p:ph type="title"/>
          </p:nvPr>
        </p:nvSpPr>
        <p:spPr>
          <a:xfrm>
            <a:off x="628650" y="365125"/>
            <a:ext cx="78867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CD29A0B1-F242-4BF6-0568-43C640D9D1C4}"/>
              </a:ext>
            </a:extLst>
          </p:cNvPr>
          <p:cNvSpPr>
            <a:spLocks noGrp="1"/>
          </p:cNvSpPr>
          <p:nvPr>
            <p:ph idx="1"/>
          </p:nvPr>
        </p:nvSpPr>
        <p:spPr>
          <a:xfrm>
            <a:off x="628650" y="1825625"/>
            <a:ext cx="78867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a:extLst>
              <a:ext uri="{FF2B5EF4-FFF2-40B4-BE49-F238E27FC236}">
                <a16:creationId xmlns:a16="http://schemas.microsoft.com/office/drawing/2014/main" id="{36F23F5F-8164-3D62-4BEB-00C176C0C3B7}"/>
              </a:ext>
            </a:extLst>
          </p:cNvPr>
          <p:cNvSpPr>
            <a:spLocks noGrp="1"/>
          </p:cNvSpPr>
          <p:nvPr>
            <p:ph type="sldNum" sz="quarter" idx="10"/>
          </p:nvPr>
        </p:nvSpPr>
        <p:spPr/>
        <p:txBody>
          <a:bodyPr/>
          <a:lstStyle>
            <a:lvl1pPr>
              <a:defRPr/>
            </a:lvl1pPr>
          </a:lstStyle>
          <a:p>
            <a:r>
              <a:rPr lang="en-US" altLang="en-US"/>
              <a:t>28.</a:t>
            </a:r>
            <a:fld id="{DF08A8A9-B6FC-5C47-987C-67EFB14F49BD}" type="slidenum">
              <a:rPr lang="en-US" altLang="en-US"/>
              <a:pPr/>
              <a:t>‹#›</a:t>
            </a:fld>
            <a:endParaRPr lang="en-US" altLang="en-US"/>
          </a:p>
        </p:txBody>
      </p:sp>
    </p:spTree>
    <p:extLst>
      <p:ext uri="{BB962C8B-B14F-4D97-AF65-F5344CB8AC3E}">
        <p14:creationId xmlns:p14="http://schemas.microsoft.com/office/powerpoint/2010/main" val="29404912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C8D69A-35B1-2B7E-5FF1-C1BD324A2738}"/>
              </a:ext>
            </a:extLst>
          </p:cNvPr>
          <p:cNvSpPr>
            <a:spLocks noGrp="1"/>
          </p:cNvSpPr>
          <p:nvPr>
            <p:ph type="title"/>
          </p:nvPr>
        </p:nvSpPr>
        <p:spPr>
          <a:xfrm>
            <a:off x="623888" y="1709738"/>
            <a:ext cx="7886700" cy="2852737"/>
          </a:xfrm>
          <a:prstGeom prst="rect">
            <a:avLst/>
          </a:prstGeo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9E85661-BD46-5A7A-BAB4-02AFAC240A36}"/>
              </a:ext>
            </a:extLst>
          </p:cNvPr>
          <p:cNvSpPr>
            <a:spLocks noGrp="1"/>
          </p:cNvSpPr>
          <p:nvPr>
            <p:ph type="body" idx="1"/>
          </p:nvPr>
        </p:nvSpPr>
        <p:spPr>
          <a:xfrm>
            <a:off x="623888" y="4589463"/>
            <a:ext cx="7886700" cy="1500187"/>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Slide Number Placeholder 3">
            <a:extLst>
              <a:ext uri="{FF2B5EF4-FFF2-40B4-BE49-F238E27FC236}">
                <a16:creationId xmlns:a16="http://schemas.microsoft.com/office/drawing/2014/main" id="{886E0011-652A-C664-CF9A-652FBE98BEBA}"/>
              </a:ext>
            </a:extLst>
          </p:cNvPr>
          <p:cNvSpPr>
            <a:spLocks noGrp="1"/>
          </p:cNvSpPr>
          <p:nvPr>
            <p:ph type="sldNum" sz="quarter" idx="10"/>
          </p:nvPr>
        </p:nvSpPr>
        <p:spPr/>
        <p:txBody>
          <a:bodyPr/>
          <a:lstStyle>
            <a:lvl1pPr>
              <a:defRPr/>
            </a:lvl1pPr>
          </a:lstStyle>
          <a:p>
            <a:r>
              <a:rPr lang="en-US" altLang="en-US"/>
              <a:t>28.</a:t>
            </a:r>
            <a:fld id="{80A2BBF8-A368-AC45-B230-E20DB48DAF57}" type="slidenum">
              <a:rPr lang="en-US" altLang="en-US"/>
              <a:pPr/>
              <a:t>‹#›</a:t>
            </a:fld>
            <a:endParaRPr lang="en-US" altLang="en-US"/>
          </a:p>
        </p:txBody>
      </p:sp>
    </p:spTree>
    <p:extLst>
      <p:ext uri="{BB962C8B-B14F-4D97-AF65-F5344CB8AC3E}">
        <p14:creationId xmlns:p14="http://schemas.microsoft.com/office/powerpoint/2010/main" val="39101599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072B2-7813-5C82-F6EC-D4473EBE5E7B}"/>
              </a:ext>
            </a:extLst>
          </p:cNvPr>
          <p:cNvSpPr>
            <a:spLocks noGrp="1"/>
          </p:cNvSpPr>
          <p:nvPr>
            <p:ph type="title"/>
          </p:nvPr>
        </p:nvSpPr>
        <p:spPr>
          <a:xfrm>
            <a:off x="628650" y="365125"/>
            <a:ext cx="78867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0FC94C26-3240-9C96-F6C2-8D7D28AEF914}"/>
              </a:ext>
            </a:extLst>
          </p:cNvPr>
          <p:cNvSpPr>
            <a:spLocks noGrp="1"/>
          </p:cNvSpPr>
          <p:nvPr>
            <p:ph sz="half" idx="1"/>
          </p:nvPr>
        </p:nvSpPr>
        <p:spPr>
          <a:xfrm>
            <a:off x="628650" y="1825625"/>
            <a:ext cx="386715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F181695-D3BA-D9E8-41A0-FCFC2A4205B4}"/>
              </a:ext>
            </a:extLst>
          </p:cNvPr>
          <p:cNvSpPr>
            <a:spLocks noGrp="1"/>
          </p:cNvSpPr>
          <p:nvPr>
            <p:ph sz="half" idx="2"/>
          </p:nvPr>
        </p:nvSpPr>
        <p:spPr>
          <a:xfrm>
            <a:off x="4648200" y="1825625"/>
            <a:ext cx="386715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4">
            <a:extLst>
              <a:ext uri="{FF2B5EF4-FFF2-40B4-BE49-F238E27FC236}">
                <a16:creationId xmlns:a16="http://schemas.microsoft.com/office/drawing/2014/main" id="{9855767A-C30F-F73C-AB6E-A30BACE67E93}"/>
              </a:ext>
            </a:extLst>
          </p:cNvPr>
          <p:cNvSpPr>
            <a:spLocks noGrp="1"/>
          </p:cNvSpPr>
          <p:nvPr>
            <p:ph type="sldNum" sz="quarter" idx="10"/>
          </p:nvPr>
        </p:nvSpPr>
        <p:spPr/>
        <p:txBody>
          <a:bodyPr/>
          <a:lstStyle>
            <a:lvl1pPr>
              <a:defRPr/>
            </a:lvl1pPr>
          </a:lstStyle>
          <a:p>
            <a:r>
              <a:rPr lang="en-US" altLang="en-US"/>
              <a:t>28.</a:t>
            </a:r>
            <a:fld id="{29799562-C797-9C42-96ED-DD61F99845D7}" type="slidenum">
              <a:rPr lang="en-US" altLang="en-US"/>
              <a:pPr/>
              <a:t>‹#›</a:t>
            </a:fld>
            <a:endParaRPr lang="en-US" altLang="en-US"/>
          </a:p>
        </p:txBody>
      </p:sp>
    </p:spTree>
    <p:extLst>
      <p:ext uri="{BB962C8B-B14F-4D97-AF65-F5344CB8AC3E}">
        <p14:creationId xmlns:p14="http://schemas.microsoft.com/office/powerpoint/2010/main" val="31166452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C4F44C-52F2-6ABB-A78C-D0B57D7B6B37}"/>
              </a:ext>
            </a:extLst>
          </p:cNvPr>
          <p:cNvSpPr>
            <a:spLocks noGrp="1"/>
          </p:cNvSpPr>
          <p:nvPr>
            <p:ph type="title"/>
          </p:nvPr>
        </p:nvSpPr>
        <p:spPr>
          <a:xfrm>
            <a:off x="630238" y="365125"/>
            <a:ext cx="7886700" cy="1325563"/>
          </a:xfrm>
          <a:prstGeom prst="rect">
            <a:avLst/>
          </a:prstGeom>
        </p:spPr>
        <p:txBody>
          <a:bodyPr/>
          <a:lstStyle/>
          <a:p>
            <a:r>
              <a:rPr lang="en-US"/>
              <a:t>Click to edit Master title style</a:t>
            </a:r>
          </a:p>
        </p:txBody>
      </p:sp>
      <p:sp>
        <p:nvSpPr>
          <p:cNvPr id="3" name="Text Placeholder 2">
            <a:extLst>
              <a:ext uri="{FF2B5EF4-FFF2-40B4-BE49-F238E27FC236}">
                <a16:creationId xmlns:a16="http://schemas.microsoft.com/office/drawing/2014/main" id="{4A20C01E-D607-66D6-B8A1-51B2C0283891}"/>
              </a:ext>
            </a:extLst>
          </p:cNvPr>
          <p:cNvSpPr>
            <a:spLocks noGrp="1"/>
          </p:cNvSpPr>
          <p:nvPr>
            <p:ph type="body" idx="1"/>
          </p:nvPr>
        </p:nvSpPr>
        <p:spPr>
          <a:xfrm>
            <a:off x="630238" y="1681163"/>
            <a:ext cx="386873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4F3BE25-6363-416C-81F1-9EBC8B8A911A}"/>
              </a:ext>
            </a:extLst>
          </p:cNvPr>
          <p:cNvSpPr>
            <a:spLocks noGrp="1"/>
          </p:cNvSpPr>
          <p:nvPr>
            <p:ph sz="half" idx="2"/>
          </p:nvPr>
        </p:nvSpPr>
        <p:spPr>
          <a:xfrm>
            <a:off x="630238" y="2505075"/>
            <a:ext cx="386873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B59D45A-81E4-2786-8588-F9D759FE178B}"/>
              </a:ext>
            </a:extLst>
          </p:cNvPr>
          <p:cNvSpPr>
            <a:spLocks noGrp="1"/>
          </p:cNvSpPr>
          <p:nvPr>
            <p:ph type="body" sz="quarter" idx="3"/>
          </p:nvPr>
        </p:nvSpPr>
        <p:spPr>
          <a:xfrm>
            <a:off x="4629150" y="1681163"/>
            <a:ext cx="38877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5DE0E4C-AF0A-C6ED-8867-096EABD37208}"/>
              </a:ext>
            </a:extLst>
          </p:cNvPr>
          <p:cNvSpPr>
            <a:spLocks noGrp="1"/>
          </p:cNvSpPr>
          <p:nvPr>
            <p:ph sz="quarter" idx="4"/>
          </p:nvPr>
        </p:nvSpPr>
        <p:spPr>
          <a:xfrm>
            <a:off x="4629150" y="2505075"/>
            <a:ext cx="38877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a:extLst>
              <a:ext uri="{FF2B5EF4-FFF2-40B4-BE49-F238E27FC236}">
                <a16:creationId xmlns:a16="http://schemas.microsoft.com/office/drawing/2014/main" id="{048D375C-F3B3-F040-25C8-14C2294FE3E1}"/>
              </a:ext>
            </a:extLst>
          </p:cNvPr>
          <p:cNvSpPr>
            <a:spLocks noGrp="1"/>
          </p:cNvSpPr>
          <p:nvPr>
            <p:ph type="sldNum" sz="quarter" idx="10"/>
          </p:nvPr>
        </p:nvSpPr>
        <p:spPr/>
        <p:txBody>
          <a:bodyPr/>
          <a:lstStyle>
            <a:lvl1pPr>
              <a:defRPr/>
            </a:lvl1pPr>
          </a:lstStyle>
          <a:p>
            <a:r>
              <a:rPr lang="en-US" altLang="en-US"/>
              <a:t>28.</a:t>
            </a:r>
            <a:fld id="{27C0D1B1-8C40-E24E-94AF-9BBCAE55901C}" type="slidenum">
              <a:rPr lang="en-US" altLang="en-US"/>
              <a:pPr/>
              <a:t>‹#›</a:t>
            </a:fld>
            <a:endParaRPr lang="en-US" altLang="en-US"/>
          </a:p>
        </p:txBody>
      </p:sp>
    </p:spTree>
    <p:extLst>
      <p:ext uri="{BB962C8B-B14F-4D97-AF65-F5344CB8AC3E}">
        <p14:creationId xmlns:p14="http://schemas.microsoft.com/office/powerpoint/2010/main" val="11045837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3904A-947E-33DB-DAC2-E2C86E8346C0}"/>
              </a:ext>
            </a:extLst>
          </p:cNvPr>
          <p:cNvSpPr>
            <a:spLocks noGrp="1"/>
          </p:cNvSpPr>
          <p:nvPr>
            <p:ph type="title"/>
          </p:nvPr>
        </p:nvSpPr>
        <p:spPr>
          <a:xfrm>
            <a:off x="628650" y="365125"/>
            <a:ext cx="7886700" cy="1325563"/>
          </a:xfrm>
          <a:prstGeom prst="rect">
            <a:avLst/>
          </a:prstGeom>
        </p:spPr>
        <p:txBody>
          <a:bodyPr/>
          <a:lstStyle/>
          <a:p>
            <a:r>
              <a:rPr lang="en-US"/>
              <a:t>Click to edit Master title style</a:t>
            </a:r>
          </a:p>
        </p:txBody>
      </p:sp>
      <p:sp>
        <p:nvSpPr>
          <p:cNvPr id="3" name="Slide Number Placeholder 2">
            <a:extLst>
              <a:ext uri="{FF2B5EF4-FFF2-40B4-BE49-F238E27FC236}">
                <a16:creationId xmlns:a16="http://schemas.microsoft.com/office/drawing/2014/main" id="{14010C98-EB4F-5D36-DA9C-C389C9FE6761}"/>
              </a:ext>
            </a:extLst>
          </p:cNvPr>
          <p:cNvSpPr>
            <a:spLocks noGrp="1"/>
          </p:cNvSpPr>
          <p:nvPr>
            <p:ph type="sldNum" sz="quarter" idx="10"/>
          </p:nvPr>
        </p:nvSpPr>
        <p:spPr/>
        <p:txBody>
          <a:bodyPr/>
          <a:lstStyle>
            <a:lvl1pPr>
              <a:defRPr/>
            </a:lvl1pPr>
          </a:lstStyle>
          <a:p>
            <a:r>
              <a:rPr lang="en-US" altLang="en-US"/>
              <a:t>28.</a:t>
            </a:r>
            <a:fld id="{BBA66769-C98B-B94D-BBB2-ED3B78E43725}" type="slidenum">
              <a:rPr lang="en-US" altLang="en-US"/>
              <a:pPr/>
              <a:t>‹#›</a:t>
            </a:fld>
            <a:endParaRPr lang="en-US" altLang="en-US"/>
          </a:p>
        </p:txBody>
      </p:sp>
    </p:spTree>
    <p:extLst>
      <p:ext uri="{BB962C8B-B14F-4D97-AF65-F5344CB8AC3E}">
        <p14:creationId xmlns:p14="http://schemas.microsoft.com/office/powerpoint/2010/main" val="22734081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D6D88A3-3A23-A223-8F66-5E0AE9A68D06}"/>
              </a:ext>
            </a:extLst>
          </p:cNvPr>
          <p:cNvSpPr>
            <a:spLocks noGrp="1"/>
          </p:cNvSpPr>
          <p:nvPr>
            <p:ph type="sldNum" sz="quarter" idx="10"/>
          </p:nvPr>
        </p:nvSpPr>
        <p:spPr/>
        <p:txBody>
          <a:bodyPr/>
          <a:lstStyle>
            <a:lvl1pPr>
              <a:defRPr/>
            </a:lvl1pPr>
          </a:lstStyle>
          <a:p>
            <a:r>
              <a:rPr lang="en-US" altLang="en-US"/>
              <a:t>28.</a:t>
            </a:r>
            <a:fld id="{B7545DD7-1AB7-494D-8A70-DC2ECFE29F13}" type="slidenum">
              <a:rPr lang="en-US" altLang="en-US"/>
              <a:pPr/>
              <a:t>‹#›</a:t>
            </a:fld>
            <a:endParaRPr lang="en-US" altLang="en-US"/>
          </a:p>
        </p:txBody>
      </p:sp>
    </p:spTree>
    <p:extLst>
      <p:ext uri="{BB962C8B-B14F-4D97-AF65-F5344CB8AC3E}">
        <p14:creationId xmlns:p14="http://schemas.microsoft.com/office/powerpoint/2010/main" val="21769323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75886-20E9-9B47-8138-DA0B4C21E33E}"/>
              </a:ext>
            </a:extLst>
          </p:cNvPr>
          <p:cNvSpPr>
            <a:spLocks noGrp="1"/>
          </p:cNvSpPr>
          <p:nvPr>
            <p:ph type="title"/>
          </p:nvPr>
        </p:nvSpPr>
        <p:spPr>
          <a:xfrm>
            <a:off x="630238" y="457200"/>
            <a:ext cx="2949575" cy="1600200"/>
          </a:xfrm>
          <a:prstGeom prst="rect">
            <a:avLst/>
          </a:prstGeo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666DA23-8260-C634-656C-D1C6087FF45C}"/>
              </a:ext>
            </a:extLst>
          </p:cNvPr>
          <p:cNvSpPr>
            <a:spLocks noGrp="1"/>
          </p:cNvSpPr>
          <p:nvPr>
            <p:ph idx="1"/>
          </p:nvPr>
        </p:nvSpPr>
        <p:spPr>
          <a:xfrm>
            <a:off x="3887788" y="987425"/>
            <a:ext cx="462915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403703B-582D-C441-A541-B780EB02BA37}"/>
              </a:ext>
            </a:extLst>
          </p:cNvPr>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Slide Number Placeholder 4">
            <a:extLst>
              <a:ext uri="{FF2B5EF4-FFF2-40B4-BE49-F238E27FC236}">
                <a16:creationId xmlns:a16="http://schemas.microsoft.com/office/drawing/2014/main" id="{A222A60A-CF62-AD00-EE6D-6C49BC8B207A}"/>
              </a:ext>
            </a:extLst>
          </p:cNvPr>
          <p:cNvSpPr>
            <a:spLocks noGrp="1"/>
          </p:cNvSpPr>
          <p:nvPr>
            <p:ph type="sldNum" sz="quarter" idx="10"/>
          </p:nvPr>
        </p:nvSpPr>
        <p:spPr/>
        <p:txBody>
          <a:bodyPr/>
          <a:lstStyle>
            <a:lvl1pPr>
              <a:defRPr/>
            </a:lvl1pPr>
          </a:lstStyle>
          <a:p>
            <a:r>
              <a:rPr lang="en-US" altLang="en-US"/>
              <a:t>28.</a:t>
            </a:r>
            <a:fld id="{276DE63F-B80E-F146-9BC5-23538CF18B82}" type="slidenum">
              <a:rPr lang="en-US" altLang="en-US"/>
              <a:pPr/>
              <a:t>‹#›</a:t>
            </a:fld>
            <a:endParaRPr lang="en-US" altLang="en-US"/>
          </a:p>
        </p:txBody>
      </p:sp>
    </p:spTree>
    <p:extLst>
      <p:ext uri="{BB962C8B-B14F-4D97-AF65-F5344CB8AC3E}">
        <p14:creationId xmlns:p14="http://schemas.microsoft.com/office/powerpoint/2010/main" val="14067412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BCA67-73E6-D95B-B8C4-67186757F3BC}"/>
              </a:ext>
            </a:extLst>
          </p:cNvPr>
          <p:cNvSpPr>
            <a:spLocks noGrp="1"/>
          </p:cNvSpPr>
          <p:nvPr>
            <p:ph type="title"/>
          </p:nvPr>
        </p:nvSpPr>
        <p:spPr>
          <a:xfrm>
            <a:off x="630238" y="457200"/>
            <a:ext cx="2949575" cy="1600200"/>
          </a:xfrm>
          <a:prstGeom prst="rect">
            <a:avLst/>
          </a:prstGeo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EDAFA25-41F9-670D-C464-62BC06CFB8D0}"/>
              </a:ext>
            </a:extLst>
          </p:cNvPr>
          <p:cNvSpPr>
            <a:spLocks noGrp="1"/>
          </p:cNvSpPr>
          <p:nvPr>
            <p:ph type="pic" idx="1"/>
          </p:nvPr>
        </p:nvSpPr>
        <p:spPr>
          <a:xfrm>
            <a:off x="3887788" y="987425"/>
            <a:ext cx="462915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CAD441A-EE14-113B-4EEF-3A2984D76756}"/>
              </a:ext>
            </a:extLst>
          </p:cNvPr>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Slide Number Placeholder 4">
            <a:extLst>
              <a:ext uri="{FF2B5EF4-FFF2-40B4-BE49-F238E27FC236}">
                <a16:creationId xmlns:a16="http://schemas.microsoft.com/office/drawing/2014/main" id="{2976979D-9330-DF1A-A405-32A8DA3848A2}"/>
              </a:ext>
            </a:extLst>
          </p:cNvPr>
          <p:cNvSpPr>
            <a:spLocks noGrp="1"/>
          </p:cNvSpPr>
          <p:nvPr>
            <p:ph type="sldNum" sz="quarter" idx="10"/>
          </p:nvPr>
        </p:nvSpPr>
        <p:spPr/>
        <p:txBody>
          <a:bodyPr/>
          <a:lstStyle>
            <a:lvl1pPr>
              <a:defRPr/>
            </a:lvl1pPr>
          </a:lstStyle>
          <a:p>
            <a:r>
              <a:rPr lang="en-US" altLang="en-US"/>
              <a:t>28.</a:t>
            </a:r>
            <a:fld id="{4BC7C107-39F6-B34E-9210-42D138FD0C96}" type="slidenum">
              <a:rPr lang="en-US" altLang="en-US"/>
              <a:pPr/>
              <a:t>‹#›</a:t>
            </a:fld>
            <a:endParaRPr lang="en-US" altLang="en-US"/>
          </a:p>
        </p:txBody>
      </p:sp>
    </p:spTree>
    <p:extLst>
      <p:ext uri="{BB962C8B-B14F-4D97-AF65-F5344CB8AC3E}">
        <p14:creationId xmlns:p14="http://schemas.microsoft.com/office/powerpoint/2010/main" val="20474483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9936" name="Rectangle 16">
            <a:extLst>
              <a:ext uri="{FF2B5EF4-FFF2-40B4-BE49-F238E27FC236}">
                <a16:creationId xmlns:a16="http://schemas.microsoft.com/office/drawing/2014/main" id="{C1D07E89-44BE-3CBF-32F7-572C695A13B9}"/>
              </a:ext>
            </a:extLst>
          </p:cNvPr>
          <p:cNvSpPr>
            <a:spLocks noGrp="1" noChangeArrowheads="1"/>
          </p:cNvSpPr>
          <p:nvPr>
            <p:ph type="sldNum" sz="quarter" idx="4"/>
          </p:nvPr>
        </p:nvSpPr>
        <p:spPr bwMode="auto">
          <a:xfrm>
            <a:off x="0" y="64008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2000">
                <a:solidFill>
                  <a:schemeClr val="bg2"/>
                </a:solidFill>
              </a:defRPr>
            </a:lvl1pPr>
          </a:lstStyle>
          <a:p>
            <a:r>
              <a:rPr lang="en-US" altLang="en-US"/>
              <a:t>28.</a:t>
            </a:r>
            <a:fld id="{3BCC5752-EC53-4D4C-AC9D-D686FFB578A1}"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hf hdr="0" ftr="0" dt="0"/>
  <p:txStyles>
    <p:titleStyle>
      <a:lvl1pPr algn="l" rtl="0" fontAlgn="base">
        <a:spcBef>
          <a:spcPct val="0"/>
        </a:spcBef>
        <a:spcAft>
          <a:spcPct val="0"/>
        </a:spcAft>
        <a:defRPr sz="4400" kern="1200">
          <a:solidFill>
            <a:schemeClr val="tx2"/>
          </a:solidFill>
          <a:latin typeface="+mj-lt"/>
          <a:ea typeface="+mj-ea"/>
          <a:cs typeface="+mj-cs"/>
        </a:defRPr>
      </a:lvl1pPr>
      <a:lvl2pPr algn="l" rtl="0" fontAlgn="base">
        <a:spcBef>
          <a:spcPct val="0"/>
        </a:spcBef>
        <a:spcAft>
          <a:spcPct val="0"/>
        </a:spcAft>
        <a:defRPr sz="4400">
          <a:solidFill>
            <a:schemeClr val="tx2"/>
          </a:solidFill>
          <a:latin typeface="Tahoma" panose="020B0604030504040204" pitchFamily="34" charset="0"/>
        </a:defRPr>
      </a:lvl2pPr>
      <a:lvl3pPr algn="l" rtl="0" fontAlgn="base">
        <a:spcBef>
          <a:spcPct val="0"/>
        </a:spcBef>
        <a:spcAft>
          <a:spcPct val="0"/>
        </a:spcAft>
        <a:defRPr sz="4400">
          <a:solidFill>
            <a:schemeClr val="tx2"/>
          </a:solidFill>
          <a:latin typeface="Tahoma" panose="020B0604030504040204" pitchFamily="34" charset="0"/>
        </a:defRPr>
      </a:lvl3pPr>
      <a:lvl4pPr algn="l" rtl="0" fontAlgn="base">
        <a:spcBef>
          <a:spcPct val="0"/>
        </a:spcBef>
        <a:spcAft>
          <a:spcPct val="0"/>
        </a:spcAft>
        <a:defRPr sz="4400">
          <a:solidFill>
            <a:schemeClr val="tx2"/>
          </a:solidFill>
          <a:latin typeface="Tahoma" panose="020B0604030504040204" pitchFamily="34" charset="0"/>
        </a:defRPr>
      </a:lvl4pPr>
      <a:lvl5pPr algn="l" rtl="0" fontAlgn="base">
        <a:spcBef>
          <a:spcPct val="0"/>
        </a:spcBef>
        <a:spcAft>
          <a:spcPct val="0"/>
        </a:spcAft>
        <a:defRPr sz="4400">
          <a:solidFill>
            <a:schemeClr val="tx2"/>
          </a:solidFill>
          <a:latin typeface="Tahoma" panose="020B0604030504040204" pitchFamily="34" charset="0"/>
        </a:defRPr>
      </a:lvl5pPr>
      <a:lvl6pPr marL="457200" algn="l" rtl="0" fontAlgn="base">
        <a:spcBef>
          <a:spcPct val="0"/>
        </a:spcBef>
        <a:spcAft>
          <a:spcPct val="0"/>
        </a:spcAft>
        <a:defRPr sz="4400">
          <a:solidFill>
            <a:schemeClr val="tx2"/>
          </a:solidFill>
          <a:latin typeface="Tahoma" panose="020B0604030504040204" pitchFamily="34" charset="0"/>
        </a:defRPr>
      </a:lvl6pPr>
      <a:lvl7pPr marL="914400" algn="l" rtl="0" fontAlgn="base">
        <a:spcBef>
          <a:spcPct val="0"/>
        </a:spcBef>
        <a:spcAft>
          <a:spcPct val="0"/>
        </a:spcAft>
        <a:defRPr sz="4400">
          <a:solidFill>
            <a:schemeClr val="tx2"/>
          </a:solidFill>
          <a:latin typeface="Tahoma" panose="020B0604030504040204" pitchFamily="34" charset="0"/>
        </a:defRPr>
      </a:lvl7pPr>
      <a:lvl8pPr marL="1371600" algn="l" rtl="0" fontAlgn="base">
        <a:spcBef>
          <a:spcPct val="0"/>
        </a:spcBef>
        <a:spcAft>
          <a:spcPct val="0"/>
        </a:spcAft>
        <a:defRPr sz="4400">
          <a:solidFill>
            <a:schemeClr val="tx2"/>
          </a:solidFill>
          <a:latin typeface="Tahoma" panose="020B0604030504040204" pitchFamily="34" charset="0"/>
        </a:defRPr>
      </a:lvl8pPr>
      <a:lvl9pPr marL="1828800" algn="l" rtl="0" fontAlgn="base">
        <a:spcBef>
          <a:spcPct val="0"/>
        </a:spcBef>
        <a:spcAft>
          <a:spcPct val="0"/>
        </a:spcAft>
        <a:defRPr sz="4400">
          <a:solidFill>
            <a:schemeClr val="tx2"/>
          </a:solidFill>
          <a:latin typeface="Tahoma" panose="020B0604030504040204" pitchFamily="34" charset="0"/>
        </a:defRPr>
      </a:lvl9pPr>
    </p:titleStyle>
    <p:bodyStyle>
      <a:lvl1pPr marL="342900" indent="-342900" algn="l" rtl="0" fontAlgn="base">
        <a:spcBef>
          <a:spcPct val="20000"/>
        </a:spcBef>
        <a:spcAft>
          <a:spcPct val="0"/>
        </a:spcAft>
        <a:buClr>
          <a:schemeClr val="folHlink"/>
        </a:buClr>
        <a:buSzPct val="60000"/>
        <a:buFont typeface="Wingdings" pitchFamily="2" charset="2"/>
        <a:buChar char="n"/>
        <a:defRPr sz="32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itchFamily="2" charset="2"/>
        <a:buChar char="n"/>
        <a:defRPr sz="28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itchFamily="2" charset="2"/>
        <a:buChar char="n"/>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itchFamily="2" charset="2"/>
        <a:buChar char="n"/>
        <a:defRPr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2">
            <a:extLst>
              <a:ext uri="{FF2B5EF4-FFF2-40B4-BE49-F238E27FC236}">
                <a16:creationId xmlns:a16="http://schemas.microsoft.com/office/drawing/2014/main" id="{ED27E3C6-CC51-4129-6E48-C91B0E3A863D}"/>
              </a:ext>
            </a:extLst>
          </p:cNvPr>
          <p:cNvSpPr>
            <a:spLocks noGrp="1"/>
          </p:cNvSpPr>
          <p:nvPr>
            <p:ph type="sldNum" sz="quarter" idx="10"/>
          </p:nvPr>
        </p:nvSpPr>
        <p:spPr/>
        <p:txBody>
          <a:bodyPr/>
          <a:lstStyle/>
          <a:p>
            <a:r>
              <a:rPr lang="en-US" altLang="en-US"/>
              <a:t>28.</a:t>
            </a:r>
            <a:fld id="{99F029C5-029A-F14C-AB03-B9473BCA7E9D}" type="slidenum">
              <a:rPr lang="en-US" altLang="en-US"/>
              <a:pPr/>
              <a:t>1</a:t>
            </a:fld>
            <a:endParaRPr lang="en-US" altLang="en-US"/>
          </a:p>
        </p:txBody>
      </p:sp>
      <p:pic>
        <p:nvPicPr>
          <p:cNvPr id="942082" name="Picture 2">
            <a:extLst>
              <a:ext uri="{FF2B5EF4-FFF2-40B4-BE49-F238E27FC236}">
                <a16:creationId xmlns:a16="http://schemas.microsoft.com/office/drawing/2014/main" id="{7FD8DB20-8AF2-67D7-1914-AAD820D9F53A}"/>
              </a:ext>
            </a:extLst>
          </p:cNvPr>
          <p:cNvPicPr>
            <a:picLocks noGrp="1" noChangeAspect="1" noChangeArrowheads="1"/>
          </p:cNvPicPr>
          <p:nvPr>
            <p:ph/>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1096963"/>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42083" name="Rectangle 3">
            <a:extLst>
              <a:ext uri="{FF2B5EF4-FFF2-40B4-BE49-F238E27FC236}">
                <a16:creationId xmlns:a16="http://schemas.microsoft.com/office/drawing/2014/main" id="{3E486418-C014-4D5E-F0BE-FA1085119A29}"/>
              </a:ext>
            </a:extLst>
          </p:cNvPr>
          <p:cNvSpPr>
            <a:spLocks noChangeArrowheads="1"/>
          </p:cNvSpPr>
          <p:nvPr/>
        </p:nvSpPr>
        <p:spPr bwMode="auto">
          <a:xfrm>
            <a:off x="1143000" y="2514600"/>
            <a:ext cx="6858000" cy="2406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4400">
                <a:solidFill>
                  <a:schemeClr val="tx2"/>
                </a:solidFill>
              </a:rPr>
              <a:t>Chapter 28</a:t>
            </a:r>
          </a:p>
          <a:p>
            <a:pPr algn="ctr"/>
            <a:endParaRPr lang="en-US" altLang="en-US" sz="2000">
              <a:solidFill>
                <a:schemeClr val="tx2"/>
              </a:solidFill>
            </a:endParaRPr>
          </a:p>
          <a:p>
            <a:pPr algn="ctr"/>
            <a:r>
              <a:rPr lang="en-US" altLang="en-US" sz="4400"/>
              <a:t>Network Management:</a:t>
            </a:r>
            <a:br>
              <a:rPr lang="en-US" altLang="en-US" sz="4400"/>
            </a:br>
            <a:r>
              <a:rPr lang="en-US" altLang="en-US" sz="4400"/>
              <a:t>SNMP</a:t>
            </a:r>
          </a:p>
        </p:txBody>
      </p:sp>
      <p:sp>
        <p:nvSpPr>
          <p:cNvPr id="942084" name="Text Box 4">
            <a:extLst>
              <a:ext uri="{FF2B5EF4-FFF2-40B4-BE49-F238E27FC236}">
                <a16:creationId xmlns:a16="http://schemas.microsoft.com/office/drawing/2014/main" id="{4197DE11-C1C6-B870-F54E-8CA3D560C1E9}"/>
              </a:ext>
            </a:extLst>
          </p:cNvPr>
          <p:cNvSpPr txBox="1">
            <a:spLocks noChangeArrowheads="1"/>
          </p:cNvSpPr>
          <p:nvPr/>
        </p:nvSpPr>
        <p:spPr bwMode="auto">
          <a:xfrm>
            <a:off x="0" y="6507163"/>
            <a:ext cx="91440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r>
              <a:rPr lang="en-US" altLang="en-US" sz="1200" b="0">
                <a:latin typeface="Times New Roman" panose="02020603050405020304" pitchFamily="18" charset="0"/>
              </a:rPr>
              <a:t>Copyright © The McGraw-Hill Companies, Inc. Permission required for reproduction or display.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7032360-F4EF-09AC-A48F-FD69C841571A}"/>
              </a:ext>
            </a:extLst>
          </p:cNvPr>
          <p:cNvSpPr>
            <a:spLocks noGrp="1"/>
          </p:cNvSpPr>
          <p:nvPr>
            <p:ph type="sldNum" sz="quarter" idx="10"/>
          </p:nvPr>
        </p:nvSpPr>
        <p:spPr/>
        <p:txBody>
          <a:bodyPr/>
          <a:lstStyle/>
          <a:p>
            <a:r>
              <a:rPr lang="en-US" altLang="en-US"/>
              <a:t>28.</a:t>
            </a:r>
            <a:fld id="{4F2274E9-ABEF-F949-AF6A-4785897217CE}" type="slidenum">
              <a:rPr lang="en-US" altLang="en-US"/>
              <a:pPr/>
              <a:t>10</a:t>
            </a:fld>
            <a:endParaRPr lang="en-US" altLang="en-US"/>
          </a:p>
        </p:txBody>
      </p:sp>
      <p:sp>
        <p:nvSpPr>
          <p:cNvPr id="887810" name="Rectangle 2">
            <a:extLst>
              <a:ext uri="{FF2B5EF4-FFF2-40B4-BE49-F238E27FC236}">
                <a16:creationId xmlns:a16="http://schemas.microsoft.com/office/drawing/2014/main" id="{F693D0CE-00BF-2BB7-D8EC-133E2BB279C6}"/>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87811" name="Rectangle 3">
            <a:extLst>
              <a:ext uri="{FF2B5EF4-FFF2-40B4-BE49-F238E27FC236}">
                <a16:creationId xmlns:a16="http://schemas.microsoft.com/office/drawing/2014/main" id="{5049D8B5-9A50-CA49-6A1B-9444A14DB3BC}"/>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87812" name="Rectangle 4">
            <a:extLst>
              <a:ext uri="{FF2B5EF4-FFF2-40B4-BE49-F238E27FC236}">
                <a16:creationId xmlns:a16="http://schemas.microsoft.com/office/drawing/2014/main" id="{7AEA2981-8A3E-CA5E-F608-CBF131AB2F48}"/>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87813" name="Rectangle 5">
            <a:extLst>
              <a:ext uri="{FF2B5EF4-FFF2-40B4-BE49-F238E27FC236}">
                <a16:creationId xmlns:a16="http://schemas.microsoft.com/office/drawing/2014/main" id="{FA2AB287-7A92-E406-3F8E-BF5FF6617708}"/>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87814" name="Rectangle 6">
            <a:extLst>
              <a:ext uri="{FF2B5EF4-FFF2-40B4-BE49-F238E27FC236}">
                <a16:creationId xmlns:a16="http://schemas.microsoft.com/office/drawing/2014/main" id="{54F2CE07-3E5F-4C3B-3865-107D0D9201E5}"/>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87815" name="Rectangle 7">
            <a:extLst>
              <a:ext uri="{FF2B5EF4-FFF2-40B4-BE49-F238E27FC236}">
                <a16:creationId xmlns:a16="http://schemas.microsoft.com/office/drawing/2014/main" id="{0568A0B1-7ED2-41BE-A9F6-F8CE24B21A26}"/>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87816" name="Rectangle 8">
            <a:extLst>
              <a:ext uri="{FF2B5EF4-FFF2-40B4-BE49-F238E27FC236}">
                <a16:creationId xmlns:a16="http://schemas.microsoft.com/office/drawing/2014/main" id="{8DBEEBF5-03DA-7826-7829-CAEDA07EEB78}"/>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87817" name="Line 9">
            <a:extLst>
              <a:ext uri="{FF2B5EF4-FFF2-40B4-BE49-F238E27FC236}">
                <a16:creationId xmlns:a16="http://schemas.microsoft.com/office/drawing/2014/main" id="{7A6103E2-57CA-E0CD-1A23-1F914B669C38}"/>
              </a:ext>
            </a:extLst>
          </p:cNvPr>
          <p:cNvSpPr>
            <a:spLocks noChangeShapeType="1"/>
          </p:cNvSpPr>
          <p:nvPr/>
        </p:nvSpPr>
        <p:spPr bwMode="auto">
          <a:xfrm>
            <a:off x="228600" y="1524000"/>
            <a:ext cx="8761413"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87818" name="Line 10">
            <a:extLst>
              <a:ext uri="{FF2B5EF4-FFF2-40B4-BE49-F238E27FC236}">
                <a16:creationId xmlns:a16="http://schemas.microsoft.com/office/drawing/2014/main" id="{10D5ACC6-2AEF-4A36-3701-1AE243252F7F}"/>
              </a:ext>
            </a:extLst>
          </p:cNvPr>
          <p:cNvSpPr>
            <a:spLocks noChangeShapeType="1"/>
          </p:cNvSpPr>
          <p:nvPr/>
        </p:nvSpPr>
        <p:spPr bwMode="auto">
          <a:xfrm>
            <a:off x="228600" y="6096000"/>
            <a:ext cx="8761413"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87819" name="Rectangle 11">
            <a:extLst>
              <a:ext uri="{FF2B5EF4-FFF2-40B4-BE49-F238E27FC236}">
                <a16:creationId xmlns:a16="http://schemas.microsoft.com/office/drawing/2014/main" id="{C8636E12-1344-30EF-F4DF-427C09EFB354}"/>
              </a:ext>
            </a:extLst>
          </p:cNvPr>
          <p:cNvSpPr>
            <a:spLocks noChangeArrowheads="1"/>
          </p:cNvSpPr>
          <p:nvPr/>
        </p:nvSpPr>
        <p:spPr bwMode="auto">
          <a:xfrm>
            <a:off x="304800" y="1641475"/>
            <a:ext cx="8610600" cy="4362450"/>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sz="2800"/>
              <a:t>We can compare the task of network management to the task of writing a program.</a:t>
            </a:r>
            <a:br>
              <a:rPr lang="en-US" altLang="en-US" sz="2800"/>
            </a:br>
            <a:endParaRPr lang="en-US" altLang="en-US" sz="2800"/>
          </a:p>
          <a:p>
            <a:r>
              <a:rPr lang="en-US" altLang="en-US" sz="2800">
                <a:solidFill>
                  <a:schemeClr val="hlink"/>
                </a:solidFill>
              </a:rPr>
              <a:t>❏</a:t>
            </a:r>
            <a:r>
              <a:rPr lang="en-US" altLang="en-US" sz="2800"/>
              <a:t> Both tasks need rules. In network</a:t>
            </a:r>
            <a:br>
              <a:rPr lang="en-US" altLang="en-US" sz="2800"/>
            </a:br>
            <a:r>
              <a:rPr lang="en-US" altLang="en-US" sz="2800"/>
              <a:t>    management this is handled by SMI.</a:t>
            </a:r>
          </a:p>
          <a:p>
            <a:r>
              <a:rPr lang="en-US" altLang="en-US" sz="2800">
                <a:solidFill>
                  <a:schemeClr val="hlink"/>
                </a:solidFill>
              </a:rPr>
              <a:t>❏</a:t>
            </a:r>
            <a:r>
              <a:rPr lang="en-US" altLang="en-US" sz="2800"/>
              <a:t> Both tasks need variable declarations. In</a:t>
            </a:r>
            <a:br>
              <a:rPr lang="en-US" altLang="en-US" sz="2800"/>
            </a:br>
            <a:r>
              <a:rPr lang="en-US" altLang="en-US" sz="2800"/>
              <a:t>    network management this is handled by MIB.</a:t>
            </a:r>
          </a:p>
          <a:p>
            <a:r>
              <a:rPr lang="en-US" altLang="en-US" sz="2800">
                <a:solidFill>
                  <a:schemeClr val="hlink"/>
                </a:solidFill>
              </a:rPr>
              <a:t>❏</a:t>
            </a:r>
            <a:r>
              <a:rPr lang="en-US" altLang="en-US" sz="2800"/>
              <a:t> Both tasks have actions performed by</a:t>
            </a:r>
            <a:br>
              <a:rPr lang="en-US" altLang="en-US" sz="2800"/>
            </a:br>
            <a:r>
              <a:rPr lang="en-US" altLang="en-US" sz="2800"/>
              <a:t>    statements. In network management this is</a:t>
            </a:r>
          </a:p>
          <a:p>
            <a:r>
              <a:rPr lang="en-US" altLang="en-US" sz="2800"/>
              <a:t>    handled by SNMP.</a:t>
            </a:r>
          </a:p>
        </p:txBody>
      </p:sp>
      <p:grpSp>
        <p:nvGrpSpPr>
          <p:cNvPr id="887821" name="Group 13">
            <a:extLst>
              <a:ext uri="{FF2B5EF4-FFF2-40B4-BE49-F238E27FC236}">
                <a16:creationId xmlns:a16="http://schemas.microsoft.com/office/drawing/2014/main" id="{3B3CF6B3-12B5-EADF-8442-0079747B4B42}"/>
              </a:ext>
            </a:extLst>
          </p:cNvPr>
          <p:cNvGrpSpPr>
            <a:grpSpLocks/>
          </p:cNvGrpSpPr>
          <p:nvPr/>
        </p:nvGrpSpPr>
        <p:grpSpPr bwMode="auto">
          <a:xfrm>
            <a:off x="457200" y="838200"/>
            <a:ext cx="1143000" cy="566738"/>
            <a:chOff x="1200" y="1248"/>
            <a:chExt cx="720" cy="357"/>
          </a:xfrm>
        </p:grpSpPr>
        <p:pic>
          <p:nvPicPr>
            <p:cNvPr id="887822" name="Picture 14">
              <a:extLst>
                <a:ext uri="{FF2B5EF4-FFF2-40B4-BE49-F238E27FC236}">
                  <a16:creationId xmlns:a16="http://schemas.microsoft.com/office/drawing/2014/main" id="{201D48FC-8792-61FD-9F29-EFF2C88752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87823" name="Text Box 15">
              <a:extLst>
                <a:ext uri="{FF2B5EF4-FFF2-40B4-BE49-F238E27FC236}">
                  <a16:creationId xmlns:a16="http://schemas.microsoft.com/office/drawing/2014/main" id="{EC86E22B-561C-2566-F39F-AF8BC33CA1A0}"/>
                </a:ext>
              </a:extLst>
            </p:cNvPr>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i="1">
                  <a:solidFill>
                    <a:schemeClr val="hlink"/>
                  </a:solidFill>
                  <a:latin typeface="Times New Roman" panose="02020603050405020304" pitchFamily="18" charset="0"/>
                </a:rPr>
                <a:t>Note</a:t>
              </a: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16027EE-F82B-61F9-71A7-1699FDC021B5}"/>
              </a:ext>
            </a:extLst>
          </p:cNvPr>
          <p:cNvSpPr>
            <a:spLocks noGrp="1"/>
          </p:cNvSpPr>
          <p:nvPr>
            <p:ph type="sldNum" sz="quarter" idx="10"/>
          </p:nvPr>
        </p:nvSpPr>
        <p:spPr/>
        <p:txBody>
          <a:bodyPr/>
          <a:lstStyle/>
          <a:p>
            <a:r>
              <a:rPr lang="en-US" altLang="en-US"/>
              <a:t>28.</a:t>
            </a:r>
            <a:fld id="{369041B3-F204-834A-8D27-91E4A8E8C155}" type="slidenum">
              <a:rPr lang="en-US" altLang="en-US"/>
              <a:pPr/>
              <a:t>11</a:t>
            </a:fld>
            <a:endParaRPr lang="en-US" altLang="en-US"/>
          </a:p>
        </p:txBody>
      </p:sp>
      <p:sp>
        <p:nvSpPr>
          <p:cNvPr id="862210" name="Line 2">
            <a:extLst>
              <a:ext uri="{FF2B5EF4-FFF2-40B4-BE49-F238E27FC236}">
                <a16:creationId xmlns:a16="http://schemas.microsoft.com/office/drawing/2014/main" id="{55FB6E9A-7274-08D7-6599-233AE47F06AE}"/>
              </a:ext>
            </a:extLst>
          </p:cNvPr>
          <p:cNvSpPr>
            <a:spLocks noChangeShapeType="1"/>
          </p:cNvSpPr>
          <p:nvPr/>
        </p:nvSpPr>
        <p:spPr bwMode="auto">
          <a:xfrm>
            <a:off x="152400" y="762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62211" name="Line 3">
            <a:extLst>
              <a:ext uri="{FF2B5EF4-FFF2-40B4-BE49-F238E27FC236}">
                <a16:creationId xmlns:a16="http://schemas.microsoft.com/office/drawing/2014/main" id="{4E5E78A4-59FD-582A-82EB-7DDC31E1D51D}"/>
              </a:ext>
            </a:extLst>
          </p:cNvPr>
          <p:cNvSpPr>
            <a:spLocks noChangeShapeType="1"/>
          </p:cNvSpPr>
          <p:nvPr/>
        </p:nvSpPr>
        <p:spPr bwMode="auto">
          <a:xfrm>
            <a:off x="152400" y="9144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62212" name="Text Box 4">
            <a:extLst>
              <a:ext uri="{FF2B5EF4-FFF2-40B4-BE49-F238E27FC236}">
                <a16:creationId xmlns:a16="http://schemas.microsoft.com/office/drawing/2014/main" id="{5F9124BA-5B55-5B11-6D4C-0709863641CF}"/>
              </a:ext>
            </a:extLst>
          </p:cNvPr>
          <p:cNvSpPr txBox="1">
            <a:spLocks noChangeArrowheads="1"/>
          </p:cNvSpPr>
          <p:nvPr/>
        </p:nvSpPr>
        <p:spPr bwMode="auto">
          <a:xfrm>
            <a:off x="304800" y="304800"/>
            <a:ext cx="41687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28.4  </a:t>
            </a:r>
            <a:r>
              <a:rPr lang="en-US" altLang="en-US" sz="2000" i="1">
                <a:latin typeface="Times New Roman" panose="02020603050405020304" pitchFamily="18" charset="0"/>
              </a:rPr>
              <a:t>Management overview</a:t>
            </a:r>
          </a:p>
        </p:txBody>
      </p:sp>
      <p:sp>
        <p:nvSpPr>
          <p:cNvPr id="862213" name="Line 5">
            <a:extLst>
              <a:ext uri="{FF2B5EF4-FFF2-40B4-BE49-F238E27FC236}">
                <a16:creationId xmlns:a16="http://schemas.microsoft.com/office/drawing/2014/main" id="{4CFD60B1-F838-EB18-4D1E-63CA33DDB9ED}"/>
              </a:ext>
            </a:extLst>
          </p:cNvPr>
          <p:cNvSpPr>
            <a:spLocks noChangeShapeType="1"/>
          </p:cNvSpPr>
          <p:nvPr/>
        </p:nvSpPr>
        <p:spPr bwMode="auto">
          <a:xfrm>
            <a:off x="152400" y="64008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62214" name="Picture 6">
            <a:extLst>
              <a:ext uri="{FF2B5EF4-FFF2-40B4-BE49-F238E27FC236}">
                <a16:creationId xmlns:a16="http://schemas.microsoft.com/office/drawing/2014/main" id="{F5EC6D38-FB24-EC15-6B89-6A03D4F2A50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62175" y="1192213"/>
            <a:ext cx="5229225" cy="5056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EF7F155-2918-0805-7645-0FEE3407C257}"/>
              </a:ext>
            </a:extLst>
          </p:cNvPr>
          <p:cNvSpPr>
            <a:spLocks noGrp="1"/>
          </p:cNvSpPr>
          <p:nvPr>
            <p:ph type="sldNum" sz="quarter" idx="10"/>
          </p:nvPr>
        </p:nvSpPr>
        <p:spPr/>
        <p:txBody>
          <a:bodyPr/>
          <a:lstStyle/>
          <a:p>
            <a:r>
              <a:rPr lang="en-US" altLang="en-US"/>
              <a:t>28.</a:t>
            </a:r>
            <a:fld id="{6B9679D5-8484-9F42-A4F1-9D39EFD360BD}" type="slidenum">
              <a:rPr lang="en-US" altLang="en-US"/>
              <a:pPr/>
              <a:t>12</a:t>
            </a:fld>
            <a:endParaRPr lang="en-US" altLang="en-US"/>
          </a:p>
        </p:txBody>
      </p:sp>
      <p:sp>
        <p:nvSpPr>
          <p:cNvPr id="863234" name="Line 2">
            <a:extLst>
              <a:ext uri="{FF2B5EF4-FFF2-40B4-BE49-F238E27FC236}">
                <a16:creationId xmlns:a16="http://schemas.microsoft.com/office/drawing/2014/main" id="{57D7AE05-7439-F9FD-3434-F647FB501FE6}"/>
              </a:ext>
            </a:extLst>
          </p:cNvPr>
          <p:cNvSpPr>
            <a:spLocks noChangeShapeType="1"/>
          </p:cNvSpPr>
          <p:nvPr/>
        </p:nvSpPr>
        <p:spPr bwMode="auto">
          <a:xfrm>
            <a:off x="152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63235" name="Line 3">
            <a:extLst>
              <a:ext uri="{FF2B5EF4-FFF2-40B4-BE49-F238E27FC236}">
                <a16:creationId xmlns:a16="http://schemas.microsoft.com/office/drawing/2014/main" id="{17626CDA-5E0F-002A-EF08-F404024B7084}"/>
              </a:ext>
            </a:extLst>
          </p:cNvPr>
          <p:cNvSpPr>
            <a:spLocks noChangeShapeType="1"/>
          </p:cNvSpPr>
          <p:nvPr/>
        </p:nvSpPr>
        <p:spPr bwMode="auto">
          <a:xfrm>
            <a:off x="152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63236" name="Text Box 4">
            <a:extLst>
              <a:ext uri="{FF2B5EF4-FFF2-40B4-BE49-F238E27FC236}">
                <a16:creationId xmlns:a16="http://schemas.microsoft.com/office/drawing/2014/main" id="{C754A947-BDEF-ED02-EC3C-6E1C0B914B5A}"/>
              </a:ext>
            </a:extLst>
          </p:cNvPr>
          <p:cNvSpPr txBox="1">
            <a:spLocks noChangeArrowheads="1"/>
          </p:cNvSpPr>
          <p:nvPr/>
        </p:nvSpPr>
        <p:spPr bwMode="auto">
          <a:xfrm>
            <a:off x="304800" y="762000"/>
            <a:ext cx="35321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28.5  </a:t>
            </a:r>
            <a:r>
              <a:rPr lang="en-US" altLang="en-US" sz="2000" i="1">
                <a:latin typeface="Times New Roman" panose="02020603050405020304" pitchFamily="18" charset="0"/>
              </a:rPr>
              <a:t>Object attributes</a:t>
            </a:r>
          </a:p>
        </p:txBody>
      </p:sp>
      <p:sp>
        <p:nvSpPr>
          <p:cNvPr id="863237" name="Line 5">
            <a:extLst>
              <a:ext uri="{FF2B5EF4-FFF2-40B4-BE49-F238E27FC236}">
                <a16:creationId xmlns:a16="http://schemas.microsoft.com/office/drawing/2014/main" id="{21FE1044-FC21-5568-D14B-EAAB148E9C4F}"/>
              </a:ext>
            </a:extLst>
          </p:cNvPr>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63238" name="Picture 6">
            <a:extLst>
              <a:ext uri="{FF2B5EF4-FFF2-40B4-BE49-F238E27FC236}">
                <a16:creationId xmlns:a16="http://schemas.microsoft.com/office/drawing/2014/main" id="{82B914F7-9F80-6581-08F3-FCF48F72EB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8075" y="2589213"/>
            <a:ext cx="6664325" cy="1830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93CF00E-B26A-E8B0-2105-A5C5CB7C0E66}"/>
              </a:ext>
            </a:extLst>
          </p:cNvPr>
          <p:cNvSpPr>
            <a:spLocks noGrp="1"/>
          </p:cNvSpPr>
          <p:nvPr>
            <p:ph type="sldNum" sz="quarter" idx="10"/>
          </p:nvPr>
        </p:nvSpPr>
        <p:spPr/>
        <p:txBody>
          <a:bodyPr/>
          <a:lstStyle/>
          <a:p>
            <a:r>
              <a:rPr lang="en-US" altLang="en-US"/>
              <a:t>28.</a:t>
            </a:r>
            <a:fld id="{D6F9BC8C-3553-4F4D-BCEB-863402480EBE}" type="slidenum">
              <a:rPr lang="en-US" altLang="en-US"/>
              <a:pPr/>
              <a:t>13</a:t>
            </a:fld>
            <a:endParaRPr lang="en-US" altLang="en-US"/>
          </a:p>
        </p:txBody>
      </p:sp>
      <p:sp>
        <p:nvSpPr>
          <p:cNvPr id="864258" name="Line 2">
            <a:extLst>
              <a:ext uri="{FF2B5EF4-FFF2-40B4-BE49-F238E27FC236}">
                <a16:creationId xmlns:a16="http://schemas.microsoft.com/office/drawing/2014/main" id="{CE5BC14B-92CD-2B1A-208F-C2D17FFEB0B3}"/>
              </a:ext>
            </a:extLst>
          </p:cNvPr>
          <p:cNvSpPr>
            <a:spLocks noChangeShapeType="1"/>
          </p:cNvSpPr>
          <p:nvPr/>
        </p:nvSpPr>
        <p:spPr bwMode="auto">
          <a:xfrm>
            <a:off x="152400" y="762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64259" name="Line 3">
            <a:extLst>
              <a:ext uri="{FF2B5EF4-FFF2-40B4-BE49-F238E27FC236}">
                <a16:creationId xmlns:a16="http://schemas.microsoft.com/office/drawing/2014/main" id="{E4DB3699-221D-4EA1-62C3-8E22543B03E9}"/>
              </a:ext>
            </a:extLst>
          </p:cNvPr>
          <p:cNvSpPr>
            <a:spLocks noChangeShapeType="1"/>
          </p:cNvSpPr>
          <p:nvPr/>
        </p:nvSpPr>
        <p:spPr bwMode="auto">
          <a:xfrm>
            <a:off x="152400" y="9144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64260" name="Text Box 4">
            <a:extLst>
              <a:ext uri="{FF2B5EF4-FFF2-40B4-BE49-F238E27FC236}">
                <a16:creationId xmlns:a16="http://schemas.microsoft.com/office/drawing/2014/main" id="{19FD4267-79E3-01D1-427C-A8244B6F6C42}"/>
              </a:ext>
            </a:extLst>
          </p:cNvPr>
          <p:cNvSpPr txBox="1">
            <a:spLocks noChangeArrowheads="1"/>
          </p:cNvSpPr>
          <p:nvPr/>
        </p:nvSpPr>
        <p:spPr bwMode="auto">
          <a:xfrm>
            <a:off x="304800" y="304800"/>
            <a:ext cx="35036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28.6  </a:t>
            </a:r>
            <a:r>
              <a:rPr lang="en-US" altLang="en-US" sz="2000" i="1">
                <a:latin typeface="Times New Roman" panose="02020603050405020304" pitchFamily="18" charset="0"/>
              </a:rPr>
              <a:t>Object identifier</a:t>
            </a:r>
          </a:p>
        </p:txBody>
      </p:sp>
      <p:sp>
        <p:nvSpPr>
          <p:cNvPr id="864261" name="Line 5">
            <a:extLst>
              <a:ext uri="{FF2B5EF4-FFF2-40B4-BE49-F238E27FC236}">
                <a16:creationId xmlns:a16="http://schemas.microsoft.com/office/drawing/2014/main" id="{CEE345A0-501D-2F31-C611-6F2C474660C8}"/>
              </a:ext>
            </a:extLst>
          </p:cNvPr>
          <p:cNvSpPr>
            <a:spLocks noChangeShapeType="1"/>
          </p:cNvSpPr>
          <p:nvPr/>
        </p:nvSpPr>
        <p:spPr bwMode="auto">
          <a:xfrm>
            <a:off x="152400" y="64008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64262" name="Picture 6">
            <a:extLst>
              <a:ext uri="{FF2B5EF4-FFF2-40B4-BE49-F238E27FC236}">
                <a16:creationId xmlns:a16="http://schemas.microsoft.com/office/drawing/2014/main" id="{B712BD94-B769-6E2F-1BB4-3CA2126CD98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1066800"/>
            <a:ext cx="6445250" cy="5149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ABD7151-D53A-4065-2CB9-C724F0F56DA1}"/>
              </a:ext>
            </a:extLst>
          </p:cNvPr>
          <p:cNvSpPr>
            <a:spLocks noGrp="1"/>
          </p:cNvSpPr>
          <p:nvPr>
            <p:ph type="sldNum" sz="quarter" idx="10"/>
          </p:nvPr>
        </p:nvSpPr>
        <p:spPr/>
        <p:txBody>
          <a:bodyPr/>
          <a:lstStyle/>
          <a:p>
            <a:r>
              <a:rPr lang="en-US" altLang="en-US"/>
              <a:t>28.</a:t>
            </a:r>
            <a:fld id="{15B97E9E-2D25-274A-847D-051D0DC72323}" type="slidenum">
              <a:rPr lang="en-US" altLang="en-US"/>
              <a:pPr/>
              <a:t>14</a:t>
            </a:fld>
            <a:endParaRPr lang="en-US" altLang="en-US"/>
          </a:p>
        </p:txBody>
      </p:sp>
      <p:sp>
        <p:nvSpPr>
          <p:cNvPr id="888834" name="Rectangle 2">
            <a:extLst>
              <a:ext uri="{FF2B5EF4-FFF2-40B4-BE49-F238E27FC236}">
                <a16:creationId xmlns:a16="http://schemas.microsoft.com/office/drawing/2014/main" id="{6AE417E6-83A0-7CAF-AA26-2E3A3264E68A}"/>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88835" name="Rectangle 3">
            <a:extLst>
              <a:ext uri="{FF2B5EF4-FFF2-40B4-BE49-F238E27FC236}">
                <a16:creationId xmlns:a16="http://schemas.microsoft.com/office/drawing/2014/main" id="{36C5A0C7-A610-3176-2270-3F4902D35708}"/>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88836" name="Rectangle 4">
            <a:extLst>
              <a:ext uri="{FF2B5EF4-FFF2-40B4-BE49-F238E27FC236}">
                <a16:creationId xmlns:a16="http://schemas.microsoft.com/office/drawing/2014/main" id="{AEEA8D50-8F1F-2F00-E70E-34543D8F23F3}"/>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88837" name="Rectangle 5">
            <a:extLst>
              <a:ext uri="{FF2B5EF4-FFF2-40B4-BE49-F238E27FC236}">
                <a16:creationId xmlns:a16="http://schemas.microsoft.com/office/drawing/2014/main" id="{469C96A7-DDD3-ABE5-7944-0E0845E2E352}"/>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88838" name="Rectangle 6">
            <a:extLst>
              <a:ext uri="{FF2B5EF4-FFF2-40B4-BE49-F238E27FC236}">
                <a16:creationId xmlns:a16="http://schemas.microsoft.com/office/drawing/2014/main" id="{F79789D4-700A-BBA8-B648-DEA7E51DAAAD}"/>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88839" name="Rectangle 7">
            <a:extLst>
              <a:ext uri="{FF2B5EF4-FFF2-40B4-BE49-F238E27FC236}">
                <a16:creationId xmlns:a16="http://schemas.microsoft.com/office/drawing/2014/main" id="{C8D5CD67-498B-F6CA-B53D-6251EF60A9F0}"/>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88840" name="Rectangle 8">
            <a:extLst>
              <a:ext uri="{FF2B5EF4-FFF2-40B4-BE49-F238E27FC236}">
                <a16:creationId xmlns:a16="http://schemas.microsoft.com/office/drawing/2014/main" id="{27C1E9D7-ED5B-CFA8-399E-5689D8421250}"/>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88841" name="Line 9">
            <a:extLst>
              <a:ext uri="{FF2B5EF4-FFF2-40B4-BE49-F238E27FC236}">
                <a16:creationId xmlns:a16="http://schemas.microsoft.com/office/drawing/2014/main" id="{8E6D9206-7C4F-BB36-C482-8971C0CB9EDA}"/>
              </a:ext>
            </a:extLst>
          </p:cNvPr>
          <p:cNvSpPr>
            <a:spLocks noChangeShapeType="1"/>
          </p:cNvSpPr>
          <p:nvPr/>
        </p:nvSpPr>
        <p:spPr bwMode="auto">
          <a:xfrm>
            <a:off x="457200" y="19812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88842" name="Line 10">
            <a:extLst>
              <a:ext uri="{FF2B5EF4-FFF2-40B4-BE49-F238E27FC236}">
                <a16:creationId xmlns:a16="http://schemas.microsoft.com/office/drawing/2014/main" id="{C6613CF0-952B-6C30-4B9F-CBA47C2F8B22}"/>
              </a:ext>
            </a:extLst>
          </p:cNvPr>
          <p:cNvSpPr>
            <a:spLocks noChangeShapeType="1"/>
          </p:cNvSpPr>
          <p:nvPr/>
        </p:nvSpPr>
        <p:spPr bwMode="auto">
          <a:xfrm>
            <a:off x="458788" y="46482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88843" name="Rectangle 11">
            <a:extLst>
              <a:ext uri="{FF2B5EF4-FFF2-40B4-BE49-F238E27FC236}">
                <a16:creationId xmlns:a16="http://schemas.microsoft.com/office/drawing/2014/main" id="{3ABBD6B1-975B-4F9F-838F-DF5A7E2ACB9C}"/>
              </a:ext>
            </a:extLst>
          </p:cNvPr>
          <p:cNvSpPr>
            <a:spLocks noChangeArrowheads="1"/>
          </p:cNvSpPr>
          <p:nvPr/>
        </p:nvSpPr>
        <p:spPr bwMode="auto">
          <a:xfrm>
            <a:off x="495300" y="2073275"/>
            <a:ext cx="8077200" cy="2528888"/>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a:t>All objects managed by SNMP are given an object identifier.</a:t>
            </a:r>
            <a:br>
              <a:rPr lang="en-US" altLang="en-US"/>
            </a:br>
            <a:endParaRPr lang="en-US" altLang="en-US"/>
          </a:p>
          <a:p>
            <a:pPr algn="ctr"/>
            <a:r>
              <a:rPr lang="en-US" altLang="en-US"/>
              <a:t>The object identifier always starts with 1.3.6.1.2.1.</a:t>
            </a:r>
          </a:p>
        </p:txBody>
      </p:sp>
      <p:grpSp>
        <p:nvGrpSpPr>
          <p:cNvPr id="888844" name="Group 12">
            <a:extLst>
              <a:ext uri="{FF2B5EF4-FFF2-40B4-BE49-F238E27FC236}">
                <a16:creationId xmlns:a16="http://schemas.microsoft.com/office/drawing/2014/main" id="{9023047D-3073-0F41-95AF-A4FBE5396AA9}"/>
              </a:ext>
            </a:extLst>
          </p:cNvPr>
          <p:cNvGrpSpPr>
            <a:grpSpLocks/>
          </p:cNvGrpSpPr>
          <p:nvPr/>
        </p:nvGrpSpPr>
        <p:grpSpPr bwMode="auto">
          <a:xfrm>
            <a:off x="457200" y="1338263"/>
            <a:ext cx="1143000" cy="566737"/>
            <a:chOff x="1200" y="1248"/>
            <a:chExt cx="720" cy="357"/>
          </a:xfrm>
        </p:grpSpPr>
        <p:pic>
          <p:nvPicPr>
            <p:cNvPr id="888845" name="Picture 13">
              <a:extLst>
                <a:ext uri="{FF2B5EF4-FFF2-40B4-BE49-F238E27FC236}">
                  <a16:creationId xmlns:a16="http://schemas.microsoft.com/office/drawing/2014/main" id="{3F5BFC76-A3FF-FE11-5825-A10165CC715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88846" name="Text Box 14">
              <a:extLst>
                <a:ext uri="{FF2B5EF4-FFF2-40B4-BE49-F238E27FC236}">
                  <a16:creationId xmlns:a16="http://schemas.microsoft.com/office/drawing/2014/main" id="{BD35B9D1-4873-81B5-4486-4D30A18E16B8}"/>
                </a:ext>
              </a:extLst>
            </p:cNvPr>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i="1">
                  <a:solidFill>
                    <a:schemeClr val="hlink"/>
                  </a:solidFill>
                  <a:latin typeface="Times New Roman" panose="02020603050405020304" pitchFamily="18" charset="0"/>
                </a:rPr>
                <a:t>Note</a:t>
              </a:r>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DAD7ECF-4DC1-91E7-7438-9A5C558F29A4}"/>
              </a:ext>
            </a:extLst>
          </p:cNvPr>
          <p:cNvSpPr>
            <a:spLocks noGrp="1"/>
          </p:cNvSpPr>
          <p:nvPr>
            <p:ph type="sldNum" sz="quarter" idx="10"/>
          </p:nvPr>
        </p:nvSpPr>
        <p:spPr/>
        <p:txBody>
          <a:bodyPr/>
          <a:lstStyle/>
          <a:p>
            <a:r>
              <a:rPr lang="en-US" altLang="en-US"/>
              <a:t>28.</a:t>
            </a:r>
            <a:fld id="{16355F4E-49B1-7145-A993-726191DBA1C0}" type="slidenum">
              <a:rPr lang="en-US" altLang="en-US"/>
              <a:pPr/>
              <a:t>15</a:t>
            </a:fld>
            <a:endParaRPr lang="en-US" altLang="en-US"/>
          </a:p>
        </p:txBody>
      </p:sp>
      <p:sp>
        <p:nvSpPr>
          <p:cNvPr id="865282" name="Line 2">
            <a:extLst>
              <a:ext uri="{FF2B5EF4-FFF2-40B4-BE49-F238E27FC236}">
                <a16:creationId xmlns:a16="http://schemas.microsoft.com/office/drawing/2014/main" id="{6FBEA636-A3DD-071B-54EA-3D75BF77A8CE}"/>
              </a:ext>
            </a:extLst>
          </p:cNvPr>
          <p:cNvSpPr>
            <a:spLocks noChangeShapeType="1"/>
          </p:cNvSpPr>
          <p:nvPr/>
        </p:nvSpPr>
        <p:spPr bwMode="auto">
          <a:xfrm>
            <a:off x="152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65283" name="Line 3">
            <a:extLst>
              <a:ext uri="{FF2B5EF4-FFF2-40B4-BE49-F238E27FC236}">
                <a16:creationId xmlns:a16="http://schemas.microsoft.com/office/drawing/2014/main" id="{AE60F5FD-6F9D-B2A1-8FE4-0269B92CBAA6}"/>
              </a:ext>
            </a:extLst>
          </p:cNvPr>
          <p:cNvSpPr>
            <a:spLocks noChangeShapeType="1"/>
          </p:cNvSpPr>
          <p:nvPr/>
        </p:nvSpPr>
        <p:spPr bwMode="auto">
          <a:xfrm>
            <a:off x="152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65284" name="Text Box 4">
            <a:extLst>
              <a:ext uri="{FF2B5EF4-FFF2-40B4-BE49-F238E27FC236}">
                <a16:creationId xmlns:a16="http://schemas.microsoft.com/office/drawing/2014/main" id="{9C2788E9-7F57-E26B-3225-64EFBC9F730D}"/>
              </a:ext>
            </a:extLst>
          </p:cNvPr>
          <p:cNvSpPr txBox="1">
            <a:spLocks noChangeArrowheads="1"/>
          </p:cNvSpPr>
          <p:nvPr/>
        </p:nvSpPr>
        <p:spPr bwMode="auto">
          <a:xfrm>
            <a:off x="304800" y="762000"/>
            <a:ext cx="28019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28.7  </a:t>
            </a:r>
            <a:r>
              <a:rPr lang="en-US" altLang="en-US" sz="2000" i="1">
                <a:latin typeface="Times New Roman" panose="02020603050405020304" pitchFamily="18" charset="0"/>
              </a:rPr>
              <a:t>Data type</a:t>
            </a:r>
          </a:p>
        </p:txBody>
      </p:sp>
      <p:sp>
        <p:nvSpPr>
          <p:cNvPr id="865285" name="Line 5">
            <a:extLst>
              <a:ext uri="{FF2B5EF4-FFF2-40B4-BE49-F238E27FC236}">
                <a16:creationId xmlns:a16="http://schemas.microsoft.com/office/drawing/2014/main" id="{F3C30A34-C336-2772-5FCF-871BF5A63761}"/>
              </a:ext>
            </a:extLst>
          </p:cNvPr>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65286" name="Picture 6">
            <a:extLst>
              <a:ext uri="{FF2B5EF4-FFF2-40B4-BE49-F238E27FC236}">
                <a16:creationId xmlns:a16="http://schemas.microsoft.com/office/drawing/2014/main" id="{EEE69D8A-5424-7945-DC2C-576D7452ABB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28738" y="2098675"/>
            <a:ext cx="6484937" cy="2659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485E5D7-5FEE-0B44-FE51-A760F5E21E86}"/>
              </a:ext>
            </a:extLst>
          </p:cNvPr>
          <p:cNvSpPr>
            <a:spLocks noGrp="1"/>
          </p:cNvSpPr>
          <p:nvPr>
            <p:ph type="sldNum" sz="quarter" idx="10"/>
          </p:nvPr>
        </p:nvSpPr>
        <p:spPr/>
        <p:txBody>
          <a:bodyPr/>
          <a:lstStyle/>
          <a:p>
            <a:r>
              <a:rPr lang="en-US" altLang="en-US"/>
              <a:t>28.</a:t>
            </a:r>
            <a:fld id="{554C4F2C-4EB6-034F-97C3-8BF0653C415D}" type="slidenum">
              <a:rPr lang="en-US" altLang="en-US"/>
              <a:pPr/>
              <a:t>16</a:t>
            </a:fld>
            <a:endParaRPr lang="en-US" altLang="en-US"/>
          </a:p>
        </p:txBody>
      </p:sp>
      <p:sp>
        <p:nvSpPr>
          <p:cNvPr id="889858" name="Text Box 2">
            <a:extLst>
              <a:ext uri="{FF2B5EF4-FFF2-40B4-BE49-F238E27FC236}">
                <a16:creationId xmlns:a16="http://schemas.microsoft.com/office/drawing/2014/main" id="{4F19145C-A268-DC8D-802C-D99C864D7476}"/>
              </a:ext>
            </a:extLst>
          </p:cNvPr>
          <p:cNvSpPr txBox="1">
            <a:spLocks noChangeArrowheads="1"/>
          </p:cNvSpPr>
          <p:nvPr/>
        </p:nvSpPr>
        <p:spPr bwMode="auto">
          <a:xfrm>
            <a:off x="1066800" y="304800"/>
            <a:ext cx="27828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Table 28.1  </a:t>
            </a:r>
            <a:r>
              <a:rPr lang="en-US" altLang="en-US" sz="2000" i="1">
                <a:latin typeface="Times New Roman" panose="02020603050405020304" pitchFamily="18" charset="0"/>
              </a:rPr>
              <a:t>Data types</a:t>
            </a:r>
          </a:p>
        </p:txBody>
      </p:sp>
      <p:pic>
        <p:nvPicPr>
          <p:cNvPr id="889860" name="Picture 4">
            <a:extLst>
              <a:ext uri="{FF2B5EF4-FFF2-40B4-BE49-F238E27FC236}">
                <a16:creationId xmlns:a16="http://schemas.microsoft.com/office/drawing/2014/main" id="{14579CC9-E803-3B57-BA94-F1F8F2F4764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2650" y="774700"/>
            <a:ext cx="7423150" cy="5397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3B5778F-F7CE-F445-D21E-AFA1FC42D2AB}"/>
              </a:ext>
            </a:extLst>
          </p:cNvPr>
          <p:cNvSpPr>
            <a:spLocks noGrp="1"/>
          </p:cNvSpPr>
          <p:nvPr>
            <p:ph type="sldNum" sz="quarter" idx="10"/>
          </p:nvPr>
        </p:nvSpPr>
        <p:spPr/>
        <p:txBody>
          <a:bodyPr/>
          <a:lstStyle/>
          <a:p>
            <a:r>
              <a:rPr lang="en-US" altLang="en-US"/>
              <a:t>28.</a:t>
            </a:r>
            <a:fld id="{142ECD64-6B00-0042-B383-4CC080BD0FD4}" type="slidenum">
              <a:rPr lang="en-US" altLang="en-US"/>
              <a:pPr/>
              <a:t>17</a:t>
            </a:fld>
            <a:endParaRPr lang="en-US" altLang="en-US"/>
          </a:p>
        </p:txBody>
      </p:sp>
      <p:sp>
        <p:nvSpPr>
          <p:cNvPr id="866306" name="Line 2">
            <a:extLst>
              <a:ext uri="{FF2B5EF4-FFF2-40B4-BE49-F238E27FC236}">
                <a16:creationId xmlns:a16="http://schemas.microsoft.com/office/drawing/2014/main" id="{94A4A54D-BA37-20C4-AC6D-D9B4E85A9B0C}"/>
              </a:ext>
            </a:extLst>
          </p:cNvPr>
          <p:cNvSpPr>
            <a:spLocks noChangeShapeType="1"/>
          </p:cNvSpPr>
          <p:nvPr/>
        </p:nvSpPr>
        <p:spPr bwMode="auto">
          <a:xfrm>
            <a:off x="152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66307" name="Line 3">
            <a:extLst>
              <a:ext uri="{FF2B5EF4-FFF2-40B4-BE49-F238E27FC236}">
                <a16:creationId xmlns:a16="http://schemas.microsoft.com/office/drawing/2014/main" id="{151D6F63-F0E8-FA2A-38A5-AEACD6320282}"/>
              </a:ext>
            </a:extLst>
          </p:cNvPr>
          <p:cNvSpPr>
            <a:spLocks noChangeShapeType="1"/>
          </p:cNvSpPr>
          <p:nvPr/>
        </p:nvSpPr>
        <p:spPr bwMode="auto">
          <a:xfrm>
            <a:off x="152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66308" name="Text Box 4">
            <a:extLst>
              <a:ext uri="{FF2B5EF4-FFF2-40B4-BE49-F238E27FC236}">
                <a16:creationId xmlns:a16="http://schemas.microsoft.com/office/drawing/2014/main" id="{25B770B0-3A02-2A8D-D254-73F25D7BE011}"/>
              </a:ext>
            </a:extLst>
          </p:cNvPr>
          <p:cNvSpPr txBox="1">
            <a:spLocks noChangeArrowheads="1"/>
          </p:cNvSpPr>
          <p:nvPr/>
        </p:nvSpPr>
        <p:spPr bwMode="auto">
          <a:xfrm>
            <a:off x="304800" y="762000"/>
            <a:ext cx="41052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28.8  </a:t>
            </a:r>
            <a:r>
              <a:rPr lang="en-US" altLang="en-US" sz="2000" i="1">
                <a:latin typeface="Times New Roman" panose="02020603050405020304" pitchFamily="18" charset="0"/>
              </a:rPr>
              <a:t>Conceptual data types</a:t>
            </a:r>
          </a:p>
        </p:txBody>
      </p:sp>
      <p:sp>
        <p:nvSpPr>
          <p:cNvPr id="866309" name="Line 5">
            <a:extLst>
              <a:ext uri="{FF2B5EF4-FFF2-40B4-BE49-F238E27FC236}">
                <a16:creationId xmlns:a16="http://schemas.microsoft.com/office/drawing/2014/main" id="{B870F642-7CAE-9BA3-D8DD-187744073EE1}"/>
              </a:ext>
            </a:extLst>
          </p:cNvPr>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66310" name="Picture 6">
            <a:extLst>
              <a:ext uri="{FF2B5EF4-FFF2-40B4-BE49-F238E27FC236}">
                <a16:creationId xmlns:a16="http://schemas.microsoft.com/office/drawing/2014/main" id="{B820F8EB-2D96-D082-1377-57797A4A3C3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1175" y="2151063"/>
            <a:ext cx="8099425" cy="3259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5613528-B353-7363-9724-E47C51B0C1A8}"/>
              </a:ext>
            </a:extLst>
          </p:cNvPr>
          <p:cNvSpPr>
            <a:spLocks noGrp="1"/>
          </p:cNvSpPr>
          <p:nvPr>
            <p:ph type="sldNum" sz="quarter" idx="10"/>
          </p:nvPr>
        </p:nvSpPr>
        <p:spPr/>
        <p:txBody>
          <a:bodyPr/>
          <a:lstStyle/>
          <a:p>
            <a:r>
              <a:rPr lang="en-US" altLang="en-US"/>
              <a:t>28.</a:t>
            </a:r>
            <a:fld id="{D3CB957B-E0BA-2145-9A2B-3515F44A00F5}" type="slidenum">
              <a:rPr lang="en-US" altLang="en-US"/>
              <a:pPr/>
              <a:t>18</a:t>
            </a:fld>
            <a:endParaRPr lang="en-US" altLang="en-US"/>
          </a:p>
        </p:txBody>
      </p:sp>
      <p:sp>
        <p:nvSpPr>
          <p:cNvPr id="867330" name="Line 2">
            <a:extLst>
              <a:ext uri="{FF2B5EF4-FFF2-40B4-BE49-F238E27FC236}">
                <a16:creationId xmlns:a16="http://schemas.microsoft.com/office/drawing/2014/main" id="{97591E7C-E28A-8D5D-9841-6EFB57DC3737}"/>
              </a:ext>
            </a:extLst>
          </p:cNvPr>
          <p:cNvSpPr>
            <a:spLocks noChangeShapeType="1"/>
          </p:cNvSpPr>
          <p:nvPr/>
        </p:nvSpPr>
        <p:spPr bwMode="auto">
          <a:xfrm>
            <a:off x="152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67331" name="Line 3">
            <a:extLst>
              <a:ext uri="{FF2B5EF4-FFF2-40B4-BE49-F238E27FC236}">
                <a16:creationId xmlns:a16="http://schemas.microsoft.com/office/drawing/2014/main" id="{7DA19D86-E00F-84C6-DFD8-7ADB2D568701}"/>
              </a:ext>
            </a:extLst>
          </p:cNvPr>
          <p:cNvSpPr>
            <a:spLocks noChangeShapeType="1"/>
          </p:cNvSpPr>
          <p:nvPr/>
        </p:nvSpPr>
        <p:spPr bwMode="auto">
          <a:xfrm>
            <a:off x="152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67332" name="Text Box 4">
            <a:extLst>
              <a:ext uri="{FF2B5EF4-FFF2-40B4-BE49-F238E27FC236}">
                <a16:creationId xmlns:a16="http://schemas.microsoft.com/office/drawing/2014/main" id="{D9886F4D-A030-456E-CB84-EA2C8A8316E0}"/>
              </a:ext>
            </a:extLst>
          </p:cNvPr>
          <p:cNvSpPr txBox="1">
            <a:spLocks noChangeArrowheads="1"/>
          </p:cNvSpPr>
          <p:nvPr/>
        </p:nvSpPr>
        <p:spPr bwMode="auto">
          <a:xfrm>
            <a:off x="304800" y="762000"/>
            <a:ext cx="35909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28.9  </a:t>
            </a:r>
            <a:r>
              <a:rPr lang="en-US" altLang="en-US" sz="2000" i="1">
                <a:latin typeface="Times New Roman" panose="02020603050405020304" pitchFamily="18" charset="0"/>
              </a:rPr>
              <a:t>Encoding format</a:t>
            </a:r>
          </a:p>
        </p:txBody>
      </p:sp>
      <p:sp>
        <p:nvSpPr>
          <p:cNvPr id="867333" name="Line 5">
            <a:extLst>
              <a:ext uri="{FF2B5EF4-FFF2-40B4-BE49-F238E27FC236}">
                <a16:creationId xmlns:a16="http://schemas.microsoft.com/office/drawing/2014/main" id="{855D5D25-D811-EE17-EF72-4A28B4704679}"/>
              </a:ext>
            </a:extLst>
          </p:cNvPr>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67334" name="Picture 6">
            <a:extLst>
              <a:ext uri="{FF2B5EF4-FFF2-40B4-BE49-F238E27FC236}">
                <a16:creationId xmlns:a16="http://schemas.microsoft.com/office/drawing/2014/main" id="{296370E5-F078-8C0D-0C88-3659D5494F6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0925" y="2743200"/>
            <a:ext cx="6873875" cy="138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9A71172-596A-E454-1D8C-88B2F886566A}"/>
              </a:ext>
            </a:extLst>
          </p:cNvPr>
          <p:cNvSpPr>
            <a:spLocks noGrp="1"/>
          </p:cNvSpPr>
          <p:nvPr>
            <p:ph type="sldNum" sz="quarter" idx="10"/>
          </p:nvPr>
        </p:nvSpPr>
        <p:spPr/>
        <p:txBody>
          <a:bodyPr/>
          <a:lstStyle/>
          <a:p>
            <a:r>
              <a:rPr lang="en-US" altLang="en-US"/>
              <a:t>28.</a:t>
            </a:r>
            <a:fld id="{F45EBCBE-71EE-2E42-827A-14E6DEA46CE1}" type="slidenum">
              <a:rPr lang="en-US" altLang="en-US"/>
              <a:pPr/>
              <a:t>19</a:t>
            </a:fld>
            <a:endParaRPr lang="en-US" altLang="en-US"/>
          </a:p>
        </p:txBody>
      </p:sp>
      <p:sp>
        <p:nvSpPr>
          <p:cNvPr id="890882" name="Text Box 2">
            <a:extLst>
              <a:ext uri="{FF2B5EF4-FFF2-40B4-BE49-F238E27FC236}">
                <a16:creationId xmlns:a16="http://schemas.microsoft.com/office/drawing/2014/main" id="{93CA7007-F37B-8C70-6BFA-C718D5E6F8D6}"/>
              </a:ext>
            </a:extLst>
          </p:cNvPr>
          <p:cNvSpPr txBox="1">
            <a:spLocks noChangeArrowheads="1"/>
          </p:cNvSpPr>
          <p:nvPr/>
        </p:nvSpPr>
        <p:spPr bwMode="auto">
          <a:xfrm>
            <a:off x="685800" y="685800"/>
            <a:ext cx="37973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Table 28.2  </a:t>
            </a:r>
            <a:r>
              <a:rPr lang="en-US" altLang="en-US" sz="2000" i="1">
                <a:latin typeface="Times New Roman" panose="02020603050405020304" pitchFamily="18" charset="0"/>
              </a:rPr>
              <a:t>Codes for data types</a:t>
            </a:r>
          </a:p>
        </p:txBody>
      </p:sp>
      <p:pic>
        <p:nvPicPr>
          <p:cNvPr id="890884" name="Picture 4">
            <a:extLst>
              <a:ext uri="{FF2B5EF4-FFF2-40B4-BE49-F238E27FC236}">
                <a16:creationId xmlns:a16="http://schemas.microsoft.com/office/drawing/2014/main" id="{B3AB88FD-22F0-1DCE-8840-C59A8AD6484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2775" y="1255713"/>
            <a:ext cx="7997825" cy="4383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19371A1-E6DE-97B4-FDA2-F21B9F773328}"/>
              </a:ext>
            </a:extLst>
          </p:cNvPr>
          <p:cNvSpPr>
            <a:spLocks noGrp="1"/>
          </p:cNvSpPr>
          <p:nvPr>
            <p:ph type="sldNum" sz="quarter" idx="10"/>
          </p:nvPr>
        </p:nvSpPr>
        <p:spPr/>
        <p:txBody>
          <a:bodyPr/>
          <a:lstStyle/>
          <a:p>
            <a:r>
              <a:rPr lang="en-US" altLang="en-US"/>
              <a:t>28.</a:t>
            </a:r>
            <a:fld id="{B904F6A1-8B37-FA44-B3B9-34D2AE642ACC}" type="slidenum">
              <a:rPr lang="en-US" altLang="en-US"/>
              <a:pPr/>
              <a:t>2</a:t>
            </a:fld>
            <a:endParaRPr lang="en-US" altLang="en-US"/>
          </a:p>
        </p:txBody>
      </p:sp>
      <p:sp>
        <p:nvSpPr>
          <p:cNvPr id="565250" name="Rectangle 2">
            <a:extLst>
              <a:ext uri="{FF2B5EF4-FFF2-40B4-BE49-F238E27FC236}">
                <a16:creationId xmlns:a16="http://schemas.microsoft.com/office/drawing/2014/main" id="{4E6E2ED8-6FE6-9CC1-1063-0C4AFC10C480}"/>
              </a:ext>
            </a:extLst>
          </p:cNvPr>
          <p:cNvSpPr>
            <a:spLocks noChangeArrowheads="1"/>
          </p:cNvSpPr>
          <p:nvPr/>
        </p:nvSpPr>
        <p:spPr bwMode="auto">
          <a:xfrm>
            <a:off x="0" y="0"/>
            <a:ext cx="9144000" cy="1371600"/>
          </a:xfrm>
          <a:prstGeom prst="rect">
            <a:avLst/>
          </a:prstGeom>
          <a:solidFill>
            <a:srgbClr val="33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a:effectLst>
                <a:outerShdw blurRad="38100" dist="38100" dir="2700000" algn="tl">
                  <a:srgbClr val="FFFFFF"/>
                </a:outerShdw>
              </a:effectLst>
              <a:latin typeface="Times New Roman" panose="02020603050405020304" pitchFamily="18" charset="0"/>
            </a:endParaRPr>
          </a:p>
        </p:txBody>
      </p:sp>
      <p:sp>
        <p:nvSpPr>
          <p:cNvPr id="565251" name="Text Box 3">
            <a:extLst>
              <a:ext uri="{FF2B5EF4-FFF2-40B4-BE49-F238E27FC236}">
                <a16:creationId xmlns:a16="http://schemas.microsoft.com/office/drawing/2014/main" id="{C4A0FBD2-E73C-FE20-B8C5-913A1C774E21}"/>
              </a:ext>
            </a:extLst>
          </p:cNvPr>
          <p:cNvSpPr txBox="1">
            <a:spLocks noChangeArrowheads="1"/>
          </p:cNvSpPr>
          <p:nvPr/>
        </p:nvSpPr>
        <p:spPr bwMode="auto">
          <a:xfrm>
            <a:off x="228600" y="406400"/>
            <a:ext cx="83502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effectLst>
                  <a:outerShdw blurRad="38100" dist="38100" dir="2700000" algn="tl">
                    <a:srgbClr val="C0C0C0"/>
                  </a:outerShdw>
                </a:effectLst>
                <a:latin typeface="Times" pitchFamily="18" charset="0"/>
              </a:rPr>
              <a:t>28-1   NETWORK MANAGEMENT SYSTEM</a:t>
            </a:r>
          </a:p>
        </p:txBody>
      </p:sp>
      <p:sp>
        <p:nvSpPr>
          <p:cNvPr id="565252" name="Text Box 4">
            <a:extLst>
              <a:ext uri="{FF2B5EF4-FFF2-40B4-BE49-F238E27FC236}">
                <a16:creationId xmlns:a16="http://schemas.microsoft.com/office/drawing/2014/main" id="{73D15874-27BE-16F0-B634-CA11DC6AB8D8}"/>
              </a:ext>
            </a:extLst>
          </p:cNvPr>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sz="1800">
              <a:latin typeface="Times New Roman" panose="02020603050405020304" pitchFamily="18" charset="0"/>
            </a:endParaRPr>
          </a:p>
        </p:txBody>
      </p:sp>
      <p:sp>
        <p:nvSpPr>
          <p:cNvPr id="565253" name="Rectangle 5">
            <a:extLst>
              <a:ext uri="{FF2B5EF4-FFF2-40B4-BE49-F238E27FC236}">
                <a16:creationId xmlns:a16="http://schemas.microsoft.com/office/drawing/2014/main" id="{BFD0CF9D-E226-8228-7DF2-EC2C3B00812E}"/>
              </a:ext>
            </a:extLst>
          </p:cNvPr>
          <p:cNvSpPr>
            <a:spLocks noChangeArrowheads="1"/>
          </p:cNvSpPr>
          <p:nvPr/>
        </p:nvSpPr>
        <p:spPr bwMode="auto">
          <a:xfrm>
            <a:off x="304800" y="1447800"/>
            <a:ext cx="8077200" cy="2227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r>
              <a:rPr lang="en-US" altLang="en-US" sz="2800" i="1">
                <a:effectLst>
                  <a:outerShdw blurRad="38100" dist="38100" dir="2700000" algn="tl">
                    <a:srgbClr val="C0C0C0"/>
                  </a:outerShdw>
                </a:effectLst>
                <a:latin typeface="Times New Roman" panose="02020603050405020304" pitchFamily="18" charset="0"/>
              </a:rPr>
              <a:t>We can say that the functions performed by a network management system can be divided into five broad categories: configuration management, fault management, performance management, security management, and accounting management.</a:t>
            </a:r>
          </a:p>
        </p:txBody>
      </p:sp>
      <p:sp>
        <p:nvSpPr>
          <p:cNvPr id="565277" name="Rectangle 29">
            <a:extLst>
              <a:ext uri="{FF2B5EF4-FFF2-40B4-BE49-F238E27FC236}">
                <a16:creationId xmlns:a16="http://schemas.microsoft.com/office/drawing/2014/main" id="{D2CF49CA-746D-CE24-9BA8-5119E6F8CCCE}"/>
              </a:ext>
            </a:extLst>
          </p:cNvPr>
          <p:cNvSpPr>
            <a:spLocks noChangeArrowheads="1"/>
          </p:cNvSpPr>
          <p:nvPr/>
        </p:nvSpPr>
        <p:spPr bwMode="auto">
          <a:xfrm>
            <a:off x="152400" y="4286250"/>
            <a:ext cx="6705600" cy="191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Clr>
                <a:schemeClr val="tx1"/>
              </a:buClr>
              <a:buSzPct val="117000"/>
              <a:buFont typeface="Wingdings" pitchFamily="2" charset="2"/>
              <a:buNone/>
            </a:pPr>
            <a:r>
              <a:rPr lang="en-US" altLang="en-US" sz="2400">
                <a:solidFill>
                  <a:srgbClr val="0033CC"/>
                </a:solidFill>
                <a:latin typeface="Times New Roman" panose="02020603050405020304" pitchFamily="18" charset="0"/>
              </a:rPr>
              <a:t>Configuration Management</a:t>
            </a:r>
            <a:br>
              <a:rPr lang="fr-FR" altLang="en-US" sz="2400">
                <a:solidFill>
                  <a:srgbClr val="0033CC"/>
                </a:solidFill>
                <a:latin typeface="Times New Roman" panose="02020603050405020304" pitchFamily="18" charset="0"/>
              </a:rPr>
            </a:br>
            <a:r>
              <a:rPr lang="fr-FR" altLang="en-US" sz="2400">
                <a:solidFill>
                  <a:srgbClr val="0033CC"/>
                </a:solidFill>
                <a:latin typeface="Times New Roman" panose="02020603050405020304" pitchFamily="18" charset="0"/>
              </a:rPr>
              <a:t>Fault Management</a:t>
            </a:r>
            <a:br>
              <a:rPr lang="fr-FR" altLang="en-US" sz="2400">
                <a:solidFill>
                  <a:srgbClr val="0033CC"/>
                </a:solidFill>
                <a:latin typeface="Times New Roman" panose="02020603050405020304" pitchFamily="18" charset="0"/>
              </a:rPr>
            </a:br>
            <a:r>
              <a:rPr lang="fr-FR" altLang="en-US" sz="2400">
                <a:solidFill>
                  <a:srgbClr val="0033CC"/>
                </a:solidFill>
                <a:latin typeface="Times New Roman" panose="02020603050405020304" pitchFamily="18" charset="0"/>
              </a:rPr>
              <a:t>Performance Management</a:t>
            </a:r>
          </a:p>
          <a:p>
            <a:pPr>
              <a:buClr>
                <a:schemeClr val="tx1"/>
              </a:buClr>
              <a:buSzPct val="117000"/>
              <a:buFont typeface="Wingdings" pitchFamily="2" charset="2"/>
              <a:buNone/>
            </a:pPr>
            <a:r>
              <a:rPr lang="en-US" altLang="en-US" sz="2400">
                <a:solidFill>
                  <a:srgbClr val="0033CC"/>
                </a:solidFill>
                <a:latin typeface="Times New Roman" panose="02020603050405020304" pitchFamily="18" charset="0"/>
              </a:rPr>
              <a:t>Security Management</a:t>
            </a:r>
          </a:p>
          <a:p>
            <a:pPr>
              <a:buClr>
                <a:schemeClr val="tx1"/>
              </a:buClr>
              <a:buSzPct val="117000"/>
              <a:buFont typeface="Wingdings" pitchFamily="2" charset="2"/>
              <a:buNone/>
            </a:pPr>
            <a:r>
              <a:rPr lang="en-US" altLang="en-US" sz="2400">
                <a:solidFill>
                  <a:srgbClr val="0033CC"/>
                </a:solidFill>
                <a:latin typeface="Times New Roman" panose="02020603050405020304" pitchFamily="18" charset="0"/>
              </a:rPr>
              <a:t>Accounting Management</a:t>
            </a:r>
          </a:p>
        </p:txBody>
      </p:sp>
      <p:sp>
        <p:nvSpPr>
          <p:cNvPr id="565278" name="Text Box 30">
            <a:extLst>
              <a:ext uri="{FF2B5EF4-FFF2-40B4-BE49-F238E27FC236}">
                <a16:creationId xmlns:a16="http://schemas.microsoft.com/office/drawing/2014/main" id="{73D7DCAD-4E3C-F225-CDC2-9360E48B8FEA}"/>
              </a:ext>
            </a:extLst>
          </p:cNvPr>
          <p:cNvSpPr txBox="1">
            <a:spLocks noChangeArrowheads="1"/>
          </p:cNvSpPr>
          <p:nvPr/>
        </p:nvSpPr>
        <p:spPr bwMode="auto">
          <a:xfrm>
            <a:off x="165100" y="3810000"/>
            <a:ext cx="48625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2800" i="1" u="sng">
                <a:solidFill>
                  <a:schemeClr val="hlink"/>
                </a:solidFill>
                <a:effectLst>
                  <a:outerShdw blurRad="38100" dist="38100" dir="2700000" algn="tl">
                    <a:srgbClr val="C0C0C0"/>
                  </a:outerShdw>
                </a:effectLst>
                <a:latin typeface="Times New Roman" panose="02020603050405020304" pitchFamily="18" charset="0"/>
              </a:rPr>
              <a:t>Topics discussed in this section: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B08B3F6-21FB-E952-0467-8296FAFC4513}"/>
              </a:ext>
            </a:extLst>
          </p:cNvPr>
          <p:cNvSpPr>
            <a:spLocks noGrp="1"/>
          </p:cNvSpPr>
          <p:nvPr>
            <p:ph type="sldNum" sz="quarter" idx="10"/>
          </p:nvPr>
        </p:nvSpPr>
        <p:spPr/>
        <p:txBody>
          <a:bodyPr/>
          <a:lstStyle/>
          <a:p>
            <a:r>
              <a:rPr lang="en-US" altLang="en-US"/>
              <a:t>28.</a:t>
            </a:r>
            <a:fld id="{E65F697A-15E4-EA4E-B50A-2D879C73F43E}" type="slidenum">
              <a:rPr lang="en-US" altLang="en-US"/>
              <a:pPr/>
              <a:t>20</a:t>
            </a:fld>
            <a:endParaRPr lang="en-US" altLang="en-US"/>
          </a:p>
        </p:txBody>
      </p:sp>
      <p:sp>
        <p:nvSpPr>
          <p:cNvPr id="868354" name="Line 2">
            <a:extLst>
              <a:ext uri="{FF2B5EF4-FFF2-40B4-BE49-F238E27FC236}">
                <a16:creationId xmlns:a16="http://schemas.microsoft.com/office/drawing/2014/main" id="{8A48FC3E-3536-B61F-6F5E-977B0E1D6A5B}"/>
              </a:ext>
            </a:extLst>
          </p:cNvPr>
          <p:cNvSpPr>
            <a:spLocks noChangeShapeType="1"/>
          </p:cNvSpPr>
          <p:nvPr/>
        </p:nvSpPr>
        <p:spPr bwMode="auto">
          <a:xfrm>
            <a:off x="152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68355" name="Line 3">
            <a:extLst>
              <a:ext uri="{FF2B5EF4-FFF2-40B4-BE49-F238E27FC236}">
                <a16:creationId xmlns:a16="http://schemas.microsoft.com/office/drawing/2014/main" id="{401FA495-31CD-06D3-B094-58A8C2510BA6}"/>
              </a:ext>
            </a:extLst>
          </p:cNvPr>
          <p:cNvSpPr>
            <a:spLocks noChangeShapeType="1"/>
          </p:cNvSpPr>
          <p:nvPr/>
        </p:nvSpPr>
        <p:spPr bwMode="auto">
          <a:xfrm>
            <a:off x="152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68356" name="Text Box 4">
            <a:extLst>
              <a:ext uri="{FF2B5EF4-FFF2-40B4-BE49-F238E27FC236}">
                <a16:creationId xmlns:a16="http://schemas.microsoft.com/office/drawing/2014/main" id="{67CADD44-01F6-896C-1F16-3212102CDE41}"/>
              </a:ext>
            </a:extLst>
          </p:cNvPr>
          <p:cNvSpPr txBox="1">
            <a:spLocks noChangeArrowheads="1"/>
          </p:cNvSpPr>
          <p:nvPr/>
        </p:nvSpPr>
        <p:spPr bwMode="auto">
          <a:xfrm>
            <a:off x="304800" y="762000"/>
            <a:ext cx="34750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28.10  </a:t>
            </a:r>
            <a:r>
              <a:rPr lang="en-US" altLang="en-US" sz="2000" i="1">
                <a:latin typeface="Times New Roman" panose="02020603050405020304" pitchFamily="18" charset="0"/>
              </a:rPr>
              <a:t>Length format</a:t>
            </a:r>
          </a:p>
        </p:txBody>
      </p:sp>
      <p:sp>
        <p:nvSpPr>
          <p:cNvPr id="868357" name="Line 5">
            <a:extLst>
              <a:ext uri="{FF2B5EF4-FFF2-40B4-BE49-F238E27FC236}">
                <a16:creationId xmlns:a16="http://schemas.microsoft.com/office/drawing/2014/main" id="{B01946C9-D63D-D940-A0D5-99A132CB28E6}"/>
              </a:ext>
            </a:extLst>
          </p:cNvPr>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68358" name="Picture 6">
            <a:extLst>
              <a:ext uri="{FF2B5EF4-FFF2-40B4-BE49-F238E27FC236}">
                <a16:creationId xmlns:a16="http://schemas.microsoft.com/office/drawing/2014/main" id="{FBD958E2-4484-706D-8196-D8F8A129FD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7913" y="2743200"/>
            <a:ext cx="6846887" cy="198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0BE211E-70E9-5048-642D-1C79DB62ACEC}"/>
              </a:ext>
            </a:extLst>
          </p:cNvPr>
          <p:cNvSpPr>
            <a:spLocks noGrp="1"/>
          </p:cNvSpPr>
          <p:nvPr>
            <p:ph type="sldNum" sz="quarter" idx="10"/>
          </p:nvPr>
        </p:nvSpPr>
        <p:spPr/>
        <p:txBody>
          <a:bodyPr/>
          <a:lstStyle/>
          <a:p>
            <a:r>
              <a:rPr lang="en-US" altLang="en-US"/>
              <a:t>28.</a:t>
            </a:r>
            <a:fld id="{90021FC7-A1E9-5E4D-8054-522B748BD7F6}" type="slidenum">
              <a:rPr lang="en-US" altLang="en-US"/>
              <a:pPr/>
              <a:t>21</a:t>
            </a:fld>
            <a:endParaRPr lang="en-US" altLang="en-US"/>
          </a:p>
        </p:txBody>
      </p:sp>
      <p:sp>
        <p:nvSpPr>
          <p:cNvPr id="893954" name="Rectangle 2">
            <a:extLst>
              <a:ext uri="{FF2B5EF4-FFF2-40B4-BE49-F238E27FC236}">
                <a16:creationId xmlns:a16="http://schemas.microsoft.com/office/drawing/2014/main" id="{A1D8B553-900D-1FC6-7C29-C3CCBEF2D18A}"/>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93955" name="Rectangle 3">
            <a:extLst>
              <a:ext uri="{FF2B5EF4-FFF2-40B4-BE49-F238E27FC236}">
                <a16:creationId xmlns:a16="http://schemas.microsoft.com/office/drawing/2014/main" id="{61FBCA98-0870-3179-B7AD-814763FAEE52}"/>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93956" name="Rectangle 4">
            <a:extLst>
              <a:ext uri="{FF2B5EF4-FFF2-40B4-BE49-F238E27FC236}">
                <a16:creationId xmlns:a16="http://schemas.microsoft.com/office/drawing/2014/main" id="{AC1DF365-1818-74A6-92B1-132D9EDB90B7}"/>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93957" name="Rectangle 5">
            <a:extLst>
              <a:ext uri="{FF2B5EF4-FFF2-40B4-BE49-F238E27FC236}">
                <a16:creationId xmlns:a16="http://schemas.microsoft.com/office/drawing/2014/main" id="{09F488CD-210B-1D00-08CA-D865B200CC28}"/>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93958" name="Rectangle 6">
            <a:extLst>
              <a:ext uri="{FF2B5EF4-FFF2-40B4-BE49-F238E27FC236}">
                <a16:creationId xmlns:a16="http://schemas.microsoft.com/office/drawing/2014/main" id="{C22014CB-38CF-977B-24F6-D119D5578923}"/>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93959" name="Rectangle 7">
            <a:extLst>
              <a:ext uri="{FF2B5EF4-FFF2-40B4-BE49-F238E27FC236}">
                <a16:creationId xmlns:a16="http://schemas.microsoft.com/office/drawing/2014/main" id="{041B54A1-377E-B104-3342-6D1E6170220D}"/>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93960" name="Rectangle 8">
            <a:extLst>
              <a:ext uri="{FF2B5EF4-FFF2-40B4-BE49-F238E27FC236}">
                <a16:creationId xmlns:a16="http://schemas.microsoft.com/office/drawing/2014/main" id="{3CA58712-D2E4-3176-5F03-30D42FDA3D25}"/>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93961" name="Rectangle 9">
            <a:extLst>
              <a:ext uri="{FF2B5EF4-FFF2-40B4-BE49-F238E27FC236}">
                <a16:creationId xmlns:a16="http://schemas.microsoft.com/office/drawing/2014/main" id="{D25A4E15-791C-4EB4-37C7-06330FE89338}"/>
              </a:ext>
            </a:extLst>
          </p:cNvPr>
          <p:cNvSpPr>
            <a:spLocks noChangeArrowheads="1"/>
          </p:cNvSpPr>
          <p:nvPr/>
        </p:nvSpPr>
        <p:spPr bwMode="auto">
          <a:xfrm>
            <a:off x="228600" y="1143000"/>
            <a:ext cx="8686800" cy="519113"/>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800" i="1">
                <a:latin typeface="Times New Roman" panose="02020603050405020304" pitchFamily="18" charset="0"/>
              </a:rPr>
              <a:t>Figure 28.11 shows how to define INTEGER 14.</a:t>
            </a:r>
          </a:p>
        </p:txBody>
      </p:sp>
      <p:sp>
        <p:nvSpPr>
          <p:cNvPr id="893963" name="Line 11">
            <a:extLst>
              <a:ext uri="{FF2B5EF4-FFF2-40B4-BE49-F238E27FC236}">
                <a16:creationId xmlns:a16="http://schemas.microsoft.com/office/drawing/2014/main" id="{DDE97A67-5264-E69F-0FC9-14C267B7459F}"/>
              </a:ext>
            </a:extLst>
          </p:cNvPr>
          <p:cNvSpPr>
            <a:spLocks noChangeShapeType="1"/>
          </p:cNvSpPr>
          <p:nvPr/>
        </p:nvSpPr>
        <p:spPr bwMode="auto">
          <a:xfrm>
            <a:off x="152400" y="25146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93964" name="Line 12">
            <a:extLst>
              <a:ext uri="{FF2B5EF4-FFF2-40B4-BE49-F238E27FC236}">
                <a16:creationId xmlns:a16="http://schemas.microsoft.com/office/drawing/2014/main" id="{1F165A76-7976-84C9-BC3B-73F970EABA52}"/>
              </a:ext>
            </a:extLst>
          </p:cNvPr>
          <p:cNvSpPr>
            <a:spLocks noChangeShapeType="1"/>
          </p:cNvSpPr>
          <p:nvPr/>
        </p:nvSpPr>
        <p:spPr bwMode="auto">
          <a:xfrm>
            <a:off x="152400" y="33528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93965" name="Text Box 13">
            <a:extLst>
              <a:ext uri="{FF2B5EF4-FFF2-40B4-BE49-F238E27FC236}">
                <a16:creationId xmlns:a16="http://schemas.microsoft.com/office/drawing/2014/main" id="{E780157E-299E-2524-FAE4-3C4DCDB5FB44}"/>
              </a:ext>
            </a:extLst>
          </p:cNvPr>
          <p:cNvSpPr txBox="1">
            <a:spLocks noChangeArrowheads="1"/>
          </p:cNvSpPr>
          <p:nvPr/>
        </p:nvSpPr>
        <p:spPr bwMode="auto">
          <a:xfrm>
            <a:off x="304800" y="2743200"/>
            <a:ext cx="49752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28.11  </a:t>
            </a:r>
            <a:r>
              <a:rPr lang="en-US" altLang="en-US" sz="2000" i="1">
                <a:latin typeface="Times New Roman" panose="02020603050405020304" pitchFamily="18" charset="0"/>
              </a:rPr>
              <a:t>Example 28.1, INTEGER 14</a:t>
            </a:r>
          </a:p>
        </p:txBody>
      </p:sp>
      <p:sp>
        <p:nvSpPr>
          <p:cNvPr id="893966" name="Line 14">
            <a:extLst>
              <a:ext uri="{FF2B5EF4-FFF2-40B4-BE49-F238E27FC236}">
                <a16:creationId xmlns:a16="http://schemas.microsoft.com/office/drawing/2014/main" id="{832E8882-EC4F-0752-3CC0-6D56D1DFED8C}"/>
              </a:ext>
            </a:extLst>
          </p:cNvPr>
          <p:cNvSpPr>
            <a:spLocks noChangeShapeType="1"/>
          </p:cNvSpPr>
          <p:nvPr/>
        </p:nvSpPr>
        <p:spPr bwMode="auto">
          <a:xfrm>
            <a:off x="152400" y="48768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93967" name="Picture 15">
            <a:extLst>
              <a:ext uri="{FF2B5EF4-FFF2-40B4-BE49-F238E27FC236}">
                <a16:creationId xmlns:a16="http://schemas.microsoft.com/office/drawing/2014/main" id="{90C09103-62AD-ACDA-E119-95924616F1D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7538" y="3733800"/>
            <a:ext cx="7231062" cy="896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93968" name="Text Box 16">
            <a:extLst>
              <a:ext uri="{FF2B5EF4-FFF2-40B4-BE49-F238E27FC236}">
                <a16:creationId xmlns:a16="http://schemas.microsoft.com/office/drawing/2014/main" id="{E1833895-424B-7065-D567-404D95CB773C}"/>
              </a:ext>
            </a:extLst>
          </p:cNvPr>
          <p:cNvSpPr txBox="1">
            <a:spLocks noChangeArrowheads="1"/>
          </p:cNvSpPr>
          <p:nvPr/>
        </p:nvSpPr>
        <p:spPr bwMode="auto">
          <a:xfrm>
            <a:off x="1143000" y="0"/>
            <a:ext cx="248761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i="1">
                <a:solidFill>
                  <a:schemeClr val="hlink"/>
                </a:solidFill>
                <a:latin typeface="Times New Roman" panose="02020603050405020304" pitchFamily="18" charset="0"/>
              </a:rPr>
              <a:t>Example 28.1</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1DD88DE-30CF-3E5D-D46D-6205CAF1209D}"/>
              </a:ext>
            </a:extLst>
          </p:cNvPr>
          <p:cNvSpPr>
            <a:spLocks noGrp="1"/>
          </p:cNvSpPr>
          <p:nvPr>
            <p:ph type="sldNum" sz="quarter" idx="10"/>
          </p:nvPr>
        </p:nvSpPr>
        <p:spPr/>
        <p:txBody>
          <a:bodyPr/>
          <a:lstStyle/>
          <a:p>
            <a:r>
              <a:rPr lang="en-US" altLang="en-US"/>
              <a:t>28.</a:t>
            </a:r>
            <a:fld id="{4D4E7061-FB7B-B84F-A6C5-89747EE63769}" type="slidenum">
              <a:rPr lang="en-US" altLang="en-US"/>
              <a:pPr/>
              <a:t>22</a:t>
            </a:fld>
            <a:endParaRPr lang="en-US" altLang="en-US"/>
          </a:p>
        </p:txBody>
      </p:sp>
      <p:sp>
        <p:nvSpPr>
          <p:cNvPr id="894978" name="Rectangle 2">
            <a:extLst>
              <a:ext uri="{FF2B5EF4-FFF2-40B4-BE49-F238E27FC236}">
                <a16:creationId xmlns:a16="http://schemas.microsoft.com/office/drawing/2014/main" id="{F7261D57-E664-E6C2-EB33-2962A921D408}"/>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94979" name="Rectangle 3">
            <a:extLst>
              <a:ext uri="{FF2B5EF4-FFF2-40B4-BE49-F238E27FC236}">
                <a16:creationId xmlns:a16="http://schemas.microsoft.com/office/drawing/2014/main" id="{7EB15DEC-7947-13A1-3076-19E643304BC8}"/>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94980" name="Rectangle 4">
            <a:extLst>
              <a:ext uri="{FF2B5EF4-FFF2-40B4-BE49-F238E27FC236}">
                <a16:creationId xmlns:a16="http://schemas.microsoft.com/office/drawing/2014/main" id="{BF0A1F92-A219-39A5-E09F-10DF94EA2AEA}"/>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94981" name="Rectangle 5">
            <a:extLst>
              <a:ext uri="{FF2B5EF4-FFF2-40B4-BE49-F238E27FC236}">
                <a16:creationId xmlns:a16="http://schemas.microsoft.com/office/drawing/2014/main" id="{C1F6D9BB-4316-B0A3-1456-7CE4127506CB}"/>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94982" name="Rectangle 6">
            <a:extLst>
              <a:ext uri="{FF2B5EF4-FFF2-40B4-BE49-F238E27FC236}">
                <a16:creationId xmlns:a16="http://schemas.microsoft.com/office/drawing/2014/main" id="{205F022E-DFE7-5EAC-B107-2DDF5E8ADBC7}"/>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94983" name="Rectangle 7">
            <a:extLst>
              <a:ext uri="{FF2B5EF4-FFF2-40B4-BE49-F238E27FC236}">
                <a16:creationId xmlns:a16="http://schemas.microsoft.com/office/drawing/2014/main" id="{34FF8850-7ACB-8050-0177-CEF60634C60B}"/>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94984" name="Rectangle 8">
            <a:extLst>
              <a:ext uri="{FF2B5EF4-FFF2-40B4-BE49-F238E27FC236}">
                <a16:creationId xmlns:a16="http://schemas.microsoft.com/office/drawing/2014/main" id="{C0169871-B109-8509-02C6-341A995809A5}"/>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94985" name="Rectangle 9">
            <a:extLst>
              <a:ext uri="{FF2B5EF4-FFF2-40B4-BE49-F238E27FC236}">
                <a16:creationId xmlns:a16="http://schemas.microsoft.com/office/drawing/2014/main" id="{13E025E3-2D1A-D94A-E939-237A39003881}"/>
              </a:ext>
            </a:extLst>
          </p:cNvPr>
          <p:cNvSpPr>
            <a:spLocks noChangeArrowheads="1"/>
          </p:cNvSpPr>
          <p:nvPr/>
        </p:nvSpPr>
        <p:spPr bwMode="auto">
          <a:xfrm>
            <a:off x="228600" y="1143000"/>
            <a:ext cx="86868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800" i="1">
                <a:latin typeface="Times New Roman" panose="02020603050405020304" pitchFamily="18" charset="0"/>
              </a:rPr>
              <a:t>Figure 28.12 shows how to define the OCTET STRING “HI”.</a:t>
            </a:r>
          </a:p>
        </p:txBody>
      </p:sp>
      <p:sp>
        <p:nvSpPr>
          <p:cNvPr id="894987" name="Line 11">
            <a:extLst>
              <a:ext uri="{FF2B5EF4-FFF2-40B4-BE49-F238E27FC236}">
                <a16:creationId xmlns:a16="http://schemas.microsoft.com/office/drawing/2014/main" id="{9A069EE8-6A3B-C108-5B5E-595AA270C0C0}"/>
              </a:ext>
            </a:extLst>
          </p:cNvPr>
          <p:cNvSpPr>
            <a:spLocks noChangeShapeType="1"/>
          </p:cNvSpPr>
          <p:nvPr/>
        </p:nvSpPr>
        <p:spPr bwMode="auto">
          <a:xfrm>
            <a:off x="152400" y="28956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94988" name="Line 12">
            <a:extLst>
              <a:ext uri="{FF2B5EF4-FFF2-40B4-BE49-F238E27FC236}">
                <a16:creationId xmlns:a16="http://schemas.microsoft.com/office/drawing/2014/main" id="{795F3AE5-7E3E-2800-5DC6-0E7E3802FA35}"/>
              </a:ext>
            </a:extLst>
          </p:cNvPr>
          <p:cNvSpPr>
            <a:spLocks noChangeShapeType="1"/>
          </p:cNvSpPr>
          <p:nvPr/>
        </p:nvSpPr>
        <p:spPr bwMode="auto">
          <a:xfrm>
            <a:off x="152400" y="37338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94989" name="Text Box 13">
            <a:extLst>
              <a:ext uri="{FF2B5EF4-FFF2-40B4-BE49-F238E27FC236}">
                <a16:creationId xmlns:a16="http://schemas.microsoft.com/office/drawing/2014/main" id="{1A6E97B4-100E-6C7E-084A-BB9ADA02675E}"/>
              </a:ext>
            </a:extLst>
          </p:cNvPr>
          <p:cNvSpPr txBox="1">
            <a:spLocks noChangeArrowheads="1"/>
          </p:cNvSpPr>
          <p:nvPr/>
        </p:nvSpPr>
        <p:spPr bwMode="auto">
          <a:xfrm>
            <a:off x="304800" y="3124200"/>
            <a:ext cx="59705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28.12  </a:t>
            </a:r>
            <a:r>
              <a:rPr lang="en-US" altLang="en-US" sz="2000" i="1">
                <a:latin typeface="Times New Roman" panose="02020603050405020304" pitchFamily="18" charset="0"/>
              </a:rPr>
              <a:t>Example 28.2, OCTET STRING “HI”</a:t>
            </a:r>
          </a:p>
        </p:txBody>
      </p:sp>
      <p:sp>
        <p:nvSpPr>
          <p:cNvPr id="894990" name="Line 14">
            <a:extLst>
              <a:ext uri="{FF2B5EF4-FFF2-40B4-BE49-F238E27FC236}">
                <a16:creationId xmlns:a16="http://schemas.microsoft.com/office/drawing/2014/main" id="{A971FE57-AE2F-8CD3-F547-9FEAC05CCEC8}"/>
              </a:ext>
            </a:extLst>
          </p:cNvPr>
          <p:cNvSpPr>
            <a:spLocks noChangeShapeType="1"/>
          </p:cNvSpPr>
          <p:nvPr/>
        </p:nvSpPr>
        <p:spPr bwMode="auto">
          <a:xfrm>
            <a:off x="152400" y="52578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94991" name="Picture 15">
            <a:extLst>
              <a:ext uri="{FF2B5EF4-FFF2-40B4-BE49-F238E27FC236}">
                <a16:creationId xmlns:a16="http://schemas.microsoft.com/office/drawing/2014/main" id="{46DD8A8B-8FC2-EAA0-E4BB-9CBB4B03B2F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79600" y="3970338"/>
            <a:ext cx="4826000" cy="906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94992" name="Text Box 16">
            <a:extLst>
              <a:ext uri="{FF2B5EF4-FFF2-40B4-BE49-F238E27FC236}">
                <a16:creationId xmlns:a16="http://schemas.microsoft.com/office/drawing/2014/main" id="{65A41901-F7E2-360B-AEB1-ACD327F8EEE1}"/>
              </a:ext>
            </a:extLst>
          </p:cNvPr>
          <p:cNvSpPr txBox="1">
            <a:spLocks noChangeArrowheads="1"/>
          </p:cNvSpPr>
          <p:nvPr/>
        </p:nvSpPr>
        <p:spPr bwMode="auto">
          <a:xfrm>
            <a:off x="1143000" y="0"/>
            <a:ext cx="248761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i="1">
                <a:solidFill>
                  <a:schemeClr val="hlink"/>
                </a:solidFill>
                <a:latin typeface="Times New Roman" panose="02020603050405020304" pitchFamily="18" charset="0"/>
              </a:rPr>
              <a:t>Example 28.2</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76EF2D7-CD79-0BDE-D1C6-518AE45C7D85}"/>
              </a:ext>
            </a:extLst>
          </p:cNvPr>
          <p:cNvSpPr>
            <a:spLocks noGrp="1"/>
          </p:cNvSpPr>
          <p:nvPr>
            <p:ph type="sldNum" sz="quarter" idx="10"/>
          </p:nvPr>
        </p:nvSpPr>
        <p:spPr/>
        <p:txBody>
          <a:bodyPr/>
          <a:lstStyle/>
          <a:p>
            <a:r>
              <a:rPr lang="en-US" altLang="en-US"/>
              <a:t>28.</a:t>
            </a:r>
            <a:fld id="{0C9ECE3D-86F4-924A-9EFC-5A434A808D06}" type="slidenum">
              <a:rPr lang="en-US" altLang="en-US"/>
              <a:pPr/>
              <a:t>23</a:t>
            </a:fld>
            <a:endParaRPr lang="en-US" altLang="en-US"/>
          </a:p>
        </p:txBody>
      </p:sp>
      <p:sp>
        <p:nvSpPr>
          <p:cNvPr id="896002" name="Rectangle 2">
            <a:extLst>
              <a:ext uri="{FF2B5EF4-FFF2-40B4-BE49-F238E27FC236}">
                <a16:creationId xmlns:a16="http://schemas.microsoft.com/office/drawing/2014/main" id="{7F2C5B2C-1139-95F0-7392-BC73A1703EC9}"/>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96003" name="Rectangle 3">
            <a:extLst>
              <a:ext uri="{FF2B5EF4-FFF2-40B4-BE49-F238E27FC236}">
                <a16:creationId xmlns:a16="http://schemas.microsoft.com/office/drawing/2014/main" id="{647FAD5E-5A53-729E-40E5-CD462CC02548}"/>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96004" name="Rectangle 4">
            <a:extLst>
              <a:ext uri="{FF2B5EF4-FFF2-40B4-BE49-F238E27FC236}">
                <a16:creationId xmlns:a16="http://schemas.microsoft.com/office/drawing/2014/main" id="{46059A82-BC11-01CD-C3C5-0089FBC98D7A}"/>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96005" name="Rectangle 5">
            <a:extLst>
              <a:ext uri="{FF2B5EF4-FFF2-40B4-BE49-F238E27FC236}">
                <a16:creationId xmlns:a16="http://schemas.microsoft.com/office/drawing/2014/main" id="{48679401-1489-9261-8648-075C12FE7C69}"/>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96006" name="Rectangle 6">
            <a:extLst>
              <a:ext uri="{FF2B5EF4-FFF2-40B4-BE49-F238E27FC236}">
                <a16:creationId xmlns:a16="http://schemas.microsoft.com/office/drawing/2014/main" id="{7F8F6EC1-D4BD-A1D7-CC6A-8D623D3C0819}"/>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96007" name="Rectangle 7">
            <a:extLst>
              <a:ext uri="{FF2B5EF4-FFF2-40B4-BE49-F238E27FC236}">
                <a16:creationId xmlns:a16="http://schemas.microsoft.com/office/drawing/2014/main" id="{C39A39FD-E668-C90E-58CB-B32529C5E1E5}"/>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96008" name="Rectangle 8">
            <a:extLst>
              <a:ext uri="{FF2B5EF4-FFF2-40B4-BE49-F238E27FC236}">
                <a16:creationId xmlns:a16="http://schemas.microsoft.com/office/drawing/2014/main" id="{46C04046-68DD-0438-0614-7AE634C26584}"/>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96009" name="Rectangle 9">
            <a:extLst>
              <a:ext uri="{FF2B5EF4-FFF2-40B4-BE49-F238E27FC236}">
                <a16:creationId xmlns:a16="http://schemas.microsoft.com/office/drawing/2014/main" id="{D1F7CF65-1808-AB9F-E4A8-73A10C369DA9}"/>
              </a:ext>
            </a:extLst>
          </p:cNvPr>
          <p:cNvSpPr>
            <a:spLocks noChangeArrowheads="1"/>
          </p:cNvSpPr>
          <p:nvPr/>
        </p:nvSpPr>
        <p:spPr bwMode="auto">
          <a:xfrm>
            <a:off x="228600" y="1143000"/>
            <a:ext cx="86868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800" i="1">
                <a:latin typeface="Times New Roman" panose="02020603050405020304" pitchFamily="18" charset="0"/>
              </a:rPr>
              <a:t>Figure 28.13 shows how to define ObjectIdentifier </a:t>
            </a:r>
            <a:br>
              <a:rPr lang="en-US" altLang="en-US" sz="2800" i="1">
                <a:latin typeface="Times New Roman" panose="02020603050405020304" pitchFamily="18" charset="0"/>
              </a:rPr>
            </a:br>
            <a:r>
              <a:rPr lang="en-US" altLang="en-US" sz="2800" i="1">
                <a:latin typeface="Times New Roman" panose="02020603050405020304" pitchFamily="18" charset="0"/>
              </a:rPr>
              <a:t>1.3.6.1 (iso.org.dod.internet).</a:t>
            </a:r>
          </a:p>
        </p:txBody>
      </p:sp>
      <p:sp>
        <p:nvSpPr>
          <p:cNvPr id="896011" name="Line 11">
            <a:extLst>
              <a:ext uri="{FF2B5EF4-FFF2-40B4-BE49-F238E27FC236}">
                <a16:creationId xmlns:a16="http://schemas.microsoft.com/office/drawing/2014/main" id="{D1039E2E-230D-2C3A-1DFF-44AA565A69E4}"/>
              </a:ext>
            </a:extLst>
          </p:cNvPr>
          <p:cNvSpPr>
            <a:spLocks noChangeShapeType="1"/>
          </p:cNvSpPr>
          <p:nvPr/>
        </p:nvSpPr>
        <p:spPr bwMode="auto">
          <a:xfrm>
            <a:off x="152400" y="30480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96012" name="Line 12">
            <a:extLst>
              <a:ext uri="{FF2B5EF4-FFF2-40B4-BE49-F238E27FC236}">
                <a16:creationId xmlns:a16="http://schemas.microsoft.com/office/drawing/2014/main" id="{6D6EFA2E-DA66-D4B3-1B1E-B5BB671EBE8D}"/>
              </a:ext>
            </a:extLst>
          </p:cNvPr>
          <p:cNvSpPr>
            <a:spLocks noChangeShapeType="1"/>
          </p:cNvSpPr>
          <p:nvPr/>
        </p:nvSpPr>
        <p:spPr bwMode="auto">
          <a:xfrm>
            <a:off x="152400" y="38862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96013" name="Text Box 13">
            <a:extLst>
              <a:ext uri="{FF2B5EF4-FFF2-40B4-BE49-F238E27FC236}">
                <a16:creationId xmlns:a16="http://schemas.microsoft.com/office/drawing/2014/main" id="{53DFA55A-25B4-60A2-E031-4E4A7695E7FD}"/>
              </a:ext>
            </a:extLst>
          </p:cNvPr>
          <p:cNvSpPr txBox="1">
            <a:spLocks noChangeArrowheads="1"/>
          </p:cNvSpPr>
          <p:nvPr/>
        </p:nvSpPr>
        <p:spPr bwMode="auto">
          <a:xfrm>
            <a:off x="304800" y="3276600"/>
            <a:ext cx="59483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28.13  </a:t>
            </a:r>
            <a:r>
              <a:rPr lang="en-US" altLang="en-US" sz="2000" i="1">
                <a:latin typeface="Times New Roman" panose="02020603050405020304" pitchFamily="18" charset="0"/>
              </a:rPr>
              <a:t>Example 28.3, ObjectIdentifier 1.3.6.1</a:t>
            </a:r>
          </a:p>
        </p:txBody>
      </p:sp>
      <p:sp>
        <p:nvSpPr>
          <p:cNvPr id="896014" name="Line 14">
            <a:extLst>
              <a:ext uri="{FF2B5EF4-FFF2-40B4-BE49-F238E27FC236}">
                <a16:creationId xmlns:a16="http://schemas.microsoft.com/office/drawing/2014/main" id="{B43C1073-B714-8264-3EC0-A099011780CA}"/>
              </a:ext>
            </a:extLst>
          </p:cNvPr>
          <p:cNvSpPr>
            <a:spLocks noChangeShapeType="1"/>
          </p:cNvSpPr>
          <p:nvPr/>
        </p:nvSpPr>
        <p:spPr bwMode="auto">
          <a:xfrm>
            <a:off x="152400" y="60960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96015" name="Picture 15">
            <a:extLst>
              <a:ext uri="{FF2B5EF4-FFF2-40B4-BE49-F238E27FC236}">
                <a16:creationId xmlns:a16="http://schemas.microsoft.com/office/drawing/2014/main" id="{241A1FA6-3D2C-8224-96B0-582B727BB8D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2338" y="4386263"/>
            <a:ext cx="7231062" cy="1176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96016" name="Text Box 16">
            <a:extLst>
              <a:ext uri="{FF2B5EF4-FFF2-40B4-BE49-F238E27FC236}">
                <a16:creationId xmlns:a16="http://schemas.microsoft.com/office/drawing/2014/main" id="{71B0C44C-BF0B-7116-20B9-15C0273003D3}"/>
              </a:ext>
            </a:extLst>
          </p:cNvPr>
          <p:cNvSpPr txBox="1">
            <a:spLocks noChangeArrowheads="1"/>
          </p:cNvSpPr>
          <p:nvPr/>
        </p:nvSpPr>
        <p:spPr bwMode="auto">
          <a:xfrm>
            <a:off x="1143000" y="0"/>
            <a:ext cx="248761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i="1">
                <a:solidFill>
                  <a:schemeClr val="hlink"/>
                </a:solidFill>
                <a:latin typeface="Times New Roman" panose="02020603050405020304" pitchFamily="18" charset="0"/>
              </a:rPr>
              <a:t>Example 28.3</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9525E62-C101-F0D0-D45C-3E437A7D10C4}"/>
              </a:ext>
            </a:extLst>
          </p:cNvPr>
          <p:cNvSpPr>
            <a:spLocks noGrp="1"/>
          </p:cNvSpPr>
          <p:nvPr>
            <p:ph type="sldNum" sz="quarter" idx="10"/>
          </p:nvPr>
        </p:nvSpPr>
        <p:spPr/>
        <p:txBody>
          <a:bodyPr/>
          <a:lstStyle/>
          <a:p>
            <a:r>
              <a:rPr lang="en-US" altLang="en-US"/>
              <a:t>28.</a:t>
            </a:r>
            <a:fld id="{8BA10AEC-DFEB-6D44-B3E3-2CBEB2094EE0}" type="slidenum">
              <a:rPr lang="en-US" altLang="en-US"/>
              <a:pPr/>
              <a:t>24</a:t>
            </a:fld>
            <a:endParaRPr lang="en-US" altLang="en-US"/>
          </a:p>
        </p:txBody>
      </p:sp>
      <p:sp>
        <p:nvSpPr>
          <p:cNvPr id="897026" name="Rectangle 2">
            <a:extLst>
              <a:ext uri="{FF2B5EF4-FFF2-40B4-BE49-F238E27FC236}">
                <a16:creationId xmlns:a16="http://schemas.microsoft.com/office/drawing/2014/main" id="{6EF6E85C-63DC-EACB-5AA7-9EE12A545ACA}"/>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97027" name="Rectangle 3">
            <a:extLst>
              <a:ext uri="{FF2B5EF4-FFF2-40B4-BE49-F238E27FC236}">
                <a16:creationId xmlns:a16="http://schemas.microsoft.com/office/drawing/2014/main" id="{828E2ECA-C329-8A79-4479-D2F60A3BBA70}"/>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97028" name="Rectangle 4">
            <a:extLst>
              <a:ext uri="{FF2B5EF4-FFF2-40B4-BE49-F238E27FC236}">
                <a16:creationId xmlns:a16="http://schemas.microsoft.com/office/drawing/2014/main" id="{9FA1AAB9-D07F-BEF8-AE9F-A4EF6B69A8D0}"/>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97029" name="Rectangle 5">
            <a:extLst>
              <a:ext uri="{FF2B5EF4-FFF2-40B4-BE49-F238E27FC236}">
                <a16:creationId xmlns:a16="http://schemas.microsoft.com/office/drawing/2014/main" id="{63569E89-56F9-E1A1-3AB2-22C6E20F7055}"/>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97030" name="Rectangle 6">
            <a:extLst>
              <a:ext uri="{FF2B5EF4-FFF2-40B4-BE49-F238E27FC236}">
                <a16:creationId xmlns:a16="http://schemas.microsoft.com/office/drawing/2014/main" id="{DA8E0BE4-406F-3983-47C1-0BF499A0FC0E}"/>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97031" name="Rectangle 7">
            <a:extLst>
              <a:ext uri="{FF2B5EF4-FFF2-40B4-BE49-F238E27FC236}">
                <a16:creationId xmlns:a16="http://schemas.microsoft.com/office/drawing/2014/main" id="{502D38B2-AC15-CEF9-518B-03B5F0532A62}"/>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97032" name="Rectangle 8">
            <a:extLst>
              <a:ext uri="{FF2B5EF4-FFF2-40B4-BE49-F238E27FC236}">
                <a16:creationId xmlns:a16="http://schemas.microsoft.com/office/drawing/2014/main" id="{E94DEE3A-5663-E92F-E81E-0A3262D01487}"/>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97033" name="Rectangle 9">
            <a:extLst>
              <a:ext uri="{FF2B5EF4-FFF2-40B4-BE49-F238E27FC236}">
                <a16:creationId xmlns:a16="http://schemas.microsoft.com/office/drawing/2014/main" id="{B58BD686-4AAD-EECE-E6E8-76F3F51350C7}"/>
              </a:ext>
            </a:extLst>
          </p:cNvPr>
          <p:cNvSpPr>
            <a:spLocks noChangeArrowheads="1"/>
          </p:cNvSpPr>
          <p:nvPr/>
        </p:nvSpPr>
        <p:spPr bwMode="auto">
          <a:xfrm>
            <a:off x="228600" y="1143000"/>
            <a:ext cx="8686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sz="2800" i="1">
                <a:latin typeface="Times New Roman" panose="02020603050405020304" pitchFamily="18" charset="0"/>
              </a:rPr>
              <a:t>Figure 28.14 shows how to define IPAddress 131.21.14.8..</a:t>
            </a:r>
          </a:p>
        </p:txBody>
      </p:sp>
      <p:sp>
        <p:nvSpPr>
          <p:cNvPr id="897035" name="Line 11">
            <a:extLst>
              <a:ext uri="{FF2B5EF4-FFF2-40B4-BE49-F238E27FC236}">
                <a16:creationId xmlns:a16="http://schemas.microsoft.com/office/drawing/2014/main" id="{A7C8E4AF-C83B-43C0-4561-1E18B304ED56}"/>
              </a:ext>
            </a:extLst>
          </p:cNvPr>
          <p:cNvSpPr>
            <a:spLocks noChangeShapeType="1"/>
          </p:cNvSpPr>
          <p:nvPr/>
        </p:nvSpPr>
        <p:spPr bwMode="auto">
          <a:xfrm>
            <a:off x="152400" y="2819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97036" name="Line 12">
            <a:extLst>
              <a:ext uri="{FF2B5EF4-FFF2-40B4-BE49-F238E27FC236}">
                <a16:creationId xmlns:a16="http://schemas.microsoft.com/office/drawing/2014/main" id="{84D89C10-D205-FF2B-346C-8377E84A640A}"/>
              </a:ext>
            </a:extLst>
          </p:cNvPr>
          <p:cNvSpPr>
            <a:spLocks noChangeShapeType="1"/>
          </p:cNvSpPr>
          <p:nvPr/>
        </p:nvSpPr>
        <p:spPr bwMode="auto">
          <a:xfrm>
            <a:off x="152400" y="3657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97037" name="Text Box 13">
            <a:extLst>
              <a:ext uri="{FF2B5EF4-FFF2-40B4-BE49-F238E27FC236}">
                <a16:creationId xmlns:a16="http://schemas.microsoft.com/office/drawing/2014/main" id="{246FFA14-B088-57FC-5F8F-AE0EB16BE71A}"/>
              </a:ext>
            </a:extLst>
          </p:cNvPr>
          <p:cNvSpPr txBox="1">
            <a:spLocks noChangeArrowheads="1"/>
          </p:cNvSpPr>
          <p:nvPr/>
        </p:nvSpPr>
        <p:spPr bwMode="auto">
          <a:xfrm>
            <a:off x="304800" y="3048000"/>
            <a:ext cx="59451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28.14  </a:t>
            </a:r>
            <a:r>
              <a:rPr lang="en-US" altLang="en-US" sz="2000" i="1">
                <a:latin typeface="Times New Roman" panose="02020603050405020304" pitchFamily="18" charset="0"/>
              </a:rPr>
              <a:t>Example 28.4, IPAddress 131.21.14.8.</a:t>
            </a:r>
          </a:p>
        </p:txBody>
      </p:sp>
      <p:sp>
        <p:nvSpPr>
          <p:cNvPr id="897038" name="Line 14">
            <a:extLst>
              <a:ext uri="{FF2B5EF4-FFF2-40B4-BE49-F238E27FC236}">
                <a16:creationId xmlns:a16="http://schemas.microsoft.com/office/drawing/2014/main" id="{F2EF7192-AD3C-F40D-1BAB-6F46FD23D47A}"/>
              </a:ext>
            </a:extLst>
          </p:cNvPr>
          <p:cNvSpPr>
            <a:spLocks noChangeShapeType="1"/>
          </p:cNvSpPr>
          <p:nvPr/>
        </p:nvSpPr>
        <p:spPr bwMode="auto">
          <a:xfrm>
            <a:off x="152400" y="59436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97039" name="Picture 15">
            <a:extLst>
              <a:ext uri="{FF2B5EF4-FFF2-40B4-BE49-F238E27FC236}">
                <a16:creationId xmlns:a16="http://schemas.microsoft.com/office/drawing/2014/main" id="{0C07646D-99CF-C5F9-3448-C72AD46E61B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9938" y="4322763"/>
            <a:ext cx="7231062" cy="1163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97040" name="Text Box 16">
            <a:extLst>
              <a:ext uri="{FF2B5EF4-FFF2-40B4-BE49-F238E27FC236}">
                <a16:creationId xmlns:a16="http://schemas.microsoft.com/office/drawing/2014/main" id="{3FDDEE61-6D99-CC3A-E9D7-128B7A4911B2}"/>
              </a:ext>
            </a:extLst>
          </p:cNvPr>
          <p:cNvSpPr txBox="1">
            <a:spLocks noChangeArrowheads="1"/>
          </p:cNvSpPr>
          <p:nvPr/>
        </p:nvSpPr>
        <p:spPr bwMode="auto">
          <a:xfrm>
            <a:off x="1143000" y="0"/>
            <a:ext cx="248761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i="1">
                <a:solidFill>
                  <a:schemeClr val="hlink"/>
                </a:solidFill>
                <a:latin typeface="Times New Roman" panose="02020603050405020304" pitchFamily="18" charset="0"/>
              </a:rPr>
              <a:t>Example 28.4</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8EAEC60-85DC-DBF0-88AB-47C0CCC3CFD4}"/>
              </a:ext>
            </a:extLst>
          </p:cNvPr>
          <p:cNvSpPr>
            <a:spLocks noGrp="1"/>
          </p:cNvSpPr>
          <p:nvPr>
            <p:ph type="sldNum" sz="quarter" idx="10"/>
          </p:nvPr>
        </p:nvSpPr>
        <p:spPr/>
        <p:txBody>
          <a:bodyPr/>
          <a:lstStyle/>
          <a:p>
            <a:r>
              <a:rPr lang="en-US" altLang="en-US"/>
              <a:t>28.</a:t>
            </a:r>
            <a:fld id="{ACEF592B-14DA-ED4F-A7AB-52DEA492B882}" type="slidenum">
              <a:rPr lang="en-US" altLang="en-US"/>
              <a:pPr/>
              <a:t>25</a:t>
            </a:fld>
            <a:endParaRPr lang="en-US" altLang="en-US"/>
          </a:p>
        </p:txBody>
      </p:sp>
      <p:sp>
        <p:nvSpPr>
          <p:cNvPr id="873474" name="Line 2">
            <a:extLst>
              <a:ext uri="{FF2B5EF4-FFF2-40B4-BE49-F238E27FC236}">
                <a16:creationId xmlns:a16="http://schemas.microsoft.com/office/drawing/2014/main" id="{F15A36BD-46A6-4C84-4AF0-C0547521C926}"/>
              </a:ext>
            </a:extLst>
          </p:cNvPr>
          <p:cNvSpPr>
            <a:spLocks noChangeShapeType="1"/>
          </p:cNvSpPr>
          <p:nvPr/>
        </p:nvSpPr>
        <p:spPr bwMode="auto">
          <a:xfrm>
            <a:off x="152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73475" name="Line 3">
            <a:extLst>
              <a:ext uri="{FF2B5EF4-FFF2-40B4-BE49-F238E27FC236}">
                <a16:creationId xmlns:a16="http://schemas.microsoft.com/office/drawing/2014/main" id="{4AC1196A-B35D-1233-75D8-EC789A024F92}"/>
              </a:ext>
            </a:extLst>
          </p:cNvPr>
          <p:cNvSpPr>
            <a:spLocks noChangeShapeType="1"/>
          </p:cNvSpPr>
          <p:nvPr/>
        </p:nvSpPr>
        <p:spPr bwMode="auto">
          <a:xfrm>
            <a:off x="152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73476" name="Text Box 4">
            <a:extLst>
              <a:ext uri="{FF2B5EF4-FFF2-40B4-BE49-F238E27FC236}">
                <a16:creationId xmlns:a16="http://schemas.microsoft.com/office/drawing/2014/main" id="{1EE77C47-E394-6DC4-628E-AF59D8570645}"/>
              </a:ext>
            </a:extLst>
          </p:cNvPr>
          <p:cNvSpPr txBox="1">
            <a:spLocks noChangeArrowheads="1"/>
          </p:cNvSpPr>
          <p:nvPr/>
        </p:nvSpPr>
        <p:spPr bwMode="auto">
          <a:xfrm>
            <a:off x="304800" y="762000"/>
            <a:ext cx="2565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28.15  </a:t>
            </a:r>
            <a:r>
              <a:rPr lang="en-US" altLang="en-US" sz="2000" i="1">
                <a:latin typeface="Times New Roman" panose="02020603050405020304" pitchFamily="18" charset="0"/>
              </a:rPr>
              <a:t>mib-2</a:t>
            </a:r>
          </a:p>
        </p:txBody>
      </p:sp>
      <p:sp>
        <p:nvSpPr>
          <p:cNvPr id="873477" name="Line 5">
            <a:extLst>
              <a:ext uri="{FF2B5EF4-FFF2-40B4-BE49-F238E27FC236}">
                <a16:creationId xmlns:a16="http://schemas.microsoft.com/office/drawing/2014/main" id="{CBC3948A-3AF8-57A5-940A-5B9169587C01}"/>
              </a:ext>
            </a:extLst>
          </p:cNvPr>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73478" name="Picture 6">
            <a:extLst>
              <a:ext uri="{FF2B5EF4-FFF2-40B4-BE49-F238E27FC236}">
                <a16:creationId xmlns:a16="http://schemas.microsoft.com/office/drawing/2014/main" id="{A9BE733F-E9D6-1CAC-F7F9-1DBC3B66D71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0713" y="2544763"/>
            <a:ext cx="7761287" cy="1874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00F0318-7320-792D-48E3-DFC1033BF2CF}"/>
              </a:ext>
            </a:extLst>
          </p:cNvPr>
          <p:cNvSpPr>
            <a:spLocks noGrp="1"/>
          </p:cNvSpPr>
          <p:nvPr>
            <p:ph type="sldNum" sz="quarter" idx="10"/>
          </p:nvPr>
        </p:nvSpPr>
        <p:spPr/>
        <p:txBody>
          <a:bodyPr/>
          <a:lstStyle/>
          <a:p>
            <a:r>
              <a:rPr lang="en-US" altLang="en-US"/>
              <a:t>28.</a:t>
            </a:r>
            <a:fld id="{693E60DF-3782-364E-8F1B-B10B4473BBC8}" type="slidenum">
              <a:rPr lang="en-US" altLang="en-US"/>
              <a:pPr/>
              <a:t>26</a:t>
            </a:fld>
            <a:endParaRPr lang="en-US" altLang="en-US"/>
          </a:p>
        </p:txBody>
      </p:sp>
      <p:sp>
        <p:nvSpPr>
          <p:cNvPr id="899074" name="Line 2">
            <a:extLst>
              <a:ext uri="{FF2B5EF4-FFF2-40B4-BE49-F238E27FC236}">
                <a16:creationId xmlns:a16="http://schemas.microsoft.com/office/drawing/2014/main" id="{D315DCDC-65B3-660A-BC4E-9BBC8B241661}"/>
              </a:ext>
            </a:extLst>
          </p:cNvPr>
          <p:cNvSpPr>
            <a:spLocks noChangeShapeType="1"/>
          </p:cNvSpPr>
          <p:nvPr/>
        </p:nvSpPr>
        <p:spPr bwMode="auto">
          <a:xfrm>
            <a:off x="152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99075" name="Line 3">
            <a:extLst>
              <a:ext uri="{FF2B5EF4-FFF2-40B4-BE49-F238E27FC236}">
                <a16:creationId xmlns:a16="http://schemas.microsoft.com/office/drawing/2014/main" id="{7960A5CC-5F59-E0A7-7292-13B61D26A1CC}"/>
              </a:ext>
            </a:extLst>
          </p:cNvPr>
          <p:cNvSpPr>
            <a:spLocks noChangeShapeType="1"/>
          </p:cNvSpPr>
          <p:nvPr/>
        </p:nvSpPr>
        <p:spPr bwMode="auto">
          <a:xfrm>
            <a:off x="152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99076" name="Text Box 4">
            <a:extLst>
              <a:ext uri="{FF2B5EF4-FFF2-40B4-BE49-F238E27FC236}">
                <a16:creationId xmlns:a16="http://schemas.microsoft.com/office/drawing/2014/main" id="{F476B6DA-3E2B-7C92-EBA6-C82325EE685D}"/>
              </a:ext>
            </a:extLst>
          </p:cNvPr>
          <p:cNvSpPr txBox="1">
            <a:spLocks noChangeArrowheads="1"/>
          </p:cNvSpPr>
          <p:nvPr/>
        </p:nvSpPr>
        <p:spPr bwMode="auto">
          <a:xfrm>
            <a:off x="304800" y="762000"/>
            <a:ext cx="30400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28.16  </a:t>
            </a:r>
            <a:r>
              <a:rPr lang="en-US" altLang="en-US" sz="2000" i="1">
                <a:latin typeface="Times New Roman" panose="02020603050405020304" pitchFamily="18" charset="0"/>
              </a:rPr>
              <a:t>udp group</a:t>
            </a:r>
          </a:p>
        </p:txBody>
      </p:sp>
      <p:sp>
        <p:nvSpPr>
          <p:cNvPr id="899077" name="Line 5">
            <a:extLst>
              <a:ext uri="{FF2B5EF4-FFF2-40B4-BE49-F238E27FC236}">
                <a16:creationId xmlns:a16="http://schemas.microsoft.com/office/drawing/2014/main" id="{990A2DED-D0D1-D3D6-662A-D6BF566E96F3}"/>
              </a:ext>
            </a:extLst>
          </p:cNvPr>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99078" name="Picture 6">
            <a:extLst>
              <a:ext uri="{FF2B5EF4-FFF2-40B4-BE49-F238E27FC236}">
                <a16:creationId xmlns:a16="http://schemas.microsoft.com/office/drawing/2014/main" id="{5AAA3A82-4535-8DA4-4781-FFDA0FF42E9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965325"/>
            <a:ext cx="6800850" cy="3292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44214BB-AF80-76D4-6F92-4721255E1089}"/>
              </a:ext>
            </a:extLst>
          </p:cNvPr>
          <p:cNvSpPr>
            <a:spLocks noGrp="1"/>
          </p:cNvSpPr>
          <p:nvPr>
            <p:ph type="sldNum" sz="quarter" idx="10"/>
          </p:nvPr>
        </p:nvSpPr>
        <p:spPr/>
        <p:txBody>
          <a:bodyPr/>
          <a:lstStyle/>
          <a:p>
            <a:r>
              <a:rPr lang="en-US" altLang="en-US"/>
              <a:t>28.</a:t>
            </a:r>
            <a:fld id="{5CF587A9-BA30-1443-9B81-23CAF80B7181}" type="slidenum">
              <a:rPr lang="en-US" altLang="en-US"/>
              <a:pPr/>
              <a:t>27</a:t>
            </a:fld>
            <a:endParaRPr lang="en-US" altLang="en-US"/>
          </a:p>
        </p:txBody>
      </p:sp>
      <p:sp>
        <p:nvSpPr>
          <p:cNvPr id="874498" name="Line 2">
            <a:extLst>
              <a:ext uri="{FF2B5EF4-FFF2-40B4-BE49-F238E27FC236}">
                <a16:creationId xmlns:a16="http://schemas.microsoft.com/office/drawing/2014/main" id="{21623781-03A8-6AFB-EDA7-B0AA07E9CBC2}"/>
              </a:ext>
            </a:extLst>
          </p:cNvPr>
          <p:cNvSpPr>
            <a:spLocks noChangeShapeType="1"/>
          </p:cNvSpPr>
          <p:nvPr/>
        </p:nvSpPr>
        <p:spPr bwMode="auto">
          <a:xfrm>
            <a:off x="152400" y="762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74499" name="Line 3">
            <a:extLst>
              <a:ext uri="{FF2B5EF4-FFF2-40B4-BE49-F238E27FC236}">
                <a16:creationId xmlns:a16="http://schemas.microsoft.com/office/drawing/2014/main" id="{E4CC99AB-7052-3DE7-751C-9150BCE4CD62}"/>
              </a:ext>
            </a:extLst>
          </p:cNvPr>
          <p:cNvSpPr>
            <a:spLocks noChangeShapeType="1"/>
          </p:cNvSpPr>
          <p:nvPr/>
        </p:nvSpPr>
        <p:spPr bwMode="auto">
          <a:xfrm>
            <a:off x="152400" y="9144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74500" name="Text Box 4">
            <a:extLst>
              <a:ext uri="{FF2B5EF4-FFF2-40B4-BE49-F238E27FC236}">
                <a16:creationId xmlns:a16="http://schemas.microsoft.com/office/drawing/2014/main" id="{0CB80431-CAFC-8885-04AD-8E4901C74A89}"/>
              </a:ext>
            </a:extLst>
          </p:cNvPr>
          <p:cNvSpPr txBox="1">
            <a:spLocks noChangeArrowheads="1"/>
          </p:cNvSpPr>
          <p:nvPr/>
        </p:nvSpPr>
        <p:spPr bwMode="auto">
          <a:xfrm>
            <a:off x="304800" y="304800"/>
            <a:ext cx="44894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28.17  </a:t>
            </a:r>
            <a:r>
              <a:rPr lang="en-US" altLang="en-US" sz="2000" i="1">
                <a:latin typeface="Times New Roman" panose="02020603050405020304" pitchFamily="18" charset="0"/>
              </a:rPr>
              <a:t>udp variables and tables</a:t>
            </a:r>
          </a:p>
        </p:txBody>
      </p:sp>
      <p:sp>
        <p:nvSpPr>
          <p:cNvPr id="874501" name="Line 5">
            <a:extLst>
              <a:ext uri="{FF2B5EF4-FFF2-40B4-BE49-F238E27FC236}">
                <a16:creationId xmlns:a16="http://schemas.microsoft.com/office/drawing/2014/main" id="{ABA6C0A6-0F11-0B46-16FE-2CD940C44D4F}"/>
              </a:ext>
            </a:extLst>
          </p:cNvPr>
          <p:cNvSpPr>
            <a:spLocks noChangeShapeType="1"/>
          </p:cNvSpPr>
          <p:nvPr/>
        </p:nvSpPr>
        <p:spPr bwMode="auto">
          <a:xfrm>
            <a:off x="152400" y="63246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74502" name="Picture 6">
            <a:extLst>
              <a:ext uri="{FF2B5EF4-FFF2-40B4-BE49-F238E27FC236}">
                <a16:creationId xmlns:a16="http://schemas.microsoft.com/office/drawing/2014/main" id="{48377B7A-754D-D8BD-7906-8A0CDF033AB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1235075"/>
            <a:ext cx="5392738" cy="4860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9834732-2EAB-3EFC-FD18-33095FB32643}"/>
              </a:ext>
            </a:extLst>
          </p:cNvPr>
          <p:cNvSpPr>
            <a:spLocks noGrp="1"/>
          </p:cNvSpPr>
          <p:nvPr>
            <p:ph type="sldNum" sz="quarter" idx="10"/>
          </p:nvPr>
        </p:nvSpPr>
        <p:spPr/>
        <p:txBody>
          <a:bodyPr/>
          <a:lstStyle/>
          <a:p>
            <a:r>
              <a:rPr lang="en-US" altLang="en-US"/>
              <a:t>28.</a:t>
            </a:r>
            <a:fld id="{2B5495C2-0307-0B40-A490-50F10FAB4D48}" type="slidenum">
              <a:rPr lang="en-US" altLang="en-US"/>
              <a:pPr/>
              <a:t>28</a:t>
            </a:fld>
            <a:endParaRPr lang="en-US" altLang="en-US"/>
          </a:p>
        </p:txBody>
      </p:sp>
      <p:sp>
        <p:nvSpPr>
          <p:cNvPr id="875522" name="Line 2">
            <a:extLst>
              <a:ext uri="{FF2B5EF4-FFF2-40B4-BE49-F238E27FC236}">
                <a16:creationId xmlns:a16="http://schemas.microsoft.com/office/drawing/2014/main" id="{F6437478-1D1E-20DD-4C64-7C5D45E983C3}"/>
              </a:ext>
            </a:extLst>
          </p:cNvPr>
          <p:cNvSpPr>
            <a:spLocks noChangeShapeType="1"/>
          </p:cNvSpPr>
          <p:nvPr/>
        </p:nvSpPr>
        <p:spPr bwMode="auto">
          <a:xfrm>
            <a:off x="152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75523" name="Line 3">
            <a:extLst>
              <a:ext uri="{FF2B5EF4-FFF2-40B4-BE49-F238E27FC236}">
                <a16:creationId xmlns:a16="http://schemas.microsoft.com/office/drawing/2014/main" id="{121801C0-05FC-7A2E-4086-7CC27B6A8694}"/>
              </a:ext>
            </a:extLst>
          </p:cNvPr>
          <p:cNvSpPr>
            <a:spLocks noChangeShapeType="1"/>
          </p:cNvSpPr>
          <p:nvPr/>
        </p:nvSpPr>
        <p:spPr bwMode="auto">
          <a:xfrm>
            <a:off x="152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75524" name="Text Box 4">
            <a:extLst>
              <a:ext uri="{FF2B5EF4-FFF2-40B4-BE49-F238E27FC236}">
                <a16:creationId xmlns:a16="http://schemas.microsoft.com/office/drawing/2014/main" id="{4CD6A5A0-1C16-E56F-E6B1-747DE8193102}"/>
              </a:ext>
            </a:extLst>
          </p:cNvPr>
          <p:cNvSpPr txBox="1">
            <a:spLocks noChangeArrowheads="1"/>
          </p:cNvSpPr>
          <p:nvPr/>
        </p:nvSpPr>
        <p:spPr bwMode="auto">
          <a:xfrm>
            <a:off x="304800" y="762000"/>
            <a:ext cx="42021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28.18  </a:t>
            </a:r>
            <a:r>
              <a:rPr lang="en-US" altLang="en-US" sz="2000" i="1">
                <a:latin typeface="Times New Roman" panose="02020603050405020304" pitchFamily="18" charset="0"/>
              </a:rPr>
              <a:t>Indexes for udpTable</a:t>
            </a:r>
          </a:p>
        </p:txBody>
      </p:sp>
      <p:sp>
        <p:nvSpPr>
          <p:cNvPr id="875525" name="Line 5">
            <a:extLst>
              <a:ext uri="{FF2B5EF4-FFF2-40B4-BE49-F238E27FC236}">
                <a16:creationId xmlns:a16="http://schemas.microsoft.com/office/drawing/2014/main" id="{A435BEF0-B31C-D9BE-22E2-C6AAE19D8AA1}"/>
              </a:ext>
            </a:extLst>
          </p:cNvPr>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75526" name="Picture 6">
            <a:extLst>
              <a:ext uri="{FF2B5EF4-FFF2-40B4-BE49-F238E27FC236}">
                <a16:creationId xmlns:a16="http://schemas.microsoft.com/office/drawing/2014/main" id="{E0808EEF-9044-7CE4-2D93-280A8CBD603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6375" y="1497013"/>
            <a:ext cx="5915025" cy="4446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F5573BF-031D-0B84-4600-9D0E88C37B4D}"/>
              </a:ext>
            </a:extLst>
          </p:cNvPr>
          <p:cNvSpPr>
            <a:spLocks noGrp="1"/>
          </p:cNvSpPr>
          <p:nvPr>
            <p:ph type="sldNum" sz="quarter" idx="10"/>
          </p:nvPr>
        </p:nvSpPr>
        <p:spPr/>
        <p:txBody>
          <a:bodyPr/>
          <a:lstStyle/>
          <a:p>
            <a:r>
              <a:rPr lang="en-US" altLang="en-US"/>
              <a:t>28.</a:t>
            </a:r>
            <a:fld id="{4D3521CE-349A-434B-B6BA-C7664B127191}" type="slidenum">
              <a:rPr lang="en-US" altLang="en-US"/>
              <a:pPr/>
              <a:t>29</a:t>
            </a:fld>
            <a:endParaRPr lang="en-US" altLang="en-US"/>
          </a:p>
        </p:txBody>
      </p:sp>
      <p:sp>
        <p:nvSpPr>
          <p:cNvPr id="876546" name="Line 2">
            <a:extLst>
              <a:ext uri="{FF2B5EF4-FFF2-40B4-BE49-F238E27FC236}">
                <a16:creationId xmlns:a16="http://schemas.microsoft.com/office/drawing/2014/main" id="{36A035DA-E580-4F73-EA08-93785C2A1F85}"/>
              </a:ext>
            </a:extLst>
          </p:cNvPr>
          <p:cNvSpPr>
            <a:spLocks noChangeShapeType="1"/>
          </p:cNvSpPr>
          <p:nvPr/>
        </p:nvSpPr>
        <p:spPr bwMode="auto">
          <a:xfrm>
            <a:off x="152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76547" name="Line 3">
            <a:extLst>
              <a:ext uri="{FF2B5EF4-FFF2-40B4-BE49-F238E27FC236}">
                <a16:creationId xmlns:a16="http://schemas.microsoft.com/office/drawing/2014/main" id="{060684BD-11D1-2EF3-8B2F-C558B9B86F40}"/>
              </a:ext>
            </a:extLst>
          </p:cNvPr>
          <p:cNvSpPr>
            <a:spLocks noChangeShapeType="1"/>
          </p:cNvSpPr>
          <p:nvPr/>
        </p:nvSpPr>
        <p:spPr bwMode="auto">
          <a:xfrm>
            <a:off x="152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76548" name="Text Box 4">
            <a:extLst>
              <a:ext uri="{FF2B5EF4-FFF2-40B4-BE49-F238E27FC236}">
                <a16:creationId xmlns:a16="http://schemas.microsoft.com/office/drawing/2014/main" id="{2C165932-C06F-449D-BDA4-DD4ED1128534}"/>
              </a:ext>
            </a:extLst>
          </p:cNvPr>
          <p:cNvSpPr txBox="1">
            <a:spLocks noChangeArrowheads="1"/>
          </p:cNvSpPr>
          <p:nvPr/>
        </p:nvSpPr>
        <p:spPr bwMode="auto">
          <a:xfrm>
            <a:off x="304800" y="381000"/>
            <a:ext cx="44338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28.19  </a:t>
            </a:r>
            <a:r>
              <a:rPr lang="en-US" altLang="en-US" sz="2000" i="1">
                <a:latin typeface="Times New Roman" panose="02020603050405020304" pitchFamily="18" charset="0"/>
              </a:rPr>
              <a:t>Lexicographic ordering</a:t>
            </a:r>
          </a:p>
        </p:txBody>
      </p:sp>
      <p:sp>
        <p:nvSpPr>
          <p:cNvPr id="876549" name="Line 5">
            <a:extLst>
              <a:ext uri="{FF2B5EF4-FFF2-40B4-BE49-F238E27FC236}">
                <a16:creationId xmlns:a16="http://schemas.microsoft.com/office/drawing/2014/main" id="{F5D92749-B9B9-E245-D81F-909D673DFAC6}"/>
              </a:ext>
            </a:extLst>
          </p:cNvPr>
          <p:cNvSpPr>
            <a:spLocks noChangeShapeType="1"/>
          </p:cNvSpPr>
          <p:nvPr/>
        </p:nvSpPr>
        <p:spPr bwMode="auto">
          <a:xfrm>
            <a:off x="152400" y="64008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76550" name="Picture 6">
            <a:extLst>
              <a:ext uri="{FF2B5EF4-FFF2-40B4-BE49-F238E27FC236}">
                <a16:creationId xmlns:a16="http://schemas.microsoft.com/office/drawing/2014/main" id="{1731B58F-8D7D-AC6E-D16B-2A5A00FF38E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7300" y="1143000"/>
            <a:ext cx="5905500" cy="4821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19E6BDE-089C-A01C-1BDC-8E386E111311}"/>
              </a:ext>
            </a:extLst>
          </p:cNvPr>
          <p:cNvSpPr>
            <a:spLocks noGrp="1"/>
          </p:cNvSpPr>
          <p:nvPr>
            <p:ph type="sldNum" sz="quarter" idx="10"/>
          </p:nvPr>
        </p:nvSpPr>
        <p:spPr/>
        <p:txBody>
          <a:bodyPr/>
          <a:lstStyle/>
          <a:p>
            <a:r>
              <a:rPr lang="en-US" altLang="en-US"/>
              <a:t>28.</a:t>
            </a:r>
            <a:fld id="{939CB28B-3734-794E-8DC0-A486EEE86C6A}" type="slidenum">
              <a:rPr lang="en-US" altLang="en-US"/>
              <a:pPr/>
              <a:t>3</a:t>
            </a:fld>
            <a:endParaRPr lang="en-US" altLang="en-US"/>
          </a:p>
        </p:txBody>
      </p:sp>
      <p:sp>
        <p:nvSpPr>
          <p:cNvPr id="859138" name="Line 2">
            <a:extLst>
              <a:ext uri="{FF2B5EF4-FFF2-40B4-BE49-F238E27FC236}">
                <a16:creationId xmlns:a16="http://schemas.microsoft.com/office/drawing/2014/main" id="{EA4CCF6C-3406-9B6D-8646-FF49C43A2807}"/>
              </a:ext>
            </a:extLst>
          </p:cNvPr>
          <p:cNvSpPr>
            <a:spLocks noChangeShapeType="1"/>
          </p:cNvSpPr>
          <p:nvPr/>
        </p:nvSpPr>
        <p:spPr bwMode="auto">
          <a:xfrm>
            <a:off x="152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59139" name="Line 3">
            <a:extLst>
              <a:ext uri="{FF2B5EF4-FFF2-40B4-BE49-F238E27FC236}">
                <a16:creationId xmlns:a16="http://schemas.microsoft.com/office/drawing/2014/main" id="{ADC5A001-C62F-0212-53DC-19F3D7D13A07}"/>
              </a:ext>
            </a:extLst>
          </p:cNvPr>
          <p:cNvSpPr>
            <a:spLocks noChangeShapeType="1"/>
          </p:cNvSpPr>
          <p:nvPr/>
        </p:nvSpPr>
        <p:spPr bwMode="auto">
          <a:xfrm>
            <a:off x="152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59140" name="Text Box 4">
            <a:extLst>
              <a:ext uri="{FF2B5EF4-FFF2-40B4-BE49-F238E27FC236}">
                <a16:creationId xmlns:a16="http://schemas.microsoft.com/office/drawing/2014/main" id="{82E6E993-1679-9997-E3A1-2BF534D7D758}"/>
              </a:ext>
            </a:extLst>
          </p:cNvPr>
          <p:cNvSpPr txBox="1">
            <a:spLocks noChangeArrowheads="1"/>
          </p:cNvSpPr>
          <p:nvPr/>
        </p:nvSpPr>
        <p:spPr bwMode="auto">
          <a:xfrm>
            <a:off x="304800" y="762000"/>
            <a:ext cx="64230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28.1  </a:t>
            </a:r>
            <a:r>
              <a:rPr lang="en-US" altLang="en-US" sz="2000" i="1">
                <a:latin typeface="Times New Roman" panose="02020603050405020304" pitchFamily="18" charset="0"/>
              </a:rPr>
              <a:t>Functions of a network management system</a:t>
            </a:r>
          </a:p>
        </p:txBody>
      </p:sp>
      <p:sp>
        <p:nvSpPr>
          <p:cNvPr id="859141" name="Line 5">
            <a:extLst>
              <a:ext uri="{FF2B5EF4-FFF2-40B4-BE49-F238E27FC236}">
                <a16:creationId xmlns:a16="http://schemas.microsoft.com/office/drawing/2014/main" id="{7B90D7BC-E19C-2216-AF12-0F8A18DFA529}"/>
              </a:ext>
            </a:extLst>
          </p:cNvPr>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59142" name="Picture 6">
            <a:extLst>
              <a:ext uri="{FF2B5EF4-FFF2-40B4-BE49-F238E27FC236}">
                <a16:creationId xmlns:a16="http://schemas.microsoft.com/office/drawing/2014/main" id="{4AE53459-5D65-F004-D776-0B20B39DEBE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1475" y="2128838"/>
            <a:ext cx="8620125" cy="3281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B78B4B3-8D3F-4334-0216-FEC2CB7DB65F}"/>
              </a:ext>
            </a:extLst>
          </p:cNvPr>
          <p:cNvSpPr>
            <a:spLocks noGrp="1"/>
          </p:cNvSpPr>
          <p:nvPr>
            <p:ph type="sldNum" sz="quarter" idx="10"/>
          </p:nvPr>
        </p:nvSpPr>
        <p:spPr/>
        <p:txBody>
          <a:bodyPr/>
          <a:lstStyle/>
          <a:p>
            <a:r>
              <a:rPr lang="en-US" altLang="en-US"/>
              <a:t>28.</a:t>
            </a:r>
            <a:fld id="{111225DF-984C-314B-A522-28D8E453231E}" type="slidenum">
              <a:rPr lang="en-US" altLang="en-US"/>
              <a:pPr/>
              <a:t>30</a:t>
            </a:fld>
            <a:endParaRPr lang="en-US" altLang="en-US"/>
          </a:p>
        </p:txBody>
      </p:sp>
      <p:sp>
        <p:nvSpPr>
          <p:cNvPr id="878594" name="Line 2">
            <a:extLst>
              <a:ext uri="{FF2B5EF4-FFF2-40B4-BE49-F238E27FC236}">
                <a16:creationId xmlns:a16="http://schemas.microsoft.com/office/drawing/2014/main" id="{6D68CBC3-FDAC-D8FC-4B8F-1833B43DC86C}"/>
              </a:ext>
            </a:extLst>
          </p:cNvPr>
          <p:cNvSpPr>
            <a:spLocks noChangeShapeType="1"/>
          </p:cNvSpPr>
          <p:nvPr/>
        </p:nvSpPr>
        <p:spPr bwMode="auto">
          <a:xfrm>
            <a:off x="152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78595" name="Line 3">
            <a:extLst>
              <a:ext uri="{FF2B5EF4-FFF2-40B4-BE49-F238E27FC236}">
                <a16:creationId xmlns:a16="http://schemas.microsoft.com/office/drawing/2014/main" id="{6A923A8A-6F0E-5DF6-9A4E-242A9513AAA9}"/>
              </a:ext>
            </a:extLst>
          </p:cNvPr>
          <p:cNvSpPr>
            <a:spLocks noChangeShapeType="1"/>
          </p:cNvSpPr>
          <p:nvPr/>
        </p:nvSpPr>
        <p:spPr bwMode="auto">
          <a:xfrm>
            <a:off x="152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78596" name="Text Box 4">
            <a:extLst>
              <a:ext uri="{FF2B5EF4-FFF2-40B4-BE49-F238E27FC236}">
                <a16:creationId xmlns:a16="http://schemas.microsoft.com/office/drawing/2014/main" id="{C888FC61-89BA-5081-8CB3-7EA33E12461F}"/>
              </a:ext>
            </a:extLst>
          </p:cNvPr>
          <p:cNvSpPr txBox="1">
            <a:spLocks noChangeArrowheads="1"/>
          </p:cNvSpPr>
          <p:nvPr/>
        </p:nvSpPr>
        <p:spPr bwMode="auto">
          <a:xfrm>
            <a:off x="304800" y="762000"/>
            <a:ext cx="3352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28.20  </a:t>
            </a:r>
            <a:r>
              <a:rPr lang="en-US" altLang="en-US" sz="2000" i="1">
                <a:latin typeface="Times New Roman" panose="02020603050405020304" pitchFamily="18" charset="0"/>
              </a:rPr>
              <a:t>SNMP PDUs</a:t>
            </a:r>
          </a:p>
        </p:txBody>
      </p:sp>
      <p:sp>
        <p:nvSpPr>
          <p:cNvPr id="878597" name="Line 5">
            <a:extLst>
              <a:ext uri="{FF2B5EF4-FFF2-40B4-BE49-F238E27FC236}">
                <a16:creationId xmlns:a16="http://schemas.microsoft.com/office/drawing/2014/main" id="{D2ADBDEC-C91F-6B86-263E-CF21BA2CF794}"/>
              </a:ext>
            </a:extLst>
          </p:cNvPr>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78598" name="Picture 6">
            <a:extLst>
              <a:ext uri="{FF2B5EF4-FFF2-40B4-BE49-F238E27FC236}">
                <a16:creationId xmlns:a16="http://schemas.microsoft.com/office/drawing/2014/main" id="{EA909E90-FABE-AF72-0634-4D01D4784BD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3875" y="1576388"/>
            <a:ext cx="5064125" cy="4291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093C52A-1F08-65D7-1AD6-ECD983F00D63}"/>
              </a:ext>
            </a:extLst>
          </p:cNvPr>
          <p:cNvSpPr>
            <a:spLocks noGrp="1"/>
          </p:cNvSpPr>
          <p:nvPr>
            <p:ph type="sldNum" sz="quarter" idx="10"/>
          </p:nvPr>
        </p:nvSpPr>
        <p:spPr/>
        <p:txBody>
          <a:bodyPr/>
          <a:lstStyle/>
          <a:p>
            <a:r>
              <a:rPr lang="en-US" altLang="en-US"/>
              <a:t>28.</a:t>
            </a:r>
            <a:fld id="{CB3E682B-DE41-1E44-9B40-1EE1307DB889}" type="slidenum">
              <a:rPr lang="en-US" altLang="en-US"/>
              <a:pPr/>
              <a:t>31</a:t>
            </a:fld>
            <a:endParaRPr lang="en-US" altLang="en-US"/>
          </a:p>
        </p:txBody>
      </p:sp>
      <p:sp>
        <p:nvSpPr>
          <p:cNvPr id="879618" name="Line 2">
            <a:extLst>
              <a:ext uri="{FF2B5EF4-FFF2-40B4-BE49-F238E27FC236}">
                <a16:creationId xmlns:a16="http://schemas.microsoft.com/office/drawing/2014/main" id="{64C37790-94AE-262A-A3EC-B7C874DEFAE4}"/>
              </a:ext>
            </a:extLst>
          </p:cNvPr>
          <p:cNvSpPr>
            <a:spLocks noChangeShapeType="1"/>
          </p:cNvSpPr>
          <p:nvPr/>
        </p:nvSpPr>
        <p:spPr bwMode="auto">
          <a:xfrm>
            <a:off x="152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79619" name="Line 3">
            <a:extLst>
              <a:ext uri="{FF2B5EF4-FFF2-40B4-BE49-F238E27FC236}">
                <a16:creationId xmlns:a16="http://schemas.microsoft.com/office/drawing/2014/main" id="{0A9887B2-3139-ECF0-4A4A-3A8C8E5B47C9}"/>
              </a:ext>
            </a:extLst>
          </p:cNvPr>
          <p:cNvSpPr>
            <a:spLocks noChangeShapeType="1"/>
          </p:cNvSpPr>
          <p:nvPr/>
        </p:nvSpPr>
        <p:spPr bwMode="auto">
          <a:xfrm>
            <a:off x="152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79620" name="Text Box 4">
            <a:extLst>
              <a:ext uri="{FF2B5EF4-FFF2-40B4-BE49-F238E27FC236}">
                <a16:creationId xmlns:a16="http://schemas.microsoft.com/office/drawing/2014/main" id="{F082EAD8-FE4B-ABB3-4E8A-ABF3266E046D}"/>
              </a:ext>
            </a:extLst>
          </p:cNvPr>
          <p:cNvSpPr txBox="1">
            <a:spLocks noChangeArrowheads="1"/>
          </p:cNvSpPr>
          <p:nvPr/>
        </p:nvSpPr>
        <p:spPr bwMode="auto">
          <a:xfrm>
            <a:off x="304800" y="762000"/>
            <a:ext cx="40211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28.21  </a:t>
            </a:r>
            <a:r>
              <a:rPr lang="en-US" altLang="en-US" sz="2000" i="1">
                <a:latin typeface="Times New Roman" panose="02020603050405020304" pitchFamily="18" charset="0"/>
              </a:rPr>
              <a:t>SNMP PDU format</a:t>
            </a:r>
          </a:p>
        </p:txBody>
      </p:sp>
      <p:sp>
        <p:nvSpPr>
          <p:cNvPr id="879621" name="Line 5">
            <a:extLst>
              <a:ext uri="{FF2B5EF4-FFF2-40B4-BE49-F238E27FC236}">
                <a16:creationId xmlns:a16="http://schemas.microsoft.com/office/drawing/2014/main" id="{0885B1DB-7877-68A3-24CB-6B510E6C8F8F}"/>
              </a:ext>
            </a:extLst>
          </p:cNvPr>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79622" name="Picture 6">
            <a:extLst>
              <a:ext uri="{FF2B5EF4-FFF2-40B4-BE49-F238E27FC236}">
                <a16:creationId xmlns:a16="http://schemas.microsoft.com/office/drawing/2014/main" id="{BF6B2B1A-3D12-5BB7-1448-ACBF3B0DCC0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43088" y="1876425"/>
            <a:ext cx="4862512" cy="3381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B7E04E8-4345-5553-E7D6-030261D7269D}"/>
              </a:ext>
            </a:extLst>
          </p:cNvPr>
          <p:cNvSpPr>
            <a:spLocks noGrp="1"/>
          </p:cNvSpPr>
          <p:nvPr>
            <p:ph type="sldNum" sz="quarter" idx="10"/>
          </p:nvPr>
        </p:nvSpPr>
        <p:spPr/>
        <p:txBody>
          <a:bodyPr/>
          <a:lstStyle/>
          <a:p>
            <a:r>
              <a:rPr lang="en-US" altLang="en-US"/>
              <a:t>28.</a:t>
            </a:r>
            <a:fld id="{5DA5983C-DB7B-8D41-B726-F778F84A5280}" type="slidenum">
              <a:rPr lang="en-US" altLang="en-US"/>
              <a:pPr/>
              <a:t>32</a:t>
            </a:fld>
            <a:endParaRPr lang="en-US" altLang="en-US"/>
          </a:p>
        </p:txBody>
      </p:sp>
      <p:sp>
        <p:nvSpPr>
          <p:cNvPr id="891906" name="Text Box 2">
            <a:extLst>
              <a:ext uri="{FF2B5EF4-FFF2-40B4-BE49-F238E27FC236}">
                <a16:creationId xmlns:a16="http://schemas.microsoft.com/office/drawing/2014/main" id="{50F4875E-DDC0-AAA8-F531-DC98F5EF41D9}"/>
              </a:ext>
            </a:extLst>
          </p:cNvPr>
          <p:cNvSpPr txBox="1">
            <a:spLocks noChangeArrowheads="1"/>
          </p:cNvSpPr>
          <p:nvPr/>
        </p:nvSpPr>
        <p:spPr bwMode="auto">
          <a:xfrm>
            <a:off x="1676400" y="1600200"/>
            <a:ext cx="32686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Table 28.3  </a:t>
            </a:r>
            <a:r>
              <a:rPr lang="en-US" altLang="en-US" sz="2000" i="1">
                <a:latin typeface="Times New Roman" panose="02020603050405020304" pitchFamily="18" charset="0"/>
              </a:rPr>
              <a:t>Types of errors</a:t>
            </a:r>
          </a:p>
        </p:txBody>
      </p:sp>
      <p:pic>
        <p:nvPicPr>
          <p:cNvPr id="891908" name="Picture 4">
            <a:extLst>
              <a:ext uri="{FF2B5EF4-FFF2-40B4-BE49-F238E27FC236}">
                <a16:creationId xmlns:a16="http://schemas.microsoft.com/office/drawing/2014/main" id="{9CAC2FE5-2685-EE95-79E6-980613F5E3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12875" y="1985963"/>
            <a:ext cx="6435725" cy="281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0D432C3-4C96-0496-460C-3ABFE05D6DB8}"/>
              </a:ext>
            </a:extLst>
          </p:cNvPr>
          <p:cNvSpPr>
            <a:spLocks noGrp="1"/>
          </p:cNvSpPr>
          <p:nvPr>
            <p:ph type="sldNum" sz="quarter" idx="10"/>
          </p:nvPr>
        </p:nvSpPr>
        <p:spPr/>
        <p:txBody>
          <a:bodyPr/>
          <a:lstStyle/>
          <a:p>
            <a:r>
              <a:rPr lang="en-US" altLang="en-US"/>
              <a:t>28.</a:t>
            </a:r>
            <a:fld id="{17C7B4EC-5B2B-1C44-B0A1-3C36B1C494D2}" type="slidenum">
              <a:rPr lang="en-US" altLang="en-US"/>
              <a:pPr/>
              <a:t>33</a:t>
            </a:fld>
            <a:endParaRPr lang="en-US" altLang="en-US"/>
          </a:p>
        </p:txBody>
      </p:sp>
      <p:sp>
        <p:nvSpPr>
          <p:cNvPr id="880642" name="Line 2">
            <a:extLst>
              <a:ext uri="{FF2B5EF4-FFF2-40B4-BE49-F238E27FC236}">
                <a16:creationId xmlns:a16="http://schemas.microsoft.com/office/drawing/2014/main" id="{9F61B59C-DD97-5165-F644-147AF2A14CF9}"/>
              </a:ext>
            </a:extLst>
          </p:cNvPr>
          <p:cNvSpPr>
            <a:spLocks noChangeShapeType="1"/>
          </p:cNvSpPr>
          <p:nvPr/>
        </p:nvSpPr>
        <p:spPr bwMode="auto">
          <a:xfrm>
            <a:off x="152400" y="762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80643" name="Line 3">
            <a:extLst>
              <a:ext uri="{FF2B5EF4-FFF2-40B4-BE49-F238E27FC236}">
                <a16:creationId xmlns:a16="http://schemas.microsoft.com/office/drawing/2014/main" id="{CF5A5926-C85E-01AE-A7E4-382C62A7C747}"/>
              </a:ext>
            </a:extLst>
          </p:cNvPr>
          <p:cNvSpPr>
            <a:spLocks noChangeShapeType="1"/>
          </p:cNvSpPr>
          <p:nvPr/>
        </p:nvSpPr>
        <p:spPr bwMode="auto">
          <a:xfrm>
            <a:off x="152400" y="9144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80644" name="Text Box 4">
            <a:extLst>
              <a:ext uri="{FF2B5EF4-FFF2-40B4-BE49-F238E27FC236}">
                <a16:creationId xmlns:a16="http://schemas.microsoft.com/office/drawing/2014/main" id="{9AE68996-84C4-9C4D-2914-A54F6FAF4240}"/>
              </a:ext>
            </a:extLst>
          </p:cNvPr>
          <p:cNvSpPr txBox="1">
            <a:spLocks noChangeArrowheads="1"/>
          </p:cNvSpPr>
          <p:nvPr/>
        </p:nvSpPr>
        <p:spPr bwMode="auto">
          <a:xfrm>
            <a:off x="304800" y="304800"/>
            <a:ext cx="3603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28.22  </a:t>
            </a:r>
            <a:r>
              <a:rPr lang="en-US" altLang="en-US" sz="2000" i="1">
                <a:latin typeface="Times New Roman" panose="02020603050405020304" pitchFamily="18" charset="0"/>
              </a:rPr>
              <a:t>SNMP message</a:t>
            </a:r>
          </a:p>
        </p:txBody>
      </p:sp>
      <p:sp>
        <p:nvSpPr>
          <p:cNvPr id="880645" name="Line 5">
            <a:extLst>
              <a:ext uri="{FF2B5EF4-FFF2-40B4-BE49-F238E27FC236}">
                <a16:creationId xmlns:a16="http://schemas.microsoft.com/office/drawing/2014/main" id="{18624715-9128-F849-BA3C-C66130C77113}"/>
              </a:ext>
            </a:extLst>
          </p:cNvPr>
          <p:cNvSpPr>
            <a:spLocks noChangeShapeType="1"/>
          </p:cNvSpPr>
          <p:nvPr/>
        </p:nvSpPr>
        <p:spPr bwMode="auto">
          <a:xfrm>
            <a:off x="152400" y="64008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80646" name="Picture 6">
            <a:extLst>
              <a:ext uri="{FF2B5EF4-FFF2-40B4-BE49-F238E27FC236}">
                <a16:creationId xmlns:a16="http://schemas.microsoft.com/office/drawing/2014/main" id="{37BB0EDC-1E00-3026-1F3A-F9BA7BA8109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51175" y="971550"/>
            <a:ext cx="2816225" cy="535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281051C-7FF0-A0FF-A0CD-CC1966103B94}"/>
              </a:ext>
            </a:extLst>
          </p:cNvPr>
          <p:cNvSpPr>
            <a:spLocks noGrp="1"/>
          </p:cNvSpPr>
          <p:nvPr>
            <p:ph type="sldNum" sz="quarter" idx="10"/>
          </p:nvPr>
        </p:nvSpPr>
        <p:spPr/>
        <p:txBody>
          <a:bodyPr/>
          <a:lstStyle/>
          <a:p>
            <a:r>
              <a:rPr lang="en-US" altLang="en-US"/>
              <a:t>28.</a:t>
            </a:r>
            <a:fld id="{53DA3D9A-F7F1-074B-80AC-A4C899D06ADF}" type="slidenum">
              <a:rPr lang="en-US" altLang="en-US"/>
              <a:pPr/>
              <a:t>34</a:t>
            </a:fld>
            <a:endParaRPr lang="en-US" altLang="en-US"/>
          </a:p>
        </p:txBody>
      </p:sp>
      <p:sp>
        <p:nvSpPr>
          <p:cNvPr id="892930" name="Text Box 2">
            <a:extLst>
              <a:ext uri="{FF2B5EF4-FFF2-40B4-BE49-F238E27FC236}">
                <a16:creationId xmlns:a16="http://schemas.microsoft.com/office/drawing/2014/main" id="{2078E52F-4760-96A4-ED8D-65D4E545E1F1}"/>
              </a:ext>
            </a:extLst>
          </p:cNvPr>
          <p:cNvSpPr txBox="1">
            <a:spLocks noChangeArrowheads="1"/>
          </p:cNvSpPr>
          <p:nvPr/>
        </p:nvSpPr>
        <p:spPr bwMode="auto">
          <a:xfrm>
            <a:off x="1066800" y="1143000"/>
            <a:ext cx="45037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Table 28.4  </a:t>
            </a:r>
            <a:r>
              <a:rPr lang="en-US" altLang="en-US" sz="2000" i="1">
                <a:latin typeface="Times New Roman" panose="02020603050405020304" pitchFamily="18" charset="0"/>
              </a:rPr>
              <a:t>Codes for SNMP messages</a:t>
            </a:r>
          </a:p>
        </p:txBody>
      </p:sp>
      <p:pic>
        <p:nvPicPr>
          <p:cNvPr id="892933" name="Picture 5">
            <a:extLst>
              <a:ext uri="{FF2B5EF4-FFF2-40B4-BE49-F238E27FC236}">
                <a16:creationId xmlns:a16="http://schemas.microsoft.com/office/drawing/2014/main" id="{92938A1C-5877-88E0-FFD3-9916ADCF628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4563" y="1587500"/>
            <a:ext cx="7285037" cy="382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EDE0BAC-D7A0-3B82-790D-7FC4CDF6AF94}"/>
              </a:ext>
            </a:extLst>
          </p:cNvPr>
          <p:cNvSpPr>
            <a:spLocks noGrp="1"/>
          </p:cNvSpPr>
          <p:nvPr>
            <p:ph type="sldNum" sz="quarter" idx="10"/>
          </p:nvPr>
        </p:nvSpPr>
        <p:spPr/>
        <p:txBody>
          <a:bodyPr/>
          <a:lstStyle/>
          <a:p>
            <a:r>
              <a:rPr lang="en-US" altLang="en-US"/>
              <a:t>28.</a:t>
            </a:r>
            <a:fld id="{BB2D946F-A473-DD43-B036-E7B68636901C}" type="slidenum">
              <a:rPr lang="en-US" altLang="en-US"/>
              <a:pPr/>
              <a:t>35</a:t>
            </a:fld>
            <a:endParaRPr lang="en-US" altLang="en-US"/>
          </a:p>
        </p:txBody>
      </p:sp>
      <p:sp>
        <p:nvSpPr>
          <p:cNvPr id="898050" name="Rectangle 2">
            <a:extLst>
              <a:ext uri="{FF2B5EF4-FFF2-40B4-BE49-F238E27FC236}">
                <a16:creationId xmlns:a16="http://schemas.microsoft.com/office/drawing/2014/main" id="{53D593D1-F84C-8940-2C9F-66C5177B8DDE}"/>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98051" name="Rectangle 3">
            <a:extLst>
              <a:ext uri="{FF2B5EF4-FFF2-40B4-BE49-F238E27FC236}">
                <a16:creationId xmlns:a16="http://schemas.microsoft.com/office/drawing/2014/main" id="{F2221608-EB03-DD19-4A42-6EDB6FD96F13}"/>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98052" name="Rectangle 4">
            <a:extLst>
              <a:ext uri="{FF2B5EF4-FFF2-40B4-BE49-F238E27FC236}">
                <a16:creationId xmlns:a16="http://schemas.microsoft.com/office/drawing/2014/main" id="{C2179CC0-79FE-8435-679D-5E443B6C2252}"/>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98053" name="Rectangle 5">
            <a:extLst>
              <a:ext uri="{FF2B5EF4-FFF2-40B4-BE49-F238E27FC236}">
                <a16:creationId xmlns:a16="http://schemas.microsoft.com/office/drawing/2014/main" id="{EC9B602B-037E-4C9E-6800-7C68D735FBA2}"/>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98054" name="Rectangle 6">
            <a:extLst>
              <a:ext uri="{FF2B5EF4-FFF2-40B4-BE49-F238E27FC236}">
                <a16:creationId xmlns:a16="http://schemas.microsoft.com/office/drawing/2014/main" id="{887B7ED3-E109-4474-86C3-B49377AA0DD5}"/>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98055" name="Rectangle 7">
            <a:extLst>
              <a:ext uri="{FF2B5EF4-FFF2-40B4-BE49-F238E27FC236}">
                <a16:creationId xmlns:a16="http://schemas.microsoft.com/office/drawing/2014/main" id="{96ACF2FB-2BA2-F938-019F-4381B2EB8784}"/>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98056" name="Rectangle 8">
            <a:extLst>
              <a:ext uri="{FF2B5EF4-FFF2-40B4-BE49-F238E27FC236}">
                <a16:creationId xmlns:a16="http://schemas.microsoft.com/office/drawing/2014/main" id="{620FF63C-8A56-1FE1-5706-461A1776B720}"/>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98057" name="Rectangle 9">
            <a:extLst>
              <a:ext uri="{FF2B5EF4-FFF2-40B4-BE49-F238E27FC236}">
                <a16:creationId xmlns:a16="http://schemas.microsoft.com/office/drawing/2014/main" id="{6D843354-B68C-3893-2C73-2799218C86F6}"/>
              </a:ext>
            </a:extLst>
          </p:cNvPr>
          <p:cNvSpPr>
            <a:spLocks noChangeArrowheads="1"/>
          </p:cNvSpPr>
          <p:nvPr/>
        </p:nvSpPr>
        <p:spPr bwMode="auto">
          <a:xfrm>
            <a:off x="228600" y="1143000"/>
            <a:ext cx="8686800" cy="521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sz="2800" i="1">
                <a:latin typeface="Times New Roman" panose="02020603050405020304" pitchFamily="18" charset="0"/>
              </a:rPr>
              <a:t>In this example, a manager station (SNMP client) uses the GetRequest message to retrieve the number of UDP datagrams that a router has received. There is only one VarBind entity. The corresponding MIB variable related to this information is udpInDatagrams with the object identifier 1.3.6.1.2.1.7.1.0. The manager wants to retrieve a value (not to store a value), so the value defines a null entity. Figure 28.23 shows the conceptual view of the packet and the hierarchical nature of sequences. We have used white and colored boxes for the sequences and a gray one for the PDU. The VarBind list has only one VarBind. </a:t>
            </a:r>
          </a:p>
        </p:txBody>
      </p:sp>
      <p:sp>
        <p:nvSpPr>
          <p:cNvPr id="898059" name="Text Box 11">
            <a:extLst>
              <a:ext uri="{FF2B5EF4-FFF2-40B4-BE49-F238E27FC236}">
                <a16:creationId xmlns:a16="http://schemas.microsoft.com/office/drawing/2014/main" id="{25E64DBE-1FE1-6A17-6D5A-8469BD809163}"/>
              </a:ext>
            </a:extLst>
          </p:cNvPr>
          <p:cNvSpPr txBox="1">
            <a:spLocks noChangeArrowheads="1"/>
          </p:cNvSpPr>
          <p:nvPr/>
        </p:nvSpPr>
        <p:spPr bwMode="auto">
          <a:xfrm>
            <a:off x="1143000" y="0"/>
            <a:ext cx="248761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i="1">
                <a:solidFill>
                  <a:schemeClr val="hlink"/>
                </a:solidFill>
                <a:latin typeface="Times New Roman" panose="02020603050405020304" pitchFamily="18" charset="0"/>
              </a:rPr>
              <a:t>Example 28.5</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2715E24-6D85-E227-61C1-11F107A050E7}"/>
              </a:ext>
            </a:extLst>
          </p:cNvPr>
          <p:cNvSpPr>
            <a:spLocks noGrp="1"/>
          </p:cNvSpPr>
          <p:nvPr>
            <p:ph type="sldNum" sz="quarter" idx="10"/>
          </p:nvPr>
        </p:nvSpPr>
        <p:spPr/>
        <p:txBody>
          <a:bodyPr/>
          <a:lstStyle/>
          <a:p>
            <a:r>
              <a:rPr lang="en-US" altLang="en-US"/>
              <a:t>28.</a:t>
            </a:r>
            <a:fld id="{529F75CD-9C59-ED47-B440-756F065D3811}" type="slidenum">
              <a:rPr lang="en-US" altLang="en-US"/>
              <a:pPr/>
              <a:t>36</a:t>
            </a:fld>
            <a:endParaRPr lang="en-US" altLang="en-US"/>
          </a:p>
        </p:txBody>
      </p:sp>
      <p:sp>
        <p:nvSpPr>
          <p:cNvPr id="940034" name="Rectangle 2">
            <a:extLst>
              <a:ext uri="{FF2B5EF4-FFF2-40B4-BE49-F238E27FC236}">
                <a16:creationId xmlns:a16="http://schemas.microsoft.com/office/drawing/2014/main" id="{891105B9-1645-7475-E88D-D53071514B29}"/>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40035" name="Rectangle 3">
            <a:extLst>
              <a:ext uri="{FF2B5EF4-FFF2-40B4-BE49-F238E27FC236}">
                <a16:creationId xmlns:a16="http://schemas.microsoft.com/office/drawing/2014/main" id="{3DF94EFB-C4FB-2EDA-469D-76BC3265661E}"/>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40036" name="Rectangle 4">
            <a:extLst>
              <a:ext uri="{FF2B5EF4-FFF2-40B4-BE49-F238E27FC236}">
                <a16:creationId xmlns:a16="http://schemas.microsoft.com/office/drawing/2014/main" id="{1AC65E83-F928-11E6-FBC6-C113A98C2CCF}"/>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40037" name="Rectangle 5">
            <a:extLst>
              <a:ext uri="{FF2B5EF4-FFF2-40B4-BE49-F238E27FC236}">
                <a16:creationId xmlns:a16="http://schemas.microsoft.com/office/drawing/2014/main" id="{35EB0702-59C5-7756-F6AF-7D3BD0810862}"/>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40038" name="Rectangle 6">
            <a:extLst>
              <a:ext uri="{FF2B5EF4-FFF2-40B4-BE49-F238E27FC236}">
                <a16:creationId xmlns:a16="http://schemas.microsoft.com/office/drawing/2014/main" id="{9D29DF84-F744-D185-9789-F2FCAC82479C}"/>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40039" name="Rectangle 7">
            <a:extLst>
              <a:ext uri="{FF2B5EF4-FFF2-40B4-BE49-F238E27FC236}">
                <a16:creationId xmlns:a16="http://schemas.microsoft.com/office/drawing/2014/main" id="{2D5B31B9-746B-948C-7DC8-D882E4100F0C}"/>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40040" name="Rectangle 8">
            <a:extLst>
              <a:ext uri="{FF2B5EF4-FFF2-40B4-BE49-F238E27FC236}">
                <a16:creationId xmlns:a16="http://schemas.microsoft.com/office/drawing/2014/main" id="{5C9D0FF2-B690-D917-C90C-5F5E0C699540}"/>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40041" name="Rectangle 9">
            <a:extLst>
              <a:ext uri="{FF2B5EF4-FFF2-40B4-BE49-F238E27FC236}">
                <a16:creationId xmlns:a16="http://schemas.microsoft.com/office/drawing/2014/main" id="{D6016E8D-EE2D-ADE1-6315-A09E0377D4A7}"/>
              </a:ext>
            </a:extLst>
          </p:cNvPr>
          <p:cNvSpPr>
            <a:spLocks noChangeArrowheads="1"/>
          </p:cNvSpPr>
          <p:nvPr/>
        </p:nvSpPr>
        <p:spPr bwMode="auto">
          <a:xfrm>
            <a:off x="228600" y="1143000"/>
            <a:ext cx="8686800" cy="521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sz="2800" i="1">
                <a:latin typeface="Times New Roman" panose="02020603050405020304" pitchFamily="18" charset="0"/>
              </a:rPr>
              <a:t>The variable is of type 06 and length 09. The value is of type 05 and length 00. The whole VarBind is a sequence of length 0D (13). The VarBind list is also a sequence of length 0F (15). The GetRequest PDU is of length ID (29). Now we have three OCTET STRINGs related to the security parameter, security model, and flags. Then we have two integers defining maximum size (1024) and message ID (64). The header is a sequence of length 12, which we left blank for simplicity. There is one integer, version (version 3). The whole message is a sequence of 52 bytes. Figure 28.24 shows the actual message sent by the manager station (client) to the agent (server).</a:t>
            </a:r>
          </a:p>
        </p:txBody>
      </p:sp>
      <p:sp>
        <p:nvSpPr>
          <p:cNvPr id="940042" name="Text Box 10">
            <a:extLst>
              <a:ext uri="{FF2B5EF4-FFF2-40B4-BE49-F238E27FC236}">
                <a16:creationId xmlns:a16="http://schemas.microsoft.com/office/drawing/2014/main" id="{56D431CD-DF27-7843-8D72-E1E6B538EA7C}"/>
              </a:ext>
            </a:extLst>
          </p:cNvPr>
          <p:cNvSpPr txBox="1">
            <a:spLocks noChangeArrowheads="1"/>
          </p:cNvSpPr>
          <p:nvPr/>
        </p:nvSpPr>
        <p:spPr bwMode="auto">
          <a:xfrm>
            <a:off x="1143000" y="0"/>
            <a:ext cx="452913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i="1">
                <a:solidFill>
                  <a:schemeClr val="hlink"/>
                </a:solidFill>
                <a:latin typeface="Times New Roman" panose="02020603050405020304" pitchFamily="18" charset="0"/>
              </a:rPr>
              <a:t>Example 28.5 (continued)</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4D005B0-F5A6-AD7B-5811-CFD7ECD66164}"/>
              </a:ext>
            </a:extLst>
          </p:cNvPr>
          <p:cNvSpPr>
            <a:spLocks noGrp="1"/>
          </p:cNvSpPr>
          <p:nvPr>
            <p:ph type="sldNum" sz="quarter" idx="10"/>
          </p:nvPr>
        </p:nvSpPr>
        <p:spPr/>
        <p:txBody>
          <a:bodyPr/>
          <a:lstStyle/>
          <a:p>
            <a:r>
              <a:rPr lang="en-US" altLang="en-US"/>
              <a:t>28.</a:t>
            </a:r>
            <a:fld id="{DD92DA80-86C1-C246-A828-6EE758B3ED98}" type="slidenum">
              <a:rPr lang="en-US" altLang="en-US"/>
              <a:pPr/>
              <a:t>37</a:t>
            </a:fld>
            <a:endParaRPr lang="en-US" altLang="en-US"/>
          </a:p>
        </p:txBody>
      </p:sp>
      <p:sp>
        <p:nvSpPr>
          <p:cNvPr id="881666" name="Line 2">
            <a:extLst>
              <a:ext uri="{FF2B5EF4-FFF2-40B4-BE49-F238E27FC236}">
                <a16:creationId xmlns:a16="http://schemas.microsoft.com/office/drawing/2014/main" id="{C0060145-78FA-FBAF-7C45-648A2E822193}"/>
              </a:ext>
            </a:extLst>
          </p:cNvPr>
          <p:cNvSpPr>
            <a:spLocks noChangeShapeType="1"/>
          </p:cNvSpPr>
          <p:nvPr/>
        </p:nvSpPr>
        <p:spPr bwMode="auto">
          <a:xfrm>
            <a:off x="152400" y="762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81667" name="Line 3">
            <a:extLst>
              <a:ext uri="{FF2B5EF4-FFF2-40B4-BE49-F238E27FC236}">
                <a16:creationId xmlns:a16="http://schemas.microsoft.com/office/drawing/2014/main" id="{91A350B3-6E0A-087D-B5DD-37A10DE296E1}"/>
              </a:ext>
            </a:extLst>
          </p:cNvPr>
          <p:cNvSpPr>
            <a:spLocks noChangeShapeType="1"/>
          </p:cNvSpPr>
          <p:nvPr/>
        </p:nvSpPr>
        <p:spPr bwMode="auto">
          <a:xfrm>
            <a:off x="152400" y="9144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81668" name="Text Box 4">
            <a:extLst>
              <a:ext uri="{FF2B5EF4-FFF2-40B4-BE49-F238E27FC236}">
                <a16:creationId xmlns:a16="http://schemas.microsoft.com/office/drawing/2014/main" id="{C6D6D154-3423-DF4E-6EA7-8B9FFCE6AB2A}"/>
              </a:ext>
            </a:extLst>
          </p:cNvPr>
          <p:cNvSpPr txBox="1">
            <a:spLocks noChangeArrowheads="1"/>
          </p:cNvSpPr>
          <p:nvPr/>
        </p:nvSpPr>
        <p:spPr bwMode="auto">
          <a:xfrm>
            <a:off x="304800" y="304800"/>
            <a:ext cx="33988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28.23  </a:t>
            </a:r>
            <a:r>
              <a:rPr lang="en-US" altLang="en-US" sz="2000" i="1">
                <a:latin typeface="Times New Roman" panose="02020603050405020304" pitchFamily="18" charset="0"/>
              </a:rPr>
              <a:t>Example 28.5</a:t>
            </a:r>
          </a:p>
        </p:txBody>
      </p:sp>
      <p:sp>
        <p:nvSpPr>
          <p:cNvPr id="881669" name="Line 5">
            <a:extLst>
              <a:ext uri="{FF2B5EF4-FFF2-40B4-BE49-F238E27FC236}">
                <a16:creationId xmlns:a16="http://schemas.microsoft.com/office/drawing/2014/main" id="{6D7D01ED-7D4B-D113-6B04-1C9E2EA5C149}"/>
              </a:ext>
            </a:extLst>
          </p:cNvPr>
          <p:cNvSpPr>
            <a:spLocks noChangeShapeType="1"/>
          </p:cNvSpPr>
          <p:nvPr/>
        </p:nvSpPr>
        <p:spPr bwMode="auto">
          <a:xfrm>
            <a:off x="152400" y="64008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81670" name="Picture 6">
            <a:extLst>
              <a:ext uri="{FF2B5EF4-FFF2-40B4-BE49-F238E27FC236}">
                <a16:creationId xmlns:a16="http://schemas.microsoft.com/office/drawing/2014/main" id="{43144737-6A16-45C8-4D6A-2D39821C1E3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35100" y="941388"/>
            <a:ext cx="7175500" cy="5002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0F6A4A7-7785-5263-8D71-E24F56C0E6BE}"/>
              </a:ext>
            </a:extLst>
          </p:cNvPr>
          <p:cNvSpPr>
            <a:spLocks noGrp="1"/>
          </p:cNvSpPr>
          <p:nvPr>
            <p:ph type="sldNum" sz="quarter" idx="10"/>
          </p:nvPr>
        </p:nvSpPr>
        <p:spPr/>
        <p:txBody>
          <a:bodyPr/>
          <a:lstStyle/>
          <a:p>
            <a:r>
              <a:rPr lang="en-US" altLang="en-US"/>
              <a:t>28.</a:t>
            </a:r>
            <a:fld id="{F58202A3-D1BB-B34A-976A-7183696C756C}" type="slidenum">
              <a:rPr lang="en-US" altLang="en-US"/>
              <a:pPr/>
              <a:t>38</a:t>
            </a:fld>
            <a:endParaRPr lang="en-US" altLang="en-US"/>
          </a:p>
        </p:txBody>
      </p:sp>
      <p:sp>
        <p:nvSpPr>
          <p:cNvPr id="882690" name="Line 2">
            <a:extLst>
              <a:ext uri="{FF2B5EF4-FFF2-40B4-BE49-F238E27FC236}">
                <a16:creationId xmlns:a16="http://schemas.microsoft.com/office/drawing/2014/main" id="{0B4CAFF6-CAF0-1046-FF5B-23D4AA53F2CE}"/>
              </a:ext>
            </a:extLst>
          </p:cNvPr>
          <p:cNvSpPr>
            <a:spLocks noChangeShapeType="1"/>
          </p:cNvSpPr>
          <p:nvPr/>
        </p:nvSpPr>
        <p:spPr bwMode="auto">
          <a:xfrm>
            <a:off x="152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82691" name="Line 3">
            <a:extLst>
              <a:ext uri="{FF2B5EF4-FFF2-40B4-BE49-F238E27FC236}">
                <a16:creationId xmlns:a16="http://schemas.microsoft.com/office/drawing/2014/main" id="{9C368585-763A-8560-81E2-1EF416939387}"/>
              </a:ext>
            </a:extLst>
          </p:cNvPr>
          <p:cNvSpPr>
            <a:spLocks noChangeShapeType="1"/>
          </p:cNvSpPr>
          <p:nvPr/>
        </p:nvSpPr>
        <p:spPr bwMode="auto">
          <a:xfrm>
            <a:off x="152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82692" name="Text Box 4">
            <a:extLst>
              <a:ext uri="{FF2B5EF4-FFF2-40B4-BE49-F238E27FC236}">
                <a16:creationId xmlns:a16="http://schemas.microsoft.com/office/drawing/2014/main" id="{B01CB208-33E6-C507-AD3C-6C459616E102}"/>
              </a:ext>
            </a:extLst>
          </p:cNvPr>
          <p:cNvSpPr txBox="1">
            <a:spLocks noChangeArrowheads="1"/>
          </p:cNvSpPr>
          <p:nvPr/>
        </p:nvSpPr>
        <p:spPr bwMode="auto">
          <a:xfrm>
            <a:off x="304800" y="381000"/>
            <a:ext cx="4095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28.24  </a:t>
            </a:r>
            <a:r>
              <a:rPr lang="en-US" altLang="en-US" sz="2000" i="1">
                <a:latin typeface="Times New Roman" panose="02020603050405020304" pitchFamily="18" charset="0"/>
              </a:rPr>
              <a:t>GetRequest message</a:t>
            </a:r>
          </a:p>
        </p:txBody>
      </p:sp>
      <p:sp>
        <p:nvSpPr>
          <p:cNvPr id="882693" name="Line 5">
            <a:extLst>
              <a:ext uri="{FF2B5EF4-FFF2-40B4-BE49-F238E27FC236}">
                <a16:creationId xmlns:a16="http://schemas.microsoft.com/office/drawing/2014/main" id="{695F6CCE-1081-8555-D311-E1A69638BF54}"/>
              </a:ext>
            </a:extLst>
          </p:cNvPr>
          <p:cNvSpPr>
            <a:spLocks noChangeShapeType="1"/>
          </p:cNvSpPr>
          <p:nvPr/>
        </p:nvSpPr>
        <p:spPr bwMode="auto">
          <a:xfrm>
            <a:off x="152400" y="64770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82694" name="Picture 6">
            <a:extLst>
              <a:ext uri="{FF2B5EF4-FFF2-40B4-BE49-F238E27FC236}">
                <a16:creationId xmlns:a16="http://schemas.microsoft.com/office/drawing/2014/main" id="{5889F3EE-2FD2-7606-9C0C-CBC9DD7C670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17750" y="1181100"/>
            <a:ext cx="3702050" cy="4991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7E27C6A-C473-EFEF-94BF-8352D06ED8FE}"/>
              </a:ext>
            </a:extLst>
          </p:cNvPr>
          <p:cNvSpPr>
            <a:spLocks noGrp="1"/>
          </p:cNvSpPr>
          <p:nvPr>
            <p:ph type="sldNum" sz="quarter" idx="10"/>
          </p:nvPr>
        </p:nvSpPr>
        <p:spPr/>
        <p:txBody>
          <a:bodyPr/>
          <a:lstStyle/>
          <a:p>
            <a:r>
              <a:rPr lang="en-US" altLang="en-US"/>
              <a:t>28.</a:t>
            </a:r>
            <a:fld id="{A6399BF1-D744-864F-9AFE-22D9D8052ED5}" type="slidenum">
              <a:rPr lang="en-US" altLang="en-US"/>
              <a:pPr/>
              <a:t>39</a:t>
            </a:fld>
            <a:endParaRPr lang="en-US" altLang="en-US"/>
          </a:p>
        </p:txBody>
      </p:sp>
      <p:sp>
        <p:nvSpPr>
          <p:cNvPr id="883714" name="Line 2">
            <a:extLst>
              <a:ext uri="{FF2B5EF4-FFF2-40B4-BE49-F238E27FC236}">
                <a16:creationId xmlns:a16="http://schemas.microsoft.com/office/drawing/2014/main" id="{613C170C-7F39-8097-D10F-BA76D83633A8}"/>
              </a:ext>
            </a:extLst>
          </p:cNvPr>
          <p:cNvSpPr>
            <a:spLocks noChangeShapeType="1"/>
          </p:cNvSpPr>
          <p:nvPr/>
        </p:nvSpPr>
        <p:spPr bwMode="auto">
          <a:xfrm>
            <a:off x="152400" y="762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83715" name="Line 3">
            <a:extLst>
              <a:ext uri="{FF2B5EF4-FFF2-40B4-BE49-F238E27FC236}">
                <a16:creationId xmlns:a16="http://schemas.microsoft.com/office/drawing/2014/main" id="{660B4468-5855-A81B-5979-84E52FA9FBFB}"/>
              </a:ext>
            </a:extLst>
          </p:cNvPr>
          <p:cNvSpPr>
            <a:spLocks noChangeShapeType="1"/>
          </p:cNvSpPr>
          <p:nvPr/>
        </p:nvSpPr>
        <p:spPr bwMode="auto">
          <a:xfrm>
            <a:off x="152400" y="9144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83716" name="Text Box 4">
            <a:extLst>
              <a:ext uri="{FF2B5EF4-FFF2-40B4-BE49-F238E27FC236}">
                <a16:creationId xmlns:a16="http://schemas.microsoft.com/office/drawing/2014/main" id="{76BB1F7B-1F9D-943C-9110-C39C15498F64}"/>
              </a:ext>
            </a:extLst>
          </p:cNvPr>
          <p:cNvSpPr txBox="1">
            <a:spLocks noChangeArrowheads="1"/>
          </p:cNvSpPr>
          <p:nvPr/>
        </p:nvSpPr>
        <p:spPr bwMode="auto">
          <a:xfrm>
            <a:off x="304800" y="304800"/>
            <a:ext cx="45339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28.25  </a:t>
            </a:r>
            <a:r>
              <a:rPr lang="en-US" altLang="en-US" sz="2000" i="1">
                <a:latin typeface="Times New Roman" panose="02020603050405020304" pitchFamily="18" charset="0"/>
              </a:rPr>
              <a:t>Port numbers for SNMP</a:t>
            </a:r>
          </a:p>
        </p:txBody>
      </p:sp>
      <p:sp>
        <p:nvSpPr>
          <p:cNvPr id="883717" name="Line 5">
            <a:extLst>
              <a:ext uri="{FF2B5EF4-FFF2-40B4-BE49-F238E27FC236}">
                <a16:creationId xmlns:a16="http://schemas.microsoft.com/office/drawing/2014/main" id="{2E7C0E78-EAD9-CC1B-F1C6-F9EFAC9F0A89}"/>
              </a:ext>
            </a:extLst>
          </p:cNvPr>
          <p:cNvSpPr>
            <a:spLocks noChangeShapeType="1"/>
          </p:cNvSpPr>
          <p:nvPr/>
        </p:nvSpPr>
        <p:spPr bwMode="auto">
          <a:xfrm>
            <a:off x="152400" y="64008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83718" name="Picture 6">
            <a:extLst>
              <a:ext uri="{FF2B5EF4-FFF2-40B4-BE49-F238E27FC236}">
                <a16:creationId xmlns:a16="http://schemas.microsoft.com/office/drawing/2014/main" id="{DE0207A6-3C54-0345-7B44-3F48ECC72B0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68450" y="1295400"/>
            <a:ext cx="5594350" cy="4778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1141D1F-D465-D4CA-8C01-5081FCBF8313}"/>
              </a:ext>
            </a:extLst>
          </p:cNvPr>
          <p:cNvSpPr>
            <a:spLocks noGrp="1"/>
          </p:cNvSpPr>
          <p:nvPr>
            <p:ph type="sldNum" sz="quarter" idx="10"/>
          </p:nvPr>
        </p:nvSpPr>
        <p:spPr/>
        <p:txBody>
          <a:bodyPr/>
          <a:lstStyle/>
          <a:p>
            <a:r>
              <a:rPr lang="en-US" altLang="en-US"/>
              <a:t>28.</a:t>
            </a:r>
            <a:fld id="{EF00727A-C0AE-EB44-AE26-86DF8760A659}" type="slidenum">
              <a:rPr lang="en-US" altLang="en-US"/>
              <a:pPr/>
              <a:t>4</a:t>
            </a:fld>
            <a:endParaRPr lang="en-US" altLang="en-US"/>
          </a:p>
        </p:txBody>
      </p:sp>
      <p:sp>
        <p:nvSpPr>
          <p:cNvPr id="857090" name="Rectangle 2">
            <a:extLst>
              <a:ext uri="{FF2B5EF4-FFF2-40B4-BE49-F238E27FC236}">
                <a16:creationId xmlns:a16="http://schemas.microsoft.com/office/drawing/2014/main" id="{456D3CC4-EFA1-934C-788E-5930DD3D38CE}"/>
              </a:ext>
            </a:extLst>
          </p:cNvPr>
          <p:cNvSpPr>
            <a:spLocks noChangeArrowheads="1"/>
          </p:cNvSpPr>
          <p:nvPr/>
        </p:nvSpPr>
        <p:spPr bwMode="auto">
          <a:xfrm>
            <a:off x="0" y="-101600"/>
            <a:ext cx="9144000" cy="1371600"/>
          </a:xfrm>
          <a:prstGeom prst="rect">
            <a:avLst/>
          </a:prstGeom>
          <a:solidFill>
            <a:srgbClr val="33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a:effectLst>
                <a:outerShdw blurRad="38100" dist="38100" dir="2700000" algn="tl">
                  <a:srgbClr val="FFFFFF"/>
                </a:outerShdw>
              </a:effectLst>
              <a:latin typeface="Times New Roman" panose="02020603050405020304" pitchFamily="18" charset="0"/>
            </a:endParaRPr>
          </a:p>
        </p:txBody>
      </p:sp>
      <p:sp>
        <p:nvSpPr>
          <p:cNvPr id="857091" name="Text Box 3">
            <a:extLst>
              <a:ext uri="{FF2B5EF4-FFF2-40B4-BE49-F238E27FC236}">
                <a16:creationId xmlns:a16="http://schemas.microsoft.com/office/drawing/2014/main" id="{41C3B063-2EF4-22C9-7094-580147B4578B}"/>
              </a:ext>
            </a:extLst>
          </p:cNvPr>
          <p:cNvSpPr txBox="1">
            <a:spLocks noChangeArrowheads="1"/>
          </p:cNvSpPr>
          <p:nvPr/>
        </p:nvSpPr>
        <p:spPr bwMode="auto">
          <a:xfrm>
            <a:off x="228600" y="76200"/>
            <a:ext cx="8237538"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effectLst>
                  <a:outerShdw blurRad="38100" dist="38100" dir="2700000" algn="tl">
                    <a:srgbClr val="C0C0C0"/>
                  </a:outerShdw>
                </a:effectLst>
                <a:latin typeface="Times" pitchFamily="18" charset="0"/>
              </a:rPr>
              <a:t>28-2   SIMPLE NETWORK MANAGEMENT</a:t>
            </a:r>
          </a:p>
          <a:p>
            <a:r>
              <a:rPr lang="en-US" altLang="en-US">
                <a:effectLst>
                  <a:outerShdw blurRad="38100" dist="38100" dir="2700000" algn="tl">
                    <a:srgbClr val="C0C0C0"/>
                  </a:outerShdw>
                </a:effectLst>
                <a:latin typeface="Times" pitchFamily="18" charset="0"/>
              </a:rPr>
              <a:t>           PROTOCOL (SNMP)</a:t>
            </a:r>
          </a:p>
        </p:txBody>
      </p:sp>
      <p:sp>
        <p:nvSpPr>
          <p:cNvPr id="857092" name="Text Box 4">
            <a:extLst>
              <a:ext uri="{FF2B5EF4-FFF2-40B4-BE49-F238E27FC236}">
                <a16:creationId xmlns:a16="http://schemas.microsoft.com/office/drawing/2014/main" id="{B0646EAB-AE03-99D2-EF35-24A6B9333AC6}"/>
              </a:ext>
            </a:extLst>
          </p:cNvPr>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sz="1800">
              <a:latin typeface="Times New Roman" panose="02020603050405020304" pitchFamily="18" charset="0"/>
            </a:endParaRPr>
          </a:p>
        </p:txBody>
      </p:sp>
      <p:sp>
        <p:nvSpPr>
          <p:cNvPr id="857093" name="Rectangle 5">
            <a:extLst>
              <a:ext uri="{FF2B5EF4-FFF2-40B4-BE49-F238E27FC236}">
                <a16:creationId xmlns:a16="http://schemas.microsoft.com/office/drawing/2014/main" id="{6F39147A-2F3B-9606-DFB2-30077F285BD6}"/>
              </a:ext>
            </a:extLst>
          </p:cNvPr>
          <p:cNvSpPr>
            <a:spLocks noChangeArrowheads="1"/>
          </p:cNvSpPr>
          <p:nvPr/>
        </p:nvSpPr>
        <p:spPr bwMode="auto">
          <a:xfrm>
            <a:off x="304800" y="1430338"/>
            <a:ext cx="8534400" cy="2227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r>
              <a:rPr lang="en-US" altLang="en-US" sz="2800" i="1">
                <a:effectLst>
                  <a:outerShdw blurRad="38100" dist="38100" dir="2700000" algn="tl">
                    <a:srgbClr val="C0C0C0"/>
                  </a:outerShdw>
                </a:effectLst>
                <a:latin typeface="Times New Roman" panose="02020603050405020304" pitchFamily="18" charset="0"/>
              </a:rPr>
              <a:t>The Simple Network Management Protocol (SNMP) is a framework for managing devices in an internet using the TCP/IP protocol suite. It provides a set of fundamental operations for monitoring and maintaining an internet.</a:t>
            </a:r>
          </a:p>
        </p:txBody>
      </p:sp>
      <p:sp>
        <p:nvSpPr>
          <p:cNvPr id="857094" name="Rectangle 6">
            <a:extLst>
              <a:ext uri="{FF2B5EF4-FFF2-40B4-BE49-F238E27FC236}">
                <a16:creationId xmlns:a16="http://schemas.microsoft.com/office/drawing/2014/main" id="{4FF5CA27-E151-9A73-070C-BCF5066ED01B}"/>
              </a:ext>
            </a:extLst>
          </p:cNvPr>
          <p:cNvSpPr>
            <a:spLocks noChangeArrowheads="1"/>
          </p:cNvSpPr>
          <p:nvPr/>
        </p:nvSpPr>
        <p:spPr bwMode="auto">
          <a:xfrm>
            <a:off x="152400" y="4286250"/>
            <a:ext cx="6705600" cy="191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Clr>
                <a:schemeClr val="tx1"/>
              </a:buClr>
              <a:buSzPct val="117000"/>
              <a:buFont typeface="Wingdings" pitchFamily="2" charset="2"/>
              <a:buNone/>
            </a:pPr>
            <a:r>
              <a:rPr lang="en-US" altLang="en-US" sz="2400">
                <a:solidFill>
                  <a:srgbClr val="0033CC"/>
                </a:solidFill>
                <a:latin typeface="Times New Roman" panose="02020603050405020304" pitchFamily="18" charset="0"/>
              </a:rPr>
              <a:t>Concept</a:t>
            </a:r>
            <a:br>
              <a:rPr lang="fr-FR" altLang="en-US" sz="2400">
                <a:solidFill>
                  <a:srgbClr val="0033CC"/>
                </a:solidFill>
                <a:latin typeface="Times New Roman" panose="02020603050405020304" pitchFamily="18" charset="0"/>
              </a:rPr>
            </a:br>
            <a:r>
              <a:rPr lang="fr-FR" altLang="en-US" sz="2400">
                <a:solidFill>
                  <a:srgbClr val="0033CC"/>
                </a:solidFill>
                <a:latin typeface="Times New Roman" panose="02020603050405020304" pitchFamily="18" charset="0"/>
              </a:rPr>
              <a:t>Management Components</a:t>
            </a:r>
            <a:br>
              <a:rPr lang="fr-FR" altLang="en-US" sz="2400">
                <a:solidFill>
                  <a:srgbClr val="0033CC"/>
                </a:solidFill>
                <a:latin typeface="Times New Roman" panose="02020603050405020304" pitchFamily="18" charset="0"/>
              </a:rPr>
            </a:br>
            <a:r>
              <a:rPr lang="fr-FR" altLang="en-US" sz="2400">
                <a:solidFill>
                  <a:srgbClr val="0033CC"/>
                </a:solidFill>
                <a:latin typeface="Times New Roman" panose="02020603050405020304" pitchFamily="18" charset="0"/>
              </a:rPr>
              <a:t>Structure of Management Information (SMI)</a:t>
            </a:r>
          </a:p>
          <a:p>
            <a:pPr>
              <a:buClr>
                <a:schemeClr val="tx1"/>
              </a:buClr>
              <a:buSzPct val="117000"/>
              <a:buFont typeface="Wingdings" pitchFamily="2" charset="2"/>
              <a:buNone/>
            </a:pPr>
            <a:r>
              <a:rPr lang="en-US" altLang="en-US" sz="2400">
                <a:solidFill>
                  <a:srgbClr val="0033CC"/>
                </a:solidFill>
                <a:latin typeface="Times New Roman" panose="02020603050405020304" pitchFamily="18" charset="0"/>
              </a:rPr>
              <a:t>Management Information Base (MIB)</a:t>
            </a:r>
          </a:p>
          <a:p>
            <a:pPr>
              <a:buClr>
                <a:schemeClr val="tx1"/>
              </a:buClr>
              <a:buSzPct val="117000"/>
              <a:buFont typeface="Wingdings" pitchFamily="2" charset="2"/>
              <a:buNone/>
            </a:pPr>
            <a:r>
              <a:rPr lang="en-US" altLang="en-US" sz="2400">
                <a:solidFill>
                  <a:srgbClr val="0033CC"/>
                </a:solidFill>
                <a:latin typeface="Times New Roman" panose="02020603050405020304" pitchFamily="18" charset="0"/>
              </a:rPr>
              <a:t>SNMP</a:t>
            </a:r>
          </a:p>
        </p:txBody>
      </p:sp>
      <p:sp>
        <p:nvSpPr>
          <p:cNvPr id="857095" name="Text Box 7">
            <a:extLst>
              <a:ext uri="{FF2B5EF4-FFF2-40B4-BE49-F238E27FC236}">
                <a16:creationId xmlns:a16="http://schemas.microsoft.com/office/drawing/2014/main" id="{72CF60D7-52C3-103A-36F2-02CB9795B1E2}"/>
              </a:ext>
            </a:extLst>
          </p:cNvPr>
          <p:cNvSpPr txBox="1">
            <a:spLocks noChangeArrowheads="1"/>
          </p:cNvSpPr>
          <p:nvPr/>
        </p:nvSpPr>
        <p:spPr bwMode="auto">
          <a:xfrm>
            <a:off x="165100" y="3810000"/>
            <a:ext cx="48625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2800" i="1" u="sng">
                <a:solidFill>
                  <a:schemeClr val="hlink"/>
                </a:solidFill>
                <a:effectLst>
                  <a:outerShdw blurRad="38100" dist="38100" dir="2700000" algn="tl">
                    <a:srgbClr val="C0C0C0"/>
                  </a:outerShdw>
                </a:effectLst>
                <a:latin typeface="Times New Roman" panose="02020603050405020304" pitchFamily="18" charset="0"/>
              </a:rPr>
              <a:t>Topics discussed in this section: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CB1D338-7C64-1E1D-3B82-C20DD7FACEC7}"/>
              </a:ext>
            </a:extLst>
          </p:cNvPr>
          <p:cNvSpPr>
            <a:spLocks noGrp="1"/>
          </p:cNvSpPr>
          <p:nvPr>
            <p:ph type="sldNum" sz="quarter" idx="10"/>
          </p:nvPr>
        </p:nvSpPr>
        <p:spPr/>
        <p:txBody>
          <a:bodyPr/>
          <a:lstStyle/>
          <a:p>
            <a:r>
              <a:rPr lang="en-US" altLang="en-US"/>
              <a:t>28.</a:t>
            </a:r>
            <a:fld id="{7C81CDC0-A804-AE4A-AA68-5F07C9BFD413}" type="slidenum">
              <a:rPr lang="en-US" altLang="en-US"/>
              <a:pPr/>
              <a:t>5</a:t>
            </a:fld>
            <a:endParaRPr lang="en-US" altLang="en-US"/>
          </a:p>
        </p:txBody>
      </p:sp>
      <p:sp>
        <p:nvSpPr>
          <p:cNvPr id="860162" name="Line 2">
            <a:extLst>
              <a:ext uri="{FF2B5EF4-FFF2-40B4-BE49-F238E27FC236}">
                <a16:creationId xmlns:a16="http://schemas.microsoft.com/office/drawing/2014/main" id="{E955A499-E74A-9135-4F90-3A4041437C48}"/>
              </a:ext>
            </a:extLst>
          </p:cNvPr>
          <p:cNvSpPr>
            <a:spLocks noChangeShapeType="1"/>
          </p:cNvSpPr>
          <p:nvPr/>
        </p:nvSpPr>
        <p:spPr bwMode="auto">
          <a:xfrm>
            <a:off x="152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60163" name="Line 3">
            <a:extLst>
              <a:ext uri="{FF2B5EF4-FFF2-40B4-BE49-F238E27FC236}">
                <a16:creationId xmlns:a16="http://schemas.microsoft.com/office/drawing/2014/main" id="{083A89A9-F59A-8585-092E-D9740E57429A}"/>
              </a:ext>
            </a:extLst>
          </p:cNvPr>
          <p:cNvSpPr>
            <a:spLocks noChangeShapeType="1"/>
          </p:cNvSpPr>
          <p:nvPr/>
        </p:nvSpPr>
        <p:spPr bwMode="auto">
          <a:xfrm>
            <a:off x="152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60164" name="Text Box 4">
            <a:extLst>
              <a:ext uri="{FF2B5EF4-FFF2-40B4-BE49-F238E27FC236}">
                <a16:creationId xmlns:a16="http://schemas.microsoft.com/office/drawing/2014/main" id="{B43298EF-45CD-24CC-D015-2397B240A682}"/>
              </a:ext>
            </a:extLst>
          </p:cNvPr>
          <p:cNvSpPr txBox="1">
            <a:spLocks noChangeArrowheads="1"/>
          </p:cNvSpPr>
          <p:nvPr/>
        </p:nvSpPr>
        <p:spPr bwMode="auto">
          <a:xfrm>
            <a:off x="304800" y="762000"/>
            <a:ext cx="33813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28.2  </a:t>
            </a:r>
            <a:r>
              <a:rPr lang="en-US" altLang="en-US" sz="2000" i="1">
                <a:latin typeface="Times New Roman" panose="02020603050405020304" pitchFamily="18" charset="0"/>
              </a:rPr>
              <a:t>SNMP concept</a:t>
            </a:r>
          </a:p>
        </p:txBody>
      </p:sp>
      <p:sp>
        <p:nvSpPr>
          <p:cNvPr id="860165" name="Line 5">
            <a:extLst>
              <a:ext uri="{FF2B5EF4-FFF2-40B4-BE49-F238E27FC236}">
                <a16:creationId xmlns:a16="http://schemas.microsoft.com/office/drawing/2014/main" id="{CCEADFDD-E985-6FC1-9281-062D36E2F71E}"/>
              </a:ext>
            </a:extLst>
          </p:cNvPr>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60167" name="Picture 7">
            <a:extLst>
              <a:ext uri="{FF2B5EF4-FFF2-40B4-BE49-F238E27FC236}">
                <a16:creationId xmlns:a16="http://schemas.microsoft.com/office/drawing/2014/main" id="{1B8C0415-1AFE-8C0A-73CB-7B934611C6F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4113" y="2286000"/>
            <a:ext cx="6389687" cy="251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ABE3BD4-EB2D-92D5-AFA4-F2B33BE77048}"/>
              </a:ext>
            </a:extLst>
          </p:cNvPr>
          <p:cNvSpPr>
            <a:spLocks noGrp="1"/>
          </p:cNvSpPr>
          <p:nvPr>
            <p:ph type="sldNum" sz="quarter" idx="10"/>
          </p:nvPr>
        </p:nvSpPr>
        <p:spPr/>
        <p:txBody>
          <a:bodyPr/>
          <a:lstStyle/>
          <a:p>
            <a:r>
              <a:rPr lang="en-US" altLang="en-US"/>
              <a:t>28.</a:t>
            </a:r>
            <a:fld id="{AF359F34-E707-B545-A94F-52C890577D87}" type="slidenum">
              <a:rPr lang="en-US" altLang="en-US"/>
              <a:pPr/>
              <a:t>6</a:t>
            </a:fld>
            <a:endParaRPr lang="en-US" altLang="en-US"/>
          </a:p>
        </p:txBody>
      </p:sp>
      <p:sp>
        <p:nvSpPr>
          <p:cNvPr id="861186" name="Line 2">
            <a:extLst>
              <a:ext uri="{FF2B5EF4-FFF2-40B4-BE49-F238E27FC236}">
                <a16:creationId xmlns:a16="http://schemas.microsoft.com/office/drawing/2014/main" id="{EFC1646E-8A28-62CE-9FBF-FDD14DE557B3}"/>
              </a:ext>
            </a:extLst>
          </p:cNvPr>
          <p:cNvSpPr>
            <a:spLocks noChangeShapeType="1"/>
          </p:cNvSpPr>
          <p:nvPr/>
        </p:nvSpPr>
        <p:spPr bwMode="auto">
          <a:xfrm>
            <a:off x="152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61187" name="Line 3">
            <a:extLst>
              <a:ext uri="{FF2B5EF4-FFF2-40B4-BE49-F238E27FC236}">
                <a16:creationId xmlns:a16="http://schemas.microsoft.com/office/drawing/2014/main" id="{C647F191-7B04-E151-A30C-A5FE17520D8F}"/>
              </a:ext>
            </a:extLst>
          </p:cNvPr>
          <p:cNvSpPr>
            <a:spLocks noChangeShapeType="1"/>
          </p:cNvSpPr>
          <p:nvPr/>
        </p:nvSpPr>
        <p:spPr bwMode="auto">
          <a:xfrm>
            <a:off x="152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61188" name="Text Box 4">
            <a:extLst>
              <a:ext uri="{FF2B5EF4-FFF2-40B4-BE49-F238E27FC236}">
                <a16:creationId xmlns:a16="http://schemas.microsoft.com/office/drawing/2014/main" id="{9FDDB1A9-74FA-CB61-F9C0-4DA16CDF203F}"/>
              </a:ext>
            </a:extLst>
          </p:cNvPr>
          <p:cNvSpPr txBox="1">
            <a:spLocks noChangeArrowheads="1"/>
          </p:cNvSpPr>
          <p:nvPr/>
        </p:nvSpPr>
        <p:spPr bwMode="auto">
          <a:xfrm>
            <a:off x="304800" y="762000"/>
            <a:ext cx="7346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28.3  </a:t>
            </a:r>
            <a:r>
              <a:rPr lang="en-US" altLang="en-US" sz="2000" i="1">
                <a:latin typeface="Times New Roman" panose="02020603050405020304" pitchFamily="18" charset="0"/>
              </a:rPr>
              <a:t>Components of network management on the Internet</a:t>
            </a:r>
          </a:p>
        </p:txBody>
      </p:sp>
      <p:sp>
        <p:nvSpPr>
          <p:cNvPr id="861189" name="Line 5">
            <a:extLst>
              <a:ext uri="{FF2B5EF4-FFF2-40B4-BE49-F238E27FC236}">
                <a16:creationId xmlns:a16="http://schemas.microsoft.com/office/drawing/2014/main" id="{AF8BD9F6-73E5-6416-6553-EC4CAAE0055D}"/>
              </a:ext>
            </a:extLst>
          </p:cNvPr>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61190" name="Picture 6">
            <a:extLst>
              <a:ext uri="{FF2B5EF4-FFF2-40B4-BE49-F238E27FC236}">
                <a16:creationId xmlns:a16="http://schemas.microsoft.com/office/drawing/2014/main" id="{107E19DF-8DA3-B59F-C932-33E5557262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7575" y="2019300"/>
            <a:ext cx="7307263" cy="2817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C6C83AF-846E-360F-9D8D-A1B34162D3E2}"/>
              </a:ext>
            </a:extLst>
          </p:cNvPr>
          <p:cNvSpPr>
            <a:spLocks noGrp="1"/>
          </p:cNvSpPr>
          <p:nvPr>
            <p:ph type="sldNum" sz="quarter" idx="10"/>
          </p:nvPr>
        </p:nvSpPr>
        <p:spPr/>
        <p:txBody>
          <a:bodyPr/>
          <a:lstStyle/>
          <a:p>
            <a:r>
              <a:rPr lang="en-US" altLang="en-US"/>
              <a:t>28.</a:t>
            </a:r>
            <a:fld id="{31E6CC04-23EA-E345-A9D5-B9D36699079D}" type="slidenum">
              <a:rPr lang="en-US" altLang="en-US"/>
              <a:pPr/>
              <a:t>7</a:t>
            </a:fld>
            <a:endParaRPr lang="en-US" altLang="en-US"/>
          </a:p>
        </p:txBody>
      </p:sp>
      <p:sp>
        <p:nvSpPr>
          <p:cNvPr id="884738" name="Rectangle 2">
            <a:extLst>
              <a:ext uri="{FF2B5EF4-FFF2-40B4-BE49-F238E27FC236}">
                <a16:creationId xmlns:a16="http://schemas.microsoft.com/office/drawing/2014/main" id="{D71DB31F-015B-880D-2B3F-F2BA226A043F}"/>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84739" name="Rectangle 3">
            <a:extLst>
              <a:ext uri="{FF2B5EF4-FFF2-40B4-BE49-F238E27FC236}">
                <a16:creationId xmlns:a16="http://schemas.microsoft.com/office/drawing/2014/main" id="{80E9EBE9-D49D-F447-660A-2979661DC3D5}"/>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84740" name="Rectangle 4">
            <a:extLst>
              <a:ext uri="{FF2B5EF4-FFF2-40B4-BE49-F238E27FC236}">
                <a16:creationId xmlns:a16="http://schemas.microsoft.com/office/drawing/2014/main" id="{E50910DB-082D-CB55-84B3-F0512EAF6903}"/>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84741" name="Rectangle 5">
            <a:extLst>
              <a:ext uri="{FF2B5EF4-FFF2-40B4-BE49-F238E27FC236}">
                <a16:creationId xmlns:a16="http://schemas.microsoft.com/office/drawing/2014/main" id="{E3BD2028-1458-6B0A-67AA-213BD1ED7D6A}"/>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84742" name="Rectangle 6">
            <a:extLst>
              <a:ext uri="{FF2B5EF4-FFF2-40B4-BE49-F238E27FC236}">
                <a16:creationId xmlns:a16="http://schemas.microsoft.com/office/drawing/2014/main" id="{2CEA8C14-6015-C8CB-F9F8-E0D05538AC66}"/>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84743" name="Rectangle 7">
            <a:extLst>
              <a:ext uri="{FF2B5EF4-FFF2-40B4-BE49-F238E27FC236}">
                <a16:creationId xmlns:a16="http://schemas.microsoft.com/office/drawing/2014/main" id="{819E1717-387E-353D-F243-17DA11DBAE06}"/>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84744" name="Rectangle 8">
            <a:extLst>
              <a:ext uri="{FF2B5EF4-FFF2-40B4-BE49-F238E27FC236}">
                <a16:creationId xmlns:a16="http://schemas.microsoft.com/office/drawing/2014/main" id="{C53273E8-0EE8-2E00-B18F-60E1E64B31D9}"/>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84745" name="Line 9">
            <a:extLst>
              <a:ext uri="{FF2B5EF4-FFF2-40B4-BE49-F238E27FC236}">
                <a16:creationId xmlns:a16="http://schemas.microsoft.com/office/drawing/2014/main" id="{BD98E154-B26F-5AF3-1155-6EF372080716}"/>
              </a:ext>
            </a:extLst>
          </p:cNvPr>
          <p:cNvSpPr>
            <a:spLocks noChangeShapeType="1"/>
          </p:cNvSpPr>
          <p:nvPr/>
        </p:nvSpPr>
        <p:spPr bwMode="auto">
          <a:xfrm>
            <a:off x="457200" y="20574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84746" name="Line 10">
            <a:extLst>
              <a:ext uri="{FF2B5EF4-FFF2-40B4-BE49-F238E27FC236}">
                <a16:creationId xmlns:a16="http://schemas.microsoft.com/office/drawing/2014/main" id="{4749E159-B892-29CB-6381-D1264E867F10}"/>
              </a:ext>
            </a:extLst>
          </p:cNvPr>
          <p:cNvSpPr>
            <a:spLocks noChangeShapeType="1"/>
          </p:cNvSpPr>
          <p:nvPr/>
        </p:nvSpPr>
        <p:spPr bwMode="auto">
          <a:xfrm>
            <a:off x="458788" y="47244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84747" name="Rectangle 11">
            <a:extLst>
              <a:ext uri="{FF2B5EF4-FFF2-40B4-BE49-F238E27FC236}">
                <a16:creationId xmlns:a16="http://schemas.microsoft.com/office/drawing/2014/main" id="{8D253947-84B7-8920-0911-52FC77612F3B}"/>
              </a:ext>
            </a:extLst>
          </p:cNvPr>
          <p:cNvSpPr>
            <a:spLocks noChangeArrowheads="1"/>
          </p:cNvSpPr>
          <p:nvPr/>
        </p:nvSpPr>
        <p:spPr bwMode="auto">
          <a:xfrm>
            <a:off x="495300" y="2149475"/>
            <a:ext cx="8077200" cy="2528888"/>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a:t>SNMP defines the format of packets exchanged between a manager and</a:t>
            </a:r>
          </a:p>
          <a:p>
            <a:pPr algn="ctr"/>
            <a:r>
              <a:rPr lang="en-US" altLang="en-US"/>
              <a:t>an agent. It reads and changes the status (values) of objects (variables) </a:t>
            </a:r>
          </a:p>
          <a:p>
            <a:pPr algn="ctr"/>
            <a:r>
              <a:rPr lang="en-US" altLang="en-US"/>
              <a:t>in SNMP packets.</a:t>
            </a:r>
          </a:p>
        </p:txBody>
      </p:sp>
      <p:grpSp>
        <p:nvGrpSpPr>
          <p:cNvPr id="884748" name="Group 12">
            <a:extLst>
              <a:ext uri="{FF2B5EF4-FFF2-40B4-BE49-F238E27FC236}">
                <a16:creationId xmlns:a16="http://schemas.microsoft.com/office/drawing/2014/main" id="{01C82994-B985-8678-FDFF-1072A92FC335}"/>
              </a:ext>
            </a:extLst>
          </p:cNvPr>
          <p:cNvGrpSpPr>
            <a:grpSpLocks/>
          </p:cNvGrpSpPr>
          <p:nvPr/>
        </p:nvGrpSpPr>
        <p:grpSpPr bwMode="auto">
          <a:xfrm>
            <a:off x="457200" y="1447800"/>
            <a:ext cx="1143000" cy="566738"/>
            <a:chOff x="1200" y="1248"/>
            <a:chExt cx="720" cy="357"/>
          </a:xfrm>
        </p:grpSpPr>
        <p:pic>
          <p:nvPicPr>
            <p:cNvPr id="884749" name="Picture 13">
              <a:extLst>
                <a:ext uri="{FF2B5EF4-FFF2-40B4-BE49-F238E27FC236}">
                  <a16:creationId xmlns:a16="http://schemas.microsoft.com/office/drawing/2014/main" id="{3DB5CEE2-B9C3-0A2F-FFC9-AD7FE90F8F6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84750" name="Text Box 14">
              <a:extLst>
                <a:ext uri="{FF2B5EF4-FFF2-40B4-BE49-F238E27FC236}">
                  <a16:creationId xmlns:a16="http://schemas.microsoft.com/office/drawing/2014/main" id="{B3CFADC4-6442-816F-6453-E31BA25D53F5}"/>
                </a:ext>
              </a:extLst>
            </p:cNvPr>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i="1">
                  <a:solidFill>
                    <a:schemeClr val="hlink"/>
                  </a:solidFill>
                  <a:latin typeface="Times New Roman" panose="02020603050405020304" pitchFamily="18" charset="0"/>
                </a:rPr>
                <a:t>Note</a:t>
              </a: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21D2B09-5DD4-C887-5F2B-E03326BBFC91}"/>
              </a:ext>
            </a:extLst>
          </p:cNvPr>
          <p:cNvSpPr>
            <a:spLocks noGrp="1"/>
          </p:cNvSpPr>
          <p:nvPr>
            <p:ph type="sldNum" sz="quarter" idx="10"/>
          </p:nvPr>
        </p:nvSpPr>
        <p:spPr/>
        <p:txBody>
          <a:bodyPr/>
          <a:lstStyle/>
          <a:p>
            <a:r>
              <a:rPr lang="en-US" altLang="en-US"/>
              <a:t>28.</a:t>
            </a:r>
            <a:fld id="{D5F33FF5-9539-C84F-9596-F3341C84686E}" type="slidenum">
              <a:rPr lang="en-US" altLang="en-US"/>
              <a:pPr/>
              <a:t>8</a:t>
            </a:fld>
            <a:endParaRPr lang="en-US" altLang="en-US"/>
          </a:p>
        </p:txBody>
      </p:sp>
      <p:sp>
        <p:nvSpPr>
          <p:cNvPr id="885762" name="Rectangle 2">
            <a:extLst>
              <a:ext uri="{FF2B5EF4-FFF2-40B4-BE49-F238E27FC236}">
                <a16:creationId xmlns:a16="http://schemas.microsoft.com/office/drawing/2014/main" id="{0D96994A-892E-546A-3A31-7A38E9616222}"/>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85763" name="Rectangle 3">
            <a:extLst>
              <a:ext uri="{FF2B5EF4-FFF2-40B4-BE49-F238E27FC236}">
                <a16:creationId xmlns:a16="http://schemas.microsoft.com/office/drawing/2014/main" id="{5E201648-72B9-6D0C-5032-08EEC691E83E}"/>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85764" name="Rectangle 4">
            <a:extLst>
              <a:ext uri="{FF2B5EF4-FFF2-40B4-BE49-F238E27FC236}">
                <a16:creationId xmlns:a16="http://schemas.microsoft.com/office/drawing/2014/main" id="{CB4C05F6-F0A2-C88E-3DC5-6B0461D74962}"/>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85765" name="Rectangle 5">
            <a:extLst>
              <a:ext uri="{FF2B5EF4-FFF2-40B4-BE49-F238E27FC236}">
                <a16:creationId xmlns:a16="http://schemas.microsoft.com/office/drawing/2014/main" id="{7D5EDAEE-8625-B901-A9BF-0453B3724D8D}"/>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85766" name="Rectangle 6">
            <a:extLst>
              <a:ext uri="{FF2B5EF4-FFF2-40B4-BE49-F238E27FC236}">
                <a16:creationId xmlns:a16="http://schemas.microsoft.com/office/drawing/2014/main" id="{CDC1536C-95F5-B0DC-D611-04B3B3C1CDAC}"/>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85767" name="Rectangle 7">
            <a:extLst>
              <a:ext uri="{FF2B5EF4-FFF2-40B4-BE49-F238E27FC236}">
                <a16:creationId xmlns:a16="http://schemas.microsoft.com/office/drawing/2014/main" id="{6A3AC0BD-DED8-90DE-0A74-FF4E4A9FF36E}"/>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85768" name="Rectangle 8">
            <a:extLst>
              <a:ext uri="{FF2B5EF4-FFF2-40B4-BE49-F238E27FC236}">
                <a16:creationId xmlns:a16="http://schemas.microsoft.com/office/drawing/2014/main" id="{9EFF1AAF-6CCF-8105-4865-644B50876343}"/>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85769" name="Line 9">
            <a:extLst>
              <a:ext uri="{FF2B5EF4-FFF2-40B4-BE49-F238E27FC236}">
                <a16:creationId xmlns:a16="http://schemas.microsoft.com/office/drawing/2014/main" id="{A105286A-7949-0A7D-4645-6EFA63B2A8BB}"/>
              </a:ext>
            </a:extLst>
          </p:cNvPr>
          <p:cNvSpPr>
            <a:spLocks noChangeShapeType="1"/>
          </p:cNvSpPr>
          <p:nvPr/>
        </p:nvSpPr>
        <p:spPr bwMode="auto">
          <a:xfrm>
            <a:off x="457200" y="17526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85770" name="Line 10">
            <a:extLst>
              <a:ext uri="{FF2B5EF4-FFF2-40B4-BE49-F238E27FC236}">
                <a16:creationId xmlns:a16="http://schemas.microsoft.com/office/drawing/2014/main" id="{B9D9B0D9-AD6A-44AE-44E9-DCE94B4EEE29}"/>
              </a:ext>
            </a:extLst>
          </p:cNvPr>
          <p:cNvSpPr>
            <a:spLocks noChangeShapeType="1"/>
          </p:cNvSpPr>
          <p:nvPr/>
        </p:nvSpPr>
        <p:spPr bwMode="auto">
          <a:xfrm>
            <a:off x="458788" y="64008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85771" name="Rectangle 11">
            <a:extLst>
              <a:ext uri="{FF2B5EF4-FFF2-40B4-BE49-F238E27FC236}">
                <a16:creationId xmlns:a16="http://schemas.microsoft.com/office/drawing/2014/main" id="{6D1CBAD8-A825-1E71-0B23-B3E163844B3B}"/>
              </a:ext>
            </a:extLst>
          </p:cNvPr>
          <p:cNvSpPr>
            <a:spLocks noChangeArrowheads="1"/>
          </p:cNvSpPr>
          <p:nvPr/>
        </p:nvSpPr>
        <p:spPr bwMode="auto">
          <a:xfrm>
            <a:off x="495300" y="1844675"/>
            <a:ext cx="8077200" cy="4478338"/>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a:t>SMI defines the general rules for naming objects, defining object types (including</a:t>
            </a:r>
          </a:p>
          <a:p>
            <a:pPr algn="ctr"/>
            <a:r>
              <a:rPr lang="en-US" altLang="en-US"/>
              <a:t>range and length), and showing how to encode objects and values. SMI does not define the number of objects an entity should manage or name the objects to be managed or define the association between the objects and their values.</a:t>
            </a:r>
          </a:p>
        </p:txBody>
      </p:sp>
      <p:grpSp>
        <p:nvGrpSpPr>
          <p:cNvPr id="885772" name="Group 12">
            <a:extLst>
              <a:ext uri="{FF2B5EF4-FFF2-40B4-BE49-F238E27FC236}">
                <a16:creationId xmlns:a16="http://schemas.microsoft.com/office/drawing/2014/main" id="{8E84430E-D2C3-03EC-E78B-B0429F13535B}"/>
              </a:ext>
            </a:extLst>
          </p:cNvPr>
          <p:cNvGrpSpPr>
            <a:grpSpLocks/>
          </p:cNvGrpSpPr>
          <p:nvPr/>
        </p:nvGrpSpPr>
        <p:grpSpPr bwMode="auto">
          <a:xfrm>
            <a:off x="457200" y="1109663"/>
            <a:ext cx="1143000" cy="566737"/>
            <a:chOff x="1200" y="1248"/>
            <a:chExt cx="720" cy="357"/>
          </a:xfrm>
        </p:grpSpPr>
        <p:pic>
          <p:nvPicPr>
            <p:cNvPr id="885773" name="Picture 13">
              <a:extLst>
                <a:ext uri="{FF2B5EF4-FFF2-40B4-BE49-F238E27FC236}">
                  <a16:creationId xmlns:a16="http://schemas.microsoft.com/office/drawing/2014/main" id="{DDEAB582-CFD3-F582-6B08-0E5E0EAA3C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85774" name="Text Box 14">
              <a:extLst>
                <a:ext uri="{FF2B5EF4-FFF2-40B4-BE49-F238E27FC236}">
                  <a16:creationId xmlns:a16="http://schemas.microsoft.com/office/drawing/2014/main" id="{88F33600-7CD1-64D5-0943-56ADE447E63F}"/>
                </a:ext>
              </a:extLst>
            </p:cNvPr>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i="1">
                  <a:solidFill>
                    <a:schemeClr val="hlink"/>
                  </a:solidFill>
                  <a:latin typeface="Times New Roman" panose="02020603050405020304" pitchFamily="18" charset="0"/>
                </a:rPr>
                <a:t>Note</a:t>
              </a: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48FBC18-B11E-7ADE-B110-07FF5B91E481}"/>
              </a:ext>
            </a:extLst>
          </p:cNvPr>
          <p:cNvSpPr>
            <a:spLocks noGrp="1"/>
          </p:cNvSpPr>
          <p:nvPr>
            <p:ph type="sldNum" sz="quarter" idx="10"/>
          </p:nvPr>
        </p:nvSpPr>
        <p:spPr/>
        <p:txBody>
          <a:bodyPr/>
          <a:lstStyle/>
          <a:p>
            <a:r>
              <a:rPr lang="en-US" altLang="en-US"/>
              <a:t>28.</a:t>
            </a:r>
            <a:fld id="{B9930700-D175-474E-B384-ACABF53E208A}" type="slidenum">
              <a:rPr lang="en-US" altLang="en-US"/>
              <a:pPr/>
              <a:t>9</a:t>
            </a:fld>
            <a:endParaRPr lang="en-US" altLang="en-US"/>
          </a:p>
        </p:txBody>
      </p:sp>
      <p:sp>
        <p:nvSpPr>
          <p:cNvPr id="886786" name="Rectangle 2">
            <a:extLst>
              <a:ext uri="{FF2B5EF4-FFF2-40B4-BE49-F238E27FC236}">
                <a16:creationId xmlns:a16="http://schemas.microsoft.com/office/drawing/2014/main" id="{516D8181-DD00-11A5-A958-08DBABF3C4AA}"/>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86787" name="Rectangle 3">
            <a:extLst>
              <a:ext uri="{FF2B5EF4-FFF2-40B4-BE49-F238E27FC236}">
                <a16:creationId xmlns:a16="http://schemas.microsoft.com/office/drawing/2014/main" id="{5886D7CC-2C81-6C08-6D38-CB7B3D891B46}"/>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86788" name="Rectangle 4">
            <a:extLst>
              <a:ext uri="{FF2B5EF4-FFF2-40B4-BE49-F238E27FC236}">
                <a16:creationId xmlns:a16="http://schemas.microsoft.com/office/drawing/2014/main" id="{A0A1E060-C9CA-C649-D1E8-AA903746FBBF}"/>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86789" name="Rectangle 5">
            <a:extLst>
              <a:ext uri="{FF2B5EF4-FFF2-40B4-BE49-F238E27FC236}">
                <a16:creationId xmlns:a16="http://schemas.microsoft.com/office/drawing/2014/main" id="{22DFE928-F1F5-7E01-C87D-92171A929141}"/>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86790" name="Rectangle 6">
            <a:extLst>
              <a:ext uri="{FF2B5EF4-FFF2-40B4-BE49-F238E27FC236}">
                <a16:creationId xmlns:a16="http://schemas.microsoft.com/office/drawing/2014/main" id="{FC0B5E01-0ACA-2CA4-8B65-88AE5E92940C}"/>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86791" name="Rectangle 7">
            <a:extLst>
              <a:ext uri="{FF2B5EF4-FFF2-40B4-BE49-F238E27FC236}">
                <a16:creationId xmlns:a16="http://schemas.microsoft.com/office/drawing/2014/main" id="{0893430B-808C-8D26-396C-D5C361DFF951}"/>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86792" name="Rectangle 8">
            <a:extLst>
              <a:ext uri="{FF2B5EF4-FFF2-40B4-BE49-F238E27FC236}">
                <a16:creationId xmlns:a16="http://schemas.microsoft.com/office/drawing/2014/main" id="{3FB75AA0-79CF-AAEA-396D-3665A36D7626}"/>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86793" name="Line 9">
            <a:extLst>
              <a:ext uri="{FF2B5EF4-FFF2-40B4-BE49-F238E27FC236}">
                <a16:creationId xmlns:a16="http://schemas.microsoft.com/office/drawing/2014/main" id="{127DF65F-A49C-9382-1AC9-F64520DF6547}"/>
              </a:ext>
            </a:extLst>
          </p:cNvPr>
          <p:cNvSpPr>
            <a:spLocks noChangeShapeType="1"/>
          </p:cNvSpPr>
          <p:nvPr/>
        </p:nvSpPr>
        <p:spPr bwMode="auto">
          <a:xfrm>
            <a:off x="457200" y="22860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86794" name="Line 10">
            <a:extLst>
              <a:ext uri="{FF2B5EF4-FFF2-40B4-BE49-F238E27FC236}">
                <a16:creationId xmlns:a16="http://schemas.microsoft.com/office/drawing/2014/main" id="{4423C63A-2EB8-A23C-7D7D-28D3CB9D8E5A}"/>
              </a:ext>
            </a:extLst>
          </p:cNvPr>
          <p:cNvSpPr>
            <a:spLocks noChangeShapeType="1"/>
          </p:cNvSpPr>
          <p:nvPr/>
        </p:nvSpPr>
        <p:spPr bwMode="auto">
          <a:xfrm>
            <a:off x="458788" y="44958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86795" name="Rectangle 11">
            <a:extLst>
              <a:ext uri="{FF2B5EF4-FFF2-40B4-BE49-F238E27FC236}">
                <a16:creationId xmlns:a16="http://schemas.microsoft.com/office/drawing/2014/main" id="{F617FA68-A2EC-5BD3-9F84-83EF731A4718}"/>
              </a:ext>
            </a:extLst>
          </p:cNvPr>
          <p:cNvSpPr>
            <a:spLocks noChangeArrowheads="1"/>
          </p:cNvSpPr>
          <p:nvPr/>
        </p:nvSpPr>
        <p:spPr bwMode="auto">
          <a:xfrm>
            <a:off x="495300" y="2378075"/>
            <a:ext cx="8077200" cy="2041525"/>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a:t>MIB creates a collection of named objects, their types, and their relationships to each other</a:t>
            </a:r>
          </a:p>
          <a:p>
            <a:pPr algn="ctr"/>
            <a:r>
              <a:rPr lang="en-US" altLang="en-US"/>
              <a:t>in an entity to be managed.</a:t>
            </a:r>
          </a:p>
        </p:txBody>
      </p:sp>
      <p:grpSp>
        <p:nvGrpSpPr>
          <p:cNvPr id="886796" name="Group 12">
            <a:extLst>
              <a:ext uri="{FF2B5EF4-FFF2-40B4-BE49-F238E27FC236}">
                <a16:creationId xmlns:a16="http://schemas.microsoft.com/office/drawing/2014/main" id="{6C9DF81A-7737-AE36-3340-8E0918586946}"/>
              </a:ext>
            </a:extLst>
          </p:cNvPr>
          <p:cNvGrpSpPr>
            <a:grpSpLocks/>
          </p:cNvGrpSpPr>
          <p:nvPr/>
        </p:nvGrpSpPr>
        <p:grpSpPr bwMode="auto">
          <a:xfrm>
            <a:off x="457200" y="1600200"/>
            <a:ext cx="1143000" cy="566738"/>
            <a:chOff x="1200" y="1248"/>
            <a:chExt cx="720" cy="357"/>
          </a:xfrm>
        </p:grpSpPr>
        <p:pic>
          <p:nvPicPr>
            <p:cNvPr id="886797" name="Picture 13">
              <a:extLst>
                <a:ext uri="{FF2B5EF4-FFF2-40B4-BE49-F238E27FC236}">
                  <a16:creationId xmlns:a16="http://schemas.microsoft.com/office/drawing/2014/main" id="{C2BC24CA-1909-E80E-83C2-793790931EA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86798" name="Text Box 14">
              <a:extLst>
                <a:ext uri="{FF2B5EF4-FFF2-40B4-BE49-F238E27FC236}">
                  <a16:creationId xmlns:a16="http://schemas.microsoft.com/office/drawing/2014/main" id="{441D80BC-36CD-5816-B493-B591180041BA}"/>
                </a:ext>
              </a:extLst>
            </p:cNvPr>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i="1">
                  <a:solidFill>
                    <a:schemeClr val="hlink"/>
                  </a:solidFill>
                  <a:latin typeface="Times New Roman" panose="02020603050405020304" pitchFamily="18" charset="0"/>
                </a:rPr>
                <a:t>Note</a:t>
              </a:r>
            </a:p>
          </p:txBody>
        </p:sp>
      </p:grpSp>
    </p:spTree>
  </p:cSld>
  <p:clrMapOvr>
    <a:masterClrMapping/>
  </p:clrMapOvr>
</p:sld>
</file>

<file path=ppt/theme/theme1.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3200" b="1"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3200" b="1"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2595</TotalTime>
  <Words>918</Words>
  <Application>Microsoft Macintosh PowerPoint</Application>
  <PresentationFormat>On-screen Show (4:3)</PresentationFormat>
  <Paragraphs>155</Paragraphs>
  <Slides>39</Slides>
  <Notes>39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39</vt:i4>
      </vt:variant>
    </vt:vector>
  </HeadingPairs>
  <TitlesOfParts>
    <vt:vector size="46" baseType="lpstr">
      <vt:lpstr>Times New Roman</vt:lpstr>
      <vt:lpstr>Tahoma</vt:lpstr>
      <vt:lpstr>Wingdings</vt:lpstr>
      <vt:lpstr>Arial</vt:lpstr>
      <vt:lpstr>McGrawHill-Italic</vt:lpstr>
      <vt:lpstr>Times</vt:lpstr>
      <vt:lpstr>Blends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Valued Gateway Client</dc:creator>
  <cp:lastModifiedBy>Kanav Goyal</cp:lastModifiedBy>
  <cp:revision>163</cp:revision>
  <dcterms:created xsi:type="dcterms:W3CDTF">2000-01-15T04:50:39Z</dcterms:created>
  <dcterms:modified xsi:type="dcterms:W3CDTF">2025-08-23T14:58:09Z</dcterms:modified>
</cp:coreProperties>
</file>