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54"/>
  </p:notesMasterIdLst>
  <p:sldIdLst>
    <p:sldId id="796" r:id="rId2"/>
    <p:sldId id="752" r:id="rId3"/>
    <p:sldId id="721" r:id="rId4"/>
    <p:sldId id="780" r:id="rId5"/>
    <p:sldId id="781" r:id="rId6"/>
    <p:sldId id="535" r:id="rId7"/>
    <p:sldId id="782" r:id="rId8"/>
    <p:sldId id="761" r:id="rId9"/>
    <p:sldId id="753" r:id="rId10"/>
    <p:sldId id="754" r:id="rId11"/>
    <p:sldId id="755" r:id="rId12"/>
    <p:sldId id="756" r:id="rId13"/>
    <p:sldId id="757" r:id="rId14"/>
    <p:sldId id="758" r:id="rId15"/>
    <p:sldId id="759" r:id="rId16"/>
    <p:sldId id="760" r:id="rId17"/>
    <p:sldId id="746" r:id="rId18"/>
    <p:sldId id="762" r:id="rId19"/>
    <p:sldId id="763" r:id="rId20"/>
    <p:sldId id="764" r:id="rId21"/>
    <p:sldId id="765" r:id="rId22"/>
    <p:sldId id="747" r:id="rId23"/>
    <p:sldId id="748" r:id="rId24"/>
    <p:sldId id="766" r:id="rId25"/>
    <p:sldId id="783" r:id="rId26"/>
    <p:sldId id="767" r:id="rId27"/>
    <p:sldId id="768" r:id="rId28"/>
    <p:sldId id="784" r:id="rId29"/>
    <p:sldId id="769" r:id="rId30"/>
    <p:sldId id="785" r:id="rId31"/>
    <p:sldId id="786" r:id="rId32"/>
    <p:sldId id="787" r:id="rId33"/>
    <p:sldId id="789" r:id="rId34"/>
    <p:sldId id="790" r:id="rId35"/>
    <p:sldId id="791" r:id="rId36"/>
    <p:sldId id="795" r:id="rId37"/>
    <p:sldId id="749" r:id="rId38"/>
    <p:sldId id="770" r:id="rId39"/>
    <p:sldId id="771" r:id="rId40"/>
    <p:sldId id="794" r:id="rId41"/>
    <p:sldId id="792" r:id="rId42"/>
    <p:sldId id="750" r:id="rId43"/>
    <p:sldId id="772" r:id="rId44"/>
    <p:sldId id="793" r:id="rId45"/>
    <p:sldId id="751" r:id="rId46"/>
    <p:sldId id="773" r:id="rId47"/>
    <p:sldId id="774" r:id="rId48"/>
    <p:sldId id="775" r:id="rId49"/>
    <p:sldId id="776" r:id="rId50"/>
    <p:sldId id="777" r:id="rId51"/>
    <p:sldId id="778" r:id="rId52"/>
    <p:sldId id="779" r:id="rId5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7506" name="Rectangle 2">
            <a:extLst>
              <a:ext uri="{FF2B5EF4-FFF2-40B4-BE49-F238E27FC236}">
                <a16:creationId xmlns:a16="http://schemas.microsoft.com/office/drawing/2014/main" id="{081E6379-B018-71AE-7B96-64F0268F0E1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17507" name="Rectangle 3">
            <a:extLst>
              <a:ext uri="{FF2B5EF4-FFF2-40B4-BE49-F238E27FC236}">
                <a16:creationId xmlns:a16="http://schemas.microsoft.com/office/drawing/2014/main" id="{79733A9F-AC60-FB7D-7FCB-03F49C169E8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17508" name="Rectangle 4">
            <a:extLst>
              <a:ext uri="{FF2B5EF4-FFF2-40B4-BE49-F238E27FC236}">
                <a16:creationId xmlns:a16="http://schemas.microsoft.com/office/drawing/2014/main" id="{56AAD1A3-D32B-766E-BC58-A6B73EA01B38}"/>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7509" name="Rectangle 5">
            <a:extLst>
              <a:ext uri="{FF2B5EF4-FFF2-40B4-BE49-F238E27FC236}">
                <a16:creationId xmlns:a16="http://schemas.microsoft.com/office/drawing/2014/main" id="{A30AB47B-F53C-77DB-9E9C-E76D82E6E15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17510" name="Rectangle 6">
            <a:extLst>
              <a:ext uri="{FF2B5EF4-FFF2-40B4-BE49-F238E27FC236}">
                <a16:creationId xmlns:a16="http://schemas.microsoft.com/office/drawing/2014/main" id="{4BDCC0FF-72BA-8A8B-6E4F-A393325B5C0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17511" name="Rectangle 7">
            <a:extLst>
              <a:ext uri="{FF2B5EF4-FFF2-40B4-BE49-F238E27FC236}">
                <a16:creationId xmlns:a16="http://schemas.microsoft.com/office/drawing/2014/main" id="{2BFE8D1F-48A0-D0AC-B51B-02EF48A7D55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C5BDB4B8-4FB7-1246-857E-6C3F1B63C0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99F944-59FC-6114-47E8-B6BF796C6F26}"/>
              </a:ext>
            </a:extLst>
          </p:cNvPr>
          <p:cNvSpPr>
            <a:spLocks noGrp="1" noChangeArrowheads="1"/>
          </p:cNvSpPr>
          <p:nvPr>
            <p:ph type="sldNum" sz="quarter" idx="5"/>
          </p:nvPr>
        </p:nvSpPr>
        <p:spPr>
          <a:ln/>
        </p:spPr>
        <p:txBody>
          <a:bodyPr/>
          <a:lstStyle/>
          <a:p>
            <a:fld id="{F7469DBF-5B01-5949-A3B3-DA952252953A}" type="slidenum">
              <a:rPr lang="en-US" altLang="en-US"/>
              <a:pPr/>
              <a:t>1</a:t>
            </a:fld>
            <a:endParaRPr lang="en-US" altLang="en-US"/>
          </a:p>
        </p:txBody>
      </p:sp>
      <p:sp>
        <p:nvSpPr>
          <p:cNvPr id="972802" name="Rectangle 2">
            <a:extLst>
              <a:ext uri="{FF2B5EF4-FFF2-40B4-BE49-F238E27FC236}">
                <a16:creationId xmlns:a16="http://schemas.microsoft.com/office/drawing/2014/main" id="{6E766F66-15F9-C81F-AF85-F0F22D391B77}"/>
              </a:ext>
            </a:extLst>
          </p:cNvPr>
          <p:cNvSpPr>
            <a:spLocks noRot="1" noChangeArrowheads="1" noTextEdit="1"/>
          </p:cNvSpPr>
          <p:nvPr>
            <p:ph type="sldImg"/>
          </p:nvPr>
        </p:nvSpPr>
        <p:spPr>
          <a:ln/>
        </p:spPr>
      </p:sp>
      <p:sp>
        <p:nvSpPr>
          <p:cNvPr id="972803" name="Rectangle 3">
            <a:extLst>
              <a:ext uri="{FF2B5EF4-FFF2-40B4-BE49-F238E27FC236}">
                <a16:creationId xmlns:a16="http://schemas.microsoft.com/office/drawing/2014/main" id="{940FE461-67AD-2CB2-87E2-2CDB213F13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36B082-85D5-CF56-1505-7A673D7C7B80}"/>
              </a:ext>
            </a:extLst>
          </p:cNvPr>
          <p:cNvSpPr>
            <a:spLocks noGrp="1" noChangeArrowheads="1"/>
          </p:cNvSpPr>
          <p:nvPr>
            <p:ph type="sldNum" sz="quarter" idx="5"/>
          </p:nvPr>
        </p:nvSpPr>
        <p:spPr>
          <a:ln/>
        </p:spPr>
        <p:txBody>
          <a:bodyPr/>
          <a:lstStyle/>
          <a:p>
            <a:fld id="{87B2D391-4FA2-7B40-B6B0-84A1FB15EFE0}" type="slidenum">
              <a:rPr lang="en-US" altLang="en-US"/>
              <a:pPr/>
              <a:t>10</a:t>
            </a:fld>
            <a:endParaRPr lang="en-US" altLang="en-US"/>
          </a:p>
        </p:txBody>
      </p:sp>
      <p:sp>
        <p:nvSpPr>
          <p:cNvPr id="927746" name="Rectangle 2">
            <a:extLst>
              <a:ext uri="{FF2B5EF4-FFF2-40B4-BE49-F238E27FC236}">
                <a16:creationId xmlns:a16="http://schemas.microsoft.com/office/drawing/2014/main" id="{F0E013AB-9F71-FEAB-E503-20925BFC9123}"/>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7F792F69-8A89-7C58-4BB9-2C9691A25C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5B91C1-8EC9-81D9-087B-03EC40F269E8}"/>
              </a:ext>
            </a:extLst>
          </p:cNvPr>
          <p:cNvSpPr>
            <a:spLocks noGrp="1" noChangeArrowheads="1"/>
          </p:cNvSpPr>
          <p:nvPr>
            <p:ph type="sldNum" sz="quarter" idx="5"/>
          </p:nvPr>
        </p:nvSpPr>
        <p:spPr>
          <a:ln/>
        </p:spPr>
        <p:txBody>
          <a:bodyPr/>
          <a:lstStyle/>
          <a:p>
            <a:fld id="{316AFACC-300A-7E4E-A615-87C987A139AC}" type="slidenum">
              <a:rPr lang="en-US" altLang="en-US"/>
              <a:pPr/>
              <a:t>11</a:t>
            </a:fld>
            <a:endParaRPr lang="en-US" altLang="en-US"/>
          </a:p>
        </p:txBody>
      </p:sp>
      <p:sp>
        <p:nvSpPr>
          <p:cNvPr id="928770" name="Rectangle 2">
            <a:extLst>
              <a:ext uri="{FF2B5EF4-FFF2-40B4-BE49-F238E27FC236}">
                <a16:creationId xmlns:a16="http://schemas.microsoft.com/office/drawing/2014/main" id="{2D9562D8-CB08-E1D7-A4E8-A1C24F1BB1BF}"/>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9B6B1938-A32E-6EE0-913B-DBA8F93B97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4D386B-7351-51C3-057F-152E5F7DA703}"/>
              </a:ext>
            </a:extLst>
          </p:cNvPr>
          <p:cNvSpPr>
            <a:spLocks noGrp="1" noChangeArrowheads="1"/>
          </p:cNvSpPr>
          <p:nvPr>
            <p:ph type="sldNum" sz="quarter" idx="5"/>
          </p:nvPr>
        </p:nvSpPr>
        <p:spPr>
          <a:ln/>
        </p:spPr>
        <p:txBody>
          <a:bodyPr/>
          <a:lstStyle/>
          <a:p>
            <a:fld id="{EC2D2C25-7019-7C44-95C6-47567128511E}" type="slidenum">
              <a:rPr lang="en-US" altLang="en-US"/>
              <a:pPr/>
              <a:t>12</a:t>
            </a:fld>
            <a:endParaRPr lang="en-US" altLang="en-US"/>
          </a:p>
        </p:txBody>
      </p:sp>
      <p:sp>
        <p:nvSpPr>
          <p:cNvPr id="929794" name="Rectangle 2">
            <a:extLst>
              <a:ext uri="{FF2B5EF4-FFF2-40B4-BE49-F238E27FC236}">
                <a16:creationId xmlns:a16="http://schemas.microsoft.com/office/drawing/2014/main" id="{A29B2D9C-E7BC-D120-A925-532FC24D0A13}"/>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F8F948F2-308A-0727-5670-5210D0BABF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9A5C0F-9128-13B2-E66E-0C0C655FCE60}"/>
              </a:ext>
            </a:extLst>
          </p:cNvPr>
          <p:cNvSpPr>
            <a:spLocks noGrp="1" noChangeArrowheads="1"/>
          </p:cNvSpPr>
          <p:nvPr>
            <p:ph type="sldNum" sz="quarter" idx="5"/>
          </p:nvPr>
        </p:nvSpPr>
        <p:spPr>
          <a:ln/>
        </p:spPr>
        <p:txBody>
          <a:bodyPr/>
          <a:lstStyle/>
          <a:p>
            <a:fld id="{A77D3D1E-9CC6-0F42-A365-D25B8C5C00FF}" type="slidenum">
              <a:rPr lang="en-US" altLang="en-US"/>
              <a:pPr/>
              <a:t>13</a:t>
            </a:fld>
            <a:endParaRPr lang="en-US" altLang="en-US"/>
          </a:p>
        </p:txBody>
      </p:sp>
      <p:sp>
        <p:nvSpPr>
          <p:cNvPr id="930818" name="Rectangle 2">
            <a:extLst>
              <a:ext uri="{FF2B5EF4-FFF2-40B4-BE49-F238E27FC236}">
                <a16:creationId xmlns:a16="http://schemas.microsoft.com/office/drawing/2014/main" id="{DA420F7D-B71A-1D62-E562-FA3D53BF1BF9}"/>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2B8E9FFA-4AC6-7868-A58F-573185709B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2E182E-ACF5-8CF8-E6F3-90D1F86D5C34}"/>
              </a:ext>
            </a:extLst>
          </p:cNvPr>
          <p:cNvSpPr>
            <a:spLocks noGrp="1" noChangeArrowheads="1"/>
          </p:cNvSpPr>
          <p:nvPr>
            <p:ph type="sldNum" sz="quarter" idx="5"/>
          </p:nvPr>
        </p:nvSpPr>
        <p:spPr>
          <a:ln/>
        </p:spPr>
        <p:txBody>
          <a:bodyPr/>
          <a:lstStyle/>
          <a:p>
            <a:fld id="{376A572E-FFC9-E245-91AC-7A7193BB2FF9}" type="slidenum">
              <a:rPr lang="en-US" altLang="en-US"/>
              <a:pPr/>
              <a:t>14</a:t>
            </a:fld>
            <a:endParaRPr lang="en-US" altLang="en-US"/>
          </a:p>
        </p:txBody>
      </p:sp>
      <p:sp>
        <p:nvSpPr>
          <p:cNvPr id="931842" name="Rectangle 2">
            <a:extLst>
              <a:ext uri="{FF2B5EF4-FFF2-40B4-BE49-F238E27FC236}">
                <a16:creationId xmlns:a16="http://schemas.microsoft.com/office/drawing/2014/main" id="{2C70B668-BE2D-3177-D3FD-3519505A50AD}"/>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25BA336A-EF02-70DD-D4AE-F2DDB1D5D88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F9B26A-8C94-BE98-3157-7BB10B5B1AFE}"/>
              </a:ext>
            </a:extLst>
          </p:cNvPr>
          <p:cNvSpPr>
            <a:spLocks noGrp="1" noChangeArrowheads="1"/>
          </p:cNvSpPr>
          <p:nvPr>
            <p:ph type="sldNum" sz="quarter" idx="5"/>
          </p:nvPr>
        </p:nvSpPr>
        <p:spPr>
          <a:ln/>
        </p:spPr>
        <p:txBody>
          <a:bodyPr/>
          <a:lstStyle/>
          <a:p>
            <a:fld id="{5403821C-32F6-CE4E-9313-A4E9FBC59238}" type="slidenum">
              <a:rPr lang="en-US" altLang="en-US"/>
              <a:pPr/>
              <a:t>15</a:t>
            </a:fld>
            <a:endParaRPr lang="en-US" altLang="en-US"/>
          </a:p>
        </p:txBody>
      </p:sp>
      <p:sp>
        <p:nvSpPr>
          <p:cNvPr id="932866" name="Rectangle 2">
            <a:extLst>
              <a:ext uri="{FF2B5EF4-FFF2-40B4-BE49-F238E27FC236}">
                <a16:creationId xmlns:a16="http://schemas.microsoft.com/office/drawing/2014/main" id="{A385AFE6-C3EE-75D8-B047-7EA820A0580A}"/>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3D2E98D9-DC91-64E5-AB58-65C8CEE0B4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0BF06A-FC63-1C60-0C11-AF3293B6DE74}"/>
              </a:ext>
            </a:extLst>
          </p:cNvPr>
          <p:cNvSpPr>
            <a:spLocks noGrp="1" noChangeArrowheads="1"/>
          </p:cNvSpPr>
          <p:nvPr>
            <p:ph type="sldNum" sz="quarter" idx="5"/>
          </p:nvPr>
        </p:nvSpPr>
        <p:spPr>
          <a:ln/>
        </p:spPr>
        <p:txBody>
          <a:bodyPr/>
          <a:lstStyle/>
          <a:p>
            <a:fld id="{C5A8590B-CFE6-4D44-B3B8-962CF9900AFC}" type="slidenum">
              <a:rPr lang="en-US" altLang="en-US"/>
              <a:pPr/>
              <a:t>16</a:t>
            </a:fld>
            <a:endParaRPr lang="en-US" altLang="en-US"/>
          </a:p>
        </p:txBody>
      </p:sp>
      <p:sp>
        <p:nvSpPr>
          <p:cNvPr id="933890" name="Rectangle 2">
            <a:extLst>
              <a:ext uri="{FF2B5EF4-FFF2-40B4-BE49-F238E27FC236}">
                <a16:creationId xmlns:a16="http://schemas.microsoft.com/office/drawing/2014/main" id="{6C3551B7-CF95-6B64-2B5D-2B2C70882FE0}"/>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7AA915FD-D98E-8EA2-D6FF-52CAA9B827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4782E8-8B62-B581-4144-261EDFAF3C87}"/>
              </a:ext>
            </a:extLst>
          </p:cNvPr>
          <p:cNvSpPr>
            <a:spLocks noGrp="1" noChangeArrowheads="1"/>
          </p:cNvSpPr>
          <p:nvPr>
            <p:ph type="sldNum" sz="quarter" idx="5"/>
          </p:nvPr>
        </p:nvSpPr>
        <p:spPr>
          <a:ln/>
        </p:spPr>
        <p:txBody>
          <a:bodyPr/>
          <a:lstStyle/>
          <a:p>
            <a:fld id="{3E96CCAC-7110-954C-9522-211FA2FCD20E}" type="slidenum">
              <a:rPr lang="en-US" altLang="en-US"/>
              <a:pPr/>
              <a:t>17</a:t>
            </a:fld>
            <a:endParaRPr lang="en-US" altLang="en-US"/>
          </a:p>
        </p:txBody>
      </p:sp>
      <p:sp>
        <p:nvSpPr>
          <p:cNvPr id="934914" name="Rectangle 2">
            <a:extLst>
              <a:ext uri="{FF2B5EF4-FFF2-40B4-BE49-F238E27FC236}">
                <a16:creationId xmlns:a16="http://schemas.microsoft.com/office/drawing/2014/main" id="{854511D7-3AC6-4EE3-8316-8CF2BF414565}"/>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F597D789-4BD3-8B05-02F8-F88EC890D4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30B83F-7E2C-DA4C-49A3-3918DAB06B8A}"/>
              </a:ext>
            </a:extLst>
          </p:cNvPr>
          <p:cNvSpPr>
            <a:spLocks noGrp="1" noChangeArrowheads="1"/>
          </p:cNvSpPr>
          <p:nvPr>
            <p:ph type="sldNum" sz="quarter" idx="5"/>
          </p:nvPr>
        </p:nvSpPr>
        <p:spPr>
          <a:ln/>
        </p:spPr>
        <p:txBody>
          <a:bodyPr/>
          <a:lstStyle/>
          <a:p>
            <a:fld id="{CD4F3A15-9565-9E4A-A5C4-30BB01C06486}" type="slidenum">
              <a:rPr lang="en-US" altLang="en-US"/>
              <a:pPr/>
              <a:t>18</a:t>
            </a:fld>
            <a:endParaRPr lang="en-US" altLang="en-US"/>
          </a:p>
        </p:txBody>
      </p:sp>
      <p:sp>
        <p:nvSpPr>
          <p:cNvPr id="935938" name="Rectangle 2">
            <a:extLst>
              <a:ext uri="{FF2B5EF4-FFF2-40B4-BE49-F238E27FC236}">
                <a16:creationId xmlns:a16="http://schemas.microsoft.com/office/drawing/2014/main" id="{63524F54-AB7D-D718-9E11-B7E405903564}"/>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9BD32CC0-5E68-CBCC-0099-FF10FD805D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400AF3-EDF2-0DEC-7EA1-EDD5D23A3766}"/>
              </a:ext>
            </a:extLst>
          </p:cNvPr>
          <p:cNvSpPr>
            <a:spLocks noGrp="1" noChangeArrowheads="1"/>
          </p:cNvSpPr>
          <p:nvPr>
            <p:ph type="sldNum" sz="quarter" idx="5"/>
          </p:nvPr>
        </p:nvSpPr>
        <p:spPr>
          <a:ln/>
        </p:spPr>
        <p:txBody>
          <a:bodyPr/>
          <a:lstStyle/>
          <a:p>
            <a:fld id="{415F31CF-5A77-DA4D-B579-1412D402A199}" type="slidenum">
              <a:rPr lang="en-US" altLang="en-US"/>
              <a:pPr/>
              <a:t>19</a:t>
            </a:fld>
            <a:endParaRPr lang="en-US" altLang="en-US"/>
          </a:p>
        </p:txBody>
      </p:sp>
      <p:sp>
        <p:nvSpPr>
          <p:cNvPr id="936962" name="Rectangle 2">
            <a:extLst>
              <a:ext uri="{FF2B5EF4-FFF2-40B4-BE49-F238E27FC236}">
                <a16:creationId xmlns:a16="http://schemas.microsoft.com/office/drawing/2014/main" id="{5C8706B4-58E2-7E94-E79A-DF7C6A44F5AD}"/>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88257C52-B908-F0A9-03F5-77E5C4AAA1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C10495-F744-B956-6CA4-DF9060A2E14F}"/>
              </a:ext>
            </a:extLst>
          </p:cNvPr>
          <p:cNvSpPr>
            <a:spLocks noGrp="1" noChangeArrowheads="1"/>
          </p:cNvSpPr>
          <p:nvPr>
            <p:ph type="sldNum" sz="quarter" idx="5"/>
          </p:nvPr>
        </p:nvSpPr>
        <p:spPr>
          <a:ln/>
        </p:spPr>
        <p:txBody>
          <a:bodyPr/>
          <a:lstStyle/>
          <a:p>
            <a:fld id="{5B87E35B-EC6E-F148-8BDC-E97B807B3C32}" type="slidenum">
              <a:rPr lang="en-US" altLang="en-US"/>
              <a:pPr/>
              <a:t>2</a:t>
            </a:fld>
            <a:endParaRPr lang="en-US" altLang="en-US"/>
          </a:p>
        </p:txBody>
      </p:sp>
      <p:sp>
        <p:nvSpPr>
          <p:cNvPr id="919554" name="Rectangle 2">
            <a:extLst>
              <a:ext uri="{FF2B5EF4-FFF2-40B4-BE49-F238E27FC236}">
                <a16:creationId xmlns:a16="http://schemas.microsoft.com/office/drawing/2014/main" id="{59B5D0BA-B72D-5E30-7A3A-8AD2E21399B2}"/>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B26ABB4F-BBC6-5F1F-98DE-5A5510A567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CF6543-285A-1408-0CBA-E27AC7C38FD6}"/>
              </a:ext>
            </a:extLst>
          </p:cNvPr>
          <p:cNvSpPr>
            <a:spLocks noGrp="1" noChangeArrowheads="1"/>
          </p:cNvSpPr>
          <p:nvPr>
            <p:ph type="sldNum" sz="quarter" idx="5"/>
          </p:nvPr>
        </p:nvSpPr>
        <p:spPr>
          <a:ln/>
        </p:spPr>
        <p:txBody>
          <a:bodyPr/>
          <a:lstStyle/>
          <a:p>
            <a:fld id="{3781A236-FFA3-2A42-B391-D46866B634BC}" type="slidenum">
              <a:rPr lang="en-US" altLang="en-US"/>
              <a:pPr/>
              <a:t>20</a:t>
            </a:fld>
            <a:endParaRPr lang="en-US" altLang="en-US"/>
          </a:p>
        </p:txBody>
      </p:sp>
      <p:sp>
        <p:nvSpPr>
          <p:cNvPr id="937986" name="Rectangle 2">
            <a:extLst>
              <a:ext uri="{FF2B5EF4-FFF2-40B4-BE49-F238E27FC236}">
                <a16:creationId xmlns:a16="http://schemas.microsoft.com/office/drawing/2014/main" id="{4A8C3870-BDC6-DD26-E45F-9654967383DA}"/>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76D69757-D26C-4BD3-7A1F-2913DA0D88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7CB44B-B4B8-6B9D-C965-D342A8ECB3CE}"/>
              </a:ext>
            </a:extLst>
          </p:cNvPr>
          <p:cNvSpPr>
            <a:spLocks noGrp="1" noChangeArrowheads="1"/>
          </p:cNvSpPr>
          <p:nvPr>
            <p:ph type="sldNum" sz="quarter" idx="5"/>
          </p:nvPr>
        </p:nvSpPr>
        <p:spPr>
          <a:ln/>
        </p:spPr>
        <p:txBody>
          <a:bodyPr/>
          <a:lstStyle/>
          <a:p>
            <a:fld id="{67A87EBA-D2EE-8549-8558-FB01FA4AC5E5}" type="slidenum">
              <a:rPr lang="en-US" altLang="en-US"/>
              <a:pPr/>
              <a:t>21</a:t>
            </a:fld>
            <a:endParaRPr lang="en-US" altLang="en-US"/>
          </a:p>
        </p:txBody>
      </p:sp>
      <p:sp>
        <p:nvSpPr>
          <p:cNvPr id="939010" name="Rectangle 2">
            <a:extLst>
              <a:ext uri="{FF2B5EF4-FFF2-40B4-BE49-F238E27FC236}">
                <a16:creationId xmlns:a16="http://schemas.microsoft.com/office/drawing/2014/main" id="{4FD049E8-2D61-6F5B-85DB-FDCDAA2C9A9A}"/>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0D63A714-FF38-F7EA-A7FA-021C3F0FC0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49D62F-C632-3519-4279-CA928F8E42C1}"/>
              </a:ext>
            </a:extLst>
          </p:cNvPr>
          <p:cNvSpPr>
            <a:spLocks noGrp="1" noChangeArrowheads="1"/>
          </p:cNvSpPr>
          <p:nvPr>
            <p:ph type="sldNum" sz="quarter" idx="5"/>
          </p:nvPr>
        </p:nvSpPr>
        <p:spPr>
          <a:ln/>
        </p:spPr>
        <p:txBody>
          <a:bodyPr/>
          <a:lstStyle/>
          <a:p>
            <a:fld id="{FBF92249-7466-714B-BEFA-6C04AB4295CD}" type="slidenum">
              <a:rPr lang="en-US" altLang="en-US"/>
              <a:pPr/>
              <a:t>22</a:t>
            </a:fld>
            <a:endParaRPr lang="en-US" altLang="en-US"/>
          </a:p>
        </p:txBody>
      </p:sp>
      <p:sp>
        <p:nvSpPr>
          <p:cNvPr id="940034" name="Rectangle 2">
            <a:extLst>
              <a:ext uri="{FF2B5EF4-FFF2-40B4-BE49-F238E27FC236}">
                <a16:creationId xmlns:a16="http://schemas.microsoft.com/office/drawing/2014/main" id="{2EB2E865-389B-326C-916C-266EC2F34CE9}"/>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11FF87AF-BB45-F64E-2FAF-469AF80C65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961549-6F67-0CEF-AE9F-406BC0DE9EA1}"/>
              </a:ext>
            </a:extLst>
          </p:cNvPr>
          <p:cNvSpPr>
            <a:spLocks noGrp="1" noChangeArrowheads="1"/>
          </p:cNvSpPr>
          <p:nvPr>
            <p:ph type="sldNum" sz="quarter" idx="5"/>
          </p:nvPr>
        </p:nvSpPr>
        <p:spPr>
          <a:ln/>
        </p:spPr>
        <p:txBody>
          <a:bodyPr/>
          <a:lstStyle/>
          <a:p>
            <a:fld id="{0A3894E3-F7E4-AA42-AE62-5AFCBF1FC420}" type="slidenum">
              <a:rPr lang="en-US" altLang="en-US"/>
              <a:pPr/>
              <a:t>23</a:t>
            </a:fld>
            <a:endParaRPr lang="en-US" altLang="en-US"/>
          </a:p>
        </p:txBody>
      </p:sp>
      <p:sp>
        <p:nvSpPr>
          <p:cNvPr id="941058" name="Rectangle 2">
            <a:extLst>
              <a:ext uri="{FF2B5EF4-FFF2-40B4-BE49-F238E27FC236}">
                <a16:creationId xmlns:a16="http://schemas.microsoft.com/office/drawing/2014/main" id="{9A343894-677B-24BE-EA56-8CE17F2A852C}"/>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99D2AA4A-CE65-F708-1F4A-BC47C812B2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E01321-3F57-3BE0-5266-48444A939432}"/>
              </a:ext>
            </a:extLst>
          </p:cNvPr>
          <p:cNvSpPr>
            <a:spLocks noGrp="1" noChangeArrowheads="1"/>
          </p:cNvSpPr>
          <p:nvPr>
            <p:ph type="sldNum" sz="quarter" idx="5"/>
          </p:nvPr>
        </p:nvSpPr>
        <p:spPr>
          <a:ln/>
        </p:spPr>
        <p:txBody>
          <a:bodyPr/>
          <a:lstStyle/>
          <a:p>
            <a:fld id="{FEC8D449-9B42-7448-A6DA-C2C4FA7E84E3}" type="slidenum">
              <a:rPr lang="en-US" altLang="en-US"/>
              <a:pPr/>
              <a:t>24</a:t>
            </a:fld>
            <a:endParaRPr lang="en-US" altLang="en-US"/>
          </a:p>
        </p:txBody>
      </p:sp>
      <p:sp>
        <p:nvSpPr>
          <p:cNvPr id="942082" name="Rectangle 2">
            <a:extLst>
              <a:ext uri="{FF2B5EF4-FFF2-40B4-BE49-F238E27FC236}">
                <a16:creationId xmlns:a16="http://schemas.microsoft.com/office/drawing/2014/main" id="{38F6C190-A5A3-2275-9845-1D6197F1A822}"/>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36E216F6-1519-A28C-CAFA-AD0BB604C1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04470C-E6F5-D7DC-0484-0EB79C3E3612}"/>
              </a:ext>
            </a:extLst>
          </p:cNvPr>
          <p:cNvSpPr>
            <a:spLocks noGrp="1" noChangeArrowheads="1"/>
          </p:cNvSpPr>
          <p:nvPr>
            <p:ph type="sldNum" sz="quarter" idx="5"/>
          </p:nvPr>
        </p:nvSpPr>
        <p:spPr>
          <a:ln/>
        </p:spPr>
        <p:txBody>
          <a:bodyPr/>
          <a:lstStyle/>
          <a:p>
            <a:fld id="{3AAC6013-A284-D645-917D-731D074B0367}" type="slidenum">
              <a:rPr lang="en-US" altLang="en-US"/>
              <a:pPr/>
              <a:t>25</a:t>
            </a:fld>
            <a:endParaRPr lang="en-US" altLang="en-US"/>
          </a:p>
        </p:txBody>
      </p:sp>
      <p:sp>
        <p:nvSpPr>
          <p:cNvPr id="943106" name="Rectangle 2">
            <a:extLst>
              <a:ext uri="{FF2B5EF4-FFF2-40B4-BE49-F238E27FC236}">
                <a16:creationId xmlns:a16="http://schemas.microsoft.com/office/drawing/2014/main" id="{0714F68D-75B6-070C-F0A1-3FE29F44DDBE}"/>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FB2778DD-BF75-D364-6DFB-ECEF1353B8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42E26D-EECC-50AC-4E32-03B14C2DE869}"/>
              </a:ext>
            </a:extLst>
          </p:cNvPr>
          <p:cNvSpPr>
            <a:spLocks noGrp="1" noChangeArrowheads="1"/>
          </p:cNvSpPr>
          <p:nvPr>
            <p:ph type="sldNum" sz="quarter" idx="5"/>
          </p:nvPr>
        </p:nvSpPr>
        <p:spPr>
          <a:ln/>
        </p:spPr>
        <p:txBody>
          <a:bodyPr/>
          <a:lstStyle/>
          <a:p>
            <a:fld id="{1E8ECBE7-BCE1-8246-81C6-E2239DB32030}" type="slidenum">
              <a:rPr lang="en-US" altLang="en-US"/>
              <a:pPr/>
              <a:t>26</a:t>
            </a:fld>
            <a:endParaRPr lang="en-US" altLang="en-US"/>
          </a:p>
        </p:txBody>
      </p:sp>
      <p:sp>
        <p:nvSpPr>
          <p:cNvPr id="944130" name="Rectangle 2">
            <a:extLst>
              <a:ext uri="{FF2B5EF4-FFF2-40B4-BE49-F238E27FC236}">
                <a16:creationId xmlns:a16="http://schemas.microsoft.com/office/drawing/2014/main" id="{AEA8219D-9209-4204-2BB8-F9472E4C3371}"/>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40917563-1F47-926F-0CDB-52A0B41AF8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890BE7-FC56-B6C6-20E6-B41FDB4F4E60}"/>
              </a:ext>
            </a:extLst>
          </p:cNvPr>
          <p:cNvSpPr>
            <a:spLocks noGrp="1" noChangeArrowheads="1"/>
          </p:cNvSpPr>
          <p:nvPr>
            <p:ph type="sldNum" sz="quarter" idx="5"/>
          </p:nvPr>
        </p:nvSpPr>
        <p:spPr>
          <a:ln/>
        </p:spPr>
        <p:txBody>
          <a:bodyPr/>
          <a:lstStyle/>
          <a:p>
            <a:fld id="{8EA7EF3C-9A3C-874C-A8AA-DF0623FACA89}" type="slidenum">
              <a:rPr lang="en-US" altLang="en-US"/>
              <a:pPr/>
              <a:t>27</a:t>
            </a:fld>
            <a:endParaRPr lang="en-US" altLang="en-US"/>
          </a:p>
        </p:txBody>
      </p:sp>
      <p:sp>
        <p:nvSpPr>
          <p:cNvPr id="945154" name="Rectangle 2">
            <a:extLst>
              <a:ext uri="{FF2B5EF4-FFF2-40B4-BE49-F238E27FC236}">
                <a16:creationId xmlns:a16="http://schemas.microsoft.com/office/drawing/2014/main" id="{CDE9145C-BF88-EDAB-5B9C-CCA0B2764D3B}"/>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6785DB79-EF09-6375-B919-80968BBB01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F20B54-6B7B-A720-D90A-89165A85F356}"/>
              </a:ext>
            </a:extLst>
          </p:cNvPr>
          <p:cNvSpPr>
            <a:spLocks noGrp="1" noChangeArrowheads="1"/>
          </p:cNvSpPr>
          <p:nvPr>
            <p:ph type="sldNum" sz="quarter" idx="5"/>
          </p:nvPr>
        </p:nvSpPr>
        <p:spPr>
          <a:ln/>
        </p:spPr>
        <p:txBody>
          <a:bodyPr/>
          <a:lstStyle/>
          <a:p>
            <a:fld id="{F856116B-051E-774E-85E9-1DD6F7B16C3A}" type="slidenum">
              <a:rPr lang="en-US" altLang="en-US"/>
              <a:pPr/>
              <a:t>28</a:t>
            </a:fld>
            <a:endParaRPr lang="en-US" altLang="en-US"/>
          </a:p>
        </p:txBody>
      </p:sp>
      <p:sp>
        <p:nvSpPr>
          <p:cNvPr id="946178" name="Rectangle 2">
            <a:extLst>
              <a:ext uri="{FF2B5EF4-FFF2-40B4-BE49-F238E27FC236}">
                <a16:creationId xmlns:a16="http://schemas.microsoft.com/office/drawing/2014/main" id="{85CFE8F3-2265-3F6B-3FAE-47412B07CF37}"/>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38A57082-58ED-507C-C109-A9DF16AF46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6F1C12-425C-9F33-FD54-4938E510FC32}"/>
              </a:ext>
            </a:extLst>
          </p:cNvPr>
          <p:cNvSpPr>
            <a:spLocks noGrp="1" noChangeArrowheads="1"/>
          </p:cNvSpPr>
          <p:nvPr>
            <p:ph type="sldNum" sz="quarter" idx="5"/>
          </p:nvPr>
        </p:nvSpPr>
        <p:spPr>
          <a:ln/>
        </p:spPr>
        <p:txBody>
          <a:bodyPr/>
          <a:lstStyle/>
          <a:p>
            <a:fld id="{6FAB6D75-2235-6549-A7BF-8A363E10098A}" type="slidenum">
              <a:rPr lang="en-US" altLang="en-US"/>
              <a:pPr/>
              <a:t>29</a:t>
            </a:fld>
            <a:endParaRPr lang="en-US" altLang="en-US"/>
          </a:p>
        </p:txBody>
      </p:sp>
      <p:sp>
        <p:nvSpPr>
          <p:cNvPr id="947202" name="Rectangle 2">
            <a:extLst>
              <a:ext uri="{FF2B5EF4-FFF2-40B4-BE49-F238E27FC236}">
                <a16:creationId xmlns:a16="http://schemas.microsoft.com/office/drawing/2014/main" id="{3910BCCC-BBEB-3039-25D1-AB8F25C9909B}"/>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7877F0F1-6826-4640-5DD5-9526A44855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886841-8FAE-E9DC-D48F-AF5A5402EAE6}"/>
              </a:ext>
            </a:extLst>
          </p:cNvPr>
          <p:cNvSpPr>
            <a:spLocks noGrp="1" noChangeArrowheads="1"/>
          </p:cNvSpPr>
          <p:nvPr>
            <p:ph type="sldNum" sz="quarter" idx="5"/>
          </p:nvPr>
        </p:nvSpPr>
        <p:spPr>
          <a:ln/>
        </p:spPr>
        <p:txBody>
          <a:bodyPr/>
          <a:lstStyle/>
          <a:p>
            <a:fld id="{550D4120-989E-5A45-BF15-1C5BAD59CE3D}" type="slidenum">
              <a:rPr lang="en-US" altLang="en-US"/>
              <a:pPr/>
              <a:t>3</a:t>
            </a:fld>
            <a:endParaRPr lang="en-US" altLang="en-US"/>
          </a:p>
        </p:txBody>
      </p:sp>
      <p:sp>
        <p:nvSpPr>
          <p:cNvPr id="920578" name="Rectangle 2">
            <a:extLst>
              <a:ext uri="{FF2B5EF4-FFF2-40B4-BE49-F238E27FC236}">
                <a16:creationId xmlns:a16="http://schemas.microsoft.com/office/drawing/2014/main" id="{80DEFF78-AE20-C726-75D6-899946DE3583}"/>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6C01EE57-3E5C-3972-A6AE-C763448A20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962258-777C-4770-6865-B1B4BAE59E71}"/>
              </a:ext>
            </a:extLst>
          </p:cNvPr>
          <p:cNvSpPr>
            <a:spLocks noGrp="1" noChangeArrowheads="1"/>
          </p:cNvSpPr>
          <p:nvPr>
            <p:ph type="sldNum" sz="quarter" idx="5"/>
          </p:nvPr>
        </p:nvSpPr>
        <p:spPr>
          <a:ln/>
        </p:spPr>
        <p:txBody>
          <a:bodyPr/>
          <a:lstStyle/>
          <a:p>
            <a:fld id="{F001F475-8D27-874D-97A5-F381B29A57AB}" type="slidenum">
              <a:rPr lang="en-US" altLang="en-US"/>
              <a:pPr/>
              <a:t>30</a:t>
            </a:fld>
            <a:endParaRPr lang="en-US" altLang="en-US"/>
          </a:p>
        </p:txBody>
      </p:sp>
      <p:sp>
        <p:nvSpPr>
          <p:cNvPr id="948226" name="Rectangle 2">
            <a:extLst>
              <a:ext uri="{FF2B5EF4-FFF2-40B4-BE49-F238E27FC236}">
                <a16:creationId xmlns:a16="http://schemas.microsoft.com/office/drawing/2014/main" id="{62F97D0B-6E0B-45C9-396D-09E6DEA42E88}"/>
              </a:ext>
            </a:extLst>
          </p:cNvPr>
          <p:cNvSpPr>
            <a:spLocks noRot="1" noChangeArrowheads="1" noTextEdit="1"/>
          </p:cNvSpPr>
          <p:nvPr>
            <p:ph type="sldImg"/>
          </p:nvPr>
        </p:nvSpPr>
        <p:spPr>
          <a:ln/>
        </p:spPr>
      </p:sp>
      <p:sp>
        <p:nvSpPr>
          <p:cNvPr id="948227" name="Rectangle 3">
            <a:extLst>
              <a:ext uri="{FF2B5EF4-FFF2-40B4-BE49-F238E27FC236}">
                <a16:creationId xmlns:a16="http://schemas.microsoft.com/office/drawing/2014/main" id="{3596F100-46A3-282F-3352-813BB52A08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9B7A29-A383-CC81-3B82-7C14D65256DE}"/>
              </a:ext>
            </a:extLst>
          </p:cNvPr>
          <p:cNvSpPr>
            <a:spLocks noGrp="1" noChangeArrowheads="1"/>
          </p:cNvSpPr>
          <p:nvPr>
            <p:ph type="sldNum" sz="quarter" idx="5"/>
          </p:nvPr>
        </p:nvSpPr>
        <p:spPr>
          <a:ln/>
        </p:spPr>
        <p:txBody>
          <a:bodyPr/>
          <a:lstStyle/>
          <a:p>
            <a:fld id="{E8DF1547-9D17-724F-B6C3-5E0D8E4539CD}" type="slidenum">
              <a:rPr lang="en-US" altLang="en-US"/>
              <a:pPr/>
              <a:t>31</a:t>
            </a:fld>
            <a:endParaRPr lang="en-US" altLang="en-US"/>
          </a:p>
        </p:txBody>
      </p:sp>
      <p:sp>
        <p:nvSpPr>
          <p:cNvPr id="949250" name="Rectangle 2">
            <a:extLst>
              <a:ext uri="{FF2B5EF4-FFF2-40B4-BE49-F238E27FC236}">
                <a16:creationId xmlns:a16="http://schemas.microsoft.com/office/drawing/2014/main" id="{32128361-7CF4-15B0-E214-7679CC5E8FA4}"/>
              </a:ext>
            </a:extLst>
          </p:cNvPr>
          <p:cNvSpPr>
            <a:spLocks noRot="1" noChangeArrowheads="1" noTextEdit="1"/>
          </p:cNvSpPr>
          <p:nvPr>
            <p:ph type="sldImg"/>
          </p:nvPr>
        </p:nvSpPr>
        <p:spPr>
          <a:ln/>
        </p:spPr>
      </p:sp>
      <p:sp>
        <p:nvSpPr>
          <p:cNvPr id="949251" name="Rectangle 3">
            <a:extLst>
              <a:ext uri="{FF2B5EF4-FFF2-40B4-BE49-F238E27FC236}">
                <a16:creationId xmlns:a16="http://schemas.microsoft.com/office/drawing/2014/main" id="{98B07763-6D5D-DE3C-8E65-4274EA5ADD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14DCE7-3F01-963E-9575-088CBC47AE07}"/>
              </a:ext>
            </a:extLst>
          </p:cNvPr>
          <p:cNvSpPr>
            <a:spLocks noGrp="1" noChangeArrowheads="1"/>
          </p:cNvSpPr>
          <p:nvPr>
            <p:ph type="sldNum" sz="quarter" idx="5"/>
          </p:nvPr>
        </p:nvSpPr>
        <p:spPr>
          <a:ln/>
        </p:spPr>
        <p:txBody>
          <a:bodyPr/>
          <a:lstStyle/>
          <a:p>
            <a:fld id="{995B1F71-B5FB-0A47-9DF9-EACC6A4FA297}" type="slidenum">
              <a:rPr lang="en-US" altLang="en-US"/>
              <a:pPr/>
              <a:t>32</a:t>
            </a:fld>
            <a:endParaRPr lang="en-US" altLang="en-US"/>
          </a:p>
        </p:txBody>
      </p:sp>
      <p:sp>
        <p:nvSpPr>
          <p:cNvPr id="950274" name="Rectangle 2">
            <a:extLst>
              <a:ext uri="{FF2B5EF4-FFF2-40B4-BE49-F238E27FC236}">
                <a16:creationId xmlns:a16="http://schemas.microsoft.com/office/drawing/2014/main" id="{A9165AC9-FA93-406C-A391-9B7563DCB70F}"/>
              </a:ext>
            </a:extLst>
          </p:cNvPr>
          <p:cNvSpPr>
            <a:spLocks noRot="1" noChangeArrowheads="1" noTextEdit="1"/>
          </p:cNvSpPr>
          <p:nvPr>
            <p:ph type="sldImg"/>
          </p:nvPr>
        </p:nvSpPr>
        <p:spPr>
          <a:ln/>
        </p:spPr>
      </p:sp>
      <p:sp>
        <p:nvSpPr>
          <p:cNvPr id="950275" name="Rectangle 3">
            <a:extLst>
              <a:ext uri="{FF2B5EF4-FFF2-40B4-BE49-F238E27FC236}">
                <a16:creationId xmlns:a16="http://schemas.microsoft.com/office/drawing/2014/main" id="{980260A5-D8A4-5F54-AE09-310F7965AA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5D600A-718B-201E-A5A8-FB2F27F8B980}"/>
              </a:ext>
            </a:extLst>
          </p:cNvPr>
          <p:cNvSpPr>
            <a:spLocks noGrp="1" noChangeArrowheads="1"/>
          </p:cNvSpPr>
          <p:nvPr>
            <p:ph type="sldNum" sz="quarter" idx="5"/>
          </p:nvPr>
        </p:nvSpPr>
        <p:spPr>
          <a:ln/>
        </p:spPr>
        <p:txBody>
          <a:bodyPr/>
          <a:lstStyle/>
          <a:p>
            <a:fld id="{4F37BFFB-3620-3440-B617-4A5647E963B4}" type="slidenum">
              <a:rPr lang="en-US" altLang="en-US"/>
              <a:pPr/>
              <a:t>33</a:t>
            </a:fld>
            <a:endParaRPr lang="en-US" altLang="en-US"/>
          </a:p>
        </p:txBody>
      </p:sp>
      <p:sp>
        <p:nvSpPr>
          <p:cNvPr id="951298" name="Rectangle 2">
            <a:extLst>
              <a:ext uri="{FF2B5EF4-FFF2-40B4-BE49-F238E27FC236}">
                <a16:creationId xmlns:a16="http://schemas.microsoft.com/office/drawing/2014/main" id="{A18CD980-8623-690A-B7A3-54F54E802778}"/>
              </a:ext>
            </a:extLst>
          </p:cNvPr>
          <p:cNvSpPr>
            <a:spLocks noRot="1" noChangeArrowheads="1" noTextEdit="1"/>
          </p:cNvSpPr>
          <p:nvPr>
            <p:ph type="sldImg"/>
          </p:nvPr>
        </p:nvSpPr>
        <p:spPr>
          <a:ln/>
        </p:spPr>
      </p:sp>
      <p:sp>
        <p:nvSpPr>
          <p:cNvPr id="951299" name="Rectangle 3">
            <a:extLst>
              <a:ext uri="{FF2B5EF4-FFF2-40B4-BE49-F238E27FC236}">
                <a16:creationId xmlns:a16="http://schemas.microsoft.com/office/drawing/2014/main" id="{5810C032-32A3-4D80-05FA-BF70CEE1E1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CE3E9A-FD9B-6514-9650-529D13C1DA98}"/>
              </a:ext>
            </a:extLst>
          </p:cNvPr>
          <p:cNvSpPr>
            <a:spLocks noGrp="1" noChangeArrowheads="1"/>
          </p:cNvSpPr>
          <p:nvPr>
            <p:ph type="sldNum" sz="quarter" idx="5"/>
          </p:nvPr>
        </p:nvSpPr>
        <p:spPr>
          <a:ln/>
        </p:spPr>
        <p:txBody>
          <a:bodyPr/>
          <a:lstStyle/>
          <a:p>
            <a:fld id="{1FF56F95-B2F5-F441-9A76-9528D1232B14}" type="slidenum">
              <a:rPr lang="en-US" altLang="en-US"/>
              <a:pPr/>
              <a:t>34</a:t>
            </a:fld>
            <a:endParaRPr lang="en-US" altLang="en-US"/>
          </a:p>
        </p:txBody>
      </p:sp>
      <p:sp>
        <p:nvSpPr>
          <p:cNvPr id="952322" name="Rectangle 2">
            <a:extLst>
              <a:ext uri="{FF2B5EF4-FFF2-40B4-BE49-F238E27FC236}">
                <a16:creationId xmlns:a16="http://schemas.microsoft.com/office/drawing/2014/main" id="{69C98391-D1FA-A5F6-C751-FC29225FEC27}"/>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DDB55656-3AC4-B999-83E1-95483304A5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A2C19C-F98B-3700-ECDE-FEC8B4868B36}"/>
              </a:ext>
            </a:extLst>
          </p:cNvPr>
          <p:cNvSpPr>
            <a:spLocks noGrp="1" noChangeArrowheads="1"/>
          </p:cNvSpPr>
          <p:nvPr>
            <p:ph type="sldNum" sz="quarter" idx="5"/>
          </p:nvPr>
        </p:nvSpPr>
        <p:spPr>
          <a:ln/>
        </p:spPr>
        <p:txBody>
          <a:bodyPr/>
          <a:lstStyle/>
          <a:p>
            <a:fld id="{B9F17C4C-1097-D24A-8B3D-F38110612070}" type="slidenum">
              <a:rPr lang="en-US" altLang="en-US"/>
              <a:pPr/>
              <a:t>35</a:t>
            </a:fld>
            <a:endParaRPr lang="en-US" altLang="en-US"/>
          </a:p>
        </p:txBody>
      </p:sp>
      <p:sp>
        <p:nvSpPr>
          <p:cNvPr id="953346" name="Rectangle 2">
            <a:extLst>
              <a:ext uri="{FF2B5EF4-FFF2-40B4-BE49-F238E27FC236}">
                <a16:creationId xmlns:a16="http://schemas.microsoft.com/office/drawing/2014/main" id="{C7A2B25F-2314-C368-2E26-518246D53A33}"/>
              </a:ext>
            </a:extLst>
          </p:cNvPr>
          <p:cNvSpPr>
            <a:spLocks noRot="1" noChangeArrowheads="1" noTextEdit="1"/>
          </p:cNvSpPr>
          <p:nvPr>
            <p:ph type="sldImg"/>
          </p:nvPr>
        </p:nvSpPr>
        <p:spPr>
          <a:ln/>
        </p:spPr>
      </p:sp>
      <p:sp>
        <p:nvSpPr>
          <p:cNvPr id="953347" name="Rectangle 3">
            <a:extLst>
              <a:ext uri="{FF2B5EF4-FFF2-40B4-BE49-F238E27FC236}">
                <a16:creationId xmlns:a16="http://schemas.microsoft.com/office/drawing/2014/main" id="{2E84D447-A837-5C74-838D-C333193637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7AE67D-897E-50DD-20F8-9C6F417797A6}"/>
              </a:ext>
            </a:extLst>
          </p:cNvPr>
          <p:cNvSpPr>
            <a:spLocks noGrp="1" noChangeArrowheads="1"/>
          </p:cNvSpPr>
          <p:nvPr>
            <p:ph type="sldNum" sz="quarter" idx="5"/>
          </p:nvPr>
        </p:nvSpPr>
        <p:spPr>
          <a:ln/>
        </p:spPr>
        <p:txBody>
          <a:bodyPr/>
          <a:lstStyle/>
          <a:p>
            <a:fld id="{A73EC4F1-C4C8-D54A-9053-12B58D3C815B}" type="slidenum">
              <a:rPr lang="en-US" altLang="en-US"/>
              <a:pPr/>
              <a:t>36</a:t>
            </a:fld>
            <a:endParaRPr lang="en-US" altLang="en-US"/>
          </a:p>
        </p:txBody>
      </p:sp>
      <p:sp>
        <p:nvSpPr>
          <p:cNvPr id="954370" name="Rectangle 2">
            <a:extLst>
              <a:ext uri="{FF2B5EF4-FFF2-40B4-BE49-F238E27FC236}">
                <a16:creationId xmlns:a16="http://schemas.microsoft.com/office/drawing/2014/main" id="{31F3115D-A818-8A8D-EA1B-AE1FFDD9FA2C}"/>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2CA4802E-B309-4AFE-98F5-FF016FB701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BF5103-CCAA-1330-ED78-6150CC0B4D92}"/>
              </a:ext>
            </a:extLst>
          </p:cNvPr>
          <p:cNvSpPr>
            <a:spLocks noGrp="1" noChangeArrowheads="1"/>
          </p:cNvSpPr>
          <p:nvPr>
            <p:ph type="sldNum" sz="quarter" idx="5"/>
          </p:nvPr>
        </p:nvSpPr>
        <p:spPr>
          <a:ln/>
        </p:spPr>
        <p:txBody>
          <a:bodyPr/>
          <a:lstStyle/>
          <a:p>
            <a:fld id="{54D235A1-E5D7-1E40-BB67-FC744278B118}" type="slidenum">
              <a:rPr lang="en-US" altLang="en-US"/>
              <a:pPr/>
              <a:t>37</a:t>
            </a:fld>
            <a:endParaRPr lang="en-US" altLang="en-US"/>
          </a:p>
        </p:txBody>
      </p:sp>
      <p:sp>
        <p:nvSpPr>
          <p:cNvPr id="955394" name="Rectangle 2">
            <a:extLst>
              <a:ext uri="{FF2B5EF4-FFF2-40B4-BE49-F238E27FC236}">
                <a16:creationId xmlns:a16="http://schemas.microsoft.com/office/drawing/2014/main" id="{7AF31003-0DA9-038A-7517-63A8957246D1}"/>
              </a:ext>
            </a:extLst>
          </p:cNvPr>
          <p:cNvSpPr>
            <a:spLocks noRot="1" noChangeArrowheads="1" noTextEdit="1"/>
          </p:cNvSpPr>
          <p:nvPr>
            <p:ph type="sldImg"/>
          </p:nvPr>
        </p:nvSpPr>
        <p:spPr>
          <a:ln/>
        </p:spPr>
      </p:sp>
      <p:sp>
        <p:nvSpPr>
          <p:cNvPr id="955395" name="Rectangle 3">
            <a:extLst>
              <a:ext uri="{FF2B5EF4-FFF2-40B4-BE49-F238E27FC236}">
                <a16:creationId xmlns:a16="http://schemas.microsoft.com/office/drawing/2014/main" id="{6302A4AC-1D45-B575-0187-E3D1BE385C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FB59579-A677-0283-62BB-D05601A1A7CC}"/>
              </a:ext>
            </a:extLst>
          </p:cNvPr>
          <p:cNvSpPr>
            <a:spLocks noGrp="1" noChangeArrowheads="1"/>
          </p:cNvSpPr>
          <p:nvPr>
            <p:ph type="sldNum" sz="quarter" idx="5"/>
          </p:nvPr>
        </p:nvSpPr>
        <p:spPr>
          <a:ln/>
        </p:spPr>
        <p:txBody>
          <a:bodyPr/>
          <a:lstStyle/>
          <a:p>
            <a:fld id="{5581599E-8B98-A64D-AC24-3C03409716FE}" type="slidenum">
              <a:rPr lang="en-US" altLang="en-US"/>
              <a:pPr/>
              <a:t>38</a:t>
            </a:fld>
            <a:endParaRPr lang="en-US" altLang="en-US"/>
          </a:p>
        </p:txBody>
      </p:sp>
      <p:sp>
        <p:nvSpPr>
          <p:cNvPr id="956418" name="Rectangle 2">
            <a:extLst>
              <a:ext uri="{FF2B5EF4-FFF2-40B4-BE49-F238E27FC236}">
                <a16:creationId xmlns:a16="http://schemas.microsoft.com/office/drawing/2014/main" id="{9DE8B605-BAD5-F640-806D-6C20C92A9805}"/>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1E21FF1C-A757-AE6B-7610-CB8D3758690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A2B897-732C-FA51-60D5-CC892B435AAD}"/>
              </a:ext>
            </a:extLst>
          </p:cNvPr>
          <p:cNvSpPr>
            <a:spLocks noGrp="1" noChangeArrowheads="1"/>
          </p:cNvSpPr>
          <p:nvPr>
            <p:ph type="sldNum" sz="quarter" idx="5"/>
          </p:nvPr>
        </p:nvSpPr>
        <p:spPr>
          <a:ln/>
        </p:spPr>
        <p:txBody>
          <a:bodyPr/>
          <a:lstStyle/>
          <a:p>
            <a:fld id="{40C1636A-6BFC-5D4B-B068-ED7C4778B909}" type="slidenum">
              <a:rPr lang="en-US" altLang="en-US"/>
              <a:pPr/>
              <a:t>39</a:t>
            </a:fld>
            <a:endParaRPr lang="en-US" altLang="en-US"/>
          </a:p>
        </p:txBody>
      </p:sp>
      <p:sp>
        <p:nvSpPr>
          <p:cNvPr id="957442" name="Rectangle 2">
            <a:extLst>
              <a:ext uri="{FF2B5EF4-FFF2-40B4-BE49-F238E27FC236}">
                <a16:creationId xmlns:a16="http://schemas.microsoft.com/office/drawing/2014/main" id="{1C1E8047-B747-2B47-72CE-C3DA124D0176}"/>
              </a:ext>
            </a:extLst>
          </p:cNvPr>
          <p:cNvSpPr>
            <a:spLocks noRot="1" noChangeArrowheads="1" noTextEdit="1"/>
          </p:cNvSpPr>
          <p:nvPr>
            <p:ph type="sldImg"/>
          </p:nvPr>
        </p:nvSpPr>
        <p:spPr>
          <a:ln/>
        </p:spPr>
      </p:sp>
      <p:sp>
        <p:nvSpPr>
          <p:cNvPr id="957443" name="Rectangle 3">
            <a:extLst>
              <a:ext uri="{FF2B5EF4-FFF2-40B4-BE49-F238E27FC236}">
                <a16:creationId xmlns:a16="http://schemas.microsoft.com/office/drawing/2014/main" id="{0069D665-C226-A834-060E-7A5FFD35DC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DC26E8-41B2-A565-13AC-A99FC63B15D3}"/>
              </a:ext>
            </a:extLst>
          </p:cNvPr>
          <p:cNvSpPr>
            <a:spLocks noGrp="1" noChangeArrowheads="1"/>
          </p:cNvSpPr>
          <p:nvPr>
            <p:ph type="sldNum" sz="quarter" idx="5"/>
          </p:nvPr>
        </p:nvSpPr>
        <p:spPr>
          <a:ln/>
        </p:spPr>
        <p:txBody>
          <a:bodyPr/>
          <a:lstStyle/>
          <a:p>
            <a:fld id="{58036A77-F2D4-654B-8113-E5F49A15DAB7}" type="slidenum">
              <a:rPr lang="en-US" altLang="en-US"/>
              <a:pPr/>
              <a:t>4</a:t>
            </a:fld>
            <a:endParaRPr lang="en-US" altLang="en-US"/>
          </a:p>
        </p:txBody>
      </p:sp>
      <p:sp>
        <p:nvSpPr>
          <p:cNvPr id="921602" name="Rectangle 2">
            <a:extLst>
              <a:ext uri="{FF2B5EF4-FFF2-40B4-BE49-F238E27FC236}">
                <a16:creationId xmlns:a16="http://schemas.microsoft.com/office/drawing/2014/main" id="{4898AC25-F7C6-8392-0D05-4EACF6419072}"/>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4EA3B1B3-6F08-B802-1FE5-40DC295F9C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F147D4-739E-DB49-B13E-072F748E4D04}"/>
              </a:ext>
            </a:extLst>
          </p:cNvPr>
          <p:cNvSpPr>
            <a:spLocks noGrp="1" noChangeArrowheads="1"/>
          </p:cNvSpPr>
          <p:nvPr>
            <p:ph type="sldNum" sz="quarter" idx="5"/>
          </p:nvPr>
        </p:nvSpPr>
        <p:spPr>
          <a:ln/>
        </p:spPr>
        <p:txBody>
          <a:bodyPr/>
          <a:lstStyle/>
          <a:p>
            <a:fld id="{17F97DFA-1AD1-9849-A8CB-F7ECDDDDE703}" type="slidenum">
              <a:rPr lang="en-US" altLang="en-US"/>
              <a:pPr/>
              <a:t>40</a:t>
            </a:fld>
            <a:endParaRPr lang="en-US" altLang="en-US"/>
          </a:p>
        </p:txBody>
      </p:sp>
      <p:sp>
        <p:nvSpPr>
          <p:cNvPr id="958466" name="Rectangle 2">
            <a:extLst>
              <a:ext uri="{FF2B5EF4-FFF2-40B4-BE49-F238E27FC236}">
                <a16:creationId xmlns:a16="http://schemas.microsoft.com/office/drawing/2014/main" id="{67AD515D-6C20-FB97-F64E-7A0134D4ED5C}"/>
              </a:ext>
            </a:extLst>
          </p:cNvPr>
          <p:cNvSpPr>
            <a:spLocks noRot="1" noChangeArrowheads="1" noTextEdit="1"/>
          </p:cNvSpPr>
          <p:nvPr>
            <p:ph type="sldImg"/>
          </p:nvPr>
        </p:nvSpPr>
        <p:spPr>
          <a:ln/>
        </p:spPr>
      </p:sp>
      <p:sp>
        <p:nvSpPr>
          <p:cNvPr id="958467" name="Rectangle 3">
            <a:extLst>
              <a:ext uri="{FF2B5EF4-FFF2-40B4-BE49-F238E27FC236}">
                <a16:creationId xmlns:a16="http://schemas.microsoft.com/office/drawing/2014/main" id="{2364FF26-5A4C-4C27-CC72-62F5D5276F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4BF17F-4C67-8AD4-D302-C90A3D67EAD9}"/>
              </a:ext>
            </a:extLst>
          </p:cNvPr>
          <p:cNvSpPr>
            <a:spLocks noGrp="1" noChangeArrowheads="1"/>
          </p:cNvSpPr>
          <p:nvPr>
            <p:ph type="sldNum" sz="quarter" idx="5"/>
          </p:nvPr>
        </p:nvSpPr>
        <p:spPr>
          <a:ln/>
        </p:spPr>
        <p:txBody>
          <a:bodyPr/>
          <a:lstStyle/>
          <a:p>
            <a:fld id="{70A6717A-8164-6B46-8F94-7B94A619B225}" type="slidenum">
              <a:rPr lang="en-US" altLang="en-US"/>
              <a:pPr/>
              <a:t>41</a:t>
            </a:fld>
            <a:endParaRPr lang="en-US" altLang="en-US"/>
          </a:p>
        </p:txBody>
      </p:sp>
      <p:sp>
        <p:nvSpPr>
          <p:cNvPr id="959490" name="Rectangle 2">
            <a:extLst>
              <a:ext uri="{FF2B5EF4-FFF2-40B4-BE49-F238E27FC236}">
                <a16:creationId xmlns:a16="http://schemas.microsoft.com/office/drawing/2014/main" id="{0F83EAC6-B86A-C1C9-BF27-CC2F3D85E5F2}"/>
              </a:ext>
            </a:extLst>
          </p:cNvPr>
          <p:cNvSpPr>
            <a:spLocks noRot="1" noChangeArrowheads="1" noTextEdit="1"/>
          </p:cNvSpPr>
          <p:nvPr>
            <p:ph type="sldImg"/>
          </p:nvPr>
        </p:nvSpPr>
        <p:spPr>
          <a:ln/>
        </p:spPr>
      </p:sp>
      <p:sp>
        <p:nvSpPr>
          <p:cNvPr id="959491" name="Rectangle 3">
            <a:extLst>
              <a:ext uri="{FF2B5EF4-FFF2-40B4-BE49-F238E27FC236}">
                <a16:creationId xmlns:a16="http://schemas.microsoft.com/office/drawing/2014/main" id="{492C42B7-C1D6-1C68-34F3-254876CEE8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0D2410-3686-3630-D62E-2D952BFCBDA9}"/>
              </a:ext>
            </a:extLst>
          </p:cNvPr>
          <p:cNvSpPr>
            <a:spLocks noGrp="1" noChangeArrowheads="1"/>
          </p:cNvSpPr>
          <p:nvPr>
            <p:ph type="sldNum" sz="quarter" idx="5"/>
          </p:nvPr>
        </p:nvSpPr>
        <p:spPr>
          <a:ln/>
        </p:spPr>
        <p:txBody>
          <a:bodyPr/>
          <a:lstStyle/>
          <a:p>
            <a:fld id="{9CA6DA22-0353-2448-9C65-B8597BC742B2}" type="slidenum">
              <a:rPr lang="en-US" altLang="en-US"/>
              <a:pPr/>
              <a:t>42</a:t>
            </a:fld>
            <a:endParaRPr lang="en-US" altLang="en-US"/>
          </a:p>
        </p:txBody>
      </p:sp>
      <p:sp>
        <p:nvSpPr>
          <p:cNvPr id="960514" name="Rectangle 2">
            <a:extLst>
              <a:ext uri="{FF2B5EF4-FFF2-40B4-BE49-F238E27FC236}">
                <a16:creationId xmlns:a16="http://schemas.microsoft.com/office/drawing/2014/main" id="{A5085AD1-7708-7C0C-43FA-9EA544E9FAC8}"/>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776083D5-EA1F-A196-EAD7-D6D4A30A9D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04085B-B812-A5AC-CC18-09138DD59FC0}"/>
              </a:ext>
            </a:extLst>
          </p:cNvPr>
          <p:cNvSpPr>
            <a:spLocks noGrp="1" noChangeArrowheads="1"/>
          </p:cNvSpPr>
          <p:nvPr>
            <p:ph type="sldNum" sz="quarter" idx="5"/>
          </p:nvPr>
        </p:nvSpPr>
        <p:spPr>
          <a:ln/>
        </p:spPr>
        <p:txBody>
          <a:bodyPr/>
          <a:lstStyle/>
          <a:p>
            <a:fld id="{179F536B-379C-5D4C-B4B1-7AA74C55E444}" type="slidenum">
              <a:rPr lang="en-US" altLang="en-US"/>
              <a:pPr/>
              <a:t>43</a:t>
            </a:fld>
            <a:endParaRPr lang="en-US" altLang="en-US"/>
          </a:p>
        </p:txBody>
      </p:sp>
      <p:sp>
        <p:nvSpPr>
          <p:cNvPr id="961538" name="Rectangle 2">
            <a:extLst>
              <a:ext uri="{FF2B5EF4-FFF2-40B4-BE49-F238E27FC236}">
                <a16:creationId xmlns:a16="http://schemas.microsoft.com/office/drawing/2014/main" id="{BA239171-F715-3136-E56C-885EF6EBA34A}"/>
              </a:ext>
            </a:extLst>
          </p:cNvPr>
          <p:cNvSpPr>
            <a:spLocks noRot="1" noChangeArrowheads="1" noTextEdit="1"/>
          </p:cNvSpPr>
          <p:nvPr>
            <p:ph type="sldImg"/>
          </p:nvPr>
        </p:nvSpPr>
        <p:spPr>
          <a:ln/>
        </p:spPr>
      </p:sp>
      <p:sp>
        <p:nvSpPr>
          <p:cNvPr id="961539" name="Rectangle 3">
            <a:extLst>
              <a:ext uri="{FF2B5EF4-FFF2-40B4-BE49-F238E27FC236}">
                <a16:creationId xmlns:a16="http://schemas.microsoft.com/office/drawing/2014/main" id="{4F3B6B0D-0745-A99C-12FC-EFD97A925F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B1FCE8-6775-0623-EB5F-DC50BF439A55}"/>
              </a:ext>
            </a:extLst>
          </p:cNvPr>
          <p:cNvSpPr>
            <a:spLocks noGrp="1" noChangeArrowheads="1"/>
          </p:cNvSpPr>
          <p:nvPr>
            <p:ph type="sldNum" sz="quarter" idx="5"/>
          </p:nvPr>
        </p:nvSpPr>
        <p:spPr>
          <a:ln/>
        </p:spPr>
        <p:txBody>
          <a:bodyPr/>
          <a:lstStyle/>
          <a:p>
            <a:fld id="{4E7D96A2-BD6D-0F44-B985-9621B2AB98A6}" type="slidenum">
              <a:rPr lang="en-US" altLang="en-US"/>
              <a:pPr/>
              <a:t>44</a:t>
            </a:fld>
            <a:endParaRPr lang="en-US" altLang="en-US"/>
          </a:p>
        </p:txBody>
      </p:sp>
      <p:sp>
        <p:nvSpPr>
          <p:cNvPr id="962562" name="Rectangle 2">
            <a:extLst>
              <a:ext uri="{FF2B5EF4-FFF2-40B4-BE49-F238E27FC236}">
                <a16:creationId xmlns:a16="http://schemas.microsoft.com/office/drawing/2014/main" id="{22F59C72-6955-A55B-0926-C7F6E4F282DC}"/>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52F08C37-96D4-460B-2F74-C46F437A89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D483B2A-DB7B-86B2-4D31-5A66AE8879C7}"/>
              </a:ext>
            </a:extLst>
          </p:cNvPr>
          <p:cNvSpPr>
            <a:spLocks noGrp="1" noChangeArrowheads="1"/>
          </p:cNvSpPr>
          <p:nvPr>
            <p:ph type="sldNum" sz="quarter" idx="5"/>
          </p:nvPr>
        </p:nvSpPr>
        <p:spPr>
          <a:ln/>
        </p:spPr>
        <p:txBody>
          <a:bodyPr/>
          <a:lstStyle/>
          <a:p>
            <a:fld id="{2E79CA61-1938-AF43-ABD6-36EA4A19469F}" type="slidenum">
              <a:rPr lang="en-US" altLang="en-US"/>
              <a:pPr/>
              <a:t>45</a:t>
            </a:fld>
            <a:endParaRPr lang="en-US" altLang="en-US"/>
          </a:p>
        </p:txBody>
      </p:sp>
      <p:sp>
        <p:nvSpPr>
          <p:cNvPr id="963586" name="Rectangle 2">
            <a:extLst>
              <a:ext uri="{FF2B5EF4-FFF2-40B4-BE49-F238E27FC236}">
                <a16:creationId xmlns:a16="http://schemas.microsoft.com/office/drawing/2014/main" id="{A02AB3EB-5780-9D08-FE30-3F0F840972E8}"/>
              </a:ext>
            </a:extLst>
          </p:cNvPr>
          <p:cNvSpPr>
            <a:spLocks noRot="1" noChangeArrowheads="1" noTextEdit="1"/>
          </p:cNvSpPr>
          <p:nvPr>
            <p:ph type="sldImg"/>
          </p:nvPr>
        </p:nvSpPr>
        <p:spPr>
          <a:ln/>
        </p:spPr>
      </p:sp>
      <p:sp>
        <p:nvSpPr>
          <p:cNvPr id="963587" name="Rectangle 3">
            <a:extLst>
              <a:ext uri="{FF2B5EF4-FFF2-40B4-BE49-F238E27FC236}">
                <a16:creationId xmlns:a16="http://schemas.microsoft.com/office/drawing/2014/main" id="{E83E58EB-B2FC-C020-18FE-F1F058CADB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642A10-16F3-9655-7625-2C74D23880BB}"/>
              </a:ext>
            </a:extLst>
          </p:cNvPr>
          <p:cNvSpPr>
            <a:spLocks noGrp="1" noChangeArrowheads="1"/>
          </p:cNvSpPr>
          <p:nvPr>
            <p:ph type="sldNum" sz="quarter" idx="5"/>
          </p:nvPr>
        </p:nvSpPr>
        <p:spPr>
          <a:ln/>
        </p:spPr>
        <p:txBody>
          <a:bodyPr/>
          <a:lstStyle/>
          <a:p>
            <a:fld id="{4BB5A750-3594-2948-9412-F4ECA486EC46}" type="slidenum">
              <a:rPr lang="en-US" altLang="en-US"/>
              <a:pPr/>
              <a:t>46</a:t>
            </a:fld>
            <a:endParaRPr lang="en-US" altLang="en-US"/>
          </a:p>
        </p:txBody>
      </p:sp>
      <p:sp>
        <p:nvSpPr>
          <p:cNvPr id="964610" name="Rectangle 2">
            <a:extLst>
              <a:ext uri="{FF2B5EF4-FFF2-40B4-BE49-F238E27FC236}">
                <a16:creationId xmlns:a16="http://schemas.microsoft.com/office/drawing/2014/main" id="{BE65418F-2E0C-F73B-84EC-D0571CCE10EE}"/>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64E83EF8-CAD5-19A3-B874-D68E2623DA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DA2A4B-B087-C7C4-437E-74CAC4A11141}"/>
              </a:ext>
            </a:extLst>
          </p:cNvPr>
          <p:cNvSpPr>
            <a:spLocks noGrp="1" noChangeArrowheads="1"/>
          </p:cNvSpPr>
          <p:nvPr>
            <p:ph type="sldNum" sz="quarter" idx="5"/>
          </p:nvPr>
        </p:nvSpPr>
        <p:spPr>
          <a:ln/>
        </p:spPr>
        <p:txBody>
          <a:bodyPr/>
          <a:lstStyle/>
          <a:p>
            <a:fld id="{2614BA67-FDFB-D443-A72C-4853D20BC366}" type="slidenum">
              <a:rPr lang="en-US" altLang="en-US"/>
              <a:pPr/>
              <a:t>47</a:t>
            </a:fld>
            <a:endParaRPr lang="en-US" altLang="en-US"/>
          </a:p>
        </p:txBody>
      </p:sp>
      <p:sp>
        <p:nvSpPr>
          <p:cNvPr id="965634" name="Rectangle 2">
            <a:extLst>
              <a:ext uri="{FF2B5EF4-FFF2-40B4-BE49-F238E27FC236}">
                <a16:creationId xmlns:a16="http://schemas.microsoft.com/office/drawing/2014/main" id="{B0F8A625-7954-CCA7-F0B3-4E81B1F7E072}"/>
              </a:ext>
            </a:extLst>
          </p:cNvPr>
          <p:cNvSpPr>
            <a:spLocks noRot="1" noChangeArrowheads="1" noTextEdit="1"/>
          </p:cNvSpPr>
          <p:nvPr>
            <p:ph type="sldImg"/>
          </p:nvPr>
        </p:nvSpPr>
        <p:spPr>
          <a:ln/>
        </p:spPr>
      </p:sp>
      <p:sp>
        <p:nvSpPr>
          <p:cNvPr id="965635" name="Rectangle 3">
            <a:extLst>
              <a:ext uri="{FF2B5EF4-FFF2-40B4-BE49-F238E27FC236}">
                <a16:creationId xmlns:a16="http://schemas.microsoft.com/office/drawing/2014/main" id="{91433084-EDF7-CD2F-C781-06B63C267E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39F4BB-35AD-564E-0F1A-4742624712C0}"/>
              </a:ext>
            </a:extLst>
          </p:cNvPr>
          <p:cNvSpPr>
            <a:spLocks noGrp="1" noChangeArrowheads="1"/>
          </p:cNvSpPr>
          <p:nvPr>
            <p:ph type="sldNum" sz="quarter" idx="5"/>
          </p:nvPr>
        </p:nvSpPr>
        <p:spPr>
          <a:ln/>
        </p:spPr>
        <p:txBody>
          <a:bodyPr/>
          <a:lstStyle/>
          <a:p>
            <a:fld id="{7B565EF1-2548-BD4D-B1C4-7CCA5F0626A6}" type="slidenum">
              <a:rPr lang="en-US" altLang="en-US"/>
              <a:pPr/>
              <a:t>48</a:t>
            </a:fld>
            <a:endParaRPr lang="en-US" altLang="en-US"/>
          </a:p>
        </p:txBody>
      </p:sp>
      <p:sp>
        <p:nvSpPr>
          <p:cNvPr id="966658" name="Rectangle 2">
            <a:extLst>
              <a:ext uri="{FF2B5EF4-FFF2-40B4-BE49-F238E27FC236}">
                <a16:creationId xmlns:a16="http://schemas.microsoft.com/office/drawing/2014/main" id="{1C327594-D1B8-9A4E-668C-02CAE9A6B96C}"/>
              </a:ext>
            </a:extLst>
          </p:cNvPr>
          <p:cNvSpPr>
            <a:spLocks noRot="1" noChangeArrowheads="1" noTextEdit="1"/>
          </p:cNvSpPr>
          <p:nvPr>
            <p:ph type="sldImg"/>
          </p:nvPr>
        </p:nvSpPr>
        <p:spPr>
          <a:ln/>
        </p:spPr>
      </p:sp>
      <p:sp>
        <p:nvSpPr>
          <p:cNvPr id="966659" name="Rectangle 3">
            <a:extLst>
              <a:ext uri="{FF2B5EF4-FFF2-40B4-BE49-F238E27FC236}">
                <a16:creationId xmlns:a16="http://schemas.microsoft.com/office/drawing/2014/main" id="{FD730743-1DFB-5F57-E932-F5AF8B5423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AD4E64-39F2-74E0-072F-17693361E4BB}"/>
              </a:ext>
            </a:extLst>
          </p:cNvPr>
          <p:cNvSpPr>
            <a:spLocks noGrp="1" noChangeArrowheads="1"/>
          </p:cNvSpPr>
          <p:nvPr>
            <p:ph type="sldNum" sz="quarter" idx="5"/>
          </p:nvPr>
        </p:nvSpPr>
        <p:spPr>
          <a:ln/>
        </p:spPr>
        <p:txBody>
          <a:bodyPr/>
          <a:lstStyle/>
          <a:p>
            <a:fld id="{5883ADBF-DB04-7F4E-A824-E417E3F228B6}" type="slidenum">
              <a:rPr lang="en-US" altLang="en-US"/>
              <a:pPr/>
              <a:t>49</a:t>
            </a:fld>
            <a:endParaRPr lang="en-US" altLang="en-US"/>
          </a:p>
        </p:txBody>
      </p:sp>
      <p:sp>
        <p:nvSpPr>
          <p:cNvPr id="967682" name="Rectangle 2">
            <a:extLst>
              <a:ext uri="{FF2B5EF4-FFF2-40B4-BE49-F238E27FC236}">
                <a16:creationId xmlns:a16="http://schemas.microsoft.com/office/drawing/2014/main" id="{63F31A80-D254-71F3-CC71-EF3336A55F4B}"/>
              </a:ext>
            </a:extLst>
          </p:cNvPr>
          <p:cNvSpPr>
            <a:spLocks noRot="1" noChangeArrowheads="1" noTextEdit="1"/>
          </p:cNvSpPr>
          <p:nvPr>
            <p:ph type="sldImg"/>
          </p:nvPr>
        </p:nvSpPr>
        <p:spPr>
          <a:ln/>
        </p:spPr>
      </p:sp>
      <p:sp>
        <p:nvSpPr>
          <p:cNvPr id="967683" name="Rectangle 3">
            <a:extLst>
              <a:ext uri="{FF2B5EF4-FFF2-40B4-BE49-F238E27FC236}">
                <a16:creationId xmlns:a16="http://schemas.microsoft.com/office/drawing/2014/main" id="{1349AA61-F321-2473-061E-C71E65C4F1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649088-D39B-0FBE-E7BA-903C7E654240}"/>
              </a:ext>
            </a:extLst>
          </p:cNvPr>
          <p:cNvSpPr>
            <a:spLocks noGrp="1" noChangeArrowheads="1"/>
          </p:cNvSpPr>
          <p:nvPr>
            <p:ph type="sldNum" sz="quarter" idx="5"/>
          </p:nvPr>
        </p:nvSpPr>
        <p:spPr>
          <a:ln/>
        </p:spPr>
        <p:txBody>
          <a:bodyPr/>
          <a:lstStyle/>
          <a:p>
            <a:fld id="{F248D93D-3AF3-CC40-BF86-35DD4C0BA2C9}" type="slidenum">
              <a:rPr lang="en-US" altLang="en-US"/>
              <a:pPr/>
              <a:t>5</a:t>
            </a:fld>
            <a:endParaRPr lang="en-US" altLang="en-US"/>
          </a:p>
        </p:txBody>
      </p:sp>
      <p:sp>
        <p:nvSpPr>
          <p:cNvPr id="922626" name="Rectangle 2">
            <a:extLst>
              <a:ext uri="{FF2B5EF4-FFF2-40B4-BE49-F238E27FC236}">
                <a16:creationId xmlns:a16="http://schemas.microsoft.com/office/drawing/2014/main" id="{612D507C-133B-E966-9DCD-26B8DD69C6EC}"/>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151E7519-1DDA-1230-3CA9-4051F2654A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3F4864-B9E0-6E10-BDBE-684D1CD73521}"/>
              </a:ext>
            </a:extLst>
          </p:cNvPr>
          <p:cNvSpPr>
            <a:spLocks noGrp="1" noChangeArrowheads="1"/>
          </p:cNvSpPr>
          <p:nvPr>
            <p:ph type="sldNum" sz="quarter" idx="5"/>
          </p:nvPr>
        </p:nvSpPr>
        <p:spPr>
          <a:ln/>
        </p:spPr>
        <p:txBody>
          <a:bodyPr/>
          <a:lstStyle/>
          <a:p>
            <a:fld id="{F0114E4E-BE99-3B45-BC34-2E2766E9BD39}" type="slidenum">
              <a:rPr lang="en-US" altLang="en-US"/>
              <a:pPr/>
              <a:t>50</a:t>
            </a:fld>
            <a:endParaRPr lang="en-US" altLang="en-US"/>
          </a:p>
        </p:txBody>
      </p:sp>
      <p:sp>
        <p:nvSpPr>
          <p:cNvPr id="968706" name="Rectangle 2">
            <a:extLst>
              <a:ext uri="{FF2B5EF4-FFF2-40B4-BE49-F238E27FC236}">
                <a16:creationId xmlns:a16="http://schemas.microsoft.com/office/drawing/2014/main" id="{9F851EAD-D547-0E00-36CF-DC2440448A3A}"/>
              </a:ext>
            </a:extLst>
          </p:cNvPr>
          <p:cNvSpPr>
            <a:spLocks noRot="1" noChangeArrowheads="1" noTextEdit="1"/>
          </p:cNvSpPr>
          <p:nvPr>
            <p:ph type="sldImg"/>
          </p:nvPr>
        </p:nvSpPr>
        <p:spPr>
          <a:ln/>
        </p:spPr>
      </p:sp>
      <p:sp>
        <p:nvSpPr>
          <p:cNvPr id="968707" name="Rectangle 3">
            <a:extLst>
              <a:ext uri="{FF2B5EF4-FFF2-40B4-BE49-F238E27FC236}">
                <a16:creationId xmlns:a16="http://schemas.microsoft.com/office/drawing/2014/main" id="{947796BF-FF30-9465-FA51-B9ED8A8FAB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F30ED4-46D6-96C0-F57D-4A49AE5DF9DA}"/>
              </a:ext>
            </a:extLst>
          </p:cNvPr>
          <p:cNvSpPr>
            <a:spLocks noGrp="1" noChangeArrowheads="1"/>
          </p:cNvSpPr>
          <p:nvPr>
            <p:ph type="sldNum" sz="quarter" idx="5"/>
          </p:nvPr>
        </p:nvSpPr>
        <p:spPr>
          <a:ln/>
        </p:spPr>
        <p:txBody>
          <a:bodyPr/>
          <a:lstStyle/>
          <a:p>
            <a:fld id="{3B9E5837-5705-EB48-B9DF-201B3F4E8874}" type="slidenum">
              <a:rPr lang="en-US" altLang="en-US"/>
              <a:pPr/>
              <a:t>51</a:t>
            </a:fld>
            <a:endParaRPr lang="en-US" altLang="en-US"/>
          </a:p>
        </p:txBody>
      </p:sp>
      <p:sp>
        <p:nvSpPr>
          <p:cNvPr id="969730" name="Rectangle 2">
            <a:extLst>
              <a:ext uri="{FF2B5EF4-FFF2-40B4-BE49-F238E27FC236}">
                <a16:creationId xmlns:a16="http://schemas.microsoft.com/office/drawing/2014/main" id="{BB6BAE67-D9F9-8386-FC6A-F48922F8CC91}"/>
              </a:ext>
            </a:extLst>
          </p:cNvPr>
          <p:cNvSpPr>
            <a:spLocks noRot="1" noChangeArrowheads="1" noTextEdit="1"/>
          </p:cNvSpPr>
          <p:nvPr>
            <p:ph type="sldImg"/>
          </p:nvPr>
        </p:nvSpPr>
        <p:spPr>
          <a:ln/>
        </p:spPr>
      </p:sp>
      <p:sp>
        <p:nvSpPr>
          <p:cNvPr id="969731" name="Rectangle 3">
            <a:extLst>
              <a:ext uri="{FF2B5EF4-FFF2-40B4-BE49-F238E27FC236}">
                <a16:creationId xmlns:a16="http://schemas.microsoft.com/office/drawing/2014/main" id="{28C4748F-3685-B306-66CA-C8E36F1A43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A44C34-0832-E579-DCFE-528D619077B0}"/>
              </a:ext>
            </a:extLst>
          </p:cNvPr>
          <p:cNvSpPr>
            <a:spLocks noGrp="1" noChangeArrowheads="1"/>
          </p:cNvSpPr>
          <p:nvPr>
            <p:ph type="sldNum" sz="quarter" idx="5"/>
          </p:nvPr>
        </p:nvSpPr>
        <p:spPr>
          <a:ln/>
        </p:spPr>
        <p:txBody>
          <a:bodyPr/>
          <a:lstStyle/>
          <a:p>
            <a:fld id="{A696DD21-99AA-6C4D-830D-A40135A7B473}" type="slidenum">
              <a:rPr lang="en-US" altLang="en-US"/>
              <a:pPr/>
              <a:t>52</a:t>
            </a:fld>
            <a:endParaRPr lang="en-US" altLang="en-US"/>
          </a:p>
        </p:txBody>
      </p:sp>
      <p:sp>
        <p:nvSpPr>
          <p:cNvPr id="970754" name="Rectangle 2">
            <a:extLst>
              <a:ext uri="{FF2B5EF4-FFF2-40B4-BE49-F238E27FC236}">
                <a16:creationId xmlns:a16="http://schemas.microsoft.com/office/drawing/2014/main" id="{EDC0C804-A223-DA7F-DBF2-741AA208E6B5}"/>
              </a:ext>
            </a:extLst>
          </p:cNvPr>
          <p:cNvSpPr>
            <a:spLocks noRot="1" noChangeArrowheads="1" noTextEdit="1"/>
          </p:cNvSpPr>
          <p:nvPr>
            <p:ph type="sldImg"/>
          </p:nvPr>
        </p:nvSpPr>
        <p:spPr>
          <a:ln/>
        </p:spPr>
      </p:sp>
      <p:sp>
        <p:nvSpPr>
          <p:cNvPr id="970755" name="Rectangle 3">
            <a:extLst>
              <a:ext uri="{FF2B5EF4-FFF2-40B4-BE49-F238E27FC236}">
                <a16:creationId xmlns:a16="http://schemas.microsoft.com/office/drawing/2014/main" id="{242F4AB6-CE6E-E724-43EF-2261E42207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3960F3-2FAF-664F-75C6-B7E5CD38771E}"/>
              </a:ext>
            </a:extLst>
          </p:cNvPr>
          <p:cNvSpPr>
            <a:spLocks noGrp="1" noChangeArrowheads="1"/>
          </p:cNvSpPr>
          <p:nvPr>
            <p:ph type="sldNum" sz="quarter" idx="5"/>
          </p:nvPr>
        </p:nvSpPr>
        <p:spPr>
          <a:ln/>
        </p:spPr>
        <p:txBody>
          <a:bodyPr/>
          <a:lstStyle/>
          <a:p>
            <a:fld id="{13A2171D-A4D3-C84E-AD07-AEBC457F9FA7}" type="slidenum">
              <a:rPr lang="en-US" altLang="en-US"/>
              <a:pPr/>
              <a:t>6</a:t>
            </a:fld>
            <a:endParaRPr lang="en-US" altLang="en-US"/>
          </a:p>
        </p:txBody>
      </p:sp>
      <p:sp>
        <p:nvSpPr>
          <p:cNvPr id="923650" name="Rectangle 2">
            <a:extLst>
              <a:ext uri="{FF2B5EF4-FFF2-40B4-BE49-F238E27FC236}">
                <a16:creationId xmlns:a16="http://schemas.microsoft.com/office/drawing/2014/main" id="{0397E39E-6E0E-F7E3-4EF5-B1841B91AEF4}"/>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FBAEB951-CBBE-4CD0-8DC2-6FD73A51B6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B8956-B1FD-53FD-1727-DD9A466EC593}"/>
              </a:ext>
            </a:extLst>
          </p:cNvPr>
          <p:cNvSpPr>
            <a:spLocks noGrp="1" noChangeArrowheads="1"/>
          </p:cNvSpPr>
          <p:nvPr>
            <p:ph type="sldNum" sz="quarter" idx="5"/>
          </p:nvPr>
        </p:nvSpPr>
        <p:spPr>
          <a:ln/>
        </p:spPr>
        <p:txBody>
          <a:bodyPr/>
          <a:lstStyle/>
          <a:p>
            <a:fld id="{A9156A13-79B2-4D49-A695-7FEB82FC0BDD}" type="slidenum">
              <a:rPr lang="en-US" altLang="en-US"/>
              <a:pPr/>
              <a:t>7</a:t>
            </a:fld>
            <a:endParaRPr lang="en-US" altLang="en-US"/>
          </a:p>
        </p:txBody>
      </p:sp>
      <p:sp>
        <p:nvSpPr>
          <p:cNvPr id="924674" name="Rectangle 2">
            <a:extLst>
              <a:ext uri="{FF2B5EF4-FFF2-40B4-BE49-F238E27FC236}">
                <a16:creationId xmlns:a16="http://schemas.microsoft.com/office/drawing/2014/main" id="{85201D12-3C03-0D05-D16E-CDB4D49E85FC}"/>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29DCB3D1-0B4D-631E-5E6C-E38AE478A1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F896ED-2A2D-2438-AD73-7A3950FD92FB}"/>
              </a:ext>
            </a:extLst>
          </p:cNvPr>
          <p:cNvSpPr>
            <a:spLocks noGrp="1" noChangeArrowheads="1"/>
          </p:cNvSpPr>
          <p:nvPr>
            <p:ph type="sldNum" sz="quarter" idx="5"/>
          </p:nvPr>
        </p:nvSpPr>
        <p:spPr>
          <a:ln/>
        </p:spPr>
        <p:txBody>
          <a:bodyPr/>
          <a:lstStyle/>
          <a:p>
            <a:fld id="{681F0F29-965A-0F4D-BD3B-77921B2624DD}" type="slidenum">
              <a:rPr lang="en-US" altLang="en-US"/>
              <a:pPr/>
              <a:t>8</a:t>
            </a:fld>
            <a:endParaRPr lang="en-US" altLang="en-US"/>
          </a:p>
        </p:txBody>
      </p:sp>
      <p:sp>
        <p:nvSpPr>
          <p:cNvPr id="925698" name="Rectangle 2">
            <a:extLst>
              <a:ext uri="{FF2B5EF4-FFF2-40B4-BE49-F238E27FC236}">
                <a16:creationId xmlns:a16="http://schemas.microsoft.com/office/drawing/2014/main" id="{4421BDEE-5EF2-F015-6156-087CC6CC99EC}"/>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E11972C5-C3B7-7685-3824-E7B2F3100A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63556A-0A0F-4693-8FC8-166514E0E03D}"/>
              </a:ext>
            </a:extLst>
          </p:cNvPr>
          <p:cNvSpPr>
            <a:spLocks noGrp="1" noChangeArrowheads="1"/>
          </p:cNvSpPr>
          <p:nvPr>
            <p:ph type="sldNum" sz="quarter" idx="5"/>
          </p:nvPr>
        </p:nvSpPr>
        <p:spPr>
          <a:ln/>
        </p:spPr>
        <p:txBody>
          <a:bodyPr/>
          <a:lstStyle/>
          <a:p>
            <a:fld id="{46165BB9-46FC-C443-B6CF-1F5D3150412A}" type="slidenum">
              <a:rPr lang="en-US" altLang="en-US"/>
              <a:pPr/>
              <a:t>9</a:t>
            </a:fld>
            <a:endParaRPr lang="en-US" altLang="en-US"/>
          </a:p>
        </p:txBody>
      </p:sp>
      <p:sp>
        <p:nvSpPr>
          <p:cNvPr id="926722" name="Rectangle 2">
            <a:extLst>
              <a:ext uri="{FF2B5EF4-FFF2-40B4-BE49-F238E27FC236}">
                <a16:creationId xmlns:a16="http://schemas.microsoft.com/office/drawing/2014/main" id="{5168064B-D6B2-38E6-AE46-CD802B6B809F}"/>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AFF784B2-6A4F-F011-8D4F-D75D698B7278}"/>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C4ABC429-784B-3011-C0D9-04269FB4A012}"/>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16346C0B-7D29-F611-1CFE-3E90D5DB891A}"/>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67565911-2B8A-380A-3109-A39AEB679FCD}"/>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7FE5C769-EF57-633F-28F2-793B3E10C5A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21687F2C-A5C5-7200-3E72-81AD0B124033}"/>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8499E135-7AF7-282B-7990-0E0556EEB7BB}"/>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C8AB3092-729E-929E-E905-21EB5D467BCC}"/>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69E7B81A-E957-C1E0-F31C-2341B00FD71F}"/>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73EF8B9D-AEFE-FA38-7EC0-8F872C67CF09}"/>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5568BD8D-A4BE-750D-85AD-4811393F0F8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FC1AA9BF-33A4-411D-F80F-C4C88F595BEA}"/>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15A53DFF-885A-3D86-DBC0-FCBEA60DAD17}"/>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F44F9D29-B223-CFD9-EDC9-057E45742864}"/>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4D899370-6B95-ADA6-E2BF-F2BF52C4E760}"/>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0A420BA0-7AF2-7EED-6D6C-C6941BB70170}"/>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127D7FBF-27AE-164A-8985-CD27262E025D}" type="slidenum">
              <a:rPr lang="en-US" altLang="en-US"/>
              <a:pPr/>
              <a:t>‹#›</a:t>
            </a:fld>
            <a:endParaRPr lang="en-US" altLang="en-US"/>
          </a:p>
        </p:txBody>
      </p:sp>
      <p:sp>
        <p:nvSpPr>
          <p:cNvPr id="210961" name="Text Box 17">
            <a:extLst>
              <a:ext uri="{FF2B5EF4-FFF2-40B4-BE49-F238E27FC236}">
                <a16:creationId xmlns:a16="http://schemas.microsoft.com/office/drawing/2014/main" id="{96A93908-8FBF-90C6-E9A6-E2CC558B7476}"/>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EE7541DA-43C3-52E8-BBDF-08B487F887D7}"/>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91A0-98CE-AA73-ABCC-7C2896FA387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E531E4-F203-2B58-86C4-1D1B13086F94}"/>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8D71158-382C-67A4-3252-C00F4E548EA5}"/>
              </a:ext>
            </a:extLst>
          </p:cNvPr>
          <p:cNvSpPr>
            <a:spLocks noGrp="1"/>
          </p:cNvSpPr>
          <p:nvPr>
            <p:ph type="sldNum" sz="quarter" idx="10"/>
          </p:nvPr>
        </p:nvSpPr>
        <p:spPr/>
        <p:txBody>
          <a:bodyPr/>
          <a:lstStyle>
            <a:lvl1pPr>
              <a:defRPr/>
            </a:lvl1pPr>
          </a:lstStyle>
          <a:p>
            <a:r>
              <a:rPr lang="en-US" altLang="en-US"/>
              <a:t>29.</a:t>
            </a:r>
            <a:fld id="{593B07E6-6ED4-A848-9E09-E0AB84DA5199}" type="slidenum">
              <a:rPr lang="en-US" altLang="en-US"/>
              <a:pPr/>
              <a:t>‹#›</a:t>
            </a:fld>
            <a:endParaRPr lang="en-US" altLang="en-US"/>
          </a:p>
        </p:txBody>
      </p:sp>
    </p:spTree>
    <p:extLst>
      <p:ext uri="{BB962C8B-B14F-4D97-AF65-F5344CB8AC3E}">
        <p14:creationId xmlns:p14="http://schemas.microsoft.com/office/powerpoint/2010/main" val="298326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DC5BD4-BC1B-45A1-CB80-12B324B35B15}"/>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E2B388-DC16-91BD-99CE-2CBA69C21A11}"/>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DA81FF0-7ABB-3BDC-7472-4FB34BFA8EDA}"/>
              </a:ext>
            </a:extLst>
          </p:cNvPr>
          <p:cNvSpPr>
            <a:spLocks noGrp="1"/>
          </p:cNvSpPr>
          <p:nvPr>
            <p:ph type="sldNum" sz="quarter" idx="10"/>
          </p:nvPr>
        </p:nvSpPr>
        <p:spPr/>
        <p:txBody>
          <a:bodyPr/>
          <a:lstStyle>
            <a:lvl1pPr>
              <a:defRPr/>
            </a:lvl1pPr>
          </a:lstStyle>
          <a:p>
            <a:r>
              <a:rPr lang="en-US" altLang="en-US"/>
              <a:t>29.</a:t>
            </a:r>
            <a:fld id="{418059B5-3935-9040-98BC-643C38BF11FA}" type="slidenum">
              <a:rPr lang="en-US" altLang="en-US"/>
              <a:pPr/>
              <a:t>‹#›</a:t>
            </a:fld>
            <a:endParaRPr lang="en-US" altLang="en-US"/>
          </a:p>
        </p:txBody>
      </p:sp>
    </p:spTree>
    <p:extLst>
      <p:ext uri="{BB962C8B-B14F-4D97-AF65-F5344CB8AC3E}">
        <p14:creationId xmlns:p14="http://schemas.microsoft.com/office/powerpoint/2010/main" val="476628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AA7128-3F63-DE15-D5ED-A9623D535092}"/>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48397E08-C356-6BD3-83B8-68B6731E9FDD}"/>
              </a:ext>
            </a:extLst>
          </p:cNvPr>
          <p:cNvSpPr>
            <a:spLocks noGrp="1"/>
          </p:cNvSpPr>
          <p:nvPr>
            <p:ph type="sldNum" sz="quarter" idx="10"/>
          </p:nvPr>
        </p:nvSpPr>
        <p:spPr>
          <a:xfrm>
            <a:off x="0" y="6400800"/>
            <a:ext cx="1905000" cy="457200"/>
          </a:xfrm>
        </p:spPr>
        <p:txBody>
          <a:bodyPr/>
          <a:lstStyle>
            <a:lvl1pPr>
              <a:defRPr/>
            </a:lvl1pPr>
          </a:lstStyle>
          <a:p>
            <a:r>
              <a:rPr lang="en-US" altLang="en-US"/>
              <a:t>29.</a:t>
            </a:r>
            <a:fld id="{3ACF91E7-9B33-244C-93B4-0020C58D1C8F}" type="slidenum">
              <a:rPr lang="en-US" altLang="en-US"/>
              <a:pPr/>
              <a:t>‹#›</a:t>
            </a:fld>
            <a:endParaRPr lang="en-US" altLang="en-US"/>
          </a:p>
        </p:txBody>
      </p:sp>
    </p:spTree>
    <p:extLst>
      <p:ext uri="{BB962C8B-B14F-4D97-AF65-F5344CB8AC3E}">
        <p14:creationId xmlns:p14="http://schemas.microsoft.com/office/powerpoint/2010/main" val="288221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865D-B29B-53EB-EDBC-2E3FFDE4CE5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3B8AB13-3E79-3520-5434-607BB6D5D19B}"/>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0D05B8FA-8739-C16F-C820-5DBC292D2B24}"/>
              </a:ext>
            </a:extLst>
          </p:cNvPr>
          <p:cNvSpPr>
            <a:spLocks noGrp="1"/>
          </p:cNvSpPr>
          <p:nvPr>
            <p:ph type="sldNum" sz="quarter" idx="10"/>
          </p:nvPr>
        </p:nvSpPr>
        <p:spPr/>
        <p:txBody>
          <a:bodyPr/>
          <a:lstStyle>
            <a:lvl1pPr>
              <a:defRPr/>
            </a:lvl1pPr>
          </a:lstStyle>
          <a:p>
            <a:r>
              <a:rPr lang="en-US" altLang="en-US"/>
              <a:t>29.</a:t>
            </a:r>
            <a:fld id="{940CB169-779E-D74C-914C-F7B76B973285}" type="slidenum">
              <a:rPr lang="en-US" altLang="en-US"/>
              <a:pPr/>
              <a:t>‹#›</a:t>
            </a:fld>
            <a:endParaRPr lang="en-US" altLang="en-US"/>
          </a:p>
        </p:txBody>
      </p:sp>
    </p:spTree>
    <p:extLst>
      <p:ext uri="{BB962C8B-B14F-4D97-AF65-F5344CB8AC3E}">
        <p14:creationId xmlns:p14="http://schemas.microsoft.com/office/powerpoint/2010/main" val="360563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566E-4858-B416-9842-A3B2D2F93598}"/>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40B1A7-AC52-CA7E-82C9-2DD9FE08D74F}"/>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F41BE3D-2E2F-8192-997C-F93AA5779217}"/>
              </a:ext>
            </a:extLst>
          </p:cNvPr>
          <p:cNvSpPr>
            <a:spLocks noGrp="1"/>
          </p:cNvSpPr>
          <p:nvPr>
            <p:ph type="sldNum" sz="quarter" idx="10"/>
          </p:nvPr>
        </p:nvSpPr>
        <p:spPr/>
        <p:txBody>
          <a:bodyPr/>
          <a:lstStyle>
            <a:lvl1pPr>
              <a:defRPr/>
            </a:lvl1pPr>
          </a:lstStyle>
          <a:p>
            <a:r>
              <a:rPr lang="en-US" altLang="en-US"/>
              <a:t>29.</a:t>
            </a:r>
            <a:fld id="{98F96A28-D69B-344F-8837-D3271A8A9D1B}" type="slidenum">
              <a:rPr lang="en-US" altLang="en-US"/>
              <a:pPr/>
              <a:t>‹#›</a:t>
            </a:fld>
            <a:endParaRPr lang="en-US" altLang="en-US"/>
          </a:p>
        </p:txBody>
      </p:sp>
    </p:spTree>
    <p:extLst>
      <p:ext uri="{BB962C8B-B14F-4D97-AF65-F5344CB8AC3E}">
        <p14:creationId xmlns:p14="http://schemas.microsoft.com/office/powerpoint/2010/main" val="354875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FED2-4E99-E9C7-035C-8FE17419FB8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0EF3EF7-D4D7-A960-3061-C9DB7B5E47BA}"/>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9ECBB9-5A42-F765-F0EF-88536E2A0F5D}"/>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8DA0E8F-8DF5-11B7-D409-8FB952682EDD}"/>
              </a:ext>
            </a:extLst>
          </p:cNvPr>
          <p:cNvSpPr>
            <a:spLocks noGrp="1"/>
          </p:cNvSpPr>
          <p:nvPr>
            <p:ph type="sldNum" sz="quarter" idx="10"/>
          </p:nvPr>
        </p:nvSpPr>
        <p:spPr/>
        <p:txBody>
          <a:bodyPr/>
          <a:lstStyle>
            <a:lvl1pPr>
              <a:defRPr/>
            </a:lvl1pPr>
          </a:lstStyle>
          <a:p>
            <a:r>
              <a:rPr lang="en-US" altLang="en-US"/>
              <a:t>29.</a:t>
            </a:r>
            <a:fld id="{FF6F1C68-ACA6-E940-B9CF-54DF6D2B6EB2}" type="slidenum">
              <a:rPr lang="en-US" altLang="en-US"/>
              <a:pPr/>
              <a:t>‹#›</a:t>
            </a:fld>
            <a:endParaRPr lang="en-US" altLang="en-US"/>
          </a:p>
        </p:txBody>
      </p:sp>
    </p:spTree>
    <p:extLst>
      <p:ext uri="{BB962C8B-B14F-4D97-AF65-F5344CB8AC3E}">
        <p14:creationId xmlns:p14="http://schemas.microsoft.com/office/powerpoint/2010/main" val="237676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36C2-E0E0-F94E-2169-AE758999C4C0}"/>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EC812AC-35E8-FB69-F4D4-9C60FF612175}"/>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B821-7C01-B3BF-B7E2-8440C4E556C5}"/>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2E7A7F-2683-6B56-4DE0-38AE662FAAA6}"/>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58775-5B0A-67FA-56D5-A903B632CEAC}"/>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5BC8A2EE-65B2-416C-24C9-8EEF0F866EC2}"/>
              </a:ext>
            </a:extLst>
          </p:cNvPr>
          <p:cNvSpPr>
            <a:spLocks noGrp="1"/>
          </p:cNvSpPr>
          <p:nvPr>
            <p:ph type="sldNum" sz="quarter" idx="10"/>
          </p:nvPr>
        </p:nvSpPr>
        <p:spPr/>
        <p:txBody>
          <a:bodyPr/>
          <a:lstStyle>
            <a:lvl1pPr>
              <a:defRPr/>
            </a:lvl1pPr>
          </a:lstStyle>
          <a:p>
            <a:r>
              <a:rPr lang="en-US" altLang="en-US"/>
              <a:t>29.</a:t>
            </a:r>
            <a:fld id="{25137E74-0F23-FE4B-B6E2-DCBD1BF71A07}" type="slidenum">
              <a:rPr lang="en-US" altLang="en-US"/>
              <a:pPr/>
              <a:t>‹#›</a:t>
            </a:fld>
            <a:endParaRPr lang="en-US" altLang="en-US"/>
          </a:p>
        </p:txBody>
      </p:sp>
    </p:spTree>
    <p:extLst>
      <p:ext uri="{BB962C8B-B14F-4D97-AF65-F5344CB8AC3E}">
        <p14:creationId xmlns:p14="http://schemas.microsoft.com/office/powerpoint/2010/main" val="351490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4409-B205-6EBC-21A2-AB834DC6E47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35D1F6F-5302-9A90-531C-949E73A9E8F7}"/>
              </a:ext>
            </a:extLst>
          </p:cNvPr>
          <p:cNvSpPr>
            <a:spLocks noGrp="1"/>
          </p:cNvSpPr>
          <p:nvPr>
            <p:ph type="sldNum" sz="quarter" idx="10"/>
          </p:nvPr>
        </p:nvSpPr>
        <p:spPr/>
        <p:txBody>
          <a:bodyPr/>
          <a:lstStyle>
            <a:lvl1pPr>
              <a:defRPr/>
            </a:lvl1pPr>
          </a:lstStyle>
          <a:p>
            <a:r>
              <a:rPr lang="en-US" altLang="en-US"/>
              <a:t>29.</a:t>
            </a:r>
            <a:fld id="{C35EC2B3-E545-1244-B85F-48C0F42E8782}" type="slidenum">
              <a:rPr lang="en-US" altLang="en-US"/>
              <a:pPr/>
              <a:t>‹#›</a:t>
            </a:fld>
            <a:endParaRPr lang="en-US" altLang="en-US"/>
          </a:p>
        </p:txBody>
      </p:sp>
    </p:spTree>
    <p:extLst>
      <p:ext uri="{BB962C8B-B14F-4D97-AF65-F5344CB8AC3E}">
        <p14:creationId xmlns:p14="http://schemas.microsoft.com/office/powerpoint/2010/main" val="4923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92AC4B-6F44-27C9-C92E-9A18188403E6}"/>
              </a:ext>
            </a:extLst>
          </p:cNvPr>
          <p:cNvSpPr>
            <a:spLocks noGrp="1"/>
          </p:cNvSpPr>
          <p:nvPr>
            <p:ph type="sldNum" sz="quarter" idx="10"/>
          </p:nvPr>
        </p:nvSpPr>
        <p:spPr/>
        <p:txBody>
          <a:bodyPr/>
          <a:lstStyle>
            <a:lvl1pPr>
              <a:defRPr/>
            </a:lvl1pPr>
          </a:lstStyle>
          <a:p>
            <a:r>
              <a:rPr lang="en-US" altLang="en-US"/>
              <a:t>29.</a:t>
            </a:r>
            <a:fld id="{007B56E7-4566-6944-BB77-BE9D1AD4F028}" type="slidenum">
              <a:rPr lang="en-US" altLang="en-US"/>
              <a:pPr/>
              <a:t>‹#›</a:t>
            </a:fld>
            <a:endParaRPr lang="en-US" altLang="en-US"/>
          </a:p>
        </p:txBody>
      </p:sp>
    </p:spTree>
    <p:extLst>
      <p:ext uri="{BB962C8B-B14F-4D97-AF65-F5344CB8AC3E}">
        <p14:creationId xmlns:p14="http://schemas.microsoft.com/office/powerpoint/2010/main" val="95157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E921-E585-20F6-1DFB-20593708781F}"/>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B8055F-9C4C-5CC2-721D-6990945AAAE9}"/>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0F705-E0E6-BBEE-F710-F6F6153974C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E7AEB1DC-9D50-C286-BC12-D56EB46AF052}"/>
              </a:ext>
            </a:extLst>
          </p:cNvPr>
          <p:cNvSpPr>
            <a:spLocks noGrp="1"/>
          </p:cNvSpPr>
          <p:nvPr>
            <p:ph type="sldNum" sz="quarter" idx="10"/>
          </p:nvPr>
        </p:nvSpPr>
        <p:spPr/>
        <p:txBody>
          <a:bodyPr/>
          <a:lstStyle>
            <a:lvl1pPr>
              <a:defRPr/>
            </a:lvl1pPr>
          </a:lstStyle>
          <a:p>
            <a:r>
              <a:rPr lang="en-US" altLang="en-US"/>
              <a:t>29.</a:t>
            </a:r>
            <a:fld id="{CFFBCE6A-D4F0-D04D-9807-A53B96386188}" type="slidenum">
              <a:rPr lang="en-US" altLang="en-US"/>
              <a:pPr/>
              <a:t>‹#›</a:t>
            </a:fld>
            <a:endParaRPr lang="en-US" altLang="en-US"/>
          </a:p>
        </p:txBody>
      </p:sp>
    </p:spTree>
    <p:extLst>
      <p:ext uri="{BB962C8B-B14F-4D97-AF65-F5344CB8AC3E}">
        <p14:creationId xmlns:p14="http://schemas.microsoft.com/office/powerpoint/2010/main" val="41978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1102-0E22-ECED-DDA4-4A69D1A9EDE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A766A0-F22C-1E33-4CB7-87229E919D79}"/>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792FE2-A682-DB5B-CF94-DD0CE58517F1}"/>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C8A254A0-5AB9-03A1-162D-0C8CF21CBD85}"/>
              </a:ext>
            </a:extLst>
          </p:cNvPr>
          <p:cNvSpPr>
            <a:spLocks noGrp="1"/>
          </p:cNvSpPr>
          <p:nvPr>
            <p:ph type="sldNum" sz="quarter" idx="10"/>
          </p:nvPr>
        </p:nvSpPr>
        <p:spPr/>
        <p:txBody>
          <a:bodyPr/>
          <a:lstStyle>
            <a:lvl1pPr>
              <a:defRPr/>
            </a:lvl1pPr>
          </a:lstStyle>
          <a:p>
            <a:r>
              <a:rPr lang="en-US" altLang="en-US"/>
              <a:t>29.</a:t>
            </a:r>
            <a:fld id="{95D3D901-4AB2-204C-B8FA-3FD24028329E}" type="slidenum">
              <a:rPr lang="en-US" altLang="en-US"/>
              <a:pPr/>
              <a:t>‹#›</a:t>
            </a:fld>
            <a:endParaRPr lang="en-US" altLang="en-US"/>
          </a:p>
        </p:txBody>
      </p:sp>
    </p:spTree>
    <p:extLst>
      <p:ext uri="{BB962C8B-B14F-4D97-AF65-F5344CB8AC3E}">
        <p14:creationId xmlns:p14="http://schemas.microsoft.com/office/powerpoint/2010/main" val="3575117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5445E6C8-D5B8-159F-4138-9AD9AB64CA03}"/>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29.</a:t>
            </a:r>
            <a:fld id="{DFA21B95-4DFB-1D48-8915-7DE30745358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2F2B6F3A-8CFF-EBC1-62D1-DEE6B0CE87FE}"/>
              </a:ext>
            </a:extLst>
          </p:cNvPr>
          <p:cNvSpPr>
            <a:spLocks noGrp="1"/>
          </p:cNvSpPr>
          <p:nvPr>
            <p:ph type="sldNum" sz="quarter" idx="10"/>
          </p:nvPr>
        </p:nvSpPr>
        <p:spPr/>
        <p:txBody>
          <a:bodyPr/>
          <a:lstStyle/>
          <a:p>
            <a:r>
              <a:rPr lang="en-US" altLang="en-US"/>
              <a:t>29.</a:t>
            </a:r>
            <a:fld id="{3F90C96B-81B3-D048-ADC5-10689668CA5D}" type="slidenum">
              <a:rPr lang="en-US" altLang="en-US"/>
              <a:pPr/>
              <a:t>1</a:t>
            </a:fld>
            <a:endParaRPr lang="en-US" altLang="en-US"/>
          </a:p>
        </p:txBody>
      </p:sp>
      <p:pic>
        <p:nvPicPr>
          <p:cNvPr id="971778" name="Picture 2">
            <a:extLst>
              <a:ext uri="{FF2B5EF4-FFF2-40B4-BE49-F238E27FC236}">
                <a16:creationId xmlns:a16="http://schemas.microsoft.com/office/drawing/2014/main" id="{5F7A3AE5-46BA-C179-D304-174E702E5F1B}"/>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1779" name="Rectangle 3">
            <a:extLst>
              <a:ext uri="{FF2B5EF4-FFF2-40B4-BE49-F238E27FC236}">
                <a16:creationId xmlns:a16="http://schemas.microsoft.com/office/drawing/2014/main" id="{CF6F844F-1400-0239-8C6D-9D9E711A3C70}"/>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29</a:t>
            </a:r>
          </a:p>
          <a:p>
            <a:pPr algn="ctr"/>
            <a:endParaRPr lang="en-US" altLang="en-US" sz="2000">
              <a:solidFill>
                <a:schemeClr val="tx2"/>
              </a:solidFill>
            </a:endParaRPr>
          </a:p>
          <a:p>
            <a:pPr algn="ctr"/>
            <a:r>
              <a:rPr lang="en-US" altLang="en-US" sz="4400"/>
              <a:t>Multimedia</a:t>
            </a:r>
          </a:p>
        </p:txBody>
      </p:sp>
      <p:sp>
        <p:nvSpPr>
          <p:cNvPr id="971780" name="Text Box 4">
            <a:extLst>
              <a:ext uri="{FF2B5EF4-FFF2-40B4-BE49-F238E27FC236}">
                <a16:creationId xmlns:a16="http://schemas.microsoft.com/office/drawing/2014/main" id="{AF1B4284-8F61-8ED6-306D-241AF646703A}"/>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77C512-EA17-9542-FE4E-856D63A7547D}"/>
              </a:ext>
            </a:extLst>
          </p:cNvPr>
          <p:cNvSpPr>
            <a:spLocks noGrp="1"/>
          </p:cNvSpPr>
          <p:nvPr>
            <p:ph type="sldNum" sz="quarter" idx="10"/>
          </p:nvPr>
        </p:nvSpPr>
        <p:spPr/>
        <p:txBody>
          <a:bodyPr/>
          <a:lstStyle/>
          <a:p>
            <a:r>
              <a:rPr lang="en-US" altLang="en-US"/>
              <a:t>29.</a:t>
            </a:r>
            <a:fld id="{DD330104-FF4D-4E4A-AF7B-5A3EC3FC1AC3}" type="slidenum">
              <a:rPr lang="en-US" altLang="en-US"/>
              <a:pPr/>
              <a:t>10</a:t>
            </a:fld>
            <a:endParaRPr lang="en-US" altLang="en-US"/>
          </a:p>
        </p:txBody>
      </p:sp>
      <p:sp>
        <p:nvSpPr>
          <p:cNvPr id="866306" name="Line 2">
            <a:extLst>
              <a:ext uri="{FF2B5EF4-FFF2-40B4-BE49-F238E27FC236}">
                <a16:creationId xmlns:a16="http://schemas.microsoft.com/office/drawing/2014/main" id="{E21C3423-2B34-6E31-036E-39644FE2819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7A5708EB-9897-2EA9-51BE-2FE09E47AD8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96B67A74-BDA9-2926-8888-510FD0CF48DC}"/>
              </a:ext>
            </a:extLst>
          </p:cNvPr>
          <p:cNvSpPr txBox="1">
            <a:spLocks noChangeArrowheads="1"/>
          </p:cNvSpPr>
          <p:nvPr/>
        </p:nvSpPr>
        <p:spPr bwMode="auto">
          <a:xfrm>
            <a:off x="304800" y="762000"/>
            <a:ext cx="328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29.3  </a:t>
            </a:r>
            <a:r>
              <a:rPr lang="en-US" altLang="en-US" sz="2000" i="1">
                <a:latin typeface="Times New Roman" panose="02020603050405020304" pitchFamily="18" charset="0"/>
              </a:rPr>
              <a:t>JPEG process</a:t>
            </a:r>
          </a:p>
        </p:txBody>
      </p:sp>
      <p:sp>
        <p:nvSpPr>
          <p:cNvPr id="866309" name="Line 5">
            <a:extLst>
              <a:ext uri="{FF2B5EF4-FFF2-40B4-BE49-F238E27FC236}">
                <a16:creationId xmlns:a16="http://schemas.microsoft.com/office/drawing/2014/main" id="{4C6D9C25-C70D-82E1-16E3-38453943C0D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0D5E0A1F-53EE-6BF9-1BB6-E3021C738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3" y="2736850"/>
            <a:ext cx="7824787"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EED107-D1FF-B91D-80ED-A88EBFE1EA4A}"/>
              </a:ext>
            </a:extLst>
          </p:cNvPr>
          <p:cNvSpPr>
            <a:spLocks noGrp="1"/>
          </p:cNvSpPr>
          <p:nvPr>
            <p:ph type="sldNum" sz="quarter" idx="10"/>
          </p:nvPr>
        </p:nvSpPr>
        <p:spPr/>
        <p:txBody>
          <a:bodyPr/>
          <a:lstStyle/>
          <a:p>
            <a:r>
              <a:rPr lang="en-US" altLang="en-US"/>
              <a:t>29.</a:t>
            </a:r>
            <a:fld id="{7660A06B-616E-AB42-9CAA-B7712BF8DDB4}" type="slidenum">
              <a:rPr lang="en-US" altLang="en-US"/>
              <a:pPr/>
              <a:t>11</a:t>
            </a:fld>
            <a:endParaRPr lang="en-US" altLang="en-US"/>
          </a:p>
        </p:txBody>
      </p:sp>
      <p:sp>
        <p:nvSpPr>
          <p:cNvPr id="867330" name="Line 2">
            <a:extLst>
              <a:ext uri="{FF2B5EF4-FFF2-40B4-BE49-F238E27FC236}">
                <a16:creationId xmlns:a16="http://schemas.microsoft.com/office/drawing/2014/main" id="{CC2A9E86-4F05-64A8-E6FC-84B16EAC380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0C828D9A-5440-C5EF-FC23-0837E49B997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322C439A-C1B1-6014-5A72-901C0B1252DD}"/>
              </a:ext>
            </a:extLst>
          </p:cNvPr>
          <p:cNvSpPr txBox="1">
            <a:spLocks noChangeArrowheads="1"/>
          </p:cNvSpPr>
          <p:nvPr/>
        </p:nvSpPr>
        <p:spPr bwMode="auto">
          <a:xfrm>
            <a:off x="304800" y="762000"/>
            <a:ext cx="4625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29.4  </a:t>
            </a:r>
            <a:r>
              <a:rPr lang="en-US" altLang="en-US" sz="2000" i="1">
                <a:latin typeface="Times New Roman" panose="02020603050405020304" pitchFamily="18" charset="0"/>
              </a:rPr>
              <a:t>Case 1: uniform gray scale</a:t>
            </a:r>
          </a:p>
        </p:txBody>
      </p:sp>
      <p:sp>
        <p:nvSpPr>
          <p:cNvPr id="867333" name="Line 5">
            <a:extLst>
              <a:ext uri="{FF2B5EF4-FFF2-40B4-BE49-F238E27FC236}">
                <a16:creationId xmlns:a16="http://schemas.microsoft.com/office/drawing/2014/main" id="{B82F5E89-57AC-B5C7-7DE6-A8969E31C29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4EEDF176-58C8-E118-206D-0B6DD793E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2514600"/>
            <a:ext cx="7870825"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54597A-97D5-7953-9A01-40E5EDA50CF1}"/>
              </a:ext>
            </a:extLst>
          </p:cNvPr>
          <p:cNvSpPr>
            <a:spLocks noGrp="1"/>
          </p:cNvSpPr>
          <p:nvPr>
            <p:ph type="sldNum" sz="quarter" idx="10"/>
          </p:nvPr>
        </p:nvSpPr>
        <p:spPr/>
        <p:txBody>
          <a:bodyPr/>
          <a:lstStyle/>
          <a:p>
            <a:r>
              <a:rPr lang="en-US" altLang="en-US"/>
              <a:t>29.</a:t>
            </a:r>
            <a:fld id="{1B82DE00-89D2-CB44-80E1-B7982B2CA221}" type="slidenum">
              <a:rPr lang="en-US" altLang="en-US"/>
              <a:pPr/>
              <a:t>12</a:t>
            </a:fld>
            <a:endParaRPr lang="en-US" altLang="en-US"/>
          </a:p>
        </p:txBody>
      </p:sp>
      <p:sp>
        <p:nvSpPr>
          <p:cNvPr id="868354" name="Line 2">
            <a:extLst>
              <a:ext uri="{FF2B5EF4-FFF2-40B4-BE49-F238E27FC236}">
                <a16:creationId xmlns:a16="http://schemas.microsoft.com/office/drawing/2014/main" id="{27378F57-8430-53E1-B61B-A4B166FBDA9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EC4BAC83-779A-90D8-6443-D63EAF081FE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EEF73694-21CA-FB14-A4E6-0ECA5536A06B}"/>
              </a:ext>
            </a:extLst>
          </p:cNvPr>
          <p:cNvSpPr txBox="1">
            <a:spLocks noChangeArrowheads="1"/>
          </p:cNvSpPr>
          <p:nvPr/>
        </p:nvSpPr>
        <p:spPr bwMode="auto">
          <a:xfrm>
            <a:off x="304800" y="762000"/>
            <a:ext cx="391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29.5  </a:t>
            </a:r>
            <a:r>
              <a:rPr lang="en-US" altLang="en-US" sz="2000" i="1">
                <a:latin typeface="Times New Roman" panose="02020603050405020304" pitchFamily="18" charset="0"/>
              </a:rPr>
              <a:t>Case 2: two sections</a:t>
            </a:r>
          </a:p>
        </p:txBody>
      </p:sp>
      <p:sp>
        <p:nvSpPr>
          <p:cNvPr id="868357" name="Line 5">
            <a:extLst>
              <a:ext uri="{FF2B5EF4-FFF2-40B4-BE49-F238E27FC236}">
                <a16:creationId xmlns:a16="http://schemas.microsoft.com/office/drawing/2014/main" id="{28B14C65-8176-4B3F-6043-B9E66C59555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B0BD86D0-A6A4-4041-9DBE-6A45A641C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2498725"/>
            <a:ext cx="8199437"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3EE97A-70A5-3569-9206-A4A2BF5C9335}"/>
              </a:ext>
            </a:extLst>
          </p:cNvPr>
          <p:cNvSpPr>
            <a:spLocks noGrp="1"/>
          </p:cNvSpPr>
          <p:nvPr>
            <p:ph type="sldNum" sz="quarter" idx="10"/>
          </p:nvPr>
        </p:nvSpPr>
        <p:spPr/>
        <p:txBody>
          <a:bodyPr/>
          <a:lstStyle/>
          <a:p>
            <a:r>
              <a:rPr lang="en-US" altLang="en-US"/>
              <a:t>29.</a:t>
            </a:r>
            <a:fld id="{B30F9646-71F7-1145-BE46-28DFFE02CB6C}" type="slidenum">
              <a:rPr lang="en-US" altLang="en-US"/>
              <a:pPr/>
              <a:t>13</a:t>
            </a:fld>
            <a:endParaRPr lang="en-US" altLang="en-US"/>
          </a:p>
        </p:txBody>
      </p:sp>
      <p:sp>
        <p:nvSpPr>
          <p:cNvPr id="869378" name="Line 2">
            <a:extLst>
              <a:ext uri="{FF2B5EF4-FFF2-40B4-BE49-F238E27FC236}">
                <a16:creationId xmlns:a16="http://schemas.microsoft.com/office/drawing/2014/main" id="{A9502BF3-0A22-35B9-369A-3F4A1FA62F9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C9415B23-87F3-A6F0-32F8-B8EEB5D3818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97C65216-FCD9-FF7D-A662-B56FFDE2CEFC}"/>
              </a:ext>
            </a:extLst>
          </p:cNvPr>
          <p:cNvSpPr txBox="1">
            <a:spLocks noChangeArrowheads="1"/>
          </p:cNvSpPr>
          <p:nvPr/>
        </p:nvSpPr>
        <p:spPr bwMode="auto">
          <a:xfrm>
            <a:off x="304800" y="762000"/>
            <a:ext cx="464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29.6  </a:t>
            </a:r>
            <a:r>
              <a:rPr lang="en-US" altLang="en-US" sz="2000" i="1">
                <a:latin typeface="Times New Roman" panose="02020603050405020304" pitchFamily="18" charset="0"/>
              </a:rPr>
              <a:t>Case 3: gradient gray scale</a:t>
            </a:r>
          </a:p>
        </p:txBody>
      </p:sp>
      <p:sp>
        <p:nvSpPr>
          <p:cNvPr id="869381" name="Line 5">
            <a:extLst>
              <a:ext uri="{FF2B5EF4-FFF2-40B4-BE49-F238E27FC236}">
                <a16:creationId xmlns:a16="http://schemas.microsoft.com/office/drawing/2014/main" id="{6AD33526-B6B8-2133-33EE-FF1990455D6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D2FB3CEE-B930-6D41-C733-26C58CF60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20950"/>
            <a:ext cx="862012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50E863-025E-C40A-9539-7A704635EFE7}"/>
              </a:ext>
            </a:extLst>
          </p:cNvPr>
          <p:cNvSpPr>
            <a:spLocks noGrp="1"/>
          </p:cNvSpPr>
          <p:nvPr>
            <p:ph type="sldNum" sz="quarter" idx="10"/>
          </p:nvPr>
        </p:nvSpPr>
        <p:spPr/>
        <p:txBody>
          <a:bodyPr/>
          <a:lstStyle/>
          <a:p>
            <a:r>
              <a:rPr lang="en-US" altLang="en-US"/>
              <a:t>29.</a:t>
            </a:r>
            <a:fld id="{FECBAA7C-55DF-8C46-AF5B-2B6CE1FCE33B}" type="slidenum">
              <a:rPr lang="en-US" altLang="en-US"/>
              <a:pPr/>
              <a:t>14</a:t>
            </a:fld>
            <a:endParaRPr lang="en-US" altLang="en-US"/>
          </a:p>
        </p:txBody>
      </p:sp>
      <p:sp>
        <p:nvSpPr>
          <p:cNvPr id="870402" name="Line 2">
            <a:extLst>
              <a:ext uri="{FF2B5EF4-FFF2-40B4-BE49-F238E27FC236}">
                <a16:creationId xmlns:a16="http://schemas.microsoft.com/office/drawing/2014/main" id="{0CA99738-AF77-3BE6-D92B-14ECF3E4C9F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BABB71EC-CA93-83DC-DEB9-EED119D86A0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3081E681-26F4-A67C-BC69-9866A1D561A4}"/>
              </a:ext>
            </a:extLst>
          </p:cNvPr>
          <p:cNvSpPr txBox="1">
            <a:spLocks noChangeArrowheads="1"/>
          </p:cNvSpPr>
          <p:nvPr/>
        </p:nvSpPr>
        <p:spPr bwMode="auto">
          <a:xfrm>
            <a:off x="304800" y="762000"/>
            <a:ext cx="3640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29.7  </a:t>
            </a:r>
            <a:r>
              <a:rPr lang="en-US" altLang="en-US" sz="2000" i="1">
                <a:latin typeface="Times New Roman" panose="02020603050405020304" pitchFamily="18" charset="0"/>
              </a:rPr>
              <a:t>Reading the table</a:t>
            </a:r>
          </a:p>
        </p:txBody>
      </p:sp>
      <p:sp>
        <p:nvSpPr>
          <p:cNvPr id="870405" name="Line 5">
            <a:extLst>
              <a:ext uri="{FF2B5EF4-FFF2-40B4-BE49-F238E27FC236}">
                <a16:creationId xmlns:a16="http://schemas.microsoft.com/office/drawing/2014/main" id="{885FCFCB-C00E-74FE-BE32-6319C6DAE6A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C17320B8-406F-2C29-2204-25E205367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0" y="1450975"/>
            <a:ext cx="3263900" cy="456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C5919E-E3A8-8E72-D592-C847563C13D2}"/>
              </a:ext>
            </a:extLst>
          </p:cNvPr>
          <p:cNvSpPr>
            <a:spLocks noGrp="1"/>
          </p:cNvSpPr>
          <p:nvPr>
            <p:ph type="sldNum" sz="quarter" idx="10"/>
          </p:nvPr>
        </p:nvSpPr>
        <p:spPr/>
        <p:txBody>
          <a:bodyPr/>
          <a:lstStyle/>
          <a:p>
            <a:r>
              <a:rPr lang="en-US" altLang="en-US"/>
              <a:t>29.</a:t>
            </a:r>
            <a:fld id="{1BB313C4-6FFC-DF45-B1E7-5CC068266722}" type="slidenum">
              <a:rPr lang="en-US" altLang="en-US"/>
              <a:pPr/>
              <a:t>15</a:t>
            </a:fld>
            <a:endParaRPr lang="en-US" altLang="en-US"/>
          </a:p>
        </p:txBody>
      </p:sp>
      <p:sp>
        <p:nvSpPr>
          <p:cNvPr id="871426" name="Line 2">
            <a:extLst>
              <a:ext uri="{FF2B5EF4-FFF2-40B4-BE49-F238E27FC236}">
                <a16:creationId xmlns:a16="http://schemas.microsoft.com/office/drawing/2014/main" id="{4A181862-94D0-7878-852E-F05FA95D8CA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C9D1D7B5-DCB9-FE60-03F3-590336ECED7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FFF6E1CE-D86D-CBCA-8A9A-4762F1486B5A}"/>
              </a:ext>
            </a:extLst>
          </p:cNvPr>
          <p:cNvSpPr txBox="1">
            <a:spLocks noChangeArrowheads="1"/>
          </p:cNvSpPr>
          <p:nvPr/>
        </p:nvSpPr>
        <p:spPr bwMode="auto">
          <a:xfrm>
            <a:off x="304800" y="762000"/>
            <a:ext cx="332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29.8  </a:t>
            </a:r>
            <a:r>
              <a:rPr lang="en-US" altLang="en-US" sz="2000" i="1">
                <a:latin typeface="Times New Roman" panose="02020603050405020304" pitchFamily="18" charset="0"/>
              </a:rPr>
              <a:t>MPEG frames</a:t>
            </a:r>
          </a:p>
        </p:txBody>
      </p:sp>
      <p:sp>
        <p:nvSpPr>
          <p:cNvPr id="871429" name="Line 5">
            <a:extLst>
              <a:ext uri="{FF2B5EF4-FFF2-40B4-BE49-F238E27FC236}">
                <a16:creationId xmlns:a16="http://schemas.microsoft.com/office/drawing/2014/main" id="{AD36D1E9-649E-F9FB-B8C8-0D57C286F21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8D132D65-0078-CC8C-B395-F3165EF31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538" y="2176463"/>
            <a:ext cx="4860925"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96AB94-CBE0-9534-06CD-B6D47607F6B4}"/>
              </a:ext>
            </a:extLst>
          </p:cNvPr>
          <p:cNvSpPr>
            <a:spLocks noGrp="1"/>
          </p:cNvSpPr>
          <p:nvPr>
            <p:ph type="sldNum" sz="quarter" idx="10"/>
          </p:nvPr>
        </p:nvSpPr>
        <p:spPr/>
        <p:txBody>
          <a:bodyPr/>
          <a:lstStyle/>
          <a:p>
            <a:r>
              <a:rPr lang="en-US" altLang="en-US"/>
              <a:t>29.</a:t>
            </a:r>
            <a:fld id="{48D7DA21-9B10-EA43-9818-A4F85914245A}" type="slidenum">
              <a:rPr lang="en-US" altLang="en-US"/>
              <a:pPr/>
              <a:t>16</a:t>
            </a:fld>
            <a:endParaRPr lang="en-US" altLang="en-US"/>
          </a:p>
        </p:txBody>
      </p:sp>
      <p:sp>
        <p:nvSpPr>
          <p:cNvPr id="872450" name="Line 2">
            <a:extLst>
              <a:ext uri="{FF2B5EF4-FFF2-40B4-BE49-F238E27FC236}">
                <a16:creationId xmlns:a16="http://schemas.microsoft.com/office/drawing/2014/main" id="{ECC53F94-D0F1-FE9E-2A5E-240B8895BA8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87DF78F8-7AC0-6CB1-65E5-C0F31F1F5B0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979939A9-9BD2-915D-47B4-8499EEDD4A13}"/>
              </a:ext>
            </a:extLst>
          </p:cNvPr>
          <p:cNvSpPr txBox="1">
            <a:spLocks noChangeArrowheads="1"/>
          </p:cNvSpPr>
          <p:nvPr/>
        </p:nvSpPr>
        <p:spPr bwMode="auto">
          <a:xfrm>
            <a:off x="304800" y="762000"/>
            <a:ext cx="4598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29.9  </a:t>
            </a:r>
            <a:r>
              <a:rPr lang="en-US" altLang="en-US" sz="2000" i="1">
                <a:latin typeface="Times New Roman" panose="02020603050405020304" pitchFamily="18" charset="0"/>
              </a:rPr>
              <a:t>MPEG frame construction</a:t>
            </a:r>
          </a:p>
        </p:txBody>
      </p:sp>
      <p:sp>
        <p:nvSpPr>
          <p:cNvPr id="872453" name="Line 5">
            <a:extLst>
              <a:ext uri="{FF2B5EF4-FFF2-40B4-BE49-F238E27FC236}">
                <a16:creationId xmlns:a16="http://schemas.microsoft.com/office/drawing/2014/main" id="{2B80D6A5-67AB-F36A-4C52-3A74738510C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67E8AC96-3728-CBDE-DB64-037D69DE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133600"/>
            <a:ext cx="5438775"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3C1908-E2C3-4597-DF88-185AFBCDE6DE}"/>
              </a:ext>
            </a:extLst>
          </p:cNvPr>
          <p:cNvSpPr>
            <a:spLocks noGrp="1"/>
          </p:cNvSpPr>
          <p:nvPr>
            <p:ph type="sldNum" sz="quarter" idx="10"/>
          </p:nvPr>
        </p:nvSpPr>
        <p:spPr/>
        <p:txBody>
          <a:bodyPr/>
          <a:lstStyle/>
          <a:p>
            <a:r>
              <a:rPr lang="en-US" altLang="en-US"/>
              <a:t>29.</a:t>
            </a:r>
            <a:fld id="{CBD7324A-21BD-C14E-A9B3-FC0E449D9197}" type="slidenum">
              <a:rPr lang="en-US" altLang="en-US"/>
              <a:pPr/>
              <a:t>17</a:t>
            </a:fld>
            <a:endParaRPr lang="en-US" altLang="en-US"/>
          </a:p>
        </p:txBody>
      </p:sp>
      <p:sp>
        <p:nvSpPr>
          <p:cNvPr id="858114" name="Rectangle 2">
            <a:extLst>
              <a:ext uri="{FF2B5EF4-FFF2-40B4-BE49-F238E27FC236}">
                <a16:creationId xmlns:a16="http://schemas.microsoft.com/office/drawing/2014/main" id="{CAA478FE-A4D5-6E56-657C-B18546E528F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4DC1B2A2-B7D3-67A8-B8F6-B7EA3551DF31}"/>
              </a:ext>
            </a:extLst>
          </p:cNvPr>
          <p:cNvSpPr txBox="1">
            <a:spLocks noChangeArrowheads="1"/>
          </p:cNvSpPr>
          <p:nvPr/>
        </p:nvSpPr>
        <p:spPr bwMode="auto">
          <a:xfrm>
            <a:off x="228600" y="406400"/>
            <a:ext cx="8418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29-3   STREAMING STORED AUDIO/VIDEO</a:t>
            </a:r>
          </a:p>
        </p:txBody>
      </p:sp>
      <p:sp>
        <p:nvSpPr>
          <p:cNvPr id="858116" name="Text Box 4">
            <a:extLst>
              <a:ext uri="{FF2B5EF4-FFF2-40B4-BE49-F238E27FC236}">
                <a16:creationId xmlns:a16="http://schemas.microsoft.com/office/drawing/2014/main" id="{A21BA44C-F86B-F7A6-E95C-3821E991F42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A91ABB55-EF36-F1FD-F17C-B77EFBE88058}"/>
              </a:ext>
            </a:extLst>
          </p:cNvPr>
          <p:cNvSpPr>
            <a:spLocks noChangeArrowheads="1"/>
          </p:cNvSpPr>
          <p:nvPr/>
        </p:nvSpPr>
        <p:spPr bwMode="auto">
          <a:xfrm>
            <a:off x="152400" y="1385888"/>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Now that we have discussed digitizing and compressing audio/video, we turn our attention to specific applications. The first is streaming stored audio and video. </a:t>
            </a:r>
          </a:p>
        </p:txBody>
      </p:sp>
      <p:sp>
        <p:nvSpPr>
          <p:cNvPr id="858118" name="Rectangle 6">
            <a:extLst>
              <a:ext uri="{FF2B5EF4-FFF2-40B4-BE49-F238E27FC236}">
                <a16:creationId xmlns:a16="http://schemas.microsoft.com/office/drawing/2014/main" id="{93E27446-965D-AE29-A927-C8724D10B7A6}"/>
              </a:ext>
            </a:extLst>
          </p:cNvPr>
          <p:cNvSpPr>
            <a:spLocks noChangeArrowheads="1"/>
          </p:cNvSpPr>
          <p:nvPr/>
        </p:nvSpPr>
        <p:spPr bwMode="auto">
          <a:xfrm>
            <a:off x="152400" y="4286250"/>
            <a:ext cx="8001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First Approach: Using a Web Server</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Second Approach: Using a Web Server with a Metafile</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Third Approach: Using a Media Server</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Fourth Approach: Using a Media Server and RTSP</a:t>
            </a:r>
          </a:p>
        </p:txBody>
      </p:sp>
      <p:sp>
        <p:nvSpPr>
          <p:cNvPr id="858119" name="Text Box 7">
            <a:extLst>
              <a:ext uri="{FF2B5EF4-FFF2-40B4-BE49-F238E27FC236}">
                <a16:creationId xmlns:a16="http://schemas.microsoft.com/office/drawing/2014/main" id="{FFFE312B-E59B-7B34-DB96-9C090E5BDC4F}"/>
              </a:ext>
            </a:extLst>
          </p:cNvPr>
          <p:cNvSpPr txBox="1">
            <a:spLocks noChangeArrowheads="1"/>
          </p:cNvSpPr>
          <p:nvPr/>
        </p:nvSpPr>
        <p:spPr bwMode="auto">
          <a:xfrm>
            <a:off x="165100" y="3810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056912-B3A0-68BB-7615-C0D75BDB484A}"/>
              </a:ext>
            </a:extLst>
          </p:cNvPr>
          <p:cNvSpPr>
            <a:spLocks noGrp="1"/>
          </p:cNvSpPr>
          <p:nvPr>
            <p:ph type="sldNum" sz="quarter" idx="10"/>
          </p:nvPr>
        </p:nvSpPr>
        <p:spPr/>
        <p:txBody>
          <a:bodyPr/>
          <a:lstStyle/>
          <a:p>
            <a:r>
              <a:rPr lang="en-US" altLang="en-US"/>
              <a:t>29.</a:t>
            </a:r>
            <a:fld id="{586258FC-ED38-134E-A236-CBAD266D5658}" type="slidenum">
              <a:rPr lang="en-US" altLang="en-US"/>
              <a:pPr/>
              <a:t>18</a:t>
            </a:fld>
            <a:endParaRPr lang="en-US" altLang="en-US"/>
          </a:p>
        </p:txBody>
      </p:sp>
      <p:sp>
        <p:nvSpPr>
          <p:cNvPr id="882690" name="Line 2">
            <a:extLst>
              <a:ext uri="{FF2B5EF4-FFF2-40B4-BE49-F238E27FC236}">
                <a16:creationId xmlns:a16="http://schemas.microsoft.com/office/drawing/2014/main" id="{E5F25039-B26E-EA4C-DEF3-10F173445E1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217C6C65-DC7C-235C-C893-7B6A3086A80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AD54ECA9-1746-019D-6B19-F7D328FFB5E1}"/>
              </a:ext>
            </a:extLst>
          </p:cNvPr>
          <p:cNvSpPr txBox="1">
            <a:spLocks noChangeArrowheads="1"/>
          </p:cNvSpPr>
          <p:nvPr/>
        </p:nvSpPr>
        <p:spPr bwMode="auto">
          <a:xfrm>
            <a:off x="304800" y="762000"/>
            <a:ext cx="399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29.10  </a:t>
            </a:r>
            <a:r>
              <a:rPr lang="en-US" altLang="en-US" sz="2000" i="1">
                <a:latin typeface="Times New Roman" panose="02020603050405020304" pitchFamily="18" charset="0"/>
              </a:rPr>
              <a:t>Using a Web server</a:t>
            </a:r>
          </a:p>
        </p:txBody>
      </p:sp>
      <p:sp>
        <p:nvSpPr>
          <p:cNvPr id="882693" name="Line 5">
            <a:extLst>
              <a:ext uri="{FF2B5EF4-FFF2-40B4-BE49-F238E27FC236}">
                <a16:creationId xmlns:a16="http://schemas.microsoft.com/office/drawing/2014/main" id="{D04CE508-0702-68D8-5AD9-C35A7E4D40F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C7825F79-A408-AB4A-A781-EDEDA16A7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8" y="1552575"/>
            <a:ext cx="5173662"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8CE1EF-6CF8-72D4-25C7-229501361D96}"/>
              </a:ext>
            </a:extLst>
          </p:cNvPr>
          <p:cNvSpPr>
            <a:spLocks noGrp="1"/>
          </p:cNvSpPr>
          <p:nvPr>
            <p:ph type="sldNum" sz="quarter" idx="10"/>
          </p:nvPr>
        </p:nvSpPr>
        <p:spPr/>
        <p:txBody>
          <a:bodyPr/>
          <a:lstStyle/>
          <a:p>
            <a:r>
              <a:rPr lang="en-US" altLang="en-US"/>
              <a:t>29.</a:t>
            </a:r>
            <a:fld id="{FEC19477-8A1E-1847-A7E0-9761E57D9649}" type="slidenum">
              <a:rPr lang="en-US" altLang="en-US"/>
              <a:pPr/>
              <a:t>19</a:t>
            </a:fld>
            <a:endParaRPr lang="en-US" altLang="en-US"/>
          </a:p>
        </p:txBody>
      </p:sp>
      <p:sp>
        <p:nvSpPr>
          <p:cNvPr id="883714" name="Line 2">
            <a:extLst>
              <a:ext uri="{FF2B5EF4-FFF2-40B4-BE49-F238E27FC236}">
                <a16:creationId xmlns:a16="http://schemas.microsoft.com/office/drawing/2014/main" id="{D3433EE7-4BCB-4DE4-8132-97AD3D25C32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AFE447B4-06D2-CEF8-FE9F-5A9395107E5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6CC6B8B0-91D2-697A-D6DF-1E9A834F27C2}"/>
              </a:ext>
            </a:extLst>
          </p:cNvPr>
          <p:cNvSpPr txBox="1">
            <a:spLocks noChangeArrowheads="1"/>
          </p:cNvSpPr>
          <p:nvPr/>
        </p:nvSpPr>
        <p:spPr bwMode="auto">
          <a:xfrm>
            <a:off x="304800" y="762000"/>
            <a:ext cx="560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29.11  </a:t>
            </a:r>
            <a:r>
              <a:rPr lang="en-US" altLang="en-US" sz="2000" i="1">
                <a:latin typeface="Times New Roman" panose="02020603050405020304" pitchFamily="18" charset="0"/>
              </a:rPr>
              <a:t>Using a Web server with a metafile</a:t>
            </a:r>
          </a:p>
        </p:txBody>
      </p:sp>
      <p:sp>
        <p:nvSpPr>
          <p:cNvPr id="883717" name="Line 5">
            <a:extLst>
              <a:ext uri="{FF2B5EF4-FFF2-40B4-BE49-F238E27FC236}">
                <a16:creationId xmlns:a16="http://schemas.microsoft.com/office/drawing/2014/main" id="{7FF6A7FE-6EC3-EF9B-847D-49E2F6C943E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EADAF14D-0B70-A5BF-3D03-D592F6886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13" y="1600200"/>
            <a:ext cx="5119687"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799D0A-C819-EF20-6BCF-45EAA88240D3}"/>
              </a:ext>
            </a:extLst>
          </p:cNvPr>
          <p:cNvSpPr>
            <a:spLocks noGrp="1"/>
          </p:cNvSpPr>
          <p:nvPr>
            <p:ph type="sldNum" sz="quarter" idx="10"/>
          </p:nvPr>
        </p:nvSpPr>
        <p:spPr/>
        <p:txBody>
          <a:bodyPr/>
          <a:lstStyle/>
          <a:p>
            <a:r>
              <a:rPr lang="en-US" altLang="en-US"/>
              <a:t>29.</a:t>
            </a:r>
            <a:fld id="{E259BE97-9709-EC42-A44E-0E38CF52514D}" type="slidenum">
              <a:rPr lang="en-US" altLang="en-US"/>
              <a:pPr/>
              <a:t>2</a:t>
            </a:fld>
            <a:endParaRPr lang="en-US" altLang="en-US"/>
          </a:p>
        </p:txBody>
      </p:sp>
      <p:sp>
        <p:nvSpPr>
          <p:cNvPr id="864258" name="Line 2">
            <a:extLst>
              <a:ext uri="{FF2B5EF4-FFF2-40B4-BE49-F238E27FC236}">
                <a16:creationId xmlns:a16="http://schemas.microsoft.com/office/drawing/2014/main" id="{00AA36B2-7A26-2186-DA11-91590D34CDB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C62F6C00-DF13-53FD-E2DC-AC0BAAA18F9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DC5B6A77-6776-B006-3BB6-D9597CE6759E}"/>
              </a:ext>
            </a:extLst>
          </p:cNvPr>
          <p:cNvSpPr txBox="1">
            <a:spLocks noChangeArrowheads="1"/>
          </p:cNvSpPr>
          <p:nvPr/>
        </p:nvSpPr>
        <p:spPr bwMode="auto">
          <a:xfrm>
            <a:off x="304800" y="762000"/>
            <a:ext cx="392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  </a:t>
            </a:r>
            <a:r>
              <a:rPr lang="en-US" altLang="en-US" sz="2000" i="1">
                <a:latin typeface="Times New Roman" panose="02020603050405020304" pitchFamily="18" charset="0"/>
              </a:rPr>
              <a:t>Internet audio/video</a:t>
            </a:r>
          </a:p>
        </p:txBody>
      </p:sp>
      <p:sp>
        <p:nvSpPr>
          <p:cNvPr id="864261" name="Line 5">
            <a:extLst>
              <a:ext uri="{FF2B5EF4-FFF2-40B4-BE49-F238E27FC236}">
                <a16:creationId xmlns:a16="http://schemas.microsoft.com/office/drawing/2014/main" id="{CF43F83E-16FD-27AD-3A3B-6F1AA5BDE04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F4357014-12F7-5D03-5EAC-9882BC2FE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2220913"/>
            <a:ext cx="6773862"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B2221B-7529-8C62-C93C-39F78D2965B4}"/>
              </a:ext>
            </a:extLst>
          </p:cNvPr>
          <p:cNvSpPr>
            <a:spLocks noGrp="1"/>
          </p:cNvSpPr>
          <p:nvPr>
            <p:ph type="sldNum" sz="quarter" idx="10"/>
          </p:nvPr>
        </p:nvSpPr>
        <p:spPr/>
        <p:txBody>
          <a:bodyPr/>
          <a:lstStyle/>
          <a:p>
            <a:r>
              <a:rPr lang="en-US" altLang="en-US"/>
              <a:t>29.</a:t>
            </a:r>
            <a:fld id="{C4D7B22C-83FA-D44E-B20E-AFB7993D5E37}" type="slidenum">
              <a:rPr lang="en-US" altLang="en-US"/>
              <a:pPr/>
              <a:t>20</a:t>
            </a:fld>
            <a:endParaRPr lang="en-US" altLang="en-US"/>
          </a:p>
        </p:txBody>
      </p:sp>
      <p:sp>
        <p:nvSpPr>
          <p:cNvPr id="884738" name="Line 2">
            <a:extLst>
              <a:ext uri="{FF2B5EF4-FFF2-40B4-BE49-F238E27FC236}">
                <a16:creationId xmlns:a16="http://schemas.microsoft.com/office/drawing/2014/main" id="{F2DD01A2-D236-01D6-1D08-BD31616827B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39" name="Line 3">
            <a:extLst>
              <a:ext uri="{FF2B5EF4-FFF2-40B4-BE49-F238E27FC236}">
                <a16:creationId xmlns:a16="http://schemas.microsoft.com/office/drawing/2014/main" id="{4129D479-AD29-6BF6-A0EA-15089791D92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a:extLst>
              <a:ext uri="{FF2B5EF4-FFF2-40B4-BE49-F238E27FC236}">
                <a16:creationId xmlns:a16="http://schemas.microsoft.com/office/drawing/2014/main" id="{E631716F-D65F-82E0-072C-ECAED0BD2E0D}"/>
              </a:ext>
            </a:extLst>
          </p:cNvPr>
          <p:cNvSpPr txBox="1">
            <a:spLocks noChangeArrowheads="1"/>
          </p:cNvSpPr>
          <p:nvPr/>
        </p:nvSpPr>
        <p:spPr bwMode="auto">
          <a:xfrm>
            <a:off x="304800" y="762000"/>
            <a:ext cx="416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29.12  </a:t>
            </a:r>
            <a:r>
              <a:rPr lang="en-US" altLang="en-US" sz="2000" i="1">
                <a:latin typeface="Times New Roman" panose="02020603050405020304" pitchFamily="18" charset="0"/>
              </a:rPr>
              <a:t>Using a media server</a:t>
            </a:r>
          </a:p>
        </p:txBody>
      </p:sp>
      <p:sp>
        <p:nvSpPr>
          <p:cNvPr id="884741" name="Line 5">
            <a:extLst>
              <a:ext uri="{FF2B5EF4-FFF2-40B4-BE49-F238E27FC236}">
                <a16:creationId xmlns:a16="http://schemas.microsoft.com/office/drawing/2014/main" id="{25D2121A-37C1-332B-4DE8-AE9CAB7D3F6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4742" name="Picture 6">
            <a:extLst>
              <a:ext uri="{FF2B5EF4-FFF2-40B4-BE49-F238E27FC236}">
                <a16:creationId xmlns:a16="http://schemas.microsoft.com/office/drawing/2014/main" id="{17332658-4BC5-8101-2562-EC0309B30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713" y="1633538"/>
            <a:ext cx="5119687" cy="423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6A26B7-064A-B7CE-E654-A6F1D79A09A7}"/>
              </a:ext>
            </a:extLst>
          </p:cNvPr>
          <p:cNvSpPr>
            <a:spLocks noGrp="1"/>
          </p:cNvSpPr>
          <p:nvPr>
            <p:ph type="sldNum" sz="quarter" idx="10"/>
          </p:nvPr>
        </p:nvSpPr>
        <p:spPr/>
        <p:txBody>
          <a:bodyPr/>
          <a:lstStyle/>
          <a:p>
            <a:r>
              <a:rPr lang="en-US" altLang="en-US"/>
              <a:t>29.</a:t>
            </a:r>
            <a:fld id="{A35A7209-EF31-3047-8606-E65AFAA67748}" type="slidenum">
              <a:rPr lang="en-US" altLang="en-US"/>
              <a:pPr/>
              <a:t>21</a:t>
            </a:fld>
            <a:endParaRPr lang="en-US" altLang="en-US"/>
          </a:p>
        </p:txBody>
      </p:sp>
      <p:sp>
        <p:nvSpPr>
          <p:cNvPr id="885762" name="Line 2">
            <a:extLst>
              <a:ext uri="{FF2B5EF4-FFF2-40B4-BE49-F238E27FC236}">
                <a16:creationId xmlns:a16="http://schemas.microsoft.com/office/drawing/2014/main" id="{A93BA828-CD49-B54A-F7B3-65755C12A9A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3" name="Line 3">
            <a:extLst>
              <a:ext uri="{FF2B5EF4-FFF2-40B4-BE49-F238E27FC236}">
                <a16:creationId xmlns:a16="http://schemas.microsoft.com/office/drawing/2014/main" id="{C9689FC2-C0EB-25D4-EB3D-5D191A73B1A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4" name="Text Box 4">
            <a:extLst>
              <a:ext uri="{FF2B5EF4-FFF2-40B4-BE49-F238E27FC236}">
                <a16:creationId xmlns:a16="http://schemas.microsoft.com/office/drawing/2014/main" id="{0858EE65-CA83-990E-77CC-C0894BFB6BFE}"/>
              </a:ext>
            </a:extLst>
          </p:cNvPr>
          <p:cNvSpPr txBox="1">
            <a:spLocks noChangeArrowheads="1"/>
          </p:cNvSpPr>
          <p:nvPr/>
        </p:nvSpPr>
        <p:spPr bwMode="auto">
          <a:xfrm>
            <a:off x="304800" y="381000"/>
            <a:ext cx="5310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29.13  </a:t>
            </a:r>
            <a:r>
              <a:rPr lang="en-US" altLang="en-US" sz="2000" i="1">
                <a:latin typeface="Times New Roman" panose="02020603050405020304" pitchFamily="18" charset="0"/>
              </a:rPr>
              <a:t>Using a media server and RTSP</a:t>
            </a:r>
          </a:p>
        </p:txBody>
      </p:sp>
      <p:sp>
        <p:nvSpPr>
          <p:cNvPr id="885765" name="Line 5">
            <a:extLst>
              <a:ext uri="{FF2B5EF4-FFF2-40B4-BE49-F238E27FC236}">
                <a16:creationId xmlns:a16="http://schemas.microsoft.com/office/drawing/2014/main" id="{25A3E19A-8081-B86F-579C-EDD42E1DAE0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5766" name="Picture 6">
            <a:extLst>
              <a:ext uri="{FF2B5EF4-FFF2-40B4-BE49-F238E27FC236}">
                <a16:creationId xmlns:a16="http://schemas.microsoft.com/office/drawing/2014/main" id="{D8152535-C255-69D5-D0B7-42C17731C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1143000"/>
            <a:ext cx="3757612"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6CE68D-D828-BEFE-BA68-AEEB47F9222B}"/>
              </a:ext>
            </a:extLst>
          </p:cNvPr>
          <p:cNvSpPr>
            <a:spLocks noGrp="1"/>
          </p:cNvSpPr>
          <p:nvPr>
            <p:ph type="sldNum" sz="quarter" idx="10"/>
          </p:nvPr>
        </p:nvSpPr>
        <p:spPr/>
        <p:txBody>
          <a:bodyPr/>
          <a:lstStyle/>
          <a:p>
            <a:r>
              <a:rPr lang="en-US" altLang="en-US"/>
              <a:t>29.</a:t>
            </a:r>
            <a:fld id="{5E4CE5AB-D992-0448-9A70-B33BD848B6A4}" type="slidenum">
              <a:rPr lang="en-US" altLang="en-US"/>
              <a:pPr/>
              <a:t>22</a:t>
            </a:fld>
            <a:endParaRPr lang="en-US" altLang="en-US"/>
          </a:p>
        </p:txBody>
      </p:sp>
      <p:sp>
        <p:nvSpPr>
          <p:cNvPr id="859138" name="Rectangle 2">
            <a:extLst>
              <a:ext uri="{FF2B5EF4-FFF2-40B4-BE49-F238E27FC236}">
                <a16:creationId xmlns:a16="http://schemas.microsoft.com/office/drawing/2014/main" id="{3D3FA2B9-CA39-87BD-FD58-BDB33478336B}"/>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235DECBC-2D69-6D0F-5493-DE1E5830CEFD}"/>
              </a:ext>
            </a:extLst>
          </p:cNvPr>
          <p:cNvSpPr txBox="1">
            <a:spLocks noChangeArrowheads="1"/>
          </p:cNvSpPr>
          <p:nvPr/>
        </p:nvSpPr>
        <p:spPr bwMode="auto">
          <a:xfrm>
            <a:off x="228600" y="406400"/>
            <a:ext cx="7742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29-4   STREAMING LIVE AUDIO/VIDEO</a:t>
            </a:r>
          </a:p>
        </p:txBody>
      </p:sp>
      <p:sp>
        <p:nvSpPr>
          <p:cNvPr id="859140" name="Text Box 4">
            <a:extLst>
              <a:ext uri="{FF2B5EF4-FFF2-40B4-BE49-F238E27FC236}">
                <a16:creationId xmlns:a16="http://schemas.microsoft.com/office/drawing/2014/main" id="{A76D18B2-28C1-5646-D249-815C922C524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71343549-5276-5BF6-D321-1351478F6222}"/>
              </a:ext>
            </a:extLst>
          </p:cNvPr>
          <p:cNvSpPr>
            <a:spLocks noChangeArrowheads="1"/>
          </p:cNvSpPr>
          <p:nvPr/>
        </p:nvSpPr>
        <p:spPr bwMode="auto">
          <a:xfrm>
            <a:off x="304800" y="1657350"/>
            <a:ext cx="82296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Streaming live audio/video is similar to the broadcasting of audio and video by radio and TV stations. Instead of broadcasting to the air, the stations broadcast through the Internet. There are several similarities between streaming stored audio/video and</a:t>
            </a:r>
          </a:p>
          <a:p>
            <a:pPr algn="just" eaLnBrk="1" hangingPunct="1"/>
            <a:r>
              <a:rPr lang="en-US" altLang="en-US" sz="2800" i="1">
                <a:effectLst>
                  <a:outerShdw blurRad="38100" dist="38100" dir="2700000" algn="tl">
                    <a:srgbClr val="C0C0C0"/>
                  </a:outerShdw>
                </a:effectLst>
                <a:latin typeface="Times New Roman" panose="02020603050405020304" pitchFamily="18" charset="0"/>
              </a:rPr>
              <a:t>streaming live audio/video. They are both sensitive to delay; neither can accept retransmission. However, there is a difference. In the first application, the communication is unicast and on-demand. In the second, the communication is multicast and live.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8541DE-5E2F-FA78-A30D-B46B7A63DA12}"/>
              </a:ext>
            </a:extLst>
          </p:cNvPr>
          <p:cNvSpPr>
            <a:spLocks noGrp="1"/>
          </p:cNvSpPr>
          <p:nvPr>
            <p:ph type="sldNum" sz="quarter" idx="10"/>
          </p:nvPr>
        </p:nvSpPr>
        <p:spPr/>
        <p:txBody>
          <a:bodyPr/>
          <a:lstStyle/>
          <a:p>
            <a:r>
              <a:rPr lang="en-US" altLang="en-US"/>
              <a:t>29.</a:t>
            </a:r>
            <a:fld id="{CFC06A6C-33A1-8946-A00B-8DE93E0626F5}" type="slidenum">
              <a:rPr lang="en-US" altLang="en-US"/>
              <a:pPr/>
              <a:t>23</a:t>
            </a:fld>
            <a:endParaRPr lang="en-US" altLang="en-US"/>
          </a:p>
        </p:txBody>
      </p:sp>
      <p:sp>
        <p:nvSpPr>
          <p:cNvPr id="860162" name="Rectangle 2">
            <a:extLst>
              <a:ext uri="{FF2B5EF4-FFF2-40B4-BE49-F238E27FC236}">
                <a16:creationId xmlns:a16="http://schemas.microsoft.com/office/drawing/2014/main" id="{05545993-D955-5290-1787-A39A99C762C7}"/>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32F1D679-9CD3-A327-48A4-A3586ADD7E21}"/>
              </a:ext>
            </a:extLst>
          </p:cNvPr>
          <p:cNvSpPr txBox="1">
            <a:spLocks noChangeArrowheads="1"/>
          </p:cNvSpPr>
          <p:nvPr/>
        </p:nvSpPr>
        <p:spPr bwMode="auto">
          <a:xfrm>
            <a:off x="228600" y="152400"/>
            <a:ext cx="65579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29-5   REAL-TIME INTERACTIVE</a:t>
            </a:r>
            <a:br>
              <a:rPr lang="en-US" altLang="en-US">
                <a:effectLst>
                  <a:outerShdw blurRad="38100" dist="38100" dir="2700000" algn="tl">
                    <a:srgbClr val="C0C0C0"/>
                  </a:outerShdw>
                </a:effectLst>
                <a:latin typeface="Times" pitchFamily="18" charset="0"/>
              </a:rPr>
            </a:br>
            <a:r>
              <a:rPr lang="en-US" altLang="en-US">
                <a:effectLst>
                  <a:outerShdw blurRad="38100" dist="38100" dir="2700000" algn="tl">
                    <a:srgbClr val="C0C0C0"/>
                  </a:outerShdw>
                </a:effectLst>
                <a:latin typeface="Times" pitchFamily="18" charset="0"/>
              </a:rPr>
              <a:t>          AUDIO/VIDEO</a:t>
            </a:r>
          </a:p>
        </p:txBody>
      </p:sp>
      <p:sp>
        <p:nvSpPr>
          <p:cNvPr id="860164" name="Text Box 4">
            <a:extLst>
              <a:ext uri="{FF2B5EF4-FFF2-40B4-BE49-F238E27FC236}">
                <a16:creationId xmlns:a16="http://schemas.microsoft.com/office/drawing/2014/main" id="{6B9EC71C-3775-AED4-25B3-B2D83B7E7B6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EE73C355-E916-CCCF-5648-9124C88F725C}"/>
              </a:ext>
            </a:extLst>
          </p:cNvPr>
          <p:cNvSpPr>
            <a:spLocks noChangeArrowheads="1"/>
          </p:cNvSpPr>
          <p:nvPr/>
        </p:nvSpPr>
        <p:spPr bwMode="auto">
          <a:xfrm>
            <a:off x="304800" y="1371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real-time interactive audio/video, people communicate with one another in real time. The Internet phone or voice over IP is an example of this type of application. Video conferencing is another example that allows people to communicate visually and orally.</a:t>
            </a:r>
          </a:p>
        </p:txBody>
      </p:sp>
      <p:sp>
        <p:nvSpPr>
          <p:cNvPr id="860166" name="Rectangle 6">
            <a:extLst>
              <a:ext uri="{FF2B5EF4-FFF2-40B4-BE49-F238E27FC236}">
                <a16:creationId xmlns:a16="http://schemas.microsoft.com/office/drawing/2014/main" id="{3AB50343-1DF5-56E1-A5BC-1E1DF9286316}"/>
              </a:ext>
            </a:extLst>
          </p:cNvPr>
          <p:cNvSpPr>
            <a:spLocks noChangeArrowheads="1"/>
          </p:cNvSpPr>
          <p:nvPr/>
        </p:nvSpPr>
        <p:spPr bwMode="auto">
          <a:xfrm>
            <a:off x="152400" y="5105400"/>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Characteristics</a:t>
            </a:r>
          </a:p>
        </p:txBody>
      </p:sp>
      <p:sp>
        <p:nvSpPr>
          <p:cNvPr id="860167" name="Text Box 7">
            <a:extLst>
              <a:ext uri="{FF2B5EF4-FFF2-40B4-BE49-F238E27FC236}">
                <a16:creationId xmlns:a16="http://schemas.microsoft.com/office/drawing/2014/main" id="{35ADA48F-3880-3217-12E9-24E6A1CBB377}"/>
              </a:ext>
            </a:extLst>
          </p:cNvPr>
          <p:cNvSpPr txBox="1">
            <a:spLocks noChangeArrowheads="1"/>
          </p:cNvSpPr>
          <p:nvPr/>
        </p:nvSpPr>
        <p:spPr bwMode="auto">
          <a:xfrm>
            <a:off x="165100" y="462915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A2F66E-B87B-1841-C5DA-7FB196087D60}"/>
              </a:ext>
            </a:extLst>
          </p:cNvPr>
          <p:cNvSpPr>
            <a:spLocks noGrp="1"/>
          </p:cNvSpPr>
          <p:nvPr>
            <p:ph type="sldNum" sz="quarter" idx="10"/>
          </p:nvPr>
        </p:nvSpPr>
        <p:spPr/>
        <p:txBody>
          <a:bodyPr/>
          <a:lstStyle/>
          <a:p>
            <a:r>
              <a:rPr lang="en-US" altLang="en-US"/>
              <a:t>29.</a:t>
            </a:r>
            <a:fld id="{10F925A9-4453-9A4F-9558-774A12B57E91}" type="slidenum">
              <a:rPr lang="en-US" altLang="en-US"/>
              <a:pPr/>
              <a:t>24</a:t>
            </a:fld>
            <a:endParaRPr lang="en-US" altLang="en-US"/>
          </a:p>
        </p:txBody>
      </p:sp>
      <p:sp>
        <p:nvSpPr>
          <p:cNvPr id="886786" name="Line 2">
            <a:extLst>
              <a:ext uri="{FF2B5EF4-FFF2-40B4-BE49-F238E27FC236}">
                <a16:creationId xmlns:a16="http://schemas.microsoft.com/office/drawing/2014/main" id="{72C0CB06-13D7-22ED-17EE-C3821912141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7" name="Line 3">
            <a:extLst>
              <a:ext uri="{FF2B5EF4-FFF2-40B4-BE49-F238E27FC236}">
                <a16:creationId xmlns:a16="http://schemas.microsoft.com/office/drawing/2014/main" id="{0B3E7406-7F7A-A08A-3893-852C08DAD4E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8" name="Text Box 4">
            <a:extLst>
              <a:ext uri="{FF2B5EF4-FFF2-40B4-BE49-F238E27FC236}">
                <a16:creationId xmlns:a16="http://schemas.microsoft.com/office/drawing/2014/main" id="{5FEDCFDF-5B50-6E22-CB28-D28DDCB56FFE}"/>
              </a:ext>
            </a:extLst>
          </p:cNvPr>
          <p:cNvSpPr txBox="1">
            <a:spLocks noChangeArrowheads="1"/>
          </p:cNvSpPr>
          <p:nvPr/>
        </p:nvSpPr>
        <p:spPr bwMode="auto">
          <a:xfrm>
            <a:off x="304800" y="762000"/>
            <a:ext cx="3811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29.14  </a:t>
            </a:r>
            <a:r>
              <a:rPr lang="en-US" altLang="en-US" sz="2000" i="1">
                <a:latin typeface="Times New Roman" panose="02020603050405020304" pitchFamily="18" charset="0"/>
              </a:rPr>
              <a:t>Time relationship</a:t>
            </a:r>
          </a:p>
        </p:txBody>
      </p:sp>
      <p:sp>
        <p:nvSpPr>
          <p:cNvPr id="886789" name="Line 5">
            <a:extLst>
              <a:ext uri="{FF2B5EF4-FFF2-40B4-BE49-F238E27FC236}">
                <a16:creationId xmlns:a16="http://schemas.microsoft.com/office/drawing/2014/main" id="{E1CEF4B0-65CB-C74C-7097-7EFAA264776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6790" name="Picture 6">
            <a:extLst>
              <a:ext uri="{FF2B5EF4-FFF2-40B4-BE49-F238E27FC236}">
                <a16:creationId xmlns:a16="http://schemas.microsoft.com/office/drawing/2014/main" id="{BB318CA3-CBCE-93A5-40DB-0133D6EB0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08163"/>
            <a:ext cx="6307138" cy="375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928B20-C5AF-D02A-0840-F322365CBF50}"/>
              </a:ext>
            </a:extLst>
          </p:cNvPr>
          <p:cNvSpPr>
            <a:spLocks noGrp="1"/>
          </p:cNvSpPr>
          <p:nvPr>
            <p:ph type="sldNum" sz="quarter" idx="10"/>
          </p:nvPr>
        </p:nvSpPr>
        <p:spPr/>
        <p:txBody>
          <a:bodyPr/>
          <a:lstStyle/>
          <a:p>
            <a:r>
              <a:rPr lang="en-US" altLang="en-US"/>
              <a:t>29.</a:t>
            </a:r>
            <a:fld id="{28D7A3E9-1FF5-D444-AD57-03BA9D4A6D8A}" type="slidenum">
              <a:rPr lang="en-US" altLang="en-US"/>
              <a:pPr/>
              <a:t>25</a:t>
            </a:fld>
            <a:endParaRPr lang="en-US" altLang="en-US"/>
          </a:p>
        </p:txBody>
      </p:sp>
      <p:sp>
        <p:nvSpPr>
          <p:cNvPr id="904194" name="Rectangle 2">
            <a:extLst>
              <a:ext uri="{FF2B5EF4-FFF2-40B4-BE49-F238E27FC236}">
                <a16:creationId xmlns:a16="http://schemas.microsoft.com/office/drawing/2014/main" id="{E106B83A-6D87-02A4-D992-90854F47DDC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5" name="Rectangle 3">
            <a:extLst>
              <a:ext uri="{FF2B5EF4-FFF2-40B4-BE49-F238E27FC236}">
                <a16:creationId xmlns:a16="http://schemas.microsoft.com/office/drawing/2014/main" id="{99B5E23D-89EB-9540-F0B0-36484E0B220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6" name="Rectangle 4">
            <a:extLst>
              <a:ext uri="{FF2B5EF4-FFF2-40B4-BE49-F238E27FC236}">
                <a16:creationId xmlns:a16="http://schemas.microsoft.com/office/drawing/2014/main" id="{8AD0A8C1-E2C7-D43E-0127-B8251E45FD4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7" name="Rectangle 5">
            <a:extLst>
              <a:ext uri="{FF2B5EF4-FFF2-40B4-BE49-F238E27FC236}">
                <a16:creationId xmlns:a16="http://schemas.microsoft.com/office/drawing/2014/main" id="{6DBA8D28-CA11-2699-F5B3-B46C444E148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8" name="Rectangle 6">
            <a:extLst>
              <a:ext uri="{FF2B5EF4-FFF2-40B4-BE49-F238E27FC236}">
                <a16:creationId xmlns:a16="http://schemas.microsoft.com/office/drawing/2014/main" id="{8C4C97C9-B03D-6778-5A14-BFB8194AEED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9" name="Rectangle 7">
            <a:extLst>
              <a:ext uri="{FF2B5EF4-FFF2-40B4-BE49-F238E27FC236}">
                <a16:creationId xmlns:a16="http://schemas.microsoft.com/office/drawing/2014/main" id="{8BF9AF74-6667-63A1-B07B-A3FF3FE0C73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0" name="Rectangle 8">
            <a:extLst>
              <a:ext uri="{FF2B5EF4-FFF2-40B4-BE49-F238E27FC236}">
                <a16:creationId xmlns:a16="http://schemas.microsoft.com/office/drawing/2014/main" id="{395EF65B-3ECB-B7A1-8F5E-402BA448258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1" name="Line 9">
            <a:extLst>
              <a:ext uri="{FF2B5EF4-FFF2-40B4-BE49-F238E27FC236}">
                <a16:creationId xmlns:a16="http://schemas.microsoft.com/office/drawing/2014/main" id="{AE194669-9267-865E-7167-F06F6EA1E67A}"/>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2" name="Line 10">
            <a:extLst>
              <a:ext uri="{FF2B5EF4-FFF2-40B4-BE49-F238E27FC236}">
                <a16:creationId xmlns:a16="http://schemas.microsoft.com/office/drawing/2014/main" id="{CED46326-684F-0548-2B6C-5E194D49D3C8}"/>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3" name="Rectangle 11">
            <a:extLst>
              <a:ext uri="{FF2B5EF4-FFF2-40B4-BE49-F238E27FC236}">
                <a16:creationId xmlns:a16="http://schemas.microsoft.com/office/drawing/2014/main" id="{E8061439-A4D3-9F11-467B-EAEA1A8B3A12}"/>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Jitter is introduced in real-time data by the delay between packets.</a:t>
            </a:r>
          </a:p>
        </p:txBody>
      </p:sp>
      <p:grpSp>
        <p:nvGrpSpPr>
          <p:cNvPr id="904204" name="Group 12">
            <a:extLst>
              <a:ext uri="{FF2B5EF4-FFF2-40B4-BE49-F238E27FC236}">
                <a16:creationId xmlns:a16="http://schemas.microsoft.com/office/drawing/2014/main" id="{A192E225-FCC7-8540-78AC-588710BBEA5E}"/>
              </a:ext>
            </a:extLst>
          </p:cNvPr>
          <p:cNvGrpSpPr>
            <a:grpSpLocks/>
          </p:cNvGrpSpPr>
          <p:nvPr/>
        </p:nvGrpSpPr>
        <p:grpSpPr bwMode="auto">
          <a:xfrm>
            <a:off x="457200" y="1981200"/>
            <a:ext cx="1143000" cy="566738"/>
            <a:chOff x="1200" y="1248"/>
            <a:chExt cx="720" cy="357"/>
          </a:xfrm>
        </p:grpSpPr>
        <p:pic>
          <p:nvPicPr>
            <p:cNvPr id="904205" name="Picture 13">
              <a:extLst>
                <a:ext uri="{FF2B5EF4-FFF2-40B4-BE49-F238E27FC236}">
                  <a16:creationId xmlns:a16="http://schemas.microsoft.com/office/drawing/2014/main" id="{B42E5C9B-0603-5809-A743-7B87DCFA0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4206" name="Text Box 14">
              <a:extLst>
                <a:ext uri="{FF2B5EF4-FFF2-40B4-BE49-F238E27FC236}">
                  <a16:creationId xmlns:a16="http://schemas.microsoft.com/office/drawing/2014/main" id="{1C72DA73-D987-E282-9BD3-A1ED12E9E97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642D46-DC1F-CBEC-6155-41490B58A8C5}"/>
              </a:ext>
            </a:extLst>
          </p:cNvPr>
          <p:cNvSpPr>
            <a:spLocks noGrp="1"/>
          </p:cNvSpPr>
          <p:nvPr>
            <p:ph type="sldNum" sz="quarter" idx="10"/>
          </p:nvPr>
        </p:nvSpPr>
        <p:spPr/>
        <p:txBody>
          <a:bodyPr/>
          <a:lstStyle/>
          <a:p>
            <a:r>
              <a:rPr lang="en-US" altLang="en-US"/>
              <a:t>29.</a:t>
            </a:r>
            <a:fld id="{0C69E969-CF6E-3447-B2B6-F065C83D618F}" type="slidenum">
              <a:rPr lang="en-US" altLang="en-US"/>
              <a:pPr/>
              <a:t>26</a:t>
            </a:fld>
            <a:endParaRPr lang="en-US" altLang="en-US"/>
          </a:p>
        </p:txBody>
      </p:sp>
      <p:sp>
        <p:nvSpPr>
          <p:cNvPr id="887810" name="Line 2">
            <a:extLst>
              <a:ext uri="{FF2B5EF4-FFF2-40B4-BE49-F238E27FC236}">
                <a16:creationId xmlns:a16="http://schemas.microsoft.com/office/drawing/2014/main" id="{1C044868-9D27-ABE4-3270-1893D2B0012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1" name="Line 3">
            <a:extLst>
              <a:ext uri="{FF2B5EF4-FFF2-40B4-BE49-F238E27FC236}">
                <a16:creationId xmlns:a16="http://schemas.microsoft.com/office/drawing/2014/main" id="{27202ACE-61FA-96AB-993D-11033804C9B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2" name="Text Box 4">
            <a:extLst>
              <a:ext uri="{FF2B5EF4-FFF2-40B4-BE49-F238E27FC236}">
                <a16:creationId xmlns:a16="http://schemas.microsoft.com/office/drawing/2014/main" id="{6BF7FD19-12BA-386B-8D51-0DC826E78358}"/>
              </a:ext>
            </a:extLst>
          </p:cNvPr>
          <p:cNvSpPr txBox="1">
            <a:spLocks noChangeArrowheads="1"/>
          </p:cNvSpPr>
          <p:nvPr/>
        </p:nvSpPr>
        <p:spPr bwMode="auto">
          <a:xfrm>
            <a:off x="304800" y="762000"/>
            <a:ext cx="2508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29.15  </a:t>
            </a:r>
            <a:r>
              <a:rPr lang="en-US" altLang="en-US" sz="2000" i="1">
                <a:latin typeface="Times New Roman" panose="02020603050405020304" pitchFamily="18" charset="0"/>
              </a:rPr>
              <a:t>Jitter</a:t>
            </a:r>
          </a:p>
        </p:txBody>
      </p:sp>
      <p:sp>
        <p:nvSpPr>
          <p:cNvPr id="887813" name="Line 5">
            <a:extLst>
              <a:ext uri="{FF2B5EF4-FFF2-40B4-BE49-F238E27FC236}">
                <a16:creationId xmlns:a16="http://schemas.microsoft.com/office/drawing/2014/main" id="{94149FD0-0D88-425F-2E9B-736F52CEF80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7814" name="Picture 6">
            <a:extLst>
              <a:ext uri="{FF2B5EF4-FFF2-40B4-BE49-F238E27FC236}">
                <a16:creationId xmlns:a16="http://schemas.microsoft.com/office/drawing/2014/main" id="{3130DCE7-236D-5DCE-0A9A-8A73B968B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525" y="1974850"/>
            <a:ext cx="4918075"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F66E99-51AF-22CF-6B4B-B405C5740C35}"/>
              </a:ext>
            </a:extLst>
          </p:cNvPr>
          <p:cNvSpPr>
            <a:spLocks noGrp="1"/>
          </p:cNvSpPr>
          <p:nvPr>
            <p:ph type="sldNum" sz="quarter" idx="10"/>
          </p:nvPr>
        </p:nvSpPr>
        <p:spPr/>
        <p:txBody>
          <a:bodyPr/>
          <a:lstStyle/>
          <a:p>
            <a:r>
              <a:rPr lang="en-US" altLang="en-US"/>
              <a:t>29.</a:t>
            </a:r>
            <a:fld id="{AFA97A46-2C25-D643-91D3-727A214A8BF9}" type="slidenum">
              <a:rPr lang="en-US" altLang="en-US"/>
              <a:pPr/>
              <a:t>27</a:t>
            </a:fld>
            <a:endParaRPr lang="en-US" altLang="en-US"/>
          </a:p>
        </p:txBody>
      </p:sp>
      <p:sp>
        <p:nvSpPr>
          <p:cNvPr id="888834" name="Line 2">
            <a:extLst>
              <a:ext uri="{FF2B5EF4-FFF2-40B4-BE49-F238E27FC236}">
                <a16:creationId xmlns:a16="http://schemas.microsoft.com/office/drawing/2014/main" id="{CDD05AC6-2315-157C-E436-C9255FEE387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35" name="Line 3">
            <a:extLst>
              <a:ext uri="{FF2B5EF4-FFF2-40B4-BE49-F238E27FC236}">
                <a16:creationId xmlns:a16="http://schemas.microsoft.com/office/drawing/2014/main" id="{84C794F6-23C3-2FFD-F597-CC295326339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36" name="Text Box 4">
            <a:extLst>
              <a:ext uri="{FF2B5EF4-FFF2-40B4-BE49-F238E27FC236}">
                <a16:creationId xmlns:a16="http://schemas.microsoft.com/office/drawing/2014/main" id="{6E2FF171-3ADF-04CB-64EB-BE068DA0359A}"/>
              </a:ext>
            </a:extLst>
          </p:cNvPr>
          <p:cNvSpPr txBox="1">
            <a:spLocks noChangeArrowheads="1"/>
          </p:cNvSpPr>
          <p:nvPr/>
        </p:nvSpPr>
        <p:spPr bwMode="auto">
          <a:xfrm>
            <a:off x="304800" y="762000"/>
            <a:ext cx="311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29.16  </a:t>
            </a:r>
            <a:r>
              <a:rPr lang="en-US" altLang="en-US" sz="2000" i="1">
                <a:latin typeface="Times New Roman" panose="02020603050405020304" pitchFamily="18" charset="0"/>
              </a:rPr>
              <a:t>Timestamp</a:t>
            </a:r>
          </a:p>
        </p:txBody>
      </p:sp>
      <p:sp>
        <p:nvSpPr>
          <p:cNvPr id="888837" name="Line 5">
            <a:extLst>
              <a:ext uri="{FF2B5EF4-FFF2-40B4-BE49-F238E27FC236}">
                <a16:creationId xmlns:a16="http://schemas.microsoft.com/office/drawing/2014/main" id="{B740216F-47C7-B1A1-A800-40C202F8311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8838" name="Picture 6">
            <a:extLst>
              <a:ext uri="{FF2B5EF4-FFF2-40B4-BE49-F238E27FC236}">
                <a16:creationId xmlns:a16="http://schemas.microsoft.com/office/drawing/2014/main" id="{D3D04D01-748E-8EB2-CA2A-1B43A7FBD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857375"/>
            <a:ext cx="6399212"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1377FB-5044-3F2E-153B-0CEF7C8E7EB0}"/>
              </a:ext>
            </a:extLst>
          </p:cNvPr>
          <p:cNvSpPr>
            <a:spLocks noGrp="1"/>
          </p:cNvSpPr>
          <p:nvPr>
            <p:ph type="sldNum" sz="quarter" idx="10"/>
          </p:nvPr>
        </p:nvSpPr>
        <p:spPr/>
        <p:txBody>
          <a:bodyPr/>
          <a:lstStyle/>
          <a:p>
            <a:r>
              <a:rPr lang="en-US" altLang="en-US"/>
              <a:t>29.</a:t>
            </a:r>
            <a:fld id="{01465C36-807C-6347-A6DD-107872789E21}" type="slidenum">
              <a:rPr lang="en-US" altLang="en-US"/>
              <a:pPr/>
              <a:t>28</a:t>
            </a:fld>
            <a:endParaRPr lang="en-US" altLang="en-US"/>
          </a:p>
        </p:txBody>
      </p:sp>
      <p:sp>
        <p:nvSpPr>
          <p:cNvPr id="905218" name="Rectangle 2">
            <a:extLst>
              <a:ext uri="{FF2B5EF4-FFF2-40B4-BE49-F238E27FC236}">
                <a16:creationId xmlns:a16="http://schemas.microsoft.com/office/drawing/2014/main" id="{DC191FE3-50C7-7063-4C99-6241BB908EF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19" name="Rectangle 3">
            <a:extLst>
              <a:ext uri="{FF2B5EF4-FFF2-40B4-BE49-F238E27FC236}">
                <a16:creationId xmlns:a16="http://schemas.microsoft.com/office/drawing/2014/main" id="{41C23C74-E17E-82E5-EEE9-1F8CB0EDDB9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0" name="Rectangle 4">
            <a:extLst>
              <a:ext uri="{FF2B5EF4-FFF2-40B4-BE49-F238E27FC236}">
                <a16:creationId xmlns:a16="http://schemas.microsoft.com/office/drawing/2014/main" id="{9BBB0372-75B6-64FA-75FA-F5D982E33BA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1" name="Rectangle 5">
            <a:extLst>
              <a:ext uri="{FF2B5EF4-FFF2-40B4-BE49-F238E27FC236}">
                <a16:creationId xmlns:a16="http://schemas.microsoft.com/office/drawing/2014/main" id="{4ECD9FCD-55A8-5EBB-E0F6-1E62134F571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2" name="Rectangle 6">
            <a:extLst>
              <a:ext uri="{FF2B5EF4-FFF2-40B4-BE49-F238E27FC236}">
                <a16:creationId xmlns:a16="http://schemas.microsoft.com/office/drawing/2014/main" id="{3CA6895A-ACA6-D2D9-431B-3C18EC63960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3" name="Rectangle 7">
            <a:extLst>
              <a:ext uri="{FF2B5EF4-FFF2-40B4-BE49-F238E27FC236}">
                <a16:creationId xmlns:a16="http://schemas.microsoft.com/office/drawing/2014/main" id="{7D0417EE-0436-D6CF-EE21-05594F51703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4" name="Rectangle 8">
            <a:extLst>
              <a:ext uri="{FF2B5EF4-FFF2-40B4-BE49-F238E27FC236}">
                <a16:creationId xmlns:a16="http://schemas.microsoft.com/office/drawing/2014/main" id="{09F99F44-F229-9898-2DE6-430810EB5DA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5" name="Line 9">
            <a:extLst>
              <a:ext uri="{FF2B5EF4-FFF2-40B4-BE49-F238E27FC236}">
                <a16:creationId xmlns:a16="http://schemas.microsoft.com/office/drawing/2014/main" id="{26E38B15-BE97-FA94-BF12-444DE4D6281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5226" name="Line 10">
            <a:extLst>
              <a:ext uri="{FF2B5EF4-FFF2-40B4-BE49-F238E27FC236}">
                <a16:creationId xmlns:a16="http://schemas.microsoft.com/office/drawing/2014/main" id="{6ED2084A-F0BC-9976-BC10-1FF914AA4A79}"/>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5227" name="Rectangle 11">
            <a:extLst>
              <a:ext uri="{FF2B5EF4-FFF2-40B4-BE49-F238E27FC236}">
                <a16:creationId xmlns:a16="http://schemas.microsoft.com/office/drawing/2014/main" id="{0AD35863-0654-653A-DB44-5B68EC684318}"/>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To prevent jitter, we can time-stamp the packets and separate the arrival time from the playback time.</a:t>
            </a:r>
          </a:p>
        </p:txBody>
      </p:sp>
      <p:grpSp>
        <p:nvGrpSpPr>
          <p:cNvPr id="905228" name="Group 12">
            <a:extLst>
              <a:ext uri="{FF2B5EF4-FFF2-40B4-BE49-F238E27FC236}">
                <a16:creationId xmlns:a16="http://schemas.microsoft.com/office/drawing/2014/main" id="{2C2FEBE4-0097-7DE5-68CC-812D9E9602A2}"/>
              </a:ext>
            </a:extLst>
          </p:cNvPr>
          <p:cNvGrpSpPr>
            <a:grpSpLocks/>
          </p:cNvGrpSpPr>
          <p:nvPr/>
        </p:nvGrpSpPr>
        <p:grpSpPr bwMode="auto">
          <a:xfrm>
            <a:off x="457200" y="1981200"/>
            <a:ext cx="1143000" cy="566738"/>
            <a:chOff x="1200" y="1248"/>
            <a:chExt cx="720" cy="357"/>
          </a:xfrm>
        </p:grpSpPr>
        <p:pic>
          <p:nvPicPr>
            <p:cNvPr id="905229" name="Picture 13">
              <a:extLst>
                <a:ext uri="{FF2B5EF4-FFF2-40B4-BE49-F238E27FC236}">
                  <a16:creationId xmlns:a16="http://schemas.microsoft.com/office/drawing/2014/main" id="{AA885740-AC4D-EB7D-5707-A1657BB1B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5230" name="Text Box 14">
              <a:extLst>
                <a:ext uri="{FF2B5EF4-FFF2-40B4-BE49-F238E27FC236}">
                  <a16:creationId xmlns:a16="http://schemas.microsoft.com/office/drawing/2014/main" id="{0F1A1A38-4A94-52EF-0B6B-7E7EF5F3880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056071-6514-1516-20AF-84EBA6395BBF}"/>
              </a:ext>
            </a:extLst>
          </p:cNvPr>
          <p:cNvSpPr>
            <a:spLocks noGrp="1"/>
          </p:cNvSpPr>
          <p:nvPr>
            <p:ph type="sldNum" sz="quarter" idx="10"/>
          </p:nvPr>
        </p:nvSpPr>
        <p:spPr/>
        <p:txBody>
          <a:bodyPr/>
          <a:lstStyle/>
          <a:p>
            <a:r>
              <a:rPr lang="en-US" altLang="en-US"/>
              <a:t>29.</a:t>
            </a:r>
            <a:fld id="{1A959777-CA57-A94B-B702-92D89E858425}" type="slidenum">
              <a:rPr lang="en-US" altLang="en-US"/>
              <a:pPr/>
              <a:t>29</a:t>
            </a:fld>
            <a:endParaRPr lang="en-US" altLang="en-US"/>
          </a:p>
        </p:txBody>
      </p:sp>
      <p:sp>
        <p:nvSpPr>
          <p:cNvPr id="889858" name="Line 2">
            <a:extLst>
              <a:ext uri="{FF2B5EF4-FFF2-40B4-BE49-F238E27FC236}">
                <a16:creationId xmlns:a16="http://schemas.microsoft.com/office/drawing/2014/main" id="{8DC0FE50-6352-E29A-9E97-EC8D90C9E24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59" name="Line 3">
            <a:extLst>
              <a:ext uri="{FF2B5EF4-FFF2-40B4-BE49-F238E27FC236}">
                <a16:creationId xmlns:a16="http://schemas.microsoft.com/office/drawing/2014/main" id="{8BC18C03-0145-1FBE-5FE5-89AB82EE1DE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0" name="Text Box 4">
            <a:extLst>
              <a:ext uri="{FF2B5EF4-FFF2-40B4-BE49-F238E27FC236}">
                <a16:creationId xmlns:a16="http://schemas.microsoft.com/office/drawing/2014/main" id="{41EB8E76-11D6-0213-9B2B-1BDADB58A002}"/>
              </a:ext>
            </a:extLst>
          </p:cNvPr>
          <p:cNvSpPr txBox="1">
            <a:spLocks noChangeArrowheads="1"/>
          </p:cNvSpPr>
          <p:nvPr/>
        </p:nvSpPr>
        <p:spPr bwMode="auto">
          <a:xfrm>
            <a:off x="304800" y="762000"/>
            <a:ext cx="3630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29.17  </a:t>
            </a:r>
            <a:r>
              <a:rPr lang="en-US" altLang="en-US" sz="2000" i="1">
                <a:latin typeface="Times New Roman" panose="02020603050405020304" pitchFamily="18" charset="0"/>
              </a:rPr>
              <a:t>Playback buffer</a:t>
            </a:r>
          </a:p>
        </p:txBody>
      </p:sp>
      <p:sp>
        <p:nvSpPr>
          <p:cNvPr id="889861" name="Line 5">
            <a:extLst>
              <a:ext uri="{FF2B5EF4-FFF2-40B4-BE49-F238E27FC236}">
                <a16:creationId xmlns:a16="http://schemas.microsoft.com/office/drawing/2014/main" id="{1F89DE70-6581-845B-F5EE-09BD8FEFCE1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9862" name="Picture 6">
            <a:extLst>
              <a:ext uri="{FF2B5EF4-FFF2-40B4-BE49-F238E27FC236}">
                <a16:creationId xmlns:a16="http://schemas.microsoft.com/office/drawing/2014/main" id="{83C44667-D805-03CB-56E2-E51E1231F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088" y="1881188"/>
            <a:ext cx="4735512"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C336E-ACA0-A886-E57B-953F09DE4F2D}"/>
              </a:ext>
            </a:extLst>
          </p:cNvPr>
          <p:cNvSpPr>
            <a:spLocks noGrp="1"/>
          </p:cNvSpPr>
          <p:nvPr>
            <p:ph type="sldNum" sz="quarter" idx="10"/>
          </p:nvPr>
        </p:nvSpPr>
        <p:spPr/>
        <p:txBody>
          <a:bodyPr/>
          <a:lstStyle/>
          <a:p>
            <a:r>
              <a:rPr lang="en-US" altLang="en-US"/>
              <a:t>29.</a:t>
            </a:r>
            <a:fld id="{D4652DD1-C5D7-834B-8A2A-8AB4552BE45B}" type="slidenum">
              <a:rPr lang="en-US" altLang="en-US"/>
              <a:pPr/>
              <a:t>3</a:t>
            </a:fld>
            <a:endParaRPr lang="en-US" altLang="en-US"/>
          </a:p>
        </p:txBody>
      </p:sp>
      <p:sp>
        <p:nvSpPr>
          <p:cNvPr id="832514" name="Rectangle 2">
            <a:extLst>
              <a:ext uri="{FF2B5EF4-FFF2-40B4-BE49-F238E27FC236}">
                <a16:creationId xmlns:a16="http://schemas.microsoft.com/office/drawing/2014/main" id="{B701E1EF-5C1C-D20A-2A5F-BDA53E4F522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5" name="Rectangle 3">
            <a:extLst>
              <a:ext uri="{FF2B5EF4-FFF2-40B4-BE49-F238E27FC236}">
                <a16:creationId xmlns:a16="http://schemas.microsoft.com/office/drawing/2014/main" id="{0A15A5E2-E17B-F866-58F5-0E5713ACFF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6" name="Rectangle 4">
            <a:extLst>
              <a:ext uri="{FF2B5EF4-FFF2-40B4-BE49-F238E27FC236}">
                <a16:creationId xmlns:a16="http://schemas.microsoft.com/office/drawing/2014/main" id="{D25F9AC0-E076-9F00-13F4-D81D295E808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7" name="Rectangle 5">
            <a:extLst>
              <a:ext uri="{FF2B5EF4-FFF2-40B4-BE49-F238E27FC236}">
                <a16:creationId xmlns:a16="http://schemas.microsoft.com/office/drawing/2014/main" id="{992805A4-AA16-5C05-FF41-2FDC5DA6E82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8" name="Rectangle 6">
            <a:extLst>
              <a:ext uri="{FF2B5EF4-FFF2-40B4-BE49-F238E27FC236}">
                <a16:creationId xmlns:a16="http://schemas.microsoft.com/office/drawing/2014/main" id="{B3400669-ADD5-55D8-EB50-ED710FFC54C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9" name="Rectangle 7">
            <a:extLst>
              <a:ext uri="{FF2B5EF4-FFF2-40B4-BE49-F238E27FC236}">
                <a16:creationId xmlns:a16="http://schemas.microsoft.com/office/drawing/2014/main" id="{3BEFD201-90BA-702A-4468-96F047C5DC1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20" name="Rectangle 8">
            <a:extLst>
              <a:ext uri="{FF2B5EF4-FFF2-40B4-BE49-F238E27FC236}">
                <a16:creationId xmlns:a16="http://schemas.microsoft.com/office/drawing/2014/main" id="{BC45F851-0F55-F865-8084-489FC345CAC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21" name="Line 9">
            <a:extLst>
              <a:ext uri="{FF2B5EF4-FFF2-40B4-BE49-F238E27FC236}">
                <a16:creationId xmlns:a16="http://schemas.microsoft.com/office/drawing/2014/main" id="{C95DF764-6902-A667-2EEC-5B33D25971B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2" name="Line 10">
            <a:extLst>
              <a:ext uri="{FF2B5EF4-FFF2-40B4-BE49-F238E27FC236}">
                <a16:creationId xmlns:a16="http://schemas.microsoft.com/office/drawing/2014/main" id="{D72DF0E5-CB22-31A9-CD5F-A70465C4BCA1}"/>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3" name="Rectangle 11">
            <a:extLst>
              <a:ext uri="{FF2B5EF4-FFF2-40B4-BE49-F238E27FC236}">
                <a16:creationId xmlns:a16="http://schemas.microsoft.com/office/drawing/2014/main" id="{B5A57F8C-6272-FEED-40C9-448CB3A4F918}"/>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Streaming stored audio/video refers to on-demand requests for compressed audio/video files.</a:t>
            </a:r>
          </a:p>
        </p:txBody>
      </p:sp>
      <p:grpSp>
        <p:nvGrpSpPr>
          <p:cNvPr id="832524" name="Group 12">
            <a:extLst>
              <a:ext uri="{FF2B5EF4-FFF2-40B4-BE49-F238E27FC236}">
                <a16:creationId xmlns:a16="http://schemas.microsoft.com/office/drawing/2014/main" id="{67D73BC2-C2D4-D2CC-5352-A4B3C1444658}"/>
              </a:ext>
            </a:extLst>
          </p:cNvPr>
          <p:cNvGrpSpPr>
            <a:grpSpLocks/>
          </p:cNvGrpSpPr>
          <p:nvPr/>
        </p:nvGrpSpPr>
        <p:grpSpPr bwMode="auto">
          <a:xfrm>
            <a:off x="457200" y="1981200"/>
            <a:ext cx="1143000" cy="566738"/>
            <a:chOff x="1200" y="1248"/>
            <a:chExt cx="720" cy="357"/>
          </a:xfrm>
        </p:grpSpPr>
        <p:pic>
          <p:nvPicPr>
            <p:cNvPr id="832525" name="Picture 13">
              <a:extLst>
                <a:ext uri="{FF2B5EF4-FFF2-40B4-BE49-F238E27FC236}">
                  <a16:creationId xmlns:a16="http://schemas.microsoft.com/office/drawing/2014/main" id="{17B7756F-52BE-2A14-BDBB-B77B2AF9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2526" name="Text Box 14">
              <a:extLst>
                <a:ext uri="{FF2B5EF4-FFF2-40B4-BE49-F238E27FC236}">
                  <a16:creationId xmlns:a16="http://schemas.microsoft.com/office/drawing/2014/main" id="{568A52C0-E3D5-AE8B-1CE4-327FAB1FFBD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63DE5C-DAF4-E413-4BC2-FF3C3525E27F}"/>
              </a:ext>
            </a:extLst>
          </p:cNvPr>
          <p:cNvSpPr>
            <a:spLocks noGrp="1"/>
          </p:cNvSpPr>
          <p:nvPr>
            <p:ph type="sldNum" sz="quarter" idx="10"/>
          </p:nvPr>
        </p:nvSpPr>
        <p:spPr/>
        <p:txBody>
          <a:bodyPr/>
          <a:lstStyle/>
          <a:p>
            <a:r>
              <a:rPr lang="en-US" altLang="en-US"/>
              <a:t>29.</a:t>
            </a:r>
            <a:fld id="{B7E65CDF-0C5C-064D-A6F4-6B9832E15F8F}" type="slidenum">
              <a:rPr lang="en-US" altLang="en-US"/>
              <a:pPr/>
              <a:t>30</a:t>
            </a:fld>
            <a:endParaRPr lang="en-US" altLang="en-US"/>
          </a:p>
        </p:txBody>
      </p:sp>
      <p:sp>
        <p:nvSpPr>
          <p:cNvPr id="906242" name="Rectangle 2">
            <a:extLst>
              <a:ext uri="{FF2B5EF4-FFF2-40B4-BE49-F238E27FC236}">
                <a16:creationId xmlns:a16="http://schemas.microsoft.com/office/drawing/2014/main" id="{99C36391-58C0-F3CA-F39B-02498023125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3" name="Rectangle 3">
            <a:extLst>
              <a:ext uri="{FF2B5EF4-FFF2-40B4-BE49-F238E27FC236}">
                <a16:creationId xmlns:a16="http://schemas.microsoft.com/office/drawing/2014/main" id="{CE3FF0E1-3297-8A74-57AD-32DA6FF3A72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4" name="Rectangle 4">
            <a:extLst>
              <a:ext uri="{FF2B5EF4-FFF2-40B4-BE49-F238E27FC236}">
                <a16:creationId xmlns:a16="http://schemas.microsoft.com/office/drawing/2014/main" id="{1D6A34EF-4077-6BD8-A218-96E3ED69EC5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5" name="Rectangle 5">
            <a:extLst>
              <a:ext uri="{FF2B5EF4-FFF2-40B4-BE49-F238E27FC236}">
                <a16:creationId xmlns:a16="http://schemas.microsoft.com/office/drawing/2014/main" id="{EDE3A378-9561-5FF3-3C93-8DAB9CFA3F9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6" name="Rectangle 6">
            <a:extLst>
              <a:ext uri="{FF2B5EF4-FFF2-40B4-BE49-F238E27FC236}">
                <a16:creationId xmlns:a16="http://schemas.microsoft.com/office/drawing/2014/main" id="{F916A017-030F-AE56-796A-3E98ADCBFB6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7" name="Rectangle 7">
            <a:extLst>
              <a:ext uri="{FF2B5EF4-FFF2-40B4-BE49-F238E27FC236}">
                <a16:creationId xmlns:a16="http://schemas.microsoft.com/office/drawing/2014/main" id="{C82B128E-5B41-583F-27D4-58C30723D80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8" name="Rectangle 8">
            <a:extLst>
              <a:ext uri="{FF2B5EF4-FFF2-40B4-BE49-F238E27FC236}">
                <a16:creationId xmlns:a16="http://schemas.microsoft.com/office/drawing/2014/main" id="{4AAAE0E0-610C-DFE0-D57B-559193DFE40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9" name="Line 9">
            <a:extLst>
              <a:ext uri="{FF2B5EF4-FFF2-40B4-BE49-F238E27FC236}">
                <a16:creationId xmlns:a16="http://schemas.microsoft.com/office/drawing/2014/main" id="{CBC47CA1-25F1-E7FA-9AC9-8AC41F1DEF6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6250" name="Line 10">
            <a:extLst>
              <a:ext uri="{FF2B5EF4-FFF2-40B4-BE49-F238E27FC236}">
                <a16:creationId xmlns:a16="http://schemas.microsoft.com/office/drawing/2014/main" id="{2EDDE0EE-893F-9B69-C231-5EE5974A88A7}"/>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6251" name="Rectangle 11">
            <a:extLst>
              <a:ext uri="{FF2B5EF4-FFF2-40B4-BE49-F238E27FC236}">
                <a16:creationId xmlns:a16="http://schemas.microsoft.com/office/drawing/2014/main" id="{CDD08A72-C2A7-CD8C-06B1-F747DEEBF7D2}"/>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playback buffer is required for real-time traffic.</a:t>
            </a:r>
          </a:p>
        </p:txBody>
      </p:sp>
      <p:grpSp>
        <p:nvGrpSpPr>
          <p:cNvPr id="906252" name="Group 12">
            <a:extLst>
              <a:ext uri="{FF2B5EF4-FFF2-40B4-BE49-F238E27FC236}">
                <a16:creationId xmlns:a16="http://schemas.microsoft.com/office/drawing/2014/main" id="{F25E95E6-6A65-B872-5363-1940AA5B2FCA}"/>
              </a:ext>
            </a:extLst>
          </p:cNvPr>
          <p:cNvGrpSpPr>
            <a:grpSpLocks/>
          </p:cNvGrpSpPr>
          <p:nvPr/>
        </p:nvGrpSpPr>
        <p:grpSpPr bwMode="auto">
          <a:xfrm>
            <a:off x="457200" y="1981200"/>
            <a:ext cx="1143000" cy="566738"/>
            <a:chOff x="1200" y="1248"/>
            <a:chExt cx="720" cy="357"/>
          </a:xfrm>
        </p:grpSpPr>
        <p:pic>
          <p:nvPicPr>
            <p:cNvPr id="906253" name="Picture 13">
              <a:extLst>
                <a:ext uri="{FF2B5EF4-FFF2-40B4-BE49-F238E27FC236}">
                  <a16:creationId xmlns:a16="http://schemas.microsoft.com/office/drawing/2014/main" id="{72014DD3-E94D-DCB0-3FBD-CB0A8F0C4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6254" name="Text Box 14">
              <a:extLst>
                <a:ext uri="{FF2B5EF4-FFF2-40B4-BE49-F238E27FC236}">
                  <a16:creationId xmlns:a16="http://schemas.microsoft.com/office/drawing/2014/main" id="{55E44DE2-BE1F-B3A6-09E1-95754464E3B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C7FB2C-E1DE-E08E-678E-BBEF7CFC65A9}"/>
              </a:ext>
            </a:extLst>
          </p:cNvPr>
          <p:cNvSpPr>
            <a:spLocks noGrp="1"/>
          </p:cNvSpPr>
          <p:nvPr>
            <p:ph type="sldNum" sz="quarter" idx="10"/>
          </p:nvPr>
        </p:nvSpPr>
        <p:spPr/>
        <p:txBody>
          <a:bodyPr/>
          <a:lstStyle/>
          <a:p>
            <a:r>
              <a:rPr lang="en-US" altLang="en-US"/>
              <a:t>29.</a:t>
            </a:r>
            <a:fld id="{A1D7DB4F-9C46-CF4B-B991-ECCCB5529301}" type="slidenum">
              <a:rPr lang="en-US" altLang="en-US"/>
              <a:pPr/>
              <a:t>31</a:t>
            </a:fld>
            <a:endParaRPr lang="en-US" altLang="en-US"/>
          </a:p>
        </p:txBody>
      </p:sp>
      <p:sp>
        <p:nvSpPr>
          <p:cNvPr id="907266" name="Rectangle 2">
            <a:extLst>
              <a:ext uri="{FF2B5EF4-FFF2-40B4-BE49-F238E27FC236}">
                <a16:creationId xmlns:a16="http://schemas.microsoft.com/office/drawing/2014/main" id="{EDEB8C41-8A0C-21FA-6B68-367DE5F9F74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7" name="Rectangle 3">
            <a:extLst>
              <a:ext uri="{FF2B5EF4-FFF2-40B4-BE49-F238E27FC236}">
                <a16:creationId xmlns:a16="http://schemas.microsoft.com/office/drawing/2014/main" id="{6108C35D-6643-62A0-E82F-8D75521A9D2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8" name="Rectangle 4">
            <a:extLst>
              <a:ext uri="{FF2B5EF4-FFF2-40B4-BE49-F238E27FC236}">
                <a16:creationId xmlns:a16="http://schemas.microsoft.com/office/drawing/2014/main" id="{F2AFBC54-EB39-F873-E917-5686D9A1F2C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9" name="Rectangle 5">
            <a:extLst>
              <a:ext uri="{FF2B5EF4-FFF2-40B4-BE49-F238E27FC236}">
                <a16:creationId xmlns:a16="http://schemas.microsoft.com/office/drawing/2014/main" id="{656C9D6A-8B42-F95A-46EE-D5BF09BD8BE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0" name="Rectangle 6">
            <a:extLst>
              <a:ext uri="{FF2B5EF4-FFF2-40B4-BE49-F238E27FC236}">
                <a16:creationId xmlns:a16="http://schemas.microsoft.com/office/drawing/2014/main" id="{A37C543B-9870-F13B-A615-3A0B18F46B1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1" name="Rectangle 7">
            <a:extLst>
              <a:ext uri="{FF2B5EF4-FFF2-40B4-BE49-F238E27FC236}">
                <a16:creationId xmlns:a16="http://schemas.microsoft.com/office/drawing/2014/main" id="{4793FF78-C3CC-5A3B-60D3-0030998F45F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2" name="Rectangle 8">
            <a:extLst>
              <a:ext uri="{FF2B5EF4-FFF2-40B4-BE49-F238E27FC236}">
                <a16:creationId xmlns:a16="http://schemas.microsoft.com/office/drawing/2014/main" id="{4036CBAC-7136-68A5-8B35-DFBA8F58217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3" name="Line 9">
            <a:extLst>
              <a:ext uri="{FF2B5EF4-FFF2-40B4-BE49-F238E27FC236}">
                <a16:creationId xmlns:a16="http://schemas.microsoft.com/office/drawing/2014/main" id="{2C56AF2B-7AC8-F42A-EE3E-1242D62A6A5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74" name="Line 10">
            <a:extLst>
              <a:ext uri="{FF2B5EF4-FFF2-40B4-BE49-F238E27FC236}">
                <a16:creationId xmlns:a16="http://schemas.microsoft.com/office/drawing/2014/main" id="{EA4342A8-77FA-EEBA-63BF-A627459A3C55}"/>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75" name="Rectangle 11">
            <a:extLst>
              <a:ext uri="{FF2B5EF4-FFF2-40B4-BE49-F238E27FC236}">
                <a16:creationId xmlns:a16="http://schemas.microsoft.com/office/drawing/2014/main" id="{803A8D65-6F88-9166-8608-8D0CDFEDB337}"/>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sequence number on each packet is required for real-time traffic.</a:t>
            </a:r>
          </a:p>
        </p:txBody>
      </p:sp>
      <p:grpSp>
        <p:nvGrpSpPr>
          <p:cNvPr id="907276" name="Group 12">
            <a:extLst>
              <a:ext uri="{FF2B5EF4-FFF2-40B4-BE49-F238E27FC236}">
                <a16:creationId xmlns:a16="http://schemas.microsoft.com/office/drawing/2014/main" id="{F8D14D9E-BFD7-8D3A-6AA8-67EAEC92AC7D}"/>
              </a:ext>
            </a:extLst>
          </p:cNvPr>
          <p:cNvGrpSpPr>
            <a:grpSpLocks/>
          </p:cNvGrpSpPr>
          <p:nvPr/>
        </p:nvGrpSpPr>
        <p:grpSpPr bwMode="auto">
          <a:xfrm>
            <a:off x="457200" y="1981200"/>
            <a:ext cx="1143000" cy="566738"/>
            <a:chOff x="1200" y="1248"/>
            <a:chExt cx="720" cy="357"/>
          </a:xfrm>
        </p:grpSpPr>
        <p:pic>
          <p:nvPicPr>
            <p:cNvPr id="907277" name="Picture 13">
              <a:extLst>
                <a:ext uri="{FF2B5EF4-FFF2-40B4-BE49-F238E27FC236}">
                  <a16:creationId xmlns:a16="http://schemas.microsoft.com/office/drawing/2014/main" id="{AEC571E6-7E51-4FDD-B8F9-385732F1A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7278" name="Text Box 14">
              <a:extLst>
                <a:ext uri="{FF2B5EF4-FFF2-40B4-BE49-F238E27FC236}">
                  <a16:creationId xmlns:a16="http://schemas.microsoft.com/office/drawing/2014/main" id="{999F05D7-EED3-B11B-A063-53B78B49A0D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9099CB-CE44-8FC5-8E96-69E1C4C37B43}"/>
              </a:ext>
            </a:extLst>
          </p:cNvPr>
          <p:cNvSpPr>
            <a:spLocks noGrp="1"/>
          </p:cNvSpPr>
          <p:nvPr>
            <p:ph type="sldNum" sz="quarter" idx="10"/>
          </p:nvPr>
        </p:nvSpPr>
        <p:spPr/>
        <p:txBody>
          <a:bodyPr/>
          <a:lstStyle/>
          <a:p>
            <a:r>
              <a:rPr lang="en-US" altLang="en-US"/>
              <a:t>29.</a:t>
            </a:r>
            <a:fld id="{A323E516-E450-3344-BDA2-2A5D7C428059}" type="slidenum">
              <a:rPr lang="en-US" altLang="en-US"/>
              <a:pPr/>
              <a:t>32</a:t>
            </a:fld>
            <a:endParaRPr lang="en-US" altLang="en-US"/>
          </a:p>
        </p:txBody>
      </p:sp>
      <p:sp>
        <p:nvSpPr>
          <p:cNvPr id="908290" name="Rectangle 2">
            <a:extLst>
              <a:ext uri="{FF2B5EF4-FFF2-40B4-BE49-F238E27FC236}">
                <a16:creationId xmlns:a16="http://schemas.microsoft.com/office/drawing/2014/main" id="{4D1C4B9D-2099-326A-AD2D-928130DC1C5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1" name="Rectangle 3">
            <a:extLst>
              <a:ext uri="{FF2B5EF4-FFF2-40B4-BE49-F238E27FC236}">
                <a16:creationId xmlns:a16="http://schemas.microsoft.com/office/drawing/2014/main" id="{85DC2DFC-C7C4-7AD2-9D58-C23FACD9EF4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2" name="Rectangle 4">
            <a:extLst>
              <a:ext uri="{FF2B5EF4-FFF2-40B4-BE49-F238E27FC236}">
                <a16:creationId xmlns:a16="http://schemas.microsoft.com/office/drawing/2014/main" id="{0DB8B49D-1FC2-B9D7-7F09-0CA49151922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3" name="Rectangle 5">
            <a:extLst>
              <a:ext uri="{FF2B5EF4-FFF2-40B4-BE49-F238E27FC236}">
                <a16:creationId xmlns:a16="http://schemas.microsoft.com/office/drawing/2014/main" id="{F52DE4FA-FAFE-4639-74CC-3B51EF88629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4" name="Rectangle 6">
            <a:extLst>
              <a:ext uri="{FF2B5EF4-FFF2-40B4-BE49-F238E27FC236}">
                <a16:creationId xmlns:a16="http://schemas.microsoft.com/office/drawing/2014/main" id="{F54F3C3D-861C-8471-9B9B-7A700DCAAAC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5" name="Rectangle 7">
            <a:extLst>
              <a:ext uri="{FF2B5EF4-FFF2-40B4-BE49-F238E27FC236}">
                <a16:creationId xmlns:a16="http://schemas.microsoft.com/office/drawing/2014/main" id="{77D416E5-68F4-C7D4-3798-4B909054D58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6" name="Rectangle 8">
            <a:extLst>
              <a:ext uri="{FF2B5EF4-FFF2-40B4-BE49-F238E27FC236}">
                <a16:creationId xmlns:a16="http://schemas.microsoft.com/office/drawing/2014/main" id="{1A29BB76-8667-BBC1-52DE-3E9693B92E8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7" name="Line 9">
            <a:extLst>
              <a:ext uri="{FF2B5EF4-FFF2-40B4-BE49-F238E27FC236}">
                <a16:creationId xmlns:a16="http://schemas.microsoft.com/office/drawing/2014/main" id="{E5D3EC91-06AB-4495-6CB5-910DB88BD6C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8298" name="Line 10">
            <a:extLst>
              <a:ext uri="{FF2B5EF4-FFF2-40B4-BE49-F238E27FC236}">
                <a16:creationId xmlns:a16="http://schemas.microsoft.com/office/drawing/2014/main" id="{9E108A42-3EFD-E331-6F24-D95F420B9ED8}"/>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8299" name="Rectangle 11">
            <a:extLst>
              <a:ext uri="{FF2B5EF4-FFF2-40B4-BE49-F238E27FC236}">
                <a16:creationId xmlns:a16="http://schemas.microsoft.com/office/drawing/2014/main" id="{6D95AA75-C1B2-8A84-CF02-95DC925F2B91}"/>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Real-time traffic needs the support of multicasting.</a:t>
            </a:r>
          </a:p>
        </p:txBody>
      </p:sp>
      <p:grpSp>
        <p:nvGrpSpPr>
          <p:cNvPr id="908300" name="Group 12">
            <a:extLst>
              <a:ext uri="{FF2B5EF4-FFF2-40B4-BE49-F238E27FC236}">
                <a16:creationId xmlns:a16="http://schemas.microsoft.com/office/drawing/2014/main" id="{EBC0C1FA-28B2-4F3C-3540-9893C84FA746}"/>
              </a:ext>
            </a:extLst>
          </p:cNvPr>
          <p:cNvGrpSpPr>
            <a:grpSpLocks/>
          </p:cNvGrpSpPr>
          <p:nvPr/>
        </p:nvGrpSpPr>
        <p:grpSpPr bwMode="auto">
          <a:xfrm>
            <a:off x="457200" y="1981200"/>
            <a:ext cx="1143000" cy="566738"/>
            <a:chOff x="1200" y="1248"/>
            <a:chExt cx="720" cy="357"/>
          </a:xfrm>
        </p:grpSpPr>
        <p:pic>
          <p:nvPicPr>
            <p:cNvPr id="908301" name="Picture 13">
              <a:extLst>
                <a:ext uri="{FF2B5EF4-FFF2-40B4-BE49-F238E27FC236}">
                  <a16:creationId xmlns:a16="http://schemas.microsoft.com/office/drawing/2014/main" id="{E79C4A30-B4DE-6A6B-552E-0EA7E655F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8302" name="Text Box 14">
              <a:extLst>
                <a:ext uri="{FF2B5EF4-FFF2-40B4-BE49-F238E27FC236}">
                  <a16:creationId xmlns:a16="http://schemas.microsoft.com/office/drawing/2014/main" id="{D6C15DCB-6C32-1EFC-7E89-D1739970438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D248A-3ABC-9343-374A-2C0991B7E6EC}"/>
              </a:ext>
            </a:extLst>
          </p:cNvPr>
          <p:cNvSpPr>
            <a:spLocks noGrp="1"/>
          </p:cNvSpPr>
          <p:nvPr>
            <p:ph type="sldNum" sz="quarter" idx="10"/>
          </p:nvPr>
        </p:nvSpPr>
        <p:spPr/>
        <p:txBody>
          <a:bodyPr/>
          <a:lstStyle/>
          <a:p>
            <a:r>
              <a:rPr lang="en-US" altLang="en-US"/>
              <a:t>29.</a:t>
            </a:r>
            <a:fld id="{AD7A172A-E593-1F4A-82FC-47055D880AB7}" type="slidenum">
              <a:rPr lang="en-US" altLang="en-US"/>
              <a:pPr/>
              <a:t>33</a:t>
            </a:fld>
            <a:endParaRPr lang="en-US" altLang="en-US"/>
          </a:p>
        </p:txBody>
      </p:sp>
      <p:sp>
        <p:nvSpPr>
          <p:cNvPr id="910338" name="Rectangle 2">
            <a:extLst>
              <a:ext uri="{FF2B5EF4-FFF2-40B4-BE49-F238E27FC236}">
                <a16:creationId xmlns:a16="http://schemas.microsoft.com/office/drawing/2014/main" id="{376536F0-08D7-2150-8EFB-4BB5970CA89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39" name="Rectangle 3">
            <a:extLst>
              <a:ext uri="{FF2B5EF4-FFF2-40B4-BE49-F238E27FC236}">
                <a16:creationId xmlns:a16="http://schemas.microsoft.com/office/drawing/2014/main" id="{392ED885-972F-FE97-5F1D-952B5FA9649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0" name="Rectangle 4">
            <a:extLst>
              <a:ext uri="{FF2B5EF4-FFF2-40B4-BE49-F238E27FC236}">
                <a16:creationId xmlns:a16="http://schemas.microsoft.com/office/drawing/2014/main" id="{3DB34BD5-8686-A30C-9F99-74B4440D234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1" name="Rectangle 5">
            <a:extLst>
              <a:ext uri="{FF2B5EF4-FFF2-40B4-BE49-F238E27FC236}">
                <a16:creationId xmlns:a16="http://schemas.microsoft.com/office/drawing/2014/main" id="{DD4727D7-1F74-5E02-A340-88356046E08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2" name="Rectangle 6">
            <a:extLst>
              <a:ext uri="{FF2B5EF4-FFF2-40B4-BE49-F238E27FC236}">
                <a16:creationId xmlns:a16="http://schemas.microsoft.com/office/drawing/2014/main" id="{0363EF8B-C5D6-51EA-94CD-FB96EB3ED92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3" name="Rectangle 7">
            <a:extLst>
              <a:ext uri="{FF2B5EF4-FFF2-40B4-BE49-F238E27FC236}">
                <a16:creationId xmlns:a16="http://schemas.microsoft.com/office/drawing/2014/main" id="{56355C8A-8395-93F3-2758-142DEC5CA96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4" name="Rectangle 8">
            <a:extLst>
              <a:ext uri="{FF2B5EF4-FFF2-40B4-BE49-F238E27FC236}">
                <a16:creationId xmlns:a16="http://schemas.microsoft.com/office/drawing/2014/main" id="{94762035-12C1-2CD1-68D3-E161740B7C3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5" name="Line 9">
            <a:extLst>
              <a:ext uri="{FF2B5EF4-FFF2-40B4-BE49-F238E27FC236}">
                <a16:creationId xmlns:a16="http://schemas.microsoft.com/office/drawing/2014/main" id="{42D2474E-16CE-D3C9-C2CE-F9852541F0E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0346" name="Line 10">
            <a:extLst>
              <a:ext uri="{FF2B5EF4-FFF2-40B4-BE49-F238E27FC236}">
                <a16:creationId xmlns:a16="http://schemas.microsoft.com/office/drawing/2014/main" id="{87C95341-DB8D-5C11-0F9E-FA29DDCBFC89}"/>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0347" name="Rectangle 11">
            <a:extLst>
              <a:ext uri="{FF2B5EF4-FFF2-40B4-BE49-F238E27FC236}">
                <a16:creationId xmlns:a16="http://schemas.microsoft.com/office/drawing/2014/main" id="{EF104C90-9788-4796-7061-ED0C57149DD7}"/>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Translation means changing the encoding of a payload to a lower </a:t>
            </a:r>
          </a:p>
          <a:p>
            <a:pPr algn="ctr"/>
            <a:r>
              <a:rPr lang="en-US" altLang="en-US"/>
              <a:t>quality to match the bandwidth</a:t>
            </a:r>
          </a:p>
          <a:p>
            <a:pPr algn="ctr"/>
            <a:r>
              <a:rPr lang="en-US" altLang="en-US"/>
              <a:t>of the  receiving network.</a:t>
            </a:r>
          </a:p>
        </p:txBody>
      </p:sp>
      <p:grpSp>
        <p:nvGrpSpPr>
          <p:cNvPr id="910348" name="Group 12">
            <a:extLst>
              <a:ext uri="{FF2B5EF4-FFF2-40B4-BE49-F238E27FC236}">
                <a16:creationId xmlns:a16="http://schemas.microsoft.com/office/drawing/2014/main" id="{E2B5D32D-4BFE-E50B-01F0-BA517AAC5469}"/>
              </a:ext>
            </a:extLst>
          </p:cNvPr>
          <p:cNvGrpSpPr>
            <a:grpSpLocks/>
          </p:cNvGrpSpPr>
          <p:nvPr/>
        </p:nvGrpSpPr>
        <p:grpSpPr bwMode="auto">
          <a:xfrm>
            <a:off x="457200" y="1981200"/>
            <a:ext cx="1143000" cy="566738"/>
            <a:chOff x="1200" y="1248"/>
            <a:chExt cx="720" cy="357"/>
          </a:xfrm>
        </p:grpSpPr>
        <p:pic>
          <p:nvPicPr>
            <p:cNvPr id="910349" name="Picture 13">
              <a:extLst>
                <a:ext uri="{FF2B5EF4-FFF2-40B4-BE49-F238E27FC236}">
                  <a16:creationId xmlns:a16="http://schemas.microsoft.com/office/drawing/2014/main" id="{13FF3A7E-A56E-644F-F21B-6B0BC861B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50" name="Text Box 14">
              <a:extLst>
                <a:ext uri="{FF2B5EF4-FFF2-40B4-BE49-F238E27FC236}">
                  <a16:creationId xmlns:a16="http://schemas.microsoft.com/office/drawing/2014/main" id="{2629B583-B17C-1747-9C7A-86E59E06C99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46E42D-4C22-6616-6F16-8F436211C6E2}"/>
              </a:ext>
            </a:extLst>
          </p:cNvPr>
          <p:cNvSpPr>
            <a:spLocks noGrp="1"/>
          </p:cNvSpPr>
          <p:nvPr>
            <p:ph type="sldNum" sz="quarter" idx="10"/>
          </p:nvPr>
        </p:nvSpPr>
        <p:spPr/>
        <p:txBody>
          <a:bodyPr/>
          <a:lstStyle/>
          <a:p>
            <a:r>
              <a:rPr lang="en-US" altLang="en-US"/>
              <a:t>29.</a:t>
            </a:r>
            <a:fld id="{895A98CE-2CD7-1C41-8196-ABCE7F388064}" type="slidenum">
              <a:rPr lang="en-US" altLang="en-US"/>
              <a:pPr/>
              <a:t>34</a:t>
            </a:fld>
            <a:endParaRPr lang="en-US" altLang="en-US"/>
          </a:p>
        </p:txBody>
      </p:sp>
      <p:sp>
        <p:nvSpPr>
          <p:cNvPr id="911362" name="Rectangle 2">
            <a:extLst>
              <a:ext uri="{FF2B5EF4-FFF2-40B4-BE49-F238E27FC236}">
                <a16:creationId xmlns:a16="http://schemas.microsoft.com/office/drawing/2014/main" id="{F6ED7D50-27F5-3399-FF23-F6422FA0FB2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3" name="Rectangle 3">
            <a:extLst>
              <a:ext uri="{FF2B5EF4-FFF2-40B4-BE49-F238E27FC236}">
                <a16:creationId xmlns:a16="http://schemas.microsoft.com/office/drawing/2014/main" id="{576B2D17-5AC3-5218-A47F-DD975F18847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4" name="Rectangle 4">
            <a:extLst>
              <a:ext uri="{FF2B5EF4-FFF2-40B4-BE49-F238E27FC236}">
                <a16:creationId xmlns:a16="http://schemas.microsoft.com/office/drawing/2014/main" id="{3C091E3C-2C59-96F0-B8C0-28DDD4D8138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5" name="Rectangle 5">
            <a:extLst>
              <a:ext uri="{FF2B5EF4-FFF2-40B4-BE49-F238E27FC236}">
                <a16:creationId xmlns:a16="http://schemas.microsoft.com/office/drawing/2014/main" id="{7A2F5011-B14A-DA80-A711-F4DAE5E0AD1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6" name="Rectangle 6">
            <a:extLst>
              <a:ext uri="{FF2B5EF4-FFF2-40B4-BE49-F238E27FC236}">
                <a16:creationId xmlns:a16="http://schemas.microsoft.com/office/drawing/2014/main" id="{4EDF9923-4DF5-5941-AB8C-90B80A84A81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7" name="Rectangle 7">
            <a:extLst>
              <a:ext uri="{FF2B5EF4-FFF2-40B4-BE49-F238E27FC236}">
                <a16:creationId xmlns:a16="http://schemas.microsoft.com/office/drawing/2014/main" id="{F29BEC26-5808-7D5E-D4D7-0244D557287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8" name="Rectangle 8">
            <a:extLst>
              <a:ext uri="{FF2B5EF4-FFF2-40B4-BE49-F238E27FC236}">
                <a16:creationId xmlns:a16="http://schemas.microsoft.com/office/drawing/2014/main" id="{9481900D-8F41-FB38-94FD-8494AC8DC02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9" name="Line 9">
            <a:extLst>
              <a:ext uri="{FF2B5EF4-FFF2-40B4-BE49-F238E27FC236}">
                <a16:creationId xmlns:a16="http://schemas.microsoft.com/office/drawing/2014/main" id="{6DB1816D-A4A7-FC9E-4119-D9BC0134B5A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370" name="Line 10">
            <a:extLst>
              <a:ext uri="{FF2B5EF4-FFF2-40B4-BE49-F238E27FC236}">
                <a16:creationId xmlns:a16="http://schemas.microsoft.com/office/drawing/2014/main" id="{A93E5C7B-3111-D258-7333-2B15985268A1}"/>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371" name="Rectangle 11">
            <a:extLst>
              <a:ext uri="{FF2B5EF4-FFF2-40B4-BE49-F238E27FC236}">
                <a16:creationId xmlns:a16="http://schemas.microsoft.com/office/drawing/2014/main" id="{847700E5-7A23-A538-405E-90015B07CA9D}"/>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Mixing means combining several streams of traffic into one stream.</a:t>
            </a:r>
          </a:p>
        </p:txBody>
      </p:sp>
      <p:grpSp>
        <p:nvGrpSpPr>
          <p:cNvPr id="911372" name="Group 12">
            <a:extLst>
              <a:ext uri="{FF2B5EF4-FFF2-40B4-BE49-F238E27FC236}">
                <a16:creationId xmlns:a16="http://schemas.microsoft.com/office/drawing/2014/main" id="{5EA10E63-1C5A-7BAA-00F8-C8405ACA4C17}"/>
              </a:ext>
            </a:extLst>
          </p:cNvPr>
          <p:cNvGrpSpPr>
            <a:grpSpLocks/>
          </p:cNvGrpSpPr>
          <p:nvPr/>
        </p:nvGrpSpPr>
        <p:grpSpPr bwMode="auto">
          <a:xfrm>
            <a:off x="457200" y="1981200"/>
            <a:ext cx="1143000" cy="566738"/>
            <a:chOff x="1200" y="1248"/>
            <a:chExt cx="720" cy="357"/>
          </a:xfrm>
        </p:grpSpPr>
        <p:pic>
          <p:nvPicPr>
            <p:cNvPr id="911373" name="Picture 13">
              <a:extLst>
                <a:ext uri="{FF2B5EF4-FFF2-40B4-BE49-F238E27FC236}">
                  <a16:creationId xmlns:a16="http://schemas.microsoft.com/office/drawing/2014/main" id="{6881420C-0653-A978-5343-53E65384D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374" name="Text Box 14">
              <a:extLst>
                <a:ext uri="{FF2B5EF4-FFF2-40B4-BE49-F238E27FC236}">
                  <a16:creationId xmlns:a16="http://schemas.microsoft.com/office/drawing/2014/main" id="{3733D54C-1BDB-D5ED-7C05-2A6041EF985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A7E352-2614-36AD-01F2-4AF8E3B41948}"/>
              </a:ext>
            </a:extLst>
          </p:cNvPr>
          <p:cNvSpPr>
            <a:spLocks noGrp="1"/>
          </p:cNvSpPr>
          <p:nvPr>
            <p:ph type="sldNum" sz="quarter" idx="10"/>
          </p:nvPr>
        </p:nvSpPr>
        <p:spPr/>
        <p:txBody>
          <a:bodyPr/>
          <a:lstStyle/>
          <a:p>
            <a:r>
              <a:rPr lang="en-US" altLang="en-US"/>
              <a:t>29.</a:t>
            </a:r>
            <a:fld id="{8DF7C613-C33E-864C-98BC-1AE842342DFF}" type="slidenum">
              <a:rPr lang="en-US" altLang="en-US"/>
              <a:pPr/>
              <a:t>35</a:t>
            </a:fld>
            <a:endParaRPr lang="en-US" altLang="en-US"/>
          </a:p>
        </p:txBody>
      </p:sp>
      <p:sp>
        <p:nvSpPr>
          <p:cNvPr id="912386" name="Rectangle 2">
            <a:extLst>
              <a:ext uri="{FF2B5EF4-FFF2-40B4-BE49-F238E27FC236}">
                <a16:creationId xmlns:a16="http://schemas.microsoft.com/office/drawing/2014/main" id="{7FC20819-5491-9EB8-E8D0-C330B8D7FB4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87" name="Rectangle 3">
            <a:extLst>
              <a:ext uri="{FF2B5EF4-FFF2-40B4-BE49-F238E27FC236}">
                <a16:creationId xmlns:a16="http://schemas.microsoft.com/office/drawing/2014/main" id="{186F31A8-0586-9934-3F14-7F2005CA9D7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88" name="Rectangle 4">
            <a:extLst>
              <a:ext uri="{FF2B5EF4-FFF2-40B4-BE49-F238E27FC236}">
                <a16:creationId xmlns:a16="http://schemas.microsoft.com/office/drawing/2014/main" id="{F6C34680-F1C3-E2E4-B4F4-89B981059D2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89" name="Rectangle 5">
            <a:extLst>
              <a:ext uri="{FF2B5EF4-FFF2-40B4-BE49-F238E27FC236}">
                <a16:creationId xmlns:a16="http://schemas.microsoft.com/office/drawing/2014/main" id="{D7CC701A-6448-99AB-47E5-7619DD5DDBE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90" name="Rectangle 6">
            <a:extLst>
              <a:ext uri="{FF2B5EF4-FFF2-40B4-BE49-F238E27FC236}">
                <a16:creationId xmlns:a16="http://schemas.microsoft.com/office/drawing/2014/main" id="{CDD31604-399D-6B1A-EDD6-E044C5E7333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91" name="Rectangle 7">
            <a:extLst>
              <a:ext uri="{FF2B5EF4-FFF2-40B4-BE49-F238E27FC236}">
                <a16:creationId xmlns:a16="http://schemas.microsoft.com/office/drawing/2014/main" id="{B9BB2D16-99EA-D7EF-250F-0CDFE559E21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92" name="Rectangle 8">
            <a:extLst>
              <a:ext uri="{FF2B5EF4-FFF2-40B4-BE49-F238E27FC236}">
                <a16:creationId xmlns:a16="http://schemas.microsoft.com/office/drawing/2014/main" id="{AE460C05-E24B-7826-B5E2-DAAC135B216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93" name="Line 9">
            <a:extLst>
              <a:ext uri="{FF2B5EF4-FFF2-40B4-BE49-F238E27FC236}">
                <a16:creationId xmlns:a16="http://schemas.microsoft.com/office/drawing/2014/main" id="{893D4062-5364-3546-3D3C-6DBB3D1FD94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2394" name="Line 10">
            <a:extLst>
              <a:ext uri="{FF2B5EF4-FFF2-40B4-BE49-F238E27FC236}">
                <a16:creationId xmlns:a16="http://schemas.microsoft.com/office/drawing/2014/main" id="{788F0B87-AC3F-0148-524A-4DF44C4190A8}"/>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2395" name="Rectangle 11">
            <a:extLst>
              <a:ext uri="{FF2B5EF4-FFF2-40B4-BE49-F238E27FC236}">
                <a16:creationId xmlns:a16="http://schemas.microsoft.com/office/drawing/2014/main" id="{7274B042-8502-7657-37D1-11DF444B2F4D}"/>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TCP, with all its sophistication, is not suitable for interactive multimedia</a:t>
            </a:r>
          </a:p>
          <a:p>
            <a:pPr algn="ctr"/>
            <a:r>
              <a:rPr lang="en-US" altLang="en-US"/>
              <a:t>traffic because we cannot allow retransmission of packets.</a:t>
            </a:r>
          </a:p>
        </p:txBody>
      </p:sp>
      <p:grpSp>
        <p:nvGrpSpPr>
          <p:cNvPr id="912396" name="Group 12">
            <a:extLst>
              <a:ext uri="{FF2B5EF4-FFF2-40B4-BE49-F238E27FC236}">
                <a16:creationId xmlns:a16="http://schemas.microsoft.com/office/drawing/2014/main" id="{B7D35CE4-269A-13A3-8874-C4466275FBA5}"/>
              </a:ext>
            </a:extLst>
          </p:cNvPr>
          <p:cNvGrpSpPr>
            <a:grpSpLocks/>
          </p:cNvGrpSpPr>
          <p:nvPr/>
        </p:nvGrpSpPr>
        <p:grpSpPr bwMode="auto">
          <a:xfrm>
            <a:off x="457200" y="1981200"/>
            <a:ext cx="1143000" cy="566738"/>
            <a:chOff x="1200" y="1248"/>
            <a:chExt cx="720" cy="357"/>
          </a:xfrm>
        </p:grpSpPr>
        <p:pic>
          <p:nvPicPr>
            <p:cNvPr id="912397" name="Picture 13">
              <a:extLst>
                <a:ext uri="{FF2B5EF4-FFF2-40B4-BE49-F238E27FC236}">
                  <a16:creationId xmlns:a16="http://schemas.microsoft.com/office/drawing/2014/main" id="{5E5F1E3C-3B59-FD33-93A2-9255EA93E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2398" name="Text Box 14">
              <a:extLst>
                <a:ext uri="{FF2B5EF4-FFF2-40B4-BE49-F238E27FC236}">
                  <a16:creationId xmlns:a16="http://schemas.microsoft.com/office/drawing/2014/main" id="{B1B980DB-2065-F109-B951-E6C34BC1C03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1678B8-2013-2A5F-9C13-9FFE57A24005}"/>
              </a:ext>
            </a:extLst>
          </p:cNvPr>
          <p:cNvSpPr>
            <a:spLocks noGrp="1"/>
          </p:cNvSpPr>
          <p:nvPr>
            <p:ph type="sldNum" sz="quarter" idx="10"/>
          </p:nvPr>
        </p:nvSpPr>
        <p:spPr/>
        <p:txBody>
          <a:bodyPr/>
          <a:lstStyle/>
          <a:p>
            <a:r>
              <a:rPr lang="en-US" altLang="en-US"/>
              <a:t>29.</a:t>
            </a:r>
            <a:fld id="{1EFD0D7A-519E-7D47-8E58-B682B3F9B377}" type="slidenum">
              <a:rPr lang="en-US" altLang="en-US"/>
              <a:pPr/>
              <a:t>36</a:t>
            </a:fld>
            <a:endParaRPr lang="en-US" altLang="en-US"/>
          </a:p>
        </p:txBody>
      </p:sp>
      <p:sp>
        <p:nvSpPr>
          <p:cNvPr id="916482" name="Rectangle 2">
            <a:extLst>
              <a:ext uri="{FF2B5EF4-FFF2-40B4-BE49-F238E27FC236}">
                <a16:creationId xmlns:a16="http://schemas.microsoft.com/office/drawing/2014/main" id="{FE450636-289B-2EB0-196C-C7F4984C593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3" name="Rectangle 3">
            <a:extLst>
              <a:ext uri="{FF2B5EF4-FFF2-40B4-BE49-F238E27FC236}">
                <a16:creationId xmlns:a16="http://schemas.microsoft.com/office/drawing/2014/main" id="{B72E8EF5-6A82-F52A-AF8E-DFE51CE3BEA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4" name="Rectangle 4">
            <a:extLst>
              <a:ext uri="{FF2B5EF4-FFF2-40B4-BE49-F238E27FC236}">
                <a16:creationId xmlns:a16="http://schemas.microsoft.com/office/drawing/2014/main" id="{65A6F13C-617F-A794-E497-499F48D23EE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5" name="Rectangle 5">
            <a:extLst>
              <a:ext uri="{FF2B5EF4-FFF2-40B4-BE49-F238E27FC236}">
                <a16:creationId xmlns:a16="http://schemas.microsoft.com/office/drawing/2014/main" id="{97AA7162-4AB8-D6AD-4068-175768138E1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6" name="Rectangle 6">
            <a:extLst>
              <a:ext uri="{FF2B5EF4-FFF2-40B4-BE49-F238E27FC236}">
                <a16:creationId xmlns:a16="http://schemas.microsoft.com/office/drawing/2014/main" id="{C4EAB540-D166-1E97-B1E0-855DA178792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7" name="Rectangle 7">
            <a:extLst>
              <a:ext uri="{FF2B5EF4-FFF2-40B4-BE49-F238E27FC236}">
                <a16:creationId xmlns:a16="http://schemas.microsoft.com/office/drawing/2014/main" id="{8E8277A0-2278-6736-57D2-86B90BD933F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8" name="Rectangle 8">
            <a:extLst>
              <a:ext uri="{FF2B5EF4-FFF2-40B4-BE49-F238E27FC236}">
                <a16:creationId xmlns:a16="http://schemas.microsoft.com/office/drawing/2014/main" id="{4F94CFFC-F6E6-3697-6C29-13335EAE838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9" name="Line 9">
            <a:extLst>
              <a:ext uri="{FF2B5EF4-FFF2-40B4-BE49-F238E27FC236}">
                <a16:creationId xmlns:a16="http://schemas.microsoft.com/office/drawing/2014/main" id="{ADFA2A35-03B4-BD4B-1433-3E0AF74230A4}"/>
              </a:ext>
            </a:extLst>
          </p:cNvPr>
          <p:cNvSpPr>
            <a:spLocks noChangeShapeType="1"/>
          </p:cNvSpPr>
          <p:nvPr/>
        </p:nvSpPr>
        <p:spPr bwMode="auto">
          <a:xfrm>
            <a:off x="457200" y="1752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6490" name="Line 10">
            <a:extLst>
              <a:ext uri="{FF2B5EF4-FFF2-40B4-BE49-F238E27FC236}">
                <a16:creationId xmlns:a16="http://schemas.microsoft.com/office/drawing/2014/main" id="{7878F638-A736-0D7A-1594-B3FD1654DF81}"/>
              </a:ext>
            </a:extLst>
          </p:cNvPr>
          <p:cNvSpPr>
            <a:spLocks noChangeShapeType="1"/>
          </p:cNvSpPr>
          <p:nvPr/>
        </p:nvSpPr>
        <p:spPr bwMode="auto">
          <a:xfrm>
            <a:off x="458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6491" name="Rectangle 11">
            <a:extLst>
              <a:ext uri="{FF2B5EF4-FFF2-40B4-BE49-F238E27FC236}">
                <a16:creationId xmlns:a16="http://schemas.microsoft.com/office/drawing/2014/main" id="{68CEBB27-22A1-1B7A-29A5-3DAC4B625EE5}"/>
              </a:ext>
            </a:extLst>
          </p:cNvPr>
          <p:cNvSpPr>
            <a:spLocks noChangeArrowheads="1"/>
          </p:cNvSpPr>
          <p:nvPr/>
        </p:nvSpPr>
        <p:spPr bwMode="auto">
          <a:xfrm>
            <a:off x="495300" y="1844675"/>
            <a:ext cx="80772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UDP is more suitable than TCP for interactive traffic. However, we </a:t>
            </a:r>
          </a:p>
          <a:p>
            <a:pPr algn="ctr"/>
            <a:r>
              <a:rPr lang="en-US" altLang="en-US"/>
              <a:t>need the services of RTP,</a:t>
            </a:r>
          </a:p>
          <a:p>
            <a:pPr algn="ctr"/>
            <a:r>
              <a:rPr lang="en-US" altLang="en-US"/>
              <a:t>another transport layer </a:t>
            </a:r>
          </a:p>
          <a:p>
            <a:pPr algn="ctr"/>
            <a:r>
              <a:rPr lang="en-US" altLang="en-US"/>
              <a:t>protocol, to make up </a:t>
            </a:r>
          </a:p>
          <a:p>
            <a:pPr algn="ctr"/>
            <a:r>
              <a:rPr lang="en-US" altLang="en-US"/>
              <a:t>for the deficiencies </a:t>
            </a:r>
          </a:p>
          <a:p>
            <a:pPr algn="ctr"/>
            <a:r>
              <a:rPr lang="en-US" altLang="en-US"/>
              <a:t>of UDP.</a:t>
            </a:r>
          </a:p>
        </p:txBody>
      </p:sp>
      <p:grpSp>
        <p:nvGrpSpPr>
          <p:cNvPr id="916492" name="Group 12">
            <a:extLst>
              <a:ext uri="{FF2B5EF4-FFF2-40B4-BE49-F238E27FC236}">
                <a16:creationId xmlns:a16="http://schemas.microsoft.com/office/drawing/2014/main" id="{89650ABB-21DE-1DC8-E348-2AEBB766312A}"/>
              </a:ext>
            </a:extLst>
          </p:cNvPr>
          <p:cNvGrpSpPr>
            <a:grpSpLocks/>
          </p:cNvGrpSpPr>
          <p:nvPr/>
        </p:nvGrpSpPr>
        <p:grpSpPr bwMode="auto">
          <a:xfrm>
            <a:off x="457200" y="1066800"/>
            <a:ext cx="1143000" cy="566738"/>
            <a:chOff x="1200" y="1248"/>
            <a:chExt cx="720" cy="357"/>
          </a:xfrm>
        </p:grpSpPr>
        <p:pic>
          <p:nvPicPr>
            <p:cNvPr id="916493" name="Picture 13">
              <a:extLst>
                <a:ext uri="{FF2B5EF4-FFF2-40B4-BE49-F238E27FC236}">
                  <a16:creationId xmlns:a16="http://schemas.microsoft.com/office/drawing/2014/main" id="{A6E419AD-FAEC-1123-6A4A-365BF9196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6494" name="Text Box 14">
              <a:extLst>
                <a:ext uri="{FF2B5EF4-FFF2-40B4-BE49-F238E27FC236}">
                  <a16:creationId xmlns:a16="http://schemas.microsoft.com/office/drawing/2014/main" id="{ACEBEAC6-8051-B6CD-C6E2-88A52A23280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0CEFDE-C0A0-704C-89D5-8A25BB3500F7}"/>
              </a:ext>
            </a:extLst>
          </p:cNvPr>
          <p:cNvSpPr>
            <a:spLocks noGrp="1"/>
          </p:cNvSpPr>
          <p:nvPr>
            <p:ph type="sldNum" sz="quarter" idx="10"/>
          </p:nvPr>
        </p:nvSpPr>
        <p:spPr/>
        <p:txBody>
          <a:bodyPr/>
          <a:lstStyle/>
          <a:p>
            <a:r>
              <a:rPr lang="en-US" altLang="en-US"/>
              <a:t>29.</a:t>
            </a:r>
            <a:fld id="{732111C3-AE7F-9441-A9C0-F76101602E58}" type="slidenum">
              <a:rPr lang="en-US" altLang="en-US"/>
              <a:pPr/>
              <a:t>37</a:t>
            </a:fld>
            <a:endParaRPr lang="en-US" altLang="en-US"/>
          </a:p>
        </p:txBody>
      </p:sp>
      <p:sp>
        <p:nvSpPr>
          <p:cNvPr id="861186" name="Rectangle 2">
            <a:extLst>
              <a:ext uri="{FF2B5EF4-FFF2-40B4-BE49-F238E27FC236}">
                <a16:creationId xmlns:a16="http://schemas.microsoft.com/office/drawing/2014/main" id="{59A03112-92EE-AAFF-49A8-A63D34166BD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1187" name="Text Box 3">
            <a:extLst>
              <a:ext uri="{FF2B5EF4-FFF2-40B4-BE49-F238E27FC236}">
                <a16:creationId xmlns:a16="http://schemas.microsoft.com/office/drawing/2014/main" id="{A3643622-6158-3AF5-AFB5-464B9BFC6CC1}"/>
              </a:ext>
            </a:extLst>
          </p:cNvPr>
          <p:cNvSpPr txBox="1">
            <a:spLocks noChangeArrowheads="1"/>
          </p:cNvSpPr>
          <p:nvPr/>
        </p:nvSpPr>
        <p:spPr bwMode="auto">
          <a:xfrm>
            <a:off x="228600" y="406400"/>
            <a:ext cx="2046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29-6   RTP</a:t>
            </a:r>
          </a:p>
        </p:txBody>
      </p:sp>
      <p:sp>
        <p:nvSpPr>
          <p:cNvPr id="861188" name="Text Box 4">
            <a:extLst>
              <a:ext uri="{FF2B5EF4-FFF2-40B4-BE49-F238E27FC236}">
                <a16:creationId xmlns:a16="http://schemas.microsoft.com/office/drawing/2014/main" id="{F267F2FA-5E2A-3108-1C1C-33FC0E308E0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1189" name="Rectangle 5">
            <a:extLst>
              <a:ext uri="{FF2B5EF4-FFF2-40B4-BE49-F238E27FC236}">
                <a16:creationId xmlns:a16="http://schemas.microsoft.com/office/drawing/2014/main" id="{BC4A0CEE-CAD2-8A22-8F96-9FB7DB6DC340}"/>
              </a:ext>
            </a:extLst>
          </p:cNvPr>
          <p:cNvSpPr>
            <a:spLocks noChangeArrowheads="1"/>
          </p:cNvSpPr>
          <p:nvPr/>
        </p:nvSpPr>
        <p:spPr bwMode="auto">
          <a:xfrm>
            <a:off x="304800" y="13843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Real-time Transport Protocol (RTP) is the protocol designed to handle real-time traffic on the Internet. RTP does not have a delivery mechanism; it must be used with UDP. RTP stands between UDP and the application program. The main contributions of RTP are time-stamping, sequencing, and mixing facilities.</a:t>
            </a:r>
          </a:p>
        </p:txBody>
      </p:sp>
      <p:sp>
        <p:nvSpPr>
          <p:cNvPr id="861190" name="Rectangle 6">
            <a:extLst>
              <a:ext uri="{FF2B5EF4-FFF2-40B4-BE49-F238E27FC236}">
                <a16:creationId xmlns:a16="http://schemas.microsoft.com/office/drawing/2014/main" id="{D0C4D16C-17FB-5EA8-F40F-EB8E6A3E253B}"/>
              </a:ext>
            </a:extLst>
          </p:cNvPr>
          <p:cNvSpPr>
            <a:spLocks noChangeArrowheads="1"/>
          </p:cNvSpPr>
          <p:nvPr/>
        </p:nvSpPr>
        <p:spPr bwMode="auto">
          <a:xfrm>
            <a:off x="152400" y="486410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RTP Packet Format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UDP Port</a:t>
            </a:r>
            <a:endParaRPr lang="en-US" altLang="en-US" sz="2400">
              <a:solidFill>
                <a:srgbClr val="0033CC"/>
              </a:solidFill>
              <a:latin typeface="Times New Roman" panose="02020603050405020304" pitchFamily="18" charset="0"/>
            </a:endParaRPr>
          </a:p>
        </p:txBody>
      </p:sp>
      <p:sp>
        <p:nvSpPr>
          <p:cNvPr id="861191" name="Text Box 7">
            <a:extLst>
              <a:ext uri="{FF2B5EF4-FFF2-40B4-BE49-F238E27FC236}">
                <a16:creationId xmlns:a16="http://schemas.microsoft.com/office/drawing/2014/main" id="{C525E494-AFFC-BFE6-F79F-CA050A850AA6}"/>
              </a:ext>
            </a:extLst>
          </p:cNvPr>
          <p:cNvSpPr txBox="1">
            <a:spLocks noChangeArrowheads="1"/>
          </p:cNvSpPr>
          <p:nvPr/>
        </p:nvSpPr>
        <p:spPr bwMode="auto">
          <a:xfrm>
            <a:off x="165100" y="438785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F448FD-BD41-C746-FA6B-7CEFB036CCD7}"/>
              </a:ext>
            </a:extLst>
          </p:cNvPr>
          <p:cNvSpPr>
            <a:spLocks noGrp="1"/>
          </p:cNvSpPr>
          <p:nvPr>
            <p:ph type="sldNum" sz="quarter" idx="10"/>
          </p:nvPr>
        </p:nvSpPr>
        <p:spPr/>
        <p:txBody>
          <a:bodyPr/>
          <a:lstStyle/>
          <a:p>
            <a:r>
              <a:rPr lang="en-US" altLang="en-US"/>
              <a:t>29.</a:t>
            </a:r>
            <a:fld id="{4757E4EA-187F-FC4A-8A7B-E2A317937AD5}" type="slidenum">
              <a:rPr lang="en-US" altLang="en-US"/>
              <a:pPr/>
              <a:t>38</a:t>
            </a:fld>
            <a:endParaRPr lang="en-US" altLang="en-US"/>
          </a:p>
        </p:txBody>
      </p:sp>
      <p:sp>
        <p:nvSpPr>
          <p:cNvPr id="890882" name="Line 2">
            <a:extLst>
              <a:ext uri="{FF2B5EF4-FFF2-40B4-BE49-F238E27FC236}">
                <a16:creationId xmlns:a16="http://schemas.microsoft.com/office/drawing/2014/main" id="{59524664-65E0-4023-49EC-ACC3BFDE1EC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83" name="Line 3">
            <a:extLst>
              <a:ext uri="{FF2B5EF4-FFF2-40B4-BE49-F238E27FC236}">
                <a16:creationId xmlns:a16="http://schemas.microsoft.com/office/drawing/2014/main" id="{AF8EFF3A-50A0-68F6-A6AA-01606594903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84" name="Text Box 4">
            <a:extLst>
              <a:ext uri="{FF2B5EF4-FFF2-40B4-BE49-F238E27FC236}">
                <a16:creationId xmlns:a16="http://schemas.microsoft.com/office/drawing/2014/main" id="{B9BF0191-09E9-3C8C-BDDF-9C327DBA0DDD}"/>
              </a:ext>
            </a:extLst>
          </p:cNvPr>
          <p:cNvSpPr txBox="1">
            <a:spLocks noChangeArrowheads="1"/>
          </p:cNvSpPr>
          <p:nvPr/>
        </p:nvSpPr>
        <p:spPr bwMode="auto">
          <a:xfrm>
            <a:off x="304800" y="762000"/>
            <a:ext cx="244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29.18  </a:t>
            </a:r>
            <a:r>
              <a:rPr lang="en-US" altLang="en-US" sz="2000" i="1">
                <a:latin typeface="Times New Roman" panose="02020603050405020304" pitchFamily="18" charset="0"/>
              </a:rPr>
              <a:t>RTP</a:t>
            </a:r>
          </a:p>
        </p:txBody>
      </p:sp>
      <p:sp>
        <p:nvSpPr>
          <p:cNvPr id="890885" name="Line 5">
            <a:extLst>
              <a:ext uri="{FF2B5EF4-FFF2-40B4-BE49-F238E27FC236}">
                <a16:creationId xmlns:a16="http://schemas.microsoft.com/office/drawing/2014/main" id="{C136E82D-DCB5-8921-5999-EC8E09B9C2C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0886" name="Picture 6">
            <a:extLst>
              <a:ext uri="{FF2B5EF4-FFF2-40B4-BE49-F238E27FC236}">
                <a16:creationId xmlns:a16="http://schemas.microsoft.com/office/drawing/2014/main" id="{7026BB7A-547A-B8D9-AAF4-933A17E47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325" y="1447800"/>
            <a:ext cx="6061075"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8DBCDB-392C-0039-E1E3-A4C56C27B5EA}"/>
              </a:ext>
            </a:extLst>
          </p:cNvPr>
          <p:cNvSpPr>
            <a:spLocks noGrp="1"/>
          </p:cNvSpPr>
          <p:nvPr>
            <p:ph type="sldNum" sz="quarter" idx="10"/>
          </p:nvPr>
        </p:nvSpPr>
        <p:spPr/>
        <p:txBody>
          <a:bodyPr/>
          <a:lstStyle/>
          <a:p>
            <a:r>
              <a:rPr lang="en-US" altLang="en-US"/>
              <a:t>29.</a:t>
            </a:r>
            <a:fld id="{BDD351B2-A211-CF44-9A57-5049BF7A38B1}" type="slidenum">
              <a:rPr lang="en-US" altLang="en-US"/>
              <a:pPr/>
              <a:t>39</a:t>
            </a:fld>
            <a:endParaRPr lang="en-US" altLang="en-US"/>
          </a:p>
        </p:txBody>
      </p:sp>
      <p:sp>
        <p:nvSpPr>
          <p:cNvPr id="891906" name="Line 2">
            <a:extLst>
              <a:ext uri="{FF2B5EF4-FFF2-40B4-BE49-F238E27FC236}">
                <a16:creationId xmlns:a16="http://schemas.microsoft.com/office/drawing/2014/main" id="{F4959DBB-46C2-5063-4737-01DA09EA293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07" name="Line 3">
            <a:extLst>
              <a:ext uri="{FF2B5EF4-FFF2-40B4-BE49-F238E27FC236}">
                <a16:creationId xmlns:a16="http://schemas.microsoft.com/office/drawing/2014/main" id="{53A8A152-9182-60EC-EC61-496690D885D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08" name="Text Box 4">
            <a:extLst>
              <a:ext uri="{FF2B5EF4-FFF2-40B4-BE49-F238E27FC236}">
                <a16:creationId xmlns:a16="http://schemas.microsoft.com/office/drawing/2014/main" id="{C3CB0D7D-ECAD-616E-B280-8723B62F6EDA}"/>
              </a:ext>
            </a:extLst>
          </p:cNvPr>
          <p:cNvSpPr txBox="1">
            <a:spLocks noChangeArrowheads="1"/>
          </p:cNvSpPr>
          <p:nvPr/>
        </p:nvSpPr>
        <p:spPr bwMode="auto">
          <a:xfrm>
            <a:off x="304800" y="762000"/>
            <a:ext cx="473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29.19  </a:t>
            </a:r>
            <a:r>
              <a:rPr lang="en-US" altLang="en-US" sz="2000" i="1">
                <a:latin typeface="Times New Roman" panose="02020603050405020304" pitchFamily="18" charset="0"/>
              </a:rPr>
              <a:t>RTP packet header format</a:t>
            </a:r>
          </a:p>
        </p:txBody>
      </p:sp>
      <p:sp>
        <p:nvSpPr>
          <p:cNvPr id="891909" name="Line 5">
            <a:extLst>
              <a:ext uri="{FF2B5EF4-FFF2-40B4-BE49-F238E27FC236}">
                <a16:creationId xmlns:a16="http://schemas.microsoft.com/office/drawing/2014/main" id="{92523F85-9B6F-B4AB-B607-58E8837ADB9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1910" name="Picture 6">
            <a:extLst>
              <a:ext uri="{FF2B5EF4-FFF2-40B4-BE49-F238E27FC236}">
                <a16:creationId xmlns:a16="http://schemas.microsoft.com/office/drawing/2014/main" id="{E00E8304-A3FC-94F1-9CD4-9A0C28A2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2328863"/>
            <a:ext cx="6846887"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922F3F-115D-6BF8-C5C5-5C5E2F159EA2}"/>
              </a:ext>
            </a:extLst>
          </p:cNvPr>
          <p:cNvSpPr>
            <a:spLocks noGrp="1"/>
          </p:cNvSpPr>
          <p:nvPr>
            <p:ph type="sldNum" sz="quarter" idx="10"/>
          </p:nvPr>
        </p:nvSpPr>
        <p:spPr/>
        <p:txBody>
          <a:bodyPr/>
          <a:lstStyle/>
          <a:p>
            <a:r>
              <a:rPr lang="en-US" altLang="en-US"/>
              <a:t>29.</a:t>
            </a:r>
            <a:fld id="{9ADDAECB-139D-2645-83D4-85EB512A8BAA}" type="slidenum">
              <a:rPr lang="en-US" altLang="en-US"/>
              <a:pPr/>
              <a:t>4</a:t>
            </a:fld>
            <a:endParaRPr lang="en-US" altLang="en-US"/>
          </a:p>
        </p:txBody>
      </p:sp>
      <p:sp>
        <p:nvSpPr>
          <p:cNvPr id="901122" name="Rectangle 2">
            <a:extLst>
              <a:ext uri="{FF2B5EF4-FFF2-40B4-BE49-F238E27FC236}">
                <a16:creationId xmlns:a16="http://schemas.microsoft.com/office/drawing/2014/main" id="{3186523A-F567-E3AE-7957-0829057C8AF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3" name="Rectangle 3">
            <a:extLst>
              <a:ext uri="{FF2B5EF4-FFF2-40B4-BE49-F238E27FC236}">
                <a16:creationId xmlns:a16="http://schemas.microsoft.com/office/drawing/2014/main" id="{8B7EA163-1ECD-5E3A-EBA8-AF3E853E143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4" name="Rectangle 4">
            <a:extLst>
              <a:ext uri="{FF2B5EF4-FFF2-40B4-BE49-F238E27FC236}">
                <a16:creationId xmlns:a16="http://schemas.microsoft.com/office/drawing/2014/main" id="{C64E7090-B33C-B45C-9A5D-B994BB94AD3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5" name="Rectangle 5">
            <a:extLst>
              <a:ext uri="{FF2B5EF4-FFF2-40B4-BE49-F238E27FC236}">
                <a16:creationId xmlns:a16="http://schemas.microsoft.com/office/drawing/2014/main" id="{AEF008EB-508E-1444-F47D-7D85F6C84A7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6" name="Rectangle 6">
            <a:extLst>
              <a:ext uri="{FF2B5EF4-FFF2-40B4-BE49-F238E27FC236}">
                <a16:creationId xmlns:a16="http://schemas.microsoft.com/office/drawing/2014/main" id="{39F51A77-2959-BCE9-13E9-FC737C68EE5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7" name="Rectangle 7">
            <a:extLst>
              <a:ext uri="{FF2B5EF4-FFF2-40B4-BE49-F238E27FC236}">
                <a16:creationId xmlns:a16="http://schemas.microsoft.com/office/drawing/2014/main" id="{EDBCA018-126C-0F01-E27B-C7B0B16EB8F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8" name="Rectangle 8">
            <a:extLst>
              <a:ext uri="{FF2B5EF4-FFF2-40B4-BE49-F238E27FC236}">
                <a16:creationId xmlns:a16="http://schemas.microsoft.com/office/drawing/2014/main" id="{9E5AEB8A-33FC-CCEC-F2F1-6371E175D45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9" name="Line 9">
            <a:extLst>
              <a:ext uri="{FF2B5EF4-FFF2-40B4-BE49-F238E27FC236}">
                <a16:creationId xmlns:a16="http://schemas.microsoft.com/office/drawing/2014/main" id="{7740C48D-5C60-B32C-6672-86C14054258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0" name="Line 10">
            <a:extLst>
              <a:ext uri="{FF2B5EF4-FFF2-40B4-BE49-F238E27FC236}">
                <a16:creationId xmlns:a16="http://schemas.microsoft.com/office/drawing/2014/main" id="{7B043D3E-F11C-94E2-3372-C1289ECCFC4C}"/>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1" name="Rectangle 11">
            <a:extLst>
              <a:ext uri="{FF2B5EF4-FFF2-40B4-BE49-F238E27FC236}">
                <a16:creationId xmlns:a16="http://schemas.microsoft.com/office/drawing/2014/main" id="{BB791E93-7FD0-18B6-6117-B859BA223FDB}"/>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Streaming live audio/video refers to the broadcasting of radio and TV programs through the Internet.</a:t>
            </a:r>
          </a:p>
        </p:txBody>
      </p:sp>
      <p:grpSp>
        <p:nvGrpSpPr>
          <p:cNvPr id="901132" name="Group 12">
            <a:extLst>
              <a:ext uri="{FF2B5EF4-FFF2-40B4-BE49-F238E27FC236}">
                <a16:creationId xmlns:a16="http://schemas.microsoft.com/office/drawing/2014/main" id="{FD14C2BE-5BB6-2B1B-0BE4-509EDB2EAA42}"/>
              </a:ext>
            </a:extLst>
          </p:cNvPr>
          <p:cNvGrpSpPr>
            <a:grpSpLocks/>
          </p:cNvGrpSpPr>
          <p:nvPr/>
        </p:nvGrpSpPr>
        <p:grpSpPr bwMode="auto">
          <a:xfrm>
            <a:off x="457200" y="1981200"/>
            <a:ext cx="1143000" cy="566738"/>
            <a:chOff x="1200" y="1248"/>
            <a:chExt cx="720" cy="357"/>
          </a:xfrm>
        </p:grpSpPr>
        <p:pic>
          <p:nvPicPr>
            <p:cNvPr id="901133" name="Picture 13">
              <a:extLst>
                <a:ext uri="{FF2B5EF4-FFF2-40B4-BE49-F238E27FC236}">
                  <a16:creationId xmlns:a16="http://schemas.microsoft.com/office/drawing/2014/main" id="{14D3E6AE-52B9-3B96-9D72-A862370D4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4" name="Text Box 14">
              <a:extLst>
                <a:ext uri="{FF2B5EF4-FFF2-40B4-BE49-F238E27FC236}">
                  <a16:creationId xmlns:a16="http://schemas.microsoft.com/office/drawing/2014/main" id="{FBBB12E3-17FC-5DCB-094D-A04F11BCCBD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56E699-847B-FDAE-2B9C-AE9090668E11}"/>
              </a:ext>
            </a:extLst>
          </p:cNvPr>
          <p:cNvSpPr>
            <a:spLocks noGrp="1"/>
          </p:cNvSpPr>
          <p:nvPr>
            <p:ph type="sldNum" sz="quarter" idx="10"/>
          </p:nvPr>
        </p:nvSpPr>
        <p:spPr/>
        <p:txBody>
          <a:bodyPr/>
          <a:lstStyle/>
          <a:p>
            <a:r>
              <a:rPr lang="en-US" altLang="en-US"/>
              <a:t>29.</a:t>
            </a:r>
            <a:fld id="{032C2A73-9CAC-6D40-B75A-71D6AB2BC314}" type="slidenum">
              <a:rPr lang="en-US" altLang="en-US"/>
              <a:pPr/>
              <a:t>40</a:t>
            </a:fld>
            <a:endParaRPr lang="en-US" altLang="en-US"/>
          </a:p>
        </p:txBody>
      </p:sp>
      <p:sp>
        <p:nvSpPr>
          <p:cNvPr id="915458" name="Text Box 2">
            <a:extLst>
              <a:ext uri="{FF2B5EF4-FFF2-40B4-BE49-F238E27FC236}">
                <a16:creationId xmlns:a16="http://schemas.microsoft.com/office/drawing/2014/main" id="{ED901B98-774F-996A-C5BA-6C2D01FF0031}"/>
              </a:ext>
            </a:extLst>
          </p:cNvPr>
          <p:cNvSpPr txBox="1">
            <a:spLocks noChangeArrowheads="1"/>
          </p:cNvSpPr>
          <p:nvPr/>
        </p:nvSpPr>
        <p:spPr bwMode="auto">
          <a:xfrm>
            <a:off x="231775" y="1828800"/>
            <a:ext cx="312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20.1  </a:t>
            </a:r>
            <a:r>
              <a:rPr lang="en-US" altLang="en-US" sz="2000" i="1">
                <a:latin typeface="Times New Roman" panose="02020603050405020304" pitchFamily="18" charset="0"/>
              </a:rPr>
              <a:t>Payload types</a:t>
            </a:r>
          </a:p>
        </p:txBody>
      </p:sp>
      <p:pic>
        <p:nvPicPr>
          <p:cNvPr id="915460" name="Picture 4">
            <a:extLst>
              <a:ext uri="{FF2B5EF4-FFF2-40B4-BE49-F238E27FC236}">
                <a16:creationId xmlns:a16="http://schemas.microsoft.com/office/drawing/2014/main" id="{82220124-95D0-BD1E-B2B2-D42E5A303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92338"/>
            <a:ext cx="8912225"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2171FC-6879-2A07-4919-AA872D857762}"/>
              </a:ext>
            </a:extLst>
          </p:cNvPr>
          <p:cNvSpPr>
            <a:spLocks noGrp="1"/>
          </p:cNvSpPr>
          <p:nvPr>
            <p:ph type="sldNum" sz="quarter" idx="10"/>
          </p:nvPr>
        </p:nvSpPr>
        <p:spPr/>
        <p:txBody>
          <a:bodyPr/>
          <a:lstStyle/>
          <a:p>
            <a:r>
              <a:rPr lang="en-US" altLang="en-US"/>
              <a:t>29.</a:t>
            </a:r>
            <a:fld id="{4C5BE599-CA2A-0448-A1D4-B6E2027FDEF5}" type="slidenum">
              <a:rPr lang="en-US" altLang="en-US"/>
              <a:pPr/>
              <a:t>41</a:t>
            </a:fld>
            <a:endParaRPr lang="en-US" altLang="en-US"/>
          </a:p>
        </p:txBody>
      </p:sp>
      <p:sp>
        <p:nvSpPr>
          <p:cNvPr id="913410" name="Rectangle 2">
            <a:extLst>
              <a:ext uri="{FF2B5EF4-FFF2-40B4-BE49-F238E27FC236}">
                <a16:creationId xmlns:a16="http://schemas.microsoft.com/office/drawing/2014/main" id="{75A5E6FF-F4A6-EC86-89A5-FF0A9D1CB26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3411" name="Rectangle 3">
            <a:extLst>
              <a:ext uri="{FF2B5EF4-FFF2-40B4-BE49-F238E27FC236}">
                <a16:creationId xmlns:a16="http://schemas.microsoft.com/office/drawing/2014/main" id="{DEA2933B-8621-CF24-B369-79CEF23920C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3412" name="Rectangle 4">
            <a:extLst>
              <a:ext uri="{FF2B5EF4-FFF2-40B4-BE49-F238E27FC236}">
                <a16:creationId xmlns:a16="http://schemas.microsoft.com/office/drawing/2014/main" id="{767662F6-3CEB-E46B-AA80-D9FD83D3468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3413" name="Rectangle 5">
            <a:extLst>
              <a:ext uri="{FF2B5EF4-FFF2-40B4-BE49-F238E27FC236}">
                <a16:creationId xmlns:a16="http://schemas.microsoft.com/office/drawing/2014/main" id="{955C2A72-7F34-C8C8-C8A1-C7144342336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3414" name="Rectangle 6">
            <a:extLst>
              <a:ext uri="{FF2B5EF4-FFF2-40B4-BE49-F238E27FC236}">
                <a16:creationId xmlns:a16="http://schemas.microsoft.com/office/drawing/2014/main" id="{4937E858-D194-667E-2E28-0369CBE6AAB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3415" name="Rectangle 7">
            <a:extLst>
              <a:ext uri="{FF2B5EF4-FFF2-40B4-BE49-F238E27FC236}">
                <a16:creationId xmlns:a16="http://schemas.microsoft.com/office/drawing/2014/main" id="{330495BE-D7C9-6B66-75E7-9D12F616371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3416" name="Rectangle 8">
            <a:extLst>
              <a:ext uri="{FF2B5EF4-FFF2-40B4-BE49-F238E27FC236}">
                <a16:creationId xmlns:a16="http://schemas.microsoft.com/office/drawing/2014/main" id="{B99C059C-1833-F2E5-827E-42FA84962B4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3417" name="Line 9">
            <a:extLst>
              <a:ext uri="{FF2B5EF4-FFF2-40B4-BE49-F238E27FC236}">
                <a16:creationId xmlns:a16="http://schemas.microsoft.com/office/drawing/2014/main" id="{EE1FE130-594D-F8A3-1F1D-40D767FAB1B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418" name="Line 10">
            <a:extLst>
              <a:ext uri="{FF2B5EF4-FFF2-40B4-BE49-F238E27FC236}">
                <a16:creationId xmlns:a16="http://schemas.microsoft.com/office/drawing/2014/main" id="{16B9ADEE-B63E-63AD-BD05-95826DF789E4}"/>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419" name="Rectangle 11">
            <a:extLst>
              <a:ext uri="{FF2B5EF4-FFF2-40B4-BE49-F238E27FC236}">
                <a16:creationId xmlns:a16="http://schemas.microsoft.com/office/drawing/2014/main" id="{479A4ABD-FB3A-5D08-8417-CE35410E2993}"/>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RTP uses a temporary even-numbered UDP port.</a:t>
            </a:r>
          </a:p>
        </p:txBody>
      </p:sp>
      <p:grpSp>
        <p:nvGrpSpPr>
          <p:cNvPr id="913420" name="Group 12">
            <a:extLst>
              <a:ext uri="{FF2B5EF4-FFF2-40B4-BE49-F238E27FC236}">
                <a16:creationId xmlns:a16="http://schemas.microsoft.com/office/drawing/2014/main" id="{9D64FBCD-42BB-C63C-A77D-D5C1D47B72F2}"/>
              </a:ext>
            </a:extLst>
          </p:cNvPr>
          <p:cNvGrpSpPr>
            <a:grpSpLocks/>
          </p:cNvGrpSpPr>
          <p:nvPr/>
        </p:nvGrpSpPr>
        <p:grpSpPr bwMode="auto">
          <a:xfrm>
            <a:off x="457200" y="1981200"/>
            <a:ext cx="1143000" cy="566738"/>
            <a:chOff x="1200" y="1248"/>
            <a:chExt cx="720" cy="357"/>
          </a:xfrm>
        </p:grpSpPr>
        <p:pic>
          <p:nvPicPr>
            <p:cNvPr id="913421" name="Picture 13">
              <a:extLst>
                <a:ext uri="{FF2B5EF4-FFF2-40B4-BE49-F238E27FC236}">
                  <a16:creationId xmlns:a16="http://schemas.microsoft.com/office/drawing/2014/main" id="{DC3BBB39-99E0-98DB-FC82-2B0422B76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3422" name="Text Box 14">
              <a:extLst>
                <a:ext uri="{FF2B5EF4-FFF2-40B4-BE49-F238E27FC236}">
                  <a16:creationId xmlns:a16="http://schemas.microsoft.com/office/drawing/2014/main" id="{D6A150BA-104E-5759-2B85-5963808477E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4E506D-6D3A-C3ED-074B-D59D02ED55D8}"/>
              </a:ext>
            </a:extLst>
          </p:cNvPr>
          <p:cNvSpPr>
            <a:spLocks noGrp="1"/>
          </p:cNvSpPr>
          <p:nvPr>
            <p:ph type="sldNum" sz="quarter" idx="10"/>
          </p:nvPr>
        </p:nvSpPr>
        <p:spPr/>
        <p:txBody>
          <a:bodyPr/>
          <a:lstStyle/>
          <a:p>
            <a:r>
              <a:rPr lang="en-US" altLang="en-US"/>
              <a:t>29.</a:t>
            </a:r>
            <a:fld id="{45F1E3EC-4AC6-C948-8E12-22C22A8767C4}" type="slidenum">
              <a:rPr lang="en-US" altLang="en-US"/>
              <a:pPr/>
              <a:t>42</a:t>
            </a:fld>
            <a:endParaRPr lang="en-US" altLang="en-US"/>
          </a:p>
        </p:txBody>
      </p:sp>
      <p:sp>
        <p:nvSpPr>
          <p:cNvPr id="862210" name="Rectangle 2">
            <a:extLst>
              <a:ext uri="{FF2B5EF4-FFF2-40B4-BE49-F238E27FC236}">
                <a16:creationId xmlns:a16="http://schemas.microsoft.com/office/drawing/2014/main" id="{5EC0EE17-0DBC-4E71-9E52-EFEED79F5C6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2211" name="Text Box 3">
            <a:extLst>
              <a:ext uri="{FF2B5EF4-FFF2-40B4-BE49-F238E27FC236}">
                <a16:creationId xmlns:a16="http://schemas.microsoft.com/office/drawing/2014/main" id="{12279313-79A4-B06F-60B6-58E4C811082B}"/>
              </a:ext>
            </a:extLst>
          </p:cNvPr>
          <p:cNvSpPr txBox="1">
            <a:spLocks noChangeArrowheads="1"/>
          </p:cNvSpPr>
          <p:nvPr/>
        </p:nvSpPr>
        <p:spPr bwMode="auto">
          <a:xfrm>
            <a:off x="228600" y="406400"/>
            <a:ext cx="2339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29-7   RTCP</a:t>
            </a:r>
          </a:p>
        </p:txBody>
      </p:sp>
      <p:sp>
        <p:nvSpPr>
          <p:cNvPr id="862212" name="Text Box 4">
            <a:extLst>
              <a:ext uri="{FF2B5EF4-FFF2-40B4-BE49-F238E27FC236}">
                <a16:creationId xmlns:a16="http://schemas.microsoft.com/office/drawing/2014/main" id="{FC852F18-FD1B-21AF-F315-8E308F7B505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2213" name="Rectangle 5">
            <a:extLst>
              <a:ext uri="{FF2B5EF4-FFF2-40B4-BE49-F238E27FC236}">
                <a16:creationId xmlns:a16="http://schemas.microsoft.com/office/drawing/2014/main" id="{938953F1-2225-80CE-C8A9-88054103D5EA}"/>
              </a:ext>
            </a:extLst>
          </p:cNvPr>
          <p:cNvSpPr>
            <a:spLocks noChangeArrowheads="1"/>
          </p:cNvSpPr>
          <p:nvPr/>
        </p:nvSpPr>
        <p:spPr bwMode="auto">
          <a:xfrm>
            <a:off x="304800" y="1371600"/>
            <a:ext cx="8305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RTP allows only one type of message, one that carries data from the source to the destination. In many cases, there is a need for other messages in a session. These messages control the flow and quality of data and allow the recipient to send feedback to the source</a:t>
            </a:r>
          </a:p>
          <a:p>
            <a:pPr algn="just" eaLnBrk="1" hangingPunct="1"/>
            <a:r>
              <a:rPr lang="en-US" altLang="en-US" sz="2800" i="1">
                <a:effectLst>
                  <a:outerShdw blurRad="38100" dist="38100" dir="2700000" algn="tl">
                    <a:srgbClr val="C0C0C0"/>
                  </a:outerShdw>
                </a:effectLst>
                <a:latin typeface="Times New Roman" panose="02020603050405020304" pitchFamily="18" charset="0"/>
              </a:rPr>
              <a:t>or sources. Real-time Transport Control Protocol (RTCP) is a protocol designed for this purpose. </a:t>
            </a:r>
          </a:p>
        </p:txBody>
      </p:sp>
      <p:sp>
        <p:nvSpPr>
          <p:cNvPr id="862214" name="Rectangle 6">
            <a:extLst>
              <a:ext uri="{FF2B5EF4-FFF2-40B4-BE49-F238E27FC236}">
                <a16:creationId xmlns:a16="http://schemas.microsoft.com/office/drawing/2014/main" id="{4A734B00-8824-2DAB-9EB7-B250D16614D8}"/>
              </a:ext>
            </a:extLst>
          </p:cNvPr>
          <p:cNvSpPr>
            <a:spLocks noChangeArrowheads="1"/>
          </p:cNvSpPr>
          <p:nvPr/>
        </p:nvSpPr>
        <p:spPr bwMode="auto">
          <a:xfrm>
            <a:off x="152400" y="502920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Sender Report and </a:t>
            </a:r>
            <a:r>
              <a:rPr lang="fr-FR" altLang="en-US" sz="2400">
                <a:solidFill>
                  <a:srgbClr val="0033CC"/>
                </a:solidFill>
                <a:latin typeface="Times New Roman" panose="02020603050405020304" pitchFamily="18" charset="0"/>
              </a:rPr>
              <a:t>Receiver Report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Messages</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UDP Port</a:t>
            </a:r>
          </a:p>
        </p:txBody>
      </p:sp>
      <p:sp>
        <p:nvSpPr>
          <p:cNvPr id="862215" name="Text Box 7">
            <a:extLst>
              <a:ext uri="{FF2B5EF4-FFF2-40B4-BE49-F238E27FC236}">
                <a16:creationId xmlns:a16="http://schemas.microsoft.com/office/drawing/2014/main" id="{5E2394E9-A94D-85B3-4C00-2B216B32A1FC}"/>
              </a:ext>
            </a:extLst>
          </p:cNvPr>
          <p:cNvSpPr txBox="1">
            <a:spLocks noChangeArrowheads="1"/>
          </p:cNvSpPr>
          <p:nvPr/>
        </p:nvSpPr>
        <p:spPr bwMode="auto">
          <a:xfrm>
            <a:off x="165100" y="44958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CA4321-F89E-C988-9F5F-AF4B5D548FBF}"/>
              </a:ext>
            </a:extLst>
          </p:cNvPr>
          <p:cNvSpPr>
            <a:spLocks noGrp="1"/>
          </p:cNvSpPr>
          <p:nvPr>
            <p:ph type="sldNum" sz="quarter" idx="10"/>
          </p:nvPr>
        </p:nvSpPr>
        <p:spPr/>
        <p:txBody>
          <a:bodyPr/>
          <a:lstStyle/>
          <a:p>
            <a:r>
              <a:rPr lang="en-US" altLang="en-US"/>
              <a:t>29.</a:t>
            </a:r>
            <a:fld id="{3726792B-54DD-0946-A466-5681B04A5B23}" type="slidenum">
              <a:rPr lang="en-US" altLang="en-US"/>
              <a:pPr/>
              <a:t>43</a:t>
            </a:fld>
            <a:endParaRPr lang="en-US" altLang="en-US"/>
          </a:p>
        </p:txBody>
      </p:sp>
      <p:sp>
        <p:nvSpPr>
          <p:cNvPr id="892930" name="Line 2">
            <a:extLst>
              <a:ext uri="{FF2B5EF4-FFF2-40B4-BE49-F238E27FC236}">
                <a16:creationId xmlns:a16="http://schemas.microsoft.com/office/drawing/2014/main" id="{FFD080DD-0808-F932-E6AD-5F54E6FACB1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1" name="Line 3">
            <a:extLst>
              <a:ext uri="{FF2B5EF4-FFF2-40B4-BE49-F238E27FC236}">
                <a16:creationId xmlns:a16="http://schemas.microsoft.com/office/drawing/2014/main" id="{3377B3B7-F7FD-AE69-0484-E380327334D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2" name="Text Box 4">
            <a:extLst>
              <a:ext uri="{FF2B5EF4-FFF2-40B4-BE49-F238E27FC236}">
                <a16:creationId xmlns:a16="http://schemas.microsoft.com/office/drawing/2014/main" id="{243E8B2F-6036-559C-A5B0-9B1215C83A4E}"/>
              </a:ext>
            </a:extLst>
          </p:cNvPr>
          <p:cNvSpPr txBox="1">
            <a:spLocks noChangeArrowheads="1"/>
          </p:cNvSpPr>
          <p:nvPr/>
        </p:nvSpPr>
        <p:spPr bwMode="auto">
          <a:xfrm>
            <a:off x="304800" y="762000"/>
            <a:ext cx="4132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29.20  </a:t>
            </a:r>
            <a:r>
              <a:rPr lang="en-US" altLang="en-US" sz="2000" i="1">
                <a:latin typeface="Times New Roman" panose="02020603050405020304" pitchFamily="18" charset="0"/>
              </a:rPr>
              <a:t>RTCP message types</a:t>
            </a:r>
          </a:p>
        </p:txBody>
      </p:sp>
      <p:sp>
        <p:nvSpPr>
          <p:cNvPr id="892933" name="Line 5">
            <a:extLst>
              <a:ext uri="{FF2B5EF4-FFF2-40B4-BE49-F238E27FC236}">
                <a16:creationId xmlns:a16="http://schemas.microsoft.com/office/drawing/2014/main" id="{D65A2E2D-FB07-99DF-9A16-B1211179326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2934" name="Picture 6">
            <a:extLst>
              <a:ext uri="{FF2B5EF4-FFF2-40B4-BE49-F238E27FC236}">
                <a16:creationId xmlns:a16="http://schemas.microsoft.com/office/drawing/2014/main" id="{0ADCD6B4-9F33-C427-85F7-BA1FFC656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0" y="2211388"/>
            <a:ext cx="5594350"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AAE62B-BBDD-1EA2-63C0-4C9D3F177CEA}"/>
              </a:ext>
            </a:extLst>
          </p:cNvPr>
          <p:cNvSpPr>
            <a:spLocks noGrp="1"/>
          </p:cNvSpPr>
          <p:nvPr>
            <p:ph type="sldNum" sz="quarter" idx="10"/>
          </p:nvPr>
        </p:nvSpPr>
        <p:spPr/>
        <p:txBody>
          <a:bodyPr/>
          <a:lstStyle/>
          <a:p>
            <a:r>
              <a:rPr lang="en-US" altLang="en-US"/>
              <a:t>29.</a:t>
            </a:r>
            <a:fld id="{40FDA886-B532-414E-A3E6-27CEBCC70606}" type="slidenum">
              <a:rPr lang="en-US" altLang="en-US"/>
              <a:pPr/>
              <a:t>44</a:t>
            </a:fld>
            <a:endParaRPr lang="en-US" altLang="en-US"/>
          </a:p>
        </p:txBody>
      </p:sp>
      <p:sp>
        <p:nvSpPr>
          <p:cNvPr id="914434" name="Rectangle 2">
            <a:extLst>
              <a:ext uri="{FF2B5EF4-FFF2-40B4-BE49-F238E27FC236}">
                <a16:creationId xmlns:a16="http://schemas.microsoft.com/office/drawing/2014/main" id="{0173F272-DE5C-4FFF-D2F1-20329E3F200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5" name="Rectangle 3">
            <a:extLst>
              <a:ext uri="{FF2B5EF4-FFF2-40B4-BE49-F238E27FC236}">
                <a16:creationId xmlns:a16="http://schemas.microsoft.com/office/drawing/2014/main" id="{174F9DEA-5EA9-1D08-5712-9AFDCE6F267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6" name="Rectangle 4">
            <a:extLst>
              <a:ext uri="{FF2B5EF4-FFF2-40B4-BE49-F238E27FC236}">
                <a16:creationId xmlns:a16="http://schemas.microsoft.com/office/drawing/2014/main" id="{EE12FDDE-48B0-53C8-A7E0-5D5EDE26F06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7" name="Rectangle 5">
            <a:extLst>
              <a:ext uri="{FF2B5EF4-FFF2-40B4-BE49-F238E27FC236}">
                <a16:creationId xmlns:a16="http://schemas.microsoft.com/office/drawing/2014/main" id="{9BBC4286-31C5-4F7F-5163-D5150DEE379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8" name="Rectangle 6">
            <a:extLst>
              <a:ext uri="{FF2B5EF4-FFF2-40B4-BE49-F238E27FC236}">
                <a16:creationId xmlns:a16="http://schemas.microsoft.com/office/drawing/2014/main" id="{B9CBFE31-6B07-1BFF-CF97-D2F79B37FC2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9" name="Rectangle 7">
            <a:extLst>
              <a:ext uri="{FF2B5EF4-FFF2-40B4-BE49-F238E27FC236}">
                <a16:creationId xmlns:a16="http://schemas.microsoft.com/office/drawing/2014/main" id="{829DBE0D-B01C-E743-4A8F-AEF18C2C916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40" name="Rectangle 8">
            <a:extLst>
              <a:ext uri="{FF2B5EF4-FFF2-40B4-BE49-F238E27FC236}">
                <a16:creationId xmlns:a16="http://schemas.microsoft.com/office/drawing/2014/main" id="{51A314A3-D800-45D9-0F46-9E599B5AF12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41" name="Line 9">
            <a:extLst>
              <a:ext uri="{FF2B5EF4-FFF2-40B4-BE49-F238E27FC236}">
                <a16:creationId xmlns:a16="http://schemas.microsoft.com/office/drawing/2014/main" id="{9B8DBF70-2F98-0F26-23E8-AEFFA5A3BDD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42" name="Line 10">
            <a:extLst>
              <a:ext uri="{FF2B5EF4-FFF2-40B4-BE49-F238E27FC236}">
                <a16:creationId xmlns:a16="http://schemas.microsoft.com/office/drawing/2014/main" id="{BAC06C38-49E9-FA4F-3FDF-32C1108180F3}"/>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43" name="Rectangle 11">
            <a:extLst>
              <a:ext uri="{FF2B5EF4-FFF2-40B4-BE49-F238E27FC236}">
                <a16:creationId xmlns:a16="http://schemas.microsoft.com/office/drawing/2014/main" id="{823F3313-E36E-E951-4588-F725042A44B9}"/>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RTCP uses an odd-numbered UDP port number that follows the port number selected for RTP.</a:t>
            </a:r>
          </a:p>
        </p:txBody>
      </p:sp>
      <p:grpSp>
        <p:nvGrpSpPr>
          <p:cNvPr id="914444" name="Group 12">
            <a:extLst>
              <a:ext uri="{FF2B5EF4-FFF2-40B4-BE49-F238E27FC236}">
                <a16:creationId xmlns:a16="http://schemas.microsoft.com/office/drawing/2014/main" id="{79761BE9-EEBF-D0E5-F0FB-98C971303DE3}"/>
              </a:ext>
            </a:extLst>
          </p:cNvPr>
          <p:cNvGrpSpPr>
            <a:grpSpLocks/>
          </p:cNvGrpSpPr>
          <p:nvPr/>
        </p:nvGrpSpPr>
        <p:grpSpPr bwMode="auto">
          <a:xfrm>
            <a:off x="457200" y="1981200"/>
            <a:ext cx="1143000" cy="566738"/>
            <a:chOff x="1200" y="1248"/>
            <a:chExt cx="720" cy="357"/>
          </a:xfrm>
        </p:grpSpPr>
        <p:pic>
          <p:nvPicPr>
            <p:cNvPr id="914445" name="Picture 13">
              <a:extLst>
                <a:ext uri="{FF2B5EF4-FFF2-40B4-BE49-F238E27FC236}">
                  <a16:creationId xmlns:a16="http://schemas.microsoft.com/office/drawing/2014/main" id="{E5EFF6D6-51A2-E6E7-B9F8-AE9064298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4446" name="Text Box 14">
              <a:extLst>
                <a:ext uri="{FF2B5EF4-FFF2-40B4-BE49-F238E27FC236}">
                  <a16:creationId xmlns:a16="http://schemas.microsoft.com/office/drawing/2014/main" id="{BB423D02-32B8-0088-94CB-3DBA4FE84AB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35D6B6-4BD3-1784-18A7-B8A445B38B34}"/>
              </a:ext>
            </a:extLst>
          </p:cNvPr>
          <p:cNvSpPr>
            <a:spLocks noGrp="1"/>
          </p:cNvSpPr>
          <p:nvPr>
            <p:ph type="sldNum" sz="quarter" idx="10"/>
          </p:nvPr>
        </p:nvSpPr>
        <p:spPr/>
        <p:txBody>
          <a:bodyPr/>
          <a:lstStyle/>
          <a:p>
            <a:r>
              <a:rPr lang="en-US" altLang="en-US"/>
              <a:t>29.</a:t>
            </a:r>
            <a:fld id="{242B83E4-C37F-DB4D-9510-132D69DE35C5}" type="slidenum">
              <a:rPr lang="en-US" altLang="en-US"/>
              <a:pPr/>
              <a:t>45</a:t>
            </a:fld>
            <a:endParaRPr lang="en-US" altLang="en-US"/>
          </a:p>
        </p:txBody>
      </p:sp>
      <p:sp>
        <p:nvSpPr>
          <p:cNvPr id="863234" name="Rectangle 2">
            <a:extLst>
              <a:ext uri="{FF2B5EF4-FFF2-40B4-BE49-F238E27FC236}">
                <a16:creationId xmlns:a16="http://schemas.microsoft.com/office/drawing/2014/main" id="{43B80A17-9D56-499F-33A0-73208BCE92A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3235" name="Text Box 3">
            <a:extLst>
              <a:ext uri="{FF2B5EF4-FFF2-40B4-BE49-F238E27FC236}">
                <a16:creationId xmlns:a16="http://schemas.microsoft.com/office/drawing/2014/main" id="{479603F0-794B-7D9F-971C-CE08CEA0A7C8}"/>
              </a:ext>
            </a:extLst>
          </p:cNvPr>
          <p:cNvSpPr txBox="1">
            <a:spLocks noChangeArrowheads="1"/>
          </p:cNvSpPr>
          <p:nvPr/>
        </p:nvSpPr>
        <p:spPr bwMode="auto">
          <a:xfrm>
            <a:off x="228600" y="406400"/>
            <a:ext cx="4351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29-8   VOICE OVER IP</a:t>
            </a:r>
          </a:p>
        </p:txBody>
      </p:sp>
      <p:sp>
        <p:nvSpPr>
          <p:cNvPr id="863236" name="Text Box 4">
            <a:extLst>
              <a:ext uri="{FF2B5EF4-FFF2-40B4-BE49-F238E27FC236}">
                <a16:creationId xmlns:a16="http://schemas.microsoft.com/office/drawing/2014/main" id="{5D316B64-763F-7FEC-FC9C-986D1C6BDFE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3237" name="Rectangle 5">
            <a:extLst>
              <a:ext uri="{FF2B5EF4-FFF2-40B4-BE49-F238E27FC236}">
                <a16:creationId xmlns:a16="http://schemas.microsoft.com/office/drawing/2014/main" id="{C8F219E9-5E67-F040-3940-F45FCE348F2D}"/>
              </a:ext>
            </a:extLst>
          </p:cNvPr>
          <p:cNvSpPr>
            <a:spLocks noChangeArrowheads="1"/>
          </p:cNvSpPr>
          <p:nvPr/>
        </p:nvSpPr>
        <p:spPr bwMode="auto">
          <a:xfrm>
            <a:off x="304800" y="13081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Let us concentrate on one real-time interactive audio/video application: voice over IP, or Internet telephony. The idea is to use the Internet as a telephone network with some additional capabilities.  Two protocols have been designed to handle this type of communication: SIP and H.323.</a:t>
            </a:r>
          </a:p>
        </p:txBody>
      </p:sp>
      <p:sp>
        <p:nvSpPr>
          <p:cNvPr id="863238" name="Rectangle 6">
            <a:extLst>
              <a:ext uri="{FF2B5EF4-FFF2-40B4-BE49-F238E27FC236}">
                <a16:creationId xmlns:a16="http://schemas.microsoft.com/office/drawing/2014/main" id="{9E568634-3FAB-1BCD-2DDA-F0E61AA519C7}"/>
              </a:ext>
            </a:extLst>
          </p:cNvPr>
          <p:cNvSpPr>
            <a:spLocks noChangeArrowheads="1"/>
          </p:cNvSpPr>
          <p:nvPr/>
        </p:nvSpPr>
        <p:spPr bwMode="auto">
          <a:xfrm>
            <a:off x="152400" y="4816475"/>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SIP</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H.323</a:t>
            </a:r>
            <a:endParaRPr lang="en-US" altLang="en-US" sz="2400">
              <a:solidFill>
                <a:srgbClr val="0033CC"/>
              </a:solidFill>
              <a:latin typeface="Times New Roman" panose="02020603050405020304" pitchFamily="18" charset="0"/>
            </a:endParaRPr>
          </a:p>
        </p:txBody>
      </p:sp>
      <p:sp>
        <p:nvSpPr>
          <p:cNvPr id="863239" name="Text Box 7">
            <a:extLst>
              <a:ext uri="{FF2B5EF4-FFF2-40B4-BE49-F238E27FC236}">
                <a16:creationId xmlns:a16="http://schemas.microsoft.com/office/drawing/2014/main" id="{7F931620-E3E5-7C75-B3AB-4C322A023F42}"/>
              </a:ext>
            </a:extLst>
          </p:cNvPr>
          <p:cNvSpPr txBox="1">
            <a:spLocks noChangeArrowheads="1"/>
          </p:cNvSpPr>
          <p:nvPr/>
        </p:nvSpPr>
        <p:spPr bwMode="auto">
          <a:xfrm>
            <a:off x="165100" y="43402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7BFA21-8938-BFCD-8D51-2C81086C1855}"/>
              </a:ext>
            </a:extLst>
          </p:cNvPr>
          <p:cNvSpPr>
            <a:spLocks noGrp="1"/>
          </p:cNvSpPr>
          <p:nvPr>
            <p:ph type="sldNum" sz="quarter" idx="10"/>
          </p:nvPr>
        </p:nvSpPr>
        <p:spPr/>
        <p:txBody>
          <a:bodyPr/>
          <a:lstStyle/>
          <a:p>
            <a:r>
              <a:rPr lang="en-US" altLang="en-US"/>
              <a:t>29.</a:t>
            </a:r>
            <a:fld id="{6DFD52A4-307D-FF4F-948D-076B7E1E72F8}" type="slidenum">
              <a:rPr lang="en-US" altLang="en-US"/>
              <a:pPr/>
              <a:t>46</a:t>
            </a:fld>
            <a:endParaRPr lang="en-US" altLang="en-US"/>
          </a:p>
        </p:txBody>
      </p:sp>
      <p:sp>
        <p:nvSpPr>
          <p:cNvPr id="893954" name="Line 2">
            <a:extLst>
              <a:ext uri="{FF2B5EF4-FFF2-40B4-BE49-F238E27FC236}">
                <a16:creationId xmlns:a16="http://schemas.microsoft.com/office/drawing/2014/main" id="{F7E1793A-63AA-F3AE-9E85-3CE4EBFA7FE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55" name="Line 3">
            <a:extLst>
              <a:ext uri="{FF2B5EF4-FFF2-40B4-BE49-F238E27FC236}">
                <a16:creationId xmlns:a16="http://schemas.microsoft.com/office/drawing/2014/main" id="{5893F912-6CA4-5B62-CA80-9E6AA3873C3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56" name="Text Box 4">
            <a:extLst>
              <a:ext uri="{FF2B5EF4-FFF2-40B4-BE49-F238E27FC236}">
                <a16:creationId xmlns:a16="http://schemas.microsoft.com/office/drawing/2014/main" id="{F6C85900-4C88-6F64-12A8-F11B766A46BE}"/>
              </a:ext>
            </a:extLst>
          </p:cNvPr>
          <p:cNvSpPr txBox="1">
            <a:spLocks noChangeArrowheads="1"/>
          </p:cNvSpPr>
          <p:nvPr/>
        </p:nvSpPr>
        <p:spPr bwMode="auto">
          <a:xfrm>
            <a:off x="304800" y="762000"/>
            <a:ext cx="339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29.21  </a:t>
            </a:r>
            <a:r>
              <a:rPr lang="en-US" altLang="en-US" sz="2000" i="1">
                <a:latin typeface="Times New Roman" panose="02020603050405020304" pitchFamily="18" charset="0"/>
              </a:rPr>
              <a:t>SIP messages</a:t>
            </a:r>
          </a:p>
        </p:txBody>
      </p:sp>
      <p:sp>
        <p:nvSpPr>
          <p:cNvPr id="893957" name="Line 5">
            <a:extLst>
              <a:ext uri="{FF2B5EF4-FFF2-40B4-BE49-F238E27FC236}">
                <a16:creationId xmlns:a16="http://schemas.microsoft.com/office/drawing/2014/main" id="{256ADA3A-24D0-0DE7-AEDE-74BBD0CA625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3958" name="Picture 6">
            <a:extLst>
              <a:ext uri="{FF2B5EF4-FFF2-40B4-BE49-F238E27FC236}">
                <a16:creationId xmlns:a16="http://schemas.microsoft.com/office/drawing/2014/main" id="{BD960BC8-B86C-7803-E135-B7B75807F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60638"/>
            <a:ext cx="7258050"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445FCB-262E-4D77-6FEE-D7753CDB8ADA}"/>
              </a:ext>
            </a:extLst>
          </p:cNvPr>
          <p:cNvSpPr>
            <a:spLocks noGrp="1"/>
          </p:cNvSpPr>
          <p:nvPr>
            <p:ph type="sldNum" sz="quarter" idx="10"/>
          </p:nvPr>
        </p:nvSpPr>
        <p:spPr/>
        <p:txBody>
          <a:bodyPr/>
          <a:lstStyle/>
          <a:p>
            <a:r>
              <a:rPr lang="en-US" altLang="en-US"/>
              <a:t>29.</a:t>
            </a:r>
            <a:fld id="{EE6AE20C-B179-D547-A198-4D0EA939F733}" type="slidenum">
              <a:rPr lang="en-US" altLang="en-US"/>
              <a:pPr/>
              <a:t>47</a:t>
            </a:fld>
            <a:endParaRPr lang="en-US" altLang="en-US"/>
          </a:p>
        </p:txBody>
      </p:sp>
      <p:sp>
        <p:nvSpPr>
          <p:cNvPr id="894978" name="Line 2">
            <a:extLst>
              <a:ext uri="{FF2B5EF4-FFF2-40B4-BE49-F238E27FC236}">
                <a16:creationId xmlns:a16="http://schemas.microsoft.com/office/drawing/2014/main" id="{39A4D00F-80E5-2A4E-7033-E3BFF80BD78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79" name="Line 3">
            <a:extLst>
              <a:ext uri="{FF2B5EF4-FFF2-40B4-BE49-F238E27FC236}">
                <a16:creationId xmlns:a16="http://schemas.microsoft.com/office/drawing/2014/main" id="{78FE3165-CD99-9F54-8E30-634B81C755C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0" name="Text Box 4">
            <a:extLst>
              <a:ext uri="{FF2B5EF4-FFF2-40B4-BE49-F238E27FC236}">
                <a16:creationId xmlns:a16="http://schemas.microsoft.com/office/drawing/2014/main" id="{95AD95D6-5758-17BF-0181-8D3A0471B40F}"/>
              </a:ext>
            </a:extLst>
          </p:cNvPr>
          <p:cNvSpPr txBox="1">
            <a:spLocks noChangeArrowheads="1"/>
          </p:cNvSpPr>
          <p:nvPr/>
        </p:nvSpPr>
        <p:spPr bwMode="auto">
          <a:xfrm>
            <a:off x="304800" y="762000"/>
            <a:ext cx="322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29.22  </a:t>
            </a:r>
            <a:r>
              <a:rPr lang="en-US" altLang="en-US" sz="2000" i="1">
                <a:latin typeface="Times New Roman" panose="02020603050405020304" pitchFamily="18" charset="0"/>
              </a:rPr>
              <a:t>SIP formats</a:t>
            </a:r>
          </a:p>
        </p:txBody>
      </p:sp>
      <p:sp>
        <p:nvSpPr>
          <p:cNvPr id="894981" name="Line 5">
            <a:extLst>
              <a:ext uri="{FF2B5EF4-FFF2-40B4-BE49-F238E27FC236}">
                <a16:creationId xmlns:a16="http://schemas.microsoft.com/office/drawing/2014/main" id="{C124463E-47A3-3985-6C8B-118A77548A8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4982" name="Picture 6">
            <a:extLst>
              <a:ext uri="{FF2B5EF4-FFF2-40B4-BE49-F238E27FC236}">
                <a16:creationId xmlns:a16="http://schemas.microsoft.com/office/drawing/2014/main" id="{6E382B74-A96C-6AFB-5935-D3B135259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3365500"/>
            <a:ext cx="75596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BBFCE2-C0A4-1AC9-4C6C-5CAF72F61A8F}"/>
              </a:ext>
            </a:extLst>
          </p:cNvPr>
          <p:cNvSpPr>
            <a:spLocks noGrp="1"/>
          </p:cNvSpPr>
          <p:nvPr>
            <p:ph type="sldNum" sz="quarter" idx="10"/>
          </p:nvPr>
        </p:nvSpPr>
        <p:spPr/>
        <p:txBody>
          <a:bodyPr/>
          <a:lstStyle/>
          <a:p>
            <a:r>
              <a:rPr lang="en-US" altLang="en-US"/>
              <a:t>29.</a:t>
            </a:r>
            <a:fld id="{B8AEDE1C-245A-C64D-B346-4D80943B9B34}" type="slidenum">
              <a:rPr lang="en-US" altLang="en-US"/>
              <a:pPr/>
              <a:t>48</a:t>
            </a:fld>
            <a:endParaRPr lang="en-US" altLang="en-US"/>
          </a:p>
        </p:txBody>
      </p:sp>
      <p:sp>
        <p:nvSpPr>
          <p:cNvPr id="896002" name="Line 2">
            <a:extLst>
              <a:ext uri="{FF2B5EF4-FFF2-40B4-BE49-F238E27FC236}">
                <a16:creationId xmlns:a16="http://schemas.microsoft.com/office/drawing/2014/main" id="{9E774F23-A0D8-D816-C981-41010FE92704}"/>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03" name="Line 3">
            <a:extLst>
              <a:ext uri="{FF2B5EF4-FFF2-40B4-BE49-F238E27FC236}">
                <a16:creationId xmlns:a16="http://schemas.microsoft.com/office/drawing/2014/main" id="{7F4ECC09-F669-A444-F5AD-E1EDFE550E5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04" name="Text Box 4">
            <a:extLst>
              <a:ext uri="{FF2B5EF4-FFF2-40B4-BE49-F238E27FC236}">
                <a16:creationId xmlns:a16="http://schemas.microsoft.com/office/drawing/2014/main" id="{8FADA09D-AE21-4A61-D302-022B367B874A}"/>
              </a:ext>
            </a:extLst>
          </p:cNvPr>
          <p:cNvSpPr txBox="1">
            <a:spLocks noChangeArrowheads="1"/>
          </p:cNvSpPr>
          <p:nvPr/>
        </p:nvSpPr>
        <p:spPr bwMode="auto">
          <a:xfrm>
            <a:off x="304800" y="381000"/>
            <a:ext cx="3903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29.23  </a:t>
            </a:r>
            <a:r>
              <a:rPr lang="en-US" altLang="en-US" sz="2000" i="1">
                <a:latin typeface="Times New Roman" panose="02020603050405020304" pitchFamily="18" charset="0"/>
              </a:rPr>
              <a:t>SIP simple session</a:t>
            </a:r>
          </a:p>
        </p:txBody>
      </p:sp>
      <p:sp>
        <p:nvSpPr>
          <p:cNvPr id="896005" name="Line 5">
            <a:extLst>
              <a:ext uri="{FF2B5EF4-FFF2-40B4-BE49-F238E27FC236}">
                <a16:creationId xmlns:a16="http://schemas.microsoft.com/office/drawing/2014/main" id="{8638495A-FFE0-9076-92A2-0576205795F4}"/>
              </a:ext>
            </a:extLst>
          </p:cNvPr>
          <p:cNvSpPr>
            <a:spLocks noChangeShapeType="1"/>
          </p:cNvSpPr>
          <p:nvPr/>
        </p:nvSpPr>
        <p:spPr bwMode="auto">
          <a:xfrm>
            <a:off x="152400" y="64770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6006" name="Picture 6">
            <a:extLst>
              <a:ext uri="{FF2B5EF4-FFF2-40B4-BE49-F238E27FC236}">
                <a16:creationId xmlns:a16="http://schemas.microsoft.com/office/drawing/2014/main" id="{147B5BB2-DA05-D628-A1D4-DD5B50918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143000"/>
            <a:ext cx="6134100" cy="470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4DAFDC-70AC-9585-851D-3409C1358016}"/>
              </a:ext>
            </a:extLst>
          </p:cNvPr>
          <p:cNvSpPr>
            <a:spLocks noGrp="1"/>
          </p:cNvSpPr>
          <p:nvPr>
            <p:ph type="sldNum" sz="quarter" idx="10"/>
          </p:nvPr>
        </p:nvSpPr>
        <p:spPr/>
        <p:txBody>
          <a:bodyPr/>
          <a:lstStyle/>
          <a:p>
            <a:r>
              <a:rPr lang="en-US" altLang="en-US"/>
              <a:t>29.</a:t>
            </a:r>
            <a:fld id="{069ED6BC-6528-864B-A187-64CE018E54B1}" type="slidenum">
              <a:rPr lang="en-US" altLang="en-US"/>
              <a:pPr/>
              <a:t>49</a:t>
            </a:fld>
            <a:endParaRPr lang="en-US" altLang="en-US"/>
          </a:p>
        </p:txBody>
      </p:sp>
      <p:sp>
        <p:nvSpPr>
          <p:cNvPr id="897026" name="Line 2">
            <a:extLst>
              <a:ext uri="{FF2B5EF4-FFF2-40B4-BE49-F238E27FC236}">
                <a16:creationId xmlns:a16="http://schemas.microsoft.com/office/drawing/2014/main" id="{08C9D72C-FA73-2F48-C4E2-022155F7A436}"/>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27" name="Line 3">
            <a:extLst>
              <a:ext uri="{FF2B5EF4-FFF2-40B4-BE49-F238E27FC236}">
                <a16:creationId xmlns:a16="http://schemas.microsoft.com/office/drawing/2014/main" id="{D59EA8C9-D90B-899A-DCEA-B8A63D8B5BE5}"/>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28" name="Text Box 4">
            <a:extLst>
              <a:ext uri="{FF2B5EF4-FFF2-40B4-BE49-F238E27FC236}">
                <a16:creationId xmlns:a16="http://schemas.microsoft.com/office/drawing/2014/main" id="{26D177F7-2B53-9284-E5DC-2CB01DD32857}"/>
              </a:ext>
            </a:extLst>
          </p:cNvPr>
          <p:cNvSpPr txBox="1">
            <a:spLocks noChangeArrowheads="1"/>
          </p:cNvSpPr>
          <p:nvPr/>
        </p:nvSpPr>
        <p:spPr bwMode="auto">
          <a:xfrm>
            <a:off x="304800" y="304800"/>
            <a:ext cx="397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29.24  </a:t>
            </a:r>
            <a:r>
              <a:rPr lang="en-US" altLang="en-US" sz="2000" i="1">
                <a:latin typeface="Times New Roman" panose="02020603050405020304" pitchFamily="18" charset="0"/>
              </a:rPr>
              <a:t>Tracking the callee</a:t>
            </a:r>
          </a:p>
        </p:txBody>
      </p:sp>
      <p:sp>
        <p:nvSpPr>
          <p:cNvPr id="897029" name="Line 5">
            <a:extLst>
              <a:ext uri="{FF2B5EF4-FFF2-40B4-BE49-F238E27FC236}">
                <a16:creationId xmlns:a16="http://schemas.microsoft.com/office/drawing/2014/main" id="{D29848E5-B913-AC81-2436-BA44D63B3708}"/>
              </a:ext>
            </a:extLst>
          </p:cNvPr>
          <p:cNvSpPr>
            <a:spLocks noChangeShapeType="1"/>
          </p:cNvSpPr>
          <p:nvPr/>
        </p:nvSpPr>
        <p:spPr bwMode="auto">
          <a:xfrm>
            <a:off x="152400" y="64770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7030" name="Picture 6">
            <a:extLst>
              <a:ext uri="{FF2B5EF4-FFF2-40B4-BE49-F238E27FC236}">
                <a16:creationId xmlns:a16="http://schemas.microsoft.com/office/drawing/2014/main" id="{2A20DBD4-F210-0787-1597-9A44D0486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81088"/>
            <a:ext cx="6307138" cy="516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06C3B7-D750-7061-014B-45BFBA0AE00E}"/>
              </a:ext>
            </a:extLst>
          </p:cNvPr>
          <p:cNvSpPr>
            <a:spLocks noGrp="1"/>
          </p:cNvSpPr>
          <p:nvPr>
            <p:ph type="sldNum" sz="quarter" idx="10"/>
          </p:nvPr>
        </p:nvSpPr>
        <p:spPr/>
        <p:txBody>
          <a:bodyPr/>
          <a:lstStyle/>
          <a:p>
            <a:r>
              <a:rPr lang="en-US" altLang="en-US"/>
              <a:t>29.</a:t>
            </a:r>
            <a:fld id="{455C2E7A-4A51-8E47-94B7-34ED3A2254F9}" type="slidenum">
              <a:rPr lang="en-US" altLang="en-US"/>
              <a:pPr/>
              <a:t>5</a:t>
            </a:fld>
            <a:endParaRPr lang="en-US" altLang="en-US"/>
          </a:p>
        </p:txBody>
      </p:sp>
      <p:sp>
        <p:nvSpPr>
          <p:cNvPr id="902146" name="Rectangle 2">
            <a:extLst>
              <a:ext uri="{FF2B5EF4-FFF2-40B4-BE49-F238E27FC236}">
                <a16:creationId xmlns:a16="http://schemas.microsoft.com/office/drawing/2014/main" id="{370419E5-6C06-45F2-EA75-3A98794E2A3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7" name="Rectangle 3">
            <a:extLst>
              <a:ext uri="{FF2B5EF4-FFF2-40B4-BE49-F238E27FC236}">
                <a16:creationId xmlns:a16="http://schemas.microsoft.com/office/drawing/2014/main" id="{964EBBB0-A585-7A3B-48AA-C8CAD4B212D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8" name="Rectangle 4">
            <a:extLst>
              <a:ext uri="{FF2B5EF4-FFF2-40B4-BE49-F238E27FC236}">
                <a16:creationId xmlns:a16="http://schemas.microsoft.com/office/drawing/2014/main" id="{857A081E-87EF-85A3-AC44-F3A2AA61EDE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9" name="Rectangle 5">
            <a:extLst>
              <a:ext uri="{FF2B5EF4-FFF2-40B4-BE49-F238E27FC236}">
                <a16:creationId xmlns:a16="http://schemas.microsoft.com/office/drawing/2014/main" id="{AD3FAE0D-D286-C0B7-404E-C9E3C74F926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0" name="Rectangle 6">
            <a:extLst>
              <a:ext uri="{FF2B5EF4-FFF2-40B4-BE49-F238E27FC236}">
                <a16:creationId xmlns:a16="http://schemas.microsoft.com/office/drawing/2014/main" id="{A40A7F3D-5D0E-64FC-C3F6-5A3E8251CE8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1" name="Rectangle 7">
            <a:extLst>
              <a:ext uri="{FF2B5EF4-FFF2-40B4-BE49-F238E27FC236}">
                <a16:creationId xmlns:a16="http://schemas.microsoft.com/office/drawing/2014/main" id="{F531B83F-020D-82A6-1297-4CB2F613CB8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2" name="Rectangle 8">
            <a:extLst>
              <a:ext uri="{FF2B5EF4-FFF2-40B4-BE49-F238E27FC236}">
                <a16:creationId xmlns:a16="http://schemas.microsoft.com/office/drawing/2014/main" id="{13434B93-19D0-0426-BA06-C8116DE42C1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3" name="Line 9">
            <a:extLst>
              <a:ext uri="{FF2B5EF4-FFF2-40B4-BE49-F238E27FC236}">
                <a16:creationId xmlns:a16="http://schemas.microsoft.com/office/drawing/2014/main" id="{3790D4C8-0A91-A99A-A0D6-9A7353F9150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4" name="Line 10">
            <a:extLst>
              <a:ext uri="{FF2B5EF4-FFF2-40B4-BE49-F238E27FC236}">
                <a16:creationId xmlns:a16="http://schemas.microsoft.com/office/drawing/2014/main" id="{F5E1B13E-C7A4-788B-E562-62833DAC8A41}"/>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5" name="Rectangle 11">
            <a:extLst>
              <a:ext uri="{FF2B5EF4-FFF2-40B4-BE49-F238E27FC236}">
                <a16:creationId xmlns:a16="http://schemas.microsoft.com/office/drawing/2014/main" id="{23219817-D24F-E971-E788-664A4B04B080}"/>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Interactive audio/video refers to the use of the Internet for interactive audio/video applications.</a:t>
            </a:r>
          </a:p>
        </p:txBody>
      </p:sp>
      <p:grpSp>
        <p:nvGrpSpPr>
          <p:cNvPr id="902156" name="Group 12">
            <a:extLst>
              <a:ext uri="{FF2B5EF4-FFF2-40B4-BE49-F238E27FC236}">
                <a16:creationId xmlns:a16="http://schemas.microsoft.com/office/drawing/2014/main" id="{58E97A50-A370-EC5A-1147-6D9E05E05649}"/>
              </a:ext>
            </a:extLst>
          </p:cNvPr>
          <p:cNvGrpSpPr>
            <a:grpSpLocks/>
          </p:cNvGrpSpPr>
          <p:nvPr/>
        </p:nvGrpSpPr>
        <p:grpSpPr bwMode="auto">
          <a:xfrm>
            <a:off x="457200" y="1981200"/>
            <a:ext cx="1143000" cy="566738"/>
            <a:chOff x="1200" y="1248"/>
            <a:chExt cx="720" cy="357"/>
          </a:xfrm>
        </p:grpSpPr>
        <p:pic>
          <p:nvPicPr>
            <p:cNvPr id="902157" name="Picture 13">
              <a:extLst>
                <a:ext uri="{FF2B5EF4-FFF2-40B4-BE49-F238E27FC236}">
                  <a16:creationId xmlns:a16="http://schemas.microsoft.com/office/drawing/2014/main" id="{01D9FDC1-9231-3DFA-1525-2AE65212E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2158" name="Text Box 14">
              <a:extLst>
                <a:ext uri="{FF2B5EF4-FFF2-40B4-BE49-F238E27FC236}">
                  <a16:creationId xmlns:a16="http://schemas.microsoft.com/office/drawing/2014/main" id="{AA05B74F-1F17-A6A3-1DDE-35CBE908A9C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414379-BCD8-5622-ECFB-052BB64ECDE0}"/>
              </a:ext>
            </a:extLst>
          </p:cNvPr>
          <p:cNvSpPr>
            <a:spLocks noGrp="1"/>
          </p:cNvSpPr>
          <p:nvPr>
            <p:ph type="sldNum" sz="quarter" idx="10"/>
          </p:nvPr>
        </p:nvSpPr>
        <p:spPr/>
        <p:txBody>
          <a:bodyPr/>
          <a:lstStyle/>
          <a:p>
            <a:r>
              <a:rPr lang="en-US" altLang="en-US"/>
              <a:t>29.</a:t>
            </a:r>
            <a:fld id="{1853809D-0BC0-7247-A94E-D9B291ADEBC6}" type="slidenum">
              <a:rPr lang="en-US" altLang="en-US"/>
              <a:pPr/>
              <a:t>50</a:t>
            </a:fld>
            <a:endParaRPr lang="en-US" altLang="en-US"/>
          </a:p>
        </p:txBody>
      </p:sp>
      <p:sp>
        <p:nvSpPr>
          <p:cNvPr id="898050" name="Line 2">
            <a:extLst>
              <a:ext uri="{FF2B5EF4-FFF2-40B4-BE49-F238E27FC236}">
                <a16:creationId xmlns:a16="http://schemas.microsoft.com/office/drawing/2014/main" id="{F8F5F19F-A617-7C40-C899-3163C5D62E9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1" name="Line 3">
            <a:extLst>
              <a:ext uri="{FF2B5EF4-FFF2-40B4-BE49-F238E27FC236}">
                <a16:creationId xmlns:a16="http://schemas.microsoft.com/office/drawing/2014/main" id="{7B65B1EB-6CAB-6917-4DC4-62E23DB866A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2" name="Text Box 4">
            <a:extLst>
              <a:ext uri="{FF2B5EF4-FFF2-40B4-BE49-F238E27FC236}">
                <a16:creationId xmlns:a16="http://schemas.microsoft.com/office/drawing/2014/main" id="{B05B4FFA-C06D-ED04-3FEA-1B581BA67DAE}"/>
              </a:ext>
            </a:extLst>
          </p:cNvPr>
          <p:cNvSpPr txBox="1">
            <a:spLocks noChangeArrowheads="1"/>
          </p:cNvSpPr>
          <p:nvPr/>
        </p:nvSpPr>
        <p:spPr bwMode="auto">
          <a:xfrm>
            <a:off x="304800" y="762000"/>
            <a:ext cx="3932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29.25  </a:t>
            </a:r>
            <a:r>
              <a:rPr lang="en-US" altLang="en-US" sz="2000" i="1">
                <a:latin typeface="Times New Roman" panose="02020603050405020304" pitchFamily="18" charset="0"/>
              </a:rPr>
              <a:t>H.323 architecture</a:t>
            </a:r>
          </a:p>
        </p:txBody>
      </p:sp>
      <p:sp>
        <p:nvSpPr>
          <p:cNvPr id="898053" name="Line 5">
            <a:extLst>
              <a:ext uri="{FF2B5EF4-FFF2-40B4-BE49-F238E27FC236}">
                <a16:creationId xmlns:a16="http://schemas.microsoft.com/office/drawing/2014/main" id="{BFDB38F1-0581-CAAE-F32D-97572112F45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8054" name="Picture 6">
            <a:extLst>
              <a:ext uri="{FF2B5EF4-FFF2-40B4-BE49-F238E27FC236}">
                <a16:creationId xmlns:a16="http://schemas.microsoft.com/office/drawing/2014/main" id="{CB12923E-1A2B-B338-FF29-38ED8BD4B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13" y="2413000"/>
            <a:ext cx="765968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4723F4-B61F-9CC6-3098-DDD5DE5B5033}"/>
              </a:ext>
            </a:extLst>
          </p:cNvPr>
          <p:cNvSpPr>
            <a:spLocks noGrp="1"/>
          </p:cNvSpPr>
          <p:nvPr>
            <p:ph type="sldNum" sz="quarter" idx="10"/>
          </p:nvPr>
        </p:nvSpPr>
        <p:spPr/>
        <p:txBody>
          <a:bodyPr/>
          <a:lstStyle/>
          <a:p>
            <a:r>
              <a:rPr lang="en-US" altLang="en-US"/>
              <a:t>29.</a:t>
            </a:r>
            <a:fld id="{607CACC0-D554-0C45-8417-04FDE278E6B0}" type="slidenum">
              <a:rPr lang="en-US" altLang="en-US"/>
              <a:pPr/>
              <a:t>51</a:t>
            </a:fld>
            <a:endParaRPr lang="en-US" altLang="en-US"/>
          </a:p>
        </p:txBody>
      </p:sp>
      <p:sp>
        <p:nvSpPr>
          <p:cNvPr id="899074" name="Line 2">
            <a:extLst>
              <a:ext uri="{FF2B5EF4-FFF2-40B4-BE49-F238E27FC236}">
                <a16:creationId xmlns:a16="http://schemas.microsoft.com/office/drawing/2014/main" id="{993A8F21-24D5-9FB8-F002-3BCDF5DEB90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75" name="Line 3">
            <a:extLst>
              <a:ext uri="{FF2B5EF4-FFF2-40B4-BE49-F238E27FC236}">
                <a16:creationId xmlns:a16="http://schemas.microsoft.com/office/drawing/2014/main" id="{DB231E10-0257-C936-5794-E7B8A5A5756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76" name="Text Box 4">
            <a:extLst>
              <a:ext uri="{FF2B5EF4-FFF2-40B4-BE49-F238E27FC236}">
                <a16:creationId xmlns:a16="http://schemas.microsoft.com/office/drawing/2014/main" id="{5ADB6783-24E1-E29B-A2E7-F84614E66506}"/>
              </a:ext>
            </a:extLst>
          </p:cNvPr>
          <p:cNvSpPr txBox="1">
            <a:spLocks noChangeArrowheads="1"/>
          </p:cNvSpPr>
          <p:nvPr/>
        </p:nvSpPr>
        <p:spPr bwMode="auto">
          <a:xfrm>
            <a:off x="304800" y="762000"/>
            <a:ext cx="362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29.26  </a:t>
            </a:r>
            <a:r>
              <a:rPr lang="en-US" altLang="en-US" sz="2000" i="1">
                <a:latin typeface="Times New Roman" panose="02020603050405020304" pitchFamily="18" charset="0"/>
              </a:rPr>
              <a:t>H.323 protocols</a:t>
            </a:r>
          </a:p>
        </p:txBody>
      </p:sp>
      <p:sp>
        <p:nvSpPr>
          <p:cNvPr id="899077" name="Line 5">
            <a:extLst>
              <a:ext uri="{FF2B5EF4-FFF2-40B4-BE49-F238E27FC236}">
                <a16:creationId xmlns:a16="http://schemas.microsoft.com/office/drawing/2014/main" id="{B0AC5D53-4BFA-84C5-161B-5A5B05FC113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9078" name="Picture 6">
            <a:extLst>
              <a:ext uri="{FF2B5EF4-FFF2-40B4-BE49-F238E27FC236}">
                <a16:creationId xmlns:a16="http://schemas.microsoft.com/office/drawing/2014/main" id="{44006411-6B8A-C955-EF32-098A72E02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2209800"/>
            <a:ext cx="628015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21A6BE-4314-7529-B110-74D5B8D58DB4}"/>
              </a:ext>
            </a:extLst>
          </p:cNvPr>
          <p:cNvSpPr>
            <a:spLocks noGrp="1"/>
          </p:cNvSpPr>
          <p:nvPr>
            <p:ph type="sldNum" sz="quarter" idx="10"/>
          </p:nvPr>
        </p:nvSpPr>
        <p:spPr/>
        <p:txBody>
          <a:bodyPr/>
          <a:lstStyle/>
          <a:p>
            <a:r>
              <a:rPr lang="en-US" altLang="en-US"/>
              <a:t>29.</a:t>
            </a:r>
            <a:fld id="{90AE095B-B70D-1D46-B3BA-632E66D146A4}" type="slidenum">
              <a:rPr lang="en-US" altLang="en-US"/>
              <a:pPr/>
              <a:t>52</a:t>
            </a:fld>
            <a:endParaRPr lang="en-US" altLang="en-US"/>
          </a:p>
        </p:txBody>
      </p:sp>
      <p:sp>
        <p:nvSpPr>
          <p:cNvPr id="900098" name="Line 2">
            <a:extLst>
              <a:ext uri="{FF2B5EF4-FFF2-40B4-BE49-F238E27FC236}">
                <a16:creationId xmlns:a16="http://schemas.microsoft.com/office/drawing/2014/main" id="{F562DC85-AC33-8846-CF6D-D005634AFFBF}"/>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099" name="Line 3">
            <a:extLst>
              <a:ext uri="{FF2B5EF4-FFF2-40B4-BE49-F238E27FC236}">
                <a16:creationId xmlns:a16="http://schemas.microsoft.com/office/drawing/2014/main" id="{9F718947-C74B-48C3-EFBA-757C4E965E62}"/>
              </a:ext>
            </a:extLst>
          </p:cNvPr>
          <p:cNvSpPr>
            <a:spLocks noChangeShapeType="1"/>
          </p:cNvSpPr>
          <p:nvPr/>
        </p:nvSpPr>
        <p:spPr bwMode="auto">
          <a:xfrm>
            <a:off x="152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0" name="Text Box 4">
            <a:extLst>
              <a:ext uri="{FF2B5EF4-FFF2-40B4-BE49-F238E27FC236}">
                <a16:creationId xmlns:a16="http://schemas.microsoft.com/office/drawing/2014/main" id="{ABF560C6-DA7E-731D-070F-50372FCF93F3}"/>
              </a:ext>
            </a:extLst>
          </p:cNvPr>
          <p:cNvSpPr txBox="1">
            <a:spLocks noChangeArrowheads="1"/>
          </p:cNvSpPr>
          <p:nvPr/>
        </p:nvSpPr>
        <p:spPr bwMode="auto">
          <a:xfrm>
            <a:off x="304800" y="152400"/>
            <a:ext cx="3538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29.27  </a:t>
            </a:r>
            <a:r>
              <a:rPr lang="en-US" altLang="en-US" sz="2000" i="1">
                <a:latin typeface="Times New Roman" panose="02020603050405020304" pitchFamily="18" charset="0"/>
              </a:rPr>
              <a:t>H.323 example</a:t>
            </a:r>
          </a:p>
        </p:txBody>
      </p:sp>
      <p:sp>
        <p:nvSpPr>
          <p:cNvPr id="900101" name="Line 5">
            <a:extLst>
              <a:ext uri="{FF2B5EF4-FFF2-40B4-BE49-F238E27FC236}">
                <a16:creationId xmlns:a16="http://schemas.microsoft.com/office/drawing/2014/main" id="{12C9D35C-E0E2-9961-3564-09DB3EC4B06E}"/>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00102" name="Picture 6">
            <a:extLst>
              <a:ext uri="{FF2B5EF4-FFF2-40B4-BE49-F238E27FC236}">
                <a16:creationId xmlns:a16="http://schemas.microsoft.com/office/drawing/2014/main" id="{AEEE7601-21F2-BAF2-2A27-CC512BA92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914400"/>
            <a:ext cx="6124575" cy="531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8B644-992F-126E-6996-FB5363ED3237}"/>
              </a:ext>
            </a:extLst>
          </p:cNvPr>
          <p:cNvSpPr>
            <a:spLocks noGrp="1"/>
          </p:cNvSpPr>
          <p:nvPr>
            <p:ph type="sldNum" sz="quarter" idx="10"/>
          </p:nvPr>
        </p:nvSpPr>
        <p:spPr/>
        <p:txBody>
          <a:bodyPr/>
          <a:lstStyle/>
          <a:p>
            <a:r>
              <a:rPr lang="en-US" altLang="en-US"/>
              <a:t>29.</a:t>
            </a:r>
            <a:fld id="{6D8BD327-C715-1748-8D94-94F9E8D41EE7}" type="slidenum">
              <a:rPr lang="en-US" altLang="en-US"/>
              <a:pPr/>
              <a:t>6</a:t>
            </a:fld>
            <a:endParaRPr lang="en-US" altLang="en-US"/>
          </a:p>
        </p:txBody>
      </p:sp>
      <p:sp>
        <p:nvSpPr>
          <p:cNvPr id="565250" name="Rectangle 2">
            <a:extLst>
              <a:ext uri="{FF2B5EF4-FFF2-40B4-BE49-F238E27FC236}">
                <a16:creationId xmlns:a16="http://schemas.microsoft.com/office/drawing/2014/main" id="{6BF37BD2-011B-6DD9-87CD-2B006F579E1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39ABE62C-CE9D-7B90-75A6-A4CF410D3A3E}"/>
              </a:ext>
            </a:extLst>
          </p:cNvPr>
          <p:cNvSpPr txBox="1">
            <a:spLocks noChangeArrowheads="1"/>
          </p:cNvSpPr>
          <p:nvPr/>
        </p:nvSpPr>
        <p:spPr bwMode="auto">
          <a:xfrm>
            <a:off x="228600" y="406400"/>
            <a:ext cx="7505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29-1   DIGITIZING AUDIO AND VIDEO</a:t>
            </a:r>
          </a:p>
        </p:txBody>
      </p:sp>
      <p:sp>
        <p:nvSpPr>
          <p:cNvPr id="565252" name="Text Box 4">
            <a:extLst>
              <a:ext uri="{FF2B5EF4-FFF2-40B4-BE49-F238E27FC236}">
                <a16:creationId xmlns:a16="http://schemas.microsoft.com/office/drawing/2014/main" id="{44D273D8-F833-BC27-4512-786C0304970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781A8837-AA9F-AE84-2341-F1DFC78068BE}"/>
              </a:ext>
            </a:extLst>
          </p:cNvPr>
          <p:cNvSpPr>
            <a:spLocks noChangeArrowheads="1"/>
          </p:cNvSpPr>
          <p:nvPr/>
        </p:nvSpPr>
        <p:spPr bwMode="auto">
          <a:xfrm>
            <a:off x="304800" y="1447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Before audio or video signals can be sent on the Internet, they need to be digitized. We discuss audio and video separately.</a:t>
            </a:r>
          </a:p>
        </p:txBody>
      </p:sp>
      <p:sp>
        <p:nvSpPr>
          <p:cNvPr id="565277" name="Rectangle 29">
            <a:extLst>
              <a:ext uri="{FF2B5EF4-FFF2-40B4-BE49-F238E27FC236}">
                <a16:creationId xmlns:a16="http://schemas.microsoft.com/office/drawing/2014/main" id="{FB9398BE-077E-EDE7-61C4-19DF8FDB637B}"/>
              </a:ext>
            </a:extLst>
          </p:cNvPr>
          <p:cNvSpPr>
            <a:spLocks noChangeArrowheads="1"/>
          </p:cNvSpPr>
          <p:nvPr/>
        </p:nvSpPr>
        <p:spPr bwMode="auto">
          <a:xfrm>
            <a:off x="152400" y="42862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Digitizing Audio</a:t>
            </a:r>
          </a:p>
          <a:p>
            <a:pPr>
              <a:buClr>
                <a:schemeClr val="tx1"/>
              </a:buClr>
              <a:buSzPct val="117000"/>
              <a:buFont typeface="Wingdings" pitchFamily="2" charset="2"/>
              <a:buNone/>
            </a:pPr>
            <a:r>
              <a:rPr lang="fr-FR" altLang="en-US" sz="2400">
                <a:solidFill>
                  <a:srgbClr val="0033CC"/>
                </a:solidFill>
                <a:latin typeface="Times New Roman" panose="02020603050405020304" pitchFamily="18" charset="0"/>
              </a:rPr>
              <a:t>Digitizing Video</a:t>
            </a:r>
            <a:endParaRPr lang="en-US" altLang="en-US" sz="2400">
              <a:solidFill>
                <a:srgbClr val="0033CC"/>
              </a:solidFill>
              <a:latin typeface="Times New Roman" panose="02020603050405020304" pitchFamily="18" charset="0"/>
            </a:endParaRPr>
          </a:p>
        </p:txBody>
      </p:sp>
      <p:sp>
        <p:nvSpPr>
          <p:cNvPr id="565278" name="Text Box 30">
            <a:extLst>
              <a:ext uri="{FF2B5EF4-FFF2-40B4-BE49-F238E27FC236}">
                <a16:creationId xmlns:a16="http://schemas.microsoft.com/office/drawing/2014/main" id="{F17C8739-0E66-5634-0F17-23CA137B62C1}"/>
              </a:ext>
            </a:extLst>
          </p:cNvPr>
          <p:cNvSpPr txBox="1">
            <a:spLocks noChangeArrowheads="1"/>
          </p:cNvSpPr>
          <p:nvPr/>
        </p:nvSpPr>
        <p:spPr bwMode="auto">
          <a:xfrm>
            <a:off x="165100" y="3810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69283C-966B-0FAC-04E0-6F4C24D83EDF}"/>
              </a:ext>
            </a:extLst>
          </p:cNvPr>
          <p:cNvSpPr>
            <a:spLocks noGrp="1"/>
          </p:cNvSpPr>
          <p:nvPr>
            <p:ph type="sldNum" sz="quarter" idx="10"/>
          </p:nvPr>
        </p:nvSpPr>
        <p:spPr/>
        <p:txBody>
          <a:bodyPr/>
          <a:lstStyle/>
          <a:p>
            <a:r>
              <a:rPr lang="en-US" altLang="en-US"/>
              <a:t>29.</a:t>
            </a:r>
            <a:fld id="{A635A8E6-E872-3643-866D-BCE39E146125}" type="slidenum">
              <a:rPr lang="en-US" altLang="en-US"/>
              <a:pPr/>
              <a:t>7</a:t>
            </a:fld>
            <a:endParaRPr lang="en-US" altLang="en-US"/>
          </a:p>
        </p:txBody>
      </p:sp>
      <p:sp>
        <p:nvSpPr>
          <p:cNvPr id="903170" name="Rectangle 2">
            <a:extLst>
              <a:ext uri="{FF2B5EF4-FFF2-40B4-BE49-F238E27FC236}">
                <a16:creationId xmlns:a16="http://schemas.microsoft.com/office/drawing/2014/main" id="{BDD9EC6E-A0C5-1A85-9563-852722D2D01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1" name="Rectangle 3">
            <a:extLst>
              <a:ext uri="{FF2B5EF4-FFF2-40B4-BE49-F238E27FC236}">
                <a16:creationId xmlns:a16="http://schemas.microsoft.com/office/drawing/2014/main" id="{0571E176-A6B8-7B05-61A6-F3BD407C64C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2" name="Rectangle 4">
            <a:extLst>
              <a:ext uri="{FF2B5EF4-FFF2-40B4-BE49-F238E27FC236}">
                <a16:creationId xmlns:a16="http://schemas.microsoft.com/office/drawing/2014/main" id="{FD9C927F-6F60-483C-D40E-4157A1EFCF1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3" name="Rectangle 5">
            <a:extLst>
              <a:ext uri="{FF2B5EF4-FFF2-40B4-BE49-F238E27FC236}">
                <a16:creationId xmlns:a16="http://schemas.microsoft.com/office/drawing/2014/main" id="{282596BF-7AFA-DA88-CC37-7573DE24042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4" name="Rectangle 6">
            <a:extLst>
              <a:ext uri="{FF2B5EF4-FFF2-40B4-BE49-F238E27FC236}">
                <a16:creationId xmlns:a16="http://schemas.microsoft.com/office/drawing/2014/main" id="{55643830-09D0-C879-1538-5C5C240D915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5" name="Rectangle 7">
            <a:extLst>
              <a:ext uri="{FF2B5EF4-FFF2-40B4-BE49-F238E27FC236}">
                <a16:creationId xmlns:a16="http://schemas.microsoft.com/office/drawing/2014/main" id="{CA9DD04E-8A64-703B-7EA3-49E99FC9C99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6" name="Rectangle 8">
            <a:extLst>
              <a:ext uri="{FF2B5EF4-FFF2-40B4-BE49-F238E27FC236}">
                <a16:creationId xmlns:a16="http://schemas.microsoft.com/office/drawing/2014/main" id="{698737CF-D53D-B689-D95A-F6A0CB4CCFA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7" name="Line 9">
            <a:extLst>
              <a:ext uri="{FF2B5EF4-FFF2-40B4-BE49-F238E27FC236}">
                <a16:creationId xmlns:a16="http://schemas.microsoft.com/office/drawing/2014/main" id="{DC093E6E-039A-7D02-76E1-DC68195C7EED}"/>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8" name="Line 10">
            <a:extLst>
              <a:ext uri="{FF2B5EF4-FFF2-40B4-BE49-F238E27FC236}">
                <a16:creationId xmlns:a16="http://schemas.microsoft.com/office/drawing/2014/main" id="{FB21AB4D-F067-2431-E2D3-C7DFE386D0C4}"/>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9" name="Rectangle 11">
            <a:extLst>
              <a:ext uri="{FF2B5EF4-FFF2-40B4-BE49-F238E27FC236}">
                <a16:creationId xmlns:a16="http://schemas.microsoft.com/office/drawing/2014/main" id="{F6BCE707-3142-0330-CA5E-42B66827B63B}"/>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Compression is needed to send video over the Internet.</a:t>
            </a:r>
          </a:p>
        </p:txBody>
      </p:sp>
      <p:grpSp>
        <p:nvGrpSpPr>
          <p:cNvPr id="903180" name="Group 12">
            <a:extLst>
              <a:ext uri="{FF2B5EF4-FFF2-40B4-BE49-F238E27FC236}">
                <a16:creationId xmlns:a16="http://schemas.microsoft.com/office/drawing/2014/main" id="{83C2CAE4-084C-8231-58AD-F09A634CB482}"/>
              </a:ext>
            </a:extLst>
          </p:cNvPr>
          <p:cNvGrpSpPr>
            <a:grpSpLocks/>
          </p:cNvGrpSpPr>
          <p:nvPr/>
        </p:nvGrpSpPr>
        <p:grpSpPr bwMode="auto">
          <a:xfrm>
            <a:off x="457200" y="1981200"/>
            <a:ext cx="1143000" cy="566738"/>
            <a:chOff x="1200" y="1248"/>
            <a:chExt cx="720" cy="357"/>
          </a:xfrm>
        </p:grpSpPr>
        <p:pic>
          <p:nvPicPr>
            <p:cNvPr id="903181" name="Picture 13">
              <a:extLst>
                <a:ext uri="{FF2B5EF4-FFF2-40B4-BE49-F238E27FC236}">
                  <a16:creationId xmlns:a16="http://schemas.microsoft.com/office/drawing/2014/main" id="{BB88F24B-1518-78E2-69D4-E0C7CC0F4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3182" name="Text Box 14">
              <a:extLst>
                <a:ext uri="{FF2B5EF4-FFF2-40B4-BE49-F238E27FC236}">
                  <a16:creationId xmlns:a16="http://schemas.microsoft.com/office/drawing/2014/main" id="{D550ABFA-C9C1-A3EF-71A1-03D1D1DB88B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158C73-6DDF-06D8-6A72-ED63216FC2BF}"/>
              </a:ext>
            </a:extLst>
          </p:cNvPr>
          <p:cNvSpPr>
            <a:spLocks noGrp="1"/>
          </p:cNvSpPr>
          <p:nvPr>
            <p:ph type="sldNum" sz="quarter" idx="10"/>
          </p:nvPr>
        </p:nvSpPr>
        <p:spPr/>
        <p:txBody>
          <a:bodyPr/>
          <a:lstStyle/>
          <a:p>
            <a:r>
              <a:rPr lang="en-US" altLang="en-US"/>
              <a:t>29.</a:t>
            </a:r>
            <a:fld id="{83818351-0DF2-E244-9732-67BFFC62684E}" type="slidenum">
              <a:rPr lang="en-US" altLang="en-US"/>
              <a:pPr/>
              <a:t>8</a:t>
            </a:fld>
            <a:endParaRPr lang="en-US" altLang="en-US"/>
          </a:p>
        </p:txBody>
      </p:sp>
      <p:sp>
        <p:nvSpPr>
          <p:cNvPr id="877570" name="Rectangle 2">
            <a:extLst>
              <a:ext uri="{FF2B5EF4-FFF2-40B4-BE49-F238E27FC236}">
                <a16:creationId xmlns:a16="http://schemas.microsoft.com/office/drawing/2014/main" id="{7FD1DCD2-552E-C631-7AF3-2A38848766A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77571" name="Text Box 3">
            <a:extLst>
              <a:ext uri="{FF2B5EF4-FFF2-40B4-BE49-F238E27FC236}">
                <a16:creationId xmlns:a16="http://schemas.microsoft.com/office/drawing/2014/main" id="{66D6B2F8-B0A5-0D2C-1E4B-F68A57B8621F}"/>
              </a:ext>
            </a:extLst>
          </p:cNvPr>
          <p:cNvSpPr txBox="1">
            <a:spLocks noChangeArrowheads="1"/>
          </p:cNvSpPr>
          <p:nvPr/>
        </p:nvSpPr>
        <p:spPr bwMode="auto">
          <a:xfrm>
            <a:off x="228600" y="406400"/>
            <a:ext cx="8134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29-2   AUDIO AND VIDEO COMPRESSION</a:t>
            </a:r>
          </a:p>
        </p:txBody>
      </p:sp>
      <p:sp>
        <p:nvSpPr>
          <p:cNvPr id="877572" name="Text Box 4">
            <a:extLst>
              <a:ext uri="{FF2B5EF4-FFF2-40B4-BE49-F238E27FC236}">
                <a16:creationId xmlns:a16="http://schemas.microsoft.com/office/drawing/2014/main" id="{F41B75ED-C643-9424-42F3-1F6DE0A4705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77573" name="Rectangle 5">
            <a:extLst>
              <a:ext uri="{FF2B5EF4-FFF2-40B4-BE49-F238E27FC236}">
                <a16:creationId xmlns:a16="http://schemas.microsoft.com/office/drawing/2014/main" id="{CC0898D3-2A85-5697-8FEB-D0D7CA278482}"/>
              </a:ext>
            </a:extLst>
          </p:cNvPr>
          <p:cNvSpPr>
            <a:spLocks noChangeArrowheads="1"/>
          </p:cNvSpPr>
          <p:nvPr/>
        </p:nvSpPr>
        <p:spPr bwMode="auto">
          <a:xfrm>
            <a:off x="304800" y="16764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To send audio or video over the Internet requires compression. In this section, we discuss audio compression first and then video compression.</a:t>
            </a:r>
          </a:p>
        </p:txBody>
      </p:sp>
      <p:sp>
        <p:nvSpPr>
          <p:cNvPr id="877574" name="Rectangle 6">
            <a:extLst>
              <a:ext uri="{FF2B5EF4-FFF2-40B4-BE49-F238E27FC236}">
                <a16:creationId xmlns:a16="http://schemas.microsoft.com/office/drawing/2014/main" id="{E7F65452-61B7-DC37-811E-2E75EDF24B7D}"/>
              </a:ext>
            </a:extLst>
          </p:cNvPr>
          <p:cNvSpPr>
            <a:spLocks noChangeArrowheads="1"/>
          </p:cNvSpPr>
          <p:nvPr/>
        </p:nvSpPr>
        <p:spPr bwMode="auto">
          <a:xfrm>
            <a:off x="152400" y="441960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Audio Compression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Video Compression</a:t>
            </a:r>
            <a:endParaRPr lang="en-US" altLang="en-US" sz="2400">
              <a:solidFill>
                <a:srgbClr val="0033CC"/>
              </a:solidFill>
              <a:latin typeface="Times New Roman" panose="02020603050405020304" pitchFamily="18" charset="0"/>
            </a:endParaRPr>
          </a:p>
        </p:txBody>
      </p:sp>
      <p:sp>
        <p:nvSpPr>
          <p:cNvPr id="877575" name="Text Box 7">
            <a:extLst>
              <a:ext uri="{FF2B5EF4-FFF2-40B4-BE49-F238E27FC236}">
                <a16:creationId xmlns:a16="http://schemas.microsoft.com/office/drawing/2014/main" id="{455AF5D8-7EC6-2FE7-4AA3-14BCE57B27B7}"/>
              </a:ext>
            </a:extLst>
          </p:cNvPr>
          <p:cNvSpPr txBox="1">
            <a:spLocks noChangeArrowheads="1"/>
          </p:cNvSpPr>
          <p:nvPr/>
        </p:nvSpPr>
        <p:spPr bwMode="auto">
          <a:xfrm>
            <a:off x="165100" y="393065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8AE07E-6565-4CF4-5998-55009849EDDB}"/>
              </a:ext>
            </a:extLst>
          </p:cNvPr>
          <p:cNvSpPr>
            <a:spLocks noGrp="1"/>
          </p:cNvSpPr>
          <p:nvPr>
            <p:ph type="sldNum" sz="quarter" idx="10"/>
          </p:nvPr>
        </p:nvSpPr>
        <p:spPr/>
        <p:txBody>
          <a:bodyPr/>
          <a:lstStyle/>
          <a:p>
            <a:r>
              <a:rPr lang="en-US" altLang="en-US"/>
              <a:t>29.</a:t>
            </a:r>
            <a:fld id="{C299E5DB-2329-B340-9834-38FA454BD02A}" type="slidenum">
              <a:rPr lang="en-US" altLang="en-US"/>
              <a:pPr/>
              <a:t>9</a:t>
            </a:fld>
            <a:endParaRPr lang="en-US" altLang="en-US"/>
          </a:p>
        </p:txBody>
      </p:sp>
      <p:sp>
        <p:nvSpPr>
          <p:cNvPr id="865282" name="Line 2">
            <a:extLst>
              <a:ext uri="{FF2B5EF4-FFF2-40B4-BE49-F238E27FC236}">
                <a16:creationId xmlns:a16="http://schemas.microsoft.com/office/drawing/2014/main" id="{D76393DD-47F0-78A7-1F45-9A85BC4D925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FDC5B827-C375-4015-EFE4-FE76317B0C1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6AD00D55-0CBE-09E9-9DF3-1FDEA4314619}"/>
              </a:ext>
            </a:extLst>
          </p:cNvPr>
          <p:cNvSpPr txBox="1">
            <a:spLocks noChangeArrowheads="1"/>
          </p:cNvSpPr>
          <p:nvPr/>
        </p:nvSpPr>
        <p:spPr bwMode="auto">
          <a:xfrm>
            <a:off x="304800" y="762000"/>
            <a:ext cx="355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29.2  </a:t>
            </a:r>
            <a:r>
              <a:rPr lang="en-US" altLang="en-US" sz="2000" i="1">
                <a:latin typeface="Times New Roman" panose="02020603050405020304" pitchFamily="18" charset="0"/>
              </a:rPr>
              <a:t>JPEG gray scale</a:t>
            </a:r>
          </a:p>
        </p:txBody>
      </p:sp>
      <p:sp>
        <p:nvSpPr>
          <p:cNvPr id="865285" name="Line 5">
            <a:extLst>
              <a:ext uri="{FF2B5EF4-FFF2-40B4-BE49-F238E27FC236}">
                <a16:creationId xmlns:a16="http://schemas.microsoft.com/office/drawing/2014/main" id="{C69EE03B-EB47-D4B5-CA2A-930497745C0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139F3E0E-47FA-6E4E-1B4F-551CD7E84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975" y="1846263"/>
            <a:ext cx="5813425"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2572</TotalTime>
  <Words>1065</Words>
  <Application>Microsoft Macintosh PowerPoint</Application>
  <PresentationFormat>On-screen Show (4:3)</PresentationFormat>
  <Paragraphs>207</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164</cp:revision>
  <dcterms:created xsi:type="dcterms:W3CDTF">2000-01-15T04:50:39Z</dcterms:created>
  <dcterms:modified xsi:type="dcterms:W3CDTF">2025-08-23T14:58:03Z</dcterms:modified>
</cp:coreProperties>
</file>