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Lst>
  <p:notesMasterIdLst>
    <p:notesMasterId r:id="rId118"/>
  </p:notesMasterIdLst>
  <p:sldIdLst>
    <p:sldId id="807" r:id="rId2"/>
    <p:sldId id="657" r:id="rId3"/>
    <p:sldId id="735" r:id="rId4"/>
    <p:sldId id="803" r:id="rId5"/>
    <p:sldId id="658" r:id="rId6"/>
    <p:sldId id="624" r:id="rId7"/>
    <p:sldId id="660" r:id="rId8"/>
    <p:sldId id="737" r:id="rId9"/>
    <p:sldId id="625" r:id="rId10"/>
    <p:sldId id="661" r:id="rId11"/>
    <p:sldId id="742" r:id="rId12"/>
    <p:sldId id="626" r:id="rId13"/>
    <p:sldId id="743" r:id="rId14"/>
    <p:sldId id="662" r:id="rId15"/>
    <p:sldId id="627" r:id="rId16"/>
    <p:sldId id="685" r:id="rId17"/>
    <p:sldId id="744" r:id="rId18"/>
    <p:sldId id="745" r:id="rId19"/>
    <p:sldId id="746" r:id="rId20"/>
    <p:sldId id="663" r:id="rId21"/>
    <p:sldId id="664" r:id="rId22"/>
    <p:sldId id="665" r:id="rId23"/>
    <p:sldId id="628" r:id="rId24"/>
    <p:sldId id="747" r:id="rId25"/>
    <p:sldId id="629" r:id="rId26"/>
    <p:sldId id="630" r:id="rId27"/>
    <p:sldId id="666" r:id="rId28"/>
    <p:sldId id="748" r:id="rId29"/>
    <p:sldId id="631" r:id="rId30"/>
    <p:sldId id="667" r:id="rId31"/>
    <p:sldId id="668" r:id="rId32"/>
    <p:sldId id="669" r:id="rId33"/>
    <p:sldId id="749" r:id="rId34"/>
    <p:sldId id="632" r:id="rId35"/>
    <p:sldId id="633" r:id="rId36"/>
    <p:sldId id="750" r:id="rId37"/>
    <p:sldId id="634" r:id="rId38"/>
    <p:sldId id="670" r:id="rId39"/>
    <p:sldId id="635" r:id="rId40"/>
    <p:sldId id="751" r:id="rId41"/>
    <p:sldId id="804" r:id="rId42"/>
    <p:sldId id="752" r:id="rId43"/>
    <p:sldId id="805" r:id="rId44"/>
    <p:sldId id="753" r:id="rId45"/>
    <p:sldId id="806" r:id="rId46"/>
    <p:sldId id="754" r:id="rId47"/>
    <p:sldId id="755" r:id="rId48"/>
    <p:sldId id="793" r:id="rId49"/>
    <p:sldId id="738" r:id="rId50"/>
    <p:sldId id="639" r:id="rId51"/>
    <p:sldId id="671" r:id="rId52"/>
    <p:sldId id="757" r:id="rId53"/>
    <p:sldId id="758" r:id="rId54"/>
    <p:sldId id="759" r:id="rId55"/>
    <p:sldId id="760" r:id="rId56"/>
    <p:sldId id="795" r:id="rId57"/>
    <p:sldId id="640" r:id="rId58"/>
    <p:sldId id="641" r:id="rId59"/>
    <p:sldId id="672" r:id="rId60"/>
    <p:sldId id="642" r:id="rId61"/>
    <p:sldId id="643" r:id="rId62"/>
    <p:sldId id="674" r:id="rId63"/>
    <p:sldId id="761" r:id="rId64"/>
    <p:sldId id="644" r:id="rId65"/>
    <p:sldId id="675" r:id="rId66"/>
    <p:sldId id="678" r:id="rId67"/>
    <p:sldId id="733" r:id="rId68"/>
    <p:sldId id="796" r:id="rId69"/>
    <p:sldId id="797" r:id="rId70"/>
    <p:sldId id="645" r:id="rId71"/>
    <p:sldId id="679" r:id="rId72"/>
    <p:sldId id="646" r:id="rId73"/>
    <p:sldId id="764" r:id="rId74"/>
    <p:sldId id="765" r:id="rId75"/>
    <p:sldId id="739" r:id="rId76"/>
    <p:sldId id="648" r:id="rId77"/>
    <p:sldId id="649" r:id="rId78"/>
    <p:sldId id="766" r:id="rId79"/>
    <p:sldId id="767" r:id="rId80"/>
    <p:sldId id="768" r:id="rId81"/>
    <p:sldId id="799" r:id="rId82"/>
    <p:sldId id="769" r:id="rId83"/>
    <p:sldId id="798" r:id="rId84"/>
    <p:sldId id="651" r:id="rId85"/>
    <p:sldId id="652" r:id="rId86"/>
    <p:sldId id="771" r:id="rId87"/>
    <p:sldId id="772" r:id="rId88"/>
    <p:sldId id="653" r:id="rId89"/>
    <p:sldId id="740" r:id="rId90"/>
    <p:sldId id="680" r:id="rId91"/>
    <p:sldId id="773" r:id="rId92"/>
    <p:sldId id="774" r:id="rId93"/>
    <p:sldId id="775" r:id="rId94"/>
    <p:sldId id="776" r:id="rId95"/>
    <p:sldId id="777" r:id="rId96"/>
    <p:sldId id="778" r:id="rId97"/>
    <p:sldId id="779" r:id="rId98"/>
    <p:sldId id="780" r:id="rId99"/>
    <p:sldId id="781" r:id="rId100"/>
    <p:sldId id="800" r:id="rId101"/>
    <p:sldId id="682" r:id="rId102"/>
    <p:sldId id="741" r:id="rId103"/>
    <p:sldId id="791" r:id="rId104"/>
    <p:sldId id="782" r:id="rId105"/>
    <p:sldId id="783" r:id="rId106"/>
    <p:sldId id="784" r:id="rId107"/>
    <p:sldId id="785" r:id="rId108"/>
    <p:sldId id="786" r:id="rId109"/>
    <p:sldId id="801" r:id="rId110"/>
    <p:sldId id="787" r:id="rId111"/>
    <p:sldId id="802" r:id="rId112"/>
    <p:sldId id="654" r:id="rId113"/>
    <p:sldId id="789" r:id="rId114"/>
    <p:sldId id="655" r:id="rId115"/>
    <p:sldId id="792" r:id="rId116"/>
    <p:sldId id="656" r:id="rId117"/>
  </p:sldIdLst>
  <p:sldSz cx="9144000" cy="6858000" type="screen4x3"/>
  <p:notesSz cx="6858000" cy="9144000"/>
  <p:defaultTextStyle>
    <a:defPPr>
      <a:defRPr lang="en-US"/>
    </a:defPPr>
    <a:lvl1pPr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b="1" i="1" kern="1200" baseline="-18000">
        <a:solidFill>
          <a:schemeClr val="tx1"/>
        </a:solidFill>
        <a:latin typeface="Times New Roman" panose="02020603050405020304" pitchFamily="18" charset="0"/>
        <a:ea typeface="+mn-ea"/>
        <a:cs typeface="+mn-cs"/>
      </a:defRPr>
    </a:lvl5pPr>
    <a:lvl6pPr marL="2286000" algn="l" defTabSz="914400" rtl="0" eaLnBrk="1" latinLnBrk="0" hangingPunct="1">
      <a:defRPr sz="2800" b="1" i="1" kern="1200" baseline="-18000">
        <a:solidFill>
          <a:schemeClr val="tx1"/>
        </a:solidFill>
        <a:latin typeface="Times New Roman" panose="02020603050405020304" pitchFamily="18" charset="0"/>
        <a:ea typeface="+mn-ea"/>
        <a:cs typeface="+mn-cs"/>
      </a:defRPr>
    </a:lvl6pPr>
    <a:lvl7pPr marL="2743200" algn="l" defTabSz="914400" rtl="0" eaLnBrk="1" latinLnBrk="0" hangingPunct="1">
      <a:defRPr sz="2800" b="1" i="1" kern="1200" baseline="-18000">
        <a:solidFill>
          <a:schemeClr val="tx1"/>
        </a:solidFill>
        <a:latin typeface="Times New Roman" panose="02020603050405020304" pitchFamily="18" charset="0"/>
        <a:ea typeface="+mn-ea"/>
        <a:cs typeface="+mn-cs"/>
      </a:defRPr>
    </a:lvl7pPr>
    <a:lvl8pPr marL="3200400" algn="l" defTabSz="914400" rtl="0" eaLnBrk="1" latinLnBrk="0" hangingPunct="1">
      <a:defRPr sz="2800" b="1" i="1" kern="1200" baseline="-18000">
        <a:solidFill>
          <a:schemeClr val="tx1"/>
        </a:solidFill>
        <a:latin typeface="Times New Roman" panose="02020603050405020304" pitchFamily="18" charset="0"/>
        <a:ea typeface="+mn-ea"/>
        <a:cs typeface="+mn-cs"/>
      </a:defRPr>
    </a:lvl8pPr>
    <a:lvl9pPr marL="3657600" algn="l" defTabSz="914400" rtl="0" eaLnBrk="1" latinLnBrk="0" hangingPunct="1">
      <a:defRPr sz="2800" b="1" i="1" kern="1200" baseline="-180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83" autoAdjust="0"/>
    <p:restoredTop sz="94680" autoAdjust="0"/>
  </p:normalViewPr>
  <p:slideViewPr>
    <p:cSldViewPr>
      <p:cViewPr varScale="1">
        <p:scale>
          <a:sx n="131" d="100"/>
          <a:sy n="131" d="100"/>
        </p:scale>
        <p:origin x="107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4018" name="Rectangle 2">
            <a:extLst>
              <a:ext uri="{FF2B5EF4-FFF2-40B4-BE49-F238E27FC236}">
                <a16:creationId xmlns:a16="http://schemas.microsoft.com/office/drawing/2014/main" id="{D8CB5D41-6709-2C50-4D5B-CBBBC3CCA21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i="0" baseline="0"/>
            </a:lvl1pPr>
          </a:lstStyle>
          <a:p>
            <a:endParaRPr lang="en-US" altLang="en-US"/>
          </a:p>
        </p:txBody>
      </p:sp>
      <p:sp>
        <p:nvSpPr>
          <p:cNvPr id="854019" name="Rectangle 3">
            <a:extLst>
              <a:ext uri="{FF2B5EF4-FFF2-40B4-BE49-F238E27FC236}">
                <a16:creationId xmlns:a16="http://schemas.microsoft.com/office/drawing/2014/main" id="{4E84C1D8-31EA-DCE8-E086-F05851C4AB1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i="0" baseline="0"/>
            </a:lvl1pPr>
          </a:lstStyle>
          <a:p>
            <a:endParaRPr lang="en-US" altLang="en-US"/>
          </a:p>
        </p:txBody>
      </p:sp>
      <p:sp>
        <p:nvSpPr>
          <p:cNvPr id="854020" name="Rectangle 4">
            <a:extLst>
              <a:ext uri="{FF2B5EF4-FFF2-40B4-BE49-F238E27FC236}">
                <a16:creationId xmlns:a16="http://schemas.microsoft.com/office/drawing/2014/main" id="{E29FAC27-C617-2C53-6C9D-67D9B0BE0495}"/>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54021" name="Rectangle 5">
            <a:extLst>
              <a:ext uri="{FF2B5EF4-FFF2-40B4-BE49-F238E27FC236}">
                <a16:creationId xmlns:a16="http://schemas.microsoft.com/office/drawing/2014/main" id="{576DE9C8-5F7B-F1D5-36DC-219623ADAC4F}"/>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54022" name="Rectangle 6">
            <a:extLst>
              <a:ext uri="{FF2B5EF4-FFF2-40B4-BE49-F238E27FC236}">
                <a16:creationId xmlns:a16="http://schemas.microsoft.com/office/drawing/2014/main" id="{ACCF3C7E-1F25-698B-70EE-135C899F41A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i="0" baseline="0"/>
            </a:lvl1pPr>
          </a:lstStyle>
          <a:p>
            <a:endParaRPr lang="en-US" altLang="en-US"/>
          </a:p>
        </p:txBody>
      </p:sp>
      <p:sp>
        <p:nvSpPr>
          <p:cNvPr id="854023" name="Rectangle 7">
            <a:extLst>
              <a:ext uri="{FF2B5EF4-FFF2-40B4-BE49-F238E27FC236}">
                <a16:creationId xmlns:a16="http://schemas.microsoft.com/office/drawing/2014/main" id="{1FEA1B98-5344-A588-5F1B-9436020CC615}"/>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i="0" baseline="0"/>
            </a:lvl1pPr>
          </a:lstStyle>
          <a:p>
            <a:fld id="{18C09E64-E806-954C-81A1-3BA2740A84A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DEFCCE2-53D1-3789-A9BE-53D97E322830}"/>
              </a:ext>
            </a:extLst>
          </p:cNvPr>
          <p:cNvSpPr>
            <a:spLocks noGrp="1" noChangeArrowheads="1"/>
          </p:cNvSpPr>
          <p:nvPr>
            <p:ph type="sldNum" sz="quarter" idx="5"/>
          </p:nvPr>
        </p:nvSpPr>
        <p:spPr>
          <a:ln/>
        </p:spPr>
        <p:txBody>
          <a:bodyPr/>
          <a:lstStyle/>
          <a:p>
            <a:fld id="{3F1D4204-4CFF-804E-B662-CC691ED801AE}" type="slidenum">
              <a:rPr lang="en-US" altLang="en-US"/>
              <a:pPr/>
              <a:t>1</a:t>
            </a:fld>
            <a:endParaRPr lang="en-US" altLang="en-US"/>
          </a:p>
        </p:txBody>
      </p:sp>
      <p:sp>
        <p:nvSpPr>
          <p:cNvPr id="1005570" name="Rectangle 2">
            <a:extLst>
              <a:ext uri="{FF2B5EF4-FFF2-40B4-BE49-F238E27FC236}">
                <a16:creationId xmlns:a16="http://schemas.microsoft.com/office/drawing/2014/main" id="{508CD5BB-20CB-7047-29E6-12CEDF149382}"/>
              </a:ext>
            </a:extLst>
          </p:cNvPr>
          <p:cNvSpPr>
            <a:spLocks noRot="1" noChangeArrowheads="1" noTextEdit="1"/>
          </p:cNvSpPr>
          <p:nvPr>
            <p:ph type="sldImg"/>
          </p:nvPr>
        </p:nvSpPr>
        <p:spPr>
          <a:ln/>
        </p:spPr>
      </p:sp>
      <p:sp>
        <p:nvSpPr>
          <p:cNvPr id="1005571" name="Rectangle 3">
            <a:extLst>
              <a:ext uri="{FF2B5EF4-FFF2-40B4-BE49-F238E27FC236}">
                <a16:creationId xmlns:a16="http://schemas.microsoft.com/office/drawing/2014/main" id="{C2F5B214-5CE9-AD78-DBFA-619F95D5F78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71AE2C1-C503-47EE-0515-CB1ACD4C94F2}"/>
              </a:ext>
            </a:extLst>
          </p:cNvPr>
          <p:cNvSpPr>
            <a:spLocks noGrp="1" noChangeArrowheads="1"/>
          </p:cNvSpPr>
          <p:nvPr>
            <p:ph type="sldNum" sz="quarter" idx="5"/>
          </p:nvPr>
        </p:nvSpPr>
        <p:spPr>
          <a:ln/>
        </p:spPr>
        <p:txBody>
          <a:bodyPr/>
          <a:lstStyle/>
          <a:p>
            <a:fld id="{546D0D75-3A4E-DE48-987B-FC4E763EA2FF}" type="slidenum">
              <a:rPr lang="en-US" altLang="en-US"/>
              <a:pPr/>
              <a:t>10</a:t>
            </a:fld>
            <a:endParaRPr lang="en-US" altLang="en-US"/>
          </a:p>
        </p:txBody>
      </p:sp>
      <p:sp>
        <p:nvSpPr>
          <p:cNvPr id="864258" name="Rectangle 2">
            <a:extLst>
              <a:ext uri="{FF2B5EF4-FFF2-40B4-BE49-F238E27FC236}">
                <a16:creationId xmlns:a16="http://schemas.microsoft.com/office/drawing/2014/main" id="{3A541156-627F-8785-92B7-1244E92B055B}"/>
              </a:ext>
            </a:extLst>
          </p:cNvPr>
          <p:cNvSpPr>
            <a:spLocks noRot="1" noChangeArrowheads="1" noTextEdit="1"/>
          </p:cNvSpPr>
          <p:nvPr>
            <p:ph type="sldImg"/>
          </p:nvPr>
        </p:nvSpPr>
        <p:spPr>
          <a:ln/>
        </p:spPr>
      </p:sp>
      <p:sp>
        <p:nvSpPr>
          <p:cNvPr id="864259" name="Rectangle 3">
            <a:extLst>
              <a:ext uri="{FF2B5EF4-FFF2-40B4-BE49-F238E27FC236}">
                <a16:creationId xmlns:a16="http://schemas.microsoft.com/office/drawing/2014/main" id="{31125250-BA87-C86F-A142-69439139785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5813362-5612-103F-4908-186A61E7A5A4}"/>
              </a:ext>
            </a:extLst>
          </p:cNvPr>
          <p:cNvSpPr>
            <a:spLocks noGrp="1" noChangeArrowheads="1"/>
          </p:cNvSpPr>
          <p:nvPr>
            <p:ph type="sldNum" sz="quarter" idx="5"/>
          </p:nvPr>
        </p:nvSpPr>
        <p:spPr>
          <a:ln/>
        </p:spPr>
        <p:txBody>
          <a:bodyPr/>
          <a:lstStyle/>
          <a:p>
            <a:fld id="{1E82E144-E177-2545-A960-8F4F4749ED8E}" type="slidenum">
              <a:rPr lang="en-US" altLang="en-US"/>
              <a:pPr/>
              <a:t>100</a:t>
            </a:fld>
            <a:endParaRPr lang="en-US" altLang="en-US"/>
          </a:p>
        </p:txBody>
      </p:sp>
      <p:sp>
        <p:nvSpPr>
          <p:cNvPr id="991234" name="Rectangle 2">
            <a:extLst>
              <a:ext uri="{FF2B5EF4-FFF2-40B4-BE49-F238E27FC236}">
                <a16:creationId xmlns:a16="http://schemas.microsoft.com/office/drawing/2014/main" id="{59713B3E-A9B2-F74D-06E5-5C16B4E9ECB2}"/>
              </a:ext>
            </a:extLst>
          </p:cNvPr>
          <p:cNvSpPr>
            <a:spLocks noRot="1" noChangeArrowheads="1" noTextEdit="1"/>
          </p:cNvSpPr>
          <p:nvPr>
            <p:ph type="sldImg"/>
          </p:nvPr>
        </p:nvSpPr>
        <p:spPr>
          <a:ln/>
        </p:spPr>
      </p:sp>
      <p:sp>
        <p:nvSpPr>
          <p:cNvPr id="991235" name="Rectangle 3">
            <a:extLst>
              <a:ext uri="{FF2B5EF4-FFF2-40B4-BE49-F238E27FC236}">
                <a16:creationId xmlns:a16="http://schemas.microsoft.com/office/drawing/2014/main" id="{E92DAF39-6926-7416-B4CC-816A7501984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030D094-804F-D4E1-3329-86D66277D0D5}"/>
              </a:ext>
            </a:extLst>
          </p:cNvPr>
          <p:cNvSpPr>
            <a:spLocks noGrp="1" noChangeArrowheads="1"/>
          </p:cNvSpPr>
          <p:nvPr>
            <p:ph type="sldNum" sz="quarter" idx="5"/>
          </p:nvPr>
        </p:nvSpPr>
        <p:spPr>
          <a:ln/>
        </p:spPr>
        <p:txBody>
          <a:bodyPr/>
          <a:lstStyle/>
          <a:p>
            <a:fld id="{288919A2-BF0E-2740-8C78-9F1A422F1C99}" type="slidenum">
              <a:rPr lang="en-US" altLang="en-US"/>
              <a:pPr/>
              <a:t>101</a:t>
            </a:fld>
            <a:endParaRPr lang="en-US" altLang="en-US"/>
          </a:p>
        </p:txBody>
      </p:sp>
      <p:sp>
        <p:nvSpPr>
          <p:cNvPr id="955394" name="Rectangle 2">
            <a:extLst>
              <a:ext uri="{FF2B5EF4-FFF2-40B4-BE49-F238E27FC236}">
                <a16:creationId xmlns:a16="http://schemas.microsoft.com/office/drawing/2014/main" id="{B1D8C91E-0C9C-EB25-F2F5-6899A737EF68}"/>
              </a:ext>
            </a:extLst>
          </p:cNvPr>
          <p:cNvSpPr>
            <a:spLocks noRot="1" noChangeArrowheads="1" noTextEdit="1"/>
          </p:cNvSpPr>
          <p:nvPr>
            <p:ph type="sldImg"/>
          </p:nvPr>
        </p:nvSpPr>
        <p:spPr>
          <a:ln/>
        </p:spPr>
      </p:sp>
      <p:sp>
        <p:nvSpPr>
          <p:cNvPr id="955395" name="Rectangle 3">
            <a:extLst>
              <a:ext uri="{FF2B5EF4-FFF2-40B4-BE49-F238E27FC236}">
                <a16:creationId xmlns:a16="http://schemas.microsoft.com/office/drawing/2014/main" id="{85C80D74-AFD7-D769-428F-4056B81F97E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1AFDA08-0D98-33C4-DFA2-536C6247CFB1}"/>
              </a:ext>
            </a:extLst>
          </p:cNvPr>
          <p:cNvSpPr>
            <a:spLocks noGrp="1" noChangeArrowheads="1"/>
          </p:cNvSpPr>
          <p:nvPr>
            <p:ph type="sldNum" sz="quarter" idx="5"/>
          </p:nvPr>
        </p:nvSpPr>
        <p:spPr>
          <a:ln/>
        </p:spPr>
        <p:txBody>
          <a:bodyPr/>
          <a:lstStyle/>
          <a:p>
            <a:fld id="{5ED64856-4B7E-B647-9DE8-A7287A4307A5}" type="slidenum">
              <a:rPr lang="en-US" altLang="en-US"/>
              <a:pPr/>
              <a:t>102</a:t>
            </a:fld>
            <a:endParaRPr lang="en-US" altLang="en-US"/>
          </a:p>
        </p:txBody>
      </p:sp>
      <p:sp>
        <p:nvSpPr>
          <p:cNvPr id="956418" name="Rectangle 2">
            <a:extLst>
              <a:ext uri="{FF2B5EF4-FFF2-40B4-BE49-F238E27FC236}">
                <a16:creationId xmlns:a16="http://schemas.microsoft.com/office/drawing/2014/main" id="{10B0472A-10FE-A0A0-75FB-39D86956CA6B}"/>
              </a:ext>
            </a:extLst>
          </p:cNvPr>
          <p:cNvSpPr>
            <a:spLocks noRot="1" noChangeArrowheads="1" noTextEdit="1"/>
          </p:cNvSpPr>
          <p:nvPr>
            <p:ph type="sldImg"/>
          </p:nvPr>
        </p:nvSpPr>
        <p:spPr>
          <a:ln/>
        </p:spPr>
      </p:sp>
      <p:sp>
        <p:nvSpPr>
          <p:cNvPr id="956419" name="Rectangle 3">
            <a:extLst>
              <a:ext uri="{FF2B5EF4-FFF2-40B4-BE49-F238E27FC236}">
                <a16:creationId xmlns:a16="http://schemas.microsoft.com/office/drawing/2014/main" id="{712811A7-1801-D83D-D479-0237C59FE5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6BC4C2-D413-7DEE-3525-947D1A764066}"/>
              </a:ext>
            </a:extLst>
          </p:cNvPr>
          <p:cNvSpPr>
            <a:spLocks noGrp="1" noChangeArrowheads="1"/>
          </p:cNvSpPr>
          <p:nvPr>
            <p:ph type="sldNum" sz="quarter" idx="5"/>
          </p:nvPr>
        </p:nvSpPr>
        <p:spPr>
          <a:ln/>
        </p:spPr>
        <p:txBody>
          <a:bodyPr/>
          <a:lstStyle/>
          <a:p>
            <a:fld id="{FAA3FB9B-0E0B-B843-B438-E88B044AE72D}" type="slidenum">
              <a:rPr lang="en-US" altLang="en-US"/>
              <a:pPr/>
              <a:t>103</a:t>
            </a:fld>
            <a:endParaRPr lang="en-US" altLang="en-US"/>
          </a:p>
        </p:txBody>
      </p:sp>
      <p:sp>
        <p:nvSpPr>
          <p:cNvPr id="972802" name="Rectangle 2">
            <a:extLst>
              <a:ext uri="{FF2B5EF4-FFF2-40B4-BE49-F238E27FC236}">
                <a16:creationId xmlns:a16="http://schemas.microsoft.com/office/drawing/2014/main" id="{CAC51E3B-78FD-1A95-3B7B-6A601CC7A413}"/>
              </a:ext>
            </a:extLst>
          </p:cNvPr>
          <p:cNvSpPr>
            <a:spLocks noRot="1" noChangeArrowheads="1" noTextEdit="1"/>
          </p:cNvSpPr>
          <p:nvPr>
            <p:ph type="sldImg"/>
          </p:nvPr>
        </p:nvSpPr>
        <p:spPr>
          <a:ln/>
        </p:spPr>
      </p:sp>
      <p:sp>
        <p:nvSpPr>
          <p:cNvPr id="972803" name="Rectangle 3">
            <a:extLst>
              <a:ext uri="{FF2B5EF4-FFF2-40B4-BE49-F238E27FC236}">
                <a16:creationId xmlns:a16="http://schemas.microsoft.com/office/drawing/2014/main" id="{ABCAFA58-B4B7-B666-6967-09A82E6FE2E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11FBFFA-4317-14AF-C6B5-108479F78B13}"/>
              </a:ext>
            </a:extLst>
          </p:cNvPr>
          <p:cNvSpPr>
            <a:spLocks noGrp="1" noChangeArrowheads="1"/>
          </p:cNvSpPr>
          <p:nvPr>
            <p:ph type="sldNum" sz="quarter" idx="5"/>
          </p:nvPr>
        </p:nvSpPr>
        <p:spPr>
          <a:ln/>
        </p:spPr>
        <p:txBody>
          <a:bodyPr/>
          <a:lstStyle/>
          <a:p>
            <a:fld id="{CFF881D7-5A82-CF4E-9AFA-ABE63F489CB1}" type="slidenum">
              <a:rPr lang="en-US" altLang="en-US"/>
              <a:pPr/>
              <a:t>104</a:t>
            </a:fld>
            <a:endParaRPr lang="en-US" altLang="en-US"/>
          </a:p>
        </p:txBody>
      </p:sp>
      <p:sp>
        <p:nvSpPr>
          <p:cNvPr id="957442" name="Rectangle 2">
            <a:extLst>
              <a:ext uri="{FF2B5EF4-FFF2-40B4-BE49-F238E27FC236}">
                <a16:creationId xmlns:a16="http://schemas.microsoft.com/office/drawing/2014/main" id="{B1780B22-7BD7-DD47-269A-1D11BC3D2187}"/>
              </a:ext>
            </a:extLst>
          </p:cNvPr>
          <p:cNvSpPr>
            <a:spLocks noRot="1" noChangeArrowheads="1" noTextEdit="1"/>
          </p:cNvSpPr>
          <p:nvPr>
            <p:ph type="sldImg"/>
          </p:nvPr>
        </p:nvSpPr>
        <p:spPr>
          <a:ln/>
        </p:spPr>
      </p:sp>
      <p:sp>
        <p:nvSpPr>
          <p:cNvPr id="957443" name="Rectangle 3">
            <a:extLst>
              <a:ext uri="{FF2B5EF4-FFF2-40B4-BE49-F238E27FC236}">
                <a16:creationId xmlns:a16="http://schemas.microsoft.com/office/drawing/2014/main" id="{432D2BC2-08E8-EDC9-A6F8-A9D69BDBE4A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0B5D682-709D-0766-BD21-ABE7DF530A6F}"/>
              </a:ext>
            </a:extLst>
          </p:cNvPr>
          <p:cNvSpPr>
            <a:spLocks noGrp="1" noChangeArrowheads="1"/>
          </p:cNvSpPr>
          <p:nvPr>
            <p:ph type="sldNum" sz="quarter" idx="5"/>
          </p:nvPr>
        </p:nvSpPr>
        <p:spPr>
          <a:ln/>
        </p:spPr>
        <p:txBody>
          <a:bodyPr/>
          <a:lstStyle/>
          <a:p>
            <a:fld id="{67291E60-8E9D-6442-85B3-D9C699F9958B}" type="slidenum">
              <a:rPr lang="en-US" altLang="en-US"/>
              <a:pPr/>
              <a:t>105</a:t>
            </a:fld>
            <a:endParaRPr lang="en-US" altLang="en-US"/>
          </a:p>
        </p:txBody>
      </p:sp>
      <p:sp>
        <p:nvSpPr>
          <p:cNvPr id="958466" name="Rectangle 2">
            <a:extLst>
              <a:ext uri="{FF2B5EF4-FFF2-40B4-BE49-F238E27FC236}">
                <a16:creationId xmlns:a16="http://schemas.microsoft.com/office/drawing/2014/main" id="{6B18F471-DF22-94B1-CC85-D501DC103893}"/>
              </a:ext>
            </a:extLst>
          </p:cNvPr>
          <p:cNvSpPr>
            <a:spLocks noRot="1" noChangeArrowheads="1" noTextEdit="1"/>
          </p:cNvSpPr>
          <p:nvPr>
            <p:ph type="sldImg"/>
          </p:nvPr>
        </p:nvSpPr>
        <p:spPr>
          <a:ln/>
        </p:spPr>
      </p:sp>
      <p:sp>
        <p:nvSpPr>
          <p:cNvPr id="958467" name="Rectangle 3">
            <a:extLst>
              <a:ext uri="{FF2B5EF4-FFF2-40B4-BE49-F238E27FC236}">
                <a16:creationId xmlns:a16="http://schemas.microsoft.com/office/drawing/2014/main" id="{86F7A60A-610A-8549-D8B7-BED9D8AF04B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03D22F6-971D-9FE7-0D2D-EDFFC960894C}"/>
              </a:ext>
            </a:extLst>
          </p:cNvPr>
          <p:cNvSpPr>
            <a:spLocks noGrp="1" noChangeArrowheads="1"/>
          </p:cNvSpPr>
          <p:nvPr>
            <p:ph type="sldNum" sz="quarter" idx="5"/>
          </p:nvPr>
        </p:nvSpPr>
        <p:spPr>
          <a:ln/>
        </p:spPr>
        <p:txBody>
          <a:bodyPr/>
          <a:lstStyle/>
          <a:p>
            <a:fld id="{B1317E47-3380-5149-A915-9DB52FD80575}" type="slidenum">
              <a:rPr lang="en-US" altLang="en-US"/>
              <a:pPr/>
              <a:t>106</a:t>
            </a:fld>
            <a:endParaRPr lang="en-US" altLang="en-US"/>
          </a:p>
        </p:txBody>
      </p:sp>
      <p:sp>
        <p:nvSpPr>
          <p:cNvPr id="959490" name="Rectangle 2">
            <a:extLst>
              <a:ext uri="{FF2B5EF4-FFF2-40B4-BE49-F238E27FC236}">
                <a16:creationId xmlns:a16="http://schemas.microsoft.com/office/drawing/2014/main" id="{D35C534A-B9B1-F9E8-3A8E-17F0CE9CF53B}"/>
              </a:ext>
            </a:extLst>
          </p:cNvPr>
          <p:cNvSpPr>
            <a:spLocks noRot="1" noChangeArrowheads="1" noTextEdit="1"/>
          </p:cNvSpPr>
          <p:nvPr>
            <p:ph type="sldImg"/>
          </p:nvPr>
        </p:nvSpPr>
        <p:spPr>
          <a:ln/>
        </p:spPr>
      </p:sp>
      <p:sp>
        <p:nvSpPr>
          <p:cNvPr id="959491" name="Rectangle 3">
            <a:extLst>
              <a:ext uri="{FF2B5EF4-FFF2-40B4-BE49-F238E27FC236}">
                <a16:creationId xmlns:a16="http://schemas.microsoft.com/office/drawing/2014/main" id="{AC84AA75-803C-DF9E-A3B1-E4775324C94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8FB3018-54F0-EFD0-23AA-2F7FA833842E}"/>
              </a:ext>
            </a:extLst>
          </p:cNvPr>
          <p:cNvSpPr>
            <a:spLocks noGrp="1" noChangeArrowheads="1"/>
          </p:cNvSpPr>
          <p:nvPr>
            <p:ph type="sldNum" sz="quarter" idx="5"/>
          </p:nvPr>
        </p:nvSpPr>
        <p:spPr>
          <a:ln/>
        </p:spPr>
        <p:txBody>
          <a:bodyPr/>
          <a:lstStyle/>
          <a:p>
            <a:fld id="{D9EC0AEC-B67B-7343-8452-BEDA3D96BEF5}" type="slidenum">
              <a:rPr lang="en-US" altLang="en-US"/>
              <a:pPr/>
              <a:t>107</a:t>
            </a:fld>
            <a:endParaRPr lang="en-US" altLang="en-US"/>
          </a:p>
        </p:txBody>
      </p:sp>
      <p:sp>
        <p:nvSpPr>
          <p:cNvPr id="960514" name="Rectangle 2">
            <a:extLst>
              <a:ext uri="{FF2B5EF4-FFF2-40B4-BE49-F238E27FC236}">
                <a16:creationId xmlns:a16="http://schemas.microsoft.com/office/drawing/2014/main" id="{03696D05-FF9A-7E7A-2741-1620F41DE2F9}"/>
              </a:ext>
            </a:extLst>
          </p:cNvPr>
          <p:cNvSpPr>
            <a:spLocks noRot="1" noChangeArrowheads="1" noTextEdit="1"/>
          </p:cNvSpPr>
          <p:nvPr>
            <p:ph type="sldImg"/>
          </p:nvPr>
        </p:nvSpPr>
        <p:spPr>
          <a:ln/>
        </p:spPr>
      </p:sp>
      <p:sp>
        <p:nvSpPr>
          <p:cNvPr id="960515" name="Rectangle 3">
            <a:extLst>
              <a:ext uri="{FF2B5EF4-FFF2-40B4-BE49-F238E27FC236}">
                <a16:creationId xmlns:a16="http://schemas.microsoft.com/office/drawing/2014/main" id="{E4542CBE-FE18-0A44-1CE2-D978BA32459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C99DF4B-2195-6909-402C-8B9CA1486B55}"/>
              </a:ext>
            </a:extLst>
          </p:cNvPr>
          <p:cNvSpPr>
            <a:spLocks noGrp="1" noChangeArrowheads="1"/>
          </p:cNvSpPr>
          <p:nvPr>
            <p:ph type="sldNum" sz="quarter" idx="5"/>
          </p:nvPr>
        </p:nvSpPr>
        <p:spPr>
          <a:ln/>
        </p:spPr>
        <p:txBody>
          <a:bodyPr/>
          <a:lstStyle/>
          <a:p>
            <a:fld id="{DA8C4CD8-8D34-D141-AAD6-4C472B87528B}" type="slidenum">
              <a:rPr lang="en-US" altLang="en-US"/>
              <a:pPr/>
              <a:t>108</a:t>
            </a:fld>
            <a:endParaRPr lang="en-US" altLang="en-US"/>
          </a:p>
        </p:txBody>
      </p:sp>
      <p:sp>
        <p:nvSpPr>
          <p:cNvPr id="961538" name="Rectangle 2">
            <a:extLst>
              <a:ext uri="{FF2B5EF4-FFF2-40B4-BE49-F238E27FC236}">
                <a16:creationId xmlns:a16="http://schemas.microsoft.com/office/drawing/2014/main" id="{2313BE7D-9FBB-DFED-2E3D-3426C40AA04A}"/>
              </a:ext>
            </a:extLst>
          </p:cNvPr>
          <p:cNvSpPr>
            <a:spLocks noRot="1" noChangeArrowheads="1" noTextEdit="1"/>
          </p:cNvSpPr>
          <p:nvPr>
            <p:ph type="sldImg"/>
          </p:nvPr>
        </p:nvSpPr>
        <p:spPr>
          <a:ln/>
        </p:spPr>
      </p:sp>
      <p:sp>
        <p:nvSpPr>
          <p:cNvPr id="961539" name="Rectangle 3">
            <a:extLst>
              <a:ext uri="{FF2B5EF4-FFF2-40B4-BE49-F238E27FC236}">
                <a16:creationId xmlns:a16="http://schemas.microsoft.com/office/drawing/2014/main" id="{1161AA08-2079-13F5-0524-938DEFA3C2F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050F60F-8086-ED62-F549-A1074C76ED8F}"/>
              </a:ext>
            </a:extLst>
          </p:cNvPr>
          <p:cNvSpPr>
            <a:spLocks noGrp="1" noChangeArrowheads="1"/>
          </p:cNvSpPr>
          <p:nvPr>
            <p:ph type="sldNum" sz="quarter" idx="5"/>
          </p:nvPr>
        </p:nvSpPr>
        <p:spPr>
          <a:ln/>
        </p:spPr>
        <p:txBody>
          <a:bodyPr/>
          <a:lstStyle/>
          <a:p>
            <a:fld id="{9A897389-60E0-134A-A7A1-132E713C5E51}" type="slidenum">
              <a:rPr lang="en-US" altLang="en-US"/>
              <a:pPr/>
              <a:t>109</a:t>
            </a:fld>
            <a:endParaRPr lang="en-US" altLang="en-US"/>
          </a:p>
        </p:txBody>
      </p:sp>
      <p:sp>
        <p:nvSpPr>
          <p:cNvPr id="993282" name="Rectangle 2">
            <a:extLst>
              <a:ext uri="{FF2B5EF4-FFF2-40B4-BE49-F238E27FC236}">
                <a16:creationId xmlns:a16="http://schemas.microsoft.com/office/drawing/2014/main" id="{C35B8618-4E3E-EEEA-A040-E179DD8177B1}"/>
              </a:ext>
            </a:extLst>
          </p:cNvPr>
          <p:cNvSpPr>
            <a:spLocks noRot="1" noChangeArrowheads="1" noTextEdit="1"/>
          </p:cNvSpPr>
          <p:nvPr>
            <p:ph type="sldImg"/>
          </p:nvPr>
        </p:nvSpPr>
        <p:spPr>
          <a:ln/>
        </p:spPr>
      </p:sp>
      <p:sp>
        <p:nvSpPr>
          <p:cNvPr id="993283" name="Rectangle 3">
            <a:extLst>
              <a:ext uri="{FF2B5EF4-FFF2-40B4-BE49-F238E27FC236}">
                <a16:creationId xmlns:a16="http://schemas.microsoft.com/office/drawing/2014/main" id="{2BC416CB-05B7-DB29-1145-75528E5F5F3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9E3AD7A-B0BD-8A3B-DE7F-EFE14A7D36D5}"/>
              </a:ext>
            </a:extLst>
          </p:cNvPr>
          <p:cNvSpPr>
            <a:spLocks noGrp="1" noChangeArrowheads="1"/>
          </p:cNvSpPr>
          <p:nvPr>
            <p:ph type="sldNum" sz="quarter" idx="5"/>
          </p:nvPr>
        </p:nvSpPr>
        <p:spPr>
          <a:ln/>
        </p:spPr>
        <p:txBody>
          <a:bodyPr/>
          <a:lstStyle/>
          <a:p>
            <a:fld id="{5DB03A4D-4F0B-424B-901B-B9C4B46A9570}" type="slidenum">
              <a:rPr lang="en-US" altLang="en-US"/>
              <a:pPr/>
              <a:t>11</a:t>
            </a:fld>
            <a:endParaRPr lang="en-US" altLang="en-US"/>
          </a:p>
        </p:txBody>
      </p:sp>
      <p:sp>
        <p:nvSpPr>
          <p:cNvPr id="865282" name="Rectangle 2">
            <a:extLst>
              <a:ext uri="{FF2B5EF4-FFF2-40B4-BE49-F238E27FC236}">
                <a16:creationId xmlns:a16="http://schemas.microsoft.com/office/drawing/2014/main" id="{2F8D3E6C-CE20-C34A-E0B8-29605FEA8138}"/>
              </a:ext>
            </a:extLst>
          </p:cNvPr>
          <p:cNvSpPr>
            <a:spLocks noRot="1" noChangeArrowheads="1" noTextEdit="1"/>
          </p:cNvSpPr>
          <p:nvPr>
            <p:ph type="sldImg"/>
          </p:nvPr>
        </p:nvSpPr>
        <p:spPr>
          <a:ln/>
        </p:spPr>
      </p:sp>
      <p:sp>
        <p:nvSpPr>
          <p:cNvPr id="865283" name="Rectangle 3">
            <a:extLst>
              <a:ext uri="{FF2B5EF4-FFF2-40B4-BE49-F238E27FC236}">
                <a16:creationId xmlns:a16="http://schemas.microsoft.com/office/drawing/2014/main" id="{E622833D-BCD1-ECFD-75AC-5ABB20D2838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B4B54DB-6C2B-D62A-0141-BA64804799D9}"/>
              </a:ext>
            </a:extLst>
          </p:cNvPr>
          <p:cNvSpPr>
            <a:spLocks noGrp="1" noChangeArrowheads="1"/>
          </p:cNvSpPr>
          <p:nvPr>
            <p:ph type="sldNum" sz="quarter" idx="5"/>
          </p:nvPr>
        </p:nvSpPr>
        <p:spPr>
          <a:ln/>
        </p:spPr>
        <p:txBody>
          <a:bodyPr/>
          <a:lstStyle/>
          <a:p>
            <a:fld id="{D4DE1477-3CD8-234D-BA3E-FBAC3E53B813}" type="slidenum">
              <a:rPr lang="en-US" altLang="en-US"/>
              <a:pPr/>
              <a:t>110</a:t>
            </a:fld>
            <a:endParaRPr lang="en-US" altLang="en-US"/>
          </a:p>
        </p:txBody>
      </p:sp>
      <p:sp>
        <p:nvSpPr>
          <p:cNvPr id="962562" name="Rectangle 2">
            <a:extLst>
              <a:ext uri="{FF2B5EF4-FFF2-40B4-BE49-F238E27FC236}">
                <a16:creationId xmlns:a16="http://schemas.microsoft.com/office/drawing/2014/main" id="{0C6082F4-CA6E-6B86-AB95-527B6289A005}"/>
              </a:ext>
            </a:extLst>
          </p:cNvPr>
          <p:cNvSpPr>
            <a:spLocks noRot="1" noChangeArrowheads="1" noTextEdit="1"/>
          </p:cNvSpPr>
          <p:nvPr>
            <p:ph type="sldImg"/>
          </p:nvPr>
        </p:nvSpPr>
        <p:spPr>
          <a:ln/>
        </p:spPr>
      </p:sp>
      <p:sp>
        <p:nvSpPr>
          <p:cNvPr id="962563" name="Rectangle 3">
            <a:extLst>
              <a:ext uri="{FF2B5EF4-FFF2-40B4-BE49-F238E27FC236}">
                <a16:creationId xmlns:a16="http://schemas.microsoft.com/office/drawing/2014/main" id="{BB54F8AF-E628-D3CF-C8A6-BFFC1101626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02CF19B-6BF1-DDAC-1361-A30E7894FA83}"/>
              </a:ext>
            </a:extLst>
          </p:cNvPr>
          <p:cNvSpPr>
            <a:spLocks noGrp="1" noChangeArrowheads="1"/>
          </p:cNvSpPr>
          <p:nvPr>
            <p:ph type="sldNum" sz="quarter" idx="5"/>
          </p:nvPr>
        </p:nvSpPr>
        <p:spPr>
          <a:ln/>
        </p:spPr>
        <p:txBody>
          <a:bodyPr/>
          <a:lstStyle/>
          <a:p>
            <a:fld id="{DDD9A4E9-AE5D-1A45-A592-E1EA077875B1}" type="slidenum">
              <a:rPr lang="en-US" altLang="en-US"/>
              <a:pPr/>
              <a:t>111</a:t>
            </a:fld>
            <a:endParaRPr lang="en-US" altLang="en-US"/>
          </a:p>
        </p:txBody>
      </p:sp>
      <p:sp>
        <p:nvSpPr>
          <p:cNvPr id="995330" name="Rectangle 2">
            <a:extLst>
              <a:ext uri="{FF2B5EF4-FFF2-40B4-BE49-F238E27FC236}">
                <a16:creationId xmlns:a16="http://schemas.microsoft.com/office/drawing/2014/main" id="{6F1E620A-63AB-E97A-875D-87F20759526E}"/>
              </a:ext>
            </a:extLst>
          </p:cNvPr>
          <p:cNvSpPr>
            <a:spLocks noRot="1" noChangeArrowheads="1" noTextEdit="1"/>
          </p:cNvSpPr>
          <p:nvPr>
            <p:ph type="sldImg"/>
          </p:nvPr>
        </p:nvSpPr>
        <p:spPr>
          <a:ln/>
        </p:spPr>
      </p:sp>
      <p:sp>
        <p:nvSpPr>
          <p:cNvPr id="995331" name="Rectangle 3">
            <a:extLst>
              <a:ext uri="{FF2B5EF4-FFF2-40B4-BE49-F238E27FC236}">
                <a16:creationId xmlns:a16="http://schemas.microsoft.com/office/drawing/2014/main" id="{24D37CEE-A1F3-7A9F-F492-1926A6913B1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A4AB06A-7F35-0B05-C05F-6FCFC4878462}"/>
              </a:ext>
            </a:extLst>
          </p:cNvPr>
          <p:cNvSpPr>
            <a:spLocks noGrp="1" noChangeArrowheads="1"/>
          </p:cNvSpPr>
          <p:nvPr>
            <p:ph type="sldNum" sz="quarter" idx="5"/>
          </p:nvPr>
        </p:nvSpPr>
        <p:spPr>
          <a:ln/>
        </p:spPr>
        <p:txBody>
          <a:bodyPr/>
          <a:lstStyle/>
          <a:p>
            <a:fld id="{57502C29-E197-1246-9377-573334F6614E}" type="slidenum">
              <a:rPr lang="en-US" altLang="en-US"/>
              <a:pPr/>
              <a:t>112</a:t>
            </a:fld>
            <a:endParaRPr lang="en-US" altLang="en-US"/>
          </a:p>
        </p:txBody>
      </p:sp>
      <p:sp>
        <p:nvSpPr>
          <p:cNvPr id="964610" name="Rectangle 2">
            <a:extLst>
              <a:ext uri="{FF2B5EF4-FFF2-40B4-BE49-F238E27FC236}">
                <a16:creationId xmlns:a16="http://schemas.microsoft.com/office/drawing/2014/main" id="{1CDFC4BC-B677-F9CE-3986-84631D18F1BF}"/>
              </a:ext>
            </a:extLst>
          </p:cNvPr>
          <p:cNvSpPr>
            <a:spLocks noRot="1" noChangeArrowheads="1" noTextEdit="1"/>
          </p:cNvSpPr>
          <p:nvPr>
            <p:ph type="sldImg"/>
          </p:nvPr>
        </p:nvSpPr>
        <p:spPr>
          <a:ln/>
        </p:spPr>
      </p:sp>
      <p:sp>
        <p:nvSpPr>
          <p:cNvPr id="964611" name="Rectangle 3">
            <a:extLst>
              <a:ext uri="{FF2B5EF4-FFF2-40B4-BE49-F238E27FC236}">
                <a16:creationId xmlns:a16="http://schemas.microsoft.com/office/drawing/2014/main" id="{B19309BC-4AA7-E5FD-8694-776B805936E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A5D4A1-5E71-BE57-7C2C-CFCFFB3C3867}"/>
              </a:ext>
            </a:extLst>
          </p:cNvPr>
          <p:cNvSpPr>
            <a:spLocks noGrp="1" noChangeArrowheads="1"/>
          </p:cNvSpPr>
          <p:nvPr>
            <p:ph type="sldNum" sz="quarter" idx="5"/>
          </p:nvPr>
        </p:nvSpPr>
        <p:spPr>
          <a:ln/>
        </p:spPr>
        <p:txBody>
          <a:bodyPr/>
          <a:lstStyle/>
          <a:p>
            <a:fld id="{54958C68-69DD-A841-A94F-FB5BF9A2C8B9}" type="slidenum">
              <a:rPr lang="en-US" altLang="en-US"/>
              <a:pPr/>
              <a:t>113</a:t>
            </a:fld>
            <a:endParaRPr lang="en-US" altLang="en-US"/>
          </a:p>
        </p:txBody>
      </p:sp>
      <p:sp>
        <p:nvSpPr>
          <p:cNvPr id="965634" name="Rectangle 2">
            <a:extLst>
              <a:ext uri="{FF2B5EF4-FFF2-40B4-BE49-F238E27FC236}">
                <a16:creationId xmlns:a16="http://schemas.microsoft.com/office/drawing/2014/main" id="{2F93CA55-CA05-ABE8-A269-084411BA63D5}"/>
              </a:ext>
            </a:extLst>
          </p:cNvPr>
          <p:cNvSpPr>
            <a:spLocks noRot="1" noChangeArrowheads="1" noTextEdit="1"/>
          </p:cNvSpPr>
          <p:nvPr>
            <p:ph type="sldImg"/>
          </p:nvPr>
        </p:nvSpPr>
        <p:spPr>
          <a:ln/>
        </p:spPr>
      </p:sp>
      <p:sp>
        <p:nvSpPr>
          <p:cNvPr id="965635" name="Rectangle 3">
            <a:extLst>
              <a:ext uri="{FF2B5EF4-FFF2-40B4-BE49-F238E27FC236}">
                <a16:creationId xmlns:a16="http://schemas.microsoft.com/office/drawing/2014/main" id="{45B71372-9644-50F0-3F00-477A0E83B8E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5536587-088D-3A31-61E8-371F70F2A2FD}"/>
              </a:ext>
            </a:extLst>
          </p:cNvPr>
          <p:cNvSpPr>
            <a:spLocks noGrp="1" noChangeArrowheads="1"/>
          </p:cNvSpPr>
          <p:nvPr>
            <p:ph type="sldNum" sz="quarter" idx="5"/>
          </p:nvPr>
        </p:nvSpPr>
        <p:spPr>
          <a:ln/>
        </p:spPr>
        <p:txBody>
          <a:bodyPr/>
          <a:lstStyle/>
          <a:p>
            <a:fld id="{DB6D6F93-479B-E74E-9120-A6CD0EAC3B7B}" type="slidenum">
              <a:rPr lang="en-US" altLang="en-US"/>
              <a:pPr/>
              <a:t>114</a:t>
            </a:fld>
            <a:endParaRPr lang="en-US" altLang="en-US"/>
          </a:p>
        </p:txBody>
      </p:sp>
      <p:sp>
        <p:nvSpPr>
          <p:cNvPr id="966658" name="Rectangle 2">
            <a:extLst>
              <a:ext uri="{FF2B5EF4-FFF2-40B4-BE49-F238E27FC236}">
                <a16:creationId xmlns:a16="http://schemas.microsoft.com/office/drawing/2014/main" id="{B63663BB-D7A5-F460-4142-729D55EE110E}"/>
              </a:ext>
            </a:extLst>
          </p:cNvPr>
          <p:cNvSpPr>
            <a:spLocks noRot="1" noChangeArrowheads="1" noTextEdit="1"/>
          </p:cNvSpPr>
          <p:nvPr>
            <p:ph type="sldImg"/>
          </p:nvPr>
        </p:nvSpPr>
        <p:spPr>
          <a:ln/>
        </p:spPr>
      </p:sp>
      <p:sp>
        <p:nvSpPr>
          <p:cNvPr id="966659" name="Rectangle 3">
            <a:extLst>
              <a:ext uri="{FF2B5EF4-FFF2-40B4-BE49-F238E27FC236}">
                <a16:creationId xmlns:a16="http://schemas.microsoft.com/office/drawing/2014/main" id="{89735DD2-3946-C0DF-8310-EE9FDDFD776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CD4D3F5-A29E-4C67-0D78-496A5AE48EBD}"/>
              </a:ext>
            </a:extLst>
          </p:cNvPr>
          <p:cNvSpPr>
            <a:spLocks noGrp="1" noChangeArrowheads="1"/>
          </p:cNvSpPr>
          <p:nvPr>
            <p:ph type="sldNum" sz="quarter" idx="5"/>
          </p:nvPr>
        </p:nvSpPr>
        <p:spPr>
          <a:ln/>
        </p:spPr>
        <p:txBody>
          <a:bodyPr/>
          <a:lstStyle/>
          <a:p>
            <a:fld id="{761FF415-31A6-BF47-865C-B7D6C7FADB8B}" type="slidenum">
              <a:rPr lang="en-US" altLang="en-US"/>
              <a:pPr/>
              <a:t>115</a:t>
            </a:fld>
            <a:endParaRPr lang="en-US" altLang="en-US"/>
          </a:p>
        </p:txBody>
      </p:sp>
      <p:sp>
        <p:nvSpPr>
          <p:cNvPr id="974850" name="Rectangle 2">
            <a:extLst>
              <a:ext uri="{FF2B5EF4-FFF2-40B4-BE49-F238E27FC236}">
                <a16:creationId xmlns:a16="http://schemas.microsoft.com/office/drawing/2014/main" id="{170FFD89-21BE-2684-2617-6BCE9A82142B}"/>
              </a:ext>
            </a:extLst>
          </p:cNvPr>
          <p:cNvSpPr>
            <a:spLocks noRot="1" noChangeArrowheads="1" noTextEdit="1"/>
          </p:cNvSpPr>
          <p:nvPr>
            <p:ph type="sldImg"/>
          </p:nvPr>
        </p:nvSpPr>
        <p:spPr>
          <a:ln/>
        </p:spPr>
      </p:sp>
      <p:sp>
        <p:nvSpPr>
          <p:cNvPr id="974851" name="Rectangle 3">
            <a:extLst>
              <a:ext uri="{FF2B5EF4-FFF2-40B4-BE49-F238E27FC236}">
                <a16:creationId xmlns:a16="http://schemas.microsoft.com/office/drawing/2014/main" id="{CC3130D3-1B02-2BC1-2F2C-77B08CCFB68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D5B2EBD-9053-1912-B067-1474583B5464}"/>
              </a:ext>
            </a:extLst>
          </p:cNvPr>
          <p:cNvSpPr>
            <a:spLocks noGrp="1" noChangeArrowheads="1"/>
          </p:cNvSpPr>
          <p:nvPr>
            <p:ph type="sldNum" sz="quarter" idx="5"/>
          </p:nvPr>
        </p:nvSpPr>
        <p:spPr>
          <a:ln/>
        </p:spPr>
        <p:txBody>
          <a:bodyPr/>
          <a:lstStyle/>
          <a:p>
            <a:fld id="{08746CC6-EFE7-CC40-B696-2444511939A3}" type="slidenum">
              <a:rPr lang="en-US" altLang="en-US"/>
              <a:pPr/>
              <a:t>116</a:t>
            </a:fld>
            <a:endParaRPr lang="en-US" altLang="en-US"/>
          </a:p>
        </p:txBody>
      </p:sp>
      <p:sp>
        <p:nvSpPr>
          <p:cNvPr id="968706" name="Rectangle 2">
            <a:extLst>
              <a:ext uri="{FF2B5EF4-FFF2-40B4-BE49-F238E27FC236}">
                <a16:creationId xmlns:a16="http://schemas.microsoft.com/office/drawing/2014/main" id="{3F5B7B41-F57F-74D1-173B-BB8A492B70DA}"/>
              </a:ext>
            </a:extLst>
          </p:cNvPr>
          <p:cNvSpPr>
            <a:spLocks noRot="1" noChangeArrowheads="1" noTextEdit="1"/>
          </p:cNvSpPr>
          <p:nvPr>
            <p:ph type="sldImg"/>
          </p:nvPr>
        </p:nvSpPr>
        <p:spPr>
          <a:ln/>
        </p:spPr>
      </p:sp>
      <p:sp>
        <p:nvSpPr>
          <p:cNvPr id="968707" name="Rectangle 3">
            <a:extLst>
              <a:ext uri="{FF2B5EF4-FFF2-40B4-BE49-F238E27FC236}">
                <a16:creationId xmlns:a16="http://schemas.microsoft.com/office/drawing/2014/main" id="{4C66EBB6-FF86-93D1-5452-DE916ECB895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4FAB57E-74F4-FA70-A6E5-1FE65597DEE0}"/>
              </a:ext>
            </a:extLst>
          </p:cNvPr>
          <p:cNvSpPr>
            <a:spLocks noGrp="1" noChangeArrowheads="1"/>
          </p:cNvSpPr>
          <p:nvPr>
            <p:ph type="sldNum" sz="quarter" idx="5"/>
          </p:nvPr>
        </p:nvSpPr>
        <p:spPr>
          <a:ln/>
        </p:spPr>
        <p:txBody>
          <a:bodyPr/>
          <a:lstStyle/>
          <a:p>
            <a:fld id="{E1AC0CD4-5CE6-CE4B-9CB0-CC770464D1D0}" type="slidenum">
              <a:rPr lang="en-US" altLang="en-US"/>
              <a:pPr/>
              <a:t>12</a:t>
            </a:fld>
            <a:endParaRPr lang="en-US" altLang="en-US"/>
          </a:p>
        </p:txBody>
      </p:sp>
      <p:sp>
        <p:nvSpPr>
          <p:cNvPr id="866306" name="Rectangle 2">
            <a:extLst>
              <a:ext uri="{FF2B5EF4-FFF2-40B4-BE49-F238E27FC236}">
                <a16:creationId xmlns:a16="http://schemas.microsoft.com/office/drawing/2014/main" id="{3A628533-3DD4-32FC-649C-397C46B31F14}"/>
              </a:ext>
            </a:extLst>
          </p:cNvPr>
          <p:cNvSpPr>
            <a:spLocks noRot="1" noChangeArrowheads="1" noTextEdit="1"/>
          </p:cNvSpPr>
          <p:nvPr>
            <p:ph type="sldImg"/>
          </p:nvPr>
        </p:nvSpPr>
        <p:spPr>
          <a:ln/>
        </p:spPr>
      </p:sp>
      <p:sp>
        <p:nvSpPr>
          <p:cNvPr id="866307" name="Rectangle 3">
            <a:extLst>
              <a:ext uri="{FF2B5EF4-FFF2-40B4-BE49-F238E27FC236}">
                <a16:creationId xmlns:a16="http://schemas.microsoft.com/office/drawing/2014/main" id="{4E335107-DFE0-95BF-207E-7ED54A64306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C978849-D3FE-A6D1-C2C1-A661A1E76B90}"/>
              </a:ext>
            </a:extLst>
          </p:cNvPr>
          <p:cNvSpPr>
            <a:spLocks noGrp="1" noChangeArrowheads="1"/>
          </p:cNvSpPr>
          <p:nvPr>
            <p:ph type="sldNum" sz="quarter" idx="5"/>
          </p:nvPr>
        </p:nvSpPr>
        <p:spPr>
          <a:ln/>
        </p:spPr>
        <p:txBody>
          <a:bodyPr/>
          <a:lstStyle/>
          <a:p>
            <a:fld id="{947F2A9F-0839-D44F-9258-D4A14B07E363}" type="slidenum">
              <a:rPr lang="en-US" altLang="en-US"/>
              <a:pPr/>
              <a:t>13</a:t>
            </a:fld>
            <a:endParaRPr lang="en-US" altLang="en-US"/>
          </a:p>
        </p:txBody>
      </p:sp>
      <p:sp>
        <p:nvSpPr>
          <p:cNvPr id="867330" name="Rectangle 2">
            <a:extLst>
              <a:ext uri="{FF2B5EF4-FFF2-40B4-BE49-F238E27FC236}">
                <a16:creationId xmlns:a16="http://schemas.microsoft.com/office/drawing/2014/main" id="{FA636132-8F1F-2541-FC93-90348A3ED320}"/>
              </a:ext>
            </a:extLst>
          </p:cNvPr>
          <p:cNvSpPr>
            <a:spLocks noRot="1" noChangeArrowheads="1" noTextEdit="1"/>
          </p:cNvSpPr>
          <p:nvPr>
            <p:ph type="sldImg"/>
          </p:nvPr>
        </p:nvSpPr>
        <p:spPr>
          <a:ln/>
        </p:spPr>
      </p:sp>
      <p:sp>
        <p:nvSpPr>
          <p:cNvPr id="867331" name="Rectangle 3">
            <a:extLst>
              <a:ext uri="{FF2B5EF4-FFF2-40B4-BE49-F238E27FC236}">
                <a16:creationId xmlns:a16="http://schemas.microsoft.com/office/drawing/2014/main" id="{6137AEF3-3FB4-C8CC-5626-049CC735759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4E0A458-3965-0A40-55F5-9227413DC843}"/>
              </a:ext>
            </a:extLst>
          </p:cNvPr>
          <p:cNvSpPr>
            <a:spLocks noGrp="1" noChangeArrowheads="1"/>
          </p:cNvSpPr>
          <p:nvPr>
            <p:ph type="sldNum" sz="quarter" idx="5"/>
          </p:nvPr>
        </p:nvSpPr>
        <p:spPr>
          <a:ln/>
        </p:spPr>
        <p:txBody>
          <a:bodyPr/>
          <a:lstStyle/>
          <a:p>
            <a:fld id="{8C4CB6DF-46F0-6A4C-87AB-4B33D350E54F}" type="slidenum">
              <a:rPr lang="en-US" altLang="en-US"/>
              <a:pPr/>
              <a:t>14</a:t>
            </a:fld>
            <a:endParaRPr lang="en-US" altLang="en-US"/>
          </a:p>
        </p:txBody>
      </p:sp>
      <p:sp>
        <p:nvSpPr>
          <p:cNvPr id="868354" name="Rectangle 2">
            <a:extLst>
              <a:ext uri="{FF2B5EF4-FFF2-40B4-BE49-F238E27FC236}">
                <a16:creationId xmlns:a16="http://schemas.microsoft.com/office/drawing/2014/main" id="{BF57AA72-528E-62C4-9C8B-E5DB027B4220}"/>
              </a:ext>
            </a:extLst>
          </p:cNvPr>
          <p:cNvSpPr>
            <a:spLocks noRot="1" noChangeArrowheads="1" noTextEdit="1"/>
          </p:cNvSpPr>
          <p:nvPr>
            <p:ph type="sldImg"/>
          </p:nvPr>
        </p:nvSpPr>
        <p:spPr>
          <a:ln/>
        </p:spPr>
      </p:sp>
      <p:sp>
        <p:nvSpPr>
          <p:cNvPr id="868355" name="Rectangle 3">
            <a:extLst>
              <a:ext uri="{FF2B5EF4-FFF2-40B4-BE49-F238E27FC236}">
                <a16:creationId xmlns:a16="http://schemas.microsoft.com/office/drawing/2014/main" id="{07763E8F-6323-735F-980A-47FA9CA7194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5E5EF0A-9B92-1C7C-6E37-06EDA8D56E54}"/>
              </a:ext>
            </a:extLst>
          </p:cNvPr>
          <p:cNvSpPr>
            <a:spLocks noGrp="1" noChangeArrowheads="1"/>
          </p:cNvSpPr>
          <p:nvPr>
            <p:ph type="sldNum" sz="quarter" idx="5"/>
          </p:nvPr>
        </p:nvSpPr>
        <p:spPr>
          <a:ln/>
        </p:spPr>
        <p:txBody>
          <a:bodyPr/>
          <a:lstStyle/>
          <a:p>
            <a:fld id="{E67852BE-2CD4-BE40-8806-1E8704CECB3A}" type="slidenum">
              <a:rPr lang="en-US" altLang="en-US"/>
              <a:pPr/>
              <a:t>15</a:t>
            </a:fld>
            <a:endParaRPr lang="en-US" altLang="en-US"/>
          </a:p>
        </p:txBody>
      </p:sp>
      <p:sp>
        <p:nvSpPr>
          <p:cNvPr id="869378" name="Rectangle 2">
            <a:extLst>
              <a:ext uri="{FF2B5EF4-FFF2-40B4-BE49-F238E27FC236}">
                <a16:creationId xmlns:a16="http://schemas.microsoft.com/office/drawing/2014/main" id="{EAF864A7-3E30-82C6-8066-E00AC0338877}"/>
              </a:ext>
            </a:extLst>
          </p:cNvPr>
          <p:cNvSpPr>
            <a:spLocks noRot="1" noChangeArrowheads="1" noTextEdit="1"/>
          </p:cNvSpPr>
          <p:nvPr>
            <p:ph type="sldImg"/>
          </p:nvPr>
        </p:nvSpPr>
        <p:spPr>
          <a:ln/>
        </p:spPr>
      </p:sp>
      <p:sp>
        <p:nvSpPr>
          <p:cNvPr id="869379" name="Rectangle 3">
            <a:extLst>
              <a:ext uri="{FF2B5EF4-FFF2-40B4-BE49-F238E27FC236}">
                <a16:creationId xmlns:a16="http://schemas.microsoft.com/office/drawing/2014/main" id="{45DA38A7-9572-BC08-A95D-BBDF97F066C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E5251ED-F596-17F4-C7A0-C56BE60FD4D2}"/>
              </a:ext>
            </a:extLst>
          </p:cNvPr>
          <p:cNvSpPr>
            <a:spLocks noGrp="1" noChangeArrowheads="1"/>
          </p:cNvSpPr>
          <p:nvPr>
            <p:ph type="sldNum" sz="quarter" idx="5"/>
          </p:nvPr>
        </p:nvSpPr>
        <p:spPr>
          <a:ln/>
        </p:spPr>
        <p:txBody>
          <a:bodyPr/>
          <a:lstStyle/>
          <a:p>
            <a:fld id="{7AFC2A25-233A-CA4A-A8D8-0781F0C2F146}" type="slidenum">
              <a:rPr lang="en-US" altLang="en-US"/>
              <a:pPr/>
              <a:t>16</a:t>
            </a:fld>
            <a:endParaRPr lang="en-US" altLang="en-US"/>
          </a:p>
        </p:txBody>
      </p:sp>
      <p:sp>
        <p:nvSpPr>
          <p:cNvPr id="870402" name="Rectangle 2">
            <a:extLst>
              <a:ext uri="{FF2B5EF4-FFF2-40B4-BE49-F238E27FC236}">
                <a16:creationId xmlns:a16="http://schemas.microsoft.com/office/drawing/2014/main" id="{97685D56-3166-E976-2336-3EDA928A405F}"/>
              </a:ext>
            </a:extLst>
          </p:cNvPr>
          <p:cNvSpPr>
            <a:spLocks noRot="1" noChangeArrowheads="1" noTextEdit="1"/>
          </p:cNvSpPr>
          <p:nvPr>
            <p:ph type="sldImg"/>
          </p:nvPr>
        </p:nvSpPr>
        <p:spPr>
          <a:ln/>
        </p:spPr>
      </p:sp>
      <p:sp>
        <p:nvSpPr>
          <p:cNvPr id="870403" name="Rectangle 3">
            <a:extLst>
              <a:ext uri="{FF2B5EF4-FFF2-40B4-BE49-F238E27FC236}">
                <a16:creationId xmlns:a16="http://schemas.microsoft.com/office/drawing/2014/main" id="{7F3D8FB5-4ABA-C889-D866-3981EBB6AD0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14F34BD-E0A8-DAB8-D8CF-75212CEB71B6}"/>
              </a:ext>
            </a:extLst>
          </p:cNvPr>
          <p:cNvSpPr>
            <a:spLocks noGrp="1" noChangeArrowheads="1"/>
          </p:cNvSpPr>
          <p:nvPr>
            <p:ph type="sldNum" sz="quarter" idx="5"/>
          </p:nvPr>
        </p:nvSpPr>
        <p:spPr>
          <a:ln/>
        </p:spPr>
        <p:txBody>
          <a:bodyPr/>
          <a:lstStyle/>
          <a:p>
            <a:fld id="{3CE4F1B8-C450-FC4C-9AAB-1FAF9B3302AD}" type="slidenum">
              <a:rPr lang="en-US" altLang="en-US"/>
              <a:pPr/>
              <a:t>17</a:t>
            </a:fld>
            <a:endParaRPr lang="en-US" altLang="en-US"/>
          </a:p>
        </p:txBody>
      </p:sp>
      <p:sp>
        <p:nvSpPr>
          <p:cNvPr id="871426" name="Rectangle 2">
            <a:extLst>
              <a:ext uri="{FF2B5EF4-FFF2-40B4-BE49-F238E27FC236}">
                <a16:creationId xmlns:a16="http://schemas.microsoft.com/office/drawing/2014/main" id="{4429AB59-31BA-B440-0C03-391E502B5855}"/>
              </a:ext>
            </a:extLst>
          </p:cNvPr>
          <p:cNvSpPr>
            <a:spLocks noRot="1" noChangeArrowheads="1" noTextEdit="1"/>
          </p:cNvSpPr>
          <p:nvPr>
            <p:ph type="sldImg"/>
          </p:nvPr>
        </p:nvSpPr>
        <p:spPr>
          <a:ln/>
        </p:spPr>
      </p:sp>
      <p:sp>
        <p:nvSpPr>
          <p:cNvPr id="871427" name="Rectangle 3">
            <a:extLst>
              <a:ext uri="{FF2B5EF4-FFF2-40B4-BE49-F238E27FC236}">
                <a16:creationId xmlns:a16="http://schemas.microsoft.com/office/drawing/2014/main" id="{30048432-B06A-5BBC-C735-059A2B32C51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29F101E-A990-1DDA-B207-8D2CE150CD78}"/>
              </a:ext>
            </a:extLst>
          </p:cNvPr>
          <p:cNvSpPr>
            <a:spLocks noGrp="1" noChangeArrowheads="1"/>
          </p:cNvSpPr>
          <p:nvPr>
            <p:ph type="sldNum" sz="quarter" idx="5"/>
          </p:nvPr>
        </p:nvSpPr>
        <p:spPr>
          <a:ln/>
        </p:spPr>
        <p:txBody>
          <a:bodyPr/>
          <a:lstStyle/>
          <a:p>
            <a:fld id="{BF43FEA3-E65A-2D47-97F9-F83FA5EC8C6A}" type="slidenum">
              <a:rPr lang="en-US" altLang="en-US"/>
              <a:pPr/>
              <a:t>18</a:t>
            </a:fld>
            <a:endParaRPr lang="en-US" altLang="en-US"/>
          </a:p>
        </p:txBody>
      </p:sp>
      <p:sp>
        <p:nvSpPr>
          <p:cNvPr id="872450" name="Rectangle 2">
            <a:extLst>
              <a:ext uri="{FF2B5EF4-FFF2-40B4-BE49-F238E27FC236}">
                <a16:creationId xmlns:a16="http://schemas.microsoft.com/office/drawing/2014/main" id="{FA40EFD9-029F-7B11-78CF-62B4C475D502}"/>
              </a:ext>
            </a:extLst>
          </p:cNvPr>
          <p:cNvSpPr>
            <a:spLocks noRot="1" noChangeArrowheads="1" noTextEdit="1"/>
          </p:cNvSpPr>
          <p:nvPr>
            <p:ph type="sldImg"/>
          </p:nvPr>
        </p:nvSpPr>
        <p:spPr>
          <a:ln/>
        </p:spPr>
      </p:sp>
      <p:sp>
        <p:nvSpPr>
          <p:cNvPr id="872451" name="Rectangle 3">
            <a:extLst>
              <a:ext uri="{FF2B5EF4-FFF2-40B4-BE49-F238E27FC236}">
                <a16:creationId xmlns:a16="http://schemas.microsoft.com/office/drawing/2014/main" id="{6F94A1EB-4327-A8E9-4EE6-C21C2ADC868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CEDEBC5-5372-5DEC-3E67-FBFDBE918CAD}"/>
              </a:ext>
            </a:extLst>
          </p:cNvPr>
          <p:cNvSpPr>
            <a:spLocks noGrp="1" noChangeArrowheads="1"/>
          </p:cNvSpPr>
          <p:nvPr>
            <p:ph type="sldNum" sz="quarter" idx="5"/>
          </p:nvPr>
        </p:nvSpPr>
        <p:spPr>
          <a:ln/>
        </p:spPr>
        <p:txBody>
          <a:bodyPr/>
          <a:lstStyle/>
          <a:p>
            <a:fld id="{1BEA1635-77BF-2B4F-9E9B-405E93352D45}" type="slidenum">
              <a:rPr lang="en-US" altLang="en-US"/>
              <a:pPr/>
              <a:t>19</a:t>
            </a:fld>
            <a:endParaRPr lang="en-US" altLang="en-US"/>
          </a:p>
        </p:txBody>
      </p:sp>
      <p:sp>
        <p:nvSpPr>
          <p:cNvPr id="873474" name="Rectangle 2">
            <a:extLst>
              <a:ext uri="{FF2B5EF4-FFF2-40B4-BE49-F238E27FC236}">
                <a16:creationId xmlns:a16="http://schemas.microsoft.com/office/drawing/2014/main" id="{7F4FDE2F-8880-90AD-A227-0CB0EE278EBD}"/>
              </a:ext>
            </a:extLst>
          </p:cNvPr>
          <p:cNvSpPr>
            <a:spLocks noRot="1" noChangeArrowheads="1" noTextEdit="1"/>
          </p:cNvSpPr>
          <p:nvPr>
            <p:ph type="sldImg"/>
          </p:nvPr>
        </p:nvSpPr>
        <p:spPr>
          <a:ln/>
        </p:spPr>
      </p:sp>
      <p:sp>
        <p:nvSpPr>
          <p:cNvPr id="873475" name="Rectangle 3">
            <a:extLst>
              <a:ext uri="{FF2B5EF4-FFF2-40B4-BE49-F238E27FC236}">
                <a16:creationId xmlns:a16="http://schemas.microsoft.com/office/drawing/2014/main" id="{C115E903-8C68-3051-9253-7CC6102DA2D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85336CD-8F54-0661-5617-32892BF1CB44}"/>
              </a:ext>
            </a:extLst>
          </p:cNvPr>
          <p:cNvSpPr>
            <a:spLocks noGrp="1" noChangeArrowheads="1"/>
          </p:cNvSpPr>
          <p:nvPr>
            <p:ph type="sldNum" sz="quarter" idx="5"/>
          </p:nvPr>
        </p:nvSpPr>
        <p:spPr>
          <a:ln/>
        </p:spPr>
        <p:txBody>
          <a:bodyPr/>
          <a:lstStyle/>
          <a:p>
            <a:fld id="{41F2C2E1-B67A-8C4D-A379-D6FB707A391B}" type="slidenum">
              <a:rPr lang="en-US" altLang="en-US"/>
              <a:pPr/>
              <a:t>2</a:t>
            </a:fld>
            <a:endParaRPr lang="en-US" altLang="en-US"/>
          </a:p>
        </p:txBody>
      </p:sp>
      <p:sp>
        <p:nvSpPr>
          <p:cNvPr id="856066" name="Rectangle 2">
            <a:extLst>
              <a:ext uri="{FF2B5EF4-FFF2-40B4-BE49-F238E27FC236}">
                <a16:creationId xmlns:a16="http://schemas.microsoft.com/office/drawing/2014/main" id="{F00D2AB4-93C6-E285-7BAC-07C305125EA4}"/>
              </a:ext>
            </a:extLst>
          </p:cNvPr>
          <p:cNvSpPr>
            <a:spLocks noRot="1" noChangeArrowheads="1" noTextEdit="1"/>
          </p:cNvSpPr>
          <p:nvPr>
            <p:ph type="sldImg"/>
          </p:nvPr>
        </p:nvSpPr>
        <p:spPr>
          <a:ln/>
        </p:spPr>
      </p:sp>
      <p:sp>
        <p:nvSpPr>
          <p:cNvPr id="856067" name="Rectangle 3">
            <a:extLst>
              <a:ext uri="{FF2B5EF4-FFF2-40B4-BE49-F238E27FC236}">
                <a16:creationId xmlns:a16="http://schemas.microsoft.com/office/drawing/2014/main" id="{FF17660D-09A7-044C-94F0-22FE441DD71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F8FB8CB-E14B-20F9-5C4D-E966F46FB2BE}"/>
              </a:ext>
            </a:extLst>
          </p:cNvPr>
          <p:cNvSpPr>
            <a:spLocks noGrp="1" noChangeArrowheads="1"/>
          </p:cNvSpPr>
          <p:nvPr>
            <p:ph type="sldNum" sz="quarter" idx="5"/>
          </p:nvPr>
        </p:nvSpPr>
        <p:spPr>
          <a:ln/>
        </p:spPr>
        <p:txBody>
          <a:bodyPr/>
          <a:lstStyle/>
          <a:p>
            <a:fld id="{650D3ED1-3961-0245-BDDF-B7B124AFCD3F}" type="slidenum">
              <a:rPr lang="en-US" altLang="en-US"/>
              <a:pPr/>
              <a:t>20</a:t>
            </a:fld>
            <a:endParaRPr lang="en-US" altLang="en-US"/>
          </a:p>
        </p:txBody>
      </p:sp>
      <p:sp>
        <p:nvSpPr>
          <p:cNvPr id="874498" name="Rectangle 2">
            <a:extLst>
              <a:ext uri="{FF2B5EF4-FFF2-40B4-BE49-F238E27FC236}">
                <a16:creationId xmlns:a16="http://schemas.microsoft.com/office/drawing/2014/main" id="{3947D4E2-E319-1BC5-6D87-AD48D8825983}"/>
              </a:ext>
            </a:extLst>
          </p:cNvPr>
          <p:cNvSpPr>
            <a:spLocks noRot="1" noChangeArrowheads="1" noTextEdit="1"/>
          </p:cNvSpPr>
          <p:nvPr>
            <p:ph type="sldImg"/>
          </p:nvPr>
        </p:nvSpPr>
        <p:spPr>
          <a:ln/>
        </p:spPr>
      </p:sp>
      <p:sp>
        <p:nvSpPr>
          <p:cNvPr id="874499" name="Rectangle 3">
            <a:extLst>
              <a:ext uri="{FF2B5EF4-FFF2-40B4-BE49-F238E27FC236}">
                <a16:creationId xmlns:a16="http://schemas.microsoft.com/office/drawing/2014/main" id="{E3A829F2-0AD4-E08C-D088-92C1ACA90F2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1ADC3FC-9A30-5E7E-D198-2D2209E1D8C9}"/>
              </a:ext>
            </a:extLst>
          </p:cNvPr>
          <p:cNvSpPr>
            <a:spLocks noGrp="1" noChangeArrowheads="1"/>
          </p:cNvSpPr>
          <p:nvPr>
            <p:ph type="sldNum" sz="quarter" idx="5"/>
          </p:nvPr>
        </p:nvSpPr>
        <p:spPr>
          <a:ln/>
        </p:spPr>
        <p:txBody>
          <a:bodyPr/>
          <a:lstStyle/>
          <a:p>
            <a:fld id="{E43C5B83-B231-2A41-BF77-B686FDD53EF5}" type="slidenum">
              <a:rPr lang="en-US" altLang="en-US"/>
              <a:pPr/>
              <a:t>21</a:t>
            </a:fld>
            <a:endParaRPr lang="en-US" altLang="en-US"/>
          </a:p>
        </p:txBody>
      </p:sp>
      <p:sp>
        <p:nvSpPr>
          <p:cNvPr id="875522" name="Rectangle 2">
            <a:extLst>
              <a:ext uri="{FF2B5EF4-FFF2-40B4-BE49-F238E27FC236}">
                <a16:creationId xmlns:a16="http://schemas.microsoft.com/office/drawing/2014/main" id="{5F019F5D-6EA1-AF54-1A06-62B7CB857B15}"/>
              </a:ext>
            </a:extLst>
          </p:cNvPr>
          <p:cNvSpPr>
            <a:spLocks noRot="1" noChangeArrowheads="1" noTextEdit="1"/>
          </p:cNvSpPr>
          <p:nvPr>
            <p:ph type="sldImg"/>
          </p:nvPr>
        </p:nvSpPr>
        <p:spPr>
          <a:ln/>
        </p:spPr>
      </p:sp>
      <p:sp>
        <p:nvSpPr>
          <p:cNvPr id="875523" name="Rectangle 3">
            <a:extLst>
              <a:ext uri="{FF2B5EF4-FFF2-40B4-BE49-F238E27FC236}">
                <a16:creationId xmlns:a16="http://schemas.microsoft.com/office/drawing/2014/main" id="{902FB7EF-3FD0-1576-F938-1332FE490DB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DECD899-9DFA-F653-1541-33B53ED05B78}"/>
              </a:ext>
            </a:extLst>
          </p:cNvPr>
          <p:cNvSpPr>
            <a:spLocks noGrp="1" noChangeArrowheads="1"/>
          </p:cNvSpPr>
          <p:nvPr>
            <p:ph type="sldNum" sz="quarter" idx="5"/>
          </p:nvPr>
        </p:nvSpPr>
        <p:spPr>
          <a:ln/>
        </p:spPr>
        <p:txBody>
          <a:bodyPr/>
          <a:lstStyle/>
          <a:p>
            <a:fld id="{73057AE4-B8A5-D843-9BB5-BB2E51215020}" type="slidenum">
              <a:rPr lang="en-US" altLang="en-US"/>
              <a:pPr/>
              <a:t>22</a:t>
            </a:fld>
            <a:endParaRPr lang="en-US" altLang="en-US"/>
          </a:p>
        </p:txBody>
      </p:sp>
      <p:sp>
        <p:nvSpPr>
          <p:cNvPr id="876546" name="Rectangle 2">
            <a:extLst>
              <a:ext uri="{FF2B5EF4-FFF2-40B4-BE49-F238E27FC236}">
                <a16:creationId xmlns:a16="http://schemas.microsoft.com/office/drawing/2014/main" id="{74E762C3-315F-230F-9B2A-FB7414D7AC3B}"/>
              </a:ext>
            </a:extLst>
          </p:cNvPr>
          <p:cNvSpPr>
            <a:spLocks noRot="1" noChangeArrowheads="1" noTextEdit="1"/>
          </p:cNvSpPr>
          <p:nvPr>
            <p:ph type="sldImg"/>
          </p:nvPr>
        </p:nvSpPr>
        <p:spPr>
          <a:ln/>
        </p:spPr>
      </p:sp>
      <p:sp>
        <p:nvSpPr>
          <p:cNvPr id="876547" name="Rectangle 3">
            <a:extLst>
              <a:ext uri="{FF2B5EF4-FFF2-40B4-BE49-F238E27FC236}">
                <a16:creationId xmlns:a16="http://schemas.microsoft.com/office/drawing/2014/main" id="{B870D3C5-DB56-12C6-7540-1D2348094C5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5A2DC0-64F0-8B23-9035-CF9AFCD7BE27}"/>
              </a:ext>
            </a:extLst>
          </p:cNvPr>
          <p:cNvSpPr>
            <a:spLocks noGrp="1" noChangeArrowheads="1"/>
          </p:cNvSpPr>
          <p:nvPr>
            <p:ph type="sldNum" sz="quarter" idx="5"/>
          </p:nvPr>
        </p:nvSpPr>
        <p:spPr>
          <a:ln/>
        </p:spPr>
        <p:txBody>
          <a:bodyPr/>
          <a:lstStyle/>
          <a:p>
            <a:fld id="{E8680A89-EC64-3645-9967-09D790069CBB}" type="slidenum">
              <a:rPr lang="en-US" altLang="en-US"/>
              <a:pPr/>
              <a:t>23</a:t>
            </a:fld>
            <a:endParaRPr lang="en-US" altLang="en-US"/>
          </a:p>
        </p:txBody>
      </p:sp>
      <p:sp>
        <p:nvSpPr>
          <p:cNvPr id="877570" name="Rectangle 2">
            <a:extLst>
              <a:ext uri="{FF2B5EF4-FFF2-40B4-BE49-F238E27FC236}">
                <a16:creationId xmlns:a16="http://schemas.microsoft.com/office/drawing/2014/main" id="{E7975555-C5D3-56C9-2C81-A262386C6DBC}"/>
              </a:ext>
            </a:extLst>
          </p:cNvPr>
          <p:cNvSpPr>
            <a:spLocks noRot="1" noChangeArrowheads="1" noTextEdit="1"/>
          </p:cNvSpPr>
          <p:nvPr>
            <p:ph type="sldImg"/>
          </p:nvPr>
        </p:nvSpPr>
        <p:spPr>
          <a:ln/>
        </p:spPr>
      </p:sp>
      <p:sp>
        <p:nvSpPr>
          <p:cNvPr id="877571" name="Rectangle 3">
            <a:extLst>
              <a:ext uri="{FF2B5EF4-FFF2-40B4-BE49-F238E27FC236}">
                <a16:creationId xmlns:a16="http://schemas.microsoft.com/office/drawing/2014/main" id="{E9E2DC95-6797-E05F-4B5C-A1996B65819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EDBC888-D059-0A22-28A7-3AFCD47AD646}"/>
              </a:ext>
            </a:extLst>
          </p:cNvPr>
          <p:cNvSpPr>
            <a:spLocks noGrp="1" noChangeArrowheads="1"/>
          </p:cNvSpPr>
          <p:nvPr>
            <p:ph type="sldNum" sz="quarter" idx="5"/>
          </p:nvPr>
        </p:nvSpPr>
        <p:spPr>
          <a:ln/>
        </p:spPr>
        <p:txBody>
          <a:bodyPr/>
          <a:lstStyle/>
          <a:p>
            <a:fld id="{39DD7598-C8C3-9040-BD5D-DE09FB957D91}" type="slidenum">
              <a:rPr lang="en-US" altLang="en-US"/>
              <a:pPr/>
              <a:t>24</a:t>
            </a:fld>
            <a:endParaRPr lang="en-US" altLang="en-US"/>
          </a:p>
        </p:txBody>
      </p:sp>
      <p:sp>
        <p:nvSpPr>
          <p:cNvPr id="878594" name="Rectangle 2">
            <a:extLst>
              <a:ext uri="{FF2B5EF4-FFF2-40B4-BE49-F238E27FC236}">
                <a16:creationId xmlns:a16="http://schemas.microsoft.com/office/drawing/2014/main" id="{1AEEA33E-4897-792E-31FA-566BA87C64A1}"/>
              </a:ext>
            </a:extLst>
          </p:cNvPr>
          <p:cNvSpPr>
            <a:spLocks noRot="1" noChangeArrowheads="1" noTextEdit="1"/>
          </p:cNvSpPr>
          <p:nvPr>
            <p:ph type="sldImg"/>
          </p:nvPr>
        </p:nvSpPr>
        <p:spPr>
          <a:ln/>
        </p:spPr>
      </p:sp>
      <p:sp>
        <p:nvSpPr>
          <p:cNvPr id="878595" name="Rectangle 3">
            <a:extLst>
              <a:ext uri="{FF2B5EF4-FFF2-40B4-BE49-F238E27FC236}">
                <a16:creationId xmlns:a16="http://schemas.microsoft.com/office/drawing/2014/main" id="{E8F14B05-E749-DB2A-2CAE-2AAF379C01E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1224DBE-B65E-1C6A-7E2B-1FB525099002}"/>
              </a:ext>
            </a:extLst>
          </p:cNvPr>
          <p:cNvSpPr>
            <a:spLocks noGrp="1" noChangeArrowheads="1"/>
          </p:cNvSpPr>
          <p:nvPr>
            <p:ph type="sldNum" sz="quarter" idx="5"/>
          </p:nvPr>
        </p:nvSpPr>
        <p:spPr>
          <a:ln/>
        </p:spPr>
        <p:txBody>
          <a:bodyPr/>
          <a:lstStyle/>
          <a:p>
            <a:fld id="{392650FE-8EBA-DC43-9372-5C06CC590508}" type="slidenum">
              <a:rPr lang="en-US" altLang="en-US"/>
              <a:pPr/>
              <a:t>25</a:t>
            </a:fld>
            <a:endParaRPr lang="en-US" altLang="en-US"/>
          </a:p>
        </p:txBody>
      </p:sp>
      <p:sp>
        <p:nvSpPr>
          <p:cNvPr id="879618" name="Rectangle 2">
            <a:extLst>
              <a:ext uri="{FF2B5EF4-FFF2-40B4-BE49-F238E27FC236}">
                <a16:creationId xmlns:a16="http://schemas.microsoft.com/office/drawing/2014/main" id="{1FA32B84-F0FA-969F-8AD7-14EE91E5C055}"/>
              </a:ext>
            </a:extLst>
          </p:cNvPr>
          <p:cNvSpPr>
            <a:spLocks noRot="1" noChangeArrowheads="1" noTextEdit="1"/>
          </p:cNvSpPr>
          <p:nvPr>
            <p:ph type="sldImg"/>
          </p:nvPr>
        </p:nvSpPr>
        <p:spPr>
          <a:ln/>
        </p:spPr>
      </p:sp>
      <p:sp>
        <p:nvSpPr>
          <p:cNvPr id="879619" name="Rectangle 3">
            <a:extLst>
              <a:ext uri="{FF2B5EF4-FFF2-40B4-BE49-F238E27FC236}">
                <a16:creationId xmlns:a16="http://schemas.microsoft.com/office/drawing/2014/main" id="{A4AD6D97-EFAD-60AA-562C-A3A68B249A2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7CD7D90-BBB7-25A4-8B89-BFE04F0F8C84}"/>
              </a:ext>
            </a:extLst>
          </p:cNvPr>
          <p:cNvSpPr>
            <a:spLocks noGrp="1" noChangeArrowheads="1"/>
          </p:cNvSpPr>
          <p:nvPr>
            <p:ph type="sldNum" sz="quarter" idx="5"/>
          </p:nvPr>
        </p:nvSpPr>
        <p:spPr>
          <a:ln/>
        </p:spPr>
        <p:txBody>
          <a:bodyPr/>
          <a:lstStyle/>
          <a:p>
            <a:fld id="{5CEB5EEF-C6DD-9842-95AC-DD4DFFBEE3B0}" type="slidenum">
              <a:rPr lang="en-US" altLang="en-US"/>
              <a:pPr/>
              <a:t>26</a:t>
            </a:fld>
            <a:endParaRPr lang="en-US" altLang="en-US"/>
          </a:p>
        </p:txBody>
      </p:sp>
      <p:sp>
        <p:nvSpPr>
          <p:cNvPr id="880642" name="Rectangle 2">
            <a:extLst>
              <a:ext uri="{FF2B5EF4-FFF2-40B4-BE49-F238E27FC236}">
                <a16:creationId xmlns:a16="http://schemas.microsoft.com/office/drawing/2014/main" id="{FC7013FC-44E7-D4A8-8794-7D2AACC1928A}"/>
              </a:ext>
            </a:extLst>
          </p:cNvPr>
          <p:cNvSpPr>
            <a:spLocks noRot="1" noChangeArrowheads="1" noTextEdit="1"/>
          </p:cNvSpPr>
          <p:nvPr>
            <p:ph type="sldImg"/>
          </p:nvPr>
        </p:nvSpPr>
        <p:spPr>
          <a:ln/>
        </p:spPr>
      </p:sp>
      <p:sp>
        <p:nvSpPr>
          <p:cNvPr id="880643" name="Rectangle 3">
            <a:extLst>
              <a:ext uri="{FF2B5EF4-FFF2-40B4-BE49-F238E27FC236}">
                <a16:creationId xmlns:a16="http://schemas.microsoft.com/office/drawing/2014/main" id="{0C4D06EC-0069-B719-F080-2A2DB05B70C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A7030A5-3E08-284F-D8AE-E289E5D23710}"/>
              </a:ext>
            </a:extLst>
          </p:cNvPr>
          <p:cNvSpPr>
            <a:spLocks noGrp="1" noChangeArrowheads="1"/>
          </p:cNvSpPr>
          <p:nvPr>
            <p:ph type="sldNum" sz="quarter" idx="5"/>
          </p:nvPr>
        </p:nvSpPr>
        <p:spPr>
          <a:ln/>
        </p:spPr>
        <p:txBody>
          <a:bodyPr/>
          <a:lstStyle/>
          <a:p>
            <a:fld id="{8395F8DD-64D6-4C4C-B345-7CB3495DEC7C}" type="slidenum">
              <a:rPr lang="en-US" altLang="en-US"/>
              <a:pPr/>
              <a:t>27</a:t>
            </a:fld>
            <a:endParaRPr lang="en-US" altLang="en-US"/>
          </a:p>
        </p:txBody>
      </p:sp>
      <p:sp>
        <p:nvSpPr>
          <p:cNvPr id="881666" name="Rectangle 2">
            <a:extLst>
              <a:ext uri="{FF2B5EF4-FFF2-40B4-BE49-F238E27FC236}">
                <a16:creationId xmlns:a16="http://schemas.microsoft.com/office/drawing/2014/main" id="{F1C87FCC-6C6A-E9A8-3D12-8AD131A060C6}"/>
              </a:ext>
            </a:extLst>
          </p:cNvPr>
          <p:cNvSpPr>
            <a:spLocks noRot="1" noChangeArrowheads="1" noTextEdit="1"/>
          </p:cNvSpPr>
          <p:nvPr>
            <p:ph type="sldImg"/>
          </p:nvPr>
        </p:nvSpPr>
        <p:spPr>
          <a:ln/>
        </p:spPr>
      </p:sp>
      <p:sp>
        <p:nvSpPr>
          <p:cNvPr id="881667" name="Rectangle 3">
            <a:extLst>
              <a:ext uri="{FF2B5EF4-FFF2-40B4-BE49-F238E27FC236}">
                <a16:creationId xmlns:a16="http://schemas.microsoft.com/office/drawing/2014/main" id="{85E1850D-3CA0-7481-E0AB-3332A5E3AD6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CA618C-AE6D-E9EC-8EB7-72055106FDE1}"/>
              </a:ext>
            </a:extLst>
          </p:cNvPr>
          <p:cNvSpPr>
            <a:spLocks noGrp="1" noChangeArrowheads="1"/>
          </p:cNvSpPr>
          <p:nvPr>
            <p:ph type="sldNum" sz="quarter" idx="5"/>
          </p:nvPr>
        </p:nvSpPr>
        <p:spPr>
          <a:ln/>
        </p:spPr>
        <p:txBody>
          <a:bodyPr/>
          <a:lstStyle/>
          <a:p>
            <a:fld id="{E9CD09B3-305B-384A-BDCF-AD1A739314F1}" type="slidenum">
              <a:rPr lang="en-US" altLang="en-US"/>
              <a:pPr/>
              <a:t>28</a:t>
            </a:fld>
            <a:endParaRPr lang="en-US" altLang="en-US"/>
          </a:p>
        </p:txBody>
      </p:sp>
      <p:sp>
        <p:nvSpPr>
          <p:cNvPr id="882690" name="Rectangle 2">
            <a:extLst>
              <a:ext uri="{FF2B5EF4-FFF2-40B4-BE49-F238E27FC236}">
                <a16:creationId xmlns:a16="http://schemas.microsoft.com/office/drawing/2014/main" id="{BDD27E8D-2367-17EB-774B-361F29BF96C8}"/>
              </a:ext>
            </a:extLst>
          </p:cNvPr>
          <p:cNvSpPr>
            <a:spLocks noRot="1" noChangeArrowheads="1" noTextEdit="1"/>
          </p:cNvSpPr>
          <p:nvPr>
            <p:ph type="sldImg"/>
          </p:nvPr>
        </p:nvSpPr>
        <p:spPr>
          <a:ln/>
        </p:spPr>
      </p:sp>
      <p:sp>
        <p:nvSpPr>
          <p:cNvPr id="882691" name="Rectangle 3">
            <a:extLst>
              <a:ext uri="{FF2B5EF4-FFF2-40B4-BE49-F238E27FC236}">
                <a16:creationId xmlns:a16="http://schemas.microsoft.com/office/drawing/2014/main" id="{254C3876-FBD6-E6FF-27FD-DA2C6F84C42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7DB0523-8761-E120-886F-F373B33889BB}"/>
              </a:ext>
            </a:extLst>
          </p:cNvPr>
          <p:cNvSpPr>
            <a:spLocks noGrp="1" noChangeArrowheads="1"/>
          </p:cNvSpPr>
          <p:nvPr>
            <p:ph type="sldNum" sz="quarter" idx="5"/>
          </p:nvPr>
        </p:nvSpPr>
        <p:spPr>
          <a:ln/>
        </p:spPr>
        <p:txBody>
          <a:bodyPr/>
          <a:lstStyle/>
          <a:p>
            <a:fld id="{42A8C9B7-C8DC-F742-800F-E67F7E8EAEBB}" type="slidenum">
              <a:rPr lang="en-US" altLang="en-US"/>
              <a:pPr/>
              <a:t>29</a:t>
            </a:fld>
            <a:endParaRPr lang="en-US" altLang="en-US"/>
          </a:p>
        </p:txBody>
      </p:sp>
      <p:sp>
        <p:nvSpPr>
          <p:cNvPr id="883714" name="Rectangle 2">
            <a:extLst>
              <a:ext uri="{FF2B5EF4-FFF2-40B4-BE49-F238E27FC236}">
                <a16:creationId xmlns:a16="http://schemas.microsoft.com/office/drawing/2014/main" id="{CE4060BD-234B-B026-3EDA-11F0960B3E1B}"/>
              </a:ext>
            </a:extLst>
          </p:cNvPr>
          <p:cNvSpPr>
            <a:spLocks noRot="1" noChangeArrowheads="1" noTextEdit="1"/>
          </p:cNvSpPr>
          <p:nvPr>
            <p:ph type="sldImg"/>
          </p:nvPr>
        </p:nvSpPr>
        <p:spPr>
          <a:ln/>
        </p:spPr>
      </p:sp>
      <p:sp>
        <p:nvSpPr>
          <p:cNvPr id="883715" name="Rectangle 3">
            <a:extLst>
              <a:ext uri="{FF2B5EF4-FFF2-40B4-BE49-F238E27FC236}">
                <a16:creationId xmlns:a16="http://schemas.microsoft.com/office/drawing/2014/main" id="{7534F9E3-CD48-4EC1-4F6C-44630010B7D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F27255D-0416-EE5A-283E-A8EF0F19FEFE}"/>
              </a:ext>
            </a:extLst>
          </p:cNvPr>
          <p:cNvSpPr>
            <a:spLocks noGrp="1" noChangeArrowheads="1"/>
          </p:cNvSpPr>
          <p:nvPr>
            <p:ph type="sldNum" sz="quarter" idx="5"/>
          </p:nvPr>
        </p:nvSpPr>
        <p:spPr>
          <a:ln/>
        </p:spPr>
        <p:txBody>
          <a:bodyPr/>
          <a:lstStyle/>
          <a:p>
            <a:fld id="{4B24D9B6-BC23-0544-8A90-8A335EFE6C35}" type="slidenum">
              <a:rPr lang="en-US" altLang="en-US"/>
              <a:pPr/>
              <a:t>3</a:t>
            </a:fld>
            <a:endParaRPr lang="en-US" altLang="en-US"/>
          </a:p>
        </p:txBody>
      </p:sp>
      <p:sp>
        <p:nvSpPr>
          <p:cNvPr id="857090" name="Rectangle 2">
            <a:extLst>
              <a:ext uri="{FF2B5EF4-FFF2-40B4-BE49-F238E27FC236}">
                <a16:creationId xmlns:a16="http://schemas.microsoft.com/office/drawing/2014/main" id="{59C6B5BB-8D38-B120-D0F6-AEC890A9D1F4}"/>
              </a:ext>
            </a:extLst>
          </p:cNvPr>
          <p:cNvSpPr>
            <a:spLocks noRot="1" noChangeArrowheads="1" noTextEdit="1"/>
          </p:cNvSpPr>
          <p:nvPr>
            <p:ph type="sldImg"/>
          </p:nvPr>
        </p:nvSpPr>
        <p:spPr>
          <a:ln/>
        </p:spPr>
      </p:sp>
      <p:sp>
        <p:nvSpPr>
          <p:cNvPr id="857091" name="Rectangle 3">
            <a:extLst>
              <a:ext uri="{FF2B5EF4-FFF2-40B4-BE49-F238E27FC236}">
                <a16:creationId xmlns:a16="http://schemas.microsoft.com/office/drawing/2014/main" id="{322DEC54-80C9-C94E-B1C4-B678BD25DB6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FE6FA54-24E2-6858-D106-23F0623B0375}"/>
              </a:ext>
            </a:extLst>
          </p:cNvPr>
          <p:cNvSpPr>
            <a:spLocks noGrp="1" noChangeArrowheads="1"/>
          </p:cNvSpPr>
          <p:nvPr>
            <p:ph type="sldNum" sz="quarter" idx="5"/>
          </p:nvPr>
        </p:nvSpPr>
        <p:spPr>
          <a:ln/>
        </p:spPr>
        <p:txBody>
          <a:bodyPr/>
          <a:lstStyle/>
          <a:p>
            <a:fld id="{FCDA872D-5622-AB4B-9C00-B4484ABEA737}" type="slidenum">
              <a:rPr lang="en-US" altLang="en-US"/>
              <a:pPr/>
              <a:t>30</a:t>
            </a:fld>
            <a:endParaRPr lang="en-US" altLang="en-US"/>
          </a:p>
        </p:txBody>
      </p:sp>
      <p:sp>
        <p:nvSpPr>
          <p:cNvPr id="884738" name="Rectangle 2">
            <a:extLst>
              <a:ext uri="{FF2B5EF4-FFF2-40B4-BE49-F238E27FC236}">
                <a16:creationId xmlns:a16="http://schemas.microsoft.com/office/drawing/2014/main" id="{4231E49F-DD17-DF5A-94A3-03C7F83C633B}"/>
              </a:ext>
            </a:extLst>
          </p:cNvPr>
          <p:cNvSpPr>
            <a:spLocks noRot="1" noChangeArrowheads="1" noTextEdit="1"/>
          </p:cNvSpPr>
          <p:nvPr>
            <p:ph type="sldImg"/>
          </p:nvPr>
        </p:nvSpPr>
        <p:spPr>
          <a:ln/>
        </p:spPr>
      </p:sp>
      <p:sp>
        <p:nvSpPr>
          <p:cNvPr id="884739" name="Rectangle 3">
            <a:extLst>
              <a:ext uri="{FF2B5EF4-FFF2-40B4-BE49-F238E27FC236}">
                <a16:creationId xmlns:a16="http://schemas.microsoft.com/office/drawing/2014/main" id="{575D04D5-18B2-EDD0-2D50-F188B8C3CE4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1CBC4F1-DE98-8392-765C-9D040044963B}"/>
              </a:ext>
            </a:extLst>
          </p:cNvPr>
          <p:cNvSpPr>
            <a:spLocks noGrp="1" noChangeArrowheads="1"/>
          </p:cNvSpPr>
          <p:nvPr>
            <p:ph type="sldNum" sz="quarter" idx="5"/>
          </p:nvPr>
        </p:nvSpPr>
        <p:spPr>
          <a:ln/>
        </p:spPr>
        <p:txBody>
          <a:bodyPr/>
          <a:lstStyle/>
          <a:p>
            <a:fld id="{926D3535-87BF-0A44-952D-F927E39A5EC5}" type="slidenum">
              <a:rPr lang="en-US" altLang="en-US"/>
              <a:pPr/>
              <a:t>31</a:t>
            </a:fld>
            <a:endParaRPr lang="en-US" altLang="en-US"/>
          </a:p>
        </p:txBody>
      </p:sp>
      <p:sp>
        <p:nvSpPr>
          <p:cNvPr id="885762" name="Rectangle 2">
            <a:extLst>
              <a:ext uri="{FF2B5EF4-FFF2-40B4-BE49-F238E27FC236}">
                <a16:creationId xmlns:a16="http://schemas.microsoft.com/office/drawing/2014/main" id="{28840E12-99D5-C5EB-68BB-3E7E712EAE32}"/>
              </a:ext>
            </a:extLst>
          </p:cNvPr>
          <p:cNvSpPr>
            <a:spLocks noRot="1" noChangeArrowheads="1" noTextEdit="1"/>
          </p:cNvSpPr>
          <p:nvPr>
            <p:ph type="sldImg"/>
          </p:nvPr>
        </p:nvSpPr>
        <p:spPr>
          <a:ln/>
        </p:spPr>
      </p:sp>
      <p:sp>
        <p:nvSpPr>
          <p:cNvPr id="885763" name="Rectangle 3">
            <a:extLst>
              <a:ext uri="{FF2B5EF4-FFF2-40B4-BE49-F238E27FC236}">
                <a16:creationId xmlns:a16="http://schemas.microsoft.com/office/drawing/2014/main" id="{4F58035B-4ECC-7805-134D-1486889A0FD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0D41554-B71E-B679-DE67-EED78ED9C575}"/>
              </a:ext>
            </a:extLst>
          </p:cNvPr>
          <p:cNvSpPr>
            <a:spLocks noGrp="1" noChangeArrowheads="1"/>
          </p:cNvSpPr>
          <p:nvPr>
            <p:ph type="sldNum" sz="quarter" idx="5"/>
          </p:nvPr>
        </p:nvSpPr>
        <p:spPr>
          <a:ln/>
        </p:spPr>
        <p:txBody>
          <a:bodyPr/>
          <a:lstStyle/>
          <a:p>
            <a:fld id="{04D21299-B926-2F46-9969-53680F77A25B}" type="slidenum">
              <a:rPr lang="en-US" altLang="en-US"/>
              <a:pPr/>
              <a:t>32</a:t>
            </a:fld>
            <a:endParaRPr lang="en-US" altLang="en-US"/>
          </a:p>
        </p:txBody>
      </p:sp>
      <p:sp>
        <p:nvSpPr>
          <p:cNvPr id="886786" name="Rectangle 2">
            <a:extLst>
              <a:ext uri="{FF2B5EF4-FFF2-40B4-BE49-F238E27FC236}">
                <a16:creationId xmlns:a16="http://schemas.microsoft.com/office/drawing/2014/main" id="{7CE11A7A-8884-0158-CFA8-4FF8CF018074}"/>
              </a:ext>
            </a:extLst>
          </p:cNvPr>
          <p:cNvSpPr>
            <a:spLocks noRot="1" noChangeArrowheads="1" noTextEdit="1"/>
          </p:cNvSpPr>
          <p:nvPr>
            <p:ph type="sldImg"/>
          </p:nvPr>
        </p:nvSpPr>
        <p:spPr>
          <a:ln/>
        </p:spPr>
      </p:sp>
      <p:sp>
        <p:nvSpPr>
          <p:cNvPr id="886787" name="Rectangle 3">
            <a:extLst>
              <a:ext uri="{FF2B5EF4-FFF2-40B4-BE49-F238E27FC236}">
                <a16:creationId xmlns:a16="http://schemas.microsoft.com/office/drawing/2014/main" id="{3E37BB27-0803-D270-5A7E-3B5558A1517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D9A176F-C222-7C53-D2DF-48550B8C83D5}"/>
              </a:ext>
            </a:extLst>
          </p:cNvPr>
          <p:cNvSpPr>
            <a:spLocks noGrp="1" noChangeArrowheads="1"/>
          </p:cNvSpPr>
          <p:nvPr>
            <p:ph type="sldNum" sz="quarter" idx="5"/>
          </p:nvPr>
        </p:nvSpPr>
        <p:spPr>
          <a:ln/>
        </p:spPr>
        <p:txBody>
          <a:bodyPr/>
          <a:lstStyle/>
          <a:p>
            <a:fld id="{7CAC8E02-3917-F74F-BDD7-3923886C3F78}" type="slidenum">
              <a:rPr lang="en-US" altLang="en-US"/>
              <a:pPr/>
              <a:t>33</a:t>
            </a:fld>
            <a:endParaRPr lang="en-US" altLang="en-US"/>
          </a:p>
        </p:txBody>
      </p:sp>
      <p:sp>
        <p:nvSpPr>
          <p:cNvPr id="887810" name="Rectangle 2">
            <a:extLst>
              <a:ext uri="{FF2B5EF4-FFF2-40B4-BE49-F238E27FC236}">
                <a16:creationId xmlns:a16="http://schemas.microsoft.com/office/drawing/2014/main" id="{EE4B69BD-343E-D89F-32FB-3AFACD209A93}"/>
              </a:ext>
            </a:extLst>
          </p:cNvPr>
          <p:cNvSpPr>
            <a:spLocks noRot="1" noChangeArrowheads="1" noTextEdit="1"/>
          </p:cNvSpPr>
          <p:nvPr>
            <p:ph type="sldImg"/>
          </p:nvPr>
        </p:nvSpPr>
        <p:spPr>
          <a:ln/>
        </p:spPr>
      </p:sp>
      <p:sp>
        <p:nvSpPr>
          <p:cNvPr id="887811" name="Rectangle 3">
            <a:extLst>
              <a:ext uri="{FF2B5EF4-FFF2-40B4-BE49-F238E27FC236}">
                <a16:creationId xmlns:a16="http://schemas.microsoft.com/office/drawing/2014/main" id="{84FB947D-CEFF-0DD0-4FA0-2A42B7612CD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850468D-CB68-07EB-AF19-2A227F97FA03}"/>
              </a:ext>
            </a:extLst>
          </p:cNvPr>
          <p:cNvSpPr>
            <a:spLocks noGrp="1" noChangeArrowheads="1"/>
          </p:cNvSpPr>
          <p:nvPr>
            <p:ph type="sldNum" sz="quarter" idx="5"/>
          </p:nvPr>
        </p:nvSpPr>
        <p:spPr>
          <a:ln/>
        </p:spPr>
        <p:txBody>
          <a:bodyPr/>
          <a:lstStyle/>
          <a:p>
            <a:fld id="{03D55838-5037-4F48-9EF0-55B19B592B26}" type="slidenum">
              <a:rPr lang="en-US" altLang="en-US"/>
              <a:pPr/>
              <a:t>34</a:t>
            </a:fld>
            <a:endParaRPr lang="en-US" altLang="en-US"/>
          </a:p>
        </p:txBody>
      </p:sp>
      <p:sp>
        <p:nvSpPr>
          <p:cNvPr id="888834" name="Rectangle 2">
            <a:extLst>
              <a:ext uri="{FF2B5EF4-FFF2-40B4-BE49-F238E27FC236}">
                <a16:creationId xmlns:a16="http://schemas.microsoft.com/office/drawing/2014/main" id="{4C4D3067-BFA7-5E27-5BAE-3B6EE9920F32}"/>
              </a:ext>
            </a:extLst>
          </p:cNvPr>
          <p:cNvSpPr>
            <a:spLocks noRot="1" noChangeArrowheads="1" noTextEdit="1"/>
          </p:cNvSpPr>
          <p:nvPr>
            <p:ph type="sldImg"/>
          </p:nvPr>
        </p:nvSpPr>
        <p:spPr>
          <a:ln/>
        </p:spPr>
      </p:sp>
      <p:sp>
        <p:nvSpPr>
          <p:cNvPr id="888835" name="Rectangle 3">
            <a:extLst>
              <a:ext uri="{FF2B5EF4-FFF2-40B4-BE49-F238E27FC236}">
                <a16:creationId xmlns:a16="http://schemas.microsoft.com/office/drawing/2014/main" id="{C3CC7B74-FB23-024C-1098-4617E71AA8D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678FC9F-44AE-87A1-4C0D-9E5C3629921B}"/>
              </a:ext>
            </a:extLst>
          </p:cNvPr>
          <p:cNvSpPr>
            <a:spLocks noGrp="1" noChangeArrowheads="1"/>
          </p:cNvSpPr>
          <p:nvPr>
            <p:ph type="sldNum" sz="quarter" idx="5"/>
          </p:nvPr>
        </p:nvSpPr>
        <p:spPr>
          <a:ln/>
        </p:spPr>
        <p:txBody>
          <a:bodyPr/>
          <a:lstStyle/>
          <a:p>
            <a:fld id="{7F009E19-A050-364C-8B47-3994B8119B1D}" type="slidenum">
              <a:rPr lang="en-US" altLang="en-US"/>
              <a:pPr/>
              <a:t>35</a:t>
            </a:fld>
            <a:endParaRPr lang="en-US" altLang="en-US"/>
          </a:p>
        </p:txBody>
      </p:sp>
      <p:sp>
        <p:nvSpPr>
          <p:cNvPr id="889858" name="Rectangle 2">
            <a:extLst>
              <a:ext uri="{FF2B5EF4-FFF2-40B4-BE49-F238E27FC236}">
                <a16:creationId xmlns:a16="http://schemas.microsoft.com/office/drawing/2014/main" id="{23209B0C-B0C8-0B56-1E93-22DCED31B1A4}"/>
              </a:ext>
            </a:extLst>
          </p:cNvPr>
          <p:cNvSpPr>
            <a:spLocks noRot="1" noChangeArrowheads="1" noTextEdit="1"/>
          </p:cNvSpPr>
          <p:nvPr>
            <p:ph type="sldImg"/>
          </p:nvPr>
        </p:nvSpPr>
        <p:spPr>
          <a:ln/>
        </p:spPr>
      </p:sp>
      <p:sp>
        <p:nvSpPr>
          <p:cNvPr id="889859" name="Rectangle 3">
            <a:extLst>
              <a:ext uri="{FF2B5EF4-FFF2-40B4-BE49-F238E27FC236}">
                <a16:creationId xmlns:a16="http://schemas.microsoft.com/office/drawing/2014/main" id="{66B8791C-30D3-DD4F-6EA6-31C6EF2492D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A25DBAA-85F8-1B6B-30EF-E502ED5B4041}"/>
              </a:ext>
            </a:extLst>
          </p:cNvPr>
          <p:cNvSpPr>
            <a:spLocks noGrp="1" noChangeArrowheads="1"/>
          </p:cNvSpPr>
          <p:nvPr>
            <p:ph type="sldNum" sz="quarter" idx="5"/>
          </p:nvPr>
        </p:nvSpPr>
        <p:spPr>
          <a:ln/>
        </p:spPr>
        <p:txBody>
          <a:bodyPr/>
          <a:lstStyle/>
          <a:p>
            <a:fld id="{36886F52-89D3-4B4C-ABA2-72E02430A257}" type="slidenum">
              <a:rPr lang="en-US" altLang="en-US"/>
              <a:pPr/>
              <a:t>36</a:t>
            </a:fld>
            <a:endParaRPr lang="en-US" altLang="en-US"/>
          </a:p>
        </p:txBody>
      </p:sp>
      <p:sp>
        <p:nvSpPr>
          <p:cNvPr id="890882" name="Rectangle 2">
            <a:extLst>
              <a:ext uri="{FF2B5EF4-FFF2-40B4-BE49-F238E27FC236}">
                <a16:creationId xmlns:a16="http://schemas.microsoft.com/office/drawing/2014/main" id="{2B435F55-118C-B4A2-CA31-CCE2F1A2ACB9}"/>
              </a:ext>
            </a:extLst>
          </p:cNvPr>
          <p:cNvSpPr>
            <a:spLocks noRot="1" noChangeArrowheads="1" noTextEdit="1"/>
          </p:cNvSpPr>
          <p:nvPr>
            <p:ph type="sldImg"/>
          </p:nvPr>
        </p:nvSpPr>
        <p:spPr>
          <a:ln/>
        </p:spPr>
      </p:sp>
      <p:sp>
        <p:nvSpPr>
          <p:cNvPr id="890883" name="Rectangle 3">
            <a:extLst>
              <a:ext uri="{FF2B5EF4-FFF2-40B4-BE49-F238E27FC236}">
                <a16:creationId xmlns:a16="http://schemas.microsoft.com/office/drawing/2014/main" id="{55125BA4-C588-34C6-A6AD-49EDB4936C1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8DF52CF-443D-573A-6BDE-C49331F060E1}"/>
              </a:ext>
            </a:extLst>
          </p:cNvPr>
          <p:cNvSpPr>
            <a:spLocks noGrp="1" noChangeArrowheads="1"/>
          </p:cNvSpPr>
          <p:nvPr>
            <p:ph type="sldNum" sz="quarter" idx="5"/>
          </p:nvPr>
        </p:nvSpPr>
        <p:spPr>
          <a:ln/>
        </p:spPr>
        <p:txBody>
          <a:bodyPr/>
          <a:lstStyle/>
          <a:p>
            <a:fld id="{077F06C7-4AAB-E542-805F-EDC9D20963CA}" type="slidenum">
              <a:rPr lang="en-US" altLang="en-US"/>
              <a:pPr/>
              <a:t>37</a:t>
            </a:fld>
            <a:endParaRPr lang="en-US" altLang="en-US"/>
          </a:p>
        </p:txBody>
      </p:sp>
      <p:sp>
        <p:nvSpPr>
          <p:cNvPr id="891906" name="Rectangle 2">
            <a:extLst>
              <a:ext uri="{FF2B5EF4-FFF2-40B4-BE49-F238E27FC236}">
                <a16:creationId xmlns:a16="http://schemas.microsoft.com/office/drawing/2014/main" id="{C05422DF-E4EA-C6AB-0FE5-260239A729E2}"/>
              </a:ext>
            </a:extLst>
          </p:cNvPr>
          <p:cNvSpPr>
            <a:spLocks noRot="1" noChangeArrowheads="1" noTextEdit="1"/>
          </p:cNvSpPr>
          <p:nvPr>
            <p:ph type="sldImg"/>
          </p:nvPr>
        </p:nvSpPr>
        <p:spPr>
          <a:ln/>
        </p:spPr>
      </p:sp>
      <p:sp>
        <p:nvSpPr>
          <p:cNvPr id="891907" name="Rectangle 3">
            <a:extLst>
              <a:ext uri="{FF2B5EF4-FFF2-40B4-BE49-F238E27FC236}">
                <a16:creationId xmlns:a16="http://schemas.microsoft.com/office/drawing/2014/main" id="{86F67088-2FDA-F43D-2D87-AEEF0CBE220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8575B42-DE4F-06B7-A6B8-6B46A6ADEE21}"/>
              </a:ext>
            </a:extLst>
          </p:cNvPr>
          <p:cNvSpPr>
            <a:spLocks noGrp="1" noChangeArrowheads="1"/>
          </p:cNvSpPr>
          <p:nvPr>
            <p:ph type="sldNum" sz="quarter" idx="5"/>
          </p:nvPr>
        </p:nvSpPr>
        <p:spPr>
          <a:ln/>
        </p:spPr>
        <p:txBody>
          <a:bodyPr/>
          <a:lstStyle/>
          <a:p>
            <a:fld id="{78F80A24-B2DB-2A41-8FD5-CFB176E04D45}" type="slidenum">
              <a:rPr lang="en-US" altLang="en-US"/>
              <a:pPr/>
              <a:t>38</a:t>
            </a:fld>
            <a:endParaRPr lang="en-US" altLang="en-US"/>
          </a:p>
        </p:txBody>
      </p:sp>
      <p:sp>
        <p:nvSpPr>
          <p:cNvPr id="892930" name="Rectangle 2">
            <a:extLst>
              <a:ext uri="{FF2B5EF4-FFF2-40B4-BE49-F238E27FC236}">
                <a16:creationId xmlns:a16="http://schemas.microsoft.com/office/drawing/2014/main" id="{0F0B7E6A-C333-603C-886C-8CBB040AF37B}"/>
              </a:ext>
            </a:extLst>
          </p:cNvPr>
          <p:cNvSpPr>
            <a:spLocks noRot="1" noChangeArrowheads="1" noTextEdit="1"/>
          </p:cNvSpPr>
          <p:nvPr>
            <p:ph type="sldImg"/>
          </p:nvPr>
        </p:nvSpPr>
        <p:spPr>
          <a:ln/>
        </p:spPr>
      </p:sp>
      <p:sp>
        <p:nvSpPr>
          <p:cNvPr id="892931" name="Rectangle 3">
            <a:extLst>
              <a:ext uri="{FF2B5EF4-FFF2-40B4-BE49-F238E27FC236}">
                <a16:creationId xmlns:a16="http://schemas.microsoft.com/office/drawing/2014/main" id="{55AEE195-BFE0-361F-D80E-DDFB3536F46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C07589B-26F4-50C2-5F56-1E3036103649}"/>
              </a:ext>
            </a:extLst>
          </p:cNvPr>
          <p:cNvSpPr>
            <a:spLocks noGrp="1" noChangeArrowheads="1"/>
          </p:cNvSpPr>
          <p:nvPr>
            <p:ph type="sldNum" sz="quarter" idx="5"/>
          </p:nvPr>
        </p:nvSpPr>
        <p:spPr>
          <a:ln/>
        </p:spPr>
        <p:txBody>
          <a:bodyPr/>
          <a:lstStyle/>
          <a:p>
            <a:fld id="{45C11EB6-9B77-6644-ADBC-060D38EE2C19}" type="slidenum">
              <a:rPr lang="en-US" altLang="en-US"/>
              <a:pPr/>
              <a:t>39</a:t>
            </a:fld>
            <a:endParaRPr lang="en-US" altLang="en-US"/>
          </a:p>
        </p:txBody>
      </p:sp>
      <p:sp>
        <p:nvSpPr>
          <p:cNvPr id="893954" name="Rectangle 2">
            <a:extLst>
              <a:ext uri="{FF2B5EF4-FFF2-40B4-BE49-F238E27FC236}">
                <a16:creationId xmlns:a16="http://schemas.microsoft.com/office/drawing/2014/main" id="{991BBC55-FB28-5035-490F-7FC3682E7F2E}"/>
              </a:ext>
            </a:extLst>
          </p:cNvPr>
          <p:cNvSpPr>
            <a:spLocks noRot="1" noChangeArrowheads="1" noTextEdit="1"/>
          </p:cNvSpPr>
          <p:nvPr>
            <p:ph type="sldImg"/>
          </p:nvPr>
        </p:nvSpPr>
        <p:spPr>
          <a:ln/>
        </p:spPr>
      </p:sp>
      <p:sp>
        <p:nvSpPr>
          <p:cNvPr id="893955" name="Rectangle 3">
            <a:extLst>
              <a:ext uri="{FF2B5EF4-FFF2-40B4-BE49-F238E27FC236}">
                <a16:creationId xmlns:a16="http://schemas.microsoft.com/office/drawing/2014/main" id="{D7DC9AB8-E3BF-AE15-EEAB-3E2706B9F0C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3AF8FB-F8EB-50DC-B395-8CB4C60FD99B}"/>
              </a:ext>
            </a:extLst>
          </p:cNvPr>
          <p:cNvSpPr>
            <a:spLocks noGrp="1" noChangeArrowheads="1"/>
          </p:cNvSpPr>
          <p:nvPr>
            <p:ph type="sldNum" sz="quarter" idx="5"/>
          </p:nvPr>
        </p:nvSpPr>
        <p:spPr>
          <a:ln/>
        </p:spPr>
        <p:txBody>
          <a:bodyPr/>
          <a:lstStyle/>
          <a:p>
            <a:fld id="{ABF82679-BE8D-244A-A090-E27AD1A89D60}" type="slidenum">
              <a:rPr lang="en-US" altLang="en-US"/>
              <a:pPr/>
              <a:t>4</a:t>
            </a:fld>
            <a:endParaRPr lang="en-US" altLang="en-US"/>
          </a:p>
        </p:txBody>
      </p:sp>
      <p:sp>
        <p:nvSpPr>
          <p:cNvPr id="997378" name="Rectangle 2">
            <a:extLst>
              <a:ext uri="{FF2B5EF4-FFF2-40B4-BE49-F238E27FC236}">
                <a16:creationId xmlns:a16="http://schemas.microsoft.com/office/drawing/2014/main" id="{54BDAD2E-818C-3595-F9DE-F65419DF5BAE}"/>
              </a:ext>
            </a:extLst>
          </p:cNvPr>
          <p:cNvSpPr>
            <a:spLocks noRot="1" noChangeArrowheads="1" noTextEdit="1"/>
          </p:cNvSpPr>
          <p:nvPr>
            <p:ph type="sldImg"/>
          </p:nvPr>
        </p:nvSpPr>
        <p:spPr>
          <a:ln/>
        </p:spPr>
      </p:sp>
      <p:sp>
        <p:nvSpPr>
          <p:cNvPr id="997379" name="Rectangle 3">
            <a:extLst>
              <a:ext uri="{FF2B5EF4-FFF2-40B4-BE49-F238E27FC236}">
                <a16:creationId xmlns:a16="http://schemas.microsoft.com/office/drawing/2014/main" id="{DA277F98-B908-2458-5DC4-793297EF684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FB139EE-5A18-B8A2-7581-D55AAED09CCB}"/>
              </a:ext>
            </a:extLst>
          </p:cNvPr>
          <p:cNvSpPr>
            <a:spLocks noGrp="1" noChangeArrowheads="1"/>
          </p:cNvSpPr>
          <p:nvPr>
            <p:ph type="sldNum" sz="quarter" idx="5"/>
          </p:nvPr>
        </p:nvSpPr>
        <p:spPr>
          <a:ln/>
        </p:spPr>
        <p:txBody>
          <a:bodyPr/>
          <a:lstStyle/>
          <a:p>
            <a:fld id="{47E9D456-47E0-5046-80AB-005789B5AE1A}" type="slidenum">
              <a:rPr lang="en-US" altLang="en-US"/>
              <a:pPr/>
              <a:t>40</a:t>
            </a:fld>
            <a:endParaRPr lang="en-US" altLang="en-US"/>
          </a:p>
        </p:txBody>
      </p:sp>
      <p:sp>
        <p:nvSpPr>
          <p:cNvPr id="896002" name="Rectangle 2">
            <a:extLst>
              <a:ext uri="{FF2B5EF4-FFF2-40B4-BE49-F238E27FC236}">
                <a16:creationId xmlns:a16="http://schemas.microsoft.com/office/drawing/2014/main" id="{186744A5-D00E-A225-1F56-ECE287042AFF}"/>
              </a:ext>
            </a:extLst>
          </p:cNvPr>
          <p:cNvSpPr>
            <a:spLocks noRot="1" noChangeArrowheads="1" noTextEdit="1"/>
          </p:cNvSpPr>
          <p:nvPr>
            <p:ph type="sldImg"/>
          </p:nvPr>
        </p:nvSpPr>
        <p:spPr>
          <a:ln/>
        </p:spPr>
      </p:sp>
      <p:sp>
        <p:nvSpPr>
          <p:cNvPr id="896003" name="Rectangle 3">
            <a:extLst>
              <a:ext uri="{FF2B5EF4-FFF2-40B4-BE49-F238E27FC236}">
                <a16:creationId xmlns:a16="http://schemas.microsoft.com/office/drawing/2014/main" id="{B081A5B4-5B50-7A5F-5DC7-DC8375BB163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CF7DE3D-01B6-0DA5-1F01-45DD469C24B6}"/>
              </a:ext>
            </a:extLst>
          </p:cNvPr>
          <p:cNvSpPr>
            <a:spLocks noGrp="1" noChangeArrowheads="1"/>
          </p:cNvSpPr>
          <p:nvPr>
            <p:ph type="sldNum" sz="quarter" idx="5"/>
          </p:nvPr>
        </p:nvSpPr>
        <p:spPr>
          <a:ln/>
        </p:spPr>
        <p:txBody>
          <a:bodyPr/>
          <a:lstStyle/>
          <a:p>
            <a:fld id="{5EE07ABE-183E-4E4E-84FC-F4252FFDC9FC}" type="slidenum">
              <a:rPr lang="en-US" altLang="en-US"/>
              <a:pPr/>
              <a:t>41</a:t>
            </a:fld>
            <a:endParaRPr lang="en-US" altLang="en-US"/>
          </a:p>
        </p:txBody>
      </p:sp>
      <p:sp>
        <p:nvSpPr>
          <p:cNvPr id="999426" name="Rectangle 2">
            <a:extLst>
              <a:ext uri="{FF2B5EF4-FFF2-40B4-BE49-F238E27FC236}">
                <a16:creationId xmlns:a16="http://schemas.microsoft.com/office/drawing/2014/main" id="{ABC6F3D1-D29F-7E81-1CC4-E9C9CFFCA9FD}"/>
              </a:ext>
            </a:extLst>
          </p:cNvPr>
          <p:cNvSpPr>
            <a:spLocks noRot="1" noChangeArrowheads="1" noTextEdit="1"/>
          </p:cNvSpPr>
          <p:nvPr>
            <p:ph type="sldImg"/>
          </p:nvPr>
        </p:nvSpPr>
        <p:spPr>
          <a:ln/>
        </p:spPr>
      </p:sp>
      <p:sp>
        <p:nvSpPr>
          <p:cNvPr id="999427" name="Rectangle 3">
            <a:extLst>
              <a:ext uri="{FF2B5EF4-FFF2-40B4-BE49-F238E27FC236}">
                <a16:creationId xmlns:a16="http://schemas.microsoft.com/office/drawing/2014/main" id="{9A7D4764-D609-1E62-E440-BECCD8DD0E3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0717A88-C0B5-662A-FADD-DB22B0946626}"/>
              </a:ext>
            </a:extLst>
          </p:cNvPr>
          <p:cNvSpPr>
            <a:spLocks noGrp="1" noChangeArrowheads="1"/>
          </p:cNvSpPr>
          <p:nvPr>
            <p:ph type="sldNum" sz="quarter" idx="5"/>
          </p:nvPr>
        </p:nvSpPr>
        <p:spPr>
          <a:ln/>
        </p:spPr>
        <p:txBody>
          <a:bodyPr/>
          <a:lstStyle/>
          <a:p>
            <a:fld id="{85819D70-6189-A54F-9FE0-73B657479789}" type="slidenum">
              <a:rPr lang="en-US" altLang="en-US"/>
              <a:pPr/>
              <a:t>42</a:t>
            </a:fld>
            <a:endParaRPr lang="en-US" altLang="en-US"/>
          </a:p>
        </p:txBody>
      </p:sp>
      <p:sp>
        <p:nvSpPr>
          <p:cNvPr id="898050" name="Rectangle 2">
            <a:extLst>
              <a:ext uri="{FF2B5EF4-FFF2-40B4-BE49-F238E27FC236}">
                <a16:creationId xmlns:a16="http://schemas.microsoft.com/office/drawing/2014/main" id="{6AB53BE8-1DBA-E8FA-2EA2-3A85E27BA7E0}"/>
              </a:ext>
            </a:extLst>
          </p:cNvPr>
          <p:cNvSpPr>
            <a:spLocks noRot="1" noChangeArrowheads="1" noTextEdit="1"/>
          </p:cNvSpPr>
          <p:nvPr>
            <p:ph type="sldImg"/>
          </p:nvPr>
        </p:nvSpPr>
        <p:spPr>
          <a:ln/>
        </p:spPr>
      </p:sp>
      <p:sp>
        <p:nvSpPr>
          <p:cNvPr id="898051" name="Rectangle 3">
            <a:extLst>
              <a:ext uri="{FF2B5EF4-FFF2-40B4-BE49-F238E27FC236}">
                <a16:creationId xmlns:a16="http://schemas.microsoft.com/office/drawing/2014/main" id="{31C63080-9746-5668-D36F-3A18E121E50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8219573-1CD7-BDBA-EAE1-9B97A9768A6A}"/>
              </a:ext>
            </a:extLst>
          </p:cNvPr>
          <p:cNvSpPr>
            <a:spLocks noGrp="1" noChangeArrowheads="1"/>
          </p:cNvSpPr>
          <p:nvPr>
            <p:ph type="sldNum" sz="quarter" idx="5"/>
          </p:nvPr>
        </p:nvSpPr>
        <p:spPr>
          <a:ln/>
        </p:spPr>
        <p:txBody>
          <a:bodyPr/>
          <a:lstStyle/>
          <a:p>
            <a:fld id="{97E15BC9-4866-1F4C-B3C7-8DFC2E98F202}" type="slidenum">
              <a:rPr lang="en-US" altLang="en-US"/>
              <a:pPr/>
              <a:t>43</a:t>
            </a:fld>
            <a:endParaRPr lang="en-US" altLang="en-US"/>
          </a:p>
        </p:txBody>
      </p:sp>
      <p:sp>
        <p:nvSpPr>
          <p:cNvPr id="1001474" name="Rectangle 2">
            <a:extLst>
              <a:ext uri="{FF2B5EF4-FFF2-40B4-BE49-F238E27FC236}">
                <a16:creationId xmlns:a16="http://schemas.microsoft.com/office/drawing/2014/main" id="{CC8BA045-3D38-436D-E796-D9A3C335BF2D}"/>
              </a:ext>
            </a:extLst>
          </p:cNvPr>
          <p:cNvSpPr>
            <a:spLocks noRot="1" noChangeArrowheads="1" noTextEdit="1"/>
          </p:cNvSpPr>
          <p:nvPr>
            <p:ph type="sldImg"/>
          </p:nvPr>
        </p:nvSpPr>
        <p:spPr>
          <a:ln/>
        </p:spPr>
      </p:sp>
      <p:sp>
        <p:nvSpPr>
          <p:cNvPr id="1001475" name="Rectangle 3">
            <a:extLst>
              <a:ext uri="{FF2B5EF4-FFF2-40B4-BE49-F238E27FC236}">
                <a16:creationId xmlns:a16="http://schemas.microsoft.com/office/drawing/2014/main" id="{1DC555B0-794D-4D43-AA51-9B56E523C84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228B7F9-B4F3-613D-771C-6F0F78A1B67C}"/>
              </a:ext>
            </a:extLst>
          </p:cNvPr>
          <p:cNvSpPr>
            <a:spLocks noGrp="1" noChangeArrowheads="1"/>
          </p:cNvSpPr>
          <p:nvPr>
            <p:ph type="sldNum" sz="quarter" idx="5"/>
          </p:nvPr>
        </p:nvSpPr>
        <p:spPr>
          <a:ln/>
        </p:spPr>
        <p:txBody>
          <a:bodyPr/>
          <a:lstStyle/>
          <a:p>
            <a:fld id="{49909338-0F0A-D744-B501-1040D1112C70}" type="slidenum">
              <a:rPr lang="en-US" altLang="en-US"/>
              <a:pPr/>
              <a:t>44</a:t>
            </a:fld>
            <a:endParaRPr lang="en-US" altLang="en-US"/>
          </a:p>
        </p:txBody>
      </p:sp>
      <p:sp>
        <p:nvSpPr>
          <p:cNvPr id="900098" name="Rectangle 2">
            <a:extLst>
              <a:ext uri="{FF2B5EF4-FFF2-40B4-BE49-F238E27FC236}">
                <a16:creationId xmlns:a16="http://schemas.microsoft.com/office/drawing/2014/main" id="{5C5D530C-DBD3-BE82-6ACC-3A52AB9C3244}"/>
              </a:ext>
            </a:extLst>
          </p:cNvPr>
          <p:cNvSpPr>
            <a:spLocks noRot="1" noChangeArrowheads="1" noTextEdit="1"/>
          </p:cNvSpPr>
          <p:nvPr>
            <p:ph type="sldImg"/>
          </p:nvPr>
        </p:nvSpPr>
        <p:spPr>
          <a:ln/>
        </p:spPr>
      </p:sp>
      <p:sp>
        <p:nvSpPr>
          <p:cNvPr id="900099" name="Rectangle 3">
            <a:extLst>
              <a:ext uri="{FF2B5EF4-FFF2-40B4-BE49-F238E27FC236}">
                <a16:creationId xmlns:a16="http://schemas.microsoft.com/office/drawing/2014/main" id="{22ADAE63-582F-32BD-3786-2B8B64FFE17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76B3DEA-D2C7-5228-64E8-7BE5D2CC4EBE}"/>
              </a:ext>
            </a:extLst>
          </p:cNvPr>
          <p:cNvSpPr>
            <a:spLocks noGrp="1" noChangeArrowheads="1"/>
          </p:cNvSpPr>
          <p:nvPr>
            <p:ph type="sldNum" sz="quarter" idx="5"/>
          </p:nvPr>
        </p:nvSpPr>
        <p:spPr>
          <a:ln/>
        </p:spPr>
        <p:txBody>
          <a:bodyPr/>
          <a:lstStyle/>
          <a:p>
            <a:fld id="{3A46BAF7-51BF-FB4A-B9DF-648996CB485C}" type="slidenum">
              <a:rPr lang="en-US" altLang="en-US"/>
              <a:pPr/>
              <a:t>45</a:t>
            </a:fld>
            <a:endParaRPr lang="en-US" altLang="en-US"/>
          </a:p>
        </p:txBody>
      </p:sp>
      <p:sp>
        <p:nvSpPr>
          <p:cNvPr id="1003522" name="Rectangle 2">
            <a:extLst>
              <a:ext uri="{FF2B5EF4-FFF2-40B4-BE49-F238E27FC236}">
                <a16:creationId xmlns:a16="http://schemas.microsoft.com/office/drawing/2014/main" id="{42767493-79D1-DD9D-5119-37E3A7A4BE48}"/>
              </a:ext>
            </a:extLst>
          </p:cNvPr>
          <p:cNvSpPr>
            <a:spLocks noRot="1" noChangeArrowheads="1" noTextEdit="1"/>
          </p:cNvSpPr>
          <p:nvPr>
            <p:ph type="sldImg"/>
          </p:nvPr>
        </p:nvSpPr>
        <p:spPr>
          <a:ln/>
        </p:spPr>
      </p:sp>
      <p:sp>
        <p:nvSpPr>
          <p:cNvPr id="1003523" name="Rectangle 3">
            <a:extLst>
              <a:ext uri="{FF2B5EF4-FFF2-40B4-BE49-F238E27FC236}">
                <a16:creationId xmlns:a16="http://schemas.microsoft.com/office/drawing/2014/main" id="{8097511F-C679-2A61-6202-7DF73BE0AAE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8E5D27-ECD0-9704-5113-22EE5919529F}"/>
              </a:ext>
            </a:extLst>
          </p:cNvPr>
          <p:cNvSpPr>
            <a:spLocks noGrp="1" noChangeArrowheads="1"/>
          </p:cNvSpPr>
          <p:nvPr>
            <p:ph type="sldNum" sz="quarter" idx="5"/>
          </p:nvPr>
        </p:nvSpPr>
        <p:spPr>
          <a:ln/>
        </p:spPr>
        <p:txBody>
          <a:bodyPr/>
          <a:lstStyle/>
          <a:p>
            <a:fld id="{2952D382-A90A-1C40-B09B-63030BF0F796}" type="slidenum">
              <a:rPr lang="en-US" altLang="en-US"/>
              <a:pPr/>
              <a:t>46</a:t>
            </a:fld>
            <a:endParaRPr lang="en-US" altLang="en-US"/>
          </a:p>
        </p:txBody>
      </p:sp>
      <p:sp>
        <p:nvSpPr>
          <p:cNvPr id="901122" name="Rectangle 2">
            <a:extLst>
              <a:ext uri="{FF2B5EF4-FFF2-40B4-BE49-F238E27FC236}">
                <a16:creationId xmlns:a16="http://schemas.microsoft.com/office/drawing/2014/main" id="{196F0D18-2CBA-88AC-D0C3-CFE7E71D4DE4}"/>
              </a:ext>
            </a:extLst>
          </p:cNvPr>
          <p:cNvSpPr>
            <a:spLocks noRot="1" noChangeArrowheads="1" noTextEdit="1"/>
          </p:cNvSpPr>
          <p:nvPr>
            <p:ph type="sldImg"/>
          </p:nvPr>
        </p:nvSpPr>
        <p:spPr>
          <a:ln/>
        </p:spPr>
      </p:sp>
      <p:sp>
        <p:nvSpPr>
          <p:cNvPr id="901123" name="Rectangle 3">
            <a:extLst>
              <a:ext uri="{FF2B5EF4-FFF2-40B4-BE49-F238E27FC236}">
                <a16:creationId xmlns:a16="http://schemas.microsoft.com/office/drawing/2014/main" id="{FBC8FE2C-CA08-32C2-E0AD-F9D456E746A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62415F3-D5E9-EA78-EFF2-480D6696055B}"/>
              </a:ext>
            </a:extLst>
          </p:cNvPr>
          <p:cNvSpPr>
            <a:spLocks noGrp="1" noChangeArrowheads="1"/>
          </p:cNvSpPr>
          <p:nvPr>
            <p:ph type="sldNum" sz="quarter" idx="5"/>
          </p:nvPr>
        </p:nvSpPr>
        <p:spPr>
          <a:ln/>
        </p:spPr>
        <p:txBody>
          <a:bodyPr/>
          <a:lstStyle/>
          <a:p>
            <a:fld id="{356E7D61-61D4-A540-84C0-F9F8B8FA1FC4}" type="slidenum">
              <a:rPr lang="en-US" altLang="en-US"/>
              <a:pPr/>
              <a:t>47</a:t>
            </a:fld>
            <a:endParaRPr lang="en-US" altLang="en-US"/>
          </a:p>
        </p:txBody>
      </p:sp>
      <p:sp>
        <p:nvSpPr>
          <p:cNvPr id="902146" name="Rectangle 2">
            <a:extLst>
              <a:ext uri="{FF2B5EF4-FFF2-40B4-BE49-F238E27FC236}">
                <a16:creationId xmlns:a16="http://schemas.microsoft.com/office/drawing/2014/main" id="{B29E838E-187B-F6C2-9E20-2AF8D912EDF2}"/>
              </a:ext>
            </a:extLst>
          </p:cNvPr>
          <p:cNvSpPr>
            <a:spLocks noRot="1" noChangeArrowheads="1" noTextEdit="1"/>
          </p:cNvSpPr>
          <p:nvPr>
            <p:ph type="sldImg"/>
          </p:nvPr>
        </p:nvSpPr>
        <p:spPr>
          <a:ln/>
        </p:spPr>
      </p:sp>
      <p:sp>
        <p:nvSpPr>
          <p:cNvPr id="902147" name="Rectangle 3">
            <a:extLst>
              <a:ext uri="{FF2B5EF4-FFF2-40B4-BE49-F238E27FC236}">
                <a16:creationId xmlns:a16="http://schemas.microsoft.com/office/drawing/2014/main" id="{99CBC6B6-CE0B-7A86-2B7C-F1B43ABA423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895DC0-138F-958A-E4F3-FA1A99C75F97}"/>
              </a:ext>
            </a:extLst>
          </p:cNvPr>
          <p:cNvSpPr>
            <a:spLocks noGrp="1" noChangeArrowheads="1"/>
          </p:cNvSpPr>
          <p:nvPr>
            <p:ph type="sldNum" sz="quarter" idx="5"/>
          </p:nvPr>
        </p:nvSpPr>
        <p:spPr>
          <a:ln/>
        </p:spPr>
        <p:txBody>
          <a:bodyPr/>
          <a:lstStyle/>
          <a:p>
            <a:fld id="{7B4E421D-5DDD-1145-9472-EEEFB185F729}" type="slidenum">
              <a:rPr lang="en-US" altLang="en-US"/>
              <a:pPr/>
              <a:t>48</a:t>
            </a:fld>
            <a:endParaRPr lang="en-US" altLang="en-US"/>
          </a:p>
        </p:txBody>
      </p:sp>
      <p:sp>
        <p:nvSpPr>
          <p:cNvPr id="976898" name="Rectangle 2">
            <a:extLst>
              <a:ext uri="{FF2B5EF4-FFF2-40B4-BE49-F238E27FC236}">
                <a16:creationId xmlns:a16="http://schemas.microsoft.com/office/drawing/2014/main" id="{601412A9-A98E-C2C6-935F-717832FD28C1}"/>
              </a:ext>
            </a:extLst>
          </p:cNvPr>
          <p:cNvSpPr>
            <a:spLocks noRot="1" noChangeArrowheads="1" noTextEdit="1"/>
          </p:cNvSpPr>
          <p:nvPr>
            <p:ph type="sldImg"/>
          </p:nvPr>
        </p:nvSpPr>
        <p:spPr>
          <a:ln/>
        </p:spPr>
      </p:sp>
      <p:sp>
        <p:nvSpPr>
          <p:cNvPr id="976899" name="Rectangle 3">
            <a:extLst>
              <a:ext uri="{FF2B5EF4-FFF2-40B4-BE49-F238E27FC236}">
                <a16:creationId xmlns:a16="http://schemas.microsoft.com/office/drawing/2014/main" id="{10F7387C-722F-368C-C0BC-0D4354ED506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1BDE518-8D89-36D8-8BC0-57CF1B80D97B}"/>
              </a:ext>
            </a:extLst>
          </p:cNvPr>
          <p:cNvSpPr>
            <a:spLocks noGrp="1" noChangeArrowheads="1"/>
          </p:cNvSpPr>
          <p:nvPr>
            <p:ph type="sldNum" sz="quarter" idx="5"/>
          </p:nvPr>
        </p:nvSpPr>
        <p:spPr>
          <a:ln/>
        </p:spPr>
        <p:txBody>
          <a:bodyPr/>
          <a:lstStyle/>
          <a:p>
            <a:fld id="{5D33A065-CE96-5149-BDD6-3E2AD55A8316}" type="slidenum">
              <a:rPr lang="en-US" altLang="en-US"/>
              <a:pPr/>
              <a:t>49</a:t>
            </a:fld>
            <a:endParaRPr lang="en-US" altLang="en-US"/>
          </a:p>
        </p:txBody>
      </p:sp>
      <p:sp>
        <p:nvSpPr>
          <p:cNvPr id="903170" name="Rectangle 2">
            <a:extLst>
              <a:ext uri="{FF2B5EF4-FFF2-40B4-BE49-F238E27FC236}">
                <a16:creationId xmlns:a16="http://schemas.microsoft.com/office/drawing/2014/main" id="{FCC06DDA-9E5D-A4AD-28AD-504600A31175}"/>
              </a:ext>
            </a:extLst>
          </p:cNvPr>
          <p:cNvSpPr>
            <a:spLocks noRot="1" noChangeArrowheads="1" noTextEdit="1"/>
          </p:cNvSpPr>
          <p:nvPr>
            <p:ph type="sldImg"/>
          </p:nvPr>
        </p:nvSpPr>
        <p:spPr>
          <a:ln/>
        </p:spPr>
      </p:sp>
      <p:sp>
        <p:nvSpPr>
          <p:cNvPr id="903171" name="Rectangle 3">
            <a:extLst>
              <a:ext uri="{FF2B5EF4-FFF2-40B4-BE49-F238E27FC236}">
                <a16:creationId xmlns:a16="http://schemas.microsoft.com/office/drawing/2014/main" id="{2A6365FA-346A-615B-9375-6DBA2444B95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5E94AE2-75B4-7773-BF53-5C0BFCEC3238}"/>
              </a:ext>
            </a:extLst>
          </p:cNvPr>
          <p:cNvSpPr>
            <a:spLocks noGrp="1" noChangeArrowheads="1"/>
          </p:cNvSpPr>
          <p:nvPr>
            <p:ph type="sldNum" sz="quarter" idx="5"/>
          </p:nvPr>
        </p:nvSpPr>
        <p:spPr>
          <a:ln/>
        </p:spPr>
        <p:txBody>
          <a:bodyPr/>
          <a:lstStyle/>
          <a:p>
            <a:fld id="{67ADE900-5050-D246-B4C1-B645C2608378}" type="slidenum">
              <a:rPr lang="en-US" altLang="en-US"/>
              <a:pPr/>
              <a:t>5</a:t>
            </a:fld>
            <a:endParaRPr lang="en-US" altLang="en-US"/>
          </a:p>
        </p:txBody>
      </p:sp>
      <p:sp>
        <p:nvSpPr>
          <p:cNvPr id="858114" name="Rectangle 2">
            <a:extLst>
              <a:ext uri="{FF2B5EF4-FFF2-40B4-BE49-F238E27FC236}">
                <a16:creationId xmlns:a16="http://schemas.microsoft.com/office/drawing/2014/main" id="{1CC93965-2154-F93D-0B9E-A02FE4564F26}"/>
              </a:ext>
            </a:extLst>
          </p:cNvPr>
          <p:cNvSpPr>
            <a:spLocks noRot="1" noChangeArrowheads="1" noTextEdit="1"/>
          </p:cNvSpPr>
          <p:nvPr>
            <p:ph type="sldImg"/>
          </p:nvPr>
        </p:nvSpPr>
        <p:spPr>
          <a:ln/>
        </p:spPr>
      </p:sp>
      <p:sp>
        <p:nvSpPr>
          <p:cNvPr id="858115" name="Rectangle 3">
            <a:extLst>
              <a:ext uri="{FF2B5EF4-FFF2-40B4-BE49-F238E27FC236}">
                <a16:creationId xmlns:a16="http://schemas.microsoft.com/office/drawing/2014/main" id="{43655373-74E7-A030-6A5B-B1AA9BAEE5C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D9995BA-91BB-8054-C0D2-B8C17CDF9FF1}"/>
              </a:ext>
            </a:extLst>
          </p:cNvPr>
          <p:cNvSpPr>
            <a:spLocks noGrp="1" noChangeArrowheads="1"/>
          </p:cNvSpPr>
          <p:nvPr>
            <p:ph type="sldNum" sz="quarter" idx="5"/>
          </p:nvPr>
        </p:nvSpPr>
        <p:spPr>
          <a:ln/>
        </p:spPr>
        <p:txBody>
          <a:bodyPr/>
          <a:lstStyle/>
          <a:p>
            <a:fld id="{4F8EC303-B2AA-964E-9E46-3E1F5EF6B505}" type="slidenum">
              <a:rPr lang="en-US" altLang="en-US"/>
              <a:pPr/>
              <a:t>50</a:t>
            </a:fld>
            <a:endParaRPr lang="en-US" altLang="en-US"/>
          </a:p>
        </p:txBody>
      </p:sp>
      <p:sp>
        <p:nvSpPr>
          <p:cNvPr id="904194" name="Rectangle 2">
            <a:extLst>
              <a:ext uri="{FF2B5EF4-FFF2-40B4-BE49-F238E27FC236}">
                <a16:creationId xmlns:a16="http://schemas.microsoft.com/office/drawing/2014/main" id="{F92C833C-2857-B814-99F3-2CB359226418}"/>
              </a:ext>
            </a:extLst>
          </p:cNvPr>
          <p:cNvSpPr>
            <a:spLocks noRot="1" noChangeArrowheads="1" noTextEdit="1"/>
          </p:cNvSpPr>
          <p:nvPr>
            <p:ph type="sldImg"/>
          </p:nvPr>
        </p:nvSpPr>
        <p:spPr>
          <a:ln/>
        </p:spPr>
      </p:sp>
      <p:sp>
        <p:nvSpPr>
          <p:cNvPr id="904195" name="Rectangle 3">
            <a:extLst>
              <a:ext uri="{FF2B5EF4-FFF2-40B4-BE49-F238E27FC236}">
                <a16:creationId xmlns:a16="http://schemas.microsoft.com/office/drawing/2014/main" id="{2A9279EB-8D24-AFEC-4053-7407D879941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D0D44B-79A9-5CC4-AA56-AC54A84E4A48}"/>
              </a:ext>
            </a:extLst>
          </p:cNvPr>
          <p:cNvSpPr>
            <a:spLocks noGrp="1" noChangeArrowheads="1"/>
          </p:cNvSpPr>
          <p:nvPr>
            <p:ph type="sldNum" sz="quarter" idx="5"/>
          </p:nvPr>
        </p:nvSpPr>
        <p:spPr>
          <a:ln/>
        </p:spPr>
        <p:txBody>
          <a:bodyPr/>
          <a:lstStyle/>
          <a:p>
            <a:fld id="{FF6981BC-A1ED-9643-9379-D398D45E3ABE}" type="slidenum">
              <a:rPr lang="en-US" altLang="en-US"/>
              <a:pPr/>
              <a:t>51</a:t>
            </a:fld>
            <a:endParaRPr lang="en-US" altLang="en-US"/>
          </a:p>
        </p:txBody>
      </p:sp>
      <p:sp>
        <p:nvSpPr>
          <p:cNvPr id="905218" name="Rectangle 2">
            <a:extLst>
              <a:ext uri="{FF2B5EF4-FFF2-40B4-BE49-F238E27FC236}">
                <a16:creationId xmlns:a16="http://schemas.microsoft.com/office/drawing/2014/main" id="{9782A605-3E32-4FE7-30EE-D820E5FCD193}"/>
              </a:ext>
            </a:extLst>
          </p:cNvPr>
          <p:cNvSpPr>
            <a:spLocks noRot="1" noChangeArrowheads="1" noTextEdit="1"/>
          </p:cNvSpPr>
          <p:nvPr>
            <p:ph type="sldImg"/>
          </p:nvPr>
        </p:nvSpPr>
        <p:spPr>
          <a:ln/>
        </p:spPr>
      </p:sp>
      <p:sp>
        <p:nvSpPr>
          <p:cNvPr id="905219" name="Rectangle 3">
            <a:extLst>
              <a:ext uri="{FF2B5EF4-FFF2-40B4-BE49-F238E27FC236}">
                <a16:creationId xmlns:a16="http://schemas.microsoft.com/office/drawing/2014/main" id="{25205869-107D-78AA-7944-3AF4AC99CEA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702978-1415-ABA0-A7DB-EAAD9D4526C5}"/>
              </a:ext>
            </a:extLst>
          </p:cNvPr>
          <p:cNvSpPr>
            <a:spLocks noGrp="1" noChangeArrowheads="1"/>
          </p:cNvSpPr>
          <p:nvPr>
            <p:ph type="sldNum" sz="quarter" idx="5"/>
          </p:nvPr>
        </p:nvSpPr>
        <p:spPr>
          <a:ln/>
        </p:spPr>
        <p:txBody>
          <a:bodyPr/>
          <a:lstStyle/>
          <a:p>
            <a:fld id="{5F391621-62EA-2E44-B29E-0E54BDE4029F}" type="slidenum">
              <a:rPr lang="en-US" altLang="en-US"/>
              <a:pPr/>
              <a:t>52</a:t>
            </a:fld>
            <a:endParaRPr lang="en-US" altLang="en-US"/>
          </a:p>
        </p:txBody>
      </p:sp>
      <p:sp>
        <p:nvSpPr>
          <p:cNvPr id="907266" name="Rectangle 2">
            <a:extLst>
              <a:ext uri="{FF2B5EF4-FFF2-40B4-BE49-F238E27FC236}">
                <a16:creationId xmlns:a16="http://schemas.microsoft.com/office/drawing/2014/main" id="{0BD5F9AC-1498-853A-7029-6BBF386CBACE}"/>
              </a:ext>
            </a:extLst>
          </p:cNvPr>
          <p:cNvSpPr>
            <a:spLocks noRot="1" noChangeArrowheads="1" noTextEdit="1"/>
          </p:cNvSpPr>
          <p:nvPr>
            <p:ph type="sldImg"/>
          </p:nvPr>
        </p:nvSpPr>
        <p:spPr>
          <a:ln/>
        </p:spPr>
      </p:sp>
      <p:sp>
        <p:nvSpPr>
          <p:cNvPr id="907267" name="Rectangle 3">
            <a:extLst>
              <a:ext uri="{FF2B5EF4-FFF2-40B4-BE49-F238E27FC236}">
                <a16:creationId xmlns:a16="http://schemas.microsoft.com/office/drawing/2014/main" id="{5304D5FD-4031-08F5-2B77-6F4568C33AD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0F304BC-D908-446B-FD35-3939EBE500C4}"/>
              </a:ext>
            </a:extLst>
          </p:cNvPr>
          <p:cNvSpPr>
            <a:spLocks noGrp="1" noChangeArrowheads="1"/>
          </p:cNvSpPr>
          <p:nvPr>
            <p:ph type="sldNum" sz="quarter" idx="5"/>
          </p:nvPr>
        </p:nvSpPr>
        <p:spPr>
          <a:ln/>
        </p:spPr>
        <p:txBody>
          <a:bodyPr/>
          <a:lstStyle/>
          <a:p>
            <a:fld id="{AD918185-CA99-6E40-9434-A7548247CAF4}" type="slidenum">
              <a:rPr lang="en-US" altLang="en-US"/>
              <a:pPr/>
              <a:t>53</a:t>
            </a:fld>
            <a:endParaRPr lang="en-US" altLang="en-US"/>
          </a:p>
        </p:txBody>
      </p:sp>
      <p:sp>
        <p:nvSpPr>
          <p:cNvPr id="908290" name="Rectangle 2">
            <a:extLst>
              <a:ext uri="{FF2B5EF4-FFF2-40B4-BE49-F238E27FC236}">
                <a16:creationId xmlns:a16="http://schemas.microsoft.com/office/drawing/2014/main" id="{7DB73680-C658-6800-9F72-F124ED1478D9}"/>
              </a:ext>
            </a:extLst>
          </p:cNvPr>
          <p:cNvSpPr>
            <a:spLocks noRot="1" noChangeArrowheads="1" noTextEdit="1"/>
          </p:cNvSpPr>
          <p:nvPr>
            <p:ph type="sldImg"/>
          </p:nvPr>
        </p:nvSpPr>
        <p:spPr>
          <a:ln/>
        </p:spPr>
      </p:sp>
      <p:sp>
        <p:nvSpPr>
          <p:cNvPr id="908291" name="Rectangle 3">
            <a:extLst>
              <a:ext uri="{FF2B5EF4-FFF2-40B4-BE49-F238E27FC236}">
                <a16:creationId xmlns:a16="http://schemas.microsoft.com/office/drawing/2014/main" id="{08ACBC80-EED5-C62A-F677-31FFF172156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F3D0442-BD8C-E554-09AA-188A0433E5BC}"/>
              </a:ext>
            </a:extLst>
          </p:cNvPr>
          <p:cNvSpPr>
            <a:spLocks noGrp="1" noChangeArrowheads="1"/>
          </p:cNvSpPr>
          <p:nvPr>
            <p:ph type="sldNum" sz="quarter" idx="5"/>
          </p:nvPr>
        </p:nvSpPr>
        <p:spPr>
          <a:ln/>
        </p:spPr>
        <p:txBody>
          <a:bodyPr/>
          <a:lstStyle/>
          <a:p>
            <a:fld id="{8B0CBBCC-DD2D-1749-A0DC-287580D40A1B}" type="slidenum">
              <a:rPr lang="en-US" altLang="en-US"/>
              <a:pPr/>
              <a:t>54</a:t>
            </a:fld>
            <a:endParaRPr lang="en-US" altLang="en-US"/>
          </a:p>
        </p:txBody>
      </p:sp>
      <p:sp>
        <p:nvSpPr>
          <p:cNvPr id="909314" name="Rectangle 2">
            <a:extLst>
              <a:ext uri="{FF2B5EF4-FFF2-40B4-BE49-F238E27FC236}">
                <a16:creationId xmlns:a16="http://schemas.microsoft.com/office/drawing/2014/main" id="{D7814AE8-8EA0-5AD1-D1A3-0AFEA5C80885}"/>
              </a:ext>
            </a:extLst>
          </p:cNvPr>
          <p:cNvSpPr>
            <a:spLocks noRot="1" noChangeArrowheads="1" noTextEdit="1"/>
          </p:cNvSpPr>
          <p:nvPr>
            <p:ph type="sldImg"/>
          </p:nvPr>
        </p:nvSpPr>
        <p:spPr>
          <a:ln/>
        </p:spPr>
      </p:sp>
      <p:sp>
        <p:nvSpPr>
          <p:cNvPr id="909315" name="Rectangle 3">
            <a:extLst>
              <a:ext uri="{FF2B5EF4-FFF2-40B4-BE49-F238E27FC236}">
                <a16:creationId xmlns:a16="http://schemas.microsoft.com/office/drawing/2014/main" id="{89F17143-EF36-DE6D-4BAB-5BC8AC7255A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C87C2FF-D337-0AE2-80CE-B732AFA7699C}"/>
              </a:ext>
            </a:extLst>
          </p:cNvPr>
          <p:cNvSpPr>
            <a:spLocks noGrp="1" noChangeArrowheads="1"/>
          </p:cNvSpPr>
          <p:nvPr>
            <p:ph type="sldNum" sz="quarter" idx="5"/>
          </p:nvPr>
        </p:nvSpPr>
        <p:spPr>
          <a:ln/>
        </p:spPr>
        <p:txBody>
          <a:bodyPr/>
          <a:lstStyle/>
          <a:p>
            <a:fld id="{3621AD40-5438-574F-A3B3-571B9449C81F}" type="slidenum">
              <a:rPr lang="en-US" altLang="en-US"/>
              <a:pPr/>
              <a:t>55</a:t>
            </a:fld>
            <a:endParaRPr lang="en-US" altLang="en-US"/>
          </a:p>
        </p:txBody>
      </p:sp>
      <p:sp>
        <p:nvSpPr>
          <p:cNvPr id="910338" name="Rectangle 2">
            <a:extLst>
              <a:ext uri="{FF2B5EF4-FFF2-40B4-BE49-F238E27FC236}">
                <a16:creationId xmlns:a16="http://schemas.microsoft.com/office/drawing/2014/main" id="{A5A51949-908E-9F86-F26C-6DF4994F5E49}"/>
              </a:ext>
            </a:extLst>
          </p:cNvPr>
          <p:cNvSpPr>
            <a:spLocks noRot="1" noChangeArrowheads="1" noTextEdit="1"/>
          </p:cNvSpPr>
          <p:nvPr>
            <p:ph type="sldImg"/>
          </p:nvPr>
        </p:nvSpPr>
        <p:spPr>
          <a:ln/>
        </p:spPr>
      </p:sp>
      <p:sp>
        <p:nvSpPr>
          <p:cNvPr id="910339" name="Rectangle 3">
            <a:extLst>
              <a:ext uri="{FF2B5EF4-FFF2-40B4-BE49-F238E27FC236}">
                <a16:creationId xmlns:a16="http://schemas.microsoft.com/office/drawing/2014/main" id="{B57AD82E-5D5C-BEA2-F134-77947B69926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50C5587-BCEA-84E9-8456-1A0BA4C886A0}"/>
              </a:ext>
            </a:extLst>
          </p:cNvPr>
          <p:cNvSpPr>
            <a:spLocks noGrp="1" noChangeArrowheads="1"/>
          </p:cNvSpPr>
          <p:nvPr>
            <p:ph type="sldNum" sz="quarter" idx="5"/>
          </p:nvPr>
        </p:nvSpPr>
        <p:spPr>
          <a:ln/>
        </p:spPr>
        <p:txBody>
          <a:bodyPr/>
          <a:lstStyle/>
          <a:p>
            <a:fld id="{A4534E00-EFC9-A540-B074-0C53F7532945}" type="slidenum">
              <a:rPr lang="en-US" altLang="en-US"/>
              <a:pPr/>
              <a:t>56</a:t>
            </a:fld>
            <a:endParaRPr lang="en-US" altLang="en-US"/>
          </a:p>
        </p:txBody>
      </p:sp>
      <p:sp>
        <p:nvSpPr>
          <p:cNvPr id="980994" name="Rectangle 2">
            <a:extLst>
              <a:ext uri="{FF2B5EF4-FFF2-40B4-BE49-F238E27FC236}">
                <a16:creationId xmlns:a16="http://schemas.microsoft.com/office/drawing/2014/main" id="{DE934E8B-56D1-F974-D403-5FE1D6CE791C}"/>
              </a:ext>
            </a:extLst>
          </p:cNvPr>
          <p:cNvSpPr>
            <a:spLocks noRot="1" noChangeArrowheads="1" noTextEdit="1"/>
          </p:cNvSpPr>
          <p:nvPr>
            <p:ph type="sldImg"/>
          </p:nvPr>
        </p:nvSpPr>
        <p:spPr>
          <a:ln/>
        </p:spPr>
      </p:sp>
      <p:sp>
        <p:nvSpPr>
          <p:cNvPr id="980995" name="Rectangle 3">
            <a:extLst>
              <a:ext uri="{FF2B5EF4-FFF2-40B4-BE49-F238E27FC236}">
                <a16:creationId xmlns:a16="http://schemas.microsoft.com/office/drawing/2014/main" id="{3D0C38DA-E1CC-2C3E-3161-8E03F02C4AE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30AF1EC-A124-2124-8A0B-6CDDF952DC0D}"/>
              </a:ext>
            </a:extLst>
          </p:cNvPr>
          <p:cNvSpPr>
            <a:spLocks noGrp="1" noChangeArrowheads="1"/>
          </p:cNvSpPr>
          <p:nvPr>
            <p:ph type="sldNum" sz="quarter" idx="5"/>
          </p:nvPr>
        </p:nvSpPr>
        <p:spPr>
          <a:ln/>
        </p:spPr>
        <p:txBody>
          <a:bodyPr/>
          <a:lstStyle/>
          <a:p>
            <a:fld id="{02726F08-B80D-F14B-8116-19C406DE9DB0}" type="slidenum">
              <a:rPr lang="en-US" altLang="en-US"/>
              <a:pPr/>
              <a:t>57</a:t>
            </a:fld>
            <a:endParaRPr lang="en-US" altLang="en-US"/>
          </a:p>
        </p:txBody>
      </p:sp>
      <p:sp>
        <p:nvSpPr>
          <p:cNvPr id="911362" name="Rectangle 2">
            <a:extLst>
              <a:ext uri="{FF2B5EF4-FFF2-40B4-BE49-F238E27FC236}">
                <a16:creationId xmlns:a16="http://schemas.microsoft.com/office/drawing/2014/main" id="{FCF0BC24-3BE7-2B3D-87BB-6F711AB167EE}"/>
              </a:ext>
            </a:extLst>
          </p:cNvPr>
          <p:cNvSpPr>
            <a:spLocks noRot="1" noChangeArrowheads="1" noTextEdit="1"/>
          </p:cNvSpPr>
          <p:nvPr>
            <p:ph type="sldImg"/>
          </p:nvPr>
        </p:nvSpPr>
        <p:spPr>
          <a:ln/>
        </p:spPr>
      </p:sp>
      <p:sp>
        <p:nvSpPr>
          <p:cNvPr id="911363" name="Rectangle 3">
            <a:extLst>
              <a:ext uri="{FF2B5EF4-FFF2-40B4-BE49-F238E27FC236}">
                <a16:creationId xmlns:a16="http://schemas.microsoft.com/office/drawing/2014/main" id="{0570137C-C173-78AF-7988-C10F8FAD6A4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8A5A56C-78FE-AF17-D850-013DA51DC735}"/>
              </a:ext>
            </a:extLst>
          </p:cNvPr>
          <p:cNvSpPr>
            <a:spLocks noGrp="1" noChangeArrowheads="1"/>
          </p:cNvSpPr>
          <p:nvPr>
            <p:ph type="sldNum" sz="quarter" idx="5"/>
          </p:nvPr>
        </p:nvSpPr>
        <p:spPr>
          <a:ln/>
        </p:spPr>
        <p:txBody>
          <a:bodyPr/>
          <a:lstStyle/>
          <a:p>
            <a:fld id="{AEC7B6AC-44A5-1F41-809E-EA76F48B0F0E}" type="slidenum">
              <a:rPr lang="en-US" altLang="en-US"/>
              <a:pPr/>
              <a:t>58</a:t>
            </a:fld>
            <a:endParaRPr lang="en-US" altLang="en-US"/>
          </a:p>
        </p:txBody>
      </p:sp>
      <p:sp>
        <p:nvSpPr>
          <p:cNvPr id="912386" name="Rectangle 2">
            <a:extLst>
              <a:ext uri="{FF2B5EF4-FFF2-40B4-BE49-F238E27FC236}">
                <a16:creationId xmlns:a16="http://schemas.microsoft.com/office/drawing/2014/main" id="{7FE7C1E2-51FF-96DF-32C3-4A1B1F5DEAEE}"/>
              </a:ext>
            </a:extLst>
          </p:cNvPr>
          <p:cNvSpPr>
            <a:spLocks noRot="1" noChangeArrowheads="1" noTextEdit="1"/>
          </p:cNvSpPr>
          <p:nvPr>
            <p:ph type="sldImg"/>
          </p:nvPr>
        </p:nvSpPr>
        <p:spPr>
          <a:ln/>
        </p:spPr>
      </p:sp>
      <p:sp>
        <p:nvSpPr>
          <p:cNvPr id="912387" name="Rectangle 3">
            <a:extLst>
              <a:ext uri="{FF2B5EF4-FFF2-40B4-BE49-F238E27FC236}">
                <a16:creationId xmlns:a16="http://schemas.microsoft.com/office/drawing/2014/main" id="{E84A267C-CEA8-2BBC-B17E-2BC3469806F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0B23ACD-3928-3BB4-DE55-77DBB8CF43AF}"/>
              </a:ext>
            </a:extLst>
          </p:cNvPr>
          <p:cNvSpPr>
            <a:spLocks noGrp="1" noChangeArrowheads="1"/>
          </p:cNvSpPr>
          <p:nvPr>
            <p:ph type="sldNum" sz="quarter" idx="5"/>
          </p:nvPr>
        </p:nvSpPr>
        <p:spPr>
          <a:ln/>
        </p:spPr>
        <p:txBody>
          <a:bodyPr/>
          <a:lstStyle/>
          <a:p>
            <a:fld id="{AAFD57B8-3549-E44C-8DEB-219D9D2A84C2}" type="slidenum">
              <a:rPr lang="en-US" altLang="en-US"/>
              <a:pPr/>
              <a:t>59</a:t>
            </a:fld>
            <a:endParaRPr lang="en-US" altLang="en-US"/>
          </a:p>
        </p:txBody>
      </p:sp>
      <p:sp>
        <p:nvSpPr>
          <p:cNvPr id="913410" name="Rectangle 2">
            <a:extLst>
              <a:ext uri="{FF2B5EF4-FFF2-40B4-BE49-F238E27FC236}">
                <a16:creationId xmlns:a16="http://schemas.microsoft.com/office/drawing/2014/main" id="{D4E103F0-F6C1-0EDA-CA38-AB8B92A8E1E6}"/>
              </a:ext>
            </a:extLst>
          </p:cNvPr>
          <p:cNvSpPr>
            <a:spLocks noRot="1" noChangeArrowheads="1" noTextEdit="1"/>
          </p:cNvSpPr>
          <p:nvPr>
            <p:ph type="sldImg"/>
          </p:nvPr>
        </p:nvSpPr>
        <p:spPr>
          <a:ln/>
        </p:spPr>
      </p:sp>
      <p:sp>
        <p:nvSpPr>
          <p:cNvPr id="913411" name="Rectangle 3">
            <a:extLst>
              <a:ext uri="{FF2B5EF4-FFF2-40B4-BE49-F238E27FC236}">
                <a16:creationId xmlns:a16="http://schemas.microsoft.com/office/drawing/2014/main" id="{779D4D92-67F9-ED9F-E87F-DBCDA4FC21D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42010BE-983B-9AE9-1CA7-EA32FD464AF8}"/>
              </a:ext>
            </a:extLst>
          </p:cNvPr>
          <p:cNvSpPr>
            <a:spLocks noGrp="1" noChangeArrowheads="1"/>
          </p:cNvSpPr>
          <p:nvPr>
            <p:ph type="sldNum" sz="quarter" idx="5"/>
          </p:nvPr>
        </p:nvSpPr>
        <p:spPr>
          <a:ln/>
        </p:spPr>
        <p:txBody>
          <a:bodyPr/>
          <a:lstStyle/>
          <a:p>
            <a:fld id="{309727BC-55F3-DA4C-AEEA-6A9ADBB7D1CE}" type="slidenum">
              <a:rPr lang="en-US" altLang="en-US"/>
              <a:pPr/>
              <a:t>6</a:t>
            </a:fld>
            <a:endParaRPr lang="en-US" altLang="en-US"/>
          </a:p>
        </p:txBody>
      </p:sp>
      <p:sp>
        <p:nvSpPr>
          <p:cNvPr id="860162" name="Rectangle 2">
            <a:extLst>
              <a:ext uri="{FF2B5EF4-FFF2-40B4-BE49-F238E27FC236}">
                <a16:creationId xmlns:a16="http://schemas.microsoft.com/office/drawing/2014/main" id="{1B09C3F0-6FCC-2A5B-A0D3-8699EDE9AF35}"/>
              </a:ext>
            </a:extLst>
          </p:cNvPr>
          <p:cNvSpPr>
            <a:spLocks noRot="1" noChangeArrowheads="1" noTextEdit="1"/>
          </p:cNvSpPr>
          <p:nvPr>
            <p:ph type="sldImg"/>
          </p:nvPr>
        </p:nvSpPr>
        <p:spPr>
          <a:ln/>
        </p:spPr>
      </p:sp>
      <p:sp>
        <p:nvSpPr>
          <p:cNvPr id="860163" name="Rectangle 3">
            <a:extLst>
              <a:ext uri="{FF2B5EF4-FFF2-40B4-BE49-F238E27FC236}">
                <a16:creationId xmlns:a16="http://schemas.microsoft.com/office/drawing/2014/main" id="{E68D9820-B440-9A30-0165-E78A7208A9A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76A5642-11C7-9766-388F-518E4637F8F7}"/>
              </a:ext>
            </a:extLst>
          </p:cNvPr>
          <p:cNvSpPr>
            <a:spLocks noGrp="1" noChangeArrowheads="1"/>
          </p:cNvSpPr>
          <p:nvPr>
            <p:ph type="sldNum" sz="quarter" idx="5"/>
          </p:nvPr>
        </p:nvSpPr>
        <p:spPr>
          <a:ln/>
        </p:spPr>
        <p:txBody>
          <a:bodyPr/>
          <a:lstStyle/>
          <a:p>
            <a:fld id="{44F69E78-3074-AA49-B773-2BE383445D4F}" type="slidenum">
              <a:rPr lang="en-US" altLang="en-US"/>
              <a:pPr/>
              <a:t>60</a:t>
            </a:fld>
            <a:endParaRPr lang="en-US" altLang="en-US"/>
          </a:p>
        </p:txBody>
      </p:sp>
      <p:sp>
        <p:nvSpPr>
          <p:cNvPr id="914434" name="Rectangle 2">
            <a:extLst>
              <a:ext uri="{FF2B5EF4-FFF2-40B4-BE49-F238E27FC236}">
                <a16:creationId xmlns:a16="http://schemas.microsoft.com/office/drawing/2014/main" id="{DE00CA5E-C028-F466-40E0-732F281BCCCE}"/>
              </a:ext>
            </a:extLst>
          </p:cNvPr>
          <p:cNvSpPr>
            <a:spLocks noRot="1" noChangeArrowheads="1" noTextEdit="1"/>
          </p:cNvSpPr>
          <p:nvPr>
            <p:ph type="sldImg"/>
          </p:nvPr>
        </p:nvSpPr>
        <p:spPr>
          <a:ln/>
        </p:spPr>
      </p:sp>
      <p:sp>
        <p:nvSpPr>
          <p:cNvPr id="914435" name="Rectangle 3">
            <a:extLst>
              <a:ext uri="{FF2B5EF4-FFF2-40B4-BE49-F238E27FC236}">
                <a16:creationId xmlns:a16="http://schemas.microsoft.com/office/drawing/2014/main" id="{B0778FF3-F4B4-2CB3-F425-59E176692F1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3E4DA67-B9EE-1156-97A1-5A2200E7AE1C}"/>
              </a:ext>
            </a:extLst>
          </p:cNvPr>
          <p:cNvSpPr>
            <a:spLocks noGrp="1" noChangeArrowheads="1"/>
          </p:cNvSpPr>
          <p:nvPr>
            <p:ph type="sldNum" sz="quarter" idx="5"/>
          </p:nvPr>
        </p:nvSpPr>
        <p:spPr>
          <a:ln/>
        </p:spPr>
        <p:txBody>
          <a:bodyPr/>
          <a:lstStyle/>
          <a:p>
            <a:fld id="{143D804A-1A1C-054B-9726-C8BC936E7640}" type="slidenum">
              <a:rPr lang="en-US" altLang="en-US"/>
              <a:pPr/>
              <a:t>61</a:t>
            </a:fld>
            <a:endParaRPr lang="en-US" altLang="en-US"/>
          </a:p>
        </p:txBody>
      </p:sp>
      <p:sp>
        <p:nvSpPr>
          <p:cNvPr id="915458" name="Rectangle 2">
            <a:extLst>
              <a:ext uri="{FF2B5EF4-FFF2-40B4-BE49-F238E27FC236}">
                <a16:creationId xmlns:a16="http://schemas.microsoft.com/office/drawing/2014/main" id="{D36685A9-E53A-1793-ADBD-8DFFFB5816BF}"/>
              </a:ext>
            </a:extLst>
          </p:cNvPr>
          <p:cNvSpPr>
            <a:spLocks noRot="1" noChangeArrowheads="1" noTextEdit="1"/>
          </p:cNvSpPr>
          <p:nvPr>
            <p:ph type="sldImg"/>
          </p:nvPr>
        </p:nvSpPr>
        <p:spPr>
          <a:ln/>
        </p:spPr>
      </p:sp>
      <p:sp>
        <p:nvSpPr>
          <p:cNvPr id="915459" name="Rectangle 3">
            <a:extLst>
              <a:ext uri="{FF2B5EF4-FFF2-40B4-BE49-F238E27FC236}">
                <a16:creationId xmlns:a16="http://schemas.microsoft.com/office/drawing/2014/main" id="{DC343ABC-2B69-2646-E651-3EF437B7AAD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2FE151-1B48-4483-8947-D94FCF4CA311}"/>
              </a:ext>
            </a:extLst>
          </p:cNvPr>
          <p:cNvSpPr>
            <a:spLocks noGrp="1" noChangeArrowheads="1"/>
          </p:cNvSpPr>
          <p:nvPr>
            <p:ph type="sldNum" sz="quarter" idx="5"/>
          </p:nvPr>
        </p:nvSpPr>
        <p:spPr>
          <a:ln/>
        </p:spPr>
        <p:txBody>
          <a:bodyPr/>
          <a:lstStyle/>
          <a:p>
            <a:fld id="{8D831B6A-070C-E14E-AC85-FC8AD4782625}" type="slidenum">
              <a:rPr lang="en-US" altLang="en-US"/>
              <a:pPr/>
              <a:t>62</a:t>
            </a:fld>
            <a:endParaRPr lang="en-US" altLang="en-US"/>
          </a:p>
        </p:txBody>
      </p:sp>
      <p:sp>
        <p:nvSpPr>
          <p:cNvPr id="916482" name="Rectangle 2">
            <a:extLst>
              <a:ext uri="{FF2B5EF4-FFF2-40B4-BE49-F238E27FC236}">
                <a16:creationId xmlns:a16="http://schemas.microsoft.com/office/drawing/2014/main" id="{439D81B4-3989-14F5-F909-BB9F605C86AA}"/>
              </a:ext>
            </a:extLst>
          </p:cNvPr>
          <p:cNvSpPr>
            <a:spLocks noRot="1" noChangeArrowheads="1" noTextEdit="1"/>
          </p:cNvSpPr>
          <p:nvPr>
            <p:ph type="sldImg"/>
          </p:nvPr>
        </p:nvSpPr>
        <p:spPr>
          <a:ln/>
        </p:spPr>
      </p:sp>
      <p:sp>
        <p:nvSpPr>
          <p:cNvPr id="916483" name="Rectangle 3">
            <a:extLst>
              <a:ext uri="{FF2B5EF4-FFF2-40B4-BE49-F238E27FC236}">
                <a16:creationId xmlns:a16="http://schemas.microsoft.com/office/drawing/2014/main" id="{65779112-C04D-7225-9B48-6D7B8358C09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A84BAD4-C13B-A1CA-6594-6D7D35593410}"/>
              </a:ext>
            </a:extLst>
          </p:cNvPr>
          <p:cNvSpPr>
            <a:spLocks noGrp="1" noChangeArrowheads="1"/>
          </p:cNvSpPr>
          <p:nvPr>
            <p:ph type="sldNum" sz="quarter" idx="5"/>
          </p:nvPr>
        </p:nvSpPr>
        <p:spPr>
          <a:ln/>
        </p:spPr>
        <p:txBody>
          <a:bodyPr/>
          <a:lstStyle/>
          <a:p>
            <a:fld id="{455D8974-1FC2-8E46-A5E6-F9840E6219AA}" type="slidenum">
              <a:rPr lang="en-US" altLang="en-US"/>
              <a:pPr/>
              <a:t>63</a:t>
            </a:fld>
            <a:endParaRPr lang="en-US" altLang="en-US"/>
          </a:p>
        </p:txBody>
      </p:sp>
      <p:sp>
        <p:nvSpPr>
          <p:cNvPr id="917506" name="Rectangle 2">
            <a:extLst>
              <a:ext uri="{FF2B5EF4-FFF2-40B4-BE49-F238E27FC236}">
                <a16:creationId xmlns:a16="http://schemas.microsoft.com/office/drawing/2014/main" id="{91D6E7B2-25D0-E2AD-708B-61D47273CAA5}"/>
              </a:ext>
            </a:extLst>
          </p:cNvPr>
          <p:cNvSpPr>
            <a:spLocks noRot="1" noChangeArrowheads="1" noTextEdit="1"/>
          </p:cNvSpPr>
          <p:nvPr>
            <p:ph type="sldImg"/>
          </p:nvPr>
        </p:nvSpPr>
        <p:spPr>
          <a:ln/>
        </p:spPr>
      </p:sp>
      <p:sp>
        <p:nvSpPr>
          <p:cNvPr id="917507" name="Rectangle 3">
            <a:extLst>
              <a:ext uri="{FF2B5EF4-FFF2-40B4-BE49-F238E27FC236}">
                <a16:creationId xmlns:a16="http://schemas.microsoft.com/office/drawing/2014/main" id="{B60A02BC-B6B7-A239-620D-10FF097C1D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E22A962-87C6-3DD1-6598-CF4965859A7A}"/>
              </a:ext>
            </a:extLst>
          </p:cNvPr>
          <p:cNvSpPr>
            <a:spLocks noGrp="1" noChangeArrowheads="1"/>
          </p:cNvSpPr>
          <p:nvPr>
            <p:ph type="sldNum" sz="quarter" idx="5"/>
          </p:nvPr>
        </p:nvSpPr>
        <p:spPr>
          <a:ln/>
        </p:spPr>
        <p:txBody>
          <a:bodyPr/>
          <a:lstStyle/>
          <a:p>
            <a:fld id="{3D8AAC11-B73A-6042-8220-68C0D010E825}" type="slidenum">
              <a:rPr lang="en-US" altLang="en-US"/>
              <a:pPr/>
              <a:t>64</a:t>
            </a:fld>
            <a:endParaRPr lang="en-US" altLang="en-US"/>
          </a:p>
        </p:txBody>
      </p:sp>
      <p:sp>
        <p:nvSpPr>
          <p:cNvPr id="918530" name="Rectangle 2">
            <a:extLst>
              <a:ext uri="{FF2B5EF4-FFF2-40B4-BE49-F238E27FC236}">
                <a16:creationId xmlns:a16="http://schemas.microsoft.com/office/drawing/2014/main" id="{9D82DB45-1DCE-FC40-6FB1-91709FC30FDD}"/>
              </a:ext>
            </a:extLst>
          </p:cNvPr>
          <p:cNvSpPr>
            <a:spLocks noRot="1" noChangeArrowheads="1" noTextEdit="1"/>
          </p:cNvSpPr>
          <p:nvPr>
            <p:ph type="sldImg"/>
          </p:nvPr>
        </p:nvSpPr>
        <p:spPr>
          <a:ln/>
        </p:spPr>
      </p:sp>
      <p:sp>
        <p:nvSpPr>
          <p:cNvPr id="918531" name="Rectangle 3">
            <a:extLst>
              <a:ext uri="{FF2B5EF4-FFF2-40B4-BE49-F238E27FC236}">
                <a16:creationId xmlns:a16="http://schemas.microsoft.com/office/drawing/2014/main" id="{68C46D24-D70D-ACF6-540E-030EF42EDE1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8B6294C-182C-24EC-5ED8-A5EE35DAE913}"/>
              </a:ext>
            </a:extLst>
          </p:cNvPr>
          <p:cNvSpPr>
            <a:spLocks noGrp="1" noChangeArrowheads="1"/>
          </p:cNvSpPr>
          <p:nvPr>
            <p:ph type="sldNum" sz="quarter" idx="5"/>
          </p:nvPr>
        </p:nvSpPr>
        <p:spPr>
          <a:ln/>
        </p:spPr>
        <p:txBody>
          <a:bodyPr/>
          <a:lstStyle/>
          <a:p>
            <a:fld id="{B15931FB-0AAF-7C4C-AB52-1032A29A21BF}" type="slidenum">
              <a:rPr lang="en-US" altLang="en-US"/>
              <a:pPr/>
              <a:t>65</a:t>
            </a:fld>
            <a:endParaRPr lang="en-US" altLang="en-US"/>
          </a:p>
        </p:txBody>
      </p:sp>
      <p:sp>
        <p:nvSpPr>
          <p:cNvPr id="919554" name="Rectangle 2">
            <a:extLst>
              <a:ext uri="{FF2B5EF4-FFF2-40B4-BE49-F238E27FC236}">
                <a16:creationId xmlns:a16="http://schemas.microsoft.com/office/drawing/2014/main" id="{12A08752-0536-D079-B2BC-4AF4167E72B2}"/>
              </a:ext>
            </a:extLst>
          </p:cNvPr>
          <p:cNvSpPr>
            <a:spLocks noRot="1" noChangeArrowheads="1" noTextEdit="1"/>
          </p:cNvSpPr>
          <p:nvPr>
            <p:ph type="sldImg"/>
          </p:nvPr>
        </p:nvSpPr>
        <p:spPr>
          <a:ln/>
        </p:spPr>
      </p:sp>
      <p:sp>
        <p:nvSpPr>
          <p:cNvPr id="919555" name="Rectangle 3">
            <a:extLst>
              <a:ext uri="{FF2B5EF4-FFF2-40B4-BE49-F238E27FC236}">
                <a16:creationId xmlns:a16="http://schemas.microsoft.com/office/drawing/2014/main" id="{D3BD977C-C4F3-0999-AD45-00F567041C2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9EC9D34-0C7D-6FFA-EF33-E3B5DF5C3DF6}"/>
              </a:ext>
            </a:extLst>
          </p:cNvPr>
          <p:cNvSpPr>
            <a:spLocks noGrp="1" noChangeArrowheads="1"/>
          </p:cNvSpPr>
          <p:nvPr>
            <p:ph type="sldNum" sz="quarter" idx="5"/>
          </p:nvPr>
        </p:nvSpPr>
        <p:spPr>
          <a:ln/>
        </p:spPr>
        <p:txBody>
          <a:bodyPr/>
          <a:lstStyle/>
          <a:p>
            <a:fld id="{F5D65CDA-5D76-E44F-80AB-45C1AC777FB4}" type="slidenum">
              <a:rPr lang="en-US" altLang="en-US"/>
              <a:pPr/>
              <a:t>66</a:t>
            </a:fld>
            <a:endParaRPr lang="en-US" altLang="en-US"/>
          </a:p>
        </p:txBody>
      </p:sp>
      <p:sp>
        <p:nvSpPr>
          <p:cNvPr id="920578" name="Rectangle 2">
            <a:extLst>
              <a:ext uri="{FF2B5EF4-FFF2-40B4-BE49-F238E27FC236}">
                <a16:creationId xmlns:a16="http://schemas.microsoft.com/office/drawing/2014/main" id="{9E1D69F7-5B62-EC2E-718F-C035C6578255}"/>
              </a:ext>
            </a:extLst>
          </p:cNvPr>
          <p:cNvSpPr>
            <a:spLocks noRot="1" noChangeArrowheads="1" noTextEdit="1"/>
          </p:cNvSpPr>
          <p:nvPr>
            <p:ph type="sldImg"/>
          </p:nvPr>
        </p:nvSpPr>
        <p:spPr>
          <a:ln/>
        </p:spPr>
      </p:sp>
      <p:sp>
        <p:nvSpPr>
          <p:cNvPr id="920579" name="Rectangle 3">
            <a:extLst>
              <a:ext uri="{FF2B5EF4-FFF2-40B4-BE49-F238E27FC236}">
                <a16:creationId xmlns:a16="http://schemas.microsoft.com/office/drawing/2014/main" id="{CC661222-9CD3-3EE5-74C1-98C0612A546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BD74202-5E1B-44A0-F17C-AA27588A924E}"/>
              </a:ext>
            </a:extLst>
          </p:cNvPr>
          <p:cNvSpPr>
            <a:spLocks noGrp="1" noChangeArrowheads="1"/>
          </p:cNvSpPr>
          <p:nvPr>
            <p:ph type="sldNum" sz="quarter" idx="5"/>
          </p:nvPr>
        </p:nvSpPr>
        <p:spPr>
          <a:ln/>
        </p:spPr>
        <p:txBody>
          <a:bodyPr/>
          <a:lstStyle/>
          <a:p>
            <a:fld id="{88200C40-3CD8-3549-BC4C-BC8CF046CA58}" type="slidenum">
              <a:rPr lang="en-US" altLang="en-US"/>
              <a:pPr/>
              <a:t>67</a:t>
            </a:fld>
            <a:endParaRPr lang="en-US" altLang="en-US"/>
          </a:p>
        </p:txBody>
      </p:sp>
      <p:sp>
        <p:nvSpPr>
          <p:cNvPr id="923650" name="Rectangle 2">
            <a:extLst>
              <a:ext uri="{FF2B5EF4-FFF2-40B4-BE49-F238E27FC236}">
                <a16:creationId xmlns:a16="http://schemas.microsoft.com/office/drawing/2014/main" id="{204C99A1-743C-0CB2-8162-B3462A9B8037}"/>
              </a:ext>
            </a:extLst>
          </p:cNvPr>
          <p:cNvSpPr>
            <a:spLocks noRot="1" noChangeArrowheads="1" noTextEdit="1"/>
          </p:cNvSpPr>
          <p:nvPr>
            <p:ph type="sldImg"/>
          </p:nvPr>
        </p:nvSpPr>
        <p:spPr>
          <a:ln/>
        </p:spPr>
      </p:sp>
      <p:sp>
        <p:nvSpPr>
          <p:cNvPr id="923651" name="Rectangle 3">
            <a:extLst>
              <a:ext uri="{FF2B5EF4-FFF2-40B4-BE49-F238E27FC236}">
                <a16:creationId xmlns:a16="http://schemas.microsoft.com/office/drawing/2014/main" id="{CCEDD4AB-D75F-7E13-6827-9804DF25B2F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62BCB88-8C81-6263-F02F-686E74122C2E}"/>
              </a:ext>
            </a:extLst>
          </p:cNvPr>
          <p:cNvSpPr>
            <a:spLocks noGrp="1" noChangeArrowheads="1"/>
          </p:cNvSpPr>
          <p:nvPr>
            <p:ph type="sldNum" sz="quarter" idx="5"/>
          </p:nvPr>
        </p:nvSpPr>
        <p:spPr>
          <a:ln/>
        </p:spPr>
        <p:txBody>
          <a:bodyPr/>
          <a:lstStyle/>
          <a:p>
            <a:fld id="{73152986-4E0A-3743-BF72-4238CA0C6ADE}" type="slidenum">
              <a:rPr lang="en-US" altLang="en-US"/>
              <a:pPr/>
              <a:t>68</a:t>
            </a:fld>
            <a:endParaRPr lang="en-US" altLang="en-US"/>
          </a:p>
        </p:txBody>
      </p:sp>
      <p:sp>
        <p:nvSpPr>
          <p:cNvPr id="983042" name="Rectangle 2">
            <a:extLst>
              <a:ext uri="{FF2B5EF4-FFF2-40B4-BE49-F238E27FC236}">
                <a16:creationId xmlns:a16="http://schemas.microsoft.com/office/drawing/2014/main" id="{82B323BC-0D4C-B878-5F5C-DBD8C3F53F79}"/>
              </a:ext>
            </a:extLst>
          </p:cNvPr>
          <p:cNvSpPr>
            <a:spLocks noRot="1" noChangeArrowheads="1" noTextEdit="1"/>
          </p:cNvSpPr>
          <p:nvPr>
            <p:ph type="sldImg"/>
          </p:nvPr>
        </p:nvSpPr>
        <p:spPr>
          <a:ln/>
        </p:spPr>
      </p:sp>
      <p:sp>
        <p:nvSpPr>
          <p:cNvPr id="983043" name="Rectangle 3">
            <a:extLst>
              <a:ext uri="{FF2B5EF4-FFF2-40B4-BE49-F238E27FC236}">
                <a16:creationId xmlns:a16="http://schemas.microsoft.com/office/drawing/2014/main" id="{6F3635DB-663D-C290-F45A-0AE47BD47AC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4AAE92B-4CCF-EAF1-BF60-D9A7289EFB84}"/>
              </a:ext>
            </a:extLst>
          </p:cNvPr>
          <p:cNvSpPr>
            <a:spLocks noGrp="1" noChangeArrowheads="1"/>
          </p:cNvSpPr>
          <p:nvPr>
            <p:ph type="sldNum" sz="quarter" idx="5"/>
          </p:nvPr>
        </p:nvSpPr>
        <p:spPr>
          <a:ln/>
        </p:spPr>
        <p:txBody>
          <a:bodyPr/>
          <a:lstStyle/>
          <a:p>
            <a:fld id="{742291F8-F249-B544-9B6B-A8310C38EE74}" type="slidenum">
              <a:rPr lang="en-US" altLang="en-US"/>
              <a:pPr/>
              <a:t>69</a:t>
            </a:fld>
            <a:endParaRPr lang="en-US" altLang="en-US"/>
          </a:p>
        </p:txBody>
      </p:sp>
      <p:sp>
        <p:nvSpPr>
          <p:cNvPr id="985090" name="Rectangle 2">
            <a:extLst>
              <a:ext uri="{FF2B5EF4-FFF2-40B4-BE49-F238E27FC236}">
                <a16:creationId xmlns:a16="http://schemas.microsoft.com/office/drawing/2014/main" id="{FA05CBDD-C1F2-062D-AA0D-E325096BC39B}"/>
              </a:ext>
            </a:extLst>
          </p:cNvPr>
          <p:cNvSpPr>
            <a:spLocks noRot="1" noChangeArrowheads="1" noTextEdit="1"/>
          </p:cNvSpPr>
          <p:nvPr>
            <p:ph type="sldImg"/>
          </p:nvPr>
        </p:nvSpPr>
        <p:spPr>
          <a:ln/>
        </p:spPr>
      </p:sp>
      <p:sp>
        <p:nvSpPr>
          <p:cNvPr id="985091" name="Rectangle 3">
            <a:extLst>
              <a:ext uri="{FF2B5EF4-FFF2-40B4-BE49-F238E27FC236}">
                <a16:creationId xmlns:a16="http://schemas.microsoft.com/office/drawing/2014/main" id="{3302AB9B-CE0E-0411-3225-1B3F70BBF85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C56BF3B-FDCE-FD9E-AEB0-F55F7163C7DF}"/>
              </a:ext>
            </a:extLst>
          </p:cNvPr>
          <p:cNvSpPr>
            <a:spLocks noGrp="1" noChangeArrowheads="1"/>
          </p:cNvSpPr>
          <p:nvPr>
            <p:ph type="sldNum" sz="quarter" idx="5"/>
          </p:nvPr>
        </p:nvSpPr>
        <p:spPr>
          <a:ln/>
        </p:spPr>
        <p:txBody>
          <a:bodyPr/>
          <a:lstStyle/>
          <a:p>
            <a:fld id="{702F1EA9-8633-EE44-9061-1AD6896D46E8}" type="slidenum">
              <a:rPr lang="en-US" altLang="en-US"/>
              <a:pPr/>
              <a:t>7</a:t>
            </a:fld>
            <a:endParaRPr lang="en-US" altLang="en-US"/>
          </a:p>
        </p:txBody>
      </p:sp>
      <p:sp>
        <p:nvSpPr>
          <p:cNvPr id="861186" name="Rectangle 2">
            <a:extLst>
              <a:ext uri="{FF2B5EF4-FFF2-40B4-BE49-F238E27FC236}">
                <a16:creationId xmlns:a16="http://schemas.microsoft.com/office/drawing/2014/main" id="{955F313F-478A-DC5E-67A1-D0515D01EC21}"/>
              </a:ext>
            </a:extLst>
          </p:cNvPr>
          <p:cNvSpPr>
            <a:spLocks noRot="1" noChangeArrowheads="1" noTextEdit="1"/>
          </p:cNvSpPr>
          <p:nvPr>
            <p:ph type="sldImg"/>
          </p:nvPr>
        </p:nvSpPr>
        <p:spPr>
          <a:ln/>
        </p:spPr>
      </p:sp>
      <p:sp>
        <p:nvSpPr>
          <p:cNvPr id="861187" name="Rectangle 3">
            <a:extLst>
              <a:ext uri="{FF2B5EF4-FFF2-40B4-BE49-F238E27FC236}">
                <a16:creationId xmlns:a16="http://schemas.microsoft.com/office/drawing/2014/main" id="{B4F27A83-21D0-921D-6999-0886E89FBBD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EEEF89B-4AEE-FD5B-4A61-6D131449FA52}"/>
              </a:ext>
            </a:extLst>
          </p:cNvPr>
          <p:cNvSpPr>
            <a:spLocks noGrp="1" noChangeArrowheads="1"/>
          </p:cNvSpPr>
          <p:nvPr>
            <p:ph type="sldNum" sz="quarter" idx="5"/>
          </p:nvPr>
        </p:nvSpPr>
        <p:spPr>
          <a:ln/>
        </p:spPr>
        <p:txBody>
          <a:bodyPr/>
          <a:lstStyle/>
          <a:p>
            <a:fld id="{A1DEE999-AFB2-5049-AB0F-F85D9622677C}" type="slidenum">
              <a:rPr lang="en-US" altLang="en-US"/>
              <a:pPr/>
              <a:t>70</a:t>
            </a:fld>
            <a:endParaRPr lang="en-US" altLang="en-US"/>
          </a:p>
        </p:txBody>
      </p:sp>
      <p:sp>
        <p:nvSpPr>
          <p:cNvPr id="924674" name="Rectangle 2">
            <a:extLst>
              <a:ext uri="{FF2B5EF4-FFF2-40B4-BE49-F238E27FC236}">
                <a16:creationId xmlns:a16="http://schemas.microsoft.com/office/drawing/2014/main" id="{77FD0791-6134-E64D-6744-133BA4118D5A}"/>
              </a:ext>
            </a:extLst>
          </p:cNvPr>
          <p:cNvSpPr>
            <a:spLocks noRot="1" noChangeArrowheads="1" noTextEdit="1"/>
          </p:cNvSpPr>
          <p:nvPr>
            <p:ph type="sldImg"/>
          </p:nvPr>
        </p:nvSpPr>
        <p:spPr>
          <a:ln/>
        </p:spPr>
      </p:sp>
      <p:sp>
        <p:nvSpPr>
          <p:cNvPr id="924675" name="Rectangle 3">
            <a:extLst>
              <a:ext uri="{FF2B5EF4-FFF2-40B4-BE49-F238E27FC236}">
                <a16:creationId xmlns:a16="http://schemas.microsoft.com/office/drawing/2014/main" id="{1639A030-5D43-9D8F-4226-BF03397E8D3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9BEAF23-2998-88E9-EA11-2B5ACCE00811}"/>
              </a:ext>
            </a:extLst>
          </p:cNvPr>
          <p:cNvSpPr>
            <a:spLocks noGrp="1" noChangeArrowheads="1"/>
          </p:cNvSpPr>
          <p:nvPr>
            <p:ph type="sldNum" sz="quarter" idx="5"/>
          </p:nvPr>
        </p:nvSpPr>
        <p:spPr>
          <a:ln/>
        </p:spPr>
        <p:txBody>
          <a:bodyPr/>
          <a:lstStyle/>
          <a:p>
            <a:fld id="{0004F111-317D-0B47-8D13-008CDC6A699C}" type="slidenum">
              <a:rPr lang="en-US" altLang="en-US"/>
              <a:pPr/>
              <a:t>71</a:t>
            </a:fld>
            <a:endParaRPr lang="en-US" altLang="en-US"/>
          </a:p>
        </p:txBody>
      </p:sp>
      <p:sp>
        <p:nvSpPr>
          <p:cNvPr id="925698" name="Rectangle 2">
            <a:extLst>
              <a:ext uri="{FF2B5EF4-FFF2-40B4-BE49-F238E27FC236}">
                <a16:creationId xmlns:a16="http://schemas.microsoft.com/office/drawing/2014/main" id="{F6740B0F-EEE9-0433-D146-32C78F7DB25F}"/>
              </a:ext>
            </a:extLst>
          </p:cNvPr>
          <p:cNvSpPr>
            <a:spLocks noRot="1" noChangeArrowheads="1" noTextEdit="1"/>
          </p:cNvSpPr>
          <p:nvPr>
            <p:ph type="sldImg"/>
          </p:nvPr>
        </p:nvSpPr>
        <p:spPr>
          <a:ln/>
        </p:spPr>
      </p:sp>
      <p:sp>
        <p:nvSpPr>
          <p:cNvPr id="925699" name="Rectangle 3">
            <a:extLst>
              <a:ext uri="{FF2B5EF4-FFF2-40B4-BE49-F238E27FC236}">
                <a16:creationId xmlns:a16="http://schemas.microsoft.com/office/drawing/2014/main" id="{8D220945-3C88-8778-2780-CF6018A48E3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8CAF0D7-C145-24BA-BB47-B8A7AFBD1035}"/>
              </a:ext>
            </a:extLst>
          </p:cNvPr>
          <p:cNvSpPr>
            <a:spLocks noGrp="1" noChangeArrowheads="1"/>
          </p:cNvSpPr>
          <p:nvPr>
            <p:ph type="sldNum" sz="quarter" idx="5"/>
          </p:nvPr>
        </p:nvSpPr>
        <p:spPr>
          <a:ln/>
        </p:spPr>
        <p:txBody>
          <a:bodyPr/>
          <a:lstStyle/>
          <a:p>
            <a:fld id="{0F7907F1-7087-B94E-A426-52EF47F9CC36}" type="slidenum">
              <a:rPr lang="en-US" altLang="en-US"/>
              <a:pPr/>
              <a:t>72</a:t>
            </a:fld>
            <a:endParaRPr lang="en-US" altLang="en-US"/>
          </a:p>
        </p:txBody>
      </p:sp>
      <p:sp>
        <p:nvSpPr>
          <p:cNvPr id="926722" name="Rectangle 2">
            <a:extLst>
              <a:ext uri="{FF2B5EF4-FFF2-40B4-BE49-F238E27FC236}">
                <a16:creationId xmlns:a16="http://schemas.microsoft.com/office/drawing/2014/main" id="{4601D962-FC30-FF27-5365-97B20EC72889}"/>
              </a:ext>
            </a:extLst>
          </p:cNvPr>
          <p:cNvSpPr>
            <a:spLocks noRot="1" noChangeArrowheads="1" noTextEdit="1"/>
          </p:cNvSpPr>
          <p:nvPr>
            <p:ph type="sldImg"/>
          </p:nvPr>
        </p:nvSpPr>
        <p:spPr>
          <a:ln/>
        </p:spPr>
      </p:sp>
      <p:sp>
        <p:nvSpPr>
          <p:cNvPr id="926723" name="Rectangle 3">
            <a:extLst>
              <a:ext uri="{FF2B5EF4-FFF2-40B4-BE49-F238E27FC236}">
                <a16:creationId xmlns:a16="http://schemas.microsoft.com/office/drawing/2014/main" id="{52C338BB-0F4C-447E-198C-5E64F9F7C56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6E95AAF-4ADB-FD59-2FD8-649A4FCF1653}"/>
              </a:ext>
            </a:extLst>
          </p:cNvPr>
          <p:cNvSpPr>
            <a:spLocks noGrp="1" noChangeArrowheads="1"/>
          </p:cNvSpPr>
          <p:nvPr>
            <p:ph type="sldNum" sz="quarter" idx="5"/>
          </p:nvPr>
        </p:nvSpPr>
        <p:spPr>
          <a:ln/>
        </p:spPr>
        <p:txBody>
          <a:bodyPr/>
          <a:lstStyle/>
          <a:p>
            <a:fld id="{7BBF9A5B-B67B-1248-A5F4-2129EB1D8C67}" type="slidenum">
              <a:rPr lang="en-US" altLang="en-US"/>
              <a:pPr/>
              <a:t>73</a:t>
            </a:fld>
            <a:endParaRPr lang="en-US" altLang="en-US"/>
          </a:p>
        </p:txBody>
      </p:sp>
      <p:sp>
        <p:nvSpPr>
          <p:cNvPr id="927746" name="Rectangle 2">
            <a:extLst>
              <a:ext uri="{FF2B5EF4-FFF2-40B4-BE49-F238E27FC236}">
                <a16:creationId xmlns:a16="http://schemas.microsoft.com/office/drawing/2014/main" id="{8CAAB92F-3142-A3C8-B2F3-8B885ADE5F53}"/>
              </a:ext>
            </a:extLst>
          </p:cNvPr>
          <p:cNvSpPr>
            <a:spLocks noRot="1" noChangeArrowheads="1" noTextEdit="1"/>
          </p:cNvSpPr>
          <p:nvPr>
            <p:ph type="sldImg"/>
          </p:nvPr>
        </p:nvSpPr>
        <p:spPr>
          <a:ln/>
        </p:spPr>
      </p:sp>
      <p:sp>
        <p:nvSpPr>
          <p:cNvPr id="927747" name="Rectangle 3">
            <a:extLst>
              <a:ext uri="{FF2B5EF4-FFF2-40B4-BE49-F238E27FC236}">
                <a16:creationId xmlns:a16="http://schemas.microsoft.com/office/drawing/2014/main" id="{AF174BCC-E78B-C31A-1C6D-ED0AB6EAEB1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A75CF83-37C7-5A50-7011-80F3D58E960B}"/>
              </a:ext>
            </a:extLst>
          </p:cNvPr>
          <p:cNvSpPr>
            <a:spLocks noGrp="1" noChangeArrowheads="1"/>
          </p:cNvSpPr>
          <p:nvPr>
            <p:ph type="sldNum" sz="quarter" idx="5"/>
          </p:nvPr>
        </p:nvSpPr>
        <p:spPr>
          <a:ln/>
        </p:spPr>
        <p:txBody>
          <a:bodyPr/>
          <a:lstStyle/>
          <a:p>
            <a:fld id="{6128B33D-EEAE-AD4A-939C-3868760A89F4}" type="slidenum">
              <a:rPr lang="en-US" altLang="en-US"/>
              <a:pPr/>
              <a:t>74</a:t>
            </a:fld>
            <a:endParaRPr lang="en-US" altLang="en-US"/>
          </a:p>
        </p:txBody>
      </p:sp>
      <p:sp>
        <p:nvSpPr>
          <p:cNvPr id="928770" name="Rectangle 2">
            <a:extLst>
              <a:ext uri="{FF2B5EF4-FFF2-40B4-BE49-F238E27FC236}">
                <a16:creationId xmlns:a16="http://schemas.microsoft.com/office/drawing/2014/main" id="{CDE7710C-ED20-94FC-3DC6-66292678CB20}"/>
              </a:ext>
            </a:extLst>
          </p:cNvPr>
          <p:cNvSpPr>
            <a:spLocks noRot="1" noChangeArrowheads="1" noTextEdit="1"/>
          </p:cNvSpPr>
          <p:nvPr>
            <p:ph type="sldImg"/>
          </p:nvPr>
        </p:nvSpPr>
        <p:spPr>
          <a:ln/>
        </p:spPr>
      </p:sp>
      <p:sp>
        <p:nvSpPr>
          <p:cNvPr id="928771" name="Rectangle 3">
            <a:extLst>
              <a:ext uri="{FF2B5EF4-FFF2-40B4-BE49-F238E27FC236}">
                <a16:creationId xmlns:a16="http://schemas.microsoft.com/office/drawing/2014/main" id="{AAA4BDE3-4040-09F0-BD6F-2DB201EACAF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C473A9A-9D12-3FBD-21C9-74448B1CB6FE}"/>
              </a:ext>
            </a:extLst>
          </p:cNvPr>
          <p:cNvSpPr>
            <a:spLocks noGrp="1" noChangeArrowheads="1"/>
          </p:cNvSpPr>
          <p:nvPr>
            <p:ph type="sldNum" sz="quarter" idx="5"/>
          </p:nvPr>
        </p:nvSpPr>
        <p:spPr>
          <a:ln/>
        </p:spPr>
        <p:txBody>
          <a:bodyPr/>
          <a:lstStyle/>
          <a:p>
            <a:fld id="{7705951B-E1E2-9547-A3AD-5A51FAF39B97}" type="slidenum">
              <a:rPr lang="en-US" altLang="en-US"/>
              <a:pPr/>
              <a:t>75</a:t>
            </a:fld>
            <a:endParaRPr lang="en-US" altLang="en-US"/>
          </a:p>
        </p:txBody>
      </p:sp>
      <p:sp>
        <p:nvSpPr>
          <p:cNvPr id="929794" name="Rectangle 2">
            <a:extLst>
              <a:ext uri="{FF2B5EF4-FFF2-40B4-BE49-F238E27FC236}">
                <a16:creationId xmlns:a16="http://schemas.microsoft.com/office/drawing/2014/main" id="{6357DD90-55B7-257F-6CC2-171A94B12EA2}"/>
              </a:ext>
            </a:extLst>
          </p:cNvPr>
          <p:cNvSpPr>
            <a:spLocks noRot="1" noChangeArrowheads="1" noTextEdit="1"/>
          </p:cNvSpPr>
          <p:nvPr>
            <p:ph type="sldImg"/>
          </p:nvPr>
        </p:nvSpPr>
        <p:spPr>
          <a:ln/>
        </p:spPr>
      </p:sp>
      <p:sp>
        <p:nvSpPr>
          <p:cNvPr id="929795" name="Rectangle 3">
            <a:extLst>
              <a:ext uri="{FF2B5EF4-FFF2-40B4-BE49-F238E27FC236}">
                <a16:creationId xmlns:a16="http://schemas.microsoft.com/office/drawing/2014/main" id="{3D262F5E-609A-3FD4-7F23-C4E6969018B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34941C6-A1C4-E73B-064C-1100F4D4CC33}"/>
              </a:ext>
            </a:extLst>
          </p:cNvPr>
          <p:cNvSpPr>
            <a:spLocks noGrp="1" noChangeArrowheads="1"/>
          </p:cNvSpPr>
          <p:nvPr>
            <p:ph type="sldNum" sz="quarter" idx="5"/>
          </p:nvPr>
        </p:nvSpPr>
        <p:spPr>
          <a:ln/>
        </p:spPr>
        <p:txBody>
          <a:bodyPr/>
          <a:lstStyle/>
          <a:p>
            <a:fld id="{A4529F0D-E35E-3F4B-B6C5-5530CDC529BD}" type="slidenum">
              <a:rPr lang="en-US" altLang="en-US"/>
              <a:pPr/>
              <a:t>76</a:t>
            </a:fld>
            <a:endParaRPr lang="en-US" altLang="en-US"/>
          </a:p>
        </p:txBody>
      </p:sp>
      <p:sp>
        <p:nvSpPr>
          <p:cNvPr id="930818" name="Rectangle 2">
            <a:extLst>
              <a:ext uri="{FF2B5EF4-FFF2-40B4-BE49-F238E27FC236}">
                <a16:creationId xmlns:a16="http://schemas.microsoft.com/office/drawing/2014/main" id="{B580AE7D-4E51-B2E1-D37F-B3F23AB4AC76}"/>
              </a:ext>
            </a:extLst>
          </p:cNvPr>
          <p:cNvSpPr>
            <a:spLocks noRot="1" noChangeArrowheads="1" noTextEdit="1"/>
          </p:cNvSpPr>
          <p:nvPr>
            <p:ph type="sldImg"/>
          </p:nvPr>
        </p:nvSpPr>
        <p:spPr>
          <a:ln/>
        </p:spPr>
      </p:sp>
      <p:sp>
        <p:nvSpPr>
          <p:cNvPr id="930819" name="Rectangle 3">
            <a:extLst>
              <a:ext uri="{FF2B5EF4-FFF2-40B4-BE49-F238E27FC236}">
                <a16:creationId xmlns:a16="http://schemas.microsoft.com/office/drawing/2014/main" id="{46C72983-6DA3-A9C5-33D0-E14EA86DCBB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2893043-4F06-7A03-A300-AB98D292533D}"/>
              </a:ext>
            </a:extLst>
          </p:cNvPr>
          <p:cNvSpPr>
            <a:spLocks noGrp="1" noChangeArrowheads="1"/>
          </p:cNvSpPr>
          <p:nvPr>
            <p:ph type="sldNum" sz="quarter" idx="5"/>
          </p:nvPr>
        </p:nvSpPr>
        <p:spPr>
          <a:ln/>
        </p:spPr>
        <p:txBody>
          <a:bodyPr/>
          <a:lstStyle/>
          <a:p>
            <a:fld id="{1A33BA66-AA2F-824D-A05D-A680E2B6F73A}" type="slidenum">
              <a:rPr lang="en-US" altLang="en-US"/>
              <a:pPr/>
              <a:t>77</a:t>
            </a:fld>
            <a:endParaRPr lang="en-US" altLang="en-US"/>
          </a:p>
        </p:txBody>
      </p:sp>
      <p:sp>
        <p:nvSpPr>
          <p:cNvPr id="931842" name="Rectangle 2">
            <a:extLst>
              <a:ext uri="{FF2B5EF4-FFF2-40B4-BE49-F238E27FC236}">
                <a16:creationId xmlns:a16="http://schemas.microsoft.com/office/drawing/2014/main" id="{DAADD194-1C20-913E-9754-4E5359D44561}"/>
              </a:ext>
            </a:extLst>
          </p:cNvPr>
          <p:cNvSpPr>
            <a:spLocks noRot="1" noChangeArrowheads="1" noTextEdit="1"/>
          </p:cNvSpPr>
          <p:nvPr>
            <p:ph type="sldImg"/>
          </p:nvPr>
        </p:nvSpPr>
        <p:spPr>
          <a:ln/>
        </p:spPr>
      </p:sp>
      <p:sp>
        <p:nvSpPr>
          <p:cNvPr id="931843" name="Rectangle 3">
            <a:extLst>
              <a:ext uri="{FF2B5EF4-FFF2-40B4-BE49-F238E27FC236}">
                <a16:creationId xmlns:a16="http://schemas.microsoft.com/office/drawing/2014/main" id="{A619D444-A6C8-3FE4-D0B5-A7D415E522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222F2C-1F91-0B0A-9B80-864D0BEC17F0}"/>
              </a:ext>
            </a:extLst>
          </p:cNvPr>
          <p:cNvSpPr>
            <a:spLocks noGrp="1" noChangeArrowheads="1"/>
          </p:cNvSpPr>
          <p:nvPr>
            <p:ph type="sldNum" sz="quarter" idx="5"/>
          </p:nvPr>
        </p:nvSpPr>
        <p:spPr>
          <a:ln/>
        </p:spPr>
        <p:txBody>
          <a:bodyPr/>
          <a:lstStyle/>
          <a:p>
            <a:fld id="{B9B72CE9-9872-AC48-AF15-8D60E365D773}" type="slidenum">
              <a:rPr lang="en-US" altLang="en-US"/>
              <a:pPr/>
              <a:t>78</a:t>
            </a:fld>
            <a:endParaRPr lang="en-US" altLang="en-US"/>
          </a:p>
        </p:txBody>
      </p:sp>
      <p:sp>
        <p:nvSpPr>
          <p:cNvPr id="932866" name="Rectangle 2">
            <a:extLst>
              <a:ext uri="{FF2B5EF4-FFF2-40B4-BE49-F238E27FC236}">
                <a16:creationId xmlns:a16="http://schemas.microsoft.com/office/drawing/2014/main" id="{8ED4B4BD-2A21-8109-F8AC-6B3D29110246}"/>
              </a:ext>
            </a:extLst>
          </p:cNvPr>
          <p:cNvSpPr>
            <a:spLocks noRot="1" noChangeArrowheads="1" noTextEdit="1"/>
          </p:cNvSpPr>
          <p:nvPr>
            <p:ph type="sldImg"/>
          </p:nvPr>
        </p:nvSpPr>
        <p:spPr>
          <a:ln/>
        </p:spPr>
      </p:sp>
      <p:sp>
        <p:nvSpPr>
          <p:cNvPr id="932867" name="Rectangle 3">
            <a:extLst>
              <a:ext uri="{FF2B5EF4-FFF2-40B4-BE49-F238E27FC236}">
                <a16:creationId xmlns:a16="http://schemas.microsoft.com/office/drawing/2014/main" id="{BC57E453-63A2-B3CA-C98A-B68E03EB899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C00660-7CC9-B6C9-1847-31F7AD6BA320}"/>
              </a:ext>
            </a:extLst>
          </p:cNvPr>
          <p:cNvSpPr>
            <a:spLocks noGrp="1" noChangeArrowheads="1"/>
          </p:cNvSpPr>
          <p:nvPr>
            <p:ph type="sldNum" sz="quarter" idx="5"/>
          </p:nvPr>
        </p:nvSpPr>
        <p:spPr>
          <a:ln/>
        </p:spPr>
        <p:txBody>
          <a:bodyPr/>
          <a:lstStyle/>
          <a:p>
            <a:fld id="{6CA956EE-F5F6-8846-8D50-754840013863}" type="slidenum">
              <a:rPr lang="en-US" altLang="en-US"/>
              <a:pPr/>
              <a:t>79</a:t>
            </a:fld>
            <a:endParaRPr lang="en-US" altLang="en-US"/>
          </a:p>
        </p:txBody>
      </p:sp>
      <p:sp>
        <p:nvSpPr>
          <p:cNvPr id="933890" name="Rectangle 2">
            <a:extLst>
              <a:ext uri="{FF2B5EF4-FFF2-40B4-BE49-F238E27FC236}">
                <a16:creationId xmlns:a16="http://schemas.microsoft.com/office/drawing/2014/main" id="{4F3112B8-5BCA-4840-1E9B-723DBA5E8886}"/>
              </a:ext>
            </a:extLst>
          </p:cNvPr>
          <p:cNvSpPr>
            <a:spLocks noRot="1" noChangeArrowheads="1" noTextEdit="1"/>
          </p:cNvSpPr>
          <p:nvPr>
            <p:ph type="sldImg"/>
          </p:nvPr>
        </p:nvSpPr>
        <p:spPr>
          <a:ln/>
        </p:spPr>
      </p:sp>
      <p:sp>
        <p:nvSpPr>
          <p:cNvPr id="933891" name="Rectangle 3">
            <a:extLst>
              <a:ext uri="{FF2B5EF4-FFF2-40B4-BE49-F238E27FC236}">
                <a16:creationId xmlns:a16="http://schemas.microsoft.com/office/drawing/2014/main" id="{CA74B034-E931-6EE6-3BC0-43BDC76D095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316A7E8-F5D0-6739-2A39-653A6DA095CE}"/>
              </a:ext>
            </a:extLst>
          </p:cNvPr>
          <p:cNvSpPr>
            <a:spLocks noGrp="1" noChangeArrowheads="1"/>
          </p:cNvSpPr>
          <p:nvPr>
            <p:ph type="sldNum" sz="quarter" idx="5"/>
          </p:nvPr>
        </p:nvSpPr>
        <p:spPr>
          <a:ln/>
        </p:spPr>
        <p:txBody>
          <a:bodyPr/>
          <a:lstStyle/>
          <a:p>
            <a:fld id="{74CCA079-8CD3-4F48-A2FC-5BEB3246BFBA}" type="slidenum">
              <a:rPr lang="en-US" altLang="en-US"/>
              <a:pPr/>
              <a:t>8</a:t>
            </a:fld>
            <a:endParaRPr lang="en-US" altLang="en-US"/>
          </a:p>
        </p:txBody>
      </p:sp>
      <p:sp>
        <p:nvSpPr>
          <p:cNvPr id="862210" name="Rectangle 2">
            <a:extLst>
              <a:ext uri="{FF2B5EF4-FFF2-40B4-BE49-F238E27FC236}">
                <a16:creationId xmlns:a16="http://schemas.microsoft.com/office/drawing/2014/main" id="{77EE3A27-7828-4473-0DC5-9D3859A1CEC5}"/>
              </a:ext>
            </a:extLst>
          </p:cNvPr>
          <p:cNvSpPr>
            <a:spLocks noRot="1" noChangeArrowheads="1" noTextEdit="1"/>
          </p:cNvSpPr>
          <p:nvPr>
            <p:ph type="sldImg"/>
          </p:nvPr>
        </p:nvSpPr>
        <p:spPr>
          <a:ln/>
        </p:spPr>
      </p:sp>
      <p:sp>
        <p:nvSpPr>
          <p:cNvPr id="862211" name="Rectangle 3">
            <a:extLst>
              <a:ext uri="{FF2B5EF4-FFF2-40B4-BE49-F238E27FC236}">
                <a16:creationId xmlns:a16="http://schemas.microsoft.com/office/drawing/2014/main" id="{5778F734-F08B-9427-C226-E35E4BF81A6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ABB862F-236B-9EAE-0E57-C9064E17EEEA}"/>
              </a:ext>
            </a:extLst>
          </p:cNvPr>
          <p:cNvSpPr>
            <a:spLocks noGrp="1" noChangeArrowheads="1"/>
          </p:cNvSpPr>
          <p:nvPr>
            <p:ph type="sldNum" sz="quarter" idx="5"/>
          </p:nvPr>
        </p:nvSpPr>
        <p:spPr>
          <a:ln/>
        </p:spPr>
        <p:txBody>
          <a:bodyPr/>
          <a:lstStyle/>
          <a:p>
            <a:fld id="{AA27BFCD-BF21-2942-80A4-2920688F6A89}" type="slidenum">
              <a:rPr lang="en-US" altLang="en-US"/>
              <a:pPr/>
              <a:t>80</a:t>
            </a:fld>
            <a:endParaRPr lang="en-US" altLang="en-US"/>
          </a:p>
        </p:txBody>
      </p:sp>
      <p:sp>
        <p:nvSpPr>
          <p:cNvPr id="934914" name="Rectangle 2">
            <a:extLst>
              <a:ext uri="{FF2B5EF4-FFF2-40B4-BE49-F238E27FC236}">
                <a16:creationId xmlns:a16="http://schemas.microsoft.com/office/drawing/2014/main" id="{143EB1EF-4353-D1C9-C764-F143D77F2217}"/>
              </a:ext>
            </a:extLst>
          </p:cNvPr>
          <p:cNvSpPr>
            <a:spLocks noRot="1" noChangeArrowheads="1" noTextEdit="1"/>
          </p:cNvSpPr>
          <p:nvPr>
            <p:ph type="sldImg"/>
          </p:nvPr>
        </p:nvSpPr>
        <p:spPr>
          <a:ln/>
        </p:spPr>
      </p:sp>
      <p:sp>
        <p:nvSpPr>
          <p:cNvPr id="934915" name="Rectangle 3">
            <a:extLst>
              <a:ext uri="{FF2B5EF4-FFF2-40B4-BE49-F238E27FC236}">
                <a16:creationId xmlns:a16="http://schemas.microsoft.com/office/drawing/2014/main" id="{05F56CBC-551C-578B-3505-AC003510888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AE3C68D-1EE8-33AF-026A-F6B958B48BE0}"/>
              </a:ext>
            </a:extLst>
          </p:cNvPr>
          <p:cNvSpPr>
            <a:spLocks noGrp="1" noChangeArrowheads="1"/>
          </p:cNvSpPr>
          <p:nvPr>
            <p:ph type="sldNum" sz="quarter" idx="5"/>
          </p:nvPr>
        </p:nvSpPr>
        <p:spPr>
          <a:ln/>
        </p:spPr>
        <p:txBody>
          <a:bodyPr/>
          <a:lstStyle/>
          <a:p>
            <a:fld id="{7B794B65-1B5A-AC48-B242-D0BA71C32CA5}" type="slidenum">
              <a:rPr lang="en-US" altLang="en-US"/>
              <a:pPr/>
              <a:t>81</a:t>
            </a:fld>
            <a:endParaRPr lang="en-US" altLang="en-US"/>
          </a:p>
        </p:txBody>
      </p:sp>
      <p:sp>
        <p:nvSpPr>
          <p:cNvPr id="989186" name="Rectangle 2">
            <a:extLst>
              <a:ext uri="{FF2B5EF4-FFF2-40B4-BE49-F238E27FC236}">
                <a16:creationId xmlns:a16="http://schemas.microsoft.com/office/drawing/2014/main" id="{A4A4C3DB-5AA1-A2A0-90BB-9DE4CDDCEB2B}"/>
              </a:ext>
            </a:extLst>
          </p:cNvPr>
          <p:cNvSpPr>
            <a:spLocks noRot="1" noChangeArrowheads="1" noTextEdit="1"/>
          </p:cNvSpPr>
          <p:nvPr>
            <p:ph type="sldImg"/>
          </p:nvPr>
        </p:nvSpPr>
        <p:spPr>
          <a:ln/>
        </p:spPr>
      </p:sp>
      <p:sp>
        <p:nvSpPr>
          <p:cNvPr id="989187" name="Rectangle 3">
            <a:extLst>
              <a:ext uri="{FF2B5EF4-FFF2-40B4-BE49-F238E27FC236}">
                <a16:creationId xmlns:a16="http://schemas.microsoft.com/office/drawing/2014/main" id="{215A5635-EE69-3262-BF7A-BDCA2DA5914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B79FE2F-860E-0823-CBCD-EF15351344BE}"/>
              </a:ext>
            </a:extLst>
          </p:cNvPr>
          <p:cNvSpPr>
            <a:spLocks noGrp="1" noChangeArrowheads="1"/>
          </p:cNvSpPr>
          <p:nvPr>
            <p:ph type="sldNum" sz="quarter" idx="5"/>
          </p:nvPr>
        </p:nvSpPr>
        <p:spPr>
          <a:ln/>
        </p:spPr>
        <p:txBody>
          <a:bodyPr/>
          <a:lstStyle/>
          <a:p>
            <a:fld id="{7F0BE728-6931-A448-B2A1-02935B8CEF23}" type="slidenum">
              <a:rPr lang="en-US" altLang="en-US"/>
              <a:pPr/>
              <a:t>82</a:t>
            </a:fld>
            <a:endParaRPr lang="en-US" altLang="en-US"/>
          </a:p>
        </p:txBody>
      </p:sp>
      <p:sp>
        <p:nvSpPr>
          <p:cNvPr id="936962" name="Rectangle 2">
            <a:extLst>
              <a:ext uri="{FF2B5EF4-FFF2-40B4-BE49-F238E27FC236}">
                <a16:creationId xmlns:a16="http://schemas.microsoft.com/office/drawing/2014/main" id="{2FEA5C1C-D692-C9CC-B63A-EDD3613EF0CF}"/>
              </a:ext>
            </a:extLst>
          </p:cNvPr>
          <p:cNvSpPr>
            <a:spLocks noRot="1" noChangeArrowheads="1" noTextEdit="1"/>
          </p:cNvSpPr>
          <p:nvPr>
            <p:ph type="sldImg"/>
          </p:nvPr>
        </p:nvSpPr>
        <p:spPr>
          <a:ln/>
        </p:spPr>
      </p:sp>
      <p:sp>
        <p:nvSpPr>
          <p:cNvPr id="936963" name="Rectangle 3">
            <a:extLst>
              <a:ext uri="{FF2B5EF4-FFF2-40B4-BE49-F238E27FC236}">
                <a16:creationId xmlns:a16="http://schemas.microsoft.com/office/drawing/2014/main" id="{F55AD012-39E7-BA5F-2001-239090A88D5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3410A68-2D33-0D6A-6D9D-45D7AF86B13E}"/>
              </a:ext>
            </a:extLst>
          </p:cNvPr>
          <p:cNvSpPr>
            <a:spLocks noGrp="1" noChangeArrowheads="1"/>
          </p:cNvSpPr>
          <p:nvPr>
            <p:ph type="sldNum" sz="quarter" idx="5"/>
          </p:nvPr>
        </p:nvSpPr>
        <p:spPr>
          <a:ln/>
        </p:spPr>
        <p:txBody>
          <a:bodyPr/>
          <a:lstStyle/>
          <a:p>
            <a:fld id="{C29C41DB-1FC8-5F45-BC9B-449881908C56}" type="slidenum">
              <a:rPr lang="en-US" altLang="en-US"/>
              <a:pPr/>
              <a:t>83</a:t>
            </a:fld>
            <a:endParaRPr lang="en-US" altLang="en-US"/>
          </a:p>
        </p:txBody>
      </p:sp>
      <p:sp>
        <p:nvSpPr>
          <p:cNvPr id="987138" name="Rectangle 2">
            <a:extLst>
              <a:ext uri="{FF2B5EF4-FFF2-40B4-BE49-F238E27FC236}">
                <a16:creationId xmlns:a16="http://schemas.microsoft.com/office/drawing/2014/main" id="{A3B3D840-2E51-5151-3A84-2B18CFBC9A39}"/>
              </a:ext>
            </a:extLst>
          </p:cNvPr>
          <p:cNvSpPr>
            <a:spLocks noRot="1" noChangeArrowheads="1" noTextEdit="1"/>
          </p:cNvSpPr>
          <p:nvPr>
            <p:ph type="sldImg"/>
          </p:nvPr>
        </p:nvSpPr>
        <p:spPr>
          <a:ln/>
        </p:spPr>
      </p:sp>
      <p:sp>
        <p:nvSpPr>
          <p:cNvPr id="987139" name="Rectangle 3">
            <a:extLst>
              <a:ext uri="{FF2B5EF4-FFF2-40B4-BE49-F238E27FC236}">
                <a16:creationId xmlns:a16="http://schemas.microsoft.com/office/drawing/2014/main" id="{EC3A3461-81B6-19D0-BB14-BDAF673A7A6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589B702-B8EA-3922-84C6-763247D20B9F}"/>
              </a:ext>
            </a:extLst>
          </p:cNvPr>
          <p:cNvSpPr>
            <a:spLocks noGrp="1" noChangeArrowheads="1"/>
          </p:cNvSpPr>
          <p:nvPr>
            <p:ph type="sldNum" sz="quarter" idx="5"/>
          </p:nvPr>
        </p:nvSpPr>
        <p:spPr>
          <a:ln/>
        </p:spPr>
        <p:txBody>
          <a:bodyPr/>
          <a:lstStyle/>
          <a:p>
            <a:fld id="{D208205A-4DA3-3642-9859-ED16965B76D9}" type="slidenum">
              <a:rPr lang="en-US" altLang="en-US"/>
              <a:pPr/>
              <a:t>84</a:t>
            </a:fld>
            <a:endParaRPr lang="en-US" altLang="en-US"/>
          </a:p>
        </p:txBody>
      </p:sp>
      <p:sp>
        <p:nvSpPr>
          <p:cNvPr id="939010" name="Rectangle 2">
            <a:extLst>
              <a:ext uri="{FF2B5EF4-FFF2-40B4-BE49-F238E27FC236}">
                <a16:creationId xmlns:a16="http://schemas.microsoft.com/office/drawing/2014/main" id="{1D2F04C1-2ED6-34CF-0F27-FD38C4611103}"/>
              </a:ext>
            </a:extLst>
          </p:cNvPr>
          <p:cNvSpPr>
            <a:spLocks noRot="1" noChangeArrowheads="1" noTextEdit="1"/>
          </p:cNvSpPr>
          <p:nvPr>
            <p:ph type="sldImg"/>
          </p:nvPr>
        </p:nvSpPr>
        <p:spPr>
          <a:ln/>
        </p:spPr>
      </p:sp>
      <p:sp>
        <p:nvSpPr>
          <p:cNvPr id="939011" name="Rectangle 3">
            <a:extLst>
              <a:ext uri="{FF2B5EF4-FFF2-40B4-BE49-F238E27FC236}">
                <a16:creationId xmlns:a16="http://schemas.microsoft.com/office/drawing/2014/main" id="{EAA715CC-078A-5E1E-A399-B15F1CE9BCF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79B8F18-B438-8DF0-081F-8B439FC37E8D}"/>
              </a:ext>
            </a:extLst>
          </p:cNvPr>
          <p:cNvSpPr>
            <a:spLocks noGrp="1" noChangeArrowheads="1"/>
          </p:cNvSpPr>
          <p:nvPr>
            <p:ph type="sldNum" sz="quarter" idx="5"/>
          </p:nvPr>
        </p:nvSpPr>
        <p:spPr>
          <a:ln/>
        </p:spPr>
        <p:txBody>
          <a:bodyPr/>
          <a:lstStyle/>
          <a:p>
            <a:fld id="{7FA2A574-A53D-2546-9EC7-7AA063E894E8}" type="slidenum">
              <a:rPr lang="en-US" altLang="en-US"/>
              <a:pPr/>
              <a:t>85</a:t>
            </a:fld>
            <a:endParaRPr lang="en-US" altLang="en-US"/>
          </a:p>
        </p:txBody>
      </p:sp>
      <p:sp>
        <p:nvSpPr>
          <p:cNvPr id="940034" name="Rectangle 2">
            <a:extLst>
              <a:ext uri="{FF2B5EF4-FFF2-40B4-BE49-F238E27FC236}">
                <a16:creationId xmlns:a16="http://schemas.microsoft.com/office/drawing/2014/main" id="{E9315951-23CB-8598-9FA6-6D03E2351254}"/>
              </a:ext>
            </a:extLst>
          </p:cNvPr>
          <p:cNvSpPr>
            <a:spLocks noRot="1" noChangeArrowheads="1" noTextEdit="1"/>
          </p:cNvSpPr>
          <p:nvPr>
            <p:ph type="sldImg"/>
          </p:nvPr>
        </p:nvSpPr>
        <p:spPr>
          <a:ln/>
        </p:spPr>
      </p:sp>
      <p:sp>
        <p:nvSpPr>
          <p:cNvPr id="940035" name="Rectangle 3">
            <a:extLst>
              <a:ext uri="{FF2B5EF4-FFF2-40B4-BE49-F238E27FC236}">
                <a16:creationId xmlns:a16="http://schemas.microsoft.com/office/drawing/2014/main" id="{5CC312A3-E77C-766F-E801-BBB38AB023A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D92883A-E486-64FC-2054-A0A02DB17A0E}"/>
              </a:ext>
            </a:extLst>
          </p:cNvPr>
          <p:cNvSpPr>
            <a:spLocks noGrp="1" noChangeArrowheads="1"/>
          </p:cNvSpPr>
          <p:nvPr>
            <p:ph type="sldNum" sz="quarter" idx="5"/>
          </p:nvPr>
        </p:nvSpPr>
        <p:spPr>
          <a:ln/>
        </p:spPr>
        <p:txBody>
          <a:bodyPr/>
          <a:lstStyle/>
          <a:p>
            <a:fld id="{A40362A2-7E45-2D44-8D9C-C46C4762AA3F}" type="slidenum">
              <a:rPr lang="en-US" altLang="en-US"/>
              <a:pPr/>
              <a:t>86</a:t>
            </a:fld>
            <a:endParaRPr lang="en-US" altLang="en-US"/>
          </a:p>
        </p:txBody>
      </p:sp>
      <p:sp>
        <p:nvSpPr>
          <p:cNvPr id="941058" name="Rectangle 2">
            <a:extLst>
              <a:ext uri="{FF2B5EF4-FFF2-40B4-BE49-F238E27FC236}">
                <a16:creationId xmlns:a16="http://schemas.microsoft.com/office/drawing/2014/main" id="{017701AE-EB88-EBE0-AA90-9FB8A0BFA691}"/>
              </a:ext>
            </a:extLst>
          </p:cNvPr>
          <p:cNvSpPr>
            <a:spLocks noRot="1" noChangeArrowheads="1" noTextEdit="1"/>
          </p:cNvSpPr>
          <p:nvPr>
            <p:ph type="sldImg"/>
          </p:nvPr>
        </p:nvSpPr>
        <p:spPr>
          <a:ln/>
        </p:spPr>
      </p:sp>
      <p:sp>
        <p:nvSpPr>
          <p:cNvPr id="941059" name="Rectangle 3">
            <a:extLst>
              <a:ext uri="{FF2B5EF4-FFF2-40B4-BE49-F238E27FC236}">
                <a16:creationId xmlns:a16="http://schemas.microsoft.com/office/drawing/2014/main" id="{9EB02B5B-F247-8BBC-47AD-DF4A176FC00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5DEB339-DFF6-AA8F-5908-6DC574EA0E0C}"/>
              </a:ext>
            </a:extLst>
          </p:cNvPr>
          <p:cNvSpPr>
            <a:spLocks noGrp="1" noChangeArrowheads="1"/>
          </p:cNvSpPr>
          <p:nvPr>
            <p:ph type="sldNum" sz="quarter" idx="5"/>
          </p:nvPr>
        </p:nvSpPr>
        <p:spPr>
          <a:ln/>
        </p:spPr>
        <p:txBody>
          <a:bodyPr/>
          <a:lstStyle/>
          <a:p>
            <a:fld id="{2DA8E946-ADFC-9F4D-B756-112E6BB675AF}" type="slidenum">
              <a:rPr lang="en-US" altLang="en-US"/>
              <a:pPr/>
              <a:t>87</a:t>
            </a:fld>
            <a:endParaRPr lang="en-US" altLang="en-US"/>
          </a:p>
        </p:txBody>
      </p:sp>
      <p:sp>
        <p:nvSpPr>
          <p:cNvPr id="942082" name="Rectangle 2">
            <a:extLst>
              <a:ext uri="{FF2B5EF4-FFF2-40B4-BE49-F238E27FC236}">
                <a16:creationId xmlns:a16="http://schemas.microsoft.com/office/drawing/2014/main" id="{4C59C429-7A2B-EDD3-342F-1DD1FF32D8B2}"/>
              </a:ext>
            </a:extLst>
          </p:cNvPr>
          <p:cNvSpPr>
            <a:spLocks noRot="1" noChangeArrowheads="1" noTextEdit="1"/>
          </p:cNvSpPr>
          <p:nvPr>
            <p:ph type="sldImg"/>
          </p:nvPr>
        </p:nvSpPr>
        <p:spPr>
          <a:ln/>
        </p:spPr>
      </p:sp>
      <p:sp>
        <p:nvSpPr>
          <p:cNvPr id="942083" name="Rectangle 3">
            <a:extLst>
              <a:ext uri="{FF2B5EF4-FFF2-40B4-BE49-F238E27FC236}">
                <a16:creationId xmlns:a16="http://schemas.microsoft.com/office/drawing/2014/main" id="{35AAE6F2-6571-92ED-4946-B40FF40976A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E348252-A051-205D-0EEC-63C2F3579C0E}"/>
              </a:ext>
            </a:extLst>
          </p:cNvPr>
          <p:cNvSpPr>
            <a:spLocks noGrp="1" noChangeArrowheads="1"/>
          </p:cNvSpPr>
          <p:nvPr>
            <p:ph type="sldNum" sz="quarter" idx="5"/>
          </p:nvPr>
        </p:nvSpPr>
        <p:spPr>
          <a:ln/>
        </p:spPr>
        <p:txBody>
          <a:bodyPr/>
          <a:lstStyle/>
          <a:p>
            <a:fld id="{F5521402-597C-2C40-90AE-E6B924295CA6}" type="slidenum">
              <a:rPr lang="en-US" altLang="en-US"/>
              <a:pPr/>
              <a:t>88</a:t>
            </a:fld>
            <a:endParaRPr lang="en-US" altLang="en-US"/>
          </a:p>
        </p:txBody>
      </p:sp>
      <p:sp>
        <p:nvSpPr>
          <p:cNvPr id="943106" name="Rectangle 2">
            <a:extLst>
              <a:ext uri="{FF2B5EF4-FFF2-40B4-BE49-F238E27FC236}">
                <a16:creationId xmlns:a16="http://schemas.microsoft.com/office/drawing/2014/main" id="{13D680B1-14C5-F666-F57E-47E808B3134F}"/>
              </a:ext>
            </a:extLst>
          </p:cNvPr>
          <p:cNvSpPr>
            <a:spLocks noRot="1" noChangeArrowheads="1" noTextEdit="1"/>
          </p:cNvSpPr>
          <p:nvPr>
            <p:ph type="sldImg"/>
          </p:nvPr>
        </p:nvSpPr>
        <p:spPr>
          <a:ln/>
        </p:spPr>
      </p:sp>
      <p:sp>
        <p:nvSpPr>
          <p:cNvPr id="943107" name="Rectangle 3">
            <a:extLst>
              <a:ext uri="{FF2B5EF4-FFF2-40B4-BE49-F238E27FC236}">
                <a16:creationId xmlns:a16="http://schemas.microsoft.com/office/drawing/2014/main" id="{D4BE577A-917F-E8FC-76AE-A8C34E6B2E2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1001FD8-F91A-BE8C-56F0-1A9FD76D84F3}"/>
              </a:ext>
            </a:extLst>
          </p:cNvPr>
          <p:cNvSpPr>
            <a:spLocks noGrp="1" noChangeArrowheads="1"/>
          </p:cNvSpPr>
          <p:nvPr>
            <p:ph type="sldNum" sz="quarter" idx="5"/>
          </p:nvPr>
        </p:nvSpPr>
        <p:spPr>
          <a:ln/>
        </p:spPr>
        <p:txBody>
          <a:bodyPr/>
          <a:lstStyle/>
          <a:p>
            <a:fld id="{49735EC7-D87D-EC46-978C-2078C00E8893}" type="slidenum">
              <a:rPr lang="en-US" altLang="en-US"/>
              <a:pPr/>
              <a:t>89</a:t>
            </a:fld>
            <a:endParaRPr lang="en-US" altLang="en-US"/>
          </a:p>
        </p:txBody>
      </p:sp>
      <p:sp>
        <p:nvSpPr>
          <p:cNvPr id="944130" name="Rectangle 2">
            <a:extLst>
              <a:ext uri="{FF2B5EF4-FFF2-40B4-BE49-F238E27FC236}">
                <a16:creationId xmlns:a16="http://schemas.microsoft.com/office/drawing/2014/main" id="{82A8E20C-8E57-47C4-2395-134F8037C63E}"/>
              </a:ext>
            </a:extLst>
          </p:cNvPr>
          <p:cNvSpPr>
            <a:spLocks noRot="1" noChangeArrowheads="1" noTextEdit="1"/>
          </p:cNvSpPr>
          <p:nvPr>
            <p:ph type="sldImg"/>
          </p:nvPr>
        </p:nvSpPr>
        <p:spPr>
          <a:ln/>
        </p:spPr>
      </p:sp>
      <p:sp>
        <p:nvSpPr>
          <p:cNvPr id="944131" name="Rectangle 3">
            <a:extLst>
              <a:ext uri="{FF2B5EF4-FFF2-40B4-BE49-F238E27FC236}">
                <a16:creationId xmlns:a16="http://schemas.microsoft.com/office/drawing/2014/main" id="{111E1330-C652-A2FA-E9F5-5B1BCAB9F37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CF84CED-734C-16D3-4DC1-28568EFD308C}"/>
              </a:ext>
            </a:extLst>
          </p:cNvPr>
          <p:cNvSpPr>
            <a:spLocks noGrp="1" noChangeArrowheads="1"/>
          </p:cNvSpPr>
          <p:nvPr>
            <p:ph type="sldNum" sz="quarter" idx="5"/>
          </p:nvPr>
        </p:nvSpPr>
        <p:spPr>
          <a:ln/>
        </p:spPr>
        <p:txBody>
          <a:bodyPr/>
          <a:lstStyle/>
          <a:p>
            <a:fld id="{E0B73FB8-EE91-974F-B7EB-1D219053E21B}" type="slidenum">
              <a:rPr lang="en-US" altLang="en-US"/>
              <a:pPr/>
              <a:t>9</a:t>
            </a:fld>
            <a:endParaRPr lang="en-US" altLang="en-US"/>
          </a:p>
        </p:txBody>
      </p:sp>
      <p:sp>
        <p:nvSpPr>
          <p:cNvPr id="863234" name="Rectangle 2">
            <a:extLst>
              <a:ext uri="{FF2B5EF4-FFF2-40B4-BE49-F238E27FC236}">
                <a16:creationId xmlns:a16="http://schemas.microsoft.com/office/drawing/2014/main" id="{D07F8E54-7A0F-B4AF-E738-8A6B73168A37}"/>
              </a:ext>
            </a:extLst>
          </p:cNvPr>
          <p:cNvSpPr>
            <a:spLocks noRot="1" noChangeArrowheads="1" noTextEdit="1"/>
          </p:cNvSpPr>
          <p:nvPr>
            <p:ph type="sldImg"/>
          </p:nvPr>
        </p:nvSpPr>
        <p:spPr>
          <a:ln/>
        </p:spPr>
      </p:sp>
      <p:sp>
        <p:nvSpPr>
          <p:cNvPr id="863235" name="Rectangle 3">
            <a:extLst>
              <a:ext uri="{FF2B5EF4-FFF2-40B4-BE49-F238E27FC236}">
                <a16:creationId xmlns:a16="http://schemas.microsoft.com/office/drawing/2014/main" id="{F50C3465-8594-46A2-BC5C-22D80D0F02E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2D004D7-B598-8785-AADA-9617BF741CF8}"/>
              </a:ext>
            </a:extLst>
          </p:cNvPr>
          <p:cNvSpPr>
            <a:spLocks noGrp="1" noChangeArrowheads="1"/>
          </p:cNvSpPr>
          <p:nvPr>
            <p:ph type="sldNum" sz="quarter" idx="5"/>
          </p:nvPr>
        </p:nvSpPr>
        <p:spPr>
          <a:ln/>
        </p:spPr>
        <p:txBody>
          <a:bodyPr/>
          <a:lstStyle/>
          <a:p>
            <a:fld id="{0B719AE6-E714-4640-8E45-E7A6BE1A3257}" type="slidenum">
              <a:rPr lang="en-US" altLang="en-US"/>
              <a:pPr/>
              <a:t>90</a:t>
            </a:fld>
            <a:endParaRPr lang="en-US" altLang="en-US"/>
          </a:p>
        </p:txBody>
      </p:sp>
      <p:sp>
        <p:nvSpPr>
          <p:cNvPr id="945154" name="Rectangle 2">
            <a:extLst>
              <a:ext uri="{FF2B5EF4-FFF2-40B4-BE49-F238E27FC236}">
                <a16:creationId xmlns:a16="http://schemas.microsoft.com/office/drawing/2014/main" id="{1616BACE-4630-6647-7F17-78AD564F8E92}"/>
              </a:ext>
            </a:extLst>
          </p:cNvPr>
          <p:cNvSpPr>
            <a:spLocks noRot="1" noChangeArrowheads="1" noTextEdit="1"/>
          </p:cNvSpPr>
          <p:nvPr>
            <p:ph type="sldImg"/>
          </p:nvPr>
        </p:nvSpPr>
        <p:spPr>
          <a:ln/>
        </p:spPr>
      </p:sp>
      <p:sp>
        <p:nvSpPr>
          <p:cNvPr id="945155" name="Rectangle 3">
            <a:extLst>
              <a:ext uri="{FF2B5EF4-FFF2-40B4-BE49-F238E27FC236}">
                <a16:creationId xmlns:a16="http://schemas.microsoft.com/office/drawing/2014/main" id="{15912AD5-A046-9EE0-91AD-9A5E6D902AD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1DAC3DB-23B3-0BC6-B1AE-408E58FCA5F8}"/>
              </a:ext>
            </a:extLst>
          </p:cNvPr>
          <p:cNvSpPr>
            <a:spLocks noGrp="1" noChangeArrowheads="1"/>
          </p:cNvSpPr>
          <p:nvPr>
            <p:ph type="sldNum" sz="quarter" idx="5"/>
          </p:nvPr>
        </p:nvSpPr>
        <p:spPr>
          <a:ln/>
        </p:spPr>
        <p:txBody>
          <a:bodyPr/>
          <a:lstStyle/>
          <a:p>
            <a:fld id="{C21004D4-405D-B143-ACB6-E53670105A61}" type="slidenum">
              <a:rPr lang="en-US" altLang="en-US"/>
              <a:pPr/>
              <a:t>91</a:t>
            </a:fld>
            <a:endParaRPr lang="en-US" altLang="en-US"/>
          </a:p>
        </p:txBody>
      </p:sp>
      <p:sp>
        <p:nvSpPr>
          <p:cNvPr id="946178" name="Rectangle 2">
            <a:extLst>
              <a:ext uri="{FF2B5EF4-FFF2-40B4-BE49-F238E27FC236}">
                <a16:creationId xmlns:a16="http://schemas.microsoft.com/office/drawing/2014/main" id="{D2C685C6-EFDE-CCCE-22A2-B8476B9F254C}"/>
              </a:ext>
            </a:extLst>
          </p:cNvPr>
          <p:cNvSpPr>
            <a:spLocks noRot="1" noChangeArrowheads="1" noTextEdit="1"/>
          </p:cNvSpPr>
          <p:nvPr>
            <p:ph type="sldImg"/>
          </p:nvPr>
        </p:nvSpPr>
        <p:spPr>
          <a:ln/>
        </p:spPr>
      </p:sp>
      <p:sp>
        <p:nvSpPr>
          <p:cNvPr id="946179" name="Rectangle 3">
            <a:extLst>
              <a:ext uri="{FF2B5EF4-FFF2-40B4-BE49-F238E27FC236}">
                <a16:creationId xmlns:a16="http://schemas.microsoft.com/office/drawing/2014/main" id="{4B356DCE-07BC-548D-9BC5-F111223C9F6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6FF5E99-7DB9-D6AC-6083-6AD269EEDF87}"/>
              </a:ext>
            </a:extLst>
          </p:cNvPr>
          <p:cNvSpPr>
            <a:spLocks noGrp="1" noChangeArrowheads="1"/>
          </p:cNvSpPr>
          <p:nvPr>
            <p:ph type="sldNum" sz="quarter" idx="5"/>
          </p:nvPr>
        </p:nvSpPr>
        <p:spPr>
          <a:ln/>
        </p:spPr>
        <p:txBody>
          <a:bodyPr/>
          <a:lstStyle/>
          <a:p>
            <a:fld id="{5388BFD8-B9FB-CC4F-8E96-58BEF492E6A7}" type="slidenum">
              <a:rPr lang="en-US" altLang="en-US"/>
              <a:pPr/>
              <a:t>92</a:t>
            </a:fld>
            <a:endParaRPr lang="en-US" altLang="en-US"/>
          </a:p>
        </p:txBody>
      </p:sp>
      <p:sp>
        <p:nvSpPr>
          <p:cNvPr id="947202" name="Rectangle 2">
            <a:extLst>
              <a:ext uri="{FF2B5EF4-FFF2-40B4-BE49-F238E27FC236}">
                <a16:creationId xmlns:a16="http://schemas.microsoft.com/office/drawing/2014/main" id="{43D78CAD-BEE2-DFFF-6122-79016349CA22}"/>
              </a:ext>
            </a:extLst>
          </p:cNvPr>
          <p:cNvSpPr>
            <a:spLocks noRot="1" noChangeArrowheads="1" noTextEdit="1"/>
          </p:cNvSpPr>
          <p:nvPr>
            <p:ph type="sldImg"/>
          </p:nvPr>
        </p:nvSpPr>
        <p:spPr>
          <a:ln/>
        </p:spPr>
      </p:sp>
      <p:sp>
        <p:nvSpPr>
          <p:cNvPr id="947203" name="Rectangle 3">
            <a:extLst>
              <a:ext uri="{FF2B5EF4-FFF2-40B4-BE49-F238E27FC236}">
                <a16:creationId xmlns:a16="http://schemas.microsoft.com/office/drawing/2014/main" id="{1EA0D6E9-6A33-2732-58F4-7D21FE3C1F8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19527B-8782-FFFE-BEE5-A387EDED1C35}"/>
              </a:ext>
            </a:extLst>
          </p:cNvPr>
          <p:cNvSpPr>
            <a:spLocks noGrp="1" noChangeArrowheads="1"/>
          </p:cNvSpPr>
          <p:nvPr>
            <p:ph type="sldNum" sz="quarter" idx="5"/>
          </p:nvPr>
        </p:nvSpPr>
        <p:spPr>
          <a:ln/>
        </p:spPr>
        <p:txBody>
          <a:bodyPr/>
          <a:lstStyle/>
          <a:p>
            <a:fld id="{7EEC672E-F969-CB4F-9C97-7D729A4B184E}" type="slidenum">
              <a:rPr lang="en-US" altLang="en-US"/>
              <a:pPr/>
              <a:t>93</a:t>
            </a:fld>
            <a:endParaRPr lang="en-US" altLang="en-US"/>
          </a:p>
        </p:txBody>
      </p:sp>
      <p:sp>
        <p:nvSpPr>
          <p:cNvPr id="948226" name="Rectangle 2">
            <a:extLst>
              <a:ext uri="{FF2B5EF4-FFF2-40B4-BE49-F238E27FC236}">
                <a16:creationId xmlns:a16="http://schemas.microsoft.com/office/drawing/2014/main" id="{722383E4-D9F3-F36A-1311-5819F816B90A}"/>
              </a:ext>
            </a:extLst>
          </p:cNvPr>
          <p:cNvSpPr>
            <a:spLocks noRot="1" noChangeArrowheads="1" noTextEdit="1"/>
          </p:cNvSpPr>
          <p:nvPr>
            <p:ph type="sldImg"/>
          </p:nvPr>
        </p:nvSpPr>
        <p:spPr>
          <a:ln/>
        </p:spPr>
      </p:sp>
      <p:sp>
        <p:nvSpPr>
          <p:cNvPr id="948227" name="Rectangle 3">
            <a:extLst>
              <a:ext uri="{FF2B5EF4-FFF2-40B4-BE49-F238E27FC236}">
                <a16:creationId xmlns:a16="http://schemas.microsoft.com/office/drawing/2014/main" id="{55A47589-B101-26A8-6646-9CD8C89DBF3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A1C7FAF-F526-6E49-286C-426055ABEDDD}"/>
              </a:ext>
            </a:extLst>
          </p:cNvPr>
          <p:cNvSpPr>
            <a:spLocks noGrp="1" noChangeArrowheads="1"/>
          </p:cNvSpPr>
          <p:nvPr>
            <p:ph type="sldNum" sz="quarter" idx="5"/>
          </p:nvPr>
        </p:nvSpPr>
        <p:spPr>
          <a:ln/>
        </p:spPr>
        <p:txBody>
          <a:bodyPr/>
          <a:lstStyle/>
          <a:p>
            <a:fld id="{C13D3EF9-39D7-014E-9C2F-9E5EF9EC4C7B}" type="slidenum">
              <a:rPr lang="en-US" altLang="en-US"/>
              <a:pPr/>
              <a:t>94</a:t>
            </a:fld>
            <a:endParaRPr lang="en-US" altLang="en-US"/>
          </a:p>
        </p:txBody>
      </p:sp>
      <p:sp>
        <p:nvSpPr>
          <p:cNvPr id="949250" name="Rectangle 2">
            <a:extLst>
              <a:ext uri="{FF2B5EF4-FFF2-40B4-BE49-F238E27FC236}">
                <a16:creationId xmlns:a16="http://schemas.microsoft.com/office/drawing/2014/main" id="{7D15F08F-0E7B-BF6D-9FA6-EB66BB9C1E8B}"/>
              </a:ext>
            </a:extLst>
          </p:cNvPr>
          <p:cNvSpPr>
            <a:spLocks noRot="1" noChangeArrowheads="1" noTextEdit="1"/>
          </p:cNvSpPr>
          <p:nvPr>
            <p:ph type="sldImg"/>
          </p:nvPr>
        </p:nvSpPr>
        <p:spPr>
          <a:ln/>
        </p:spPr>
      </p:sp>
      <p:sp>
        <p:nvSpPr>
          <p:cNvPr id="949251" name="Rectangle 3">
            <a:extLst>
              <a:ext uri="{FF2B5EF4-FFF2-40B4-BE49-F238E27FC236}">
                <a16:creationId xmlns:a16="http://schemas.microsoft.com/office/drawing/2014/main" id="{DB66A4A1-DA93-3C2C-CFA6-27079E807F9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EDE1881-1A02-F73B-2D29-F4B6D31A2D5C}"/>
              </a:ext>
            </a:extLst>
          </p:cNvPr>
          <p:cNvSpPr>
            <a:spLocks noGrp="1" noChangeArrowheads="1"/>
          </p:cNvSpPr>
          <p:nvPr>
            <p:ph type="sldNum" sz="quarter" idx="5"/>
          </p:nvPr>
        </p:nvSpPr>
        <p:spPr>
          <a:ln/>
        </p:spPr>
        <p:txBody>
          <a:bodyPr/>
          <a:lstStyle/>
          <a:p>
            <a:fld id="{49282077-DB9F-EA4E-9D96-E41774AD8D99}" type="slidenum">
              <a:rPr lang="en-US" altLang="en-US"/>
              <a:pPr/>
              <a:t>95</a:t>
            </a:fld>
            <a:endParaRPr lang="en-US" altLang="en-US"/>
          </a:p>
        </p:txBody>
      </p:sp>
      <p:sp>
        <p:nvSpPr>
          <p:cNvPr id="950274" name="Rectangle 2">
            <a:extLst>
              <a:ext uri="{FF2B5EF4-FFF2-40B4-BE49-F238E27FC236}">
                <a16:creationId xmlns:a16="http://schemas.microsoft.com/office/drawing/2014/main" id="{2DF6DE05-667D-9C79-3608-FF0340522516}"/>
              </a:ext>
            </a:extLst>
          </p:cNvPr>
          <p:cNvSpPr>
            <a:spLocks noRot="1" noChangeArrowheads="1" noTextEdit="1"/>
          </p:cNvSpPr>
          <p:nvPr>
            <p:ph type="sldImg"/>
          </p:nvPr>
        </p:nvSpPr>
        <p:spPr>
          <a:ln/>
        </p:spPr>
      </p:sp>
      <p:sp>
        <p:nvSpPr>
          <p:cNvPr id="950275" name="Rectangle 3">
            <a:extLst>
              <a:ext uri="{FF2B5EF4-FFF2-40B4-BE49-F238E27FC236}">
                <a16:creationId xmlns:a16="http://schemas.microsoft.com/office/drawing/2014/main" id="{44C937D5-762B-3485-FBB2-A18AEE135EF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86BCDB9-3594-C277-FB4E-E1002E707DD2}"/>
              </a:ext>
            </a:extLst>
          </p:cNvPr>
          <p:cNvSpPr>
            <a:spLocks noGrp="1" noChangeArrowheads="1"/>
          </p:cNvSpPr>
          <p:nvPr>
            <p:ph type="sldNum" sz="quarter" idx="5"/>
          </p:nvPr>
        </p:nvSpPr>
        <p:spPr>
          <a:ln/>
        </p:spPr>
        <p:txBody>
          <a:bodyPr/>
          <a:lstStyle/>
          <a:p>
            <a:fld id="{D0E404A9-708C-ED4B-BD06-C37816A8A32D}" type="slidenum">
              <a:rPr lang="en-US" altLang="en-US"/>
              <a:pPr/>
              <a:t>96</a:t>
            </a:fld>
            <a:endParaRPr lang="en-US" altLang="en-US"/>
          </a:p>
        </p:txBody>
      </p:sp>
      <p:sp>
        <p:nvSpPr>
          <p:cNvPr id="951298" name="Rectangle 2">
            <a:extLst>
              <a:ext uri="{FF2B5EF4-FFF2-40B4-BE49-F238E27FC236}">
                <a16:creationId xmlns:a16="http://schemas.microsoft.com/office/drawing/2014/main" id="{EC26E475-B01A-2896-01A6-30DDB16A1F42}"/>
              </a:ext>
            </a:extLst>
          </p:cNvPr>
          <p:cNvSpPr>
            <a:spLocks noRot="1" noChangeArrowheads="1" noTextEdit="1"/>
          </p:cNvSpPr>
          <p:nvPr>
            <p:ph type="sldImg"/>
          </p:nvPr>
        </p:nvSpPr>
        <p:spPr>
          <a:ln/>
        </p:spPr>
      </p:sp>
      <p:sp>
        <p:nvSpPr>
          <p:cNvPr id="951299" name="Rectangle 3">
            <a:extLst>
              <a:ext uri="{FF2B5EF4-FFF2-40B4-BE49-F238E27FC236}">
                <a16:creationId xmlns:a16="http://schemas.microsoft.com/office/drawing/2014/main" id="{B1D37DC8-FCE2-DB70-E52B-7790E4F6780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AAA958F-7198-E803-EE4A-AC34606800FB}"/>
              </a:ext>
            </a:extLst>
          </p:cNvPr>
          <p:cNvSpPr>
            <a:spLocks noGrp="1" noChangeArrowheads="1"/>
          </p:cNvSpPr>
          <p:nvPr>
            <p:ph type="sldNum" sz="quarter" idx="5"/>
          </p:nvPr>
        </p:nvSpPr>
        <p:spPr>
          <a:ln/>
        </p:spPr>
        <p:txBody>
          <a:bodyPr/>
          <a:lstStyle/>
          <a:p>
            <a:fld id="{0B61E5B2-ED90-EB48-A3D1-19CCDACB346D}" type="slidenum">
              <a:rPr lang="en-US" altLang="en-US"/>
              <a:pPr/>
              <a:t>97</a:t>
            </a:fld>
            <a:endParaRPr lang="en-US" altLang="en-US"/>
          </a:p>
        </p:txBody>
      </p:sp>
      <p:sp>
        <p:nvSpPr>
          <p:cNvPr id="952322" name="Rectangle 2">
            <a:extLst>
              <a:ext uri="{FF2B5EF4-FFF2-40B4-BE49-F238E27FC236}">
                <a16:creationId xmlns:a16="http://schemas.microsoft.com/office/drawing/2014/main" id="{A15CDD43-0586-591F-A37E-88536C4E94EB}"/>
              </a:ext>
            </a:extLst>
          </p:cNvPr>
          <p:cNvSpPr>
            <a:spLocks noRot="1" noChangeArrowheads="1" noTextEdit="1"/>
          </p:cNvSpPr>
          <p:nvPr>
            <p:ph type="sldImg"/>
          </p:nvPr>
        </p:nvSpPr>
        <p:spPr>
          <a:ln/>
        </p:spPr>
      </p:sp>
      <p:sp>
        <p:nvSpPr>
          <p:cNvPr id="952323" name="Rectangle 3">
            <a:extLst>
              <a:ext uri="{FF2B5EF4-FFF2-40B4-BE49-F238E27FC236}">
                <a16:creationId xmlns:a16="http://schemas.microsoft.com/office/drawing/2014/main" id="{30DAA2C8-5678-65C7-F132-C96EC511E1C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408F47D-CBB5-569D-161D-39C2E133B556}"/>
              </a:ext>
            </a:extLst>
          </p:cNvPr>
          <p:cNvSpPr>
            <a:spLocks noGrp="1" noChangeArrowheads="1"/>
          </p:cNvSpPr>
          <p:nvPr>
            <p:ph type="sldNum" sz="quarter" idx="5"/>
          </p:nvPr>
        </p:nvSpPr>
        <p:spPr>
          <a:ln/>
        </p:spPr>
        <p:txBody>
          <a:bodyPr/>
          <a:lstStyle/>
          <a:p>
            <a:fld id="{EB7B560D-A538-364A-AA59-B6A901BF649F}" type="slidenum">
              <a:rPr lang="en-US" altLang="en-US"/>
              <a:pPr/>
              <a:t>98</a:t>
            </a:fld>
            <a:endParaRPr lang="en-US" altLang="en-US"/>
          </a:p>
        </p:txBody>
      </p:sp>
      <p:sp>
        <p:nvSpPr>
          <p:cNvPr id="953346" name="Rectangle 2">
            <a:extLst>
              <a:ext uri="{FF2B5EF4-FFF2-40B4-BE49-F238E27FC236}">
                <a16:creationId xmlns:a16="http://schemas.microsoft.com/office/drawing/2014/main" id="{7A781AEF-73BC-AE5E-44B4-8722BCBF4C60}"/>
              </a:ext>
            </a:extLst>
          </p:cNvPr>
          <p:cNvSpPr>
            <a:spLocks noRot="1" noChangeArrowheads="1" noTextEdit="1"/>
          </p:cNvSpPr>
          <p:nvPr>
            <p:ph type="sldImg"/>
          </p:nvPr>
        </p:nvSpPr>
        <p:spPr>
          <a:ln/>
        </p:spPr>
      </p:sp>
      <p:sp>
        <p:nvSpPr>
          <p:cNvPr id="953347" name="Rectangle 3">
            <a:extLst>
              <a:ext uri="{FF2B5EF4-FFF2-40B4-BE49-F238E27FC236}">
                <a16:creationId xmlns:a16="http://schemas.microsoft.com/office/drawing/2014/main" id="{B7FC9127-876A-4455-F7F3-16C87B6595E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9E0EC1A-87FD-8C51-A312-8F216258578B}"/>
              </a:ext>
            </a:extLst>
          </p:cNvPr>
          <p:cNvSpPr>
            <a:spLocks noGrp="1" noChangeArrowheads="1"/>
          </p:cNvSpPr>
          <p:nvPr>
            <p:ph type="sldNum" sz="quarter" idx="5"/>
          </p:nvPr>
        </p:nvSpPr>
        <p:spPr>
          <a:ln/>
        </p:spPr>
        <p:txBody>
          <a:bodyPr/>
          <a:lstStyle/>
          <a:p>
            <a:fld id="{997782D7-4A03-1840-9679-08336C7A3A42}" type="slidenum">
              <a:rPr lang="en-US" altLang="en-US"/>
              <a:pPr/>
              <a:t>99</a:t>
            </a:fld>
            <a:endParaRPr lang="en-US" altLang="en-US"/>
          </a:p>
        </p:txBody>
      </p:sp>
      <p:sp>
        <p:nvSpPr>
          <p:cNvPr id="954370" name="Rectangle 2">
            <a:extLst>
              <a:ext uri="{FF2B5EF4-FFF2-40B4-BE49-F238E27FC236}">
                <a16:creationId xmlns:a16="http://schemas.microsoft.com/office/drawing/2014/main" id="{47D59C49-DD76-8DF2-3E4D-8C1ED4BDC8A1}"/>
              </a:ext>
            </a:extLst>
          </p:cNvPr>
          <p:cNvSpPr>
            <a:spLocks noRot="1" noChangeArrowheads="1" noTextEdit="1"/>
          </p:cNvSpPr>
          <p:nvPr>
            <p:ph type="sldImg"/>
          </p:nvPr>
        </p:nvSpPr>
        <p:spPr>
          <a:ln/>
        </p:spPr>
      </p:sp>
      <p:sp>
        <p:nvSpPr>
          <p:cNvPr id="954371" name="Rectangle 3">
            <a:extLst>
              <a:ext uri="{FF2B5EF4-FFF2-40B4-BE49-F238E27FC236}">
                <a16:creationId xmlns:a16="http://schemas.microsoft.com/office/drawing/2014/main" id="{F859C745-0E57-6A54-45EC-3EFA4F866B9B}"/>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2F294F1A-881F-0D4C-5251-14F83587EA16}"/>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CDA1EA64-6428-339A-F227-F1BA0ABF87E1}"/>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1AD323E9-C680-6443-18AF-5B9D81FC8F1A}"/>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a:extLst>
                  <a:ext uri="{FF2B5EF4-FFF2-40B4-BE49-F238E27FC236}">
                    <a16:creationId xmlns:a16="http://schemas.microsoft.com/office/drawing/2014/main" id="{B582D31F-DEA2-29F8-D2FC-401FAC8877D1}"/>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a:extLst>
                <a:ext uri="{FF2B5EF4-FFF2-40B4-BE49-F238E27FC236}">
                  <a16:creationId xmlns:a16="http://schemas.microsoft.com/office/drawing/2014/main" id="{AE2834E2-5862-C79E-2A90-DC759A878729}"/>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A8031532-E605-2BF1-A2D0-5040229DBE68}"/>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a:extLst>
                  <a:ext uri="{FF2B5EF4-FFF2-40B4-BE49-F238E27FC236}">
                    <a16:creationId xmlns:a16="http://schemas.microsoft.com/office/drawing/2014/main" id="{E6059C14-B9C6-14A4-FB55-348C89D68D00}"/>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a:extLst>
                <a:ext uri="{FF2B5EF4-FFF2-40B4-BE49-F238E27FC236}">
                  <a16:creationId xmlns:a16="http://schemas.microsoft.com/office/drawing/2014/main" id="{53ADD642-968A-49B5-F7E9-366683E33645}"/>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a:extLst>
                <a:ext uri="{FF2B5EF4-FFF2-40B4-BE49-F238E27FC236}">
                  <a16:creationId xmlns:a16="http://schemas.microsoft.com/office/drawing/2014/main" id="{45A9FD76-B224-9033-B377-08D2E5D1E078}"/>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a:extLst>
                <a:ext uri="{FF2B5EF4-FFF2-40B4-BE49-F238E27FC236}">
                  <a16:creationId xmlns:a16="http://schemas.microsoft.com/office/drawing/2014/main" id="{56DE5769-B1E6-E88C-7BAA-0209BD8B97A2}"/>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a:extLst>
              <a:ext uri="{FF2B5EF4-FFF2-40B4-BE49-F238E27FC236}">
                <a16:creationId xmlns:a16="http://schemas.microsoft.com/office/drawing/2014/main" id="{56595AFC-B13C-C5E8-9355-E7E18BD20EC0}"/>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a:extLst>
              <a:ext uri="{FF2B5EF4-FFF2-40B4-BE49-F238E27FC236}">
                <a16:creationId xmlns:a16="http://schemas.microsoft.com/office/drawing/2014/main" id="{DD1C06F9-4AEB-16D6-7F61-C162D9B89CBA}"/>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a:t>Click to edit Master subtitle style</a:t>
            </a:r>
          </a:p>
        </p:txBody>
      </p:sp>
      <p:sp>
        <p:nvSpPr>
          <p:cNvPr id="210958" name="Rectangle 14">
            <a:extLst>
              <a:ext uri="{FF2B5EF4-FFF2-40B4-BE49-F238E27FC236}">
                <a16:creationId xmlns:a16="http://schemas.microsoft.com/office/drawing/2014/main" id="{1BB005ED-CE57-EF9D-828A-DE4D50C1B023}"/>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i="0" baseline="0">
                <a:solidFill>
                  <a:schemeClr val="bg2"/>
                </a:solidFill>
                <a:latin typeface="+mn-lt"/>
              </a:defRPr>
            </a:lvl1pPr>
          </a:lstStyle>
          <a:p>
            <a:endParaRPr lang="en-US" altLang="en-US"/>
          </a:p>
        </p:txBody>
      </p:sp>
      <p:sp>
        <p:nvSpPr>
          <p:cNvPr id="210959" name="Rectangle 15">
            <a:extLst>
              <a:ext uri="{FF2B5EF4-FFF2-40B4-BE49-F238E27FC236}">
                <a16:creationId xmlns:a16="http://schemas.microsoft.com/office/drawing/2014/main" id="{6F70DA2F-78D7-2D99-4DB1-A450A7037EEE}"/>
              </a:ext>
            </a:extLst>
          </p:cNvPr>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i="0" baseline="0">
                <a:solidFill>
                  <a:schemeClr val="bg2"/>
                </a:solidFill>
                <a:latin typeface="+mn-lt"/>
              </a:defRPr>
            </a:lvl1pPr>
          </a:lstStyle>
          <a:p>
            <a:r>
              <a:rPr lang="en-US" altLang="en-US"/>
              <a:t>3.#</a:t>
            </a:r>
          </a:p>
        </p:txBody>
      </p:sp>
      <p:sp>
        <p:nvSpPr>
          <p:cNvPr id="210960" name="Rectangle 16">
            <a:extLst>
              <a:ext uri="{FF2B5EF4-FFF2-40B4-BE49-F238E27FC236}">
                <a16:creationId xmlns:a16="http://schemas.microsoft.com/office/drawing/2014/main" id="{95E21FE5-7C5C-D79C-6433-E9C2C5B4E43F}"/>
              </a:ext>
            </a:extLst>
          </p:cNvPr>
          <p:cNvSpPr>
            <a:spLocks noGrp="1" noChangeArrowheads="1"/>
          </p:cNvSpPr>
          <p:nvPr>
            <p:ph type="sldNum" sz="quarter" idx="4"/>
          </p:nvPr>
        </p:nvSpPr>
        <p:spPr>
          <a:xfrm>
            <a:off x="6858000" y="6248400"/>
            <a:ext cx="1905000" cy="457200"/>
          </a:xfrm>
        </p:spPr>
        <p:txBody>
          <a:bodyPr/>
          <a:lstStyle>
            <a:lvl1pPr algn="r">
              <a:defRPr sz="1400" b="0">
                <a:solidFill>
                  <a:schemeClr val="bg2"/>
                </a:solidFill>
                <a:latin typeface="+mn-lt"/>
              </a:defRPr>
            </a:lvl1pPr>
          </a:lstStyle>
          <a:p>
            <a:fld id="{EF97A8EB-6CE1-0344-B54E-FE0F0A3DAF75}" type="slidenum">
              <a:rPr lang="en-US" altLang="en-US"/>
              <a:pPr/>
              <a:t>‹#›</a:t>
            </a:fld>
            <a:endParaRPr lang="en-US" altLang="en-US"/>
          </a:p>
        </p:txBody>
      </p:sp>
      <p:sp>
        <p:nvSpPr>
          <p:cNvPr id="210961" name="Text Box 17">
            <a:extLst>
              <a:ext uri="{FF2B5EF4-FFF2-40B4-BE49-F238E27FC236}">
                <a16:creationId xmlns:a16="http://schemas.microsoft.com/office/drawing/2014/main" id="{D894ED1E-3142-3175-F05C-5B8885388360}"/>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i="0" baseline="0">
                <a:latin typeface="McGrawHill-Italic" pitchFamily="2" charset="0"/>
              </a:rPr>
              <a:t>McGraw-Hill</a:t>
            </a:r>
            <a:endParaRPr lang="en-US" altLang="en-US" sz="2400" b="0" i="0" baseline="0"/>
          </a:p>
        </p:txBody>
      </p:sp>
      <p:sp>
        <p:nvSpPr>
          <p:cNvPr id="210962" name="Text Box 18">
            <a:extLst>
              <a:ext uri="{FF2B5EF4-FFF2-40B4-BE49-F238E27FC236}">
                <a16:creationId xmlns:a16="http://schemas.microsoft.com/office/drawing/2014/main" id="{D0759672-1A8A-54B6-F303-250BBB275D54}"/>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i="0" baseline="0">
                <a:latin typeface="McGrawHill-Italic" pitchFamily="2" charset="0"/>
              </a:rPr>
              <a:t>The McGraw-Hill Companies, Inc., 2000</a:t>
            </a:r>
            <a:endParaRPr lang="en-US" altLang="en-US" sz="2400" b="0" i="0" baseline="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1DF1C-8B4B-43F3-6D9B-F770EC1924D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B1238E-8A8D-4647-8AD5-18AABAD6D176}"/>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41D166D-3236-E019-C3DE-E3307EEEF21A}"/>
              </a:ext>
            </a:extLst>
          </p:cNvPr>
          <p:cNvSpPr>
            <a:spLocks noGrp="1"/>
          </p:cNvSpPr>
          <p:nvPr>
            <p:ph type="sldNum" sz="quarter" idx="10"/>
          </p:nvPr>
        </p:nvSpPr>
        <p:spPr/>
        <p:txBody>
          <a:bodyPr/>
          <a:lstStyle>
            <a:lvl1pPr>
              <a:defRPr/>
            </a:lvl1pPr>
          </a:lstStyle>
          <a:p>
            <a:r>
              <a:rPr lang="en-US" altLang="en-US"/>
              <a:t>3.</a:t>
            </a:r>
            <a:fld id="{997653C5-D0A4-F545-8B80-1E03FB416CFA}" type="slidenum">
              <a:rPr lang="en-US" altLang="en-US"/>
              <a:pPr/>
              <a:t>‹#›</a:t>
            </a:fld>
            <a:endParaRPr lang="en-US" altLang="en-US"/>
          </a:p>
        </p:txBody>
      </p:sp>
    </p:spTree>
    <p:extLst>
      <p:ext uri="{BB962C8B-B14F-4D97-AF65-F5344CB8AC3E}">
        <p14:creationId xmlns:p14="http://schemas.microsoft.com/office/powerpoint/2010/main" val="375052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4F247C-34CD-3880-2B99-1C11E3C537C4}"/>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50C674-4249-4229-CBBA-18366E1DA9F8}"/>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1CA1643C-0FC8-D8D3-4950-070E5EC156A0}"/>
              </a:ext>
            </a:extLst>
          </p:cNvPr>
          <p:cNvSpPr>
            <a:spLocks noGrp="1"/>
          </p:cNvSpPr>
          <p:nvPr>
            <p:ph type="sldNum" sz="quarter" idx="10"/>
          </p:nvPr>
        </p:nvSpPr>
        <p:spPr/>
        <p:txBody>
          <a:bodyPr/>
          <a:lstStyle>
            <a:lvl1pPr>
              <a:defRPr/>
            </a:lvl1pPr>
          </a:lstStyle>
          <a:p>
            <a:r>
              <a:rPr lang="en-US" altLang="en-US"/>
              <a:t>3.</a:t>
            </a:r>
            <a:fld id="{A42D0242-52E4-744C-8C0E-775B25646B76}" type="slidenum">
              <a:rPr lang="en-US" altLang="en-US"/>
              <a:pPr/>
              <a:t>‹#›</a:t>
            </a:fld>
            <a:endParaRPr lang="en-US" altLang="en-US"/>
          </a:p>
        </p:txBody>
      </p:sp>
    </p:spTree>
    <p:extLst>
      <p:ext uri="{BB962C8B-B14F-4D97-AF65-F5344CB8AC3E}">
        <p14:creationId xmlns:p14="http://schemas.microsoft.com/office/powerpoint/2010/main" val="903760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159AB2-2F69-F842-736C-1974653610DD}"/>
              </a:ext>
            </a:extLst>
          </p:cNvPr>
          <p:cNvSpPr>
            <a:spLocks noGrp="1"/>
          </p:cNvSpPr>
          <p:nvPr>
            <p:ph/>
          </p:nvPr>
        </p:nvSpPr>
        <p:spPr>
          <a:xfrm>
            <a:off x="628650" y="365125"/>
            <a:ext cx="78867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DAFC2A54-5015-4F63-A01A-23BF7A7EAE23}"/>
              </a:ext>
            </a:extLst>
          </p:cNvPr>
          <p:cNvSpPr>
            <a:spLocks noGrp="1"/>
          </p:cNvSpPr>
          <p:nvPr>
            <p:ph type="sldNum" sz="quarter" idx="10"/>
          </p:nvPr>
        </p:nvSpPr>
        <p:spPr>
          <a:xfrm>
            <a:off x="0" y="6400800"/>
            <a:ext cx="1905000" cy="457200"/>
          </a:xfrm>
        </p:spPr>
        <p:txBody>
          <a:bodyPr/>
          <a:lstStyle>
            <a:lvl1pPr>
              <a:defRPr/>
            </a:lvl1pPr>
          </a:lstStyle>
          <a:p>
            <a:r>
              <a:rPr lang="en-US" altLang="en-US"/>
              <a:t>3.</a:t>
            </a:r>
            <a:fld id="{E8617350-539F-BD40-B0ED-65E81875AD8D}" type="slidenum">
              <a:rPr lang="en-US" altLang="en-US"/>
              <a:pPr/>
              <a:t>‹#›</a:t>
            </a:fld>
            <a:endParaRPr lang="en-US" altLang="en-US"/>
          </a:p>
        </p:txBody>
      </p:sp>
    </p:spTree>
    <p:extLst>
      <p:ext uri="{BB962C8B-B14F-4D97-AF65-F5344CB8AC3E}">
        <p14:creationId xmlns:p14="http://schemas.microsoft.com/office/powerpoint/2010/main" val="3216656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24AE1-4AEB-5B2A-F79C-C2760A54D00D}"/>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99B4972-C55D-7CDD-0485-B3B36C2D8AA2}"/>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0AE54B5A-BF8C-05ED-FAA8-E58BA055A40C}"/>
              </a:ext>
            </a:extLst>
          </p:cNvPr>
          <p:cNvSpPr>
            <a:spLocks noGrp="1"/>
          </p:cNvSpPr>
          <p:nvPr>
            <p:ph type="sldNum" sz="quarter" idx="10"/>
          </p:nvPr>
        </p:nvSpPr>
        <p:spPr/>
        <p:txBody>
          <a:bodyPr/>
          <a:lstStyle>
            <a:lvl1pPr>
              <a:defRPr/>
            </a:lvl1pPr>
          </a:lstStyle>
          <a:p>
            <a:r>
              <a:rPr lang="en-US" altLang="en-US"/>
              <a:t>3.</a:t>
            </a:r>
            <a:fld id="{4D885BEE-94C7-9F44-8E0A-C0BD8BEFEE64}" type="slidenum">
              <a:rPr lang="en-US" altLang="en-US"/>
              <a:pPr/>
              <a:t>‹#›</a:t>
            </a:fld>
            <a:endParaRPr lang="en-US" altLang="en-US"/>
          </a:p>
        </p:txBody>
      </p:sp>
    </p:spTree>
    <p:extLst>
      <p:ext uri="{BB962C8B-B14F-4D97-AF65-F5344CB8AC3E}">
        <p14:creationId xmlns:p14="http://schemas.microsoft.com/office/powerpoint/2010/main" val="1910311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0AD22-80ED-7790-3ACA-25E4CABCD230}"/>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A86F51-7699-4216-C7A4-07DBF7BD4AC0}"/>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E898FCF6-2686-DED1-846A-0DEE0C41267D}"/>
              </a:ext>
            </a:extLst>
          </p:cNvPr>
          <p:cNvSpPr>
            <a:spLocks noGrp="1"/>
          </p:cNvSpPr>
          <p:nvPr>
            <p:ph type="sldNum" sz="quarter" idx="10"/>
          </p:nvPr>
        </p:nvSpPr>
        <p:spPr/>
        <p:txBody>
          <a:bodyPr/>
          <a:lstStyle>
            <a:lvl1pPr>
              <a:defRPr/>
            </a:lvl1pPr>
          </a:lstStyle>
          <a:p>
            <a:r>
              <a:rPr lang="en-US" altLang="en-US"/>
              <a:t>3.</a:t>
            </a:r>
            <a:fld id="{19DA9C9A-DCBA-F64C-B591-37E8B641E548}" type="slidenum">
              <a:rPr lang="en-US" altLang="en-US"/>
              <a:pPr/>
              <a:t>‹#›</a:t>
            </a:fld>
            <a:endParaRPr lang="en-US" altLang="en-US"/>
          </a:p>
        </p:txBody>
      </p:sp>
    </p:spTree>
    <p:extLst>
      <p:ext uri="{BB962C8B-B14F-4D97-AF65-F5344CB8AC3E}">
        <p14:creationId xmlns:p14="http://schemas.microsoft.com/office/powerpoint/2010/main" val="2315343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7D8D-47D7-8F4B-6A90-068D57C366C0}"/>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7C7ACBA6-B324-AF8F-081D-684EC8919E3A}"/>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D939B7-B89A-F988-F62C-897254B39E46}"/>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74F14CBE-D605-7A6F-6C3B-8C4BB860CDE6}"/>
              </a:ext>
            </a:extLst>
          </p:cNvPr>
          <p:cNvSpPr>
            <a:spLocks noGrp="1"/>
          </p:cNvSpPr>
          <p:nvPr>
            <p:ph type="sldNum" sz="quarter" idx="10"/>
          </p:nvPr>
        </p:nvSpPr>
        <p:spPr/>
        <p:txBody>
          <a:bodyPr/>
          <a:lstStyle>
            <a:lvl1pPr>
              <a:defRPr/>
            </a:lvl1pPr>
          </a:lstStyle>
          <a:p>
            <a:r>
              <a:rPr lang="en-US" altLang="en-US"/>
              <a:t>3.</a:t>
            </a:r>
            <a:fld id="{BA114105-36EA-FF4F-9EC8-90A30CC0A3E1}" type="slidenum">
              <a:rPr lang="en-US" altLang="en-US"/>
              <a:pPr/>
              <a:t>‹#›</a:t>
            </a:fld>
            <a:endParaRPr lang="en-US" altLang="en-US"/>
          </a:p>
        </p:txBody>
      </p:sp>
    </p:spTree>
    <p:extLst>
      <p:ext uri="{BB962C8B-B14F-4D97-AF65-F5344CB8AC3E}">
        <p14:creationId xmlns:p14="http://schemas.microsoft.com/office/powerpoint/2010/main" val="106581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8908-0B61-7A1B-7138-9810A0DF5F04}"/>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8C7314C0-CF74-7BC4-176E-D7E1A66EC35E}"/>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A5AEC4-23DA-6E81-4999-8E16BD9BB9E0}"/>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7D72BB-846C-6308-6459-7F91534C28DB}"/>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B1E189-55D5-7AEA-4B1B-D8CFF5D3DC0E}"/>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CCC0E40B-9C5D-AF14-7E57-8AF469FF7A06}"/>
              </a:ext>
            </a:extLst>
          </p:cNvPr>
          <p:cNvSpPr>
            <a:spLocks noGrp="1"/>
          </p:cNvSpPr>
          <p:nvPr>
            <p:ph type="sldNum" sz="quarter" idx="10"/>
          </p:nvPr>
        </p:nvSpPr>
        <p:spPr/>
        <p:txBody>
          <a:bodyPr/>
          <a:lstStyle>
            <a:lvl1pPr>
              <a:defRPr/>
            </a:lvl1pPr>
          </a:lstStyle>
          <a:p>
            <a:r>
              <a:rPr lang="en-US" altLang="en-US"/>
              <a:t>3.</a:t>
            </a:r>
            <a:fld id="{3010833B-9C8E-664E-99E9-75D38A4BB6C7}" type="slidenum">
              <a:rPr lang="en-US" altLang="en-US"/>
              <a:pPr/>
              <a:t>‹#›</a:t>
            </a:fld>
            <a:endParaRPr lang="en-US" altLang="en-US"/>
          </a:p>
        </p:txBody>
      </p:sp>
    </p:spTree>
    <p:extLst>
      <p:ext uri="{BB962C8B-B14F-4D97-AF65-F5344CB8AC3E}">
        <p14:creationId xmlns:p14="http://schemas.microsoft.com/office/powerpoint/2010/main" val="34394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EF45-0D7F-24DE-CC1F-0E566367533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8534CDA-1A8C-6ED7-769A-C73B6F4C5D4C}"/>
              </a:ext>
            </a:extLst>
          </p:cNvPr>
          <p:cNvSpPr>
            <a:spLocks noGrp="1"/>
          </p:cNvSpPr>
          <p:nvPr>
            <p:ph type="sldNum" sz="quarter" idx="10"/>
          </p:nvPr>
        </p:nvSpPr>
        <p:spPr/>
        <p:txBody>
          <a:bodyPr/>
          <a:lstStyle>
            <a:lvl1pPr>
              <a:defRPr/>
            </a:lvl1pPr>
          </a:lstStyle>
          <a:p>
            <a:r>
              <a:rPr lang="en-US" altLang="en-US"/>
              <a:t>3.</a:t>
            </a:r>
            <a:fld id="{01592F48-9A20-C54C-84EB-B26B09303E51}" type="slidenum">
              <a:rPr lang="en-US" altLang="en-US"/>
              <a:pPr/>
              <a:t>‹#›</a:t>
            </a:fld>
            <a:endParaRPr lang="en-US" altLang="en-US"/>
          </a:p>
        </p:txBody>
      </p:sp>
    </p:spTree>
    <p:extLst>
      <p:ext uri="{BB962C8B-B14F-4D97-AF65-F5344CB8AC3E}">
        <p14:creationId xmlns:p14="http://schemas.microsoft.com/office/powerpoint/2010/main" val="115462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6E8AEF-FB95-1038-AC7C-0BBF05D7E5CE}"/>
              </a:ext>
            </a:extLst>
          </p:cNvPr>
          <p:cNvSpPr>
            <a:spLocks noGrp="1"/>
          </p:cNvSpPr>
          <p:nvPr>
            <p:ph type="sldNum" sz="quarter" idx="10"/>
          </p:nvPr>
        </p:nvSpPr>
        <p:spPr/>
        <p:txBody>
          <a:bodyPr/>
          <a:lstStyle>
            <a:lvl1pPr>
              <a:defRPr/>
            </a:lvl1pPr>
          </a:lstStyle>
          <a:p>
            <a:r>
              <a:rPr lang="en-US" altLang="en-US"/>
              <a:t>3.</a:t>
            </a:r>
            <a:fld id="{01D24B01-F53C-6E4A-B5CB-5292E64E0AEF}" type="slidenum">
              <a:rPr lang="en-US" altLang="en-US"/>
              <a:pPr/>
              <a:t>‹#›</a:t>
            </a:fld>
            <a:endParaRPr lang="en-US" altLang="en-US"/>
          </a:p>
        </p:txBody>
      </p:sp>
    </p:spTree>
    <p:extLst>
      <p:ext uri="{BB962C8B-B14F-4D97-AF65-F5344CB8AC3E}">
        <p14:creationId xmlns:p14="http://schemas.microsoft.com/office/powerpoint/2010/main" val="873264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1451-DE08-C503-B986-F25ECBE42535}"/>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1A54D1-F37F-7919-3635-17E423E085DE}"/>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2B8C7C-C83B-E677-27B1-41B62F660E6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DDE6280-B8F3-DF5C-200E-59DC5F999C3B}"/>
              </a:ext>
            </a:extLst>
          </p:cNvPr>
          <p:cNvSpPr>
            <a:spLocks noGrp="1"/>
          </p:cNvSpPr>
          <p:nvPr>
            <p:ph type="sldNum" sz="quarter" idx="10"/>
          </p:nvPr>
        </p:nvSpPr>
        <p:spPr/>
        <p:txBody>
          <a:bodyPr/>
          <a:lstStyle>
            <a:lvl1pPr>
              <a:defRPr/>
            </a:lvl1pPr>
          </a:lstStyle>
          <a:p>
            <a:r>
              <a:rPr lang="en-US" altLang="en-US"/>
              <a:t>3.</a:t>
            </a:r>
            <a:fld id="{7202AA26-C4C9-BF48-94DC-D3AB37C19443}" type="slidenum">
              <a:rPr lang="en-US" altLang="en-US"/>
              <a:pPr/>
              <a:t>‹#›</a:t>
            </a:fld>
            <a:endParaRPr lang="en-US" altLang="en-US"/>
          </a:p>
        </p:txBody>
      </p:sp>
    </p:spTree>
    <p:extLst>
      <p:ext uri="{BB962C8B-B14F-4D97-AF65-F5344CB8AC3E}">
        <p14:creationId xmlns:p14="http://schemas.microsoft.com/office/powerpoint/2010/main" val="3452345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0A89-48B8-1C52-79D3-298655E82DDA}"/>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AEA8F1-75BD-E45A-D383-7043A3BC9008}"/>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D9A931-BA17-76E3-E90D-CCD06D6796AA}"/>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1CCA5905-B72B-A612-E8A0-EA8FEB5EBDEF}"/>
              </a:ext>
            </a:extLst>
          </p:cNvPr>
          <p:cNvSpPr>
            <a:spLocks noGrp="1"/>
          </p:cNvSpPr>
          <p:nvPr>
            <p:ph type="sldNum" sz="quarter" idx="10"/>
          </p:nvPr>
        </p:nvSpPr>
        <p:spPr/>
        <p:txBody>
          <a:bodyPr/>
          <a:lstStyle>
            <a:lvl1pPr>
              <a:defRPr/>
            </a:lvl1pPr>
          </a:lstStyle>
          <a:p>
            <a:r>
              <a:rPr lang="en-US" altLang="en-US"/>
              <a:t>3.</a:t>
            </a:r>
            <a:fld id="{325FA7AA-8362-1C44-AD2E-9BC9F16AF389}" type="slidenum">
              <a:rPr lang="en-US" altLang="en-US"/>
              <a:pPr/>
              <a:t>‹#›</a:t>
            </a:fld>
            <a:endParaRPr lang="en-US" altLang="en-US"/>
          </a:p>
        </p:txBody>
      </p:sp>
    </p:spTree>
    <p:extLst>
      <p:ext uri="{BB962C8B-B14F-4D97-AF65-F5344CB8AC3E}">
        <p14:creationId xmlns:p14="http://schemas.microsoft.com/office/powerpoint/2010/main" val="368630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a:extLst>
              <a:ext uri="{FF2B5EF4-FFF2-40B4-BE49-F238E27FC236}">
                <a16:creationId xmlns:a16="http://schemas.microsoft.com/office/drawing/2014/main" id="{298269D8-CB36-1901-9270-EA534DF02956}"/>
              </a:ext>
            </a:extLst>
          </p:cNvPr>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i="0" baseline="0">
                <a:latin typeface="Arial" panose="020B0604020202020204" pitchFamily="34" charset="0"/>
              </a:defRPr>
            </a:lvl1pPr>
          </a:lstStyle>
          <a:p>
            <a:r>
              <a:rPr lang="en-US" altLang="en-US"/>
              <a:t>3.</a:t>
            </a:r>
            <a:fld id="{E48ED5ED-E479-3B40-90D2-BCAB0AF5EEF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5.xml"/><Relationship Id="rId1" Type="http://schemas.openxmlformats.org/officeDocument/2006/relationships/slideLayout" Target="../slideLayouts/slideLayout7.xml"/><Relationship Id="rId5" Type="http://schemas.openxmlformats.org/officeDocument/2006/relationships/image" Target="../media/image37.emf"/><Relationship Id="rId4" Type="http://schemas.openxmlformats.org/officeDocument/2006/relationships/oleObject" Target="../embeddings/oleObject1.bin"/></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9.xml"/><Relationship Id="rId1" Type="http://schemas.openxmlformats.org/officeDocument/2006/relationships/slideLayout" Target="../slideLayouts/slideLayout7.xml"/><Relationship Id="rId4" Type="http://schemas.openxmlformats.org/officeDocument/2006/relationships/image" Target="../media/image45.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8.xml"/><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99.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2737EE31-6826-D2BB-23D2-F1D0B03BCAD7}"/>
              </a:ext>
            </a:extLst>
          </p:cNvPr>
          <p:cNvSpPr>
            <a:spLocks noGrp="1"/>
          </p:cNvSpPr>
          <p:nvPr>
            <p:ph type="sldNum" sz="quarter" idx="10"/>
          </p:nvPr>
        </p:nvSpPr>
        <p:spPr/>
        <p:txBody>
          <a:bodyPr/>
          <a:lstStyle/>
          <a:p>
            <a:r>
              <a:rPr lang="en-US" altLang="en-US"/>
              <a:t>3.</a:t>
            </a:r>
            <a:fld id="{7362D7CC-29EE-0148-9CB7-5731CD28E450}" type="slidenum">
              <a:rPr lang="en-US" altLang="en-US"/>
              <a:pPr/>
              <a:t>1</a:t>
            </a:fld>
            <a:endParaRPr lang="en-US" altLang="en-US"/>
          </a:p>
        </p:txBody>
      </p:sp>
      <p:pic>
        <p:nvPicPr>
          <p:cNvPr id="1004546" name="Picture 2">
            <a:extLst>
              <a:ext uri="{FF2B5EF4-FFF2-40B4-BE49-F238E27FC236}">
                <a16:creationId xmlns:a16="http://schemas.microsoft.com/office/drawing/2014/main" id="{6BA36506-F580-D8E1-C538-E6F5ACC365DD}"/>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4547" name="Rectangle 3">
            <a:extLst>
              <a:ext uri="{FF2B5EF4-FFF2-40B4-BE49-F238E27FC236}">
                <a16:creationId xmlns:a16="http://schemas.microsoft.com/office/drawing/2014/main" id="{B78BF01E-14DA-7971-6565-ED67FF7A14ED}"/>
              </a:ext>
            </a:extLst>
          </p:cNvPr>
          <p:cNvSpPr>
            <a:spLocks noChangeArrowheads="1"/>
          </p:cNvSpPr>
          <p:nvPr/>
        </p:nvSpPr>
        <p:spPr bwMode="auto">
          <a:xfrm>
            <a:off x="1143000" y="2514600"/>
            <a:ext cx="68580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i="0" baseline="0">
                <a:solidFill>
                  <a:schemeClr val="tx2"/>
                </a:solidFill>
                <a:latin typeface="Arial" panose="020B0604020202020204" pitchFamily="34" charset="0"/>
              </a:rPr>
              <a:t>Chapter 3</a:t>
            </a:r>
          </a:p>
          <a:p>
            <a:pPr algn="ctr"/>
            <a:endParaRPr lang="en-US" altLang="en-US" sz="2000" i="0" baseline="0">
              <a:solidFill>
                <a:schemeClr val="tx2"/>
              </a:solidFill>
              <a:latin typeface="Arial" panose="020B0604020202020204" pitchFamily="34" charset="0"/>
            </a:endParaRPr>
          </a:p>
          <a:p>
            <a:pPr algn="ctr"/>
            <a:r>
              <a:rPr lang="en-US" altLang="en-US" sz="4400" i="0" baseline="0">
                <a:latin typeface="Arial" panose="020B0604020202020204" pitchFamily="34" charset="0"/>
              </a:rPr>
              <a:t>Data and Signals</a:t>
            </a:r>
          </a:p>
        </p:txBody>
      </p:sp>
      <p:sp>
        <p:nvSpPr>
          <p:cNvPr id="1004548" name="Text Box 4">
            <a:extLst>
              <a:ext uri="{FF2B5EF4-FFF2-40B4-BE49-F238E27FC236}">
                <a16:creationId xmlns:a16="http://schemas.microsoft.com/office/drawing/2014/main" id="{71A363E6-5D8A-1047-EC1C-2AB9373A93A4}"/>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0" i="0" baseline="0"/>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E1DD1B-77A3-E5BD-689E-AAD7AC2E0F76}"/>
              </a:ext>
            </a:extLst>
          </p:cNvPr>
          <p:cNvSpPr>
            <a:spLocks noGrp="1"/>
          </p:cNvSpPr>
          <p:nvPr>
            <p:ph type="sldNum" sz="quarter" idx="10"/>
          </p:nvPr>
        </p:nvSpPr>
        <p:spPr/>
        <p:txBody>
          <a:bodyPr/>
          <a:lstStyle/>
          <a:p>
            <a:r>
              <a:rPr lang="en-US" altLang="en-US"/>
              <a:t>3.</a:t>
            </a:r>
            <a:fld id="{C8E4E528-F3A0-5642-A5AD-9ECACDC3F43A}" type="slidenum">
              <a:rPr lang="en-US" altLang="en-US"/>
              <a:pPr/>
              <a:t>10</a:t>
            </a:fld>
            <a:endParaRPr lang="en-US" altLang="en-US"/>
          </a:p>
        </p:txBody>
      </p:sp>
      <p:sp>
        <p:nvSpPr>
          <p:cNvPr id="718850" name="Rectangle 2">
            <a:extLst>
              <a:ext uri="{FF2B5EF4-FFF2-40B4-BE49-F238E27FC236}">
                <a16:creationId xmlns:a16="http://schemas.microsoft.com/office/drawing/2014/main" id="{9AB66D9A-B664-2B14-CB83-67EC0E2F829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8851" name="Rectangle 3">
            <a:extLst>
              <a:ext uri="{FF2B5EF4-FFF2-40B4-BE49-F238E27FC236}">
                <a16:creationId xmlns:a16="http://schemas.microsoft.com/office/drawing/2014/main" id="{4165024B-B32D-7108-C62C-CCCD3DFBA86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8852" name="Rectangle 4">
            <a:extLst>
              <a:ext uri="{FF2B5EF4-FFF2-40B4-BE49-F238E27FC236}">
                <a16:creationId xmlns:a16="http://schemas.microsoft.com/office/drawing/2014/main" id="{0D154F8E-BAC8-741E-9AC1-62E23F80C69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8853" name="Rectangle 5">
            <a:extLst>
              <a:ext uri="{FF2B5EF4-FFF2-40B4-BE49-F238E27FC236}">
                <a16:creationId xmlns:a16="http://schemas.microsoft.com/office/drawing/2014/main" id="{D31BF80A-CED5-E291-C13B-47C1877F404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8854" name="Rectangle 6">
            <a:extLst>
              <a:ext uri="{FF2B5EF4-FFF2-40B4-BE49-F238E27FC236}">
                <a16:creationId xmlns:a16="http://schemas.microsoft.com/office/drawing/2014/main" id="{4D382AAA-5EA0-56E4-2E78-5677B07E638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8855" name="Rectangle 7">
            <a:extLst>
              <a:ext uri="{FF2B5EF4-FFF2-40B4-BE49-F238E27FC236}">
                <a16:creationId xmlns:a16="http://schemas.microsoft.com/office/drawing/2014/main" id="{9D5A092B-5911-36A3-4193-C641BA1766B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8856" name="Rectangle 8">
            <a:extLst>
              <a:ext uri="{FF2B5EF4-FFF2-40B4-BE49-F238E27FC236}">
                <a16:creationId xmlns:a16="http://schemas.microsoft.com/office/drawing/2014/main" id="{EA7B72D6-8803-C6DD-0731-78217DE188B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8857" name="Line 9">
            <a:extLst>
              <a:ext uri="{FF2B5EF4-FFF2-40B4-BE49-F238E27FC236}">
                <a16:creationId xmlns:a16="http://schemas.microsoft.com/office/drawing/2014/main" id="{02B364F9-5741-0C7F-93A5-0C65A6E2B23D}"/>
              </a:ext>
            </a:extLst>
          </p:cNvPr>
          <p:cNvSpPr>
            <a:spLocks noChangeShapeType="1"/>
          </p:cNvSpPr>
          <p:nvPr/>
        </p:nvSpPr>
        <p:spPr bwMode="auto">
          <a:xfrm>
            <a:off x="457200" y="2819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858" name="Line 10">
            <a:extLst>
              <a:ext uri="{FF2B5EF4-FFF2-40B4-BE49-F238E27FC236}">
                <a16:creationId xmlns:a16="http://schemas.microsoft.com/office/drawing/2014/main" id="{EC8482B4-D3E2-900E-8BEE-7D15CB105E77}"/>
              </a:ext>
            </a:extLst>
          </p:cNvPr>
          <p:cNvSpPr>
            <a:spLocks noChangeShapeType="1"/>
          </p:cNvSpPr>
          <p:nvPr/>
        </p:nvSpPr>
        <p:spPr bwMode="auto">
          <a:xfrm>
            <a:off x="458788" y="4114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859" name="Rectangle 11">
            <a:extLst>
              <a:ext uri="{FF2B5EF4-FFF2-40B4-BE49-F238E27FC236}">
                <a16:creationId xmlns:a16="http://schemas.microsoft.com/office/drawing/2014/main" id="{14CBA28F-098E-B5AB-B453-AEBFCA5D452B}"/>
              </a:ext>
            </a:extLst>
          </p:cNvPr>
          <p:cNvSpPr>
            <a:spLocks noChangeArrowheads="1"/>
          </p:cNvSpPr>
          <p:nvPr/>
        </p:nvSpPr>
        <p:spPr bwMode="auto">
          <a:xfrm>
            <a:off x="495300" y="29114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We discuss a mathematical approach to sine waves in Appendix C.</a:t>
            </a:r>
          </a:p>
        </p:txBody>
      </p:sp>
      <p:grpSp>
        <p:nvGrpSpPr>
          <p:cNvPr id="718860" name="Group 12">
            <a:extLst>
              <a:ext uri="{FF2B5EF4-FFF2-40B4-BE49-F238E27FC236}">
                <a16:creationId xmlns:a16="http://schemas.microsoft.com/office/drawing/2014/main" id="{6973D6A5-FD99-F1AD-C279-4F20AF17F4AC}"/>
              </a:ext>
            </a:extLst>
          </p:cNvPr>
          <p:cNvGrpSpPr>
            <a:grpSpLocks/>
          </p:cNvGrpSpPr>
          <p:nvPr/>
        </p:nvGrpSpPr>
        <p:grpSpPr bwMode="auto">
          <a:xfrm>
            <a:off x="457200" y="2209800"/>
            <a:ext cx="1143000" cy="566738"/>
            <a:chOff x="1200" y="1248"/>
            <a:chExt cx="720" cy="357"/>
          </a:xfrm>
        </p:grpSpPr>
        <p:pic>
          <p:nvPicPr>
            <p:cNvPr id="718861" name="Picture 13">
              <a:extLst>
                <a:ext uri="{FF2B5EF4-FFF2-40B4-BE49-F238E27FC236}">
                  <a16:creationId xmlns:a16="http://schemas.microsoft.com/office/drawing/2014/main" id="{657F4E3C-66C7-50E2-5B54-84172AB954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8862" name="Text Box 14">
              <a:extLst>
                <a:ext uri="{FF2B5EF4-FFF2-40B4-BE49-F238E27FC236}">
                  <a16:creationId xmlns:a16="http://schemas.microsoft.com/office/drawing/2014/main" id="{1D63F25D-8338-F25F-DAAE-7239FECC0034}"/>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E4CB76-809E-870E-8DD8-C256E5618906}"/>
              </a:ext>
            </a:extLst>
          </p:cNvPr>
          <p:cNvSpPr>
            <a:spLocks noGrp="1"/>
          </p:cNvSpPr>
          <p:nvPr>
            <p:ph type="sldNum" sz="quarter" idx="10"/>
          </p:nvPr>
        </p:nvSpPr>
        <p:spPr/>
        <p:txBody>
          <a:bodyPr/>
          <a:lstStyle/>
          <a:p>
            <a:r>
              <a:rPr lang="en-US" altLang="en-US"/>
              <a:t>3.</a:t>
            </a:r>
            <a:fld id="{ACEAD4E7-F9D7-D543-A41D-F3CE6234A560}" type="slidenum">
              <a:rPr lang="en-US" altLang="en-US"/>
              <a:pPr/>
              <a:t>100</a:t>
            </a:fld>
            <a:endParaRPr lang="en-US" altLang="en-US"/>
          </a:p>
        </p:txBody>
      </p:sp>
      <p:sp>
        <p:nvSpPr>
          <p:cNvPr id="990210" name="Rectangle 2">
            <a:extLst>
              <a:ext uri="{FF2B5EF4-FFF2-40B4-BE49-F238E27FC236}">
                <a16:creationId xmlns:a16="http://schemas.microsoft.com/office/drawing/2014/main" id="{82AC6AF5-B728-0D48-3F1F-B87AD917C856}"/>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0211" name="Rectangle 3">
            <a:extLst>
              <a:ext uri="{FF2B5EF4-FFF2-40B4-BE49-F238E27FC236}">
                <a16:creationId xmlns:a16="http://schemas.microsoft.com/office/drawing/2014/main" id="{17292762-4BF8-FE3B-04FD-5F8D358C1417}"/>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990212" name="Group 4">
            <a:extLst>
              <a:ext uri="{FF2B5EF4-FFF2-40B4-BE49-F238E27FC236}">
                <a16:creationId xmlns:a16="http://schemas.microsoft.com/office/drawing/2014/main" id="{8D6443C3-7EBA-03DE-D9B0-BC94CEB9D117}"/>
              </a:ext>
            </a:extLst>
          </p:cNvPr>
          <p:cNvGrpSpPr>
            <a:grpSpLocks/>
          </p:cNvGrpSpPr>
          <p:nvPr/>
        </p:nvGrpSpPr>
        <p:grpSpPr bwMode="auto">
          <a:xfrm>
            <a:off x="490538" y="773113"/>
            <a:ext cx="738187" cy="474662"/>
            <a:chOff x="309" y="487"/>
            <a:chExt cx="465" cy="299"/>
          </a:xfrm>
        </p:grpSpPr>
        <p:sp>
          <p:nvSpPr>
            <p:cNvPr id="990213" name="Rectangle 5">
              <a:extLst>
                <a:ext uri="{FF2B5EF4-FFF2-40B4-BE49-F238E27FC236}">
                  <a16:creationId xmlns:a16="http://schemas.microsoft.com/office/drawing/2014/main" id="{C6737729-1618-D1D5-0127-89DA8C99916C}"/>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0214" name="Rectangle 6">
              <a:extLst>
                <a:ext uri="{FF2B5EF4-FFF2-40B4-BE49-F238E27FC236}">
                  <a16:creationId xmlns:a16="http://schemas.microsoft.com/office/drawing/2014/main" id="{1D5FDCC3-2211-EA87-08AE-1FD77F146E68}"/>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990215" name="Rectangle 7">
            <a:extLst>
              <a:ext uri="{FF2B5EF4-FFF2-40B4-BE49-F238E27FC236}">
                <a16:creationId xmlns:a16="http://schemas.microsoft.com/office/drawing/2014/main" id="{17A214E4-C5A3-27EE-8DCC-33653CE9E474}"/>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0216" name="Rectangle 8">
            <a:extLst>
              <a:ext uri="{FF2B5EF4-FFF2-40B4-BE49-F238E27FC236}">
                <a16:creationId xmlns:a16="http://schemas.microsoft.com/office/drawing/2014/main" id="{C7EFB113-6C90-B633-9ECB-DD0968EB3F6F}"/>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0217" name="Rectangle 9">
            <a:extLst>
              <a:ext uri="{FF2B5EF4-FFF2-40B4-BE49-F238E27FC236}">
                <a16:creationId xmlns:a16="http://schemas.microsoft.com/office/drawing/2014/main" id="{D679CDA1-412C-87B0-DFE0-6954B3275708}"/>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0218" name="Rectangle 10">
            <a:extLst>
              <a:ext uri="{FF2B5EF4-FFF2-40B4-BE49-F238E27FC236}">
                <a16:creationId xmlns:a16="http://schemas.microsoft.com/office/drawing/2014/main" id="{687A556B-8615-F109-AC30-B66B1452FFA2}"/>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0219" name="Rectangle 11">
            <a:extLst>
              <a:ext uri="{FF2B5EF4-FFF2-40B4-BE49-F238E27FC236}">
                <a16:creationId xmlns:a16="http://schemas.microsoft.com/office/drawing/2014/main" id="{015E22EF-8C4C-0FD0-9EA3-C4A548B67EA6}"/>
              </a:ext>
            </a:extLst>
          </p:cNvPr>
          <p:cNvSpPr>
            <a:spLocks noChangeArrowheads="1"/>
          </p:cNvSpPr>
          <p:nvPr/>
        </p:nvSpPr>
        <p:spPr bwMode="auto">
          <a:xfrm>
            <a:off x="228600" y="16002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The Shannon formula gives us 6 Mbps, the upper limit. For better performance we choose something lower, 4 Mbps, for example. Then we use the Nyquist formula to find the number of signal levels.</a:t>
            </a:r>
          </a:p>
        </p:txBody>
      </p:sp>
      <p:sp>
        <p:nvSpPr>
          <p:cNvPr id="990220" name="Text Box 12">
            <a:extLst>
              <a:ext uri="{FF2B5EF4-FFF2-40B4-BE49-F238E27FC236}">
                <a16:creationId xmlns:a16="http://schemas.microsoft.com/office/drawing/2014/main" id="{6AACA4AC-8E6A-8DF7-D63B-CE1DE611044C}"/>
              </a:ext>
            </a:extLst>
          </p:cNvPr>
          <p:cNvSpPr txBox="1">
            <a:spLocks noChangeArrowheads="1"/>
          </p:cNvSpPr>
          <p:nvPr/>
        </p:nvSpPr>
        <p:spPr bwMode="auto">
          <a:xfrm>
            <a:off x="1143000" y="182563"/>
            <a:ext cx="45291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3.41 (continued)</a:t>
            </a:r>
          </a:p>
        </p:txBody>
      </p:sp>
      <p:pic>
        <p:nvPicPr>
          <p:cNvPr id="990222" name="Picture 14">
            <a:extLst>
              <a:ext uri="{FF2B5EF4-FFF2-40B4-BE49-F238E27FC236}">
                <a16:creationId xmlns:a16="http://schemas.microsoft.com/office/drawing/2014/main" id="{BBE2C200-5599-569D-1B96-99F1C464E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813" y="3840163"/>
            <a:ext cx="5030787" cy="3508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5E0229-B2C6-65C4-54C3-4C0546B29DBB}"/>
              </a:ext>
            </a:extLst>
          </p:cNvPr>
          <p:cNvSpPr>
            <a:spLocks noGrp="1"/>
          </p:cNvSpPr>
          <p:nvPr>
            <p:ph type="sldNum" sz="quarter" idx="10"/>
          </p:nvPr>
        </p:nvSpPr>
        <p:spPr/>
        <p:txBody>
          <a:bodyPr/>
          <a:lstStyle/>
          <a:p>
            <a:r>
              <a:rPr lang="en-US" altLang="en-US"/>
              <a:t>3.</a:t>
            </a:r>
            <a:fld id="{35B47B6F-4435-5343-A848-85082D3448C7}" type="slidenum">
              <a:rPr lang="en-US" altLang="en-US"/>
              <a:pPr/>
              <a:t>101</a:t>
            </a:fld>
            <a:endParaRPr lang="en-US" altLang="en-US"/>
          </a:p>
        </p:txBody>
      </p:sp>
      <p:sp>
        <p:nvSpPr>
          <p:cNvPr id="740354" name="Rectangle 2">
            <a:extLst>
              <a:ext uri="{FF2B5EF4-FFF2-40B4-BE49-F238E27FC236}">
                <a16:creationId xmlns:a16="http://schemas.microsoft.com/office/drawing/2014/main" id="{04AF0266-1844-C4B1-EECD-757EF1D9432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40355" name="Rectangle 3">
            <a:extLst>
              <a:ext uri="{FF2B5EF4-FFF2-40B4-BE49-F238E27FC236}">
                <a16:creationId xmlns:a16="http://schemas.microsoft.com/office/drawing/2014/main" id="{4FEE0617-5867-8CF8-CC00-35A2AB9E9FC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40356" name="Rectangle 4">
            <a:extLst>
              <a:ext uri="{FF2B5EF4-FFF2-40B4-BE49-F238E27FC236}">
                <a16:creationId xmlns:a16="http://schemas.microsoft.com/office/drawing/2014/main" id="{334C8BF4-5A2D-C181-7178-688494C06B4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40357" name="Rectangle 5">
            <a:extLst>
              <a:ext uri="{FF2B5EF4-FFF2-40B4-BE49-F238E27FC236}">
                <a16:creationId xmlns:a16="http://schemas.microsoft.com/office/drawing/2014/main" id="{3B4DABFB-4A19-5656-8147-B68716CE591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40358" name="Rectangle 6">
            <a:extLst>
              <a:ext uri="{FF2B5EF4-FFF2-40B4-BE49-F238E27FC236}">
                <a16:creationId xmlns:a16="http://schemas.microsoft.com/office/drawing/2014/main" id="{1CFD7C1C-95A5-39D8-33E3-1BF6CE71EBA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40359" name="Rectangle 7">
            <a:extLst>
              <a:ext uri="{FF2B5EF4-FFF2-40B4-BE49-F238E27FC236}">
                <a16:creationId xmlns:a16="http://schemas.microsoft.com/office/drawing/2014/main" id="{98AE8285-1B66-5E04-C049-376D7D62F46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40360" name="Rectangle 8">
            <a:extLst>
              <a:ext uri="{FF2B5EF4-FFF2-40B4-BE49-F238E27FC236}">
                <a16:creationId xmlns:a16="http://schemas.microsoft.com/office/drawing/2014/main" id="{017AF7E3-F666-9E05-8638-5492E77DBF5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40361" name="Line 9">
            <a:extLst>
              <a:ext uri="{FF2B5EF4-FFF2-40B4-BE49-F238E27FC236}">
                <a16:creationId xmlns:a16="http://schemas.microsoft.com/office/drawing/2014/main" id="{26F02E15-56C9-E50B-7765-6ECB42EA1683}"/>
              </a:ext>
            </a:extLst>
          </p:cNvPr>
          <p:cNvSpPr>
            <a:spLocks noChangeShapeType="1"/>
          </p:cNvSpPr>
          <p:nvPr/>
        </p:nvSpPr>
        <p:spPr bwMode="auto">
          <a:xfrm>
            <a:off x="457200" y="2514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362" name="Line 10">
            <a:extLst>
              <a:ext uri="{FF2B5EF4-FFF2-40B4-BE49-F238E27FC236}">
                <a16:creationId xmlns:a16="http://schemas.microsoft.com/office/drawing/2014/main" id="{A452F2D7-3506-B10B-EB50-EF779DA3392A}"/>
              </a:ext>
            </a:extLst>
          </p:cNvPr>
          <p:cNvSpPr>
            <a:spLocks noChangeShapeType="1"/>
          </p:cNvSpPr>
          <p:nvPr/>
        </p:nvSpPr>
        <p:spPr bwMode="auto">
          <a:xfrm>
            <a:off x="458788" y="4267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0363" name="Rectangle 11">
            <a:extLst>
              <a:ext uri="{FF2B5EF4-FFF2-40B4-BE49-F238E27FC236}">
                <a16:creationId xmlns:a16="http://schemas.microsoft.com/office/drawing/2014/main" id="{8F11622A-A9B8-601B-BEA4-F6220E31EA56}"/>
              </a:ext>
            </a:extLst>
          </p:cNvPr>
          <p:cNvSpPr>
            <a:spLocks noChangeArrowheads="1"/>
          </p:cNvSpPr>
          <p:nvPr/>
        </p:nvSpPr>
        <p:spPr bwMode="auto">
          <a:xfrm>
            <a:off x="495300" y="26066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The Shannon capacity gives us the upper limit; the Nyquist formula tells us how many signal levels we need.</a:t>
            </a:r>
          </a:p>
        </p:txBody>
      </p:sp>
      <p:grpSp>
        <p:nvGrpSpPr>
          <p:cNvPr id="740364" name="Group 12">
            <a:extLst>
              <a:ext uri="{FF2B5EF4-FFF2-40B4-BE49-F238E27FC236}">
                <a16:creationId xmlns:a16="http://schemas.microsoft.com/office/drawing/2014/main" id="{01AB2156-651B-70A3-EE74-FC52D7AD1C93}"/>
              </a:ext>
            </a:extLst>
          </p:cNvPr>
          <p:cNvGrpSpPr>
            <a:grpSpLocks/>
          </p:cNvGrpSpPr>
          <p:nvPr/>
        </p:nvGrpSpPr>
        <p:grpSpPr bwMode="auto">
          <a:xfrm>
            <a:off x="457200" y="1871663"/>
            <a:ext cx="1143000" cy="566737"/>
            <a:chOff x="1200" y="1248"/>
            <a:chExt cx="720" cy="357"/>
          </a:xfrm>
        </p:grpSpPr>
        <p:pic>
          <p:nvPicPr>
            <p:cNvPr id="740365" name="Picture 13">
              <a:extLst>
                <a:ext uri="{FF2B5EF4-FFF2-40B4-BE49-F238E27FC236}">
                  <a16:creationId xmlns:a16="http://schemas.microsoft.com/office/drawing/2014/main" id="{2F4C479D-7BC7-3E4C-74B2-D1AB3630E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0366" name="Text Box 14">
              <a:extLst>
                <a:ext uri="{FF2B5EF4-FFF2-40B4-BE49-F238E27FC236}">
                  <a16:creationId xmlns:a16="http://schemas.microsoft.com/office/drawing/2014/main" id="{D413CBC6-938B-5D32-880F-B7F4E32551CE}"/>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D92A40-06B1-8667-2CA3-55749A4F7C97}"/>
              </a:ext>
            </a:extLst>
          </p:cNvPr>
          <p:cNvSpPr>
            <a:spLocks noGrp="1"/>
          </p:cNvSpPr>
          <p:nvPr>
            <p:ph type="sldNum" sz="quarter" idx="10"/>
          </p:nvPr>
        </p:nvSpPr>
        <p:spPr/>
        <p:txBody>
          <a:bodyPr/>
          <a:lstStyle/>
          <a:p>
            <a:r>
              <a:rPr lang="en-US" altLang="en-US"/>
              <a:t>3.</a:t>
            </a:r>
            <a:fld id="{8457C39C-ECDE-5E46-8162-DE84316BA7E5}" type="slidenum">
              <a:rPr lang="en-US" altLang="en-US"/>
              <a:pPr/>
              <a:t>102</a:t>
            </a:fld>
            <a:endParaRPr lang="en-US" altLang="en-US"/>
          </a:p>
        </p:txBody>
      </p:sp>
      <p:sp>
        <p:nvSpPr>
          <p:cNvPr id="803842" name="Rectangle 2">
            <a:extLst>
              <a:ext uri="{FF2B5EF4-FFF2-40B4-BE49-F238E27FC236}">
                <a16:creationId xmlns:a16="http://schemas.microsoft.com/office/drawing/2014/main" id="{86A8D2D6-0E40-6FB1-272D-9F556B60CBC5}"/>
              </a:ext>
            </a:extLst>
          </p:cNvPr>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i="0" baseline="0">
              <a:effectLst>
                <a:outerShdw blurRad="38100" dist="38100" dir="2700000" algn="tl">
                  <a:srgbClr val="FFFFFF"/>
                </a:outerShdw>
              </a:effectLst>
            </a:endParaRPr>
          </a:p>
        </p:txBody>
      </p:sp>
      <p:sp>
        <p:nvSpPr>
          <p:cNvPr id="803843" name="Text Box 3">
            <a:extLst>
              <a:ext uri="{FF2B5EF4-FFF2-40B4-BE49-F238E27FC236}">
                <a16:creationId xmlns:a16="http://schemas.microsoft.com/office/drawing/2014/main" id="{CF157C0B-169F-3F39-0139-8C9423B15052}"/>
              </a:ext>
            </a:extLst>
          </p:cNvPr>
          <p:cNvSpPr txBox="1">
            <a:spLocks noChangeArrowheads="1"/>
          </p:cNvSpPr>
          <p:nvPr/>
        </p:nvSpPr>
        <p:spPr bwMode="auto">
          <a:xfrm>
            <a:off x="228600" y="76200"/>
            <a:ext cx="42370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0" baseline="0">
                <a:effectLst>
                  <a:outerShdw blurRad="38100" dist="38100" dir="2700000" algn="tl">
                    <a:srgbClr val="C0C0C0"/>
                  </a:outerShdw>
                </a:effectLst>
                <a:latin typeface="Times" pitchFamily="18" charset="0"/>
              </a:rPr>
              <a:t>3-6   PERFORMANCE</a:t>
            </a:r>
          </a:p>
        </p:txBody>
      </p:sp>
      <p:sp>
        <p:nvSpPr>
          <p:cNvPr id="803844" name="Text Box 4">
            <a:extLst>
              <a:ext uri="{FF2B5EF4-FFF2-40B4-BE49-F238E27FC236}">
                <a16:creationId xmlns:a16="http://schemas.microsoft.com/office/drawing/2014/main" id="{29F3FC84-CC9E-356F-BBBF-C8BBCDA5679E}"/>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baseline="0"/>
          </a:p>
        </p:txBody>
      </p:sp>
      <p:sp>
        <p:nvSpPr>
          <p:cNvPr id="803845" name="Rectangle 5">
            <a:extLst>
              <a:ext uri="{FF2B5EF4-FFF2-40B4-BE49-F238E27FC236}">
                <a16:creationId xmlns:a16="http://schemas.microsoft.com/office/drawing/2014/main" id="{23F1C18F-4E41-1D62-1605-F343FE990AF3}"/>
              </a:ext>
            </a:extLst>
          </p:cNvPr>
          <p:cNvSpPr>
            <a:spLocks noChangeArrowheads="1"/>
          </p:cNvSpPr>
          <p:nvPr/>
        </p:nvSpPr>
        <p:spPr bwMode="auto">
          <a:xfrm>
            <a:off x="76200" y="1066800"/>
            <a:ext cx="8610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baseline="0">
                <a:effectLst>
                  <a:outerShdw blurRad="38100" dist="38100" dir="2700000" algn="tl">
                    <a:srgbClr val="C0C0C0"/>
                  </a:outerShdw>
                </a:effectLst>
              </a:rPr>
              <a:t>One important issue in networking is the </a:t>
            </a:r>
            <a:r>
              <a:rPr lang="en-US" altLang="en-US" baseline="0">
                <a:solidFill>
                  <a:schemeClr val="hlink"/>
                </a:solidFill>
                <a:effectLst>
                  <a:outerShdw blurRad="38100" dist="38100" dir="2700000" algn="tl">
                    <a:srgbClr val="C0C0C0"/>
                  </a:outerShdw>
                </a:effectLst>
              </a:rPr>
              <a:t>performance</a:t>
            </a:r>
            <a:r>
              <a:rPr lang="en-US" altLang="en-US" baseline="0">
                <a:effectLst>
                  <a:outerShdw blurRad="38100" dist="38100" dir="2700000" algn="tl">
                    <a:srgbClr val="C0C0C0"/>
                  </a:outerShdw>
                </a:effectLst>
              </a:rPr>
              <a:t> of the network—how good is it? We discuss quality of service, an overall measurement of network performance, in greater detail in Chapter 24. In this section, we introduce terms that we need for future chapters.</a:t>
            </a:r>
          </a:p>
        </p:txBody>
      </p:sp>
      <p:sp>
        <p:nvSpPr>
          <p:cNvPr id="803846" name="Rectangle 6">
            <a:extLst>
              <a:ext uri="{FF2B5EF4-FFF2-40B4-BE49-F238E27FC236}">
                <a16:creationId xmlns:a16="http://schemas.microsoft.com/office/drawing/2014/main" id="{4E581D21-2FA0-EDE7-23A3-A99CD29A0E3E}"/>
              </a:ext>
            </a:extLst>
          </p:cNvPr>
          <p:cNvSpPr>
            <a:spLocks noChangeArrowheads="1"/>
          </p:cNvSpPr>
          <p:nvPr/>
        </p:nvSpPr>
        <p:spPr bwMode="auto">
          <a:xfrm>
            <a:off x="152400" y="4819650"/>
            <a:ext cx="5715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i="0" baseline="0">
                <a:solidFill>
                  <a:srgbClr val="0033CC"/>
                </a:solidFill>
              </a:rPr>
              <a:t>Bandwidth</a:t>
            </a:r>
            <a:br>
              <a:rPr lang="fr-FR" altLang="en-US" sz="2400" i="0" baseline="0">
                <a:solidFill>
                  <a:srgbClr val="0033CC"/>
                </a:solidFill>
              </a:rPr>
            </a:br>
            <a:r>
              <a:rPr lang="fr-FR" altLang="en-US" sz="2400" i="0" baseline="0">
                <a:solidFill>
                  <a:srgbClr val="0033CC"/>
                </a:solidFill>
              </a:rPr>
              <a:t>Throughput</a:t>
            </a:r>
            <a:br>
              <a:rPr lang="fr-FR" altLang="en-US" sz="2400" i="0" baseline="0">
                <a:solidFill>
                  <a:srgbClr val="0033CC"/>
                </a:solidFill>
              </a:rPr>
            </a:br>
            <a:r>
              <a:rPr lang="en-US" altLang="en-US" sz="2400" i="0" baseline="0">
                <a:solidFill>
                  <a:srgbClr val="0033CC"/>
                </a:solidFill>
              </a:rPr>
              <a:t>Latency (Delay)</a:t>
            </a:r>
          </a:p>
          <a:p>
            <a:pPr>
              <a:buClr>
                <a:schemeClr val="tx1"/>
              </a:buClr>
              <a:buSzPct val="117000"/>
              <a:buFont typeface="Wingdings" pitchFamily="2" charset="2"/>
              <a:buNone/>
            </a:pPr>
            <a:r>
              <a:rPr lang="en-US" altLang="en-US" sz="2400" i="0" baseline="0">
                <a:solidFill>
                  <a:srgbClr val="0033CC"/>
                </a:solidFill>
              </a:rPr>
              <a:t>Bandwidth-Delay Product</a:t>
            </a:r>
          </a:p>
        </p:txBody>
      </p:sp>
      <p:sp>
        <p:nvSpPr>
          <p:cNvPr id="803847" name="Text Box 7">
            <a:extLst>
              <a:ext uri="{FF2B5EF4-FFF2-40B4-BE49-F238E27FC236}">
                <a16:creationId xmlns:a16="http://schemas.microsoft.com/office/drawing/2014/main" id="{1EDF04C6-8B01-971E-B6E2-D81B033DCFBF}"/>
              </a:ext>
            </a:extLst>
          </p:cNvPr>
          <p:cNvSpPr txBox="1">
            <a:spLocks noChangeArrowheads="1"/>
          </p:cNvSpPr>
          <p:nvPr/>
        </p:nvSpPr>
        <p:spPr bwMode="auto">
          <a:xfrm>
            <a:off x="165100" y="43434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u="sng" baseline="0">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AF2D20-C0FC-61DE-AC6C-86895C7B62EF}"/>
              </a:ext>
            </a:extLst>
          </p:cNvPr>
          <p:cNvSpPr>
            <a:spLocks noGrp="1"/>
          </p:cNvSpPr>
          <p:nvPr>
            <p:ph type="sldNum" sz="quarter" idx="10"/>
          </p:nvPr>
        </p:nvSpPr>
        <p:spPr/>
        <p:txBody>
          <a:bodyPr/>
          <a:lstStyle/>
          <a:p>
            <a:r>
              <a:rPr lang="en-US" altLang="en-US"/>
              <a:t>3.</a:t>
            </a:r>
            <a:fld id="{50A24340-4791-6A4F-9930-49DC2ED28AC6}" type="slidenum">
              <a:rPr lang="en-US" altLang="en-US"/>
              <a:pPr/>
              <a:t>103</a:t>
            </a:fld>
            <a:endParaRPr lang="en-US" altLang="en-US"/>
          </a:p>
        </p:txBody>
      </p:sp>
      <p:sp>
        <p:nvSpPr>
          <p:cNvPr id="971778" name="Rectangle 2">
            <a:extLst>
              <a:ext uri="{FF2B5EF4-FFF2-40B4-BE49-F238E27FC236}">
                <a16:creationId xmlns:a16="http://schemas.microsoft.com/office/drawing/2014/main" id="{1FC5DF35-D07F-3A60-2F30-2CE02ECCA30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1779" name="Rectangle 3">
            <a:extLst>
              <a:ext uri="{FF2B5EF4-FFF2-40B4-BE49-F238E27FC236}">
                <a16:creationId xmlns:a16="http://schemas.microsoft.com/office/drawing/2014/main" id="{E21946AC-C488-AF2D-5EEF-53F574B86CB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1780" name="Rectangle 4">
            <a:extLst>
              <a:ext uri="{FF2B5EF4-FFF2-40B4-BE49-F238E27FC236}">
                <a16:creationId xmlns:a16="http://schemas.microsoft.com/office/drawing/2014/main" id="{3C8E5AE6-B94E-38E8-0075-908555DE776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1781" name="Rectangle 5">
            <a:extLst>
              <a:ext uri="{FF2B5EF4-FFF2-40B4-BE49-F238E27FC236}">
                <a16:creationId xmlns:a16="http://schemas.microsoft.com/office/drawing/2014/main" id="{74FBCEB0-0C5F-81EF-5AC1-44D33875FFA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1782" name="Rectangle 6">
            <a:extLst>
              <a:ext uri="{FF2B5EF4-FFF2-40B4-BE49-F238E27FC236}">
                <a16:creationId xmlns:a16="http://schemas.microsoft.com/office/drawing/2014/main" id="{BE0E45FB-CB14-D6F5-31DA-89B6F096295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1783" name="Rectangle 7">
            <a:extLst>
              <a:ext uri="{FF2B5EF4-FFF2-40B4-BE49-F238E27FC236}">
                <a16:creationId xmlns:a16="http://schemas.microsoft.com/office/drawing/2014/main" id="{9D71F64C-D8F6-A722-7381-C8EA1294120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1784" name="Rectangle 8">
            <a:extLst>
              <a:ext uri="{FF2B5EF4-FFF2-40B4-BE49-F238E27FC236}">
                <a16:creationId xmlns:a16="http://schemas.microsoft.com/office/drawing/2014/main" id="{A8D81004-D001-2D47-C8D1-10E17654180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1785" name="Line 9">
            <a:extLst>
              <a:ext uri="{FF2B5EF4-FFF2-40B4-BE49-F238E27FC236}">
                <a16:creationId xmlns:a16="http://schemas.microsoft.com/office/drawing/2014/main" id="{3B1C7CDA-6BBC-728F-6A33-1C56F11BA158}"/>
              </a:ext>
            </a:extLst>
          </p:cNvPr>
          <p:cNvSpPr>
            <a:spLocks noChangeShapeType="1"/>
          </p:cNvSpPr>
          <p:nvPr/>
        </p:nvSpPr>
        <p:spPr bwMode="auto">
          <a:xfrm>
            <a:off x="457200" y="1676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1786" name="Line 10">
            <a:extLst>
              <a:ext uri="{FF2B5EF4-FFF2-40B4-BE49-F238E27FC236}">
                <a16:creationId xmlns:a16="http://schemas.microsoft.com/office/drawing/2014/main" id="{33CA166C-F103-1252-BE46-4A44B176DF39}"/>
              </a:ext>
            </a:extLst>
          </p:cNvPr>
          <p:cNvSpPr>
            <a:spLocks noChangeShapeType="1"/>
          </p:cNvSpPr>
          <p:nvPr/>
        </p:nvSpPr>
        <p:spPr bwMode="auto">
          <a:xfrm>
            <a:off x="458788" y="6248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1787" name="Rectangle 11">
            <a:extLst>
              <a:ext uri="{FF2B5EF4-FFF2-40B4-BE49-F238E27FC236}">
                <a16:creationId xmlns:a16="http://schemas.microsoft.com/office/drawing/2014/main" id="{EC95534E-B251-263E-BD84-60075B757D0A}"/>
              </a:ext>
            </a:extLst>
          </p:cNvPr>
          <p:cNvSpPr>
            <a:spLocks noChangeArrowheads="1"/>
          </p:cNvSpPr>
          <p:nvPr/>
        </p:nvSpPr>
        <p:spPr bwMode="auto">
          <a:xfrm>
            <a:off x="495300" y="1692275"/>
            <a:ext cx="7734300" cy="44831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baseline="0">
                <a:solidFill>
                  <a:schemeClr val="folHlink"/>
                </a:solidFill>
                <a:latin typeface="Arial" panose="020B0604020202020204" pitchFamily="34" charset="0"/>
              </a:rPr>
              <a:t>In networking, we use the term bandwidth in two contexts.</a:t>
            </a:r>
          </a:p>
          <a:p>
            <a:pPr algn="just"/>
            <a:r>
              <a:rPr lang="en-US" altLang="en-US" i="0" baseline="0">
                <a:solidFill>
                  <a:schemeClr val="folHlink"/>
                </a:solidFill>
                <a:latin typeface="Arial" panose="020B0604020202020204" pitchFamily="34" charset="0"/>
              </a:rPr>
              <a:t>❏</a:t>
            </a:r>
            <a:r>
              <a:rPr lang="en-US" altLang="en-US" i="0" baseline="0">
                <a:latin typeface="Arial" panose="020B0604020202020204" pitchFamily="34" charset="0"/>
              </a:rPr>
              <a:t> The first, bandwidth in hertz, refers to</a:t>
            </a:r>
            <a:br>
              <a:rPr lang="en-US" altLang="en-US" i="0" baseline="0">
                <a:latin typeface="Arial" panose="020B0604020202020204" pitchFamily="34" charset="0"/>
              </a:rPr>
            </a:br>
            <a:r>
              <a:rPr lang="en-US" altLang="en-US" i="0" baseline="0">
                <a:latin typeface="Arial" panose="020B0604020202020204" pitchFamily="34" charset="0"/>
              </a:rPr>
              <a:t>      the range of frequencies in a</a:t>
            </a:r>
            <a:br>
              <a:rPr lang="en-US" altLang="en-US" i="0" baseline="0">
                <a:latin typeface="Arial" panose="020B0604020202020204" pitchFamily="34" charset="0"/>
              </a:rPr>
            </a:br>
            <a:r>
              <a:rPr lang="en-US" altLang="en-US" i="0" baseline="0">
                <a:latin typeface="Arial" panose="020B0604020202020204" pitchFamily="34" charset="0"/>
              </a:rPr>
              <a:t>      composite signal or the range of</a:t>
            </a:r>
            <a:br>
              <a:rPr lang="en-US" altLang="en-US" i="0" baseline="0">
                <a:latin typeface="Arial" panose="020B0604020202020204" pitchFamily="34" charset="0"/>
              </a:rPr>
            </a:br>
            <a:r>
              <a:rPr lang="en-US" altLang="en-US" i="0" baseline="0">
                <a:latin typeface="Arial" panose="020B0604020202020204" pitchFamily="34" charset="0"/>
              </a:rPr>
              <a:t>      frequencies that a channel can pass.</a:t>
            </a:r>
            <a:br>
              <a:rPr lang="en-US" altLang="en-US" i="0" baseline="0">
                <a:latin typeface="Arial" panose="020B0604020202020204" pitchFamily="34" charset="0"/>
              </a:rPr>
            </a:br>
            <a:endParaRPr lang="en-US" altLang="en-US" i="0" baseline="0">
              <a:latin typeface="Arial" panose="020B0604020202020204" pitchFamily="34" charset="0"/>
            </a:endParaRPr>
          </a:p>
          <a:p>
            <a:pPr algn="just"/>
            <a:r>
              <a:rPr lang="en-US" altLang="en-US" i="0" baseline="0">
                <a:solidFill>
                  <a:schemeClr val="folHlink"/>
                </a:solidFill>
                <a:latin typeface="Arial" panose="020B0604020202020204" pitchFamily="34" charset="0"/>
              </a:rPr>
              <a:t>❏</a:t>
            </a:r>
            <a:r>
              <a:rPr lang="en-US" altLang="en-US" i="0" baseline="0">
                <a:latin typeface="Arial" panose="020B0604020202020204" pitchFamily="34" charset="0"/>
              </a:rPr>
              <a:t> The second, bandwidth in bits per</a:t>
            </a:r>
            <a:br>
              <a:rPr lang="en-US" altLang="en-US" i="0" baseline="0">
                <a:latin typeface="Arial" panose="020B0604020202020204" pitchFamily="34" charset="0"/>
              </a:rPr>
            </a:br>
            <a:r>
              <a:rPr lang="en-US" altLang="en-US" i="0" baseline="0">
                <a:latin typeface="Arial" panose="020B0604020202020204" pitchFamily="34" charset="0"/>
              </a:rPr>
              <a:t>       second, refers to the speed of bit</a:t>
            </a:r>
            <a:br>
              <a:rPr lang="en-US" altLang="en-US" i="0" baseline="0">
                <a:latin typeface="Arial" panose="020B0604020202020204" pitchFamily="34" charset="0"/>
              </a:rPr>
            </a:br>
            <a:r>
              <a:rPr lang="en-US" altLang="en-US" i="0" baseline="0">
                <a:latin typeface="Arial" panose="020B0604020202020204" pitchFamily="34" charset="0"/>
              </a:rPr>
              <a:t>       transmission in a channel or link.</a:t>
            </a:r>
          </a:p>
        </p:txBody>
      </p:sp>
      <p:grpSp>
        <p:nvGrpSpPr>
          <p:cNvPr id="971788" name="Group 12">
            <a:extLst>
              <a:ext uri="{FF2B5EF4-FFF2-40B4-BE49-F238E27FC236}">
                <a16:creationId xmlns:a16="http://schemas.microsoft.com/office/drawing/2014/main" id="{64965F4C-0E88-8563-7E34-58DD89957CBF}"/>
              </a:ext>
            </a:extLst>
          </p:cNvPr>
          <p:cNvGrpSpPr>
            <a:grpSpLocks/>
          </p:cNvGrpSpPr>
          <p:nvPr/>
        </p:nvGrpSpPr>
        <p:grpSpPr bwMode="auto">
          <a:xfrm>
            <a:off x="457200" y="1033463"/>
            <a:ext cx="1143000" cy="566737"/>
            <a:chOff x="1200" y="1248"/>
            <a:chExt cx="720" cy="357"/>
          </a:xfrm>
        </p:grpSpPr>
        <p:pic>
          <p:nvPicPr>
            <p:cNvPr id="971789" name="Picture 13">
              <a:extLst>
                <a:ext uri="{FF2B5EF4-FFF2-40B4-BE49-F238E27FC236}">
                  <a16:creationId xmlns:a16="http://schemas.microsoft.com/office/drawing/2014/main" id="{E2B8CF34-8FE0-2F71-4207-984834A2C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1790" name="Text Box 14">
              <a:extLst>
                <a:ext uri="{FF2B5EF4-FFF2-40B4-BE49-F238E27FC236}">
                  <a16:creationId xmlns:a16="http://schemas.microsoft.com/office/drawing/2014/main" id="{04FC2778-4563-B1C4-56FD-A3CC9CA79C7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1E979E-EE6B-3247-D542-4BF2D062F0A3}"/>
              </a:ext>
            </a:extLst>
          </p:cNvPr>
          <p:cNvSpPr>
            <a:spLocks noGrp="1"/>
          </p:cNvSpPr>
          <p:nvPr>
            <p:ph type="sldNum" sz="quarter" idx="10"/>
          </p:nvPr>
        </p:nvSpPr>
        <p:spPr/>
        <p:txBody>
          <a:bodyPr/>
          <a:lstStyle/>
          <a:p>
            <a:r>
              <a:rPr lang="en-US" altLang="en-US"/>
              <a:t>3.</a:t>
            </a:r>
            <a:fld id="{4F46AB4E-99A6-F949-AFCF-EB19CBFC40DF}" type="slidenum">
              <a:rPr lang="en-US" altLang="en-US"/>
              <a:pPr/>
              <a:t>104</a:t>
            </a:fld>
            <a:endParaRPr lang="en-US" altLang="en-US"/>
          </a:p>
        </p:txBody>
      </p:sp>
      <p:sp>
        <p:nvSpPr>
          <p:cNvPr id="845826" name="Rectangle 2">
            <a:extLst>
              <a:ext uri="{FF2B5EF4-FFF2-40B4-BE49-F238E27FC236}">
                <a16:creationId xmlns:a16="http://schemas.microsoft.com/office/drawing/2014/main" id="{1E0038D2-C354-1629-9C62-536D014D98C4}"/>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5827" name="Rectangle 3">
            <a:extLst>
              <a:ext uri="{FF2B5EF4-FFF2-40B4-BE49-F238E27FC236}">
                <a16:creationId xmlns:a16="http://schemas.microsoft.com/office/drawing/2014/main" id="{B7859783-EA96-E8E9-3007-15766770B0ED}"/>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45828" name="Group 4">
            <a:extLst>
              <a:ext uri="{FF2B5EF4-FFF2-40B4-BE49-F238E27FC236}">
                <a16:creationId xmlns:a16="http://schemas.microsoft.com/office/drawing/2014/main" id="{9B153553-8329-986D-EED2-A437D64E1EBE}"/>
              </a:ext>
            </a:extLst>
          </p:cNvPr>
          <p:cNvGrpSpPr>
            <a:grpSpLocks/>
          </p:cNvGrpSpPr>
          <p:nvPr/>
        </p:nvGrpSpPr>
        <p:grpSpPr bwMode="auto">
          <a:xfrm>
            <a:off x="490538" y="773113"/>
            <a:ext cx="738187" cy="474662"/>
            <a:chOff x="309" y="487"/>
            <a:chExt cx="465" cy="299"/>
          </a:xfrm>
        </p:grpSpPr>
        <p:sp>
          <p:nvSpPr>
            <p:cNvPr id="845829" name="Rectangle 5">
              <a:extLst>
                <a:ext uri="{FF2B5EF4-FFF2-40B4-BE49-F238E27FC236}">
                  <a16:creationId xmlns:a16="http://schemas.microsoft.com/office/drawing/2014/main" id="{6E7A2080-4490-8D8E-7D82-022ABC97552E}"/>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5830" name="Rectangle 6">
              <a:extLst>
                <a:ext uri="{FF2B5EF4-FFF2-40B4-BE49-F238E27FC236}">
                  <a16:creationId xmlns:a16="http://schemas.microsoft.com/office/drawing/2014/main" id="{90325B6C-9E0C-23FA-2A81-075ED58E3B3E}"/>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45831" name="Rectangle 7">
            <a:extLst>
              <a:ext uri="{FF2B5EF4-FFF2-40B4-BE49-F238E27FC236}">
                <a16:creationId xmlns:a16="http://schemas.microsoft.com/office/drawing/2014/main" id="{69C44DD9-E2F3-DC6C-C685-13D4443954AF}"/>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5832" name="Rectangle 8">
            <a:extLst>
              <a:ext uri="{FF2B5EF4-FFF2-40B4-BE49-F238E27FC236}">
                <a16:creationId xmlns:a16="http://schemas.microsoft.com/office/drawing/2014/main" id="{611748A2-9E9A-7EA9-09C4-C43098509D28}"/>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5833" name="Rectangle 9">
            <a:extLst>
              <a:ext uri="{FF2B5EF4-FFF2-40B4-BE49-F238E27FC236}">
                <a16:creationId xmlns:a16="http://schemas.microsoft.com/office/drawing/2014/main" id="{61EEC11F-6B07-8897-349A-233DE65545A1}"/>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5834" name="Rectangle 10">
            <a:extLst>
              <a:ext uri="{FF2B5EF4-FFF2-40B4-BE49-F238E27FC236}">
                <a16:creationId xmlns:a16="http://schemas.microsoft.com/office/drawing/2014/main" id="{4F1A7CBA-54E7-E86C-5E19-91272F84E816}"/>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835" name="Rectangle 11">
            <a:extLst>
              <a:ext uri="{FF2B5EF4-FFF2-40B4-BE49-F238E27FC236}">
                <a16:creationId xmlns:a16="http://schemas.microsoft.com/office/drawing/2014/main" id="{3444099C-D0C4-1F64-42A6-8951E4CBDB6E}"/>
              </a:ext>
            </a:extLst>
          </p:cNvPr>
          <p:cNvSpPr>
            <a:spLocks noChangeArrowheads="1"/>
          </p:cNvSpPr>
          <p:nvPr/>
        </p:nvSpPr>
        <p:spPr bwMode="auto">
          <a:xfrm>
            <a:off x="228600" y="14478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The bandwidth of a subscriber line is 4 kHz for voice or data. The bandwidth of this line for data transmission</a:t>
            </a:r>
          </a:p>
          <a:p>
            <a:pPr algn="just"/>
            <a:r>
              <a:rPr lang="en-US" altLang="en-US" baseline="0"/>
              <a:t>can be up to 56,000 bps using a sophisticated modem to change the digital signal to analog.</a:t>
            </a:r>
          </a:p>
        </p:txBody>
      </p:sp>
      <p:sp>
        <p:nvSpPr>
          <p:cNvPr id="845836" name="Text Box 12">
            <a:extLst>
              <a:ext uri="{FF2B5EF4-FFF2-40B4-BE49-F238E27FC236}">
                <a16:creationId xmlns:a16="http://schemas.microsoft.com/office/drawing/2014/main" id="{7E903265-6574-0CED-3BAB-C39B553823A5}"/>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3.42</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348BF3-0414-400D-37D7-E523E2CE82D4}"/>
              </a:ext>
            </a:extLst>
          </p:cNvPr>
          <p:cNvSpPr>
            <a:spLocks noGrp="1"/>
          </p:cNvSpPr>
          <p:nvPr>
            <p:ph type="sldNum" sz="quarter" idx="10"/>
          </p:nvPr>
        </p:nvSpPr>
        <p:spPr/>
        <p:txBody>
          <a:bodyPr/>
          <a:lstStyle/>
          <a:p>
            <a:r>
              <a:rPr lang="en-US" altLang="en-US"/>
              <a:t>3.</a:t>
            </a:r>
            <a:fld id="{A4A2F32F-DC87-FD44-A23E-E24A3E249B4F}" type="slidenum">
              <a:rPr lang="en-US" altLang="en-US"/>
              <a:pPr/>
              <a:t>105</a:t>
            </a:fld>
            <a:endParaRPr lang="en-US" altLang="en-US"/>
          </a:p>
        </p:txBody>
      </p:sp>
      <p:sp>
        <p:nvSpPr>
          <p:cNvPr id="846850" name="Rectangle 2">
            <a:extLst>
              <a:ext uri="{FF2B5EF4-FFF2-40B4-BE49-F238E27FC236}">
                <a16:creationId xmlns:a16="http://schemas.microsoft.com/office/drawing/2014/main" id="{FC1D90C4-1341-97A8-DDC1-3FF691505584}"/>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6851" name="Rectangle 3">
            <a:extLst>
              <a:ext uri="{FF2B5EF4-FFF2-40B4-BE49-F238E27FC236}">
                <a16:creationId xmlns:a16="http://schemas.microsoft.com/office/drawing/2014/main" id="{03063739-8FDE-F6B8-50B8-5D60FF030007}"/>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46852" name="Group 4">
            <a:extLst>
              <a:ext uri="{FF2B5EF4-FFF2-40B4-BE49-F238E27FC236}">
                <a16:creationId xmlns:a16="http://schemas.microsoft.com/office/drawing/2014/main" id="{0797F544-95D6-03AF-D0C5-9D28D7571987}"/>
              </a:ext>
            </a:extLst>
          </p:cNvPr>
          <p:cNvGrpSpPr>
            <a:grpSpLocks/>
          </p:cNvGrpSpPr>
          <p:nvPr/>
        </p:nvGrpSpPr>
        <p:grpSpPr bwMode="auto">
          <a:xfrm>
            <a:off x="490538" y="773113"/>
            <a:ext cx="738187" cy="474662"/>
            <a:chOff x="309" y="487"/>
            <a:chExt cx="465" cy="299"/>
          </a:xfrm>
        </p:grpSpPr>
        <p:sp>
          <p:nvSpPr>
            <p:cNvPr id="846853" name="Rectangle 5">
              <a:extLst>
                <a:ext uri="{FF2B5EF4-FFF2-40B4-BE49-F238E27FC236}">
                  <a16:creationId xmlns:a16="http://schemas.microsoft.com/office/drawing/2014/main" id="{1D066499-91DA-1076-C48A-4526CB598BD9}"/>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6854" name="Rectangle 6">
              <a:extLst>
                <a:ext uri="{FF2B5EF4-FFF2-40B4-BE49-F238E27FC236}">
                  <a16:creationId xmlns:a16="http://schemas.microsoft.com/office/drawing/2014/main" id="{61A4F9EC-20B9-D50A-9806-9A841E15DF22}"/>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46855" name="Rectangle 7">
            <a:extLst>
              <a:ext uri="{FF2B5EF4-FFF2-40B4-BE49-F238E27FC236}">
                <a16:creationId xmlns:a16="http://schemas.microsoft.com/office/drawing/2014/main" id="{CD28DBA3-7869-269E-36E2-9C834C78E014}"/>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6856" name="Rectangle 8">
            <a:extLst>
              <a:ext uri="{FF2B5EF4-FFF2-40B4-BE49-F238E27FC236}">
                <a16:creationId xmlns:a16="http://schemas.microsoft.com/office/drawing/2014/main" id="{89C291AE-C80C-7963-E000-B1DC92BFE6D6}"/>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6857" name="Rectangle 9">
            <a:extLst>
              <a:ext uri="{FF2B5EF4-FFF2-40B4-BE49-F238E27FC236}">
                <a16:creationId xmlns:a16="http://schemas.microsoft.com/office/drawing/2014/main" id="{A469C89B-59EB-E2D9-9222-705D2D034DEB}"/>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6858" name="Rectangle 10">
            <a:extLst>
              <a:ext uri="{FF2B5EF4-FFF2-40B4-BE49-F238E27FC236}">
                <a16:creationId xmlns:a16="http://schemas.microsoft.com/office/drawing/2014/main" id="{E0E0D057-3126-9312-788B-747A9A1DF973}"/>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6859" name="Rectangle 11">
            <a:extLst>
              <a:ext uri="{FF2B5EF4-FFF2-40B4-BE49-F238E27FC236}">
                <a16:creationId xmlns:a16="http://schemas.microsoft.com/office/drawing/2014/main" id="{0986EDEB-181A-823B-20B7-38148ABA2DF5}"/>
              </a:ext>
            </a:extLst>
          </p:cNvPr>
          <p:cNvSpPr>
            <a:spLocks noChangeArrowheads="1"/>
          </p:cNvSpPr>
          <p:nvPr/>
        </p:nvSpPr>
        <p:spPr bwMode="auto">
          <a:xfrm>
            <a:off x="228600" y="12954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If the telephone company improves the quality of the line and increases the bandwidth to 8 kHz, we can send 112,000 bps by using the same technology as mentioned in Example 3.42.</a:t>
            </a:r>
          </a:p>
        </p:txBody>
      </p:sp>
      <p:sp>
        <p:nvSpPr>
          <p:cNvPr id="846860" name="Text Box 12">
            <a:extLst>
              <a:ext uri="{FF2B5EF4-FFF2-40B4-BE49-F238E27FC236}">
                <a16:creationId xmlns:a16="http://schemas.microsoft.com/office/drawing/2014/main" id="{DC544FEE-B24E-20A4-2B3B-88E2F537D769}"/>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3.43</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1C72AC-9C1F-E08D-82E9-76118B578877}"/>
              </a:ext>
            </a:extLst>
          </p:cNvPr>
          <p:cNvSpPr>
            <a:spLocks noGrp="1"/>
          </p:cNvSpPr>
          <p:nvPr>
            <p:ph type="sldNum" sz="quarter" idx="10"/>
          </p:nvPr>
        </p:nvSpPr>
        <p:spPr/>
        <p:txBody>
          <a:bodyPr/>
          <a:lstStyle/>
          <a:p>
            <a:r>
              <a:rPr lang="en-US" altLang="en-US"/>
              <a:t>3.</a:t>
            </a:r>
            <a:fld id="{ED8CF395-03C2-2A44-8090-BCF578FF2E73}" type="slidenum">
              <a:rPr lang="en-US" altLang="en-US"/>
              <a:pPr/>
              <a:t>106</a:t>
            </a:fld>
            <a:endParaRPr lang="en-US" altLang="en-US"/>
          </a:p>
        </p:txBody>
      </p:sp>
      <p:sp>
        <p:nvSpPr>
          <p:cNvPr id="847874" name="Rectangle 2">
            <a:extLst>
              <a:ext uri="{FF2B5EF4-FFF2-40B4-BE49-F238E27FC236}">
                <a16:creationId xmlns:a16="http://schemas.microsoft.com/office/drawing/2014/main" id="{FDD61AEF-C8B5-5109-14E7-636CBF584A98}"/>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7875" name="Rectangle 3">
            <a:extLst>
              <a:ext uri="{FF2B5EF4-FFF2-40B4-BE49-F238E27FC236}">
                <a16:creationId xmlns:a16="http://schemas.microsoft.com/office/drawing/2014/main" id="{ECBBF49D-2A65-5AD5-F793-1AF4A8372BF6}"/>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47876" name="Group 4">
            <a:extLst>
              <a:ext uri="{FF2B5EF4-FFF2-40B4-BE49-F238E27FC236}">
                <a16:creationId xmlns:a16="http://schemas.microsoft.com/office/drawing/2014/main" id="{BD4D2759-B62A-3011-DA0B-21CF117C4817}"/>
              </a:ext>
            </a:extLst>
          </p:cNvPr>
          <p:cNvGrpSpPr>
            <a:grpSpLocks/>
          </p:cNvGrpSpPr>
          <p:nvPr/>
        </p:nvGrpSpPr>
        <p:grpSpPr bwMode="auto">
          <a:xfrm>
            <a:off x="490538" y="773113"/>
            <a:ext cx="738187" cy="474662"/>
            <a:chOff x="309" y="487"/>
            <a:chExt cx="465" cy="299"/>
          </a:xfrm>
        </p:grpSpPr>
        <p:sp>
          <p:nvSpPr>
            <p:cNvPr id="847877" name="Rectangle 5">
              <a:extLst>
                <a:ext uri="{FF2B5EF4-FFF2-40B4-BE49-F238E27FC236}">
                  <a16:creationId xmlns:a16="http://schemas.microsoft.com/office/drawing/2014/main" id="{734AC2A3-139C-4481-5BB7-CD2CFABD181F}"/>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7878" name="Rectangle 6">
              <a:extLst>
                <a:ext uri="{FF2B5EF4-FFF2-40B4-BE49-F238E27FC236}">
                  <a16:creationId xmlns:a16="http://schemas.microsoft.com/office/drawing/2014/main" id="{0622BF1F-86F1-5CEE-0AB7-7796A1AF245E}"/>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47879" name="Rectangle 7">
            <a:extLst>
              <a:ext uri="{FF2B5EF4-FFF2-40B4-BE49-F238E27FC236}">
                <a16:creationId xmlns:a16="http://schemas.microsoft.com/office/drawing/2014/main" id="{DDE96112-69E2-6AE7-9B2C-DBC79B3C263A}"/>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7880" name="Rectangle 8">
            <a:extLst>
              <a:ext uri="{FF2B5EF4-FFF2-40B4-BE49-F238E27FC236}">
                <a16:creationId xmlns:a16="http://schemas.microsoft.com/office/drawing/2014/main" id="{D60C331A-BA55-DAD5-4190-FE59AFA44212}"/>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7881" name="Rectangle 9">
            <a:extLst>
              <a:ext uri="{FF2B5EF4-FFF2-40B4-BE49-F238E27FC236}">
                <a16:creationId xmlns:a16="http://schemas.microsoft.com/office/drawing/2014/main" id="{0384A766-FB5A-6BEB-BE91-07552C91B730}"/>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7882" name="Rectangle 10">
            <a:extLst>
              <a:ext uri="{FF2B5EF4-FFF2-40B4-BE49-F238E27FC236}">
                <a16:creationId xmlns:a16="http://schemas.microsoft.com/office/drawing/2014/main" id="{3C905B5F-C350-F47B-F8A4-FB286888A8E0}"/>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7883" name="Rectangle 11">
            <a:extLst>
              <a:ext uri="{FF2B5EF4-FFF2-40B4-BE49-F238E27FC236}">
                <a16:creationId xmlns:a16="http://schemas.microsoft.com/office/drawing/2014/main" id="{64A6CEBE-B947-DFC1-DD2C-136D37C4BB95}"/>
              </a:ext>
            </a:extLst>
          </p:cNvPr>
          <p:cNvSpPr>
            <a:spLocks noChangeArrowheads="1"/>
          </p:cNvSpPr>
          <p:nvPr/>
        </p:nvSpPr>
        <p:spPr bwMode="auto">
          <a:xfrm>
            <a:off x="228600" y="12954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 network with bandwidth of 10 Mbps can pass only an average of 12,000 frames per minute with each frame carrying an average of 10,000 bits. What is the throughput of this network?</a:t>
            </a:r>
          </a:p>
          <a:p>
            <a:pPr algn="just"/>
            <a:endParaRPr lang="en-US" altLang="en-US" baseline="0"/>
          </a:p>
          <a:p>
            <a:pPr algn="just"/>
            <a:r>
              <a:rPr lang="en-US" altLang="en-US" baseline="0">
                <a:solidFill>
                  <a:schemeClr val="hlink"/>
                </a:solidFill>
              </a:rPr>
              <a:t>Solution</a:t>
            </a:r>
          </a:p>
          <a:p>
            <a:pPr algn="just"/>
            <a:r>
              <a:rPr lang="en-US" altLang="en-US" baseline="0"/>
              <a:t>We can calculate the throughput as</a:t>
            </a:r>
          </a:p>
        </p:txBody>
      </p:sp>
      <p:sp>
        <p:nvSpPr>
          <p:cNvPr id="847884" name="Text Box 12">
            <a:extLst>
              <a:ext uri="{FF2B5EF4-FFF2-40B4-BE49-F238E27FC236}">
                <a16:creationId xmlns:a16="http://schemas.microsoft.com/office/drawing/2014/main" id="{D78193D3-5D36-ED30-45EC-FA419F2D303B}"/>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3.44</a:t>
            </a:r>
          </a:p>
        </p:txBody>
      </p:sp>
      <p:pic>
        <p:nvPicPr>
          <p:cNvPr id="847886" name="Picture 14">
            <a:extLst>
              <a:ext uri="{FF2B5EF4-FFF2-40B4-BE49-F238E27FC236}">
                <a16:creationId xmlns:a16="http://schemas.microsoft.com/office/drawing/2014/main" id="{36502549-14F1-BC9C-32F2-F3E361735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495800"/>
            <a:ext cx="4778375" cy="62071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7887" name="Rectangle 15">
            <a:extLst>
              <a:ext uri="{FF2B5EF4-FFF2-40B4-BE49-F238E27FC236}">
                <a16:creationId xmlns:a16="http://schemas.microsoft.com/office/drawing/2014/main" id="{4D5D870A-46C2-382C-B482-CAAC8BDA97D5}"/>
              </a:ext>
            </a:extLst>
          </p:cNvPr>
          <p:cNvSpPr>
            <a:spLocks noChangeArrowheads="1"/>
          </p:cNvSpPr>
          <p:nvPr/>
        </p:nvSpPr>
        <p:spPr bwMode="auto">
          <a:xfrm>
            <a:off x="228600" y="53340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The throughput is almost one-fifth of the bandwidth in this case.</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BED42C-DA09-35F2-56CD-EF01ED431F8C}"/>
              </a:ext>
            </a:extLst>
          </p:cNvPr>
          <p:cNvSpPr>
            <a:spLocks noGrp="1"/>
          </p:cNvSpPr>
          <p:nvPr>
            <p:ph type="sldNum" sz="quarter" idx="10"/>
          </p:nvPr>
        </p:nvSpPr>
        <p:spPr/>
        <p:txBody>
          <a:bodyPr/>
          <a:lstStyle/>
          <a:p>
            <a:r>
              <a:rPr lang="en-US" altLang="en-US"/>
              <a:t>3.</a:t>
            </a:r>
            <a:fld id="{6589D953-464A-7343-B7E7-A06818E04F90}" type="slidenum">
              <a:rPr lang="en-US" altLang="en-US"/>
              <a:pPr/>
              <a:t>107</a:t>
            </a:fld>
            <a:endParaRPr lang="en-US" altLang="en-US"/>
          </a:p>
        </p:txBody>
      </p:sp>
      <p:sp>
        <p:nvSpPr>
          <p:cNvPr id="848898" name="Rectangle 2">
            <a:extLst>
              <a:ext uri="{FF2B5EF4-FFF2-40B4-BE49-F238E27FC236}">
                <a16:creationId xmlns:a16="http://schemas.microsoft.com/office/drawing/2014/main" id="{0082C026-A75A-93A1-1479-E7B50ABC8839}"/>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8899" name="Rectangle 3">
            <a:extLst>
              <a:ext uri="{FF2B5EF4-FFF2-40B4-BE49-F238E27FC236}">
                <a16:creationId xmlns:a16="http://schemas.microsoft.com/office/drawing/2014/main" id="{5F7243AF-B393-3151-3A77-9E3FB4322371}"/>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48900" name="Group 4">
            <a:extLst>
              <a:ext uri="{FF2B5EF4-FFF2-40B4-BE49-F238E27FC236}">
                <a16:creationId xmlns:a16="http://schemas.microsoft.com/office/drawing/2014/main" id="{67C40561-9CB4-E22B-EAAE-1F98FCB94BCE}"/>
              </a:ext>
            </a:extLst>
          </p:cNvPr>
          <p:cNvGrpSpPr>
            <a:grpSpLocks/>
          </p:cNvGrpSpPr>
          <p:nvPr/>
        </p:nvGrpSpPr>
        <p:grpSpPr bwMode="auto">
          <a:xfrm>
            <a:off x="490538" y="773113"/>
            <a:ext cx="738187" cy="474662"/>
            <a:chOff x="309" y="487"/>
            <a:chExt cx="465" cy="299"/>
          </a:xfrm>
        </p:grpSpPr>
        <p:sp>
          <p:nvSpPr>
            <p:cNvPr id="848901" name="Rectangle 5">
              <a:extLst>
                <a:ext uri="{FF2B5EF4-FFF2-40B4-BE49-F238E27FC236}">
                  <a16:creationId xmlns:a16="http://schemas.microsoft.com/office/drawing/2014/main" id="{3763BD37-B86A-DA07-7B53-98290F39E0C3}"/>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8902" name="Rectangle 6">
              <a:extLst>
                <a:ext uri="{FF2B5EF4-FFF2-40B4-BE49-F238E27FC236}">
                  <a16:creationId xmlns:a16="http://schemas.microsoft.com/office/drawing/2014/main" id="{5386E3C6-DE8A-2D48-0788-C27F503CC5D6}"/>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48903" name="Rectangle 7">
            <a:extLst>
              <a:ext uri="{FF2B5EF4-FFF2-40B4-BE49-F238E27FC236}">
                <a16:creationId xmlns:a16="http://schemas.microsoft.com/office/drawing/2014/main" id="{2F0C01BE-559E-5E31-C36E-B393F8C88984}"/>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8904" name="Rectangle 8">
            <a:extLst>
              <a:ext uri="{FF2B5EF4-FFF2-40B4-BE49-F238E27FC236}">
                <a16:creationId xmlns:a16="http://schemas.microsoft.com/office/drawing/2014/main" id="{432DB19D-52A7-56DA-65A6-A77E10C8A705}"/>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8905" name="Rectangle 9">
            <a:extLst>
              <a:ext uri="{FF2B5EF4-FFF2-40B4-BE49-F238E27FC236}">
                <a16:creationId xmlns:a16="http://schemas.microsoft.com/office/drawing/2014/main" id="{B79C2B9D-1BBE-FC09-32AA-101C51457EB5}"/>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8906" name="Rectangle 10">
            <a:extLst>
              <a:ext uri="{FF2B5EF4-FFF2-40B4-BE49-F238E27FC236}">
                <a16:creationId xmlns:a16="http://schemas.microsoft.com/office/drawing/2014/main" id="{6B714F01-5C1C-3FD6-023F-50ACC79E1937}"/>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07" name="Rectangle 11">
            <a:extLst>
              <a:ext uri="{FF2B5EF4-FFF2-40B4-BE49-F238E27FC236}">
                <a16:creationId xmlns:a16="http://schemas.microsoft.com/office/drawing/2014/main" id="{7679D587-7F04-4DE5-CD8B-0F630428B2CB}"/>
              </a:ext>
            </a:extLst>
          </p:cNvPr>
          <p:cNvSpPr>
            <a:spLocks noChangeArrowheads="1"/>
          </p:cNvSpPr>
          <p:nvPr/>
        </p:nvSpPr>
        <p:spPr bwMode="auto">
          <a:xfrm>
            <a:off x="228600" y="12954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What is the propagation time if the distance between the two points is 12,000 km? Assume the propagation speed to be 2.4 × 108 m/s in cable.</a:t>
            </a:r>
          </a:p>
          <a:p>
            <a:pPr algn="just"/>
            <a:endParaRPr lang="en-US" altLang="en-US" baseline="0"/>
          </a:p>
          <a:p>
            <a:pPr algn="just"/>
            <a:r>
              <a:rPr lang="en-US" altLang="en-US" baseline="0">
                <a:solidFill>
                  <a:schemeClr val="hlink"/>
                </a:solidFill>
              </a:rPr>
              <a:t>Solution</a:t>
            </a:r>
          </a:p>
          <a:p>
            <a:pPr algn="just"/>
            <a:r>
              <a:rPr lang="en-US" altLang="en-US" baseline="0"/>
              <a:t>We can calculate the propagation time as</a:t>
            </a:r>
          </a:p>
        </p:txBody>
      </p:sp>
      <p:sp>
        <p:nvSpPr>
          <p:cNvPr id="848908" name="Text Box 12">
            <a:extLst>
              <a:ext uri="{FF2B5EF4-FFF2-40B4-BE49-F238E27FC236}">
                <a16:creationId xmlns:a16="http://schemas.microsoft.com/office/drawing/2014/main" id="{D75D500E-E751-874C-23C9-EE3CD01F0E00}"/>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3.45</a:t>
            </a:r>
          </a:p>
        </p:txBody>
      </p:sp>
      <p:pic>
        <p:nvPicPr>
          <p:cNvPr id="848910" name="Picture 14">
            <a:extLst>
              <a:ext uri="{FF2B5EF4-FFF2-40B4-BE49-F238E27FC236}">
                <a16:creationId xmlns:a16="http://schemas.microsoft.com/office/drawing/2014/main" id="{3F3B35A0-1FCC-A61D-3406-098053314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037013"/>
            <a:ext cx="4994275" cy="8191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8911" name="Rectangle 15">
            <a:extLst>
              <a:ext uri="{FF2B5EF4-FFF2-40B4-BE49-F238E27FC236}">
                <a16:creationId xmlns:a16="http://schemas.microsoft.com/office/drawing/2014/main" id="{7EF00D3D-E290-152B-B643-05A1CDD4C7AA}"/>
              </a:ext>
            </a:extLst>
          </p:cNvPr>
          <p:cNvSpPr>
            <a:spLocks noChangeArrowheads="1"/>
          </p:cNvSpPr>
          <p:nvPr/>
        </p:nvSpPr>
        <p:spPr bwMode="auto">
          <a:xfrm>
            <a:off x="152400" y="50292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The example shows that a bit can go over the Atlantic Ocean in only 50 ms if there is a direct cable between the source and the destination.</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8F7D3C-E93C-5B17-8694-714B61C22837}"/>
              </a:ext>
            </a:extLst>
          </p:cNvPr>
          <p:cNvSpPr>
            <a:spLocks noGrp="1"/>
          </p:cNvSpPr>
          <p:nvPr>
            <p:ph type="sldNum" sz="quarter" idx="10"/>
          </p:nvPr>
        </p:nvSpPr>
        <p:spPr/>
        <p:txBody>
          <a:bodyPr/>
          <a:lstStyle/>
          <a:p>
            <a:r>
              <a:rPr lang="en-US" altLang="en-US"/>
              <a:t>3.</a:t>
            </a:r>
            <a:fld id="{7541E2AC-2BCC-D542-AE8A-A0DCD591C690}" type="slidenum">
              <a:rPr lang="en-US" altLang="en-US"/>
              <a:pPr/>
              <a:t>108</a:t>
            </a:fld>
            <a:endParaRPr lang="en-US" altLang="en-US"/>
          </a:p>
        </p:txBody>
      </p:sp>
      <p:sp>
        <p:nvSpPr>
          <p:cNvPr id="849922" name="Rectangle 2">
            <a:extLst>
              <a:ext uri="{FF2B5EF4-FFF2-40B4-BE49-F238E27FC236}">
                <a16:creationId xmlns:a16="http://schemas.microsoft.com/office/drawing/2014/main" id="{4AE5B752-105F-280F-1D9A-1682E5893CB0}"/>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9923" name="Rectangle 3">
            <a:extLst>
              <a:ext uri="{FF2B5EF4-FFF2-40B4-BE49-F238E27FC236}">
                <a16:creationId xmlns:a16="http://schemas.microsoft.com/office/drawing/2014/main" id="{70B69EE3-DAB9-8678-B5F5-FE2C67139334}"/>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49924" name="Group 4">
            <a:extLst>
              <a:ext uri="{FF2B5EF4-FFF2-40B4-BE49-F238E27FC236}">
                <a16:creationId xmlns:a16="http://schemas.microsoft.com/office/drawing/2014/main" id="{713CC909-F288-FECE-86AB-E9D823578A30}"/>
              </a:ext>
            </a:extLst>
          </p:cNvPr>
          <p:cNvGrpSpPr>
            <a:grpSpLocks/>
          </p:cNvGrpSpPr>
          <p:nvPr/>
        </p:nvGrpSpPr>
        <p:grpSpPr bwMode="auto">
          <a:xfrm>
            <a:off x="490538" y="773113"/>
            <a:ext cx="738187" cy="474662"/>
            <a:chOff x="309" y="487"/>
            <a:chExt cx="465" cy="299"/>
          </a:xfrm>
        </p:grpSpPr>
        <p:sp>
          <p:nvSpPr>
            <p:cNvPr id="849925" name="Rectangle 5">
              <a:extLst>
                <a:ext uri="{FF2B5EF4-FFF2-40B4-BE49-F238E27FC236}">
                  <a16:creationId xmlns:a16="http://schemas.microsoft.com/office/drawing/2014/main" id="{F57FA275-0868-84D1-89AE-D09D6907C454}"/>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9926" name="Rectangle 6">
              <a:extLst>
                <a:ext uri="{FF2B5EF4-FFF2-40B4-BE49-F238E27FC236}">
                  <a16:creationId xmlns:a16="http://schemas.microsoft.com/office/drawing/2014/main" id="{B62ECDDB-2A27-67A5-645B-EADCD3DAD13C}"/>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49927" name="Rectangle 7">
            <a:extLst>
              <a:ext uri="{FF2B5EF4-FFF2-40B4-BE49-F238E27FC236}">
                <a16:creationId xmlns:a16="http://schemas.microsoft.com/office/drawing/2014/main" id="{4B05F4AB-A3DD-4D88-5177-F975ED2DBBE2}"/>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9928" name="Rectangle 8">
            <a:extLst>
              <a:ext uri="{FF2B5EF4-FFF2-40B4-BE49-F238E27FC236}">
                <a16:creationId xmlns:a16="http://schemas.microsoft.com/office/drawing/2014/main" id="{6EDCF7F0-6218-EBC3-DEC6-4B2E8CD700D9}"/>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9929" name="Rectangle 9">
            <a:extLst>
              <a:ext uri="{FF2B5EF4-FFF2-40B4-BE49-F238E27FC236}">
                <a16:creationId xmlns:a16="http://schemas.microsoft.com/office/drawing/2014/main" id="{2CE2521D-72E7-59A8-F8F4-285D6CDDBC3F}"/>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9930" name="Rectangle 10">
            <a:extLst>
              <a:ext uri="{FF2B5EF4-FFF2-40B4-BE49-F238E27FC236}">
                <a16:creationId xmlns:a16="http://schemas.microsoft.com/office/drawing/2014/main" id="{9B49E908-1EDD-71DC-1486-A45C15C26AAA}"/>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931" name="Rectangle 11">
            <a:extLst>
              <a:ext uri="{FF2B5EF4-FFF2-40B4-BE49-F238E27FC236}">
                <a16:creationId xmlns:a16="http://schemas.microsoft.com/office/drawing/2014/main" id="{D1F008CD-7A9F-CEAB-C393-D65AF268428F}"/>
              </a:ext>
            </a:extLst>
          </p:cNvPr>
          <p:cNvSpPr>
            <a:spLocks noChangeArrowheads="1"/>
          </p:cNvSpPr>
          <p:nvPr/>
        </p:nvSpPr>
        <p:spPr bwMode="auto">
          <a:xfrm>
            <a:off x="228600" y="1295400"/>
            <a:ext cx="8534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What are the propagation time and the transmission time for a 2.5-kbyte message (an e-mail) if the bandwidth of the network is 1 Gbps? Assume that the distance between the sender and the receiver is 12,000 km and that light travels at 2.4 × 108 m/s.</a:t>
            </a:r>
          </a:p>
          <a:p>
            <a:pPr algn="just"/>
            <a:endParaRPr lang="en-US" altLang="en-US" baseline="0"/>
          </a:p>
          <a:p>
            <a:pPr algn="just"/>
            <a:r>
              <a:rPr lang="en-US" altLang="en-US" baseline="0">
                <a:solidFill>
                  <a:schemeClr val="hlink"/>
                </a:solidFill>
              </a:rPr>
              <a:t>Solution</a:t>
            </a:r>
          </a:p>
          <a:p>
            <a:pPr algn="just"/>
            <a:r>
              <a:rPr lang="en-US" altLang="en-US" baseline="0"/>
              <a:t>We can calculate the propagation and transmission time as shown on the next slide:</a:t>
            </a:r>
          </a:p>
        </p:txBody>
      </p:sp>
      <p:sp>
        <p:nvSpPr>
          <p:cNvPr id="849932" name="Text Box 12">
            <a:extLst>
              <a:ext uri="{FF2B5EF4-FFF2-40B4-BE49-F238E27FC236}">
                <a16:creationId xmlns:a16="http://schemas.microsoft.com/office/drawing/2014/main" id="{C4823D5F-A3AC-A0B7-A060-22C62B8116B9}"/>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3.46</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3F21AD-16A9-B9F0-C157-E4031489E643}"/>
              </a:ext>
            </a:extLst>
          </p:cNvPr>
          <p:cNvSpPr>
            <a:spLocks noGrp="1"/>
          </p:cNvSpPr>
          <p:nvPr>
            <p:ph type="sldNum" sz="quarter" idx="10"/>
          </p:nvPr>
        </p:nvSpPr>
        <p:spPr/>
        <p:txBody>
          <a:bodyPr/>
          <a:lstStyle/>
          <a:p>
            <a:r>
              <a:rPr lang="en-US" altLang="en-US"/>
              <a:t>3.</a:t>
            </a:r>
            <a:fld id="{6FA849BB-0082-A244-8264-23EF4C266EE0}" type="slidenum">
              <a:rPr lang="en-US" altLang="en-US"/>
              <a:pPr/>
              <a:t>109</a:t>
            </a:fld>
            <a:endParaRPr lang="en-US" altLang="en-US"/>
          </a:p>
        </p:txBody>
      </p:sp>
      <p:sp>
        <p:nvSpPr>
          <p:cNvPr id="992258" name="Rectangle 2">
            <a:extLst>
              <a:ext uri="{FF2B5EF4-FFF2-40B4-BE49-F238E27FC236}">
                <a16:creationId xmlns:a16="http://schemas.microsoft.com/office/drawing/2014/main" id="{6AC83DA3-CCE6-3D7F-CF18-CFD691BAAB3E}"/>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2259" name="Rectangle 3">
            <a:extLst>
              <a:ext uri="{FF2B5EF4-FFF2-40B4-BE49-F238E27FC236}">
                <a16:creationId xmlns:a16="http://schemas.microsoft.com/office/drawing/2014/main" id="{FC79994E-79CB-DFF8-65AB-51D622665A24}"/>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992260" name="Group 4">
            <a:extLst>
              <a:ext uri="{FF2B5EF4-FFF2-40B4-BE49-F238E27FC236}">
                <a16:creationId xmlns:a16="http://schemas.microsoft.com/office/drawing/2014/main" id="{8E632498-EFC1-37EB-1572-44FBCB5E0F59}"/>
              </a:ext>
            </a:extLst>
          </p:cNvPr>
          <p:cNvGrpSpPr>
            <a:grpSpLocks/>
          </p:cNvGrpSpPr>
          <p:nvPr/>
        </p:nvGrpSpPr>
        <p:grpSpPr bwMode="auto">
          <a:xfrm>
            <a:off x="490538" y="773113"/>
            <a:ext cx="738187" cy="474662"/>
            <a:chOff x="309" y="487"/>
            <a:chExt cx="465" cy="299"/>
          </a:xfrm>
        </p:grpSpPr>
        <p:sp>
          <p:nvSpPr>
            <p:cNvPr id="992261" name="Rectangle 5">
              <a:extLst>
                <a:ext uri="{FF2B5EF4-FFF2-40B4-BE49-F238E27FC236}">
                  <a16:creationId xmlns:a16="http://schemas.microsoft.com/office/drawing/2014/main" id="{24B2C8AF-5660-EF0A-CB11-36DA2E58494F}"/>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2262" name="Rectangle 6">
              <a:extLst>
                <a:ext uri="{FF2B5EF4-FFF2-40B4-BE49-F238E27FC236}">
                  <a16:creationId xmlns:a16="http://schemas.microsoft.com/office/drawing/2014/main" id="{662BB1F6-59AE-F0C8-09D2-3A28D6F4AFD4}"/>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992263" name="Rectangle 7">
            <a:extLst>
              <a:ext uri="{FF2B5EF4-FFF2-40B4-BE49-F238E27FC236}">
                <a16:creationId xmlns:a16="http://schemas.microsoft.com/office/drawing/2014/main" id="{A25E64E5-3809-5E20-B30F-08306188FE94}"/>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2264" name="Rectangle 8">
            <a:extLst>
              <a:ext uri="{FF2B5EF4-FFF2-40B4-BE49-F238E27FC236}">
                <a16:creationId xmlns:a16="http://schemas.microsoft.com/office/drawing/2014/main" id="{96F5D0BA-9D29-B993-A4CB-11B6D3463AB2}"/>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2265" name="Rectangle 9">
            <a:extLst>
              <a:ext uri="{FF2B5EF4-FFF2-40B4-BE49-F238E27FC236}">
                <a16:creationId xmlns:a16="http://schemas.microsoft.com/office/drawing/2014/main" id="{505AA628-ED8C-0EE7-BFCE-127273A595CB}"/>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2266" name="Rectangle 10">
            <a:extLst>
              <a:ext uri="{FF2B5EF4-FFF2-40B4-BE49-F238E27FC236}">
                <a16:creationId xmlns:a16="http://schemas.microsoft.com/office/drawing/2014/main" id="{AC93E2D2-2C3D-6F39-CE9A-47DCACE10372}"/>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2267" name="Rectangle 11">
            <a:extLst>
              <a:ext uri="{FF2B5EF4-FFF2-40B4-BE49-F238E27FC236}">
                <a16:creationId xmlns:a16="http://schemas.microsoft.com/office/drawing/2014/main" id="{4BC1DBD0-0670-8366-C493-3EA81D5DA564}"/>
              </a:ext>
            </a:extLst>
          </p:cNvPr>
          <p:cNvSpPr>
            <a:spLocks noChangeArrowheads="1"/>
          </p:cNvSpPr>
          <p:nvPr/>
        </p:nvSpPr>
        <p:spPr bwMode="auto">
          <a:xfrm>
            <a:off x="228600" y="3838575"/>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Note that in this case, because the message is short and the bandwidth is high, the dominant factor is the propagation time, not the transmission time. The transmission time can be ignored.</a:t>
            </a:r>
          </a:p>
        </p:txBody>
      </p:sp>
      <p:sp>
        <p:nvSpPr>
          <p:cNvPr id="992268" name="Text Box 12">
            <a:extLst>
              <a:ext uri="{FF2B5EF4-FFF2-40B4-BE49-F238E27FC236}">
                <a16:creationId xmlns:a16="http://schemas.microsoft.com/office/drawing/2014/main" id="{AE7E38DA-18A5-7DEA-6F5B-E201AF0A7308}"/>
              </a:ext>
            </a:extLst>
          </p:cNvPr>
          <p:cNvSpPr txBox="1">
            <a:spLocks noChangeArrowheads="1"/>
          </p:cNvSpPr>
          <p:nvPr/>
        </p:nvSpPr>
        <p:spPr bwMode="auto">
          <a:xfrm>
            <a:off x="1143000" y="182563"/>
            <a:ext cx="45291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3.46 (continued)</a:t>
            </a:r>
          </a:p>
        </p:txBody>
      </p:sp>
      <p:pic>
        <p:nvPicPr>
          <p:cNvPr id="992269" name="Picture 13">
            <a:extLst>
              <a:ext uri="{FF2B5EF4-FFF2-40B4-BE49-F238E27FC236}">
                <a16:creationId xmlns:a16="http://schemas.microsoft.com/office/drawing/2014/main" id="{EF2D4FB8-80DF-35A2-39BF-ED9714413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913" y="1249363"/>
            <a:ext cx="5462587" cy="16462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580162-192A-4940-E49E-56E087286E93}"/>
              </a:ext>
            </a:extLst>
          </p:cNvPr>
          <p:cNvSpPr>
            <a:spLocks noGrp="1"/>
          </p:cNvSpPr>
          <p:nvPr>
            <p:ph type="sldNum" sz="quarter" idx="10"/>
          </p:nvPr>
        </p:nvSpPr>
        <p:spPr/>
        <p:txBody>
          <a:bodyPr/>
          <a:lstStyle/>
          <a:p>
            <a:r>
              <a:rPr lang="en-US" altLang="en-US"/>
              <a:t>3.</a:t>
            </a:r>
            <a:fld id="{5D010622-0FAE-BF4F-B84C-7218690C0610}" type="slidenum">
              <a:rPr lang="en-US" altLang="en-US"/>
              <a:pPr/>
              <a:t>11</a:t>
            </a:fld>
            <a:endParaRPr lang="en-US" altLang="en-US"/>
          </a:p>
        </p:txBody>
      </p:sp>
      <p:sp>
        <p:nvSpPr>
          <p:cNvPr id="804866" name="Rectangle 2">
            <a:extLst>
              <a:ext uri="{FF2B5EF4-FFF2-40B4-BE49-F238E27FC236}">
                <a16:creationId xmlns:a16="http://schemas.microsoft.com/office/drawing/2014/main" id="{A612C6B9-11CD-0991-1028-9903CE850596}"/>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4867" name="Rectangle 3">
            <a:extLst>
              <a:ext uri="{FF2B5EF4-FFF2-40B4-BE49-F238E27FC236}">
                <a16:creationId xmlns:a16="http://schemas.microsoft.com/office/drawing/2014/main" id="{74EA1E70-978E-B690-197F-9D76DB701494}"/>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04868" name="Group 4">
            <a:extLst>
              <a:ext uri="{FF2B5EF4-FFF2-40B4-BE49-F238E27FC236}">
                <a16:creationId xmlns:a16="http://schemas.microsoft.com/office/drawing/2014/main" id="{EBE278E5-557C-8CD8-1646-89F07983E2D2}"/>
              </a:ext>
            </a:extLst>
          </p:cNvPr>
          <p:cNvGrpSpPr>
            <a:grpSpLocks/>
          </p:cNvGrpSpPr>
          <p:nvPr/>
        </p:nvGrpSpPr>
        <p:grpSpPr bwMode="auto">
          <a:xfrm>
            <a:off x="490538" y="773113"/>
            <a:ext cx="738187" cy="474662"/>
            <a:chOff x="309" y="487"/>
            <a:chExt cx="465" cy="299"/>
          </a:xfrm>
        </p:grpSpPr>
        <p:sp>
          <p:nvSpPr>
            <p:cNvPr id="804869" name="Rectangle 5">
              <a:extLst>
                <a:ext uri="{FF2B5EF4-FFF2-40B4-BE49-F238E27FC236}">
                  <a16:creationId xmlns:a16="http://schemas.microsoft.com/office/drawing/2014/main" id="{ADACDD43-BCFD-6EA4-0A35-0AF0E7D1A42E}"/>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4870" name="Rectangle 6">
              <a:extLst>
                <a:ext uri="{FF2B5EF4-FFF2-40B4-BE49-F238E27FC236}">
                  <a16:creationId xmlns:a16="http://schemas.microsoft.com/office/drawing/2014/main" id="{013F817F-7FC5-5A1F-93A7-AF70F4C9490A}"/>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04871" name="Rectangle 7">
            <a:extLst>
              <a:ext uri="{FF2B5EF4-FFF2-40B4-BE49-F238E27FC236}">
                <a16:creationId xmlns:a16="http://schemas.microsoft.com/office/drawing/2014/main" id="{0642190F-16E8-7989-8D22-BCB466BCC954}"/>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4872" name="Rectangle 8">
            <a:extLst>
              <a:ext uri="{FF2B5EF4-FFF2-40B4-BE49-F238E27FC236}">
                <a16:creationId xmlns:a16="http://schemas.microsoft.com/office/drawing/2014/main" id="{91D4B5E9-0B94-ACF6-9CA6-F87F65470F29}"/>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4873" name="Rectangle 9">
            <a:extLst>
              <a:ext uri="{FF2B5EF4-FFF2-40B4-BE49-F238E27FC236}">
                <a16:creationId xmlns:a16="http://schemas.microsoft.com/office/drawing/2014/main" id="{5AC798CB-6AFF-2069-CBC9-D6A8FC142119}"/>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4874" name="Rectangle 10">
            <a:extLst>
              <a:ext uri="{FF2B5EF4-FFF2-40B4-BE49-F238E27FC236}">
                <a16:creationId xmlns:a16="http://schemas.microsoft.com/office/drawing/2014/main" id="{8E044A40-3397-360B-0A71-2A5E4CABA835}"/>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4875" name="Rectangle 11">
            <a:extLst>
              <a:ext uri="{FF2B5EF4-FFF2-40B4-BE49-F238E27FC236}">
                <a16:creationId xmlns:a16="http://schemas.microsoft.com/office/drawing/2014/main" id="{8F77A515-110A-307E-829A-6052A1E3DDB7}"/>
              </a:ext>
            </a:extLst>
          </p:cNvPr>
          <p:cNvSpPr>
            <a:spLocks noChangeArrowheads="1"/>
          </p:cNvSpPr>
          <p:nvPr/>
        </p:nvSpPr>
        <p:spPr bwMode="auto">
          <a:xfrm>
            <a:off x="228600" y="14478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The power in your house can be represented by a sine wave with a peak amplitude of 155 to 170 V. However, it is common knowledge that the voltage of the power in U.S. homes is 110 to 120 V. This discrepancy is due to the fact that these are </a:t>
            </a:r>
            <a:r>
              <a:rPr lang="en-US" altLang="en-US" baseline="0">
                <a:solidFill>
                  <a:schemeClr val="hlink"/>
                </a:solidFill>
              </a:rPr>
              <a:t>root mean square</a:t>
            </a:r>
            <a:r>
              <a:rPr lang="en-US" altLang="en-US" baseline="0"/>
              <a:t> (rms) values. The signal is squared and then the average amplitude is calculated. The peak value is equal to </a:t>
            </a:r>
            <a:r>
              <a:rPr lang="en-US" altLang="en-US" baseline="0">
                <a:solidFill>
                  <a:schemeClr val="hlink"/>
                </a:solidFill>
              </a:rPr>
              <a:t>2</a:t>
            </a:r>
            <a:r>
              <a:rPr lang="en-US" altLang="en-US" sz="3200" baseline="20000">
                <a:solidFill>
                  <a:schemeClr val="hlink"/>
                </a:solidFill>
              </a:rPr>
              <a:t>½</a:t>
            </a:r>
            <a:r>
              <a:rPr lang="en-US" altLang="en-US" baseline="0">
                <a:solidFill>
                  <a:schemeClr val="hlink"/>
                </a:solidFill>
              </a:rPr>
              <a:t> × rms</a:t>
            </a:r>
            <a:r>
              <a:rPr lang="en-US" altLang="en-US" baseline="0"/>
              <a:t> value.</a:t>
            </a:r>
          </a:p>
        </p:txBody>
      </p:sp>
      <p:sp>
        <p:nvSpPr>
          <p:cNvPr id="804876" name="Text Box 12">
            <a:extLst>
              <a:ext uri="{FF2B5EF4-FFF2-40B4-BE49-F238E27FC236}">
                <a16:creationId xmlns:a16="http://schemas.microsoft.com/office/drawing/2014/main" id="{BE7B921D-D9F1-E99E-BA9E-CF8CCA49F8B3}"/>
              </a:ext>
            </a:extLst>
          </p:cNvPr>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3.1</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69DAAC-C034-58FA-B209-6CBB9F8754C4}"/>
              </a:ext>
            </a:extLst>
          </p:cNvPr>
          <p:cNvSpPr>
            <a:spLocks noGrp="1"/>
          </p:cNvSpPr>
          <p:nvPr>
            <p:ph type="sldNum" sz="quarter" idx="10"/>
          </p:nvPr>
        </p:nvSpPr>
        <p:spPr/>
        <p:txBody>
          <a:bodyPr/>
          <a:lstStyle/>
          <a:p>
            <a:r>
              <a:rPr lang="en-US" altLang="en-US"/>
              <a:t>3.</a:t>
            </a:r>
            <a:fld id="{57DF94AE-CB96-BD42-B7ED-60A09DD8CB56}" type="slidenum">
              <a:rPr lang="en-US" altLang="en-US"/>
              <a:pPr/>
              <a:t>110</a:t>
            </a:fld>
            <a:endParaRPr lang="en-US" altLang="en-US"/>
          </a:p>
        </p:txBody>
      </p:sp>
      <p:sp>
        <p:nvSpPr>
          <p:cNvPr id="850946" name="Rectangle 2">
            <a:extLst>
              <a:ext uri="{FF2B5EF4-FFF2-40B4-BE49-F238E27FC236}">
                <a16:creationId xmlns:a16="http://schemas.microsoft.com/office/drawing/2014/main" id="{AE6DBEDD-A350-0715-99EB-31BA0FF8B7B3}"/>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0947" name="Rectangle 3">
            <a:extLst>
              <a:ext uri="{FF2B5EF4-FFF2-40B4-BE49-F238E27FC236}">
                <a16:creationId xmlns:a16="http://schemas.microsoft.com/office/drawing/2014/main" id="{1DB2C2A7-D417-5318-E2C2-66E14AD555D4}"/>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50948" name="Group 4">
            <a:extLst>
              <a:ext uri="{FF2B5EF4-FFF2-40B4-BE49-F238E27FC236}">
                <a16:creationId xmlns:a16="http://schemas.microsoft.com/office/drawing/2014/main" id="{F87247B0-CCC7-30CC-B965-B823AD481818}"/>
              </a:ext>
            </a:extLst>
          </p:cNvPr>
          <p:cNvGrpSpPr>
            <a:grpSpLocks/>
          </p:cNvGrpSpPr>
          <p:nvPr/>
        </p:nvGrpSpPr>
        <p:grpSpPr bwMode="auto">
          <a:xfrm>
            <a:off x="490538" y="773113"/>
            <a:ext cx="738187" cy="474662"/>
            <a:chOff x="309" y="487"/>
            <a:chExt cx="465" cy="299"/>
          </a:xfrm>
        </p:grpSpPr>
        <p:sp>
          <p:nvSpPr>
            <p:cNvPr id="850949" name="Rectangle 5">
              <a:extLst>
                <a:ext uri="{FF2B5EF4-FFF2-40B4-BE49-F238E27FC236}">
                  <a16:creationId xmlns:a16="http://schemas.microsoft.com/office/drawing/2014/main" id="{AD61A40C-348A-9D94-59E9-989ACA0AD5E2}"/>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0950" name="Rectangle 6">
              <a:extLst>
                <a:ext uri="{FF2B5EF4-FFF2-40B4-BE49-F238E27FC236}">
                  <a16:creationId xmlns:a16="http://schemas.microsoft.com/office/drawing/2014/main" id="{88EFC5C3-5A1D-14C3-1DE8-78BD7E222716}"/>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50951" name="Rectangle 7">
            <a:extLst>
              <a:ext uri="{FF2B5EF4-FFF2-40B4-BE49-F238E27FC236}">
                <a16:creationId xmlns:a16="http://schemas.microsoft.com/office/drawing/2014/main" id="{58E41A7D-F084-56F6-BD98-4718D686FE1D}"/>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0952" name="Rectangle 8">
            <a:extLst>
              <a:ext uri="{FF2B5EF4-FFF2-40B4-BE49-F238E27FC236}">
                <a16:creationId xmlns:a16="http://schemas.microsoft.com/office/drawing/2014/main" id="{B0293D0B-C705-CD24-1401-630B2159F78D}"/>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0953" name="Rectangle 9">
            <a:extLst>
              <a:ext uri="{FF2B5EF4-FFF2-40B4-BE49-F238E27FC236}">
                <a16:creationId xmlns:a16="http://schemas.microsoft.com/office/drawing/2014/main" id="{DC8DA0F2-5D2D-9B15-D6C9-D2B0D4549BB5}"/>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0954" name="Rectangle 10">
            <a:extLst>
              <a:ext uri="{FF2B5EF4-FFF2-40B4-BE49-F238E27FC236}">
                <a16:creationId xmlns:a16="http://schemas.microsoft.com/office/drawing/2014/main" id="{4CD67FC9-8316-A4C5-B148-58FB1B541B2D}"/>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955" name="Rectangle 11">
            <a:extLst>
              <a:ext uri="{FF2B5EF4-FFF2-40B4-BE49-F238E27FC236}">
                <a16:creationId xmlns:a16="http://schemas.microsoft.com/office/drawing/2014/main" id="{83AA0579-6BCD-F731-B909-A8B2B7E0C2BD}"/>
              </a:ext>
            </a:extLst>
          </p:cNvPr>
          <p:cNvSpPr>
            <a:spLocks noChangeArrowheads="1"/>
          </p:cNvSpPr>
          <p:nvPr/>
        </p:nvSpPr>
        <p:spPr bwMode="auto">
          <a:xfrm>
            <a:off x="228600" y="1295400"/>
            <a:ext cx="8534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What are the propagation time and the transmission time for a 5-Mbyte message (an image) if the bandwidth of the network is 1 Mbps? Assume that the distance between the sender and the receiver is 12,000 km and that light travels at 2.4 × 10</a:t>
            </a:r>
            <a:r>
              <a:rPr lang="en-US" altLang="en-US" baseline="30000"/>
              <a:t>8</a:t>
            </a:r>
            <a:r>
              <a:rPr lang="en-US" altLang="en-US" baseline="0"/>
              <a:t> m/s.</a:t>
            </a:r>
          </a:p>
          <a:p>
            <a:pPr algn="just"/>
            <a:endParaRPr lang="en-US" altLang="en-US" baseline="0"/>
          </a:p>
          <a:p>
            <a:pPr algn="just"/>
            <a:r>
              <a:rPr lang="en-US" altLang="en-US" baseline="0">
                <a:solidFill>
                  <a:schemeClr val="hlink"/>
                </a:solidFill>
              </a:rPr>
              <a:t>Solution</a:t>
            </a:r>
          </a:p>
          <a:p>
            <a:pPr algn="just"/>
            <a:r>
              <a:rPr lang="en-US" altLang="en-US" baseline="0"/>
              <a:t>We can calculate the propagation and transmission times as shown on the next slide.</a:t>
            </a:r>
          </a:p>
        </p:txBody>
      </p:sp>
      <p:sp>
        <p:nvSpPr>
          <p:cNvPr id="850956" name="Text Box 12">
            <a:extLst>
              <a:ext uri="{FF2B5EF4-FFF2-40B4-BE49-F238E27FC236}">
                <a16:creationId xmlns:a16="http://schemas.microsoft.com/office/drawing/2014/main" id="{8996E089-7873-5B33-067D-15CA60741AE9}"/>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3.47</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228678-8DB6-7F4F-AA88-DABDA98602F6}"/>
              </a:ext>
            </a:extLst>
          </p:cNvPr>
          <p:cNvSpPr>
            <a:spLocks noGrp="1"/>
          </p:cNvSpPr>
          <p:nvPr>
            <p:ph type="sldNum" sz="quarter" idx="10"/>
          </p:nvPr>
        </p:nvSpPr>
        <p:spPr/>
        <p:txBody>
          <a:bodyPr/>
          <a:lstStyle/>
          <a:p>
            <a:r>
              <a:rPr lang="en-US" altLang="en-US"/>
              <a:t>3.</a:t>
            </a:r>
            <a:fld id="{90105199-640A-5D49-AC09-8322938CE020}" type="slidenum">
              <a:rPr lang="en-US" altLang="en-US"/>
              <a:pPr/>
              <a:t>111</a:t>
            </a:fld>
            <a:endParaRPr lang="en-US" altLang="en-US"/>
          </a:p>
        </p:txBody>
      </p:sp>
      <p:sp>
        <p:nvSpPr>
          <p:cNvPr id="994306" name="Rectangle 2">
            <a:extLst>
              <a:ext uri="{FF2B5EF4-FFF2-40B4-BE49-F238E27FC236}">
                <a16:creationId xmlns:a16="http://schemas.microsoft.com/office/drawing/2014/main" id="{10D055F3-8DB9-9111-A0FB-AC73208DB8FB}"/>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4307" name="Rectangle 3">
            <a:extLst>
              <a:ext uri="{FF2B5EF4-FFF2-40B4-BE49-F238E27FC236}">
                <a16:creationId xmlns:a16="http://schemas.microsoft.com/office/drawing/2014/main" id="{5D644121-9092-44BA-83EF-B5A3D8705B66}"/>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994308" name="Group 4">
            <a:extLst>
              <a:ext uri="{FF2B5EF4-FFF2-40B4-BE49-F238E27FC236}">
                <a16:creationId xmlns:a16="http://schemas.microsoft.com/office/drawing/2014/main" id="{DAA43A38-02A3-5571-1E42-D16013F49EB6}"/>
              </a:ext>
            </a:extLst>
          </p:cNvPr>
          <p:cNvGrpSpPr>
            <a:grpSpLocks/>
          </p:cNvGrpSpPr>
          <p:nvPr/>
        </p:nvGrpSpPr>
        <p:grpSpPr bwMode="auto">
          <a:xfrm>
            <a:off x="490538" y="773113"/>
            <a:ext cx="738187" cy="474662"/>
            <a:chOff x="309" y="487"/>
            <a:chExt cx="465" cy="299"/>
          </a:xfrm>
        </p:grpSpPr>
        <p:sp>
          <p:nvSpPr>
            <p:cNvPr id="994309" name="Rectangle 5">
              <a:extLst>
                <a:ext uri="{FF2B5EF4-FFF2-40B4-BE49-F238E27FC236}">
                  <a16:creationId xmlns:a16="http://schemas.microsoft.com/office/drawing/2014/main" id="{97AC9906-793D-693F-2922-A0EDBE8741E8}"/>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4310" name="Rectangle 6">
              <a:extLst>
                <a:ext uri="{FF2B5EF4-FFF2-40B4-BE49-F238E27FC236}">
                  <a16:creationId xmlns:a16="http://schemas.microsoft.com/office/drawing/2014/main" id="{BA9C48E1-6688-D3BB-BFF7-3917B8BCB2B2}"/>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994311" name="Rectangle 7">
            <a:extLst>
              <a:ext uri="{FF2B5EF4-FFF2-40B4-BE49-F238E27FC236}">
                <a16:creationId xmlns:a16="http://schemas.microsoft.com/office/drawing/2014/main" id="{07A8DD97-27E0-686F-FE2B-ADDA026208D5}"/>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4312" name="Rectangle 8">
            <a:extLst>
              <a:ext uri="{FF2B5EF4-FFF2-40B4-BE49-F238E27FC236}">
                <a16:creationId xmlns:a16="http://schemas.microsoft.com/office/drawing/2014/main" id="{48485920-7FC5-11F0-D1DE-92B94536C66B}"/>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4313" name="Rectangle 9">
            <a:extLst>
              <a:ext uri="{FF2B5EF4-FFF2-40B4-BE49-F238E27FC236}">
                <a16:creationId xmlns:a16="http://schemas.microsoft.com/office/drawing/2014/main" id="{35E99851-2FF0-CE79-517E-845DB4F99442}"/>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4314" name="Rectangle 10">
            <a:extLst>
              <a:ext uri="{FF2B5EF4-FFF2-40B4-BE49-F238E27FC236}">
                <a16:creationId xmlns:a16="http://schemas.microsoft.com/office/drawing/2014/main" id="{BAB0E670-864F-7D6C-768F-D237962A3C77}"/>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4315" name="Rectangle 11">
            <a:extLst>
              <a:ext uri="{FF2B5EF4-FFF2-40B4-BE49-F238E27FC236}">
                <a16:creationId xmlns:a16="http://schemas.microsoft.com/office/drawing/2014/main" id="{5674CBD9-AAD3-831F-5CF7-3BDC95348F3A}"/>
              </a:ext>
            </a:extLst>
          </p:cNvPr>
          <p:cNvSpPr>
            <a:spLocks noChangeArrowheads="1"/>
          </p:cNvSpPr>
          <p:nvPr/>
        </p:nvSpPr>
        <p:spPr bwMode="auto">
          <a:xfrm>
            <a:off x="228600" y="38100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Note that in this case, because the message is very long and the bandwidth is not very high, the dominant factor is the transmission time, not the propagation time. The propagation time can be ignored.</a:t>
            </a:r>
          </a:p>
        </p:txBody>
      </p:sp>
      <p:sp>
        <p:nvSpPr>
          <p:cNvPr id="994316" name="Text Box 12">
            <a:extLst>
              <a:ext uri="{FF2B5EF4-FFF2-40B4-BE49-F238E27FC236}">
                <a16:creationId xmlns:a16="http://schemas.microsoft.com/office/drawing/2014/main" id="{16061A37-9C50-3ADB-18D9-DC52F2F96480}"/>
              </a:ext>
            </a:extLst>
          </p:cNvPr>
          <p:cNvSpPr txBox="1">
            <a:spLocks noChangeArrowheads="1"/>
          </p:cNvSpPr>
          <p:nvPr/>
        </p:nvSpPr>
        <p:spPr bwMode="auto">
          <a:xfrm>
            <a:off x="1143000" y="182563"/>
            <a:ext cx="45291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3.47 (continued)</a:t>
            </a:r>
          </a:p>
        </p:txBody>
      </p:sp>
      <p:pic>
        <p:nvPicPr>
          <p:cNvPr id="994317" name="Picture 13">
            <a:extLst>
              <a:ext uri="{FF2B5EF4-FFF2-40B4-BE49-F238E27FC236}">
                <a16:creationId xmlns:a16="http://schemas.microsoft.com/office/drawing/2014/main" id="{5F3289B0-0692-B252-763E-C6962966F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038" y="1704975"/>
            <a:ext cx="6002337" cy="15748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B68460-8B6D-7A4F-D7ED-489BE101C4AA}"/>
              </a:ext>
            </a:extLst>
          </p:cNvPr>
          <p:cNvSpPr>
            <a:spLocks noGrp="1"/>
          </p:cNvSpPr>
          <p:nvPr>
            <p:ph type="sldNum" sz="quarter" idx="10"/>
          </p:nvPr>
        </p:nvSpPr>
        <p:spPr/>
        <p:txBody>
          <a:bodyPr/>
          <a:lstStyle/>
          <a:p>
            <a:r>
              <a:rPr lang="en-US" altLang="en-US"/>
              <a:t>3.</a:t>
            </a:r>
            <a:fld id="{86451869-7FCB-484D-A4EE-AEA9D02F1536}" type="slidenum">
              <a:rPr lang="en-US" altLang="en-US"/>
              <a:pPr/>
              <a:t>112</a:t>
            </a:fld>
            <a:endParaRPr lang="en-US" altLang="en-US"/>
          </a:p>
        </p:txBody>
      </p:sp>
      <p:sp>
        <p:nvSpPr>
          <p:cNvPr id="711682" name="Line 2">
            <a:extLst>
              <a:ext uri="{FF2B5EF4-FFF2-40B4-BE49-F238E27FC236}">
                <a16:creationId xmlns:a16="http://schemas.microsoft.com/office/drawing/2014/main" id="{13E12877-5558-914E-C366-62301EFA957C}"/>
              </a:ext>
            </a:extLst>
          </p:cNvPr>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1683" name="Line 3">
            <a:extLst>
              <a:ext uri="{FF2B5EF4-FFF2-40B4-BE49-F238E27FC236}">
                <a16:creationId xmlns:a16="http://schemas.microsoft.com/office/drawing/2014/main" id="{2C25E20A-256E-2A30-56B2-80E82E4F0200}"/>
              </a:ext>
            </a:extLst>
          </p:cNvPr>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1684" name="Text Box 4">
            <a:extLst>
              <a:ext uri="{FF2B5EF4-FFF2-40B4-BE49-F238E27FC236}">
                <a16:creationId xmlns:a16="http://schemas.microsoft.com/office/drawing/2014/main" id="{E640B6D0-78D3-13BD-FE1C-1E08C7E591B9}"/>
              </a:ext>
            </a:extLst>
          </p:cNvPr>
          <p:cNvSpPr txBox="1">
            <a:spLocks noChangeArrowheads="1"/>
          </p:cNvSpPr>
          <p:nvPr/>
        </p:nvSpPr>
        <p:spPr bwMode="auto">
          <a:xfrm>
            <a:off x="304800" y="457200"/>
            <a:ext cx="5405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3.31  </a:t>
            </a:r>
            <a:r>
              <a:rPr lang="en-US" altLang="en-US" sz="2000" baseline="0"/>
              <a:t>Filling the link with bits for case 1</a:t>
            </a:r>
          </a:p>
        </p:txBody>
      </p:sp>
      <p:sp>
        <p:nvSpPr>
          <p:cNvPr id="711685" name="Line 5">
            <a:extLst>
              <a:ext uri="{FF2B5EF4-FFF2-40B4-BE49-F238E27FC236}">
                <a16:creationId xmlns:a16="http://schemas.microsoft.com/office/drawing/2014/main" id="{579E597F-7AF3-59CF-5F59-0210BF43F62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11686" name="Picture 6">
            <a:extLst>
              <a:ext uri="{FF2B5EF4-FFF2-40B4-BE49-F238E27FC236}">
                <a16:creationId xmlns:a16="http://schemas.microsoft.com/office/drawing/2014/main" id="{254F25C7-F2F4-647C-CA68-5337771111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2070100"/>
            <a:ext cx="740410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0B02BE-EB36-6213-EBD6-9DA808EDF363}"/>
              </a:ext>
            </a:extLst>
          </p:cNvPr>
          <p:cNvSpPr>
            <a:spLocks noGrp="1"/>
          </p:cNvSpPr>
          <p:nvPr>
            <p:ph type="sldNum" sz="quarter" idx="10"/>
          </p:nvPr>
        </p:nvSpPr>
        <p:spPr/>
        <p:txBody>
          <a:bodyPr/>
          <a:lstStyle/>
          <a:p>
            <a:r>
              <a:rPr lang="en-US" altLang="en-US"/>
              <a:t>3.</a:t>
            </a:r>
            <a:fld id="{9D19C588-D7AA-1643-BEFA-23C7BD711AC4}" type="slidenum">
              <a:rPr lang="en-US" altLang="en-US"/>
              <a:pPr/>
              <a:t>113</a:t>
            </a:fld>
            <a:endParaRPr lang="en-US" altLang="en-US"/>
          </a:p>
        </p:txBody>
      </p:sp>
      <p:sp>
        <p:nvSpPr>
          <p:cNvPr id="852994" name="Rectangle 2">
            <a:extLst>
              <a:ext uri="{FF2B5EF4-FFF2-40B4-BE49-F238E27FC236}">
                <a16:creationId xmlns:a16="http://schemas.microsoft.com/office/drawing/2014/main" id="{C182494A-B408-CB7B-A907-8BE78B85BC69}"/>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2995" name="Rectangle 3">
            <a:extLst>
              <a:ext uri="{FF2B5EF4-FFF2-40B4-BE49-F238E27FC236}">
                <a16:creationId xmlns:a16="http://schemas.microsoft.com/office/drawing/2014/main" id="{0706155B-4630-E9B9-5EE1-6AA29C5DD675}"/>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52996" name="Group 4">
            <a:extLst>
              <a:ext uri="{FF2B5EF4-FFF2-40B4-BE49-F238E27FC236}">
                <a16:creationId xmlns:a16="http://schemas.microsoft.com/office/drawing/2014/main" id="{F4E06297-EC03-C92C-E2CF-518D8237D137}"/>
              </a:ext>
            </a:extLst>
          </p:cNvPr>
          <p:cNvGrpSpPr>
            <a:grpSpLocks/>
          </p:cNvGrpSpPr>
          <p:nvPr/>
        </p:nvGrpSpPr>
        <p:grpSpPr bwMode="auto">
          <a:xfrm>
            <a:off x="490538" y="773113"/>
            <a:ext cx="738187" cy="474662"/>
            <a:chOff x="309" y="487"/>
            <a:chExt cx="465" cy="299"/>
          </a:xfrm>
        </p:grpSpPr>
        <p:sp>
          <p:nvSpPr>
            <p:cNvPr id="852997" name="Rectangle 5">
              <a:extLst>
                <a:ext uri="{FF2B5EF4-FFF2-40B4-BE49-F238E27FC236}">
                  <a16:creationId xmlns:a16="http://schemas.microsoft.com/office/drawing/2014/main" id="{00C9B170-72BA-3882-65BB-24D2FE7A3257}"/>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2998" name="Rectangle 6">
              <a:extLst>
                <a:ext uri="{FF2B5EF4-FFF2-40B4-BE49-F238E27FC236}">
                  <a16:creationId xmlns:a16="http://schemas.microsoft.com/office/drawing/2014/main" id="{63CD005A-40D9-36F1-45E8-07201B1E878C}"/>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52999" name="Rectangle 7">
            <a:extLst>
              <a:ext uri="{FF2B5EF4-FFF2-40B4-BE49-F238E27FC236}">
                <a16:creationId xmlns:a16="http://schemas.microsoft.com/office/drawing/2014/main" id="{F02C9322-4C3B-C423-6168-992B9B8291B3}"/>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3000" name="Rectangle 8">
            <a:extLst>
              <a:ext uri="{FF2B5EF4-FFF2-40B4-BE49-F238E27FC236}">
                <a16:creationId xmlns:a16="http://schemas.microsoft.com/office/drawing/2014/main" id="{F31B5C4A-08D4-9F23-8C1E-E530A4770991}"/>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3001" name="Rectangle 9">
            <a:extLst>
              <a:ext uri="{FF2B5EF4-FFF2-40B4-BE49-F238E27FC236}">
                <a16:creationId xmlns:a16="http://schemas.microsoft.com/office/drawing/2014/main" id="{EB7C4F0E-1A15-82E4-85F8-9A0721A440F6}"/>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53002" name="Rectangle 10">
            <a:extLst>
              <a:ext uri="{FF2B5EF4-FFF2-40B4-BE49-F238E27FC236}">
                <a16:creationId xmlns:a16="http://schemas.microsoft.com/office/drawing/2014/main" id="{58A56776-5B78-7DFD-F1EB-D3BBEEB3451C}"/>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3003" name="Rectangle 11">
            <a:extLst>
              <a:ext uri="{FF2B5EF4-FFF2-40B4-BE49-F238E27FC236}">
                <a16:creationId xmlns:a16="http://schemas.microsoft.com/office/drawing/2014/main" id="{E755AF7E-3618-9017-32F6-F5E7EA605E0B}"/>
              </a:ext>
            </a:extLst>
          </p:cNvPr>
          <p:cNvSpPr>
            <a:spLocks noChangeArrowheads="1"/>
          </p:cNvSpPr>
          <p:nvPr/>
        </p:nvSpPr>
        <p:spPr bwMode="auto">
          <a:xfrm>
            <a:off x="228600" y="1447800"/>
            <a:ext cx="8534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We can think about the link between two points as a pipe. The cross section of the pipe represents the bandwidth, and the length of the pipe represents the delay. We can say the volume of the pipe defines the bandwidth-delay product, as shown in Figure 3.33.</a:t>
            </a:r>
          </a:p>
        </p:txBody>
      </p:sp>
      <p:sp>
        <p:nvSpPr>
          <p:cNvPr id="853004" name="Text Box 12">
            <a:extLst>
              <a:ext uri="{FF2B5EF4-FFF2-40B4-BE49-F238E27FC236}">
                <a16:creationId xmlns:a16="http://schemas.microsoft.com/office/drawing/2014/main" id="{134A2570-5751-D97D-4F12-BE6448A30BBE}"/>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3.48</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8812F5-120C-C44D-3B56-6A53D1970B51}"/>
              </a:ext>
            </a:extLst>
          </p:cNvPr>
          <p:cNvSpPr>
            <a:spLocks noGrp="1"/>
          </p:cNvSpPr>
          <p:nvPr>
            <p:ph type="sldNum" sz="quarter" idx="10"/>
          </p:nvPr>
        </p:nvSpPr>
        <p:spPr/>
        <p:txBody>
          <a:bodyPr/>
          <a:lstStyle/>
          <a:p>
            <a:r>
              <a:rPr lang="en-US" altLang="en-US"/>
              <a:t>3.</a:t>
            </a:r>
            <a:fld id="{4998391E-DE15-9743-935E-715031D4219B}" type="slidenum">
              <a:rPr lang="en-US" altLang="en-US"/>
              <a:pPr/>
              <a:t>114</a:t>
            </a:fld>
            <a:endParaRPr lang="en-US" altLang="en-US"/>
          </a:p>
        </p:txBody>
      </p:sp>
      <p:sp>
        <p:nvSpPr>
          <p:cNvPr id="712706" name="Line 2">
            <a:extLst>
              <a:ext uri="{FF2B5EF4-FFF2-40B4-BE49-F238E27FC236}">
                <a16:creationId xmlns:a16="http://schemas.microsoft.com/office/drawing/2014/main" id="{FE3A389D-04D4-4BD9-D330-AF18707E039E}"/>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2707" name="Line 3">
            <a:extLst>
              <a:ext uri="{FF2B5EF4-FFF2-40B4-BE49-F238E27FC236}">
                <a16:creationId xmlns:a16="http://schemas.microsoft.com/office/drawing/2014/main" id="{1FA73781-2CA6-FFAE-829E-458958DB3A68}"/>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2708" name="Text Box 4">
            <a:extLst>
              <a:ext uri="{FF2B5EF4-FFF2-40B4-BE49-F238E27FC236}">
                <a16:creationId xmlns:a16="http://schemas.microsoft.com/office/drawing/2014/main" id="{22B8A1FC-7F5B-80C4-A607-3EEC36E2822F}"/>
              </a:ext>
            </a:extLst>
          </p:cNvPr>
          <p:cNvSpPr txBox="1">
            <a:spLocks noChangeArrowheads="1"/>
          </p:cNvSpPr>
          <p:nvPr/>
        </p:nvSpPr>
        <p:spPr bwMode="auto">
          <a:xfrm>
            <a:off x="304800" y="381000"/>
            <a:ext cx="530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3.32  </a:t>
            </a:r>
            <a:r>
              <a:rPr lang="en-US" altLang="en-US" sz="2000" baseline="0"/>
              <a:t>Filling the link with bits in case 2</a:t>
            </a:r>
          </a:p>
        </p:txBody>
      </p:sp>
      <p:sp>
        <p:nvSpPr>
          <p:cNvPr id="712709" name="Line 5">
            <a:extLst>
              <a:ext uri="{FF2B5EF4-FFF2-40B4-BE49-F238E27FC236}">
                <a16:creationId xmlns:a16="http://schemas.microsoft.com/office/drawing/2014/main" id="{2988FAD7-C6C5-6D4E-B6C7-425A7D34B6B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12710" name="Picture 6">
            <a:extLst>
              <a:ext uri="{FF2B5EF4-FFF2-40B4-BE49-F238E27FC236}">
                <a16:creationId xmlns:a16="http://schemas.microsoft.com/office/drawing/2014/main" id="{DE8ADB05-3113-43A6-78BD-A9936117FE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63" y="1598613"/>
            <a:ext cx="7386637" cy="442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5136F6-60B0-7E7A-F3E2-B909C326D023}"/>
              </a:ext>
            </a:extLst>
          </p:cNvPr>
          <p:cNvSpPr>
            <a:spLocks noGrp="1"/>
          </p:cNvSpPr>
          <p:nvPr>
            <p:ph type="sldNum" sz="quarter" idx="10"/>
          </p:nvPr>
        </p:nvSpPr>
        <p:spPr/>
        <p:txBody>
          <a:bodyPr/>
          <a:lstStyle/>
          <a:p>
            <a:r>
              <a:rPr lang="en-US" altLang="en-US"/>
              <a:t>3.</a:t>
            </a:r>
            <a:fld id="{3DE82889-3939-7244-AE8E-4C0571B4EBC0}" type="slidenum">
              <a:rPr lang="en-US" altLang="en-US"/>
              <a:pPr/>
              <a:t>115</a:t>
            </a:fld>
            <a:endParaRPr lang="en-US" altLang="en-US"/>
          </a:p>
        </p:txBody>
      </p:sp>
      <p:sp>
        <p:nvSpPr>
          <p:cNvPr id="973826" name="Rectangle 2">
            <a:extLst>
              <a:ext uri="{FF2B5EF4-FFF2-40B4-BE49-F238E27FC236}">
                <a16:creationId xmlns:a16="http://schemas.microsoft.com/office/drawing/2014/main" id="{DD298964-E45D-C13A-6DC6-68D49254CD5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3827" name="Rectangle 3">
            <a:extLst>
              <a:ext uri="{FF2B5EF4-FFF2-40B4-BE49-F238E27FC236}">
                <a16:creationId xmlns:a16="http://schemas.microsoft.com/office/drawing/2014/main" id="{2B2A2D3D-E83B-714D-C121-B4C6ECE50F2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3828" name="Rectangle 4">
            <a:extLst>
              <a:ext uri="{FF2B5EF4-FFF2-40B4-BE49-F238E27FC236}">
                <a16:creationId xmlns:a16="http://schemas.microsoft.com/office/drawing/2014/main" id="{57F1C90F-EC8A-C413-9FCF-8CCCD8238C9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3829" name="Rectangle 5">
            <a:extLst>
              <a:ext uri="{FF2B5EF4-FFF2-40B4-BE49-F238E27FC236}">
                <a16:creationId xmlns:a16="http://schemas.microsoft.com/office/drawing/2014/main" id="{6BD3EBD7-6EAC-1501-5C5D-BBB0E26D72A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3830" name="Rectangle 6">
            <a:extLst>
              <a:ext uri="{FF2B5EF4-FFF2-40B4-BE49-F238E27FC236}">
                <a16:creationId xmlns:a16="http://schemas.microsoft.com/office/drawing/2014/main" id="{5E7E3A39-913A-49CE-9900-F592BED49A0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3831" name="Rectangle 7">
            <a:extLst>
              <a:ext uri="{FF2B5EF4-FFF2-40B4-BE49-F238E27FC236}">
                <a16:creationId xmlns:a16="http://schemas.microsoft.com/office/drawing/2014/main" id="{1181AE5A-CB4D-C1C2-6AA6-C0BC2B71535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3832" name="Rectangle 8">
            <a:extLst>
              <a:ext uri="{FF2B5EF4-FFF2-40B4-BE49-F238E27FC236}">
                <a16:creationId xmlns:a16="http://schemas.microsoft.com/office/drawing/2014/main" id="{98E00604-40E7-DF9E-1848-249F024CCA8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3833" name="Line 9">
            <a:extLst>
              <a:ext uri="{FF2B5EF4-FFF2-40B4-BE49-F238E27FC236}">
                <a16:creationId xmlns:a16="http://schemas.microsoft.com/office/drawing/2014/main" id="{4B4326C7-BECA-D18E-2AC3-D455555E0F3A}"/>
              </a:ext>
            </a:extLst>
          </p:cNvPr>
          <p:cNvSpPr>
            <a:spLocks noChangeShapeType="1"/>
          </p:cNvSpPr>
          <p:nvPr/>
        </p:nvSpPr>
        <p:spPr bwMode="auto">
          <a:xfrm>
            <a:off x="457200" y="2514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834" name="Line 10">
            <a:extLst>
              <a:ext uri="{FF2B5EF4-FFF2-40B4-BE49-F238E27FC236}">
                <a16:creationId xmlns:a16="http://schemas.microsoft.com/office/drawing/2014/main" id="{AE9BC9D2-4219-DE6B-35A6-D62B8290C02F}"/>
              </a:ext>
            </a:extLst>
          </p:cNvPr>
          <p:cNvSpPr>
            <a:spLocks noChangeShapeType="1"/>
          </p:cNvSpPr>
          <p:nvPr/>
        </p:nvSpPr>
        <p:spPr bwMode="auto">
          <a:xfrm>
            <a:off x="458788" y="3810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835" name="Rectangle 11">
            <a:extLst>
              <a:ext uri="{FF2B5EF4-FFF2-40B4-BE49-F238E27FC236}">
                <a16:creationId xmlns:a16="http://schemas.microsoft.com/office/drawing/2014/main" id="{D246E0AC-4C98-7850-00C4-40EE3F0477AA}"/>
              </a:ext>
            </a:extLst>
          </p:cNvPr>
          <p:cNvSpPr>
            <a:spLocks noChangeArrowheads="1"/>
          </p:cNvSpPr>
          <p:nvPr/>
        </p:nvSpPr>
        <p:spPr bwMode="auto">
          <a:xfrm>
            <a:off x="495300" y="26066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The bandwidth-delay product defines the number of bits that can fill the link.</a:t>
            </a:r>
          </a:p>
        </p:txBody>
      </p:sp>
      <p:grpSp>
        <p:nvGrpSpPr>
          <p:cNvPr id="973836" name="Group 12">
            <a:extLst>
              <a:ext uri="{FF2B5EF4-FFF2-40B4-BE49-F238E27FC236}">
                <a16:creationId xmlns:a16="http://schemas.microsoft.com/office/drawing/2014/main" id="{146471F2-6796-D964-8B30-70751191FB8A}"/>
              </a:ext>
            </a:extLst>
          </p:cNvPr>
          <p:cNvGrpSpPr>
            <a:grpSpLocks/>
          </p:cNvGrpSpPr>
          <p:nvPr/>
        </p:nvGrpSpPr>
        <p:grpSpPr bwMode="auto">
          <a:xfrm>
            <a:off x="457200" y="1871663"/>
            <a:ext cx="1143000" cy="566737"/>
            <a:chOff x="1200" y="1248"/>
            <a:chExt cx="720" cy="357"/>
          </a:xfrm>
        </p:grpSpPr>
        <p:pic>
          <p:nvPicPr>
            <p:cNvPr id="973837" name="Picture 13">
              <a:extLst>
                <a:ext uri="{FF2B5EF4-FFF2-40B4-BE49-F238E27FC236}">
                  <a16:creationId xmlns:a16="http://schemas.microsoft.com/office/drawing/2014/main" id="{84CADBB2-6E9B-083F-A1E5-D2AB0BF86F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3838" name="Text Box 14">
              <a:extLst>
                <a:ext uri="{FF2B5EF4-FFF2-40B4-BE49-F238E27FC236}">
                  <a16:creationId xmlns:a16="http://schemas.microsoft.com/office/drawing/2014/main" id="{3A62967D-DB89-B2CD-D68B-0411DEB0E1C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60529D-934D-F235-9426-06D3D240D8A5}"/>
              </a:ext>
            </a:extLst>
          </p:cNvPr>
          <p:cNvSpPr>
            <a:spLocks noGrp="1"/>
          </p:cNvSpPr>
          <p:nvPr>
            <p:ph type="sldNum" sz="quarter" idx="10"/>
          </p:nvPr>
        </p:nvSpPr>
        <p:spPr/>
        <p:txBody>
          <a:bodyPr/>
          <a:lstStyle/>
          <a:p>
            <a:r>
              <a:rPr lang="en-US" altLang="en-US"/>
              <a:t>3.</a:t>
            </a:r>
            <a:fld id="{8C1E079E-047A-0642-BF62-65942DA782C3}" type="slidenum">
              <a:rPr lang="en-US" altLang="en-US"/>
              <a:pPr/>
              <a:t>116</a:t>
            </a:fld>
            <a:endParaRPr lang="en-US" altLang="en-US"/>
          </a:p>
        </p:txBody>
      </p:sp>
      <p:sp>
        <p:nvSpPr>
          <p:cNvPr id="713730" name="Line 2">
            <a:extLst>
              <a:ext uri="{FF2B5EF4-FFF2-40B4-BE49-F238E27FC236}">
                <a16:creationId xmlns:a16="http://schemas.microsoft.com/office/drawing/2014/main" id="{787614A6-2AF1-8F68-4513-3D1DC9CEED7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3731" name="Line 3">
            <a:extLst>
              <a:ext uri="{FF2B5EF4-FFF2-40B4-BE49-F238E27FC236}">
                <a16:creationId xmlns:a16="http://schemas.microsoft.com/office/drawing/2014/main" id="{0D745B42-BE18-73DF-497C-ABAECD45FA45}"/>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3732" name="Text Box 4">
            <a:extLst>
              <a:ext uri="{FF2B5EF4-FFF2-40B4-BE49-F238E27FC236}">
                <a16:creationId xmlns:a16="http://schemas.microsoft.com/office/drawing/2014/main" id="{76ECBF04-E98D-D503-D1F0-A552818E6AA1}"/>
              </a:ext>
            </a:extLst>
          </p:cNvPr>
          <p:cNvSpPr txBox="1">
            <a:spLocks noChangeArrowheads="1"/>
          </p:cNvSpPr>
          <p:nvPr/>
        </p:nvSpPr>
        <p:spPr bwMode="auto">
          <a:xfrm>
            <a:off x="304800" y="762000"/>
            <a:ext cx="560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3.33  </a:t>
            </a:r>
            <a:r>
              <a:rPr lang="en-US" altLang="en-US" sz="2000" baseline="0"/>
              <a:t>Concept of bandwidth-delay product</a:t>
            </a:r>
          </a:p>
        </p:txBody>
      </p:sp>
      <p:sp>
        <p:nvSpPr>
          <p:cNvPr id="713733" name="Line 5">
            <a:extLst>
              <a:ext uri="{FF2B5EF4-FFF2-40B4-BE49-F238E27FC236}">
                <a16:creationId xmlns:a16="http://schemas.microsoft.com/office/drawing/2014/main" id="{A6EC7329-029E-8A8D-1133-CB6C8803775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13734" name="Picture 6">
            <a:extLst>
              <a:ext uri="{FF2B5EF4-FFF2-40B4-BE49-F238E27FC236}">
                <a16:creationId xmlns:a16="http://schemas.microsoft.com/office/drawing/2014/main" id="{FDD90C68-0D8B-0220-D895-1C4B019E3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38" y="3076575"/>
            <a:ext cx="7916862"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C360AB-0760-0BC9-7159-58F18D3F1F76}"/>
              </a:ext>
            </a:extLst>
          </p:cNvPr>
          <p:cNvSpPr>
            <a:spLocks noGrp="1"/>
          </p:cNvSpPr>
          <p:nvPr>
            <p:ph type="sldNum" sz="quarter" idx="10"/>
          </p:nvPr>
        </p:nvSpPr>
        <p:spPr/>
        <p:txBody>
          <a:bodyPr/>
          <a:lstStyle/>
          <a:p>
            <a:r>
              <a:rPr lang="en-US" altLang="en-US"/>
              <a:t>3.</a:t>
            </a:r>
            <a:fld id="{9F4036D6-8603-2342-A0FB-BF8D652FA9C8}" type="slidenum">
              <a:rPr lang="en-US" altLang="en-US"/>
              <a:pPr/>
              <a:t>12</a:t>
            </a:fld>
            <a:endParaRPr lang="en-US" altLang="en-US"/>
          </a:p>
        </p:txBody>
      </p:sp>
      <p:sp>
        <p:nvSpPr>
          <p:cNvPr id="679938" name="Line 2">
            <a:extLst>
              <a:ext uri="{FF2B5EF4-FFF2-40B4-BE49-F238E27FC236}">
                <a16:creationId xmlns:a16="http://schemas.microsoft.com/office/drawing/2014/main" id="{4FE7D892-08CA-734D-7365-5F26FA5B22C7}"/>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9939" name="Line 3">
            <a:extLst>
              <a:ext uri="{FF2B5EF4-FFF2-40B4-BE49-F238E27FC236}">
                <a16:creationId xmlns:a16="http://schemas.microsoft.com/office/drawing/2014/main" id="{41A35B2C-F914-1185-ECDA-22027A70FA6F}"/>
              </a:ext>
            </a:extLst>
          </p:cNvPr>
          <p:cNvSpPr>
            <a:spLocks noChangeShapeType="1"/>
          </p:cNvSpPr>
          <p:nvPr/>
        </p:nvSpPr>
        <p:spPr bwMode="auto">
          <a:xfrm>
            <a:off x="152400" y="1143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9940" name="Text Box 4">
            <a:extLst>
              <a:ext uri="{FF2B5EF4-FFF2-40B4-BE49-F238E27FC236}">
                <a16:creationId xmlns:a16="http://schemas.microsoft.com/office/drawing/2014/main" id="{BDF4DDDB-E837-510F-650F-6029A23414A6}"/>
              </a:ext>
            </a:extLst>
          </p:cNvPr>
          <p:cNvSpPr txBox="1">
            <a:spLocks noChangeArrowheads="1"/>
          </p:cNvSpPr>
          <p:nvPr/>
        </p:nvSpPr>
        <p:spPr bwMode="auto">
          <a:xfrm>
            <a:off x="304800" y="304800"/>
            <a:ext cx="6765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3.3  </a:t>
            </a:r>
            <a:r>
              <a:rPr lang="en-US" altLang="en-US" sz="2000" baseline="0"/>
              <a:t>Two signals with the same phase and frequency, </a:t>
            </a:r>
            <a:br>
              <a:rPr lang="en-US" altLang="en-US" sz="2000" baseline="0"/>
            </a:br>
            <a:r>
              <a:rPr lang="en-US" altLang="en-US" sz="2000" baseline="0"/>
              <a:t>                        but different amplitudes</a:t>
            </a:r>
          </a:p>
        </p:txBody>
      </p:sp>
      <p:sp>
        <p:nvSpPr>
          <p:cNvPr id="679941" name="Line 5">
            <a:extLst>
              <a:ext uri="{FF2B5EF4-FFF2-40B4-BE49-F238E27FC236}">
                <a16:creationId xmlns:a16="http://schemas.microsoft.com/office/drawing/2014/main" id="{35932624-EDF8-DC69-4DA2-FD8474CEDE9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79942" name="Picture 6">
            <a:extLst>
              <a:ext uri="{FF2B5EF4-FFF2-40B4-BE49-F238E27FC236}">
                <a16:creationId xmlns:a16="http://schemas.microsoft.com/office/drawing/2014/main" id="{9FE0D45A-71FA-C3CF-DC47-F5E98E1C6E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71600"/>
            <a:ext cx="5475288" cy="470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48038C-9295-C6CB-3962-CE60738A1F05}"/>
              </a:ext>
            </a:extLst>
          </p:cNvPr>
          <p:cNvSpPr>
            <a:spLocks noGrp="1"/>
          </p:cNvSpPr>
          <p:nvPr>
            <p:ph type="sldNum" sz="quarter" idx="10"/>
          </p:nvPr>
        </p:nvSpPr>
        <p:spPr/>
        <p:txBody>
          <a:bodyPr/>
          <a:lstStyle/>
          <a:p>
            <a:r>
              <a:rPr lang="en-US" altLang="en-US"/>
              <a:t>3.</a:t>
            </a:r>
            <a:fld id="{9C29144B-4345-0149-AB79-245F1AA0B24F}" type="slidenum">
              <a:rPr lang="en-US" altLang="en-US"/>
              <a:pPr/>
              <a:t>13</a:t>
            </a:fld>
            <a:endParaRPr lang="en-US" altLang="en-US"/>
          </a:p>
        </p:txBody>
      </p:sp>
      <p:sp>
        <p:nvSpPr>
          <p:cNvPr id="805890" name="Rectangle 2">
            <a:extLst>
              <a:ext uri="{FF2B5EF4-FFF2-40B4-BE49-F238E27FC236}">
                <a16:creationId xmlns:a16="http://schemas.microsoft.com/office/drawing/2014/main" id="{0356888C-41AF-661C-543E-EA60F52B6C64}"/>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5891" name="Rectangle 3">
            <a:extLst>
              <a:ext uri="{FF2B5EF4-FFF2-40B4-BE49-F238E27FC236}">
                <a16:creationId xmlns:a16="http://schemas.microsoft.com/office/drawing/2014/main" id="{7B57730B-0676-5F13-F1E5-59D1C7A49246}"/>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05892" name="Group 4">
            <a:extLst>
              <a:ext uri="{FF2B5EF4-FFF2-40B4-BE49-F238E27FC236}">
                <a16:creationId xmlns:a16="http://schemas.microsoft.com/office/drawing/2014/main" id="{EDD067E2-E43E-B496-79A3-0BD2E4A126CC}"/>
              </a:ext>
            </a:extLst>
          </p:cNvPr>
          <p:cNvGrpSpPr>
            <a:grpSpLocks/>
          </p:cNvGrpSpPr>
          <p:nvPr/>
        </p:nvGrpSpPr>
        <p:grpSpPr bwMode="auto">
          <a:xfrm>
            <a:off x="490538" y="773113"/>
            <a:ext cx="738187" cy="474662"/>
            <a:chOff x="309" y="487"/>
            <a:chExt cx="465" cy="299"/>
          </a:xfrm>
        </p:grpSpPr>
        <p:sp>
          <p:nvSpPr>
            <p:cNvPr id="805893" name="Rectangle 5">
              <a:extLst>
                <a:ext uri="{FF2B5EF4-FFF2-40B4-BE49-F238E27FC236}">
                  <a16:creationId xmlns:a16="http://schemas.microsoft.com/office/drawing/2014/main" id="{1A974993-2814-A78A-CCA2-56F42F480419}"/>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5894" name="Rectangle 6">
              <a:extLst>
                <a:ext uri="{FF2B5EF4-FFF2-40B4-BE49-F238E27FC236}">
                  <a16:creationId xmlns:a16="http://schemas.microsoft.com/office/drawing/2014/main" id="{536EB53C-E661-FD1D-5107-2A630D54E098}"/>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05895" name="Rectangle 7">
            <a:extLst>
              <a:ext uri="{FF2B5EF4-FFF2-40B4-BE49-F238E27FC236}">
                <a16:creationId xmlns:a16="http://schemas.microsoft.com/office/drawing/2014/main" id="{172106F9-6F3F-C252-6D4F-0959FD1979F8}"/>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5896" name="Rectangle 8">
            <a:extLst>
              <a:ext uri="{FF2B5EF4-FFF2-40B4-BE49-F238E27FC236}">
                <a16:creationId xmlns:a16="http://schemas.microsoft.com/office/drawing/2014/main" id="{18878876-D7C2-87E0-C14D-25E694EF29AF}"/>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5897" name="Rectangle 9">
            <a:extLst>
              <a:ext uri="{FF2B5EF4-FFF2-40B4-BE49-F238E27FC236}">
                <a16:creationId xmlns:a16="http://schemas.microsoft.com/office/drawing/2014/main" id="{21969737-8E85-0F0E-AD8C-2AB191C99585}"/>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5898" name="Rectangle 10">
            <a:extLst>
              <a:ext uri="{FF2B5EF4-FFF2-40B4-BE49-F238E27FC236}">
                <a16:creationId xmlns:a16="http://schemas.microsoft.com/office/drawing/2014/main" id="{DCADCD19-7D80-7495-EA3E-C7B7A061A5D8}"/>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5899" name="Rectangle 11">
            <a:extLst>
              <a:ext uri="{FF2B5EF4-FFF2-40B4-BE49-F238E27FC236}">
                <a16:creationId xmlns:a16="http://schemas.microsoft.com/office/drawing/2014/main" id="{7534D828-D8C2-BFF3-831A-E9FD7B3CA912}"/>
              </a:ext>
            </a:extLst>
          </p:cNvPr>
          <p:cNvSpPr>
            <a:spLocks noChangeArrowheads="1"/>
          </p:cNvSpPr>
          <p:nvPr/>
        </p:nvSpPr>
        <p:spPr bwMode="auto">
          <a:xfrm>
            <a:off x="228600" y="14478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The voltage of a battery is a constant; this constant value can be considered a sine wave, as we will see later. For example, the peak value of an </a:t>
            </a:r>
            <a:r>
              <a:rPr lang="en-US" altLang="en-US" baseline="0">
                <a:solidFill>
                  <a:schemeClr val="hlink"/>
                </a:solidFill>
              </a:rPr>
              <a:t>AA</a:t>
            </a:r>
            <a:r>
              <a:rPr lang="en-US" altLang="en-US" baseline="0"/>
              <a:t> battery is normally</a:t>
            </a:r>
            <a:br>
              <a:rPr lang="en-US" altLang="en-US" baseline="0"/>
            </a:br>
            <a:r>
              <a:rPr lang="en-US" altLang="en-US" baseline="0">
                <a:solidFill>
                  <a:schemeClr val="hlink"/>
                </a:solidFill>
              </a:rPr>
              <a:t>1.5 V</a:t>
            </a:r>
            <a:r>
              <a:rPr lang="en-US" altLang="en-US" baseline="0"/>
              <a:t>.</a:t>
            </a:r>
          </a:p>
        </p:txBody>
      </p:sp>
      <p:sp>
        <p:nvSpPr>
          <p:cNvPr id="805900" name="Text Box 12">
            <a:extLst>
              <a:ext uri="{FF2B5EF4-FFF2-40B4-BE49-F238E27FC236}">
                <a16:creationId xmlns:a16="http://schemas.microsoft.com/office/drawing/2014/main" id="{DD3B2DA5-B2C6-6F08-4756-A48A8C5506DA}"/>
              </a:ext>
            </a:extLst>
          </p:cNvPr>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3D9F71-EAE7-B2F6-8319-1929E8B280F4}"/>
              </a:ext>
            </a:extLst>
          </p:cNvPr>
          <p:cNvSpPr>
            <a:spLocks noGrp="1"/>
          </p:cNvSpPr>
          <p:nvPr>
            <p:ph type="sldNum" sz="quarter" idx="10"/>
          </p:nvPr>
        </p:nvSpPr>
        <p:spPr/>
        <p:txBody>
          <a:bodyPr/>
          <a:lstStyle/>
          <a:p>
            <a:r>
              <a:rPr lang="en-US" altLang="en-US"/>
              <a:t>3.</a:t>
            </a:r>
            <a:fld id="{CD2ABEE1-115C-F34D-A784-8EE303122C20}" type="slidenum">
              <a:rPr lang="en-US" altLang="en-US"/>
              <a:pPr/>
              <a:t>14</a:t>
            </a:fld>
            <a:endParaRPr lang="en-US" altLang="en-US"/>
          </a:p>
        </p:txBody>
      </p:sp>
      <p:sp>
        <p:nvSpPr>
          <p:cNvPr id="719874" name="Rectangle 2">
            <a:extLst>
              <a:ext uri="{FF2B5EF4-FFF2-40B4-BE49-F238E27FC236}">
                <a16:creationId xmlns:a16="http://schemas.microsoft.com/office/drawing/2014/main" id="{1724041D-4B9D-46E6-F34E-42307879568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9875" name="Rectangle 3">
            <a:extLst>
              <a:ext uri="{FF2B5EF4-FFF2-40B4-BE49-F238E27FC236}">
                <a16:creationId xmlns:a16="http://schemas.microsoft.com/office/drawing/2014/main" id="{2947514A-4BB8-9F86-8E28-DE02D45D636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9876" name="Rectangle 4">
            <a:extLst>
              <a:ext uri="{FF2B5EF4-FFF2-40B4-BE49-F238E27FC236}">
                <a16:creationId xmlns:a16="http://schemas.microsoft.com/office/drawing/2014/main" id="{843570F2-5989-28A1-4DCF-C89BC4C503E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9877" name="Rectangle 5">
            <a:extLst>
              <a:ext uri="{FF2B5EF4-FFF2-40B4-BE49-F238E27FC236}">
                <a16:creationId xmlns:a16="http://schemas.microsoft.com/office/drawing/2014/main" id="{0A330D71-3552-7E56-041D-5A97C2D446B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9878" name="Rectangle 6">
            <a:extLst>
              <a:ext uri="{FF2B5EF4-FFF2-40B4-BE49-F238E27FC236}">
                <a16:creationId xmlns:a16="http://schemas.microsoft.com/office/drawing/2014/main" id="{64CD0966-4E50-EE27-CA18-D3D7861A1C8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9879" name="Rectangle 7">
            <a:extLst>
              <a:ext uri="{FF2B5EF4-FFF2-40B4-BE49-F238E27FC236}">
                <a16:creationId xmlns:a16="http://schemas.microsoft.com/office/drawing/2014/main" id="{E5AFE9EC-3646-D444-B72A-9EB629DBE51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9880" name="Rectangle 8">
            <a:extLst>
              <a:ext uri="{FF2B5EF4-FFF2-40B4-BE49-F238E27FC236}">
                <a16:creationId xmlns:a16="http://schemas.microsoft.com/office/drawing/2014/main" id="{E037BF24-83AF-988D-7218-3E1E555A821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9881" name="Line 9">
            <a:extLst>
              <a:ext uri="{FF2B5EF4-FFF2-40B4-BE49-F238E27FC236}">
                <a16:creationId xmlns:a16="http://schemas.microsoft.com/office/drawing/2014/main" id="{7A0296AC-736D-FBCF-6A42-4449AF3A7485}"/>
              </a:ext>
            </a:extLst>
          </p:cNvPr>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882" name="Line 10">
            <a:extLst>
              <a:ext uri="{FF2B5EF4-FFF2-40B4-BE49-F238E27FC236}">
                <a16:creationId xmlns:a16="http://schemas.microsoft.com/office/drawing/2014/main" id="{FC813C66-62A8-AE62-8690-C3943C4D2BAF}"/>
              </a:ext>
            </a:extLst>
          </p:cNvPr>
          <p:cNvSpPr>
            <a:spLocks noChangeShapeType="1"/>
          </p:cNvSpPr>
          <p:nvPr/>
        </p:nvSpPr>
        <p:spPr bwMode="auto">
          <a:xfrm>
            <a:off x="458788" y="4267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9883" name="Rectangle 11">
            <a:extLst>
              <a:ext uri="{FF2B5EF4-FFF2-40B4-BE49-F238E27FC236}">
                <a16:creationId xmlns:a16="http://schemas.microsoft.com/office/drawing/2014/main" id="{A7201904-7F3A-71DA-BFEC-F6816DB6C857}"/>
              </a:ext>
            </a:extLst>
          </p:cNvPr>
          <p:cNvSpPr>
            <a:spLocks noChangeArrowheads="1"/>
          </p:cNvSpPr>
          <p:nvPr/>
        </p:nvSpPr>
        <p:spPr bwMode="auto">
          <a:xfrm>
            <a:off x="495300" y="30638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Frequency and period are the inverse of each other.</a:t>
            </a:r>
          </a:p>
        </p:txBody>
      </p:sp>
      <p:grpSp>
        <p:nvGrpSpPr>
          <p:cNvPr id="719884" name="Group 12">
            <a:extLst>
              <a:ext uri="{FF2B5EF4-FFF2-40B4-BE49-F238E27FC236}">
                <a16:creationId xmlns:a16="http://schemas.microsoft.com/office/drawing/2014/main" id="{6A5A3C9D-D492-9627-3EA5-0194DFEFEF33}"/>
              </a:ext>
            </a:extLst>
          </p:cNvPr>
          <p:cNvGrpSpPr>
            <a:grpSpLocks/>
          </p:cNvGrpSpPr>
          <p:nvPr/>
        </p:nvGrpSpPr>
        <p:grpSpPr bwMode="auto">
          <a:xfrm>
            <a:off x="457200" y="2362200"/>
            <a:ext cx="1143000" cy="566738"/>
            <a:chOff x="1200" y="1248"/>
            <a:chExt cx="720" cy="357"/>
          </a:xfrm>
        </p:grpSpPr>
        <p:pic>
          <p:nvPicPr>
            <p:cNvPr id="719885" name="Picture 13">
              <a:extLst>
                <a:ext uri="{FF2B5EF4-FFF2-40B4-BE49-F238E27FC236}">
                  <a16:creationId xmlns:a16="http://schemas.microsoft.com/office/drawing/2014/main" id="{B718BC64-074B-9A72-C859-8AC5AE2914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9886" name="Text Box 14">
              <a:extLst>
                <a:ext uri="{FF2B5EF4-FFF2-40B4-BE49-F238E27FC236}">
                  <a16:creationId xmlns:a16="http://schemas.microsoft.com/office/drawing/2014/main" id="{92810129-D3BF-D367-B570-9CCEAE61225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pic>
        <p:nvPicPr>
          <p:cNvPr id="719887" name="Picture 15">
            <a:extLst>
              <a:ext uri="{FF2B5EF4-FFF2-40B4-BE49-F238E27FC236}">
                <a16:creationId xmlns:a16="http://schemas.microsoft.com/office/drawing/2014/main" id="{33E49785-669B-0DF5-AFB8-A4CB8BF20B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4488" y="4419600"/>
            <a:ext cx="3375025" cy="666750"/>
          </a:xfrm>
          <a:prstGeom prst="rect">
            <a:avLst/>
          </a:prstGeom>
          <a:solidFill>
            <a:srgbClr val="3366FF"/>
          </a:solidFill>
          <a:ln w="2857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8658F5-4DDF-A5D1-9539-B56019A295A0}"/>
              </a:ext>
            </a:extLst>
          </p:cNvPr>
          <p:cNvSpPr>
            <a:spLocks noGrp="1"/>
          </p:cNvSpPr>
          <p:nvPr>
            <p:ph type="sldNum" sz="quarter" idx="10"/>
          </p:nvPr>
        </p:nvSpPr>
        <p:spPr/>
        <p:txBody>
          <a:bodyPr/>
          <a:lstStyle/>
          <a:p>
            <a:r>
              <a:rPr lang="en-US" altLang="en-US"/>
              <a:t>3.</a:t>
            </a:r>
            <a:fld id="{2AF2A6B4-8C5F-2748-BFCF-D3B5E58EEE6B}" type="slidenum">
              <a:rPr lang="en-US" altLang="en-US"/>
              <a:pPr/>
              <a:t>15</a:t>
            </a:fld>
            <a:endParaRPr lang="en-US" altLang="en-US"/>
          </a:p>
        </p:txBody>
      </p:sp>
      <p:sp>
        <p:nvSpPr>
          <p:cNvPr id="680962" name="Line 2">
            <a:extLst>
              <a:ext uri="{FF2B5EF4-FFF2-40B4-BE49-F238E27FC236}">
                <a16:creationId xmlns:a16="http://schemas.microsoft.com/office/drawing/2014/main" id="{12D29BF9-BC18-EF38-92BF-3ECF2DB1F6AA}"/>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0963" name="Line 3">
            <a:extLst>
              <a:ext uri="{FF2B5EF4-FFF2-40B4-BE49-F238E27FC236}">
                <a16:creationId xmlns:a16="http://schemas.microsoft.com/office/drawing/2014/main" id="{51DFC2EE-A3FE-949B-F194-CBE1D48752A7}"/>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0964" name="Text Box 4">
            <a:extLst>
              <a:ext uri="{FF2B5EF4-FFF2-40B4-BE49-F238E27FC236}">
                <a16:creationId xmlns:a16="http://schemas.microsoft.com/office/drawing/2014/main" id="{59C22B17-087A-64B2-7288-B9BE91C29933}"/>
              </a:ext>
            </a:extLst>
          </p:cNvPr>
          <p:cNvSpPr txBox="1">
            <a:spLocks noChangeArrowheads="1"/>
          </p:cNvSpPr>
          <p:nvPr/>
        </p:nvSpPr>
        <p:spPr bwMode="auto">
          <a:xfrm>
            <a:off x="304800" y="228600"/>
            <a:ext cx="67008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3.4  </a:t>
            </a:r>
            <a:r>
              <a:rPr lang="en-US" altLang="en-US" sz="2000" baseline="0"/>
              <a:t>Two signals with the same amplitude and phase,</a:t>
            </a:r>
            <a:br>
              <a:rPr lang="en-US" altLang="en-US" sz="2000" baseline="0"/>
            </a:br>
            <a:r>
              <a:rPr lang="en-US" altLang="en-US" sz="2000" baseline="0"/>
              <a:t>                        but different frequencies</a:t>
            </a:r>
          </a:p>
        </p:txBody>
      </p:sp>
      <p:sp>
        <p:nvSpPr>
          <p:cNvPr id="680965" name="Line 5">
            <a:extLst>
              <a:ext uri="{FF2B5EF4-FFF2-40B4-BE49-F238E27FC236}">
                <a16:creationId xmlns:a16="http://schemas.microsoft.com/office/drawing/2014/main" id="{96B24E52-FD3E-169B-120A-BEBD772DEE2B}"/>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80966" name="Picture 6">
            <a:extLst>
              <a:ext uri="{FF2B5EF4-FFF2-40B4-BE49-F238E27FC236}">
                <a16:creationId xmlns:a16="http://schemas.microsoft.com/office/drawing/2014/main" id="{6C7BCFEA-2181-CA0D-3C21-42EAAA14F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950" y="1066800"/>
            <a:ext cx="542925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521E50-A7C3-2B55-7526-CB545B32AF7C}"/>
              </a:ext>
            </a:extLst>
          </p:cNvPr>
          <p:cNvSpPr>
            <a:spLocks noGrp="1"/>
          </p:cNvSpPr>
          <p:nvPr>
            <p:ph type="sldNum" sz="quarter" idx="10"/>
          </p:nvPr>
        </p:nvSpPr>
        <p:spPr/>
        <p:txBody>
          <a:bodyPr/>
          <a:lstStyle/>
          <a:p>
            <a:r>
              <a:rPr lang="en-US" altLang="en-US"/>
              <a:t>3.</a:t>
            </a:r>
            <a:fld id="{07A73CC6-FD8E-264B-85BE-D7E50D58464D}" type="slidenum">
              <a:rPr lang="en-US" altLang="en-US"/>
              <a:pPr/>
              <a:t>16</a:t>
            </a:fld>
            <a:endParaRPr lang="en-US" altLang="en-US"/>
          </a:p>
        </p:txBody>
      </p:sp>
      <p:sp>
        <p:nvSpPr>
          <p:cNvPr id="744450" name="Text Box 2">
            <a:extLst>
              <a:ext uri="{FF2B5EF4-FFF2-40B4-BE49-F238E27FC236}">
                <a16:creationId xmlns:a16="http://schemas.microsoft.com/office/drawing/2014/main" id="{2214A8B4-C584-5646-4A0F-254614601FD1}"/>
              </a:ext>
            </a:extLst>
          </p:cNvPr>
          <p:cNvSpPr txBox="1">
            <a:spLocks noChangeArrowheads="1"/>
          </p:cNvSpPr>
          <p:nvPr/>
        </p:nvSpPr>
        <p:spPr bwMode="auto">
          <a:xfrm>
            <a:off x="361950" y="1828800"/>
            <a:ext cx="466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Table 3.1  </a:t>
            </a:r>
            <a:r>
              <a:rPr lang="en-US" altLang="en-US" sz="2000" baseline="0"/>
              <a:t>Units of period and frequency</a:t>
            </a:r>
          </a:p>
        </p:txBody>
      </p:sp>
      <p:pic>
        <p:nvPicPr>
          <p:cNvPr id="744452" name="Picture 4">
            <a:extLst>
              <a:ext uri="{FF2B5EF4-FFF2-40B4-BE49-F238E27FC236}">
                <a16:creationId xmlns:a16="http://schemas.microsoft.com/office/drawing/2014/main" id="{B4A049CC-DFFF-C15D-8EB0-5B0127969C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327275"/>
            <a:ext cx="8601075"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932B40-C002-77F6-9419-F83591F6FD6B}"/>
              </a:ext>
            </a:extLst>
          </p:cNvPr>
          <p:cNvSpPr>
            <a:spLocks noGrp="1"/>
          </p:cNvSpPr>
          <p:nvPr>
            <p:ph type="sldNum" sz="quarter" idx="10"/>
          </p:nvPr>
        </p:nvSpPr>
        <p:spPr/>
        <p:txBody>
          <a:bodyPr/>
          <a:lstStyle/>
          <a:p>
            <a:r>
              <a:rPr lang="en-US" altLang="en-US"/>
              <a:t>3.</a:t>
            </a:r>
            <a:fld id="{E8ADB731-3393-DF44-88B0-9B731CC8A140}" type="slidenum">
              <a:rPr lang="en-US" altLang="en-US"/>
              <a:pPr/>
              <a:t>17</a:t>
            </a:fld>
            <a:endParaRPr lang="en-US" altLang="en-US"/>
          </a:p>
        </p:txBody>
      </p:sp>
      <p:sp>
        <p:nvSpPr>
          <p:cNvPr id="806914" name="Rectangle 2">
            <a:extLst>
              <a:ext uri="{FF2B5EF4-FFF2-40B4-BE49-F238E27FC236}">
                <a16:creationId xmlns:a16="http://schemas.microsoft.com/office/drawing/2014/main" id="{D8977E8B-8E3F-A4AE-0B0C-49D8596309F0}"/>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6915" name="Rectangle 3">
            <a:extLst>
              <a:ext uri="{FF2B5EF4-FFF2-40B4-BE49-F238E27FC236}">
                <a16:creationId xmlns:a16="http://schemas.microsoft.com/office/drawing/2014/main" id="{8D38C5C5-8E6A-9A50-B6FB-2D62C9024232}"/>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06916" name="Group 4">
            <a:extLst>
              <a:ext uri="{FF2B5EF4-FFF2-40B4-BE49-F238E27FC236}">
                <a16:creationId xmlns:a16="http://schemas.microsoft.com/office/drawing/2014/main" id="{911E3E00-8B73-D52D-8121-A5E6E272DCBC}"/>
              </a:ext>
            </a:extLst>
          </p:cNvPr>
          <p:cNvGrpSpPr>
            <a:grpSpLocks/>
          </p:cNvGrpSpPr>
          <p:nvPr/>
        </p:nvGrpSpPr>
        <p:grpSpPr bwMode="auto">
          <a:xfrm>
            <a:off x="490538" y="773113"/>
            <a:ext cx="738187" cy="474662"/>
            <a:chOff x="309" y="487"/>
            <a:chExt cx="465" cy="299"/>
          </a:xfrm>
        </p:grpSpPr>
        <p:sp>
          <p:nvSpPr>
            <p:cNvPr id="806917" name="Rectangle 5">
              <a:extLst>
                <a:ext uri="{FF2B5EF4-FFF2-40B4-BE49-F238E27FC236}">
                  <a16:creationId xmlns:a16="http://schemas.microsoft.com/office/drawing/2014/main" id="{770D2018-ED3D-54FA-134D-2C0A90D7A9E6}"/>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6918" name="Rectangle 6">
              <a:extLst>
                <a:ext uri="{FF2B5EF4-FFF2-40B4-BE49-F238E27FC236}">
                  <a16:creationId xmlns:a16="http://schemas.microsoft.com/office/drawing/2014/main" id="{1DE48A55-FAD2-8301-CA3F-B30EA27FB60D}"/>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06919" name="Rectangle 7">
            <a:extLst>
              <a:ext uri="{FF2B5EF4-FFF2-40B4-BE49-F238E27FC236}">
                <a16:creationId xmlns:a16="http://schemas.microsoft.com/office/drawing/2014/main" id="{53E3B507-17B8-DD15-C9C2-290C765DCCF9}"/>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6920" name="Rectangle 8">
            <a:extLst>
              <a:ext uri="{FF2B5EF4-FFF2-40B4-BE49-F238E27FC236}">
                <a16:creationId xmlns:a16="http://schemas.microsoft.com/office/drawing/2014/main" id="{83F643F9-89B4-0920-5C58-4CFE14CCF33A}"/>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6921" name="Rectangle 9">
            <a:extLst>
              <a:ext uri="{FF2B5EF4-FFF2-40B4-BE49-F238E27FC236}">
                <a16:creationId xmlns:a16="http://schemas.microsoft.com/office/drawing/2014/main" id="{004AF302-F458-05FF-0921-C54246ACE4FB}"/>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6922" name="Rectangle 10">
            <a:extLst>
              <a:ext uri="{FF2B5EF4-FFF2-40B4-BE49-F238E27FC236}">
                <a16:creationId xmlns:a16="http://schemas.microsoft.com/office/drawing/2014/main" id="{49BA25A1-1403-7A7E-298B-142170145573}"/>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6923" name="Rectangle 11">
            <a:extLst>
              <a:ext uri="{FF2B5EF4-FFF2-40B4-BE49-F238E27FC236}">
                <a16:creationId xmlns:a16="http://schemas.microsoft.com/office/drawing/2014/main" id="{2A04F519-4D0F-E1D0-A5E8-E90FB9B5016B}"/>
              </a:ext>
            </a:extLst>
          </p:cNvPr>
          <p:cNvSpPr>
            <a:spLocks noChangeArrowheads="1"/>
          </p:cNvSpPr>
          <p:nvPr/>
        </p:nvSpPr>
        <p:spPr bwMode="auto">
          <a:xfrm>
            <a:off x="228600" y="14478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The power we use at home has a frequency of </a:t>
            </a:r>
            <a:r>
              <a:rPr lang="en-US" altLang="en-US" baseline="0">
                <a:solidFill>
                  <a:schemeClr val="hlink"/>
                </a:solidFill>
              </a:rPr>
              <a:t>60 Hz</a:t>
            </a:r>
            <a:r>
              <a:rPr lang="en-US" altLang="en-US" baseline="0"/>
              <a:t>. The period of this sine wave can be determined as follows:</a:t>
            </a:r>
          </a:p>
        </p:txBody>
      </p:sp>
      <p:sp>
        <p:nvSpPr>
          <p:cNvPr id="806924" name="Text Box 12">
            <a:extLst>
              <a:ext uri="{FF2B5EF4-FFF2-40B4-BE49-F238E27FC236}">
                <a16:creationId xmlns:a16="http://schemas.microsoft.com/office/drawing/2014/main" id="{6F65CF55-FDDD-0F31-91FB-6AD44ED83D9A}"/>
              </a:ext>
            </a:extLst>
          </p:cNvPr>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3.3</a:t>
            </a:r>
          </a:p>
        </p:txBody>
      </p:sp>
      <p:pic>
        <p:nvPicPr>
          <p:cNvPr id="806926" name="Picture 14">
            <a:extLst>
              <a:ext uri="{FF2B5EF4-FFF2-40B4-BE49-F238E27FC236}">
                <a16:creationId xmlns:a16="http://schemas.microsoft.com/office/drawing/2014/main" id="{E85A9BF3-7FAF-3D1E-46D5-35EF92C06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113" y="3073400"/>
            <a:ext cx="6327775" cy="711200"/>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DBA0FF-F735-9CC6-8DB7-FF8F37990F43}"/>
              </a:ext>
            </a:extLst>
          </p:cNvPr>
          <p:cNvSpPr>
            <a:spLocks noGrp="1"/>
          </p:cNvSpPr>
          <p:nvPr>
            <p:ph type="sldNum" sz="quarter" idx="10"/>
          </p:nvPr>
        </p:nvSpPr>
        <p:spPr/>
        <p:txBody>
          <a:bodyPr/>
          <a:lstStyle/>
          <a:p>
            <a:r>
              <a:rPr lang="en-US" altLang="en-US"/>
              <a:t>3.</a:t>
            </a:r>
            <a:fld id="{5756B27B-790B-A043-B8C0-AD1E1CEF34C2}" type="slidenum">
              <a:rPr lang="en-US" altLang="en-US"/>
              <a:pPr/>
              <a:t>18</a:t>
            </a:fld>
            <a:endParaRPr lang="en-US" altLang="en-US"/>
          </a:p>
        </p:txBody>
      </p:sp>
      <p:sp>
        <p:nvSpPr>
          <p:cNvPr id="807938" name="Rectangle 2">
            <a:extLst>
              <a:ext uri="{FF2B5EF4-FFF2-40B4-BE49-F238E27FC236}">
                <a16:creationId xmlns:a16="http://schemas.microsoft.com/office/drawing/2014/main" id="{11E2F38F-3F83-09B7-4D67-AF8657E337EB}"/>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7939" name="Rectangle 3">
            <a:extLst>
              <a:ext uri="{FF2B5EF4-FFF2-40B4-BE49-F238E27FC236}">
                <a16:creationId xmlns:a16="http://schemas.microsoft.com/office/drawing/2014/main" id="{41A3C245-4750-505C-F112-A75794F3056D}"/>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07940" name="Group 4">
            <a:extLst>
              <a:ext uri="{FF2B5EF4-FFF2-40B4-BE49-F238E27FC236}">
                <a16:creationId xmlns:a16="http://schemas.microsoft.com/office/drawing/2014/main" id="{E6A034AB-1F15-7833-BA5A-0511515F07A9}"/>
              </a:ext>
            </a:extLst>
          </p:cNvPr>
          <p:cNvGrpSpPr>
            <a:grpSpLocks/>
          </p:cNvGrpSpPr>
          <p:nvPr/>
        </p:nvGrpSpPr>
        <p:grpSpPr bwMode="auto">
          <a:xfrm>
            <a:off x="490538" y="773113"/>
            <a:ext cx="738187" cy="474662"/>
            <a:chOff x="309" y="487"/>
            <a:chExt cx="465" cy="299"/>
          </a:xfrm>
        </p:grpSpPr>
        <p:sp>
          <p:nvSpPr>
            <p:cNvPr id="807941" name="Rectangle 5">
              <a:extLst>
                <a:ext uri="{FF2B5EF4-FFF2-40B4-BE49-F238E27FC236}">
                  <a16:creationId xmlns:a16="http://schemas.microsoft.com/office/drawing/2014/main" id="{2A794ABB-F147-AB43-6FA2-2B5407368AC1}"/>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7942" name="Rectangle 6">
              <a:extLst>
                <a:ext uri="{FF2B5EF4-FFF2-40B4-BE49-F238E27FC236}">
                  <a16:creationId xmlns:a16="http://schemas.microsoft.com/office/drawing/2014/main" id="{852E2455-2997-0AF4-6025-E5174E37964B}"/>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07943" name="Rectangle 7">
            <a:extLst>
              <a:ext uri="{FF2B5EF4-FFF2-40B4-BE49-F238E27FC236}">
                <a16:creationId xmlns:a16="http://schemas.microsoft.com/office/drawing/2014/main" id="{CC9B21E3-035A-C6EE-0B17-C6D5CD39BA1B}"/>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7944" name="Rectangle 8">
            <a:extLst>
              <a:ext uri="{FF2B5EF4-FFF2-40B4-BE49-F238E27FC236}">
                <a16:creationId xmlns:a16="http://schemas.microsoft.com/office/drawing/2014/main" id="{43333E1C-2F25-671F-E802-841CD4197855}"/>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7945" name="Rectangle 9">
            <a:extLst>
              <a:ext uri="{FF2B5EF4-FFF2-40B4-BE49-F238E27FC236}">
                <a16:creationId xmlns:a16="http://schemas.microsoft.com/office/drawing/2014/main" id="{4E941448-0825-AB6F-A242-9B19D4C296E6}"/>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7946" name="Rectangle 10">
            <a:extLst>
              <a:ext uri="{FF2B5EF4-FFF2-40B4-BE49-F238E27FC236}">
                <a16:creationId xmlns:a16="http://schemas.microsoft.com/office/drawing/2014/main" id="{0E06F9DA-736A-4064-D0AC-7FC03B853359}"/>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7947" name="Rectangle 11">
            <a:extLst>
              <a:ext uri="{FF2B5EF4-FFF2-40B4-BE49-F238E27FC236}">
                <a16:creationId xmlns:a16="http://schemas.microsoft.com/office/drawing/2014/main" id="{B308252B-515D-612F-D4B5-385EF71EAFD0}"/>
              </a:ext>
            </a:extLst>
          </p:cNvPr>
          <p:cNvSpPr>
            <a:spLocks noChangeArrowheads="1"/>
          </p:cNvSpPr>
          <p:nvPr/>
        </p:nvSpPr>
        <p:spPr bwMode="auto">
          <a:xfrm>
            <a:off x="228600" y="1447800"/>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Express a period of 100 ms in microseconds.</a:t>
            </a:r>
          </a:p>
        </p:txBody>
      </p:sp>
      <p:sp>
        <p:nvSpPr>
          <p:cNvPr id="807948" name="Text Box 12">
            <a:extLst>
              <a:ext uri="{FF2B5EF4-FFF2-40B4-BE49-F238E27FC236}">
                <a16:creationId xmlns:a16="http://schemas.microsoft.com/office/drawing/2014/main" id="{4168D64C-4D0D-13AD-1E9E-E3CB0B19A9FC}"/>
              </a:ext>
            </a:extLst>
          </p:cNvPr>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a:t>
            </a:r>
          </a:p>
        </p:txBody>
      </p:sp>
      <p:sp>
        <p:nvSpPr>
          <p:cNvPr id="807951" name="Rectangle 15">
            <a:extLst>
              <a:ext uri="{FF2B5EF4-FFF2-40B4-BE49-F238E27FC236}">
                <a16:creationId xmlns:a16="http://schemas.microsoft.com/office/drawing/2014/main" id="{F48ACA8D-2EB9-1A4C-2F13-DE88CBD6C092}"/>
              </a:ext>
            </a:extLst>
          </p:cNvPr>
          <p:cNvSpPr>
            <a:spLocks noChangeArrowheads="1"/>
          </p:cNvSpPr>
          <p:nvPr/>
        </p:nvSpPr>
        <p:spPr bwMode="auto">
          <a:xfrm>
            <a:off x="152400" y="23622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solidFill>
                  <a:schemeClr val="hlink"/>
                </a:solidFill>
              </a:rPr>
              <a:t>Solution</a:t>
            </a:r>
          </a:p>
          <a:p>
            <a:pPr algn="just"/>
            <a:r>
              <a:rPr lang="en-US" altLang="en-US" baseline="0"/>
              <a:t>From Table 3.1 we find the equivalents of 1 ms (1 ms is 10</a:t>
            </a:r>
            <a:r>
              <a:rPr lang="en-US" altLang="en-US" baseline="30000"/>
              <a:t>−3</a:t>
            </a:r>
            <a:r>
              <a:rPr lang="en-US" altLang="en-US" baseline="0"/>
              <a:t> s) and 1 s (1 s is 10</a:t>
            </a:r>
            <a:r>
              <a:rPr lang="en-US" altLang="en-US" baseline="30000"/>
              <a:t>6</a:t>
            </a:r>
            <a:r>
              <a:rPr lang="en-US" altLang="en-US" baseline="0"/>
              <a:t> μs). We make the following substitutions:.</a:t>
            </a:r>
          </a:p>
        </p:txBody>
      </p:sp>
      <p:pic>
        <p:nvPicPr>
          <p:cNvPr id="807953" name="Picture 17">
            <a:extLst>
              <a:ext uri="{FF2B5EF4-FFF2-40B4-BE49-F238E27FC236}">
                <a16:creationId xmlns:a16="http://schemas.microsoft.com/office/drawing/2014/main" id="{A42239F9-1360-F19A-02A4-91CD7E490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4400550"/>
            <a:ext cx="8486775" cy="476250"/>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B013C2-43E7-EA31-C340-9D2C4BF3D30B}"/>
              </a:ext>
            </a:extLst>
          </p:cNvPr>
          <p:cNvSpPr>
            <a:spLocks noGrp="1"/>
          </p:cNvSpPr>
          <p:nvPr>
            <p:ph type="sldNum" sz="quarter" idx="10"/>
          </p:nvPr>
        </p:nvSpPr>
        <p:spPr/>
        <p:txBody>
          <a:bodyPr/>
          <a:lstStyle/>
          <a:p>
            <a:r>
              <a:rPr lang="en-US" altLang="en-US"/>
              <a:t>3.</a:t>
            </a:r>
            <a:fld id="{5AEC8754-EFFF-3548-8127-7DC81AC08734}" type="slidenum">
              <a:rPr lang="en-US" altLang="en-US"/>
              <a:pPr/>
              <a:t>19</a:t>
            </a:fld>
            <a:endParaRPr lang="en-US" altLang="en-US"/>
          </a:p>
        </p:txBody>
      </p:sp>
      <p:sp>
        <p:nvSpPr>
          <p:cNvPr id="808962" name="Rectangle 2">
            <a:extLst>
              <a:ext uri="{FF2B5EF4-FFF2-40B4-BE49-F238E27FC236}">
                <a16:creationId xmlns:a16="http://schemas.microsoft.com/office/drawing/2014/main" id="{59E214D9-C9AC-558D-2613-06E223508C14}"/>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8963" name="Rectangle 3">
            <a:extLst>
              <a:ext uri="{FF2B5EF4-FFF2-40B4-BE49-F238E27FC236}">
                <a16:creationId xmlns:a16="http://schemas.microsoft.com/office/drawing/2014/main" id="{627E8856-4C79-5A92-902A-0D5C8A9678EB}"/>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08964" name="Group 4">
            <a:extLst>
              <a:ext uri="{FF2B5EF4-FFF2-40B4-BE49-F238E27FC236}">
                <a16:creationId xmlns:a16="http://schemas.microsoft.com/office/drawing/2014/main" id="{2EECB764-AA41-2CD0-05A6-7028E5D374CF}"/>
              </a:ext>
            </a:extLst>
          </p:cNvPr>
          <p:cNvGrpSpPr>
            <a:grpSpLocks/>
          </p:cNvGrpSpPr>
          <p:nvPr/>
        </p:nvGrpSpPr>
        <p:grpSpPr bwMode="auto">
          <a:xfrm>
            <a:off x="490538" y="773113"/>
            <a:ext cx="738187" cy="474662"/>
            <a:chOff x="309" y="487"/>
            <a:chExt cx="465" cy="299"/>
          </a:xfrm>
        </p:grpSpPr>
        <p:sp>
          <p:nvSpPr>
            <p:cNvPr id="808965" name="Rectangle 5">
              <a:extLst>
                <a:ext uri="{FF2B5EF4-FFF2-40B4-BE49-F238E27FC236}">
                  <a16:creationId xmlns:a16="http://schemas.microsoft.com/office/drawing/2014/main" id="{1C611A85-27DE-C123-0071-FFB9FE52073C}"/>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8966" name="Rectangle 6">
              <a:extLst>
                <a:ext uri="{FF2B5EF4-FFF2-40B4-BE49-F238E27FC236}">
                  <a16:creationId xmlns:a16="http://schemas.microsoft.com/office/drawing/2014/main" id="{14D25D38-B4FC-B5E8-7541-0622701330E1}"/>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08967" name="Rectangle 7">
            <a:extLst>
              <a:ext uri="{FF2B5EF4-FFF2-40B4-BE49-F238E27FC236}">
                <a16:creationId xmlns:a16="http://schemas.microsoft.com/office/drawing/2014/main" id="{177AB58C-F9E3-E88B-89B9-98C259F6C532}"/>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8968" name="Rectangle 8">
            <a:extLst>
              <a:ext uri="{FF2B5EF4-FFF2-40B4-BE49-F238E27FC236}">
                <a16:creationId xmlns:a16="http://schemas.microsoft.com/office/drawing/2014/main" id="{BAB03397-4F82-81B6-8671-DFF20A39A518}"/>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8969" name="Rectangle 9">
            <a:extLst>
              <a:ext uri="{FF2B5EF4-FFF2-40B4-BE49-F238E27FC236}">
                <a16:creationId xmlns:a16="http://schemas.microsoft.com/office/drawing/2014/main" id="{B774CBC3-4750-E7A7-1221-EFA690BF8267}"/>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8970" name="Rectangle 10">
            <a:extLst>
              <a:ext uri="{FF2B5EF4-FFF2-40B4-BE49-F238E27FC236}">
                <a16:creationId xmlns:a16="http://schemas.microsoft.com/office/drawing/2014/main" id="{03C2163E-5BD5-41B4-7D58-E3F8BA149B77}"/>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971" name="Rectangle 11">
            <a:extLst>
              <a:ext uri="{FF2B5EF4-FFF2-40B4-BE49-F238E27FC236}">
                <a16:creationId xmlns:a16="http://schemas.microsoft.com/office/drawing/2014/main" id="{63AEA8FD-6977-C69B-BD29-C9795DFF8714}"/>
              </a:ext>
            </a:extLst>
          </p:cNvPr>
          <p:cNvSpPr>
            <a:spLocks noChangeArrowheads="1"/>
          </p:cNvSpPr>
          <p:nvPr/>
        </p:nvSpPr>
        <p:spPr bwMode="auto">
          <a:xfrm>
            <a:off x="228600" y="1447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The period of a signal is 100 ms. What is its frequency in kilohertz?</a:t>
            </a:r>
          </a:p>
        </p:txBody>
      </p:sp>
      <p:sp>
        <p:nvSpPr>
          <p:cNvPr id="808972" name="Text Box 12">
            <a:extLst>
              <a:ext uri="{FF2B5EF4-FFF2-40B4-BE49-F238E27FC236}">
                <a16:creationId xmlns:a16="http://schemas.microsoft.com/office/drawing/2014/main" id="{54CB3F0C-A9E8-8AE4-C944-6334953EACC3}"/>
              </a:ext>
            </a:extLst>
          </p:cNvPr>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3.5</a:t>
            </a:r>
          </a:p>
        </p:txBody>
      </p:sp>
      <p:sp>
        <p:nvSpPr>
          <p:cNvPr id="808975" name="Rectangle 15">
            <a:extLst>
              <a:ext uri="{FF2B5EF4-FFF2-40B4-BE49-F238E27FC236}">
                <a16:creationId xmlns:a16="http://schemas.microsoft.com/office/drawing/2014/main" id="{3AF1933F-FB7E-AF44-1AD3-14FC851FE347}"/>
              </a:ext>
            </a:extLst>
          </p:cNvPr>
          <p:cNvSpPr>
            <a:spLocks noChangeArrowheads="1"/>
          </p:cNvSpPr>
          <p:nvPr/>
        </p:nvSpPr>
        <p:spPr bwMode="auto">
          <a:xfrm>
            <a:off x="304800" y="26670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solidFill>
                  <a:schemeClr val="hlink"/>
                </a:solidFill>
              </a:rPr>
              <a:t>Solution</a:t>
            </a:r>
          </a:p>
          <a:p>
            <a:pPr algn="just"/>
            <a:r>
              <a:rPr lang="en-US" altLang="en-US" baseline="0"/>
              <a:t>First we change 100 ms to seconds, and then we calculate the frequency from the period (1 Hz = 10</a:t>
            </a:r>
            <a:r>
              <a:rPr lang="en-US" altLang="en-US" baseline="30000"/>
              <a:t>−3</a:t>
            </a:r>
            <a:r>
              <a:rPr lang="en-US" altLang="en-US" baseline="0"/>
              <a:t> kHz).</a:t>
            </a:r>
          </a:p>
        </p:txBody>
      </p:sp>
      <p:pic>
        <p:nvPicPr>
          <p:cNvPr id="808976" name="Picture 16">
            <a:extLst>
              <a:ext uri="{FF2B5EF4-FFF2-40B4-BE49-F238E27FC236}">
                <a16:creationId xmlns:a16="http://schemas.microsoft.com/office/drawing/2014/main" id="{3F9C6DDD-D6AD-DC84-3F66-D050350141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5575" y="4778375"/>
            <a:ext cx="6291263" cy="1241425"/>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CE9CB7-2957-D417-0726-75BC24B0DED3}"/>
              </a:ext>
            </a:extLst>
          </p:cNvPr>
          <p:cNvSpPr>
            <a:spLocks noGrp="1"/>
          </p:cNvSpPr>
          <p:nvPr>
            <p:ph type="sldNum" sz="quarter" idx="10"/>
          </p:nvPr>
        </p:nvSpPr>
        <p:spPr/>
        <p:txBody>
          <a:bodyPr/>
          <a:lstStyle/>
          <a:p>
            <a:r>
              <a:rPr lang="en-US" altLang="en-US"/>
              <a:t>3.</a:t>
            </a:r>
            <a:fld id="{57932BB5-1717-B14F-A041-9DE7127AD722}" type="slidenum">
              <a:rPr lang="en-US" altLang="en-US"/>
              <a:pPr/>
              <a:t>2</a:t>
            </a:fld>
            <a:endParaRPr lang="en-US" altLang="en-US"/>
          </a:p>
        </p:txBody>
      </p:sp>
      <p:sp>
        <p:nvSpPr>
          <p:cNvPr id="714754" name="Rectangle 2">
            <a:extLst>
              <a:ext uri="{FF2B5EF4-FFF2-40B4-BE49-F238E27FC236}">
                <a16:creationId xmlns:a16="http://schemas.microsoft.com/office/drawing/2014/main" id="{07F132C5-7E32-82D3-8E2D-8C7C6955F39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4755" name="Rectangle 3">
            <a:extLst>
              <a:ext uri="{FF2B5EF4-FFF2-40B4-BE49-F238E27FC236}">
                <a16:creationId xmlns:a16="http://schemas.microsoft.com/office/drawing/2014/main" id="{026EF138-3359-5F4F-D59C-8930AA610FB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4756" name="Rectangle 4">
            <a:extLst>
              <a:ext uri="{FF2B5EF4-FFF2-40B4-BE49-F238E27FC236}">
                <a16:creationId xmlns:a16="http://schemas.microsoft.com/office/drawing/2014/main" id="{88F0A77F-AD12-6296-7739-A9A52061B14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4757" name="Rectangle 5">
            <a:extLst>
              <a:ext uri="{FF2B5EF4-FFF2-40B4-BE49-F238E27FC236}">
                <a16:creationId xmlns:a16="http://schemas.microsoft.com/office/drawing/2014/main" id="{16B75A4A-271E-97D3-398E-135DAC31CEB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4758" name="Rectangle 6">
            <a:extLst>
              <a:ext uri="{FF2B5EF4-FFF2-40B4-BE49-F238E27FC236}">
                <a16:creationId xmlns:a16="http://schemas.microsoft.com/office/drawing/2014/main" id="{5252FB33-2D32-DEB4-5803-1F65E91BEBE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4759" name="Rectangle 7">
            <a:extLst>
              <a:ext uri="{FF2B5EF4-FFF2-40B4-BE49-F238E27FC236}">
                <a16:creationId xmlns:a16="http://schemas.microsoft.com/office/drawing/2014/main" id="{FD3F0A8E-6939-D8FC-ADB3-0B1D93A491A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4760" name="Rectangle 8">
            <a:extLst>
              <a:ext uri="{FF2B5EF4-FFF2-40B4-BE49-F238E27FC236}">
                <a16:creationId xmlns:a16="http://schemas.microsoft.com/office/drawing/2014/main" id="{E699A118-EF0C-4F16-C302-1F3CE92900A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4761" name="Line 9">
            <a:extLst>
              <a:ext uri="{FF2B5EF4-FFF2-40B4-BE49-F238E27FC236}">
                <a16:creationId xmlns:a16="http://schemas.microsoft.com/office/drawing/2014/main" id="{43FA45D1-42BE-A144-5A17-59A0C34318C2}"/>
              </a:ext>
            </a:extLst>
          </p:cNvPr>
          <p:cNvSpPr>
            <a:spLocks noChangeShapeType="1"/>
          </p:cNvSpPr>
          <p:nvPr/>
        </p:nvSpPr>
        <p:spPr bwMode="auto">
          <a:xfrm>
            <a:off x="457200" y="3048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4762" name="Line 10">
            <a:extLst>
              <a:ext uri="{FF2B5EF4-FFF2-40B4-BE49-F238E27FC236}">
                <a16:creationId xmlns:a16="http://schemas.microsoft.com/office/drawing/2014/main" id="{C59F5740-4368-24F8-14BB-D5E113BFD7BE}"/>
              </a:ext>
            </a:extLst>
          </p:cNvPr>
          <p:cNvSpPr>
            <a:spLocks noChangeShapeType="1"/>
          </p:cNvSpPr>
          <p:nvPr/>
        </p:nvSpPr>
        <p:spPr bwMode="auto">
          <a:xfrm>
            <a:off x="458788" y="4267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4763" name="Rectangle 11">
            <a:extLst>
              <a:ext uri="{FF2B5EF4-FFF2-40B4-BE49-F238E27FC236}">
                <a16:creationId xmlns:a16="http://schemas.microsoft.com/office/drawing/2014/main" id="{A94C9F32-6659-C6B0-0114-E9120CE68763}"/>
              </a:ext>
            </a:extLst>
          </p:cNvPr>
          <p:cNvSpPr>
            <a:spLocks noChangeArrowheads="1"/>
          </p:cNvSpPr>
          <p:nvPr/>
        </p:nvSpPr>
        <p:spPr bwMode="auto">
          <a:xfrm>
            <a:off x="495300" y="3124200"/>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To be transmitted, data must be transformed to electromagnetic signals.</a:t>
            </a:r>
          </a:p>
        </p:txBody>
      </p:sp>
      <p:grpSp>
        <p:nvGrpSpPr>
          <p:cNvPr id="714764" name="Group 12">
            <a:extLst>
              <a:ext uri="{FF2B5EF4-FFF2-40B4-BE49-F238E27FC236}">
                <a16:creationId xmlns:a16="http://schemas.microsoft.com/office/drawing/2014/main" id="{AD40B6FB-45D1-1F33-52DB-B91B46B02313}"/>
              </a:ext>
            </a:extLst>
          </p:cNvPr>
          <p:cNvGrpSpPr>
            <a:grpSpLocks/>
          </p:cNvGrpSpPr>
          <p:nvPr/>
        </p:nvGrpSpPr>
        <p:grpSpPr bwMode="auto">
          <a:xfrm>
            <a:off x="457200" y="2362200"/>
            <a:ext cx="1143000" cy="566738"/>
            <a:chOff x="1200" y="1248"/>
            <a:chExt cx="720" cy="357"/>
          </a:xfrm>
        </p:grpSpPr>
        <p:pic>
          <p:nvPicPr>
            <p:cNvPr id="714765" name="Picture 13">
              <a:extLst>
                <a:ext uri="{FF2B5EF4-FFF2-40B4-BE49-F238E27FC236}">
                  <a16:creationId xmlns:a16="http://schemas.microsoft.com/office/drawing/2014/main" id="{CF0FF539-3BA8-4797-8878-6EC8357DA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4766" name="Text Box 14">
              <a:extLst>
                <a:ext uri="{FF2B5EF4-FFF2-40B4-BE49-F238E27FC236}">
                  <a16:creationId xmlns:a16="http://schemas.microsoft.com/office/drawing/2014/main" id="{F9E45A44-E4E4-59D9-8C49-B8273A3C678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34F94F-51F4-BF4C-DB08-059F522A478A}"/>
              </a:ext>
            </a:extLst>
          </p:cNvPr>
          <p:cNvSpPr>
            <a:spLocks noGrp="1"/>
          </p:cNvSpPr>
          <p:nvPr>
            <p:ph type="sldNum" sz="quarter" idx="10"/>
          </p:nvPr>
        </p:nvSpPr>
        <p:spPr/>
        <p:txBody>
          <a:bodyPr/>
          <a:lstStyle/>
          <a:p>
            <a:r>
              <a:rPr lang="en-US" altLang="en-US"/>
              <a:t>3.</a:t>
            </a:r>
            <a:fld id="{06122C2D-B42A-1C42-B410-F40E8AB8D29B}" type="slidenum">
              <a:rPr lang="en-US" altLang="en-US"/>
              <a:pPr/>
              <a:t>20</a:t>
            </a:fld>
            <a:endParaRPr lang="en-US" altLang="en-US"/>
          </a:p>
        </p:txBody>
      </p:sp>
      <p:sp>
        <p:nvSpPr>
          <p:cNvPr id="720898" name="Rectangle 2">
            <a:extLst>
              <a:ext uri="{FF2B5EF4-FFF2-40B4-BE49-F238E27FC236}">
                <a16:creationId xmlns:a16="http://schemas.microsoft.com/office/drawing/2014/main" id="{C23422CE-535C-7450-B259-7C0B26AE514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0899" name="Rectangle 3">
            <a:extLst>
              <a:ext uri="{FF2B5EF4-FFF2-40B4-BE49-F238E27FC236}">
                <a16:creationId xmlns:a16="http://schemas.microsoft.com/office/drawing/2014/main" id="{144224EB-790E-744D-8B77-6F0C190C63A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0900" name="Rectangle 4">
            <a:extLst>
              <a:ext uri="{FF2B5EF4-FFF2-40B4-BE49-F238E27FC236}">
                <a16:creationId xmlns:a16="http://schemas.microsoft.com/office/drawing/2014/main" id="{02974C70-4643-09DB-207A-F54046F8AE5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0901" name="Rectangle 5">
            <a:extLst>
              <a:ext uri="{FF2B5EF4-FFF2-40B4-BE49-F238E27FC236}">
                <a16:creationId xmlns:a16="http://schemas.microsoft.com/office/drawing/2014/main" id="{A684806E-CE50-A39D-0FF6-7485D9CB21B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0902" name="Rectangle 6">
            <a:extLst>
              <a:ext uri="{FF2B5EF4-FFF2-40B4-BE49-F238E27FC236}">
                <a16:creationId xmlns:a16="http://schemas.microsoft.com/office/drawing/2014/main" id="{0D83A144-1801-B895-9CEB-6CBDF32E983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0903" name="Rectangle 7">
            <a:extLst>
              <a:ext uri="{FF2B5EF4-FFF2-40B4-BE49-F238E27FC236}">
                <a16:creationId xmlns:a16="http://schemas.microsoft.com/office/drawing/2014/main" id="{667A76E1-42BF-0E77-EF2D-231E28F566D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0904" name="Rectangle 8">
            <a:extLst>
              <a:ext uri="{FF2B5EF4-FFF2-40B4-BE49-F238E27FC236}">
                <a16:creationId xmlns:a16="http://schemas.microsoft.com/office/drawing/2014/main" id="{5125DA76-B2EF-602E-37C8-95949B12A1C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0905" name="Line 9">
            <a:extLst>
              <a:ext uri="{FF2B5EF4-FFF2-40B4-BE49-F238E27FC236}">
                <a16:creationId xmlns:a16="http://schemas.microsoft.com/office/drawing/2014/main" id="{859D0B44-1074-7968-EEE1-00C0060230CF}"/>
              </a:ext>
            </a:extLst>
          </p:cNvPr>
          <p:cNvSpPr>
            <a:spLocks noChangeShapeType="1"/>
          </p:cNvSpPr>
          <p:nvPr/>
        </p:nvSpPr>
        <p:spPr bwMode="auto">
          <a:xfrm>
            <a:off x="457200" y="1905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906" name="Line 10">
            <a:extLst>
              <a:ext uri="{FF2B5EF4-FFF2-40B4-BE49-F238E27FC236}">
                <a16:creationId xmlns:a16="http://schemas.microsoft.com/office/drawing/2014/main" id="{3737325A-19F8-112F-D541-2665A6D718C1}"/>
              </a:ext>
            </a:extLst>
          </p:cNvPr>
          <p:cNvSpPr>
            <a:spLocks noChangeShapeType="1"/>
          </p:cNvSpPr>
          <p:nvPr/>
        </p:nvSpPr>
        <p:spPr bwMode="auto">
          <a:xfrm>
            <a:off x="458788" y="6096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0907" name="Rectangle 11">
            <a:extLst>
              <a:ext uri="{FF2B5EF4-FFF2-40B4-BE49-F238E27FC236}">
                <a16:creationId xmlns:a16="http://schemas.microsoft.com/office/drawing/2014/main" id="{56C634CE-1EAE-7378-4914-EFF06655F3EA}"/>
              </a:ext>
            </a:extLst>
          </p:cNvPr>
          <p:cNvSpPr>
            <a:spLocks noChangeArrowheads="1"/>
          </p:cNvSpPr>
          <p:nvPr/>
        </p:nvSpPr>
        <p:spPr bwMode="auto">
          <a:xfrm>
            <a:off x="495300" y="1997075"/>
            <a:ext cx="8077200" cy="399097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Frequency is the rate of change with respect to time. </a:t>
            </a:r>
            <a:br>
              <a:rPr lang="en-US" altLang="en-US" sz="3200" i="0" baseline="0">
                <a:latin typeface="Arial" panose="020B0604020202020204" pitchFamily="34" charset="0"/>
              </a:rPr>
            </a:br>
            <a:br>
              <a:rPr lang="en-US" altLang="en-US" sz="3200" i="0" baseline="0">
                <a:latin typeface="Arial" panose="020B0604020202020204" pitchFamily="34" charset="0"/>
              </a:rPr>
            </a:br>
            <a:r>
              <a:rPr lang="en-US" altLang="en-US" sz="3200" i="0" baseline="0">
                <a:latin typeface="Arial" panose="020B0604020202020204" pitchFamily="34" charset="0"/>
              </a:rPr>
              <a:t>Change in a short span of time</a:t>
            </a:r>
          </a:p>
          <a:p>
            <a:pPr algn="ctr"/>
            <a:r>
              <a:rPr lang="en-US" altLang="en-US" sz="3200" i="0" baseline="0">
                <a:latin typeface="Arial" panose="020B0604020202020204" pitchFamily="34" charset="0"/>
              </a:rPr>
              <a:t>means high frequency.</a:t>
            </a:r>
            <a:br>
              <a:rPr lang="en-US" altLang="en-US" sz="3200" i="0" baseline="0">
                <a:latin typeface="Arial" panose="020B0604020202020204" pitchFamily="34" charset="0"/>
              </a:rPr>
            </a:br>
            <a:r>
              <a:rPr lang="en-US" altLang="en-US" sz="3200" i="0" baseline="0">
                <a:latin typeface="Arial" panose="020B0604020202020204" pitchFamily="34" charset="0"/>
              </a:rPr>
              <a:t> </a:t>
            </a:r>
            <a:br>
              <a:rPr lang="en-US" altLang="en-US" sz="3200" i="0" baseline="0">
                <a:latin typeface="Arial" panose="020B0604020202020204" pitchFamily="34" charset="0"/>
              </a:rPr>
            </a:br>
            <a:r>
              <a:rPr lang="en-US" altLang="en-US" sz="3200" i="0" baseline="0">
                <a:latin typeface="Arial" panose="020B0604020202020204" pitchFamily="34" charset="0"/>
              </a:rPr>
              <a:t>Change over a long span of </a:t>
            </a:r>
            <a:br>
              <a:rPr lang="en-US" altLang="en-US" sz="3200" i="0" baseline="0">
                <a:latin typeface="Arial" panose="020B0604020202020204" pitchFamily="34" charset="0"/>
              </a:rPr>
            </a:br>
            <a:r>
              <a:rPr lang="en-US" altLang="en-US" sz="3200" i="0" baseline="0">
                <a:latin typeface="Arial" panose="020B0604020202020204" pitchFamily="34" charset="0"/>
              </a:rPr>
              <a:t>time means low frequency.</a:t>
            </a:r>
          </a:p>
        </p:txBody>
      </p:sp>
      <p:grpSp>
        <p:nvGrpSpPr>
          <p:cNvPr id="720908" name="Group 12">
            <a:extLst>
              <a:ext uri="{FF2B5EF4-FFF2-40B4-BE49-F238E27FC236}">
                <a16:creationId xmlns:a16="http://schemas.microsoft.com/office/drawing/2014/main" id="{9A768169-1B90-6554-4C80-735E8837CE52}"/>
              </a:ext>
            </a:extLst>
          </p:cNvPr>
          <p:cNvGrpSpPr>
            <a:grpSpLocks/>
          </p:cNvGrpSpPr>
          <p:nvPr/>
        </p:nvGrpSpPr>
        <p:grpSpPr bwMode="auto">
          <a:xfrm>
            <a:off x="457200" y="1219200"/>
            <a:ext cx="1143000" cy="566738"/>
            <a:chOff x="1200" y="1248"/>
            <a:chExt cx="720" cy="357"/>
          </a:xfrm>
        </p:grpSpPr>
        <p:pic>
          <p:nvPicPr>
            <p:cNvPr id="720909" name="Picture 13">
              <a:extLst>
                <a:ext uri="{FF2B5EF4-FFF2-40B4-BE49-F238E27FC236}">
                  <a16:creationId xmlns:a16="http://schemas.microsoft.com/office/drawing/2014/main" id="{DC3365D1-3C73-B604-D1AA-C2FFB64CF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0910" name="Text Box 14">
              <a:extLst>
                <a:ext uri="{FF2B5EF4-FFF2-40B4-BE49-F238E27FC236}">
                  <a16:creationId xmlns:a16="http://schemas.microsoft.com/office/drawing/2014/main" id="{8851B4DB-DD5D-10CE-B388-6A8C3BB9E090}"/>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774247-66B4-841F-63FE-C4C4BA96D4D6}"/>
              </a:ext>
            </a:extLst>
          </p:cNvPr>
          <p:cNvSpPr>
            <a:spLocks noGrp="1"/>
          </p:cNvSpPr>
          <p:nvPr>
            <p:ph type="sldNum" sz="quarter" idx="10"/>
          </p:nvPr>
        </p:nvSpPr>
        <p:spPr/>
        <p:txBody>
          <a:bodyPr/>
          <a:lstStyle/>
          <a:p>
            <a:r>
              <a:rPr lang="en-US" altLang="en-US"/>
              <a:t>3.</a:t>
            </a:r>
            <a:fld id="{AC92DCD1-3DF5-C146-815B-46B4D5D9BFF9}" type="slidenum">
              <a:rPr lang="en-US" altLang="en-US"/>
              <a:pPr/>
              <a:t>21</a:t>
            </a:fld>
            <a:endParaRPr lang="en-US" altLang="en-US"/>
          </a:p>
        </p:txBody>
      </p:sp>
      <p:sp>
        <p:nvSpPr>
          <p:cNvPr id="721922" name="Rectangle 2">
            <a:extLst>
              <a:ext uri="{FF2B5EF4-FFF2-40B4-BE49-F238E27FC236}">
                <a16:creationId xmlns:a16="http://schemas.microsoft.com/office/drawing/2014/main" id="{E60D2EE1-C5F7-A7A5-C3C1-568036ADB6E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1923" name="Rectangle 3">
            <a:extLst>
              <a:ext uri="{FF2B5EF4-FFF2-40B4-BE49-F238E27FC236}">
                <a16:creationId xmlns:a16="http://schemas.microsoft.com/office/drawing/2014/main" id="{6BC66D0E-7EE9-6589-E30B-32DDD5D58E2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1924" name="Rectangle 4">
            <a:extLst>
              <a:ext uri="{FF2B5EF4-FFF2-40B4-BE49-F238E27FC236}">
                <a16:creationId xmlns:a16="http://schemas.microsoft.com/office/drawing/2014/main" id="{4901019F-7B79-CD3A-E921-2AE4ABC5813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1925" name="Rectangle 5">
            <a:extLst>
              <a:ext uri="{FF2B5EF4-FFF2-40B4-BE49-F238E27FC236}">
                <a16:creationId xmlns:a16="http://schemas.microsoft.com/office/drawing/2014/main" id="{1D4E648C-6AD0-98EE-3C4E-E3162182944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1926" name="Rectangle 6">
            <a:extLst>
              <a:ext uri="{FF2B5EF4-FFF2-40B4-BE49-F238E27FC236}">
                <a16:creationId xmlns:a16="http://schemas.microsoft.com/office/drawing/2014/main" id="{E2D286E4-74C0-6096-27B1-7C6BAD98E6F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1927" name="Rectangle 7">
            <a:extLst>
              <a:ext uri="{FF2B5EF4-FFF2-40B4-BE49-F238E27FC236}">
                <a16:creationId xmlns:a16="http://schemas.microsoft.com/office/drawing/2014/main" id="{761D8C0C-2342-7E1E-BDC1-39E1EFB7905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1928" name="Rectangle 8">
            <a:extLst>
              <a:ext uri="{FF2B5EF4-FFF2-40B4-BE49-F238E27FC236}">
                <a16:creationId xmlns:a16="http://schemas.microsoft.com/office/drawing/2014/main" id="{73A3B472-4E4A-3D48-4DA0-628CD7C1CAB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1929" name="Line 9">
            <a:extLst>
              <a:ext uri="{FF2B5EF4-FFF2-40B4-BE49-F238E27FC236}">
                <a16:creationId xmlns:a16="http://schemas.microsoft.com/office/drawing/2014/main" id="{9B15C446-1132-081A-B67D-CDA98CEC108F}"/>
              </a:ext>
            </a:extLst>
          </p:cNvPr>
          <p:cNvSpPr>
            <a:spLocks noChangeShapeType="1"/>
          </p:cNvSpPr>
          <p:nvPr/>
        </p:nvSpPr>
        <p:spPr bwMode="auto">
          <a:xfrm>
            <a:off x="457200" y="27003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1930" name="Line 10">
            <a:extLst>
              <a:ext uri="{FF2B5EF4-FFF2-40B4-BE49-F238E27FC236}">
                <a16:creationId xmlns:a16="http://schemas.microsoft.com/office/drawing/2014/main" id="{6A1F5EFF-7F79-09D3-2DE9-EBB680CFD55D}"/>
              </a:ext>
            </a:extLst>
          </p:cNvPr>
          <p:cNvSpPr>
            <a:spLocks noChangeShapeType="1"/>
          </p:cNvSpPr>
          <p:nvPr/>
        </p:nvSpPr>
        <p:spPr bwMode="auto">
          <a:xfrm>
            <a:off x="458788" y="49101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1931" name="Rectangle 11">
            <a:extLst>
              <a:ext uri="{FF2B5EF4-FFF2-40B4-BE49-F238E27FC236}">
                <a16:creationId xmlns:a16="http://schemas.microsoft.com/office/drawing/2014/main" id="{7A48A762-5046-5EDB-2029-C04B87859AD6}"/>
              </a:ext>
            </a:extLst>
          </p:cNvPr>
          <p:cNvSpPr>
            <a:spLocks noChangeArrowheads="1"/>
          </p:cNvSpPr>
          <p:nvPr/>
        </p:nvSpPr>
        <p:spPr bwMode="auto">
          <a:xfrm>
            <a:off x="495300" y="2792413"/>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If a signal does not change at all, its frequency is zero.</a:t>
            </a:r>
          </a:p>
          <a:p>
            <a:pPr algn="ctr"/>
            <a:r>
              <a:rPr lang="en-US" altLang="en-US" sz="3200" i="0" baseline="0">
                <a:latin typeface="Arial" panose="020B0604020202020204" pitchFamily="34" charset="0"/>
              </a:rPr>
              <a:t>If a signal changes instantaneously, its frequency is infinite.</a:t>
            </a:r>
          </a:p>
        </p:txBody>
      </p:sp>
      <p:grpSp>
        <p:nvGrpSpPr>
          <p:cNvPr id="721932" name="Group 12">
            <a:extLst>
              <a:ext uri="{FF2B5EF4-FFF2-40B4-BE49-F238E27FC236}">
                <a16:creationId xmlns:a16="http://schemas.microsoft.com/office/drawing/2014/main" id="{BE0D5F20-C4A6-6EB9-E504-A7567F5DB158}"/>
              </a:ext>
            </a:extLst>
          </p:cNvPr>
          <p:cNvGrpSpPr>
            <a:grpSpLocks/>
          </p:cNvGrpSpPr>
          <p:nvPr/>
        </p:nvGrpSpPr>
        <p:grpSpPr bwMode="auto">
          <a:xfrm>
            <a:off x="457200" y="2057400"/>
            <a:ext cx="1143000" cy="566738"/>
            <a:chOff x="1200" y="1248"/>
            <a:chExt cx="720" cy="357"/>
          </a:xfrm>
        </p:grpSpPr>
        <p:pic>
          <p:nvPicPr>
            <p:cNvPr id="721933" name="Picture 13">
              <a:extLst>
                <a:ext uri="{FF2B5EF4-FFF2-40B4-BE49-F238E27FC236}">
                  <a16:creationId xmlns:a16="http://schemas.microsoft.com/office/drawing/2014/main" id="{1B899F16-B182-0170-7AAA-2FD8FD01D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1934" name="Text Box 14">
              <a:extLst>
                <a:ext uri="{FF2B5EF4-FFF2-40B4-BE49-F238E27FC236}">
                  <a16:creationId xmlns:a16="http://schemas.microsoft.com/office/drawing/2014/main" id="{9E613124-44D1-ED0D-5AD5-C142F0932BA4}"/>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4E3FE4-F85F-E636-CC63-F2BF3873838F}"/>
              </a:ext>
            </a:extLst>
          </p:cNvPr>
          <p:cNvSpPr>
            <a:spLocks noGrp="1"/>
          </p:cNvSpPr>
          <p:nvPr>
            <p:ph type="sldNum" sz="quarter" idx="10"/>
          </p:nvPr>
        </p:nvSpPr>
        <p:spPr/>
        <p:txBody>
          <a:bodyPr/>
          <a:lstStyle/>
          <a:p>
            <a:r>
              <a:rPr lang="en-US" altLang="en-US"/>
              <a:t>3.</a:t>
            </a:r>
            <a:fld id="{77EF9DB1-6BB4-FB44-B9BB-5C7A237747AF}" type="slidenum">
              <a:rPr lang="en-US" altLang="en-US"/>
              <a:pPr/>
              <a:t>22</a:t>
            </a:fld>
            <a:endParaRPr lang="en-US" altLang="en-US"/>
          </a:p>
        </p:txBody>
      </p:sp>
      <p:sp>
        <p:nvSpPr>
          <p:cNvPr id="722946" name="Rectangle 2">
            <a:extLst>
              <a:ext uri="{FF2B5EF4-FFF2-40B4-BE49-F238E27FC236}">
                <a16:creationId xmlns:a16="http://schemas.microsoft.com/office/drawing/2014/main" id="{294731EC-C0EF-3F1C-B460-BAFA960898A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2947" name="Rectangle 3">
            <a:extLst>
              <a:ext uri="{FF2B5EF4-FFF2-40B4-BE49-F238E27FC236}">
                <a16:creationId xmlns:a16="http://schemas.microsoft.com/office/drawing/2014/main" id="{879F79D8-2A5B-EB0E-70F1-8D2F5AC0010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2948" name="Rectangle 4">
            <a:extLst>
              <a:ext uri="{FF2B5EF4-FFF2-40B4-BE49-F238E27FC236}">
                <a16:creationId xmlns:a16="http://schemas.microsoft.com/office/drawing/2014/main" id="{20B4480D-B02C-DBE0-C3D6-4187EF7FA78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2949" name="Rectangle 5">
            <a:extLst>
              <a:ext uri="{FF2B5EF4-FFF2-40B4-BE49-F238E27FC236}">
                <a16:creationId xmlns:a16="http://schemas.microsoft.com/office/drawing/2014/main" id="{896565CF-70CB-0181-2245-94FA28320C9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2950" name="Rectangle 6">
            <a:extLst>
              <a:ext uri="{FF2B5EF4-FFF2-40B4-BE49-F238E27FC236}">
                <a16:creationId xmlns:a16="http://schemas.microsoft.com/office/drawing/2014/main" id="{FD35DD40-1054-4A34-A1DF-2F92799D6A5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2951" name="Rectangle 7">
            <a:extLst>
              <a:ext uri="{FF2B5EF4-FFF2-40B4-BE49-F238E27FC236}">
                <a16:creationId xmlns:a16="http://schemas.microsoft.com/office/drawing/2014/main" id="{A91B752A-2A10-5438-8D9A-977C07E3C8A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2952" name="Rectangle 8">
            <a:extLst>
              <a:ext uri="{FF2B5EF4-FFF2-40B4-BE49-F238E27FC236}">
                <a16:creationId xmlns:a16="http://schemas.microsoft.com/office/drawing/2014/main" id="{80BCE5BF-B1E7-C0D6-D99F-7DF0D764A19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2953" name="Line 9">
            <a:extLst>
              <a:ext uri="{FF2B5EF4-FFF2-40B4-BE49-F238E27FC236}">
                <a16:creationId xmlns:a16="http://schemas.microsoft.com/office/drawing/2014/main" id="{71181B05-2616-544F-BB4E-AFC0B510E9CB}"/>
              </a:ext>
            </a:extLst>
          </p:cNvPr>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2954" name="Line 10">
            <a:extLst>
              <a:ext uri="{FF2B5EF4-FFF2-40B4-BE49-F238E27FC236}">
                <a16:creationId xmlns:a16="http://schemas.microsoft.com/office/drawing/2014/main" id="{6D41E34F-AD31-F3C5-E71F-20098F103C45}"/>
              </a:ext>
            </a:extLst>
          </p:cNvPr>
          <p:cNvSpPr>
            <a:spLocks noChangeShapeType="1"/>
          </p:cNvSpPr>
          <p:nvPr/>
        </p:nvSpPr>
        <p:spPr bwMode="auto">
          <a:xfrm>
            <a:off x="458788" y="4191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2955" name="Rectangle 11">
            <a:extLst>
              <a:ext uri="{FF2B5EF4-FFF2-40B4-BE49-F238E27FC236}">
                <a16:creationId xmlns:a16="http://schemas.microsoft.com/office/drawing/2014/main" id="{65302A10-9643-BC31-34AE-FEB8AE6CCCB8}"/>
              </a:ext>
            </a:extLst>
          </p:cNvPr>
          <p:cNvSpPr>
            <a:spLocks noChangeArrowheads="1"/>
          </p:cNvSpPr>
          <p:nvPr/>
        </p:nvSpPr>
        <p:spPr bwMode="auto">
          <a:xfrm>
            <a:off x="495300" y="30638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Phase describes the position of the waveform  relative to time 0.</a:t>
            </a:r>
          </a:p>
        </p:txBody>
      </p:sp>
      <p:grpSp>
        <p:nvGrpSpPr>
          <p:cNvPr id="722956" name="Group 12">
            <a:extLst>
              <a:ext uri="{FF2B5EF4-FFF2-40B4-BE49-F238E27FC236}">
                <a16:creationId xmlns:a16="http://schemas.microsoft.com/office/drawing/2014/main" id="{4DE768CE-029B-849C-9624-5B51DCFB3146}"/>
              </a:ext>
            </a:extLst>
          </p:cNvPr>
          <p:cNvGrpSpPr>
            <a:grpSpLocks/>
          </p:cNvGrpSpPr>
          <p:nvPr/>
        </p:nvGrpSpPr>
        <p:grpSpPr bwMode="auto">
          <a:xfrm>
            <a:off x="457200" y="2286000"/>
            <a:ext cx="1143000" cy="566738"/>
            <a:chOff x="1200" y="1248"/>
            <a:chExt cx="720" cy="357"/>
          </a:xfrm>
        </p:grpSpPr>
        <p:pic>
          <p:nvPicPr>
            <p:cNvPr id="722957" name="Picture 13">
              <a:extLst>
                <a:ext uri="{FF2B5EF4-FFF2-40B4-BE49-F238E27FC236}">
                  <a16:creationId xmlns:a16="http://schemas.microsoft.com/office/drawing/2014/main" id="{5F0CDE54-5DBE-604C-C21F-2272F4396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2958" name="Text Box 14">
              <a:extLst>
                <a:ext uri="{FF2B5EF4-FFF2-40B4-BE49-F238E27FC236}">
                  <a16:creationId xmlns:a16="http://schemas.microsoft.com/office/drawing/2014/main" id="{9F38EE75-1EF5-8F4C-9C0D-56DD1540BE0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6F5880-5B31-E721-2A3C-C014ECF7AA96}"/>
              </a:ext>
            </a:extLst>
          </p:cNvPr>
          <p:cNvSpPr>
            <a:spLocks noGrp="1"/>
          </p:cNvSpPr>
          <p:nvPr>
            <p:ph type="sldNum" sz="quarter" idx="10"/>
          </p:nvPr>
        </p:nvSpPr>
        <p:spPr/>
        <p:txBody>
          <a:bodyPr/>
          <a:lstStyle/>
          <a:p>
            <a:r>
              <a:rPr lang="en-US" altLang="en-US"/>
              <a:t>3.</a:t>
            </a:r>
            <a:fld id="{2FA2559C-23CA-A442-956F-29F551F832A7}" type="slidenum">
              <a:rPr lang="en-US" altLang="en-US"/>
              <a:pPr/>
              <a:t>23</a:t>
            </a:fld>
            <a:endParaRPr lang="en-US" altLang="en-US"/>
          </a:p>
        </p:txBody>
      </p:sp>
      <p:sp>
        <p:nvSpPr>
          <p:cNvPr id="681986" name="Line 2">
            <a:extLst>
              <a:ext uri="{FF2B5EF4-FFF2-40B4-BE49-F238E27FC236}">
                <a16:creationId xmlns:a16="http://schemas.microsoft.com/office/drawing/2014/main" id="{883D4CBE-49DC-EBFB-CA8E-3D5B151DCE27}"/>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1987" name="Line 3">
            <a:extLst>
              <a:ext uri="{FF2B5EF4-FFF2-40B4-BE49-F238E27FC236}">
                <a16:creationId xmlns:a16="http://schemas.microsoft.com/office/drawing/2014/main" id="{C7A0D3F7-7221-DA92-5B87-CF39BDBC6F43}"/>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1988" name="Text Box 4">
            <a:extLst>
              <a:ext uri="{FF2B5EF4-FFF2-40B4-BE49-F238E27FC236}">
                <a16:creationId xmlns:a16="http://schemas.microsoft.com/office/drawing/2014/main" id="{605381E7-83BD-45A6-7887-2FA43F0FA4B8}"/>
              </a:ext>
            </a:extLst>
          </p:cNvPr>
          <p:cNvSpPr txBox="1">
            <a:spLocks noChangeArrowheads="1"/>
          </p:cNvSpPr>
          <p:nvPr/>
        </p:nvSpPr>
        <p:spPr bwMode="auto">
          <a:xfrm>
            <a:off x="304800" y="152400"/>
            <a:ext cx="76803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3.5  </a:t>
            </a:r>
            <a:r>
              <a:rPr lang="en-US" altLang="en-US" sz="2000" baseline="0"/>
              <a:t>Three sine waves with the same amplitude and frequency,</a:t>
            </a:r>
            <a:br>
              <a:rPr lang="en-US" altLang="en-US" sz="2000" baseline="0"/>
            </a:br>
            <a:r>
              <a:rPr lang="en-US" altLang="en-US" sz="2000" baseline="0"/>
              <a:t>                        but different phases</a:t>
            </a:r>
          </a:p>
        </p:txBody>
      </p:sp>
      <p:sp>
        <p:nvSpPr>
          <p:cNvPr id="681989" name="Line 5">
            <a:extLst>
              <a:ext uri="{FF2B5EF4-FFF2-40B4-BE49-F238E27FC236}">
                <a16:creationId xmlns:a16="http://schemas.microsoft.com/office/drawing/2014/main" id="{04AE9A04-2BCA-F539-D6C6-F981AB3CE2E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81990" name="Picture 6">
            <a:extLst>
              <a:ext uri="{FF2B5EF4-FFF2-40B4-BE49-F238E27FC236}">
                <a16:creationId xmlns:a16="http://schemas.microsoft.com/office/drawing/2014/main" id="{9550A328-2B1D-C01A-03BA-406CF7DFB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143000"/>
            <a:ext cx="5110163"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7E647A-B651-767A-3D29-AABF45CF3B0A}"/>
              </a:ext>
            </a:extLst>
          </p:cNvPr>
          <p:cNvSpPr>
            <a:spLocks noGrp="1"/>
          </p:cNvSpPr>
          <p:nvPr>
            <p:ph type="sldNum" sz="quarter" idx="10"/>
          </p:nvPr>
        </p:nvSpPr>
        <p:spPr/>
        <p:txBody>
          <a:bodyPr/>
          <a:lstStyle/>
          <a:p>
            <a:r>
              <a:rPr lang="en-US" altLang="en-US"/>
              <a:t>3.</a:t>
            </a:r>
            <a:fld id="{36F03A24-5F93-3B42-A500-4490965A869C}" type="slidenum">
              <a:rPr lang="en-US" altLang="en-US"/>
              <a:pPr/>
              <a:t>24</a:t>
            </a:fld>
            <a:endParaRPr lang="en-US" altLang="en-US"/>
          </a:p>
        </p:txBody>
      </p:sp>
      <p:sp>
        <p:nvSpPr>
          <p:cNvPr id="809986" name="Rectangle 2">
            <a:extLst>
              <a:ext uri="{FF2B5EF4-FFF2-40B4-BE49-F238E27FC236}">
                <a16:creationId xmlns:a16="http://schemas.microsoft.com/office/drawing/2014/main" id="{9A61C4F2-37F9-CD32-7102-13C5C1F804E2}"/>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9987" name="Rectangle 3">
            <a:extLst>
              <a:ext uri="{FF2B5EF4-FFF2-40B4-BE49-F238E27FC236}">
                <a16:creationId xmlns:a16="http://schemas.microsoft.com/office/drawing/2014/main" id="{DC162A63-E912-E74A-6ADB-3235EE3F4E5F}"/>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09988" name="Group 4">
            <a:extLst>
              <a:ext uri="{FF2B5EF4-FFF2-40B4-BE49-F238E27FC236}">
                <a16:creationId xmlns:a16="http://schemas.microsoft.com/office/drawing/2014/main" id="{8D2EBD08-CC49-33DE-D1DB-84B9B5EA7E13}"/>
              </a:ext>
            </a:extLst>
          </p:cNvPr>
          <p:cNvGrpSpPr>
            <a:grpSpLocks/>
          </p:cNvGrpSpPr>
          <p:nvPr/>
        </p:nvGrpSpPr>
        <p:grpSpPr bwMode="auto">
          <a:xfrm>
            <a:off x="490538" y="773113"/>
            <a:ext cx="738187" cy="474662"/>
            <a:chOff x="309" y="487"/>
            <a:chExt cx="465" cy="299"/>
          </a:xfrm>
        </p:grpSpPr>
        <p:sp>
          <p:nvSpPr>
            <p:cNvPr id="809989" name="Rectangle 5">
              <a:extLst>
                <a:ext uri="{FF2B5EF4-FFF2-40B4-BE49-F238E27FC236}">
                  <a16:creationId xmlns:a16="http://schemas.microsoft.com/office/drawing/2014/main" id="{AB47193B-4042-42FF-C35A-F8472BF55CCB}"/>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9990" name="Rectangle 6">
              <a:extLst>
                <a:ext uri="{FF2B5EF4-FFF2-40B4-BE49-F238E27FC236}">
                  <a16:creationId xmlns:a16="http://schemas.microsoft.com/office/drawing/2014/main" id="{5B63D6FB-3D37-7CE3-404B-C6DDE6E6F8DC}"/>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09991" name="Rectangle 7">
            <a:extLst>
              <a:ext uri="{FF2B5EF4-FFF2-40B4-BE49-F238E27FC236}">
                <a16:creationId xmlns:a16="http://schemas.microsoft.com/office/drawing/2014/main" id="{60740685-BF71-DFD6-EAEB-A1D188721987}"/>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9992" name="Rectangle 8">
            <a:extLst>
              <a:ext uri="{FF2B5EF4-FFF2-40B4-BE49-F238E27FC236}">
                <a16:creationId xmlns:a16="http://schemas.microsoft.com/office/drawing/2014/main" id="{42A74F6E-71EE-0F92-FEE5-BE626FC347EA}"/>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9993" name="Rectangle 9">
            <a:extLst>
              <a:ext uri="{FF2B5EF4-FFF2-40B4-BE49-F238E27FC236}">
                <a16:creationId xmlns:a16="http://schemas.microsoft.com/office/drawing/2014/main" id="{6D8F3BB9-4DC7-E711-4E5E-A461AC6C1F94}"/>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09994" name="Rectangle 10">
            <a:extLst>
              <a:ext uri="{FF2B5EF4-FFF2-40B4-BE49-F238E27FC236}">
                <a16:creationId xmlns:a16="http://schemas.microsoft.com/office/drawing/2014/main" id="{8CEA68DC-1D47-62EC-C29D-43AEA9CE1CAA}"/>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995" name="Rectangle 11">
            <a:extLst>
              <a:ext uri="{FF2B5EF4-FFF2-40B4-BE49-F238E27FC236}">
                <a16:creationId xmlns:a16="http://schemas.microsoft.com/office/drawing/2014/main" id="{1781C7E6-863E-46C7-4487-2D0E6B06E448}"/>
              </a:ext>
            </a:extLst>
          </p:cNvPr>
          <p:cNvSpPr>
            <a:spLocks noChangeArrowheads="1"/>
          </p:cNvSpPr>
          <p:nvPr/>
        </p:nvSpPr>
        <p:spPr bwMode="auto">
          <a:xfrm>
            <a:off x="228600" y="1447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 sine wave is offset 1/6 cycle with respect to time 0. What is its phase in degrees and radians?</a:t>
            </a:r>
          </a:p>
        </p:txBody>
      </p:sp>
      <p:sp>
        <p:nvSpPr>
          <p:cNvPr id="809996" name="Text Box 12">
            <a:extLst>
              <a:ext uri="{FF2B5EF4-FFF2-40B4-BE49-F238E27FC236}">
                <a16:creationId xmlns:a16="http://schemas.microsoft.com/office/drawing/2014/main" id="{8998CBF2-DEF7-45EF-5AD1-07621B7007E2}"/>
              </a:ext>
            </a:extLst>
          </p:cNvPr>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3.6</a:t>
            </a:r>
          </a:p>
        </p:txBody>
      </p:sp>
      <p:sp>
        <p:nvSpPr>
          <p:cNvPr id="809998" name="Rectangle 14">
            <a:extLst>
              <a:ext uri="{FF2B5EF4-FFF2-40B4-BE49-F238E27FC236}">
                <a16:creationId xmlns:a16="http://schemas.microsoft.com/office/drawing/2014/main" id="{817962AD-8C68-8A31-87AA-2A7639123FD9}"/>
              </a:ext>
            </a:extLst>
          </p:cNvPr>
          <p:cNvSpPr>
            <a:spLocks noChangeArrowheads="1"/>
          </p:cNvSpPr>
          <p:nvPr/>
        </p:nvSpPr>
        <p:spPr bwMode="auto">
          <a:xfrm>
            <a:off x="304800" y="29718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solidFill>
                  <a:schemeClr val="hlink"/>
                </a:solidFill>
              </a:rPr>
              <a:t>Solution</a:t>
            </a:r>
          </a:p>
          <a:p>
            <a:pPr algn="just"/>
            <a:r>
              <a:rPr lang="en-US" altLang="en-US" baseline="0"/>
              <a:t>We know that 1 complete cycle is 360°. Therefore, 1/6 cycle is</a:t>
            </a:r>
          </a:p>
        </p:txBody>
      </p:sp>
      <p:pic>
        <p:nvPicPr>
          <p:cNvPr id="809999" name="Picture 15">
            <a:extLst>
              <a:ext uri="{FF2B5EF4-FFF2-40B4-BE49-F238E27FC236}">
                <a16:creationId xmlns:a16="http://schemas.microsoft.com/office/drawing/2014/main" id="{D6DB385D-E982-9C0E-B6EE-8D8DA69422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8475" y="4560888"/>
            <a:ext cx="5607050" cy="620712"/>
          </a:xfrm>
          <a:prstGeom prst="rect">
            <a:avLst/>
          </a:prstGeom>
          <a:solidFill>
            <a:srgbClr val="3366FF"/>
          </a:solidFill>
          <a:ln w="5715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33D02B-12EC-ECBD-8A01-943BE3DD6FF9}"/>
              </a:ext>
            </a:extLst>
          </p:cNvPr>
          <p:cNvSpPr>
            <a:spLocks noGrp="1"/>
          </p:cNvSpPr>
          <p:nvPr>
            <p:ph type="sldNum" sz="quarter" idx="10"/>
          </p:nvPr>
        </p:nvSpPr>
        <p:spPr/>
        <p:txBody>
          <a:bodyPr/>
          <a:lstStyle/>
          <a:p>
            <a:r>
              <a:rPr lang="en-US" altLang="en-US"/>
              <a:t>3.</a:t>
            </a:r>
            <a:fld id="{B33A951F-983A-6249-B43D-10D5FA50613B}" type="slidenum">
              <a:rPr lang="en-US" altLang="en-US"/>
              <a:pPr/>
              <a:t>25</a:t>
            </a:fld>
            <a:endParaRPr lang="en-US" altLang="en-US"/>
          </a:p>
        </p:txBody>
      </p:sp>
      <p:sp>
        <p:nvSpPr>
          <p:cNvPr id="683010" name="Line 2">
            <a:extLst>
              <a:ext uri="{FF2B5EF4-FFF2-40B4-BE49-F238E27FC236}">
                <a16:creationId xmlns:a16="http://schemas.microsoft.com/office/drawing/2014/main" id="{38D186AA-454E-FA27-47C9-857286A1063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3011" name="Line 3">
            <a:extLst>
              <a:ext uri="{FF2B5EF4-FFF2-40B4-BE49-F238E27FC236}">
                <a16:creationId xmlns:a16="http://schemas.microsoft.com/office/drawing/2014/main" id="{A1064E14-722F-7F16-4D39-3706C773D045}"/>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3012" name="Text Box 4">
            <a:extLst>
              <a:ext uri="{FF2B5EF4-FFF2-40B4-BE49-F238E27FC236}">
                <a16:creationId xmlns:a16="http://schemas.microsoft.com/office/drawing/2014/main" id="{01A6EB21-1370-88D1-BACE-20812DC8CB72}"/>
              </a:ext>
            </a:extLst>
          </p:cNvPr>
          <p:cNvSpPr txBox="1">
            <a:spLocks noChangeArrowheads="1"/>
          </p:cNvSpPr>
          <p:nvPr/>
        </p:nvSpPr>
        <p:spPr bwMode="auto">
          <a:xfrm>
            <a:off x="304800" y="762000"/>
            <a:ext cx="407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3.6  </a:t>
            </a:r>
            <a:r>
              <a:rPr lang="en-US" altLang="en-US" sz="2000" baseline="0"/>
              <a:t>Wavelength and period</a:t>
            </a:r>
          </a:p>
        </p:txBody>
      </p:sp>
      <p:sp>
        <p:nvSpPr>
          <p:cNvPr id="683013" name="Line 5">
            <a:extLst>
              <a:ext uri="{FF2B5EF4-FFF2-40B4-BE49-F238E27FC236}">
                <a16:creationId xmlns:a16="http://schemas.microsoft.com/office/drawing/2014/main" id="{5B77C35F-462A-CE84-1F4D-018148861BC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83014" name="Picture 6">
            <a:extLst>
              <a:ext uri="{FF2B5EF4-FFF2-40B4-BE49-F238E27FC236}">
                <a16:creationId xmlns:a16="http://schemas.microsoft.com/office/drawing/2014/main" id="{FC74942C-8C0D-B77A-BF77-6B07C84F0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78125"/>
            <a:ext cx="8034338" cy="200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37C01A-3D26-9D11-9792-E295172E876F}"/>
              </a:ext>
            </a:extLst>
          </p:cNvPr>
          <p:cNvSpPr>
            <a:spLocks noGrp="1"/>
          </p:cNvSpPr>
          <p:nvPr>
            <p:ph type="sldNum" sz="quarter" idx="10"/>
          </p:nvPr>
        </p:nvSpPr>
        <p:spPr/>
        <p:txBody>
          <a:bodyPr/>
          <a:lstStyle/>
          <a:p>
            <a:r>
              <a:rPr lang="en-US" altLang="en-US"/>
              <a:t>3.</a:t>
            </a:r>
            <a:fld id="{D390EB1D-3310-2043-A470-9A1C849D6C4E}" type="slidenum">
              <a:rPr lang="en-US" altLang="en-US"/>
              <a:pPr/>
              <a:t>26</a:t>
            </a:fld>
            <a:endParaRPr lang="en-US" altLang="en-US"/>
          </a:p>
        </p:txBody>
      </p:sp>
      <p:sp>
        <p:nvSpPr>
          <p:cNvPr id="684034" name="Line 2">
            <a:extLst>
              <a:ext uri="{FF2B5EF4-FFF2-40B4-BE49-F238E27FC236}">
                <a16:creationId xmlns:a16="http://schemas.microsoft.com/office/drawing/2014/main" id="{D1490B3D-53CC-B387-28E4-77D05F603BD6}"/>
              </a:ext>
            </a:extLst>
          </p:cNvPr>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4035" name="Line 3">
            <a:extLst>
              <a:ext uri="{FF2B5EF4-FFF2-40B4-BE49-F238E27FC236}">
                <a16:creationId xmlns:a16="http://schemas.microsoft.com/office/drawing/2014/main" id="{42902919-0702-A6AB-336D-106BD3DEC66E}"/>
              </a:ext>
            </a:extLst>
          </p:cNvPr>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4036" name="Text Box 4">
            <a:extLst>
              <a:ext uri="{FF2B5EF4-FFF2-40B4-BE49-F238E27FC236}">
                <a16:creationId xmlns:a16="http://schemas.microsoft.com/office/drawing/2014/main" id="{E92A6A96-A99F-4C31-9F55-A4782D76198D}"/>
              </a:ext>
            </a:extLst>
          </p:cNvPr>
          <p:cNvSpPr txBox="1">
            <a:spLocks noChangeArrowheads="1"/>
          </p:cNvSpPr>
          <p:nvPr/>
        </p:nvSpPr>
        <p:spPr bwMode="auto">
          <a:xfrm>
            <a:off x="304800" y="457200"/>
            <a:ext cx="798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3.7  </a:t>
            </a:r>
            <a:r>
              <a:rPr lang="en-US" altLang="en-US" sz="2000" baseline="0"/>
              <a:t>The time-domain and frequency-domain plots of a sine wave</a:t>
            </a:r>
          </a:p>
        </p:txBody>
      </p:sp>
      <p:sp>
        <p:nvSpPr>
          <p:cNvPr id="684037" name="Line 5">
            <a:extLst>
              <a:ext uri="{FF2B5EF4-FFF2-40B4-BE49-F238E27FC236}">
                <a16:creationId xmlns:a16="http://schemas.microsoft.com/office/drawing/2014/main" id="{17681645-7931-8FB6-CD5F-6FAA929A3816}"/>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84038" name="Picture 6">
            <a:extLst>
              <a:ext uri="{FF2B5EF4-FFF2-40B4-BE49-F238E27FC236}">
                <a16:creationId xmlns:a16="http://schemas.microsoft.com/office/drawing/2014/main" id="{E3B0DA02-B4ED-BA3E-53AF-54DCEB132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447800"/>
            <a:ext cx="7056438"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42C1A4-26C6-F0B8-27FF-31AB0831A032}"/>
              </a:ext>
            </a:extLst>
          </p:cNvPr>
          <p:cNvSpPr>
            <a:spLocks noGrp="1"/>
          </p:cNvSpPr>
          <p:nvPr>
            <p:ph type="sldNum" sz="quarter" idx="10"/>
          </p:nvPr>
        </p:nvSpPr>
        <p:spPr/>
        <p:txBody>
          <a:bodyPr/>
          <a:lstStyle/>
          <a:p>
            <a:r>
              <a:rPr lang="en-US" altLang="en-US"/>
              <a:t>3.</a:t>
            </a:r>
            <a:fld id="{50926452-AC83-3041-953E-24D47A18FB8B}" type="slidenum">
              <a:rPr lang="en-US" altLang="en-US"/>
              <a:pPr/>
              <a:t>27</a:t>
            </a:fld>
            <a:endParaRPr lang="en-US" altLang="en-US"/>
          </a:p>
        </p:txBody>
      </p:sp>
      <p:sp>
        <p:nvSpPr>
          <p:cNvPr id="723970" name="Rectangle 2">
            <a:extLst>
              <a:ext uri="{FF2B5EF4-FFF2-40B4-BE49-F238E27FC236}">
                <a16:creationId xmlns:a16="http://schemas.microsoft.com/office/drawing/2014/main" id="{8E6FA860-4051-0FB1-C8A8-DFCFFEF1630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3971" name="Rectangle 3">
            <a:extLst>
              <a:ext uri="{FF2B5EF4-FFF2-40B4-BE49-F238E27FC236}">
                <a16:creationId xmlns:a16="http://schemas.microsoft.com/office/drawing/2014/main" id="{F2CCFAF0-A5F2-9E46-4B53-D2D3A7E580A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3972" name="Rectangle 4">
            <a:extLst>
              <a:ext uri="{FF2B5EF4-FFF2-40B4-BE49-F238E27FC236}">
                <a16:creationId xmlns:a16="http://schemas.microsoft.com/office/drawing/2014/main" id="{1B03CAB8-EB30-6336-3341-F55FD109820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3973" name="Rectangle 5">
            <a:extLst>
              <a:ext uri="{FF2B5EF4-FFF2-40B4-BE49-F238E27FC236}">
                <a16:creationId xmlns:a16="http://schemas.microsoft.com/office/drawing/2014/main" id="{E7CF0452-CCB1-AE6E-1DBF-BD328456686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3974" name="Rectangle 6">
            <a:extLst>
              <a:ext uri="{FF2B5EF4-FFF2-40B4-BE49-F238E27FC236}">
                <a16:creationId xmlns:a16="http://schemas.microsoft.com/office/drawing/2014/main" id="{8B99D514-259A-9752-4971-85ED4AD775D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3975" name="Rectangle 7">
            <a:extLst>
              <a:ext uri="{FF2B5EF4-FFF2-40B4-BE49-F238E27FC236}">
                <a16:creationId xmlns:a16="http://schemas.microsoft.com/office/drawing/2014/main" id="{8509C416-7F69-3CDF-E4C7-7E9F6D58F25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3976" name="Rectangle 8">
            <a:extLst>
              <a:ext uri="{FF2B5EF4-FFF2-40B4-BE49-F238E27FC236}">
                <a16:creationId xmlns:a16="http://schemas.microsoft.com/office/drawing/2014/main" id="{06FC7362-F5AC-A873-5470-B58D14977F6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3977" name="Line 9">
            <a:extLst>
              <a:ext uri="{FF2B5EF4-FFF2-40B4-BE49-F238E27FC236}">
                <a16:creationId xmlns:a16="http://schemas.microsoft.com/office/drawing/2014/main" id="{C425A3B0-3C2D-B413-C90D-DEF81DF14575}"/>
              </a:ext>
            </a:extLst>
          </p:cNvPr>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3978" name="Line 10">
            <a:extLst>
              <a:ext uri="{FF2B5EF4-FFF2-40B4-BE49-F238E27FC236}">
                <a16:creationId xmlns:a16="http://schemas.microsoft.com/office/drawing/2014/main" id="{232006B4-1B87-7CFD-EA76-9413CC34B170}"/>
              </a:ext>
            </a:extLst>
          </p:cNvPr>
          <p:cNvSpPr>
            <a:spLocks noChangeShapeType="1"/>
          </p:cNvSpPr>
          <p:nvPr/>
        </p:nvSpPr>
        <p:spPr bwMode="auto">
          <a:xfrm>
            <a:off x="458788" y="4724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3979" name="Rectangle 11">
            <a:extLst>
              <a:ext uri="{FF2B5EF4-FFF2-40B4-BE49-F238E27FC236}">
                <a16:creationId xmlns:a16="http://schemas.microsoft.com/office/drawing/2014/main" id="{F53D900D-8767-D307-5D68-4586D8BF9D88}"/>
              </a:ext>
            </a:extLst>
          </p:cNvPr>
          <p:cNvSpPr>
            <a:spLocks noChangeArrowheads="1"/>
          </p:cNvSpPr>
          <p:nvPr/>
        </p:nvSpPr>
        <p:spPr bwMode="auto">
          <a:xfrm>
            <a:off x="495300" y="30638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A complete sine wave in the time domain can be represented by one single spike in the frequency domain.</a:t>
            </a:r>
          </a:p>
        </p:txBody>
      </p:sp>
      <p:grpSp>
        <p:nvGrpSpPr>
          <p:cNvPr id="723980" name="Group 12">
            <a:extLst>
              <a:ext uri="{FF2B5EF4-FFF2-40B4-BE49-F238E27FC236}">
                <a16:creationId xmlns:a16="http://schemas.microsoft.com/office/drawing/2014/main" id="{B3D3CA70-C61F-3021-0E22-2BE2365D8506}"/>
              </a:ext>
            </a:extLst>
          </p:cNvPr>
          <p:cNvGrpSpPr>
            <a:grpSpLocks/>
          </p:cNvGrpSpPr>
          <p:nvPr/>
        </p:nvGrpSpPr>
        <p:grpSpPr bwMode="auto">
          <a:xfrm>
            <a:off x="457200" y="2286000"/>
            <a:ext cx="1143000" cy="566738"/>
            <a:chOff x="1200" y="1248"/>
            <a:chExt cx="720" cy="357"/>
          </a:xfrm>
        </p:grpSpPr>
        <p:pic>
          <p:nvPicPr>
            <p:cNvPr id="723981" name="Picture 13">
              <a:extLst>
                <a:ext uri="{FF2B5EF4-FFF2-40B4-BE49-F238E27FC236}">
                  <a16:creationId xmlns:a16="http://schemas.microsoft.com/office/drawing/2014/main" id="{F4A4B531-0091-AF8A-EDD8-4E8CDAB6F0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3982" name="Text Box 14">
              <a:extLst>
                <a:ext uri="{FF2B5EF4-FFF2-40B4-BE49-F238E27FC236}">
                  <a16:creationId xmlns:a16="http://schemas.microsoft.com/office/drawing/2014/main" id="{2DA40241-AE4F-B735-FD4E-F2AC711C77E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8E686F-0B80-6A2B-4AD4-49A190B64BD9}"/>
              </a:ext>
            </a:extLst>
          </p:cNvPr>
          <p:cNvSpPr>
            <a:spLocks noGrp="1"/>
          </p:cNvSpPr>
          <p:nvPr>
            <p:ph type="sldNum" sz="quarter" idx="10"/>
          </p:nvPr>
        </p:nvSpPr>
        <p:spPr/>
        <p:txBody>
          <a:bodyPr/>
          <a:lstStyle/>
          <a:p>
            <a:r>
              <a:rPr lang="en-US" altLang="en-US"/>
              <a:t>3.</a:t>
            </a:r>
            <a:fld id="{CD07D55B-D661-274C-8191-14756B857A10}" type="slidenum">
              <a:rPr lang="en-US" altLang="en-US"/>
              <a:pPr/>
              <a:t>28</a:t>
            </a:fld>
            <a:endParaRPr lang="en-US" altLang="en-US"/>
          </a:p>
        </p:txBody>
      </p:sp>
      <p:sp>
        <p:nvSpPr>
          <p:cNvPr id="811010" name="Rectangle 2">
            <a:extLst>
              <a:ext uri="{FF2B5EF4-FFF2-40B4-BE49-F238E27FC236}">
                <a16:creationId xmlns:a16="http://schemas.microsoft.com/office/drawing/2014/main" id="{17E38F0D-5226-164D-229D-29BD29AE1D05}"/>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1011" name="Rectangle 3">
            <a:extLst>
              <a:ext uri="{FF2B5EF4-FFF2-40B4-BE49-F238E27FC236}">
                <a16:creationId xmlns:a16="http://schemas.microsoft.com/office/drawing/2014/main" id="{8BF047D3-D7A1-F3E0-EBAC-9C8FEC9B55BC}"/>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11012" name="Group 4">
            <a:extLst>
              <a:ext uri="{FF2B5EF4-FFF2-40B4-BE49-F238E27FC236}">
                <a16:creationId xmlns:a16="http://schemas.microsoft.com/office/drawing/2014/main" id="{3EC9119A-29E8-485E-0618-7AB55A9CE0C2}"/>
              </a:ext>
            </a:extLst>
          </p:cNvPr>
          <p:cNvGrpSpPr>
            <a:grpSpLocks/>
          </p:cNvGrpSpPr>
          <p:nvPr/>
        </p:nvGrpSpPr>
        <p:grpSpPr bwMode="auto">
          <a:xfrm>
            <a:off x="490538" y="773113"/>
            <a:ext cx="738187" cy="474662"/>
            <a:chOff x="309" y="487"/>
            <a:chExt cx="465" cy="299"/>
          </a:xfrm>
        </p:grpSpPr>
        <p:sp>
          <p:nvSpPr>
            <p:cNvPr id="811013" name="Rectangle 5">
              <a:extLst>
                <a:ext uri="{FF2B5EF4-FFF2-40B4-BE49-F238E27FC236}">
                  <a16:creationId xmlns:a16="http://schemas.microsoft.com/office/drawing/2014/main" id="{5BB4276B-08D6-7409-58B6-10E42695B5AE}"/>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1014" name="Rectangle 6">
              <a:extLst>
                <a:ext uri="{FF2B5EF4-FFF2-40B4-BE49-F238E27FC236}">
                  <a16:creationId xmlns:a16="http://schemas.microsoft.com/office/drawing/2014/main" id="{622EC97E-682B-CDF8-2969-B72F401390ED}"/>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11015" name="Rectangle 7">
            <a:extLst>
              <a:ext uri="{FF2B5EF4-FFF2-40B4-BE49-F238E27FC236}">
                <a16:creationId xmlns:a16="http://schemas.microsoft.com/office/drawing/2014/main" id="{F8345A1E-F7F1-612C-533D-1634AC4D232B}"/>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1016" name="Rectangle 8">
            <a:extLst>
              <a:ext uri="{FF2B5EF4-FFF2-40B4-BE49-F238E27FC236}">
                <a16:creationId xmlns:a16="http://schemas.microsoft.com/office/drawing/2014/main" id="{27AFCF18-3C59-53A8-F3DB-2A040D2C8AA3}"/>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1017" name="Rectangle 9">
            <a:extLst>
              <a:ext uri="{FF2B5EF4-FFF2-40B4-BE49-F238E27FC236}">
                <a16:creationId xmlns:a16="http://schemas.microsoft.com/office/drawing/2014/main" id="{B35CDE94-F052-9EF2-B55D-F4645C1DD136}"/>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1018" name="Rectangle 10">
            <a:extLst>
              <a:ext uri="{FF2B5EF4-FFF2-40B4-BE49-F238E27FC236}">
                <a16:creationId xmlns:a16="http://schemas.microsoft.com/office/drawing/2014/main" id="{27C5023E-4280-EDEF-44B8-44B2507A9218}"/>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1019" name="Rectangle 11">
            <a:extLst>
              <a:ext uri="{FF2B5EF4-FFF2-40B4-BE49-F238E27FC236}">
                <a16:creationId xmlns:a16="http://schemas.microsoft.com/office/drawing/2014/main" id="{D2ED62D8-B2EB-BCF4-9D9A-F1420804A95B}"/>
              </a:ext>
            </a:extLst>
          </p:cNvPr>
          <p:cNvSpPr>
            <a:spLocks noChangeArrowheads="1"/>
          </p:cNvSpPr>
          <p:nvPr/>
        </p:nvSpPr>
        <p:spPr bwMode="auto">
          <a:xfrm>
            <a:off x="228600" y="14478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latin typeface="Arial" panose="020B0604020202020204" pitchFamily="34" charset="0"/>
              </a:rPr>
              <a:t>The frequency domain is more compact and useful when we are dealing with more than one sine wave. For example, Figure 3.8 shows three sine waves, each with different amplitude and frequency. All can be represented by three spikes in the frequency domain.</a:t>
            </a:r>
            <a:endParaRPr lang="en-US" altLang="en-US" baseline="0"/>
          </a:p>
        </p:txBody>
      </p:sp>
      <p:sp>
        <p:nvSpPr>
          <p:cNvPr id="811020" name="Text Box 12">
            <a:extLst>
              <a:ext uri="{FF2B5EF4-FFF2-40B4-BE49-F238E27FC236}">
                <a16:creationId xmlns:a16="http://schemas.microsoft.com/office/drawing/2014/main" id="{B3FFA0F7-E9B5-5C97-2F3F-382611D9C00B}"/>
              </a:ext>
            </a:extLst>
          </p:cNvPr>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3.7</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23A3D5-0CF5-0E78-7656-4CB74793FF44}"/>
              </a:ext>
            </a:extLst>
          </p:cNvPr>
          <p:cNvSpPr>
            <a:spLocks noGrp="1"/>
          </p:cNvSpPr>
          <p:nvPr>
            <p:ph type="sldNum" sz="quarter" idx="10"/>
          </p:nvPr>
        </p:nvSpPr>
        <p:spPr/>
        <p:txBody>
          <a:bodyPr/>
          <a:lstStyle/>
          <a:p>
            <a:r>
              <a:rPr lang="en-US" altLang="en-US"/>
              <a:t>3.</a:t>
            </a:r>
            <a:fld id="{F6AA407E-6EF8-E447-A877-0EDBC0557660}" type="slidenum">
              <a:rPr lang="en-US" altLang="en-US"/>
              <a:pPr/>
              <a:t>29</a:t>
            </a:fld>
            <a:endParaRPr lang="en-US" altLang="en-US"/>
          </a:p>
        </p:txBody>
      </p:sp>
      <p:sp>
        <p:nvSpPr>
          <p:cNvPr id="685058" name="Line 2">
            <a:extLst>
              <a:ext uri="{FF2B5EF4-FFF2-40B4-BE49-F238E27FC236}">
                <a16:creationId xmlns:a16="http://schemas.microsoft.com/office/drawing/2014/main" id="{F0697F9B-63BB-221B-3754-198D77E3764C}"/>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5059" name="Line 3">
            <a:extLst>
              <a:ext uri="{FF2B5EF4-FFF2-40B4-BE49-F238E27FC236}">
                <a16:creationId xmlns:a16="http://schemas.microsoft.com/office/drawing/2014/main" id="{35A8BFA9-DCE6-1EA9-1B14-B43C382A447F}"/>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5060" name="Text Box 4">
            <a:extLst>
              <a:ext uri="{FF2B5EF4-FFF2-40B4-BE49-F238E27FC236}">
                <a16:creationId xmlns:a16="http://schemas.microsoft.com/office/drawing/2014/main" id="{85314D61-B5F5-B86F-0FA3-C20DF22FF62A}"/>
              </a:ext>
            </a:extLst>
          </p:cNvPr>
          <p:cNvSpPr txBox="1">
            <a:spLocks noChangeArrowheads="1"/>
          </p:cNvSpPr>
          <p:nvPr/>
        </p:nvSpPr>
        <p:spPr bwMode="auto">
          <a:xfrm>
            <a:off x="304800" y="381000"/>
            <a:ext cx="7891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3.8  </a:t>
            </a:r>
            <a:r>
              <a:rPr lang="en-US" altLang="en-US" sz="2000" baseline="0"/>
              <a:t>The time domain and frequency domain of three sine waves</a:t>
            </a:r>
          </a:p>
        </p:txBody>
      </p:sp>
      <p:sp>
        <p:nvSpPr>
          <p:cNvPr id="685061" name="Line 5">
            <a:extLst>
              <a:ext uri="{FF2B5EF4-FFF2-40B4-BE49-F238E27FC236}">
                <a16:creationId xmlns:a16="http://schemas.microsoft.com/office/drawing/2014/main" id="{3D2A0CE4-D26F-8030-F656-F5363C5085BD}"/>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85062" name="Picture 6">
            <a:extLst>
              <a:ext uri="{FF2B5EF4-FFF2-40B4-BE49-F238E27FC236}">
                <a16:creationId xmlns:a16="http://schemas.microsoft.com/office/drawing/2014/main" id="{CAC34681-23CA-0C22-3D9F-6BBD8CEB4C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81200"/>
            <a:ext cx="8583613" cy="315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BD8C69-DA34-A51F-3241-3BA13A55CA17}"/>
              </a:ext>
            </a:extLst>
          </p:cNvPr>
          <p:cNvSpPr>
            <a:spLocks noGrp="1"/>
          </p:cNvSpPr>
          <p:nvPr>
            <p:ph type="sldNum" sz="quarter" idx="10"/>
          </p:nvPr>
        </p:nvSpPr>
        <p:spPr/>
        <p:txBody>
          <a:bodyPr/>
          <a:lstStyle/>
          <a:p>
            <a:r>
              <a:rPr lang="en-US" altLang="en-US"/>
              <a:t>3.</a:t>
            </a:r>
            <a:fld id="{FF12C064-8BA7-5743-A7B5-77A6AE7048B0}" type="slidenum">
              <a:rPr lang="en-US" altLang="en-US"/>
              <a:pPr/>
              <a:t>3</a:t>
            </a:fld>
            <a:endParaRPr lang="en-US" altLang="en-US"/>
          </a:p>
        </p:txBody>
      </p:sp>
      <p:sp>
        <p:nvSpPr>
          <p:cNvPr id="797698" name="Rectangle 2">
            <a:extLst>
              <a:ext uri="{FF2B5EF4-FFF2-40B4-BE49-F238E27FC236}">
                <a16:creationId xmlns:a16="http://schemas.microsoft.com/office/drawing/2014/main" id="{D7FE0B0F-017B-312B-FC46-AB769987053F}"/>
              </a:ext>
            </a:extLst>
          </p:cNvPr>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i="0" baseline="0">
              <a:effectLst>
                <a:outerShdw blurRad="38100" dist="38100" dir="2700000" algn="tl">
                  <a:srgbClr val="FFFFFF"/>
                </a:outerShdw>
              </a:effectLst>
            </a:endParaRPr>
          </a:p>
        </p:txBody>
      </p:sp>
      <p:sp>
        <p:nvSpPr>
          <p:cNvPr id="797699" name="Text Box 3">
            <a:extLst>
              <a:ext uri="{FF2B5EF4-FFF2-40B4-BE49-F238E27FC236}">
                <a16:creationId xmlns:a16="http://schemas.microsoft.com/office/drawing/2014/main" id="{8C9795ED-A14C-96C6-627A-AEA6B66E1443}"/>
              </a:ext>
            </a:extLst>
          </p:cNvPr>
          <p:cNvSpPr txBox="1">
            <a:spLocks noChangeArrowheads="1"/>
          </p:cNvSpPr>
          <p:nvPr/>
        </p:nvSpPr>
        <p:spPr bwMode="auto">
          <a:xfrm>
            <a:off x="228600" y="76200"/>
            <a:ext cx="5662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0" baseline="0">
                <a:effectLst>
                  <a:outerShdw blurRad="38100" dist="38100" dir="2700000" algn="tl">
                    <a:srgbClr val="C0C0C0"/>
                  </a:outerShdw>
                </a:effectLst>
                <a:latin typeface="Times" pitchFamily="18" charset="0"/>
              </a:rPr>
              <a:t>3-1   ANALOG AND DIGITAL</a:t>
            </a:r>
          </a:p>
        </p:txBody>
      </p:sp>
      <p:sp>
        <p:nvSpPr>
          <p:cNvPr id="797700" name="Text Box 4">
            <a:extLst>
              <a:ext uri="{FF2B5EF4-FFF2-40B4-BE49-F238E27FC236}">
                <a16:creationId xmlns:a16="http://schemas.microsoft.com/office/drawing/2014/main" id="{C07DB187-C150-2C48-3F0B-1448FDB1B2EF}"/>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baseline="0"/>
          </a:p>
        </p:txBody>
      </p:sp>
      <p:sp>
        <p:nvSpPr>
          <p:cNvPr id="797701" name="Rectangle 5">
            <a:extLst>
              <a:ext uri="{FF2B5EF4-FFF2-40B4-BE49-F238E27FC236}">
                <a16:creationId xmlns:a16="http://schemas.microsoft.com/office/drawing/2014/main" id="{DBA21F5A-EC7E-315D-B219-1F2937DDFF1C}"/>
              </a:ext>
            </a:extLst>
          </p:cNvPr>
          <p:cNvSpPr>
            <a:spLocks noChangeArrowheads="1"/>
          </p:cNvSpPr>
          <p:nvPr/>
        </p:nvSpPr>
        <p:spPr bwMode="auto">
          <a:xfrm>
            <a:off x="76200" y="990600"/>
            <a:ext cx="8915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baseline="0">
                <a:effectLst>
                  <a:outerShdw blurRad="38100" dist="38100" dir="2700000" algn="tl">
                    <a:srgbClr val="C0C0C0"/>
                  </a:outerShdw>
                </a:effectLst>
              </a:rPr>
              <a:t>Data can be </a:t>
            </a:r>
            <a:r>
              <a:rPr lang="en-US" altLang="en-US" baseline="0">
                <a:solidFill>
                  <a:schemeClr val="hlink"/>
                </a:solidFill>
                <a:effectLst>
                  <a:outerShdw blurRad="38100" dist="38100" dir="2700000" algn="tl">
                    <a:srgbClr val="C0C0C0"/>
                  </a:outerShdw>
                </a:effectLst>
              </a:rPr>
              <a:t>analog</a:t>
            </a:r>
            <a:r>
              <a:rPr lang="en-US" altLang="en-US" baseline="0">
                <a:effectLst>
                  <a:outerShdw blurRad="38100" dist="38100" dir="2700000" algn="tl">
                    <a:srgbClr val="C0C0C0"/>
                  </a:outerShdw>
                </a:effectLst>
              </a:rPr>
              <a:t> or </a:t>
            </a:r>
            <a:r>
              <a:rPr lang="en-US" altLang="en-US" baseline="0">
                <a:solidFill>
                  <a:schemeClr val="hlink"/>
                </a:solidFill>
                <a:effectLst>
                  <a:outerShdw blurRad="38100" dist="38100" dir="2700000" algn="tl">
                    <a:srgbClr val="C0C0C0"/>
                  </a:outerShdw>
                </a:effectLst>
              </a:rPr>
              <a:t>digital</a:t>
            </a:r>
            <a:r>
              <a:rPr lang="en-US" altLang="en-US" baseline="0">
                <a:effectLst>
                  <a:outerShdw blurRad="38100" dist="38100" dir="2700000" algn="tl">
                    <a:srgbClr val="C0C0C0"/>
                  </a:outerShdw>
                </a:effectLst>
              </a:rPr>
              <a:t>. The term </a:t>
            </a:r>
            <a:r>
              <a:rPr lang="en-US" altLang="en-US" baseline="0">
                <a:solidFill>
                  <a:schemeClr val="hlink"/>
                </a:solidFill>
                <a:effectLst>
                  <a:outerShdw blurRad="38100" dist="38100" dir="2700000" algn="tl">
                    <a:srgbClr val="C0C0C0"/>
                  </a:outerShdw>
                </a:effectLst>
              </a:rPr>
              <a:t>analog data</a:t>
            </a:r>
            <a:r>
              <a:rPr lang="en-US" altLang="en-US" baseline="0">
                <a:effectLst>
                  <a:outerShdw blurRad="38100" dist="38100" dir="2700000" algn="tl">
                    <a:srgbClr val="C0C0C0"/>
                  </a:outerShdw>
                </a:effectLst>
              </a:rPr>
              <a:t> refers to information that is continuous; </a:t>
            </a:r>
            <a:r>
              <a:rPr lang="en-US" altLang="en-US" baseline="0">
                <a:solidFill>
                  <a:schemeClr val="hlink"/>
                </a:solidFill>
                <a:effectLst>
                  <a:outerShdw blurRad="38100" dist="38100" dir="2700000" algn="tl">
                    <a:srgbClr val="C0C0C0"/>
                  </a:outerShdw>
                </a:effectLst>
              </a:rPr>
              <a:t>digital data</a:t>
            </a:r>
            <a:r>
              <a:rPr lang="en-US" altLang="en-US" baseline="0">
                <a:effectLst>
                  <a:outerShdw blurRad="38100" dist="38100" dir="2700000" algn="tl">
                    <a:srgbClr val="C0C0C0"/>
                  </a:outerShdw>
                </a:effectLst>
              </a:rPr>
              <a:t> refers to information that has discrete states. Analog data take on continuous values. Digital data take on discrete values.</a:t>
            </a:r>
          </a:p>
        </p:txBody>
      </p:sp>
      <p:sp>
        <p:nvSpPr>
          <p:cNvPr id="797702" name="Rectangle 6">
            <a:extLst>
              <a:ext uri="{FF2B5EF4-FFF2-40B4-BE49-F238E27FC236}">
                <a16:creationId xmlns:a16="http://schemas.microsoft.com/office/drawing/2014/main" id="{517C376F-AE96-788F-7AE8-30A4BBA41648}"/>
              </a:ext>
            </a:extLst>
          </p:cNvPr>
          <p:cNvSpPr>
            <a:spLocks noChangeArrowheads="1"/>
          </p:cNvSpPr>
          <p:nvPr/>
        </p:nvSpPr>
        <p:spPr bwMode="auto">
          <a:xfrm>
            <a:off x="152400" y="4679950"/>
            <a:ext cx="670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i="0" baseline="0">
                <a:solidFill>
                  <a:srgbClr val="0033CC"/>
                </a:solidFill>
              </a:rPr>
              <a:t>Analog and Digital Data</a:t>
            </a:r>
            <a:br>
              <a:rPr lang="fr-FR" altLang="en-US" sz="2400" i="0" baseline="0">
                <a:solidFill>
                  <a:srgbClr val="0033CC"/>
                </a:solidFill>
              </a:rPr>
            </a:br>
            <a:r>
              <a:rPr lang="fr-FR" altLang="en-US" sz="2400" i="0" baseline="0">
                <a:solidFill>
                  <a:srgbClr val="0033CC"/>
                </a:solidFill>
              </a:rPr>
              <a:t>Analog and Digital Signals</a:t>
            </a:r>
            <a:br>
              <a:rPr lang="fr-FR" altLang="en-US" sz="2400" i="0" baseline="0">
                <a:solidFill>
                  <a:srgbClr val="0033CC"/>
                </a:solidFill>
              </a:rPr>
            </a:br>
            <a:r>
              <a:rPr lang="fr-FR" altLang="en-US" sz="2400" i="0" baseline="0">
                <a:solidFill>
                  <a:srgbClr val="0033CC"/>
                </a:solidFill>
              </a:rPr>
              <a:t>Periodic and Nonperiodic Signals</a:t>
            </a:r>
            <a:endParaRPr lang="en-US" altLang="en-US" sz="2400" i="0" baseline="0">
              <a:solidFill>
                <a:srgbClr val="0033CC"/>
              </a:solidFill>
            </a:endParaRPr>
          </a:p>
        </p:txBody>
      </p:sp>
      <p:sp>
        <p:nvSpPr>
          <p:cNvPr id="797703" name="Text Box 7">
            <a:extLst>
              <a:ext uri="{FF2B5EF4-FFF2-40B4-BE49-F238E27FC236}">
                <a16:creationId xmlns:a16="http://schemas.microsoft.com/office/drawing/2014/main" id="{FB6DEC9A-3635-408A-5FA7-3B8416C1E108}"/>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u="sng" baseline="0">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04D11B-CB6F-F1C2-0E2F-792A50B6EBE3}"/>
              </a:ext>
            </a:extLst>
          </p:cNvPr>
          <p:cNvSpPr>
            <a:spLocks noGrp="1"/>
          </p:cNvSpPr>
          <p:nvPr>
            <p:ph type="sldNum" sz="quarter" idx="10"/>
          </p:nvPr>
        </p:nvSpPr>
        <p:spPr/>
        <p:txBody>
          <a:bodyPr/>
          <a:lstStyle/>
          <a:p>
            <a:r>
              <a:rPr lang="en-US" altLang="en-US"/>
              <a:t>3.</a:t>
            </a:r>
            <a:fld id="{BD63B0E8-D593-6F4D-B075-FB313F76BAA6}" type="slidenum">
              <a:rPr lang="en-US" altLang="en-US"/>
              <a:pPr/>
              <a:t>30</a:t>
            </a:fld>
            <a:endParaRPr lang="en-US" altLang="en-US"/>
          </a:p>
        </p:txBody>
      </p:sp>
      <p:sp>
        <p:nvSpPr>
          <p:cNvPr id="724994" name="Rectangle 2">
            <a:extLst>
              <a:ext uri="{FF2B5EF4-FFF2-40B4-BE49-F238E27FC236}">
                <a16:creationId xmlns:a16="http://schemas.microsoft.com/office/drawing/2014/main" id="{7BD86138-28C1-6CE6-3C70-E39379E6022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4995" name="Rectangle 3">
            <a:extLst>
              <a:ext uri="{FF2B5EF4-FFF2-40B4-BE49-F238E27FC236}">
                <a16:creationId xmlns:a16="http://schemas.microsoft.com/office/drawing/2014/main" id="{CE59D2E1-7E6D-9039-2111-5EFBC1CB222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4996" name="Rectangle 4">
            <a:extLst>
              <a:ext uri="{FF2B5EF4-FFF2-40B4-BE49-F238E27FC236}">
                <a16:creationId xmlns:a16="http://schemas.microsoft.com/office/drawing/2014/main" id="{738FBA26-C961-D982-1C88-47C9F9B3B8B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4997" name="Rectangle 5">
            <a:extLst>
              <a:ext uri="{FF2B5EF4-FFF2-40B4-BE49-F238E27FC236}">
                <a16:creationId xmlns:a16="http://schemas.microsoft.com/office/drawing/2014/main" id="{4B667D08-73A4-7420-306F-A0700E5E416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4998" name="Rectangle 6">
            <a:extLst>
              <a:ext uri="{FF2B5EF4-FFF2-40B4-BE49-F238E27FC236}">
                <a16:creationId xmlns:a16="http://schemas.microsoft.com/office/drawing/2014/main" id="{002A6865-CE75-C86E-5BCA-58EC700332E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4999" name="Rectangle 7">
            <a:extLst>
              <a:ext uri="{FF2B5EF4-FFF2-40B4-BE49-F238E27FC236}">
                <a16:creationId xmlns:a16="http://schemas.microsoft.com/office/drawing/2014/main" id="{9384F64B-F6AF-E693-78B0-B9E20335077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5000" name="Rectangle 8">
            <a:extLst>
              <a:ext uri="{FF2B5EF4-FFF2-40B4-BE49-F238E27FC236}">
                <a16:creationId xmlns:a16="http://schemas.microsoft.com/office/drawing/2014/main" id="{254E10C8-EF83-9298-6504-A6DA46B0784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5001" name="Line 9">
            <a:extLst>
              <a:ext uri="{FF2B5EF4-FFF2-40B4-BE49-F238E27FC236}">
                <a16:creationId xmlns:a16="http://schemas.microsoft.com/office/drawing/2014/main" id="{890D6AF0-602F-A490-61C6-AA82C14E9777}"/>
              </a:ext>
            </a:extLst>
          </p:cNvPr>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5002" name="Line 10">
            <a:extLst>
              <a:ext uri="{FF2B5EF4-FFF2-40B4-BE49-F238E27FC236}">
                <a16:creationId xmlns:a16="http://schemas.microsoft.com/office/drawing/2014/main" id="{516B8F95-5D0D-8C91-B59A-444B380E604E}"/>
              </a:ext>
            </a:extLst>
          </p:cNvPr>
          <p:cNvSpPr>
            <a:spLocks noChangeShapeType="1"/>
          </p:cNvSpPr>
          <p:nvPr/>
        </p:nvSpPr>
        <p:spPr bwMode="auto">
          <a:xfrm>
            <a:off x="458788" y="5181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5003" name="Rectangle 11">
            <a:extLst>
              <a:ext uri="{FF2B5EF4-FFF2-40B4-BE49-F238E27FC236}">
                <a16:creationId xmlns:a16="http://schemas.microsoft.com/office/drawing/2014/main" id="{654BF597-4247-882A-14C1-3749421B6915}"/>
              </a:ext>
            </a:extLst>
          </p:cNvPr>
          <p:cNvSpPr>
            <a:spLocks noChangeArrowheads="1"/>
          </p:cNvSpPr>
          <p:nvPr/>
        </p:nvSpPr>
        <p:spPr bwMode="auto">
          <a:xfrm>
            <a:off x="495300" y="30638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A single-frequency sine wave is not useful in data communications;</a:t>
            </a:r>
          </a:p>
          <a:p>
            <a:pPr algn="ctr"/>
            <a:r>
              <a:rPr lang="en-US" altLang="en-US" sz="3200" i="0" baseline="0">
                <a:latin typeface="Arial" panose="020B0604020202020204" pitchFamily="34" charset="0"/>
              </a:rPr>
              <a:t>we need to send a composite signal, a signal made of many simple sine waves.</a:t>
            </a:r>
          </a:p>
        </p:txBody>
      </p:sp>
      <p:grpSp>
        <p:nvGrpSpPr>
          <p:cNvPr id="725004" name="Group 12">
            <a:extLst>
              <a:ext uri="{FF2B5EF4-FFF2-40B4-BE49-F238E27FC236}">
                <a16:creationId xmlns:a16="http://schemas.microsoft.com/office/drawing/2014/main" id="{349F3DC2-C39B-043C-D6A0-615C05D0FD1D}"/>
              </a:ext>
            </a:extLst>
          </p:cNvPr>
          <p:cNvGrpSpPr>
            <a:grpSpLocks/>
          </p:cNvGrpSpPr>
          <p:nvPr/>
        </p:nvGrpSpPr>
        <p:grpSpPr bwMode="auto">
          <a:xfrm>
            <a:off x="457200" y="2362200"/>
            <a:ext cx="1143000" cy="566738"/>
            <a:chOff x="1200" y="1248"/>
            <a:chExt cx="720" cy="357"/>
          </a:xfrm>
        </p:grpSpPr>
        <p:pic>
          <p:nvPicPr>
            <p:cNvPr id="725005" name="Picture 13">
              <a:extLst>
                <a:ext uri="{FF2B5EF4-FFF2-40B4-BE49-F238E27FC236}">
                  <a16:creationId xmlns:a16="http://schemas.microsoft.com/office/drawing/2014/main" id="{DB973DCC-6014-2CF1-215D-574F4139B1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5006" name="Text Box 14">
              <a:extLst>
                <a:ext uri="{FF2B5EF4-FFF2-40B4-BE49-F238E27FC236}">
                  <a16:creationId xmlns:a16="http://schemas.microsoft.com/office/drawing/2014/main" id="{DA06D5E4-345C-49A4-4106-2759DB7B7E8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7D5C58-C4F8-900F-A3B7-2E59D2AE1C2C}"/>
              </a:ext>
            </a:extLst>
          </p:cNvPr>
          <p:cNvSpPr>
            <a:spLocks noGrp="1"/>
          </p:cNvSpPr>
          <p:nvPr>
            <p:ph type="sldNum" sz="quarter" idx="10"/>
          </p:nvPr>
        </p:nvSpPr>
        <p:spPr/>
        <p:txBody>
          <a:bodyPr/>
          <a:lstStyle/>
          <a:p>
            <a:r>
              <a:rPr lang="en-US" altLang="en-US"/>
              <a:t>3.</a:t>
            </a:r>
            <a:fld id="{9A1A1230-B3C2-D947-AD35-5E9C0036E7E8}" type="slidenum">
              <a:rPr lang="en-US" altLang="en-US"/>
              <a:pPr/>
              <a:t>31</a:t>
            </a:fld>
            <a:endParaRPr lang="en-US" altLang="en-US"/>
          </a:p>
        </p:txBody>
      </p:sp>
      <p:sp>
        <p:nvSpPr>
          <p:cNvPr id="726018" name="Rectangle 2">
            <a:extLst>
              <a:ext uri="{FF2B5EF4-FFF2-40B4-BE49-F238E27FC236}">
                <a16:creationId xmlns:a16="http://schemas.microsoft.com/office/drawing/2014/main" id="{4D6EBC01-811C-509A-4A97-E66D5D495FD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6019" name="Rectangle 3">
            <a:extLst>
              <a:ext uri="{FF2B5EF4-FFF2-40B4-BE49-F238E27FC236}">
                <a16:creationId xmlns:a16="http://schemas.microsoft.com/office/drawing/2014/main" id="{348A7231-D31F-612A-1F80-CD10468642C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6020" name="Rectangle 4">
            <a:extLst>
              <a:ext uri="{FF2B5EF4-FFF2-40B4-BE49-F238E27FC236}">
                <a16:creationId xmlns:a16="http://schemas.microsoft.com/office/drawing/2014/main" id="{24A1B71E-036F-4785-F5D6-0E3AD9DA755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6021" name="Rectangle 5">
            <a:extLst>
              <a:ext uri="{FF2B5EF4-FFF2-40B4-BE49-F238E27FC236}">
                <a16:creationId xmlns:a16="http://schemas.microsoft.com/office/drawing/2014/main" id="{09B65626-2955-C8B1-47F8-A44E9E65894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6022" name="Rectangle 6">
            <a:extLst>
              <a:ext uri="{FF2B5EF4-FFF2-40B4-BE49-F238E27FC236}">
                <a16:creationId xmlns:a16="http://schemas.microsoft.com/office/drawing/2014/main" id="{6C61802A-6B6F-A005-30AB-FEA7EE74AF4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6023" name="Rectangle 7">
            <a:extLst>
              <a:ext uri="{FF2B5EF4-FFF2-40B4-BE49-F238E27FC236}">
                <a16:creationId xmlns:a16="http://schemas.microsoft.com/office/drawing/2014/main" id="{22C583EC-F050-D04A-CC49-271A2380D76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6024" name="Rectangle 8">
            <a:extLst>
              <a:ext uri="{FF2B5EF4-FFF2-40B4-BE49-F238E27FC236}">
                <a16:creationId xmlns:a16="http://schemas.microsoft.com/office/drawing/2014/main" id="{97A3B118-8451-EBED-66DE-FE807B348CF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6025" name="Line 9">
            <a:extLst>
              <a:ext uri="{FF2B5EF4-FFF2-40B4-BE49-F238E27FC236}">
                <a16:creationId xmlns:a16="http://schemas.microsoft.com/office/drawing/2014/main" id="{DD51543A-5740-4895-9D5E-4F84FD92B01E}"/>
              </a:ext>
            </a:extLst>
          </p:cNvPr>
          <p:cNvSpPr>
            <a:spLocks noChangeShapeType="1"/>
          </p:cNvSpPr>
          <p:nvPr/>
        </p:nvSpPr>
        <p:spPr bwMode="auto">
          <a:xfrm>
            <a:off x="457200" y="2286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6026" name="Line 10">
            <a:extLst>
              <a:ext uri="{FF2B5EF4-FFF2-40B4-BE49-F238E27FC236}">
                <a16:creationId xmlns:a16="http://schemas.microsoft.com/office/drawing/2014/main" id="{51922118-FD54-B094-E3A6-9B3EF58FCF73}"/>
              </a:ext>
            </a:extLst>
          </p:cNvPr>
          <p:cNvSpPr>
            <a:spLocks noChangeShapeType="1"/>
          </p:cNvSpPr>
          <p:nvPr/>
        </p:nvSpPr>
        <p:spPr bwMode="auto">
          <a:xfrm>
            <a:off x="458788" y="5486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6027" name="Rectangle 11">
            <a:extLst>
              <a:ext uri="{FF2B5EF4-FFF2-40B4-BE49-F238E27FC236}">
                <a16:creationId xmlns:a16="http://schemas.microsoft.com/office/drawing/2014/main" id="{8610C55D-010D-2DA9-05ED-E4C084DA9EB9}"/>
              </a:ext>
            </a:extLst>
          </p:cNvPr>
          <p:cNvSpPr>
            <a:spLocks noChangeArrowheads="1"/>
          </p:cNvSpPr>
          <p:nvPr/>
        </p:nvSpPr>
        <p:spPr bwMode="auto">
          <a:xfrm>
            <a:off x="495300" y="2378075"/>
            <a:ext cx="8077200" cy="30162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According to Fourier analysis, any composite signal is a combination of</a:t>
            </a:r>
          </a:p>
          <a:p>
            <a:pPr algn="ctr"/>
            <a:r>
              <a:rPr lang="en-US" altLang="en-US" sz="3200" i="0" baseline="0">
                <a:latin typeface="Arial" panose="020B0604020202020204" pitchFamily="34" charset="0"/>
              </a:rPr>
              <a:t>simple sine waves with different frequencies, amplitudes, and phases.</a:t>
            </a:r>
          </a:p>
          <a:p>
            <a:pPr algn="ctr"/>
            <a:r>
              <a:rPr lang="en-US" altLang="en-US" sz="3200" i="0" baseline="0">
                <a:latin typeface="Arial" panose="020B0604020202020204" pitchFamily="34" charset="0"/>
              </a:rPr>
              <a:t>Fourier analysis is discussed in Appendix C.</a:t>
            </a:r>
          </a:p>
        </p:txBody>
      </p:sp>
      <p:grpSp>
        <p:nvGrpSpPr>
          <p:cNvPr id="726028" name="Group 12">
            <a:extLst>
              <a:ext uri="{FF2B5EF4-FFF2-40B4-BE49-F238E27FC236}">
                <a16:creationId xmlns:a16="http://schemas.microsoft.com/office/drawing/2014/main" id="{D66C168D-D31D-9646-4554-DCECF8432351}"/>
              </a:ext>
            </a:extLst>
          </p:cNvPr>
          <p:cNvGrpSpPr>
            <a:grpSpLocks/>
          </p:cNvGrpSpPr>
          <p:nvPr/>
        </p:nvGrpSpPr>
        <p:grpSpPr bwMode="auto">
          <a:xfrm>
            <a:off x="457200" y="1676400"/>
            <a:ext cx="1143000" cy="566738"/>
            <a:chOff x="1200" y="1248"/>
            <a:chExt cx="720" cy="357"/>
          </a:xfrm>
        </p:grpSpPr>
        <p:pic>
          <p:nvPicPr>
            <p:cNvPr id="726029" name="Picture 13">
              <a:extLst>
                <a:ext uri="{FF2B5EF4-FFF2-40B4-BE49-F238E27FC236}">
                  <a16:creationId xmlns:a16="http://schemas.microsoft.com/office/drawing/2014/main" id="{7B7D4FC2-7474-C450-805A-E2BCEC00E6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6030" name="Text Box 14">
              <a:extLst>
                <a:ext uri="{FF2B5EF4-FFF2-40B4-BE49-F238E27FC236}">
                  <a16:creationId xmlns:a16="http://schemas.microsoft.com/office/drawing/2014/main" id="{51D70400-D9C9-F3BB-255D-F643DCA0DA0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91D2B2-A8FF-CC08-F5E5-8C523D34F08F}"/>
              </a:ext>
            </a:extLst>
          </p:cNvPr>
          <p:cNvSpPr>
            <a:spLocks noGrp="1"/>
          </p:cNvSpPr>
          <p:nvPr>
            <p:ph type="sldNum" sz="quarter" idx="10"/>
          </p:nvPr>
        </p:nvSpPr>
        <p:spPr/>
        <p:txBody>
          <a:bodyPr/>
          <a:lstStyle/>
          <a:p>
            <a:r>
              <a:rPr lang="en-US" altLang="en-US"/>
              <a:t>3.</a:t>
            </a:r>
            <a:fld id="{CC8E562F-978B-CC47-93AA-FCCF2E67BC3D}" type="slidenum">
              <a:rPr lang="en-US" altLang="en-US"/>
              <a:pPr/>
              <a:t>32</a:t>
            </a:fld>
            <a:endParaRPr lang="en-US" altLang="en-US"/>
          </a:p>
        </p:txBody>
      </p:sp>
      <p:sp>
        <p:nvSpPr>
          <p:cNvPr id="727042" name="Rectangle 2">
            <a:extLst>
              <a:ext uri="{FF2B5EF4-FFF2-40B4-BE49-F238E27FC236}">
                <a16:creationId xmlns:a16="http://schemas.microsoft.com/office/drawing/2014/main" id="{05E3E1F1-2F66-7BFD-5848-A53665E04ED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7043" name="Rectangle 3">
            <a:extLst>
              <a:ext uri="{FF2B5EF4-FFF2-40B4-BE49-F238E27FC236}">
                <a16:creationId xmlns:a16="http://schemas.microsoft.com/office/drawing/2014/main" id="{70E24302-9DFB-E05F-E7B8-B9D233A9177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7044" name="Rectangle 4">
            <a:extLst>
              <a:ext uri="{FF2B5EF4-FFF2-40B4-BE49-F238E27FC236}">
                <a16:creationId xmlns:a16="http://schemas.microsoft.com/office/drawing/2014/main" id="{EB1CB3DD-6A5F-39F3-E473-6BE9EF00038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7045" name="Rectangle 5">
            <a:extLst>
              <a:ext uri="{FF2B5EF4-FFF2-40B4-BE49-F238E27FC236}">
                <a16:creationId xmlns:a16="http://schemas.microsoft.com/office/drawing/2014/main" id="{08802A9E-4CE2-BDE0-6800-EDC4C89AA6F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7046" name="Rectangle 6">
            <a:extLst>
              <a:ext uri="{FF2B5EF4-FFF2-40B4-BE49-F238E27FC236}">
                <a16:creationId xmlns:a16="http://schemas.microsoft.com/office/drawing/2014/main" id="{E9B938DD-19A3-874C-B52B-1ED31A6DFD0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7047" name="Rectangle 7">
            <a:extLst>
              <a:ext uri="{FF2B5EF4-FFF2-40B4-BE49-F238E27FC236}">
                <a16:creationId xmlns:a16="http://schemas.microsoft.com/office/drawing/2014/main" id="{46169455-98D7-F621-1065-314FBFDAE7A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7048" name="Rectangle 8">
            <a:extLst>
              <a:ext uri="{FF2B5EF4-FFF2-40B4-BE49-F238E27FC236}">
                <a16:creationId xmlns:a16="http://schemas.microsoft.com/office/drawing/2014/main" id="{1FED7D47-A573-BC8C-A441-069C14A6331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7049" name="Line 9">
            <a:extLst>
              <a:ext uri="{FF2B5EF4-FFF2-40B4-BE49-F238E27FC236}">
                <a16:creationId xmlns:a16="http://schemas.microsoft.com/office/drawing/2014/main" id="{E356DC5B-34A6-691A-6535-A7D5267D0722}"/>
              </a:ext>
            </a:extLst>
          </p:cNvPr>
          <p:cNvSpPr>
            <a:spLocks noChangeShapeType="1"/>
          </p:cNvSpPr>
          <p:nvPr/>
        </p:nvSpPr>
        <p:spPr bwMode="auto">
          <a:xfrm>
            <a:off x="457200" y="2133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050" name="Line 10">
            <a:extLst>
              <a:ext uri="{FF2B5EF4-FFF2-40B4-BE49-F238E27FC236}">
                <a16:creationId xmlns:a16="http://schemas.microsoft.com/office/drawing/2014/main" id="{730DB186-278A-036C-5602-579C6A89B116}"/>
              </a:ext>
            </a:extLst>
          </p:cNvPr>
          <p:cNvSpPr>
            <a:spLocks noChangeShapeType="1"/>
          </p:cNvSpPr>
          <p:nvPr/>
        </p:nvSpPr>
        <p:spPr bwMode="auto">
          <a:xfrm>
            <a:off x="458788" y="5791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051" name="Rectangle 11">
            <a:extLst>
              <a:ext uri="{FF2B5EF4-FFF2-40B4-BE49-F238E27FC236}">
                <a16:creationId xmlns:a16="http://schemas.microsoft.com/office/drawing/2014/main" id="{B447623C-B649-02D8-739B-EC3D3F385E23}"/>
              </a:ext>
            </a:extLst>
          </p:cNvPr>
          <p:cNvSpPr>
            <a:spLocks noChangeArrowheads="1"/>
          </p:cNvSpPr>
          <p:nvPr/>
        </p:nvSpPr>
        <p:spPr bwMode="auto">
          <a:xfrm>
            <a:off x="495300" y="2225675"/>
            <a:ext cx="8077200" cy="350361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If the composite signal is periodic, the decomposition gives a series of signals with discrete frequencies; </a:t>
            </a:r>
            <a:br>
              <a:rPr lang="en-US" altLang="en-US" sz="3200" i="0" baseline="0">
                <a:latin typeface="Arial" panose="020B0604020202020204" pitchFamily="34" charset="0"/>
              </a:rPr>
            </a:br>
            <a:r>
              <a:rPr lang="en-US" altLang="en-US" sz="3200" i="0" baseline="0">
                <a:latin typeface="Arial" panose="020B0604020202020204" pitchFamily="34" charset="0"/>
              </a:rPr>
              <a:t>if the composite signal is nonperiodic, the decomposition gives a combination of sine waves with continuous frequencies.</a:t>
            </a:r>
          </a:p>
        </p:txBody>
      </p:sp>
      <p:grpSp>
        <p:nvGrpSpPr>
          <p:cNvPr id="727052" name="Group 12">
            <a:extLst>
              <a:ext uri="{FF2B5EF4-FFF2-40B4-BE49-F238E27FC236}">
                <a16:creationId xmlns:a16="http://schemas.microsoft.com/office/drawing/2014/main" id="{51C4A1BC-031E-D587-5B91-52405220DEB4}"/>
              </a:ext>
            </a:extLst>
          </p:cNvPr>
          <p:cNvGrpSpPr>
            <a:grpSpLocks/>
          </p:cNvGrpSpPr>
          <p:nvPr/>
        </p:nvGrpSpPr>
        <p:grpSpPr bwMode="auto">
          <a:xfrm>
            <a:off x="457200" y="1447800"/>
            <a:ext cx="1143000" cy="566738"/>
            <a:chOff x="1200" y="1248"/>
            <a:chExt cx="720" cy="357"/>
          </a:xfrm>
        </p:grpSpPr>
        <p:pic>
          <p:nvPicPr>
            <p:cNvPr id="727053" name="Picture 13">
              <a:extLst>
                <a:ext uri="{FF2B5EF4-FFF2-40B4-BE49-F238E27FC236}">
                  <a16:creationId xmlns:a16="http://schemas.microsoft.com/office/drawing/2014/main" id="{500AEAD8-87D8-1B3A-6995-F891DA475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7054" name="Text Box 14">
              <a:extLst>
                <a:ext uri="{FF2B5EF4-FFF2-40B4-BE49-F238E27FC236}">
                  <a16:creationId xmlns:a16="http://schemas.microsoft.com/office/drawing/2014/main" id="{A0A8DC26-7568-48B5-691A-4D09AC4FDD7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870D6D-ADB6-A585-590F-2DAAB8C8CDDA}"/>
              </a:ext>
            </a:extLst>
          </p:cNvPr>
          <p:cNvSpPr>
            <a:spLocks noGrp="1"/>
          </p:cNvSpPr>
          <p:nvPr>
            <p:ph type="sldNum" sz="quarter" idx="10"/>
          </p:nvPr>
        </p:nvSpPr>
        <p:spPr/>
        <p:txBody>
          <a:bodyPr/>
          <a:lstStyle/>
          <a:p>
            <a:r>
              <a:rPr lang="en-US" altLang="en-US"/>
              <a:t>3.</a:t>
            </a:r>
            <a:fld id="{B52FE6A0-D5A6-E34A-9A6F-1727B9B6FA39}" type="slidenum">
              <a:rPr lang="en-US" altLang="en-US"/>
              <a:pPr/>
              <a:t>33</a:t>
            </a:fld>
            <a:endParaRPr lang="en-US" altLang="en-US"/>
          </a:p>
        </p:txBody>
      </p:sp>
      <p:sp>
        <p:nvSpPr>
          <p:cNvPr id="812034" name="Rectangle 2">
            <a:extLst>
              <a:ext uri="{FF2B5EF4-FFF2-40B4-BE49-F238E27FC236}">
                <a16:creationId xmlns:a16="http://schemas.microsoft.com/office/drawing/2014/main" id="{D97E773B-9214-7519-8875-7349C417822D}"/>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2035" name="Rectangle 3">
            <a:extLst>
              <a:ext uri="{FF2B5EF4-FFF2-40B4-BE49-F238E27FC236}">
                <a16:creationId xmlns:a16="http://schemas.microsoft.com/office/drawing/2014/main" id="{242CBFCD-770C-D90C-6771-B07107671CEC}"/>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12036" name="Group 4">
            <a:extLst>
              <a:ext uri="{FF2B5EF4-FFF2-40B4-BE49-F238E27FC236}">
                <a16:creationId xmlns:a16="http://schemas.microsoft.com/office/drawing/2014/main" id="{2C6E8BA9-7F26-DA12-99C8-980165E96293}"/>
              </a:ext>
            </a:extLst>
          </p:cNvPr>
          <p:cNvGrpSpPr>
            <a:grpSpLocks/>
          </p:cNvGrpSpPr>
          <p:nvPr/>
        </p:nvGrpSpPr>
        <p:grpSpPr bwMode="auto">
          <a:xfrm>
            <a:off x="490538" y="773113"/>
            <a:ext cx="738187" cy="474662"/>
            <a:chOff x="309" y="487"/>
            <a:chExt cx="465" cy="299"/>
          </a:xfrm>
        </p:grpSpPr>
        <p:sp>
          <p:nvSpPr>
            <p:cNvPr id="812037" name="Rectangle 5">
              <a:extLst>
                <a:ext uri="{FF2B5EF4-FFF2-40B4-BE49-F238E27FC236}">
                  <a16:creationId xmlns:a16="http://schemas.microsoft.com/office/drawing/2014/main" id="{7B0965EC-C269-3EB2-2A0C-1CCCD1215822}"/>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2038" name="Rectangle 6">
              <a:extLst>
                <a:ext uri="{FF2B5EF4-FFF2-40B4-BE49-F238E27FC236}">
                  <a16:creationId xmlns:a16="http://schemas.microsoft.com/office/drawing/2014/main" id="{FFD743DE-EB70-B610-8187-690513FE51E7}"/>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12039" name="Rectangle 7">
            <a:extLst>
              <a:ext uri="{FF2B5EF4-FFF2-40B4-BE49-F238E27FC236}">
                <a16:creationId xmlns:a16="http://schemas.microsoft.com/office/drawing/2014/main" id="{9132BFB1-AFD3-D38E-C6C3-DD42B8F82618}"/>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2040" name="Rectangle 8">
            <a:extLst>
              <a:ext uri="{FF2B5EF4-FFF2-40B4-BE49-F238E27FC236}">
                <a16:creationId xmlns:a16="http://schemas.microsoft.com/office/drawing/2014/main" id="{25671FF1-63D5-07E3-A0D2-8525311E8B5D}"/>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2041" name="Rectangle 9">
            <a:extLst>
              <a:ext uri="{FF2B5EF4-FFF2-40B4-BE49-F238E27FC236}">
                <a16:creationId xmlns:a16="http://schemas.microsoft.com/office/drawing/2014/main" id="{7C2176DE-F4F1-DF97-B6F5-7676AA431A8C}"/>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2042" name="Rectangle 10">
            <a:extLst>
              <a:ext uri="{FF2B5EF4-FFF2-40B4-BE49-F238E27FC236}">
                <a16:creationId xmlns:a16="http://schemas.microsoft.com/office/drawing/2014/main" id="{6C2B049A-E7B7-8178-3B22-4BECF1EF5C7E}"/>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043" name="Rectangle 11">
            <a:extLst>
              <a:ext uri="{FF2B5EF4-FFF2-40B4-BE49-F238E27FC236}">
                <a16:creationId xmlns:a16="http://schemas.microsoft.com/office/drawing/2014/main" id="{4F9269D6-503C-AEE9-8685-A47F35BBEA0F}"/>
              </a:ext>
            </a:extLst>
          </p:cNvPr>
          <p:cNvSpPr>
            <a:spLocks noChangeArrowheads="1"/>
          </p:cNvSpPr>
          <p:nvPr/>
        </p:nvSpPr>
        <p:spPr bwMode="auto">
          <a:xfrm>
            <a:off x="228600" y="14478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Figure 3.9 shows a periodic composite signal with frequency f. This type of signal is not typical of those found in data communications. We can consider it to be three alarm systems, each with a different frequency. The analysis of this signal can give us a good understanding of how to decompose signals.</a:t>
            </a:r>
          </a:p>
        </p:txBody>
      </p:sp>
      <p:sp>
        <p:nvSpPr>
          <p:cNvPr id="812044" name="Text Box 12">
            <a:extLst>
              <a:ext uri="{FF2B5EF4-FFF2-40B4-BE49-F238E27FC236}">
                <a16:creationId xmlns:a16="http://schemas.microsoft.com/office/drawing/2014/main" id="{B8114D31-21CA-BAC0-47A2-24483C00F0FB}"/>
              </a:ext>
            </a:extLst>
          </p:cNvPr>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3.8</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3BBE1C-28A7-C099-43AA-C9377C4688B8}"/>
              </a:ext>
            </a:extLst>
          </p:cNvPr>
          <p:cNvSpPr>
            <a:spLocks noGrp="1"/>
          </p:cNvSpPr>
          <p:nvPr>
            <p:ph type="sldNum" sz="quarter" idx="10"/>
          </p:nvPr>
        </p:nvSpPr>
        <p:spPr/>
        <p:txBody>
          <a:bodyPr/>
          <a:lstStyle/>
          <a:p>
            <a:r>
              <a:rPr lang="en-US" altLang="en-US"/>
              <a:t>3.</a:t>
            </a:r>
            <a:fld id="{E7911B41-48FA-794D-A1D6-F90571F8AFAE}" type="slidenum">
              <a:rPr lang="en-US" altLang="en-US"/>
              <a:pPr/>
              <a:t>34</a:t>
            </a:fld>
            <a:endParaRPr lang="en-US" altLang="en-US"/>
          </a:p>
        </p:txBody>
      </p:sp>
      <p:sp>
        <p:nvSpPr>
          <p:cNvPr id="686082" name="Line 2">
            <a:extLst>
              <a:ext uri="{FF2B5EF4-FFF2-40B4-BE49-F238E27FC236}">
                <a16:creationId xmlns:a16="http://schemas.microsoft.com/office/drawing/2014/main" id="{B50DACAC-E3F3-4F84-48A4-781C72BC869E}"/>
              </a:ext>
            </a:extLst>
          </p:cNvPr>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083" name="Line 3">
            <a:extLst>
              <a:ext uri="{FF2B5EF4-FFF2-40B4-BE49-F238E27FC236}">
                <a16:creationId xmlns:a16="http://schemas.microsoft.com/office/drawing/2014/main" id="{6E775AF1-A459-B4CB-7265-F0586AF9A824}"/>
              </a:ext>
            </a:extLst>
          </p:cNvPr>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084" name="Text Box 4">
            <a:extLst>
              <a:ext uri="{FF2B5EF4-FFF2-40B4-BE49-F238E27FC236}">
                <a16:creationId xmlns:a16="http://schemas.microsoft.com/office/drawing/2014/main" id="{414EDBC5-3234-A1B1-B490-879D2976A46E}"/>
              </a:ext>
            </a:extLst>
          </p:cNvPr>
          <p:cNvSpPr txBox="1">
            <a:spLocks noChangeArrowheads="1"/>
          </p:cNvSpPr>
          <p:nvPr/>
        </p:nvSpPr>
        <p:spPr bwMode="auto">
          <a:xfrm>
            <a:off x="304800" y="457200"/>
            <a:ext cx="453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3.9  </a:t>
            </a:r>
            <a:r>
              <a:rPr lang="en-US" altLang="en-US" sz="2000" baseline="0"/>
              <a:t>A composite periodic signal</a:t>
            </a:r>
          </a:p>
        </p:txBody>
      </p:sp>
      <p:sp>
        <p:nvSpPr>
          <p:cNvPr id="686085" name="Line 5">
            <a:extLst>
              <a:ext uri="{FF2B5EF4-FFF2-40B4-BE49-F238E27FC236}">
                <a16:creationId xmlns:a16="http://schemas.microsoft.com/office/drawing/2014/main" id="{3A7B8E55-1411-D6B4-41F2-87C590BD3D0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86088" name="Picture 8">
            <a:extLst>
              <a:ext uri="{FF2B5EF4-FFF2-40B4-BE49-F238E27FC236}">
                <a16:creationId xmlns:a16="http://schemas.microsoft.com/office/drawing/2014/main" id="{A6110087-7B9F-35AE-133E-FF522DF32C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3" y="1981200"/>
            <a:ext cx="8491537" cy="307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C99D6C-FD20-C54D-BB19-82966E6C6F1E}"/>
              </a:ext>
            </a:extLst>
          </p:cNvPr>
          <p:cNvSpPr>
            <a:spLocks noGrp="1"/>
          </p:cNvSpPr>
          <p:nvPr>
            <p:ph type="sldNum" sz="quarter" idx="10"/>
          </p:nvPr>
        </p:nvSpPr>
        <p:spPr/>
        <p:txBody>
          <a:bodyPr/>
          <a:lstStyle/>
          <a:p>
            <a:r>
              <a:rPr lang="en-US" altLang="en-US"/>
              <a:t>3.</a:t>
            </a:r>
            <a:fld id="{9EB8CED0-4ADA-474B-85C8-33C8E6DAD754}" type="slidenum">
              <a:rPr lang="en-US" altLang="en-US"/>
              <a:pPr/>
              <a:t>35</a:t>
            </a:fld>
            <a:endParaRPr lang="en-US" altLang="en-US"/>
          </a:p>
        </p:txBody>
      </p:sp>
      <p:sp>
        <p:nvSpPr>
          <p:cNvPr id="687106" name="Line 2">
            <a:extLst>
              <a:ext uri="{FF2B5EF4-FFF2-40B4-BE49-F238E27FC236}">
                <a16:creationId xmlns:a16="http://schemas.microsoft.com/office/drawing/2014/main" id="{6C54B5F1-580B-EBE3-4123-E8CFC67B8459}"/>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107" name="Line 3">
            <a:extLst>
              <a:ext uri="{FF2B5EF4-FFF2-40B4-BE49-F238E27FC236}">
                <a16:creationId xmlns:a16="http://schemas.microsoft.com/office/drawing/2014/main" id="{B0714367-55C2-683B-C215-140A3FF349C5}"/>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7108" name="Text Box 4">
            <a:extLst>
              <a:ext uri="{FF2B5EF4-FFF2-40B4-BE49-F238E27FC236}">
                <a16:creationId xmlns:a16="http://schemas.microsoft.com/office/drawing/2014/main" id="{57B08C0D-BBAF-B106-D1E0-3F402E462F16}"/>
              </a:ext>
            </a:extLst>
          </p:cNvPr>
          <p:cNvSpPr txBox="1">
            <a:spLocks noChangeArrowheads="1"/>
          </p:cNvSpPr>
          <p:nvPr/>
        </p:nvSpPr>
        <p:spPr bwMode="auto">
          <a:xfrm>
            <a:off x="304800" y="152400"/>
            <a:ext cx="81803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3.10  </a:t>
            </a:r>
            <a:r>
              <a:rPr lang="en-US" altLang="en-US" sz="2000" baseline="0"/>
              <a:t>Decomposition of a composite periodic signal in the time and</a:t>
            </a:r>
            <a:br>
              <a:rPr lang="en-US" altLang="en-US" sz="2000" baseline="0"/>
            </a:br>
            <a:r>
              <a:rPr lang="en-US" altLang="en-US" sz="2000" baseline="0"/>
              <a:t>                          frequency domains</a:t>
            </a:r>
          </a:p>
        </p:txBody>
      </p:sp>
      <p:sp>
        <p:nvSpPr>
          <p:cNvPr id="687109" name="Line 5">
            <a:extLst>
              <a:ext uri="{FF2B5EF4-FFF2-40B4-BE49-F238E27FC236}">
                <a16:creationId xmlns:a16="http://schemas.microsoft.com/office/drawing/2014/main" id="{CC9935E9-3805-C773-7503-B84AD37C9DBA}"/>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87110" name="Picture 6">
            <a:extLst>
              <a:ext uri="{FF2B5EF4-FFF2-40B4-BE49-F238E27FC236}">
                <a16:creationId xmlns:a16="http://schemas.microsoft.com/office/drawing/2014/main" id="{EED79E32-DCE7-09B8-CC03-712A14DAB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476375"/>
            <a:ext cx="734060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C4063E-08BD-7BED-8D14-76B3FB3997AC}"/>
              </a:ext>
            </a:extLst>
          </p:cNvPr>
          <p:cNvSpPr>
            <a:spLocks noGrp="1"/>
          </p:cNvSpPr>
          <p:nvPr>
            <p:ph type="sldNum" sz="quarter" idx="10"/>
          </p:nvPr>
        </p:nvSpPr>
        <p:spPr/>
        <p:txBody>
          <a:bodyPr/>
          <a:lstStyle/>
          <a:p>
            <a:r>
              <a:rPr lang="en-US" altLang="en-US"/>
              <a:t>3.</a:t>
            </a:r>
            <a:fld id="{D7620B5B-4073-FB43-92E2-A988B4231B8A}" type="slidenum">
              <a:rPr lang="en-US" altLang="en-US"/>
              <a:pPr/>
              <a:t>36</a:t>
            </a:fld>
            <a:endParaRPr lang="en-US" altLang="en-US"/>
          </a:p>
        </p:txBody>
      </p:sp>
      <p:sp>
        <p:nvSpPr>
          <p:cNvPr id="813058" name="Rectangle 2">
            <a:extLst>
              <a:ext uri="{FF2B5EF4-FFF2-40B4-BE49-F238E27FC236}">
                <a16:creationId xmlns:a16="http://schemas.microsoft.com/office/drawing/2014/main" id="{92EE5184-F1F7-0687-5FF8-A80AC07212C0}"/>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3059" name="Rectangle 3">
            <a:extLst>
              <a:ext uri="{FF2B5EF4-FFF2-40B4-BE49-F238E27FC236}">
                <a16:creationId xmlns:a16="http://schemas.microsoft.com/office/drawing/2014/main" id="{7DBCFBD4-A23C-9C1C-771C-7F822481555D}"/>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13060" name="Group 4">
            <a:extLst>
              <a:ext uri="{FF2B5EF4-FFF2-40B4-BE49-F238E27FC236}">
                <a16:creationId xmlns:a16="http://schemas.microsoft.com/office/drawing/2014/main" id="{DBA8D5E7-3B2C-07EE-6506-B8A33CAC0FB6}"/>
              </a:ext>
            </a:extLst>
          </p:cNvPr>
          <p:cNvGrpSpPr>
            <a:grpSpLocks/>
          </p:cNvGrpSpPr>
          <p:nvPr/>
        </p:nvGrpSpPr>
        <p:grpSpPr bwMode="auto">
          <a:xfrm>
            <a:off x="490538" y="773113"/>
            <a:ext cx="738187" cy="474662"/>
            <a:chOff x="309" y="487"/>
            <a:chExt cx="465" cy="299"/>
          </a:xfrm>
        </p:grpSpPr>
        <p:sp>
          <p:nvSpPr>
            <p:cNvPr id="813061" name="Rectangle 5">
              <a:extLst>
                <a:ext uri="{FF2B5EF4-FFF2-40B4-BE49-F238E27FC236}">
                  <a16:creationId xmlns:a16="http://schemas.microsoft.com/office/drawing/2014/main" id="{AD510A03-B807-192F-67BD-4359DDD7E361}"/>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3062" name="Rectangle 6">
              <a:extLst>
                <a:ext uri="{FF2B5EF4-FFF2-40B4-BE49-F238E27FC236}">
                  <a16:creationId xmlns:a16="http://schemas.microsoft.com/office/drawing/2014/main" id="{F827B778-5867-5982-F742-58E47261BB59}"/>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13063" name="Rectangle 7">
            <a:extLst>
              <a:ext uri="{FF2B5EF4-FFF2-40B4-BE49-F238E27FC236}">
                <a16:creationId xmlns:a16="http://schemas.microsoft.com/office/drawing/2014/main" id="{891A4032-6C56-B10A-7A9D-0E7CEAE2CF04}"/>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3064" name="Rectangle 8">
            <a:extLst>
              <a:ext uri="{FF2B5EF4-FFF2-40B4-BE49-F238E27FC236}">
                <a16:creationId xmlns:a16="http://schemas.microsoft.com/office/drawing/2014/main" id="{2FCA2EF4-AA35-0D86-0104-D18B68EB6567}"/>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3065" name="Rectangle 9">
            <a:extLst>
              <a:ext uri="{FF2B5EF4-FFF2-40B4-BE49-F238E27FC236}">
                <a16:creationId xmlns:a16="http://schemas.microsoft.com/office/drawing/2014/main" id="{9A0914B5-F596-2C77-0401-999EB9654FEC}"/>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3066" name="Rectangle 10">
            <a:extLst>
              <a:ext uri="{FF2B5EF4-FFF2-40B4-BE49-F238E27FC236}">
                <a16:creationId xmlns:a16="http://schemas.microsoft.com/office/drawing/2014/main" id="{456AA2D4-5732-43E5-FE82-B2D168BF777C}"/>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3067" name="Rectangle 11">
            <a:extLst>
              <a:ext uri="{FF2B5EF4-FFF2-40B4-BE49-F238E27FC236}">
                <a16:creationId xmlns:a16="http://schemas.microsoft.com/office/drawing/2014/main" id="{F79C6C51-CEE9-311C-5FDB-25AD52B9AFA5}"/>
              </a:ext>
            </a:extLst>
          </p:cNvPr>
          <p:cNvSpPr>
            <a:spLocks noChangeArrowheads="1"/>
          </p:cNvSpPr>
          <p:nvPr/>
        </p:nvSpPr>
        <p:spPr bwMode="auto">
          <a:xfrm>
            <a:off x="228600" y="14478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Figure 3.11 shows a nonperiodic composite signal. It can be the signal created by a microphone or a telephone set when a word or two is pronounced. In this case, the composite signal cannot be periodic, because that implies that we are repeating the same word or words with exactly the same tone.</a:t>
            </a:r>
          </a:p>
        </p:txBody>
      </p:sp>
      <p:sp>
        <p:nvSpPr>
          <p:cNvPr id="813068" name="Text Box 12">
            <a:extLst>
              <a:ext uri="{FF2B5EF4-FFF2-40B4-BE49-F238E27FC236}">
                <a16:creationId xmlns:a16="http://schemas.microsoft.com/office/drawing/2014/main" id="{00073AAE-2F2B-CE7E-3BBC-5EA1E83A7C60}"/>
              </a:ext>
            </a:extLst>
          </p:cNvPr>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3.9</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4314AC-1051-268C-30EB-4AD9AE8E67E8}"/>
              </a:ext>
            </a:extLst>
          </p:cNvPr>
          <p:cNvSpPr>
            <a:spLocks noGrp="1"/>
          </p:cNvSpPr>
          <p:nvPr>
            <p:ph type="sldNum" sz="quarter" idx="10"/>
          </p:nvPr>
        </p:nvSpPr>
        <p:spPr/>
        <p:txBody>
          <a:bodyPr/>
          <a:lstStyle/>
          <a:p>
            <a:r>
              <a:rPr lang="en-US" altLang="en-US"/>
              <a:t>3.</a:t>
            </a:r>
            <a:fld id="{EBBDF204-FC49-4D47-9AFE-D8B130473E95}" type="slidenum">
              <a:rPr lang="en-US" altLang="en-US"/>
              <a:pPr/>
              <a:t>37</a:t>
            </a:fld>
            <a:endParaRPr lang="en-US" altLang="en-US"/>
          </a:p>
        </p:txBody>
      </p:sp>
      <p:sp>
        <p:nvSpPr>
          <p:cNvPr id="688130" name="Line 2">
            <a:extLst>
              <a:ext uri="{FF2B5EF4-FFF2-40B4-BE49-F238E27FC236}">
                <a16:creationId xmlns:a16="http://schemas.microsoft.com/office/drawing/2014/main" id="{633E42C6-0892-24EA-8E7F-D0CD5AD3217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8131" name="Line 3">
            <a:extLst>
              <a:ext uri="{FF2B5EF4-FFF2-40B4-BE49-F238E27FC236}">
                <a16:creationId xmlns:a16="http://schemas.microsoft.com/office/drawing/2014/main" id="{F778B896-9FCC-828F-983E-71FB78039723}"/>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8132" name="Text Box 4">
            <a:extLst>
              <a:ext uri="{FF2B5EF4-FFF2-40B4-BE49-F238E27FC236}">
                <a16:creationId xmlns:a16="http://schemas.microsoft.com/office/drawing/2014/main" id="{CB33A8D0-D7EF-FB11-F5B0-7DB4628D3D27}"/>
              </a:ext>
            </a:extLst>
          </p:cNvPr>
          <p:cNvSpPr txBox="1">
            <a:spLocks noChangeArrowheads="1"/>
          </p:cNvSpPr>
          <p:nvPr/>
        </p:nvSpPr>
        <p:spPr bwMode="auto">
          <a:xfrm>
            <a:off x="304800" y="762000"/>
            <a:ext cx="7726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3.11  </a:t>
            </a:r>
            <a:r>
              <a:rPr lang="en-US" altLang="en-US" sz="2000" baseline="0"/>
              <a:t>The time and frequency domains of a nonperiodic signal</a:t>
            </a:r>
          </a:p>
        </p:txBody>
      </p:sp>
      <p:sp>
        <p:nvSpPr>
          <p:cNvPr id="688133" name="Line 5">
            <a:extLst>
              <a:ext uri="{FF2B5EF4-FFF2-40B4-BE49-F238E27FC236}">
                <a16:creationId xmlns:a16="http://schemas.microsoft.com/office/drawing/2014/main" id="{A3F82BA7-8D9A-ACD3-4788-ADBA497A7AB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88134" name="Picture 6">
            <a:extLst>
              <a:ext uri="{FF2B5EF4-FFF2-40B4-BE49-F238E27FC236}">
                <a16:creationId xmlns:a16="http://schemas.microsoft.com/office/drawing/2014/main" id="{741C5223-F537-54EF-10BD-B7E2E1561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13" y="2325688"/>
            <a:ext cx="8345487"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044F43-C993-EFFD-50A8-D69C5158E7DE}"/>
              </a:ext>
            </a:extLst>
          </p:cNvPr>
          <p:cNvSpPr>
            <a:spLocks noGrp="1"/>
          </p:cNvSpPr>
          <p:nvPr>
            <p:ph type="sldNum" sz="quarter" idx="10"/>
          </p:nvPr>
        </p:nvSpPr>
        <p:spPr/>
        <p:txBody>
          <a:bodyPr/>
          <a:lstStyle/>
          <a:p>
            <a:r>
              <a:rPr lang="en-US" altLang="en-US"/>
              <a:t>3.</a:t>
            </a:r>
            <a:fld id="{A3D5BD91-5E77-0B42-B07B-A6F23E3B4424}" type="slidenum">
              <a:rPr lang="en-US" altLang="en-US"/>
              <a:pPr/>
              <a:t>38</a:t>
            </a:fld>
            <a:endParaRPr lang="en-US" altLang="en-US"/>
          </a:p>
        </p:txBody>
      </p:sp>
      <p:sp>
        <p:nvSpPr>
          <p:cNvPr id="728066" name="Rectangle 2">
            <a:extLst>
              <a:ext uri="{FF2B5EF4-FFF2-40B4-BE49-F238E27FC236}">
                <a16:creationId xmlns:a16="http://schemas.microsoft.com/office/drawing/2014/main" id="{9D3C20C2-16E4-740B-991B-2388696FB0B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8067" name="Rectangle 3">
            <a:extLst>
              <a:ext uri="{FF2B5EF4-FFF2-40B4-BE49-F238E27FC236}">
                <a16:creationId xmlns:a16="http://schemas.microsoft.com/office/drawing/2014/main" id="{2D18145B-D543-E46B-54E7-CACD354C8C0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8068" name="Rectangle 4">
            <a:extLst>
              <a:ext uri="{FF2B5EF4-FFF2-40B4-BE49-F238E27FC236}">
                <a16:creationId xmlns:a16="http://schemas.microsoft.com/office/drawing/2014/main" id="{8BA3E481-A038-636A-B7B2-6FDAE25E31D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8069" name="Rectangle 5">
            <a:extLst>
              <a:ext uri="{FF2B5EF4-FFF2-40B4-BE49-F238E27FC236}">
                <a16:creationId xmlns:a16="http://schemas.microsoft.com/office/drawing/2014/main" id="{38990AFC-387B-45C1-1801-8707EE51720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8070" name="Rectangle 6">
            <a:extLst>
              <a:ext uri="{FF2B5EF4-FFF2-40B4-BE49-F238E27FC236}">
                <a16:creationId xmlns:a16="http://schemas.microsoft.com/office/drawing/2014/main" id="{401775BA-7F42-806B-19AF-669F77AD567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8071" name="Rectangle 7">
            <a:extLst>
              <a:ext uri="{FF2B5EF4-FFF2-40B4-BE49-F238E27FC236}">
                <a16:creationId xmlns:a16="http://schemas.microsoft.com/office/drawing/2014/main" id="{8D88DDF5-B600-A6BD-F0DC-8017AB4456F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8072" name="Rectangle 8">
            <a:extLst>
              <a:ext uri="{FF2B5EF4-FFF2-40B4-BE49-F238E27FC236}">
                <a16:creationId xmlns:a16="http://schemas.microsoft.com/office/drawing/2014/main" id="{9AEEC9E7-C68A-CE8A-B64A-2C0922C3D35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8073" name="Line 9">
            <a:extLst>
              <a:ext uri="{FF2B5EF4-FFF2-40B4-BE49-F238E27FC236}">
                <a16:creationId xmlns:a16="http://schemas.microsoft.com/office/drawing/2014/main" id="{9C4F4431-D292-8DA0-4250-4F93D0F867F6}"/>
              </a:ext>
            </a:extLst>
          </p:cNvPr>
          <p:cNvSpPr>
            <a:spLocks noChangeShapeType="1"/>
          </p:cNvSpPr>
          <p:nvPr/>
        </p:nvSpPr>
        <p:spPr bwMode="auto">
          <a:xfrm>
            <a:off x="457200" y="2590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4" name="Line 10">
            <a:extLst>
              <a:ext uri="{FF2B5EF4-FFF2-40B4-BE49-F238E27FC236}">
                <a16:creationId xmlns:a16="http://schemas.microsoft.com/office/drawing/2014/main" id="{C42960D7-4670-AEFA-4EA3-9A033D8A85A8}"/>
              </a:ext>
            </a:extLst>
          </p:cNvPr>
          <p:cNvSpPr>
            <a:spLocks noChangeShapeType="1"/>
          </p:cNvSpPr>
          <p:nvPr/>
        </p:nvSpPr>
        <p:spPr bwMode="auto">
          <a:xfrm>
            <a:off x="458788" y="4800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5" name="Rectangle 11">
            <a:extLst>
              <a:ext uri="{FF2B5EF4-FFF2-40B4-BE49-F238E27FC236}">
                <a16:creationId xmlns:a16="http://schemas.microsoft.com/office/drawing/2014/main" id="{B788B010-986F-8686-AB46-A478A2D9F89C}"/>
              </a:ext>
            </a:extLst>
          </p:cNvPr>
          <p:cNvSpPr>
            <a:spLocks noChangeArrowheads="1"/>
          </p:cNvSpPr>
          <p:nvPr/>
        </p:nvSpPr>
        <p:spPr bwMode="auto">
          <a:xfrm>
            <a:off x="495300" y="26828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The bandwidth of a composite signal is the difference between the</a:t>
            </a:r>
          </a:p>
          <a:p>
            <a:pPr algn="ctr"/>
            <a:r>
              <a:rPr lang="en-US" altLang="en-US" sz="3200" i="0" baseline="0">
                <a:latin typeface="Arial" panose="020B0604020202020204" pitchFamily="34" charset="0"/>
              </a:rPr>
              <a:t>highest and the lowest frequencies contained in that signal.</a:t>
            </a:r>
          </a:p>
        </p:txBody>
      </p:sp>
      <p:grpSp>
        <p:nvGrpSpPr>
          <p:cNvPr id="728076" name="Group 12">
            <a:extLst>
              <a:ext uri="{FF2B5EF4-FFF2-40B4-BE49-F238E27FC236}">
                <a16:creationId xmlns:a16="http://schemas.microsoft.com/office/drawing/2014/main" id="{33154ADA-8B3F-2E13-1EDA-EDA60CD6DE13}"/>
              </a:ext>
            </a:extLst>
          </p:cNvPr>
          <p:cNvGrpSpPr>
            <a:grpSpLocks/>
          </p:cNvGrpSpPr>
          <p:nvPr/>
        </p:nvGrpSpPr>
        <p:grpSpPr bwMode="auto">
          <a:xfrm>
            <a:off x="457200" y="1981200"/>
            <a:ext cx="1143000" cy="566738"/>
            <a:chOff x="1200" y="1248"/>
            <a:chExt cx="720" cy="357"/>
          </a:xfrm>
        </p:grpSpPr>
        <p:pic>
          <p:nvPicPr>
            <p:cNvPr id="728077" name="Picture 13">
              <a:extLst>
                <a:ext uri="{FF2B5EF4-FFF2-40B4-BE49-F238E27FC236}">
                  <a16:creationId xmlns:a16="http://schemas.microsoft.com/office/drawing/2014/main" id="{55F83871-6772-D158-21D5-ED648F9C05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8078" name="Text Box 14">
              <a:extLst>
                <a:ext uri="{FF2B5EF4-FFF2-40B4-BE49-F238E27FC236}">
                  <a16:creationId xmlns:a16="http://schemas.microsoft.com/office/drawing/2014/main" id="{750E5DE5-9A7A-246C-552C-2D4B15CBF0E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A7CAB3-C44A-A83E-7D3F-10DD7EF2C18A}"/>
              </a:ext>
            </a:extLst>
          </p:cNvPr>
          <p:cNvSpPr>
            <a:spLocks noGrp="1"/>
          </p:cNvSpPr>
          <p:nvPr>
            <p:ph type="sldNum" sz="quarter" idx="10"/>
          </p:nvPr>
        </p:nvSpPr>
        <p:spPr/>
        <p:txBody>
          <a:bodyPr/>
          <a:lstStyle/>
          <a:p>
            <a:r>
              <a:rPr lang="en-US" altLang="en-US"/>
              <a:t>3.</a:t>
            </a:r>
            <a:fld id="{D7680111-1858-5F4B-94CA-2A605E095082}" type="slidenum">
              <a:rPr lang="en-US" altLang="en-US"/>
              <a:pPr/>
              <a:t>39</a:t>
            </a:fld>
            <a:endParaRPr lang="en-US" altLang="en-US"/>
          </a:p>
        </p:txBody>
      </p:sp>
      <p:sp>
        <p:nvSpPr>
          <p:cNvPr id="689154" name="Line 2">
            <a:extLst>
              <a:ext uri="{FF2B5EF4-FFF2-40B4-BE49-F238E27FC236}">
                <a16:creationId xmlns:a16="http://schemas.microsoft.com/office/drawing/2014/main" id="{EE0914A5-AD5B-5D1F-FECF-CD219542B82A}"/>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155" name="Line 3">
            <a:extLst>
              <a:ext uri="{FF2B5EF4-FFF2-40B4-BE49-F238E27FC236}">
                <a16:creationId xmlns:a16="http://schemas.microsoft.com/office/drawing/2014/main" id="{2B8DE234-B336-6B2C-2968-1C2EF385F936}"/>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9156" name="Text Box 4">
            <a:extLst>
              <a:ext uri="{FF2B5EF4-FFF2-40B4-BE49-F238E27FC236}">
                <a16:creationId xmlns:a16="http://schemas.microsoft.com/office/drawing/2014/main" id="{BF4256D2-584D-CFDA-5984-F507C6481D2E}"/>
              </a:ext>
            </a:extLst>
          </p:cNvPr>
          <p:cNvSpPr txBox="1">
            <a:spLocks noChangeArrowheads="1"/>
          </p:cNvSpPr>
          <p:nvPr/>
        </p:nvSpPr>
        <p:spPr bwMode="auto">
          <a:xfrm>
            <a:off x="304800" y="304800"/>
            <a:ext cx="8240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3.12  </a:t>
            </a:r>
            <a:r>
              <a:rPr lang="en-US" altLang="en-US" sz="2000" baseline="0"/>
              <a:t>The bandwidth of periodic and nonperiodic composite signals</a:t>
            </a:r>
          </a:p>
        </p:txBody>
      </p:sp>
      <p:sp>
        <p:nvSpPr>
          <p:cNvPr id="689157" name="Line 5">
            <a:extLst>
              <a:ext uri="{FF2B5EF4-FFF2-40B4-BE49-F238E27FC236}">
                <a16:creationId xmlns:a16="http://schemas.microsoft.com/office/drawing/2014/main" id="{972DC7A8-3704-559E-7C12-7089EB3E11F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89158" name="Picture 6">
            <a:extLst>
              <a:ext uri="{FF2B5EF4-FFF2-40B4-BE49-F238E27FC236}">
                <a16:creationId xmlns:a16="http://schemas.microsoft.com/office/drawing/2014/main" id="{7FFA7E76-BF7E-8A11-DD78-E266A8B21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1090613"/>
            <a:ext cx="6115050" cy="500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75E75-9CCD-A317-F2E0-F4408E3D82A4}"/>
              </a:ext>
            </a:extLst>
          </p:cNvPr>
          <p:cNvSpPr>
            <a:spLocks noGrp="1"/>
          </p:cNvSpPr>
          <p:nvPr>
            <p:ph type="sldNum" sz="quarter" idx="10"/>
          </p:nvPr>
        </p:nvSpPr>
        <p:spPr/>
        <p:txBody>
          <a:bodyPr/>
          <a:lstStyle/>
          <a:p>
            <a:r>
              <a:rPr lang="en-US" altLang="en-US"/>
              <a:t>3.</a:t>
            </a:r>
            <a:fld id="{30E9B109-0889-EF44-A016-5B0C2697B2B9}" type="slidenum">
              <a:rPr lang="en-US" altLang="en-US"/>
              <a:pPr/>
              <a:t>4</a:t>
            </a:fld>
            <a:endParaRPr lang="en-US" altLang="en-US"/>
          </a:p>
        </p:txBody>
      </p:sp>
      <p:sp>
        <p:nvSpPr>
          <p:cNvPr id="996354" name="Rectangle 2">
            <a:extLst>
              <a:ext uri="{FF2B5EF4-FFF2-40B4-BE49-F238E27FC236}">
                <a16:creationId xmlns:a16="http://schemas.microsoft.com/office/drawing/2014/main" id="{6B0D8AC9-FC43-6B22-0F4F-A3F88CB3C99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6355" name="Rectangle 3">
            <a:extLst>
              <a:ext uri="{FF2B5EF4-FFF2-40B4-BE49-F238E27FC236}">
                <a16:creationId xmlns:a16="http://schemas.microsoft.com/office/drawing/2014/main" id="{B55D099C-B2DB-0D3D-AD0B-CA7EFEE9F1C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6356" name="Rectangle 4">
            <a:extLst>
              <a:ext uri="{FF2B5EF4-FFF2-40B4-BE49-F238E27FC236}">
                <a16:creationId xmlns:a16="http://schemas.microsoft.com/office/drawing/2014/main" id="{4A0B517A-C339-0961-69F5-34E32D2BE82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6357" name="Rectangle 5">
            <a:extLst>
              <a:ext uri="{FF2B5EF4-FFF2-40B4-BE49-F238E27FC236}">
                <a16:creationId xmlns:a16="http://schemas.microsoft.com/office/drawing/2014/main" id="{4FF982BE-57E1-9685-9E12-73E7E555104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6358" name="Rectangle 6">
            <a:extLst>
              <a:ext uri="{FF2B5EF4-FFF2-40B4-BE49-F238E27FC236}">
                <a16:creationId xmlns:a16="http://schemas.microsoft.com/office/drawing/2014/main" id="{5E359979-C818-5953-CDA8-49FCA32A244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6359" name="Rectangle 7">
            <a:extLst>
              <a:ext uri="{FF2B5EF4-FFF2-40B4-BE49-F238E27FC236}">
                <a16:creationId xmlns:a16="http://schemas.microsoft.com/office/drawing/2014/main" id="{702C8E71-F5BC-5310-AF4F-3D15D95B667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6360" name="Rectangle 8">
            <a:extLst>
              <a:ext uri="{FF2B5EF4-FFF2-40B4-BE49-F238E27FC236}">
                <a16:creationId xmlns:a16="http://schemas.microsoft.com/office/drawing/2014/main" id="{8BA5E7D3-F01E-A8F1-53B1-019EE28BE79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96361" name="Line 9">
            <a:extLst>
              <a:ext uri="{FF2B5EF4-FFF2-40B4-BE49-F238E27FC236}">
                <a16:creationId xmlns:a16="http://schemas.microsoft.com/office/drawing/2014/main" id="{D485062A-B5E9-088F-E035-4A4909ABDCB8}"/>
              </a:ext>
            </a:extLst>
          </p:cNvPr>
          <p:cNvSpPr>
            <a:spLocks noChangeShapeType="1"/>
          </p:cNvSpPr>
          <p:nvPr/>
        </p:nvSpPr>
        <p:spPr bwMode="auto">
          <a:xfrm>
            <a:off x="457200" y="25479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6362" name="Line 10">
            <a:extLst>
              <a:ext uri="{FF2B5EF4-FFF2-40B4-BE49-F238E27FC236}">
                <a16:creationId xmlns:a16="http://schemas.microsoft.com/office/drawing/2014/main" id="{B7BC1394-3075-D293-0451-454D0CCA38D9}"/>
              </a:ext>
            </a:extLst>
          </p:cNvPr>
          <p:cNvSpPr>
            <a:spLocks noChangeShapeType="1"/>
          </p:cNvSpPr>
          <p:nvPr/>
        </p:nvSpPr>
        <p:spPr bwMode="auto">
          <a:xfrm>
            <a:off x="457200" y="5257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996363" name="Group 11">
            <a:extLst>
              <a:ext uri="{FF2B5EF4-FFF2-40B4-BE49-F238E27FC236}">
                <a16:creationId xmlns:a16="http://schemas.microsoft.com/office/drawing/2014/main" id="{FABDDAA9-CB8F-D79E-84FA-DDFBD104A29A}"/>
              </a:ext>
            </a:extLst>
          </p:cNvPr>
          <p:cNvGrpSpPr>
            <a:grpSpLocks/>
          </p:cNvGrpSpPr>
          <p:nvPr/>
        </p:nvGrpSpPr>
        <p:grpSpPr bwMode="auto">
          <a:xfrm>
            <a:off x="457200" y="1905000"/>
            <a:ext cx="1143000" cy="566738"/>
            <a:chOff x="1200" y="1248"/>
            <a:chExt cx="720" cy="357"/>
          </a:xfrm>
        </p:grpSpPr>
        <p:pic>
          <p:nvPicPr>
            <p:cNvPr id="996364" name="Picture 12">
              <a:extLst>
                <a:ext uri="{FF2B5EF4-FFF2-40B4-BE49-F238E27FC236}">
                  <a16:creationId xmlns:a16="http://schemas.microsoft.com/office/drawing/2014/main" id="{4627011A-77A3-E89A-761E-3B5DAA7C9E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6365" name="Text Box 13">
              <a:extLst>
                <a:ext uri="{FF2B5EF4-FFF2-40B4-BE49-F238E27FC236}">
                  <a16:creationId xmlns:a16="http://schemas.microsoft.com/office/drawing/2014/main" id="{850315FE-74A0-1BF9-E07C-BEC8B1C0E980}"/>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
        <p:nvSpPr>
          <p:cNvPr id="996366" name="Rectangle 14">
            <a:extLst>
              <a:ext uri="{FF2B5EF4-FFF2-40B4-BE49-F238E27FC236}">
                <a16:creationId xmlns:a16="http://schemas.microsoft.com/office/drawing/2014/main" id="{F72B85AD-9F4C-DF86-2CCF-AE6B46BB6A4C}"/>
              </a:ext>
            </a:extLst>
          </p:cNvPr>
          <p:cNvSpPr>
            <a:spLocks noChangeArrowheads="1"/>
          </p:cNvSpPr>
          <p:nvPr/>
        </p:nvSpPr>
        <p:spPr bwMode="auto">
          <a:xfrm>
            <a:off x="495300" y="2624138"/>
            <a:ext cx="8077200" cy="252888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Data can be analog or digital. </a:t>
            </a:r>
            <a:br>
              <a:rPr lang="en-US" altLang="en-US" sz="3200" i="0" baseline="0">
                <a:latin typeface="Arial" panose="020B0604020202020204" pitchFamily="34" charset="0"/>
              </a:rPr>
            </a:br>
            <a:r>
              <a:rPr lang="en-US" altLang="en-US" sz="3200" i="0" baseline="0">
                <a:latin typeface="Arial" panose="020B0604020202020204" pitchFamily="34" charset="0"/>
              </a:rPr>
              <a:t>Analog data are continuous and take continuous values.</a:t>
            </a:r>
          </a:p>
          <a:p>
            <a:pPr algn="ctr"/>
            <a:r>
              <a:rPr lang="en-US" altLang="en-US" sz="3200" i="0" baseline="0">
                <a:latin typeface="Arial" panose="020B0604020202020204" pitchFamily="34" charset="0"/>
              </a:rPr>
              <a:t>Digital data have discrete states and take discrete values.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AF6246-3033-D4F9-BFD0-BD7204BD7050}"/>
              </a:ext>
            </a:extLst>
          </p:cNvPr>
          <p:cNvSpPr>
            <a:spLocks noGrp="1"/>
          </p:cNvSpPr>
          <p:nvPr>
            <p:ph type="sldNum" sz="quarter" idx="10"/>
          </p:nvPr>
        </p:nvSpPr>
        <p:spPr/>
        <p:txBody>
          <a:bodyPr/>
          <a:lstStyle/>
          <a:p>
            <a:r>
              <a:rPr lang="en-US" altLang="en-US"/>
              <a:t>3.</a:t>
            </a:r>
            <a:fld id="{F91752E7-19CE-9949-B179-DEC1F0286DE3}" type="slidenum">
              <a:rPr lang="en-US" altLang="en-US"/>
              <a:pPr/>
              <a:t>40</a:t>
            </a:fld>
            <a:endParaRPr lang="en-US" altLang="en-US"/>
          </a:p>
        </p:txBody>
      </p:sp>
      <p:sp>
        <p:nvSpPr>
          <p:cNvPr id="814082" name="Rectangle 2">
            <a:extLst>
              <a:ext uri="{FF2B5EF4-FFF2-40B4-BE49-F238E27FC236}">
                <a16:creationId xmlns:a16="http://schemas.microsoft.com/office/drawing/2014/main" id="{27EF589E-F4B0-4A34-BEAE-36D6B04C08E3}"/>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4083" name="Rectangle 3">
            <a:extLst>
              <a:ext uri="{FF2B5EF4-FFF2-40B4-BE49-F238E27FC236}">
                <a16:creationId xmlns:a16="http://schemas.microsoft.com/office/drawing/2014/main" id="{026E7943-0971-AABB-E46D-46040A5B2279}"/>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14084" name="Group 4">
            <a:extLst>
              <a:ext uri="{FF2B5EF4-FFF2-40B4-BE49-F238E27FC236}">
                <a16:creationId xmlns:a16="http://schemas.microsoft.com/office/drawing/2014/main" id="{3A8E9B85-8CB5-D266-2EEF-BE8FDCA4BB9B}"/>
              </a:ext>
            </a:extLst>
          </p:cNvPr>
          <p:cNvGrpSpPr>
            <a:grpSpLocks/>
          </p:cNvGrpSpPr>
          <p:nvPr/>
        </p:nvGrpSpPr>
        <p:grpSpPr bwMode="auto">
          <a:xfrm>
            <a:off x="490538" y="773113"/>
            <a:ext cx="738187" cy="474662"/>
            <a:chOff x="309" y="487"/>
            <a:chExt cx="465" cy="299"/>
          </a:xfrm>
        </p:grpSpPr>
        <p:sp>
          <p:nvSpPr>
            <p:cNvPr id="814085" name="Rectangle 5">
              <a:extLst>
                <a:ext uri="{FF2B5EF4-FFF2-40B4-BE49-F238E27FC236}">
                  <a16:creationId xmlns:a16="http://schemas.microsoft.com/office/drawing/2014/main" id="{376B9EFD-349B-07F7-8A5B-E892C959A5A3}"/>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4086" name="Rectangle 6">
              <a:extLst>
                <a:ext uri="{FF2B5EF4-FFF2-40B4-BE49-F238E27FC236}">
                  <a16:creationId xmlns:a16="http://schemas.microsoft.com/office/drawing/2014/main" id="{CDECA88E-920E-E5CB-0EA7-6F632994F740}"/>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14087" name="Rectangle 7">
            <a:extLst>
              <a:ext uri="{FF2B5EF4-FFF2-40B4-BE49-F238E27FC236}">
                <a16:creationId xmlns:a16="http://schemas.microsoft.com/office/drawing/2014/main" id="{C191458C-1FF1-67A5-0E72-05DFB3A87E34}"/>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4088" name="Rectangle 8">
            <a:extLst>
              <a:ext uri="{FF2B5EF4-FFF2-40B4-BE49-F238E27FC236}">
                <a16:creationId xmlns:a16="http://schemas.microsoft.com/office/drawing/2014/main" id="{C849D431-DD58-2915-8F28-CD80B0E845B4}"/>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4089" name="Rectangle 9">
            <a:extLst>
              <a:ext uri="{FF2B5EF4-FFF2-40B4-BE49-F238E27FC236}">
                <a16:creationId xmlns:a16="http://schemas.microsoft.com/office/drawing/2014/main" id="{BA8CA26D-9407-57C3-B60B-7CFF2FAA9187}"/>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4090" name="Rectangle 10">
            <a:extLst>
              <a:ext uri="{FF2B5EF4-FFF2-40B4-BE49-F238E27FC236}">
                <a16:creationId xmlns:a16="http://schemas.microsoft.com/office/drawing/2014/main" id="{3270EE80-3079-433B-B9F0-D2C2E0D5D287}"/>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4091" name="Rectangle 11">
            <a:extLst>
              <a:ext uri="{FF2B5EF4-FFF2-40B4-BE49-F238E27FC236}">
                <a16:creationId xmlns:a16="http://schemas.microsoft.com/office/drawing/2014/main" id="{F0B641FF-6BA1-EE22-D5AB-342AFE59F307}"/>
              </a:ext>
            </a:extLst>
          </p:cNvPr>
          <p:cNvSpPr>
            <a:spLocks noChangeArrowheads="1"/>
          </p:cNvSpPr>
          <p:nvPr/>
        </p:nvSpPr>
        <p:spPr bwMode="auto">
          <a:xfrm>
            <a:off x="228600" y="12954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If a periodic signal is decomposed into five sine waves with frequencies of 100, 300, 500, 700, and 900 Hz, what is its bandwidth? Draw the spectrum, assuming all components have a maximum amplitude of 10 V.</a:t>
            </a:r>
          </a:p>
          <a:p>
            <a:pPr algn="just"/>
            <a:r>
              <a:rPr lang="en-US" altLang="en-US" baseline="0">
                <a:solidFill>
                  <a:schemeClr val="hlink"/>
                </a:solidFill>
              </a:rPr>
              <a:t>Solution</a:t>
            </a:r>
          </a:p>
          <a:p>
            <a:pPr algn="just"/>
            <a:r>
              <a:rPr lang="en-US" altLang="en-US" baseline="0"/>
              <a:t>Let </a:t>
            </a:r>
            <a:r>
              <a:rPr lang="en-US" altLang="en-US" baseline="0">
                <a:solidFill>
                  <a:schemeClr val="hlink"/>
                </a:solidFill>
              </a:rPr>
              <a:t>f</a:t>
            </a:r>
            <a:r>
              <a:rPr lang="en-US" altLang="en-US" baseline="-14000">
                <a:solidFill>
                  <a:schemeClr val="hlink"/>
                </a:solidFill>
              </a:rPr>
              <a:t>h</a:t>
            </a:r>
            <a:r>
              <a:rPr lang="en-US" altLang="en-US" baseline="0"/>
              <a:t> be the highest frequency, </a:t>
            </a:r>
            <a:r>
              <a:rPr lang="en-US" altLang="en-US" baseline="0">
                <a:solidFill>
                  <a:schemeClr val="hlink"/>
                </a:solidFill>
              </a:rPr>
              <a:t>f</a:t>
            </a:r>
            <a:r>
              <a:rPr lang="en-US" altLang="en-US" baseline="-14000">
                <a:solidFill>
                  <a:schemeClr val="hlink"/>
                </a:solidFill>
              </a:rPr>
              <a:t>l</a:t>
            </a:r>
            <a:r>
              <a:rPr lang="en-US" altLang="en-US" baseline="0"/>
              <a:t> the lowest frequency, and </a:t>
            </a:r>
            <a:r>
              <a:rPr lang="en-US" altLang="en-US" baseline="0">
                <a:solidFill>
                  <a:schemeClr val="hlink"/>
                </a:solidFill>
              </a:rPr>
              <a:t>B</a:t>
            </a:r>
            <a:r>
              <a:rPr lang="en-US" altLang="en-US" baseline="0"/>
              <a:t> the bandwidth. Then</a:t>
            </a:r>
          </a:p>
        </p:txBody>
      </p:sp>
      <p:sp>
        <p:nvSpPr>
          <p:cNvPr id="814092" name="Text Box 12">
            <a:extLst>
              <a:ext uri="{FF2B5EF4-FFF2-40B4-BE49-F238E27FC236}">
                <a16:creationId xmlns:a16="http://schemas.microsoft.com/office/drawing/2014/main" id="{2A664CC7-86E4-D6DB-2F60-874DC1D03494}"/>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3.10</a:t>
            </a:r>
          </a:p>
        </p:txBody>
      </p:sp>
      <p:pic>
        <p:nvPicPr>
          <p:cNvPr id="814094" name="Picture 14">
            <a:extLst>
              <a:ext uri="{FF2B5EF4-FFF2-40B4-BE49-F238E27FC236}">
                <a16:creationId xmlns:a16="http://schemas.microsoft.com/office/drawing/2014/main" id="{2D07D34E-5116-D1C7-A3D7-DA02FA31E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9538" y="4692650"/>
            <a:ext cx="3843337" cy="458788"/>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4095" name="Rectangle 15">
            <a:extLst>
              <a:ext uri="{FF2B5EF4-FFF2-40B4-BE49-F238E27FC236}">
                <a16:creationId xmlns:a16="http://schemas.microsoft.com/office/drawing/2014/main" id="{32D5FBB0-5ACD-9DF3-F1A3-8A9E90542664}"/>
              </a:ext>
            </a:extLst>
          </p:cNvPr>
          <p:cNvSpPr>
            <a:spLocks noChangeArrowheads="1"/>
          </p:cNvSpPr>
          <p:nvPr/>
        </p:nvSpPr>
        <p:spPr bwMode="auto">
          <a:xfrm>
            <a:off x="228600" y="54102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The spectrum has only five spikes, at 100, 300, 500, 700, and 900 Hz (see Figure 3.13).</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712E67-649D-1BEE-1CB2-6C6DA00FD6FF}"/>
              </a:ext>
            </a:extLst>
          </p:cNvPr>
          <p:cNvSpPr>
            <a:spLocks noGrp="1"/>
          </p:cNvSpPr>
          <p:nvPr>
            <p:ph type="sldNum" sz="quarter" idx="10"/>
          </p:nvPr>
        </p:nvSpPr>
        <p:spPr/>
        <p:txBody>
          <a:bodyPr/>
          <a:lstStyle/>
          <a:p>
            <a:r>
              <a:rPr lang="en-US" altLang="en-US"/>
              <a:t>3.</a:t>
            </a:r>
            <a:fld id="{1DB5809A-5908-FA44-BDF0-81708285BBEB}" type="slidenum">
              <a:rPr lang="en-US" altLang="en-US"/>
              <a:pPr/>
              <a:t>41</a:t>
            </a:fld>
            <a:endParaRPr lang="en-US" altLang="en-US"/>
          </a:p>
        </p:txBody>
      </p:sp>
      <p:sp>
        <p:nvSpPr>
          <p:cNvPr id="998402" name="Line 2">
            <a:extLst>
              <a:ext uri="{FF2B5EF4-FFF2-40B4-BE49-F238E27FC236}">
                <a16:creationId xmlns:a16="http://schemas.microsoft.com/office/drawing/2014/main" id="{D4C05C14-44E7-0FE9-97D9-5EF8B97866C4}"/>
              </a:ext>
            </a:extLst>
          </p:cNvPr>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8403" name="Line 3">
            <a:extLst>
              <a:ext uri="{FF2B5EF4-FFF2-40B4-BE49-F238E27FC236}">
                <a16:creationId xmlns:a16="http://schemas.microsoft.com/office/drawing/2014/main" id="{FEFF480E-E04E-4F23-AE57-81ECBB241AB2}"/>
              </a:ext>
            </a:extLst>
          </p:cNvPr>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8404" name="Text Box 4">
            <a:extLst>
              <a:ext uri="{FF2B5EF4-FFF2-40B4-BE49-F238E27FC236}">
                <a16:creationId xmlns:a16="http://schemas.microsoft.com/office/drawing/2014/main" id="{25A514C8-31B0-88A2-D678-3D17500D6E7C}"/>
              </a:ext>
            </a:extLst>
          </p:cNvPr>
          <p:cNvSpPr txBox="1">
            <a:spLocks noChangeArrowheads="1"/>
          </p:cNvSpPr>
          <p:nvPr/>
        </p:nvSpPr>
        <p:spPr bwMode="auto">
          <a:xfrm>
            <a:off x="304800" y="457200"/>
            <a:ext cx="5256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3.13  </a:t>
            </a:r>
            <a:r>
              <a:rPr lang="en-US" altLang="en-US" sz="2000" baseline="0"/>
              <a:t>The bandwidth for Example 3.10</a:t>
            </a:r>
          </a:p>
        </p:txBody>
      </p:sp>
      <p:sp>
        <p:nvSpPr>
          <p:cNvPr id="998405" name="Line 5">
            <a:extLst>
              <a:ext uri="{FF2B5EF4-FFF2-40B4-BE49-F238E27FC236}">
                <a16:creationId xmlns:a16="http://schemas.microsoft.com/office/drawing/2014/main" id="{49F8A686-758D-3EA7-2644-3B4F0BB3F2D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98406" name="Picture 6">
            <a:extLst>
              <a:ext uri="{FF2B5EF4-FFF2-40B4-BE49-F238E27FC236}">
                <a16:creationId xmlns:a16="http://schemas.microsoft.com/office/drawing/2014/main" id="{6776E6A9-1DE7-EEC5-1B83-44248B70BE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275" y="2430463"/>
            <a:ext cx="6929438"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1D09CA-538E-CDC9-C24E-363C9E89F678}"/>
              </a:ext>
            </a:extLst>
          </p:cNvPr>
          <p:cNvSpPr>
            <a:spLocks noGrp="1"/>
          </p:cNvSpPr>
          <p:nvPr>
            <p:ph type="sldNum" sz="quarter" idx="10"/>
          </p:nvPr>
        </p:nvSpPr>
        <p:spPr/>
        <p:txBody>
          <a:bodyPr/>
          <a:lstStyle/>
          <a:p>
            <a:r>
              <a:rPr lang="en-US" altLang="en-US"/>
              <a:t>3.</a:t>
            </a:r>
            <a:fld id="{CF25E2B4-7986-4442-B775-DF1CBD984818}" type="slidenum">
              <a:rPr lang="en-US" altLang="en-US"/>
              <a:pPr/>
              <a:t>42</a:t>
            </a:fld>
            <a:endParaRPr lang="en-US" altLang="en-US"/>
          </a:p>
        </p:txBody>
      </p:sp>
      <p:sp>
        <p:nvSpPr>
          <p:cNvPr id="815106" name="Rectangle 2">
            <a:extLst>
              <a:ext uri="{FF2B5EF4-FFF2-40B4-BE49-F238E27FC236}">
                <a16:creationId xmlns:a16="http://schemas.microsoft.com/office/drawing/2014/main" id="{3E8B68CA-7560-8C15-7C0B-23618EB77BC5}"/>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5107" name="Rectangle 3">
            <a:extLst>
              <a:ext uri="{FF2B5EF4-FFF2-40B4-BE49-F238E27FC236}">
                <a16:creationId xmlns:a16="http://schemas.microsoft.com/office/drawing/2014/main" id="{198A01FD-0912-B327-7903-4000F604777F}"/>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15108" name="Group 4">
            <a:extLst>
              <a:ext uri="{FF2B5EF4-FFF2-40B4-BE49-F238E27FC236}">
                <a16:creationId xmlns:a16="http://schemas.microsoft.com/office/drawing/2014/main" id="{769B8407-0476-AC8D-6466-F1F911D7DA90}"/>
              </a:ext>
            </a:extLst>
          </p:cNvPr>
          <p:cNvGrpSpPr>
            <a:grpSpLocks/>
          </p:cNvGrpSpPr>
          <p:nvPr/>
        </p:nvGrpSpPr>
        <p:grpSpPr bwMode="auto">
          <a:xfrm>
            <a:off x="490538" y="773113"/>
            <a:ext cx="738187" cy="474662"/>
            <a:chOff x="309" y="487"/>
            <a:chExt cx="465" cy="299"/>
          </a:xfrm>
        </p:grpSpPr>
        <p:sp>
          <p:nvSpPr>
            <p:cNvPr id="815109" name="Rectangle 5">
              <a:extLst>
                <a:ext uri="{FF2B5EF4-FFF2-40B4-BE49-F238E27FC236}">
                  <a16:creationId xmlns:a16="http://schemas.microsoft.com/office/drawing/2014/main" id="{AAF0B70B-220E-86AB-5A93-46F22CE26E59}"/>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5110" name="Rectangle 6">
              <a:extLst>
                <a:ext uri="{FF2B5EF4-FFF2-40B4-BE49-F238E27FC236}">
                  <a16:creationId xmlns:a16="http://schemas.microsoft.com/office/drawing/2014/main" id="{B9554A7B-EF24-E434-2AEE-5D0A9D4CEE4C}"/>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15111" name="Rectangle 7">
            <a:extLst>
              <a:ext uri="{FF2B5EF4-FFF2-40B4-BE49-F238E27FC236}">
                <a16:creationId xmlns:a16="http://schemas.microsoft.com/office/drawing/2014/main" id="{6AA1C2A8-1BC3-3AFD-21C4-335B189606CC}"/>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5112" name="Rectangle 8">
            <a:extLst>
              <a:ext uri="{FF2B5EF4-FFF2-40B4-BE49-F238E27FC236}">
                <a16:creationId xmlns:a16="http://schemas.microsoft.com/office/drawing/2014/main" id="{77194D9E-2B37-6612-DDFE-97F9215AE2D2}"/>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5113" name="Rectangle 9">
            <a:extLst>
              <a:ext uri="{FF2B5EF4-FFF2-40B4-BE49-F238E27FC236}">
                <a16:creationId xmlns:a16="http://schemas.microsoft.com/office/drawing/2014/main" id="{948F2752-3E55-6DDB-108C-B0367D70C19D}"/>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5114" name="Rectangle 10">
            <a:extLst>
              <a:ext uri="{FF2B5EF4-FFF2-40B4-BE49-F238E27FC236}">
                <a16:creationId xmlns:a16="http://schemas.microsoft.com/office/drawing/2014/main" id="{39CC9207-9264-B165-61BE-5960F2C8D5AB}"/>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5115" name="Rectangle 11">
            <a:extLst>
              <a:ext uri="{FF2B5EF4-FFF2-40B4-BE49-F238E27FC236}">
                <a16:creationId xmlns:a16="http://schemas.microsoft.com/office/drawing/2014/main" id="{3C3108EA-986F-9DEE-460F-25E4E06320E9}"/>
              </a:ext>
            </a:extLst>
          </p:cNvPr>
          <p:cNvSpPr>
            <a:spLocks noChangeArrowheads="1"/>
          </p:cNvSpPr>
          <p:nvPr/>
        </p:nvSpPr>
        <p:spPr bwMode="auto">
          <a:xfrm>
            <a:off x="228600" y="12954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 periodic signal has a bandwidth of 20 Hz. The highest frequency is 60 Hz. What is the lowest frequency? Draw the spectrum if the signal contains all frequencies of the same amplitude.</a:t>
            </a:r>
          </a:p>
          <a:p>
            <a:pPr algn="just"/>
            <a:r>
              <a:rPr lang="en-US" altLang="en-US" baseline="0">
                <a:solidFill>
                  <a:schemeClr val="hlink"/>
                </a:solidFill>
              </a:rPr>
              <a:t>Solution</a:t>
            </a:r>
          </a:p>
          <a:p>
            <a:pPr algn="just"/>
            <a:r>
              <a:rPr lang="en-US" altLang="en-US" baseline="0"/>
              <a:t>Let </a:t>
            </a:r>
            <a:r>
              <a:rPr lang="en-US" altLang="en-US" baseline="0">
                <a:solidFill>
                  <a:schemeClr val="hlink"/>
                </a:solidFill>
              </a:rPr>
              <a:t>f</a:t>
            </a:r>
            <a:r>
              <a:rPr lang="en-US" altLang="en-US" baseline="-25000">
                <a:solidFill>
                  <a:schemeClr val="hlink"/>
                </a:solidFill>
              </a:rPr>
              <a:t>h</a:t>
            </a:r>
            <a:r>
              <a:rPr lang="en-US" altLang="en-US" baseline="0"/>
              <a:t> be the highest frequency, </a:t>
            </a:r>
            <a:r>
              <a:rPr lang="en-US" altLang="en-US" baseline="0">
                <a:solidFill>
                  <a:schemeClr val="hlink"/>
                </a:solidFill>
              </a:rPr>
              <a:t>f</a:t>
            </a:r>
            <a:r>
              <a:rPr lang="en-US" altLang="en-US" baseline="-25000">
                <a:solidFill>
                  <a:schemeClr val="hlink"/>
                </a:solidFill>
              </a:rPr>
              <a:t>l</a:t>
            </a:r>
            <a:r>
              <a:rPr lang="en-US" altLang="en-US" baseline="0"/>
              <a:t> the lowest frequency, and </a:t>
            </a:r>
            <a:r>
              <a:rPr lang="en-US" altLang="en-US" baseline="0">
                <a:solidFill>
                  <a:schemeClr val="hlink"/>
                </a:solidFill>
              </a:rPr>
              <a:t>B</a:t>
            </a:r>
            <a:r>
              <a:rPr lang="en-US" altLang="en-US" baseline="0"/>
              <a:t> the bandwidth. Then</a:t>
            </a:r>
          </a:p>
        </p:txBody>
      </p:sp>
      <p:sp>
        <p:nvSpPr>
          <p:cNvPr id="815116" name="Text Box 12">
            <a:extLst>
              <a:ext uri="{FF2B5EF4-FFF2-40B4-BE49-F238E27FC236}">
                <a16:creationId xmlns:a16="http://schemas.microsoft.com/office/drawing/2014/main" id="{6286C71B-78B9-7E4C-F47C-785710C1B60F}"/>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3.11</a:t>
            </a:r>
          </a:p>
        </p:txBody>
      </p:sp>
      <p:pic>
        <p:nvPicPr>
          <p:cNvPr id="815118" name="Picture 14">
            <a:extLst>
              <a:ext uri="{FF2B5EF4-FFF2-40B4-BE49-F238E27FC236}">
                <a16:creationId xmlns:a16="http://schemas.microsoft.com/office/drawing/2014/main" id="{04B9AF7F-36D0-CA5B-2BFB-5BD93E152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25" y="4530725"/>
            <a:ext cx="6507163" cy="422275"/>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5119" name="Rectangle 15">
            <a:extLst>
              <a:ext uri="{FF2B5EF4-FFF2-40B4-BE49-F238E27FC236}">
                <a16:creationId xmlns:a16="http://schemas.microsoft.com/office/drawing/2014/main" id="{AF97523F-A1F0-213D-182C-E913FE143B13}"/>
              </a:ext>
            </a:extLst>
          </p:cNvPr>
          <p:cNvSpPr>
            <a:spLocks noChangeArrowheads="1"/>
          </p:cNvSpPr>
          <p:nvPr/>
        </p:nvSpPr>
        <p:spPr bwMode="auto">
          <a:xfrm>
            <a:off x="228600" y="522605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The spectrum contains all integer frequencies. We show this by a series of spikes (see Figure 3.14).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7B9BB6-6342-6575-CFC9-6840DE90D27E}"/>
              </a:ext>
            </a:extLst>
          </p:cNvPr>
          <p:cNvSpPr>
            <a:spLocks noGrp="1"/>
          </p:cNvSpPr>
          <p:nvPr>
            <p:ph type="sldNum" sz="quarter" idx="10"/>
          </p:nvPr>
        </p:nvSpPr>
        <p:spPr/>
        <p:txBody>
          <a:bodyPr/>
          <a:lstStyle/>
          <a:p>
            <a:r>
              <a:rPr lang="en-US" altLang="en-US"/>
              <a:t>3.</a:t>
            </a:r>
            <a:fld id="{754B5A20-8C9A-7A41-A595-A51F33F648C5}" type="slidenum">
              <a:rPr lang="en-US" altLang="en-US"/>
              <a:pPr/>
              <a:t>43</a:t>
            </a:fld>
            <a:endParaRPr lang="en-US" altLang="en-US"/>
          </a:p>
        </p:txBody>
      </p:sp>
      <p:sp>
        <p:nvSpPr>
          <p:cNvPr id="1000450" name="Line 2">
            <a:extLst>
              <a:ext uri="{FF2B5EF4-FFF2-40B4-BE49-F238E27FC236}">
                <a16:creationId xmlns:a16="http://schemas.microsoft.com/office/drawing/2014/main" id="{30724691-3A63-EAB0-6E07-72D7DD57B42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0451" name="Line 3">
            <a:extLst>
              <a:ext uri="{FF2B5EF4-FFF2-40B4-BE49-F238E27FC236}">
                <a16:creationId xmlns:a16="http://schemas.microsoft.com/office/drawing/2014/main" id="{CD436C9C-5472-D8B6-14AA-C75B95C3A2F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0452" name="Text Box 4">
            <a:extLst>
              <a:ext uri="{FF2B5EF4-FFF2-40B4-BE49-F238E27FC236}">
                <a16:creationId xmlns:a16="http://schemas.microsoft.com/office/drawing/2014/main" id="{82867EED-A844-0AD7-13B2-2628012D0466}"/>
              </a:ext>
            </a:extLst>
          </p:cNvPr>
          <p:cNvSpPr txBox="1">
            <a:spLocks noChangeArrowheads="1"/>
          </p:cNvSpPr>
          <p:nvPr/>
        </p:nvSpPr>
        <p:spPr bwMode="auto">
          <a:xfrm>
            <a:off x="304800" y="762000"/>
            <a:ext cx="5256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3.14  </a:t>
            </a:r>
            <a:r>
              <a:rPr lang="en-US" altLang="en-US" sz="2000" baseline="0"/>
              <a:t>The bandwidth for Example 3.11</a:t>
            </a:r>
          </a:p>
        </p:txBody>
      </p:sp>
      <p:sp>
        <p:nvSpPr>
          <p:cNvPr id="1000453" name="Line 5">
            <a:extLst>
              <a:ext uri="{FF2B5EF4-FFF2-40B4-BE49-F238E27FC236}">
                <a16:creationId xmlns:a16="http://schemas.microsoft.com/office/drawing/2014/main" id="{98C53F53-5303-2973-3980-A6FF4AA75E3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00454" name="Picture 6">
            <a:extLst>
              <a:ext uri="{FF2B5EF4-FFF2-40B4-BE49-F238E27FC236}">
                <a16:creationId xmlns:a16="http://schemas.microsoft.com/office/drawing/2014/main" id="{4D404736-77BF-F71E-FBB2-CF2AE47E9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3003550"/>
            <a:ext cx="8034337"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7BF3FC-072E-2254-C4AD-9EDAB37CDD48}"/>
              </a:ext>
            </a:extLst>
          </p:cNvPr>
          <p:cNvSpPr>
            <a:spLocks noGrp="1"/>
          </p:cNvSpPr>
          <p:nvPr>
            <p:ph type="sldNum" sz="quarter" idx="10"/>
          </p:nvPr>
        </p:nvSpPr>
        <p:spPr/>
        <p:txBody>
          <a:bodyPr/>
          <a:lstStyle/>
          <a:p>
            <a:r>
              <a:rPr lang="en-US" altLang="en-US"/>
              <a:t>3.</a:t>
            </a:r>
            <a:fld id="{1085AEDE-6AE9-1A41-86DE-0B80DBB37A66}" type="slidenum">
              <a:rPr lang="en-US" altLang="en-US"/>
              <a:pPr/>
              <a:t>44</a:t>
            </a:fld>
            <a:endParaRPr lang="en-US" altLang="en-US"/>
          </a:p>
        </p:txBody>
      </p:sp>
      <p:sp>
        <p:nvSpPr>
          <p:cNvPr id="816130" name="Rectangle 2">
            <a:extLst>
              <a:ext uri="{FF2B5EF4-FFF2-40B4-BE49-F238E27FC236}">
                <a16:creationId xmlns:a16="http://schemas.microsoft.com/office/drawing/2014/main" id="{6EA7BF3C-DE9F-95B2-FACD-37B81C0012B6}"/>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6131" name="Rectangle 3">
            <a:extLst>
              <a:ext uri="{FF2B5EF4-FFF2-40B4-BE49-F238E27FC236}">
                <a16:creationId xmlns:a16="http://schemas.microsoft.com/office/drawing/2014/main" id="{36777395-9C1F-6D49-2E5A-7F0B6945AD55}"/>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16132" name="Group 4">
            <a:extLst>
              <a:ext uri="{FF2B5EF4-FFF2-40B4-BE49-F238E27FC236}">
                <a16:creationId xmlns:a16="http://schemas.microsoft.com/office/drawing/2014/main" id="{8095358D-2109-8AA8-A2E5-031BCD1ADA5A}"/>
              </a:ext>
            </a:extLst>
          </p:cNvPr>
          <p:cNvGrpSpPr>
            <a:grpSpLocks/>
          </p:cNvGrpSpPr>
          <p:nvPr/>
        </p:nvGrpSpPr>
        <p:grpSpPr bwMode="auto">
          <a:xfrm>
            <a:off x="490538" y="773113"/>
            <a:ext cx="738187" cy="474662"/>
            <a:chOff x="309" y="487"/>
            <a:chExt cx="465" cy="299"/>
          </a:xfrm>
        </p:grpSpPr>
        <p:sp>
          <p:nvSpPr>
            <p:cNvPr id="816133" name="Rectangle 5">
              <a:extLst>
                <a:ext uri="{FF2B5EF4-FFF2-40B4-BE49-F238E27FC236}">
                  <a16:creationId xmlns:a16="http://schemas.microsoft.com/office/drawing/2014/main" id="{105571AA-77D9-B0F8-5290-CC37561C00B4}"/>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6134" name="Rectangle 6">
              <a:extLst>
                <a:ext uri="{FF2B5EF4-FFF2-40B4-BE49-F238E27FC236}">
                  <a16:creationId xmlns:a16="http://schemas.microsoft.com/office/drawing/2014/main" id="{8A3B5FEA-AD5E-10F9-1B31-8100971979FD}"/>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16135" name="Rectangle 7">
            <a:extLst>
              <a:ext uri="{FF2B5EF4-FFF2-40B4-BE49-F238E27FC236}">
                <a16:creationId xmlns:a16="http://schemas.microsoft.com/office/drawing/2014/main" id="{FEAFFC19-D99E-2976-EAB5-4D3E5EA13A73}"/>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6136" name="Rectangle 8">
            <a:extLst>
              <a:ext uri="{FF2B5EF4-FFF2-40B4-BE49-F238E27FC236}">
                <a16:creationId xmlns:a16="http://schemas.microsoft.com/office/drawing/2014/main" id="{BF58E039-BF10-4D1F-DF2C-5F55DEA1BCD0}"/>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6137" name="Rectangle 9">
            <a:extLst>
              <a:ext uri="{FF2B5EF4-FFF2-40B4-BE49-F238E27FC236}">
                <a16:creationId xmlns:a16="http://schemas.microsoft.com/office/drawing/2014/main" id="{F154A880-D95E-D6AD-8F15-61D04E1DCB9E}"/>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6138" name="Rectangle 10">
            <a:extLst>
              <a:ext uri="{FF2B5EF4-FFF2-40B4-BE49-F238E27FC236}">
                <a16:creationId xmlns:a16="http://schemas.microsoft.com/office/drawing/2014/main" id="{33F84957-0096-1988-BDDA-C1A4E1920DB1}"/>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6139" name="Rectangle 11">
            <a:extLst>
              <a:ext uri="{FF2B5EF4-FFF2-40B4-BE49-F238E27FC236}">
                <a16:creationId xmlns:a16="http://schemas.microsoft.com/office/drawing/2014/main" id="{3E14C656-764F-EC33-75C2-0D0E00D28321}"/>
              </a:ext>
            </a:extLst>
          </p:cNvPr>
          <p:cNvSpPr>
            <a:spLocks noChangeArrowheads="1"/>
          </p:cNvSpPr>
          <p:nvPr/>
        </p:nvSpPr>
        <p:spPr bwMode="auto">
          <a:xfrm>
            <a:off x="228600" y="1447800"/>
            <a:ext cx="8534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 nonperiodic composite signal has a bandwidth of 200 kHz, with a middle frequency of 140 kHz and peak amplitude of 20 V. The two extreme frequencies have an amplitude of 0. Draw the frequency domain of the signal.</a:t>
            </a:r>
          </a:p>
          <a:p>
            <a:pPr algn="just"/>
            <a:endParaRPr lang="en-US" altLang="en-US" baseline="0"/>
          </a:p>
          <a:p>
            <a:pPr algn="just"/>
            <a:r>
              <a:rPr lang="en-US" altLang="en-US" baseline="0">
                <a:solidFill>
                  <a:schemeClr val="hlink"/>
                </a:solidFill>
              </a:rPr>
              <a:t>Solution</a:t>
            </a:r>
          </a:p>
          <a:p>
            <a:pPr algn="just"/>
            <a:r>
              <a:rPr lang="en-US" altLang="en-US" baseline="0"/>
              <a:t>The lowest frequency must be at 40 kHz and the highest at 240 kHz. Figure 3.15 shows the frequency domain and the bandwidth.</a:t>
            </a:r>
          </a:p>
        </p:txBody>
      </p:sp>
      <p:sp>
        <p:nvSpPr>
          <p:cNvPr id="816140" name="Text Box 12">
            <a:extLst>
              <a:ext uri="{FF2B5EF4-FFF2-40B4-BE49-F238E27FC236}">
                <a16:creationId xmlns:a16="http://schemas.microsoft.com/office/drawing/2014/main" id="{EF77737B-4526-3CAB-6CC3-EA165A705A9F}"/>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3.12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D00242-F00B-0E12-E124-7BC769E31F48}"/>
              </a:ext>
            </a:extLst>
          </p:cNvPr>
          <p:cNvSpPr>
            <a:spLocks noGrp="1"/>
          </p:cNvSpPr>
          <p:nvPr>
            <p:ph type="sldNum" sz="quarter" idx="10"/>
          </p:nvPr>
        </p:nvSpPr>
        <p:spPr/>
        <p:txBody>
          <a:bodyPr/>
          <a:lstStyle/>
          <a:p>
            <a:r>
              <a:rPr lang="en-US" altLang="en-US"/>
              <a:t>3.</a:t>
            </a:r>
            <a:fld id="{9C45E5FF-3650-944A-BAB6-394129E33C10}" type="slidenum">
              <a:rPr lang="en-US" altLang="en-US"/>
              <a:pPr/>
              <a:t>45</a:t>
            </a:fld>
            <a:endParaRPr lang="en-US" altLang="en-US"/>
          </a:p>
        </p:txBody>
      </p:sp>
      <p:sp>
        <p:nvSpPr>
          <p:cNvPr id="1002498" name="Line 2">
            <a:extLst>
              <a:ext uri="{FF2B5EF4-FFF2-40B4-BE49-F238E27FC236}">
                <a16:creationId xmlns:a16="http://schemas.microsoft.com/office/drawing/2014/main" id="{41E4368F-085E-DC08-4BC1-72F0F1B0976D}"/>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2499" name="Line 3">
            <a:extLst>
              <a:ext uri="{FF2B5EF4-FFF2-40B4-BE49-F238E27FC236}">
                <a16:creationId xmlns:a16="http://schemas.microsoft.com/office/drawing/2014/main" id="{7B3967C6-B891-EC45-44E1-6E2C0C981380}"/>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2500" name="Text Box 4">
            <a:extLst>
              <a:ext uri="{FF2B5EF4-FFF2-40B4-BE49-F238E27FC236}">
                <a16:creationId xmlns:a16="http://schemas.microsoft.com/office/drawing/2014/main" id="{8B6DA251-C54C-5002-B9D8-85366578694E}"/>
              </a:ext>
            </a:extLst>
          </p:cNvPr>
          <p:cNvSpPr txBox="1">
            <a:spLocks noChangeArrowheads="1"/>
          </p:cNvSpPr>
          <p:nvPr/>
        </p:nvSpPr>
        <p:spPr bwMode="auto">
          <a:xfrm>
            <a:off x="304800" y="762000"/>
            <a:ext cx="5256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3.15  </a:t>
            </a:r>
            <a:r>
              <a:rPr lang="en-US" altLang="en-US" sz="2000" baseline="0"/>
              <a:t>The bandwidth for Example 3.12</a:t>
            </a:r>
          </a:p>
        </p:txBody>
      </p:sp>
      <p:sp>
        <p:nvSpPr>
          <p:cNvPr id="1002501" name="Line 5">
            <a:extLst>
              <a:ext uri="{FF2B5EF4-FFF2-40B4-BE49-F238E27FC236}">
                <a16:creationId xmlns:a16="http://schemas.microsoft.com/office/drawing/2014/main" id="{8B4A8924-60B5-45C6-94E6-29D0F969E35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02502" name="Picture 6">
            <a:extLst>
              <a:ext uri="{FF2B5EF4-FFF2-40B4-BE49-F238E27FC236}">
                <a16:creationId xmlns:a16="http://schemas.microsoft.com/office/drawing/2014/main" id="{61E2D040-665E-DE45-6AFB-212C1D306E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28875"/>
            <a:ext cx="8135938"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D17E21-96D0-31B5-F061-55F0BC64DAD8}"/>
              </a:ext>
            </a:extLst>
          </p:cNvPr>
          <p:cNvSpPr>
            <a:spLocks noGrp="1"/>
          </p:cNvSpPr>
          <p:nvPr>
            <p:ph type="sldNum" sz="quarter" idx="10"/>
          </p:nvPr>
        </p:nvSpPr>
        <p:spPr/>
        <p:txBody>
          <a:bodyPr/>
          <a:lstStyle/>
          <a:p>
            <a:r>
              <a:rPr lang="en-US" altLang="en-US"/>
              <a:t>3.</a:t>
            </a:r>
            <a:fld id="{C5657DF2-4060-C548-811E-55CD401FF2FE}" type="slidenum">
              <a:rPr lang="en-US" altLang="en-US"/>
              <a:pPr/>
              <a:t>46</a:t>
            </a:fld>
            <a:endParaRPr lang="en-US" altLang="en-US"/>
          </a:p>
        </p:txBody>
      </p:sp>
      <p:sp>
        <p:nvSpPr>
          <p:cNvPr id="817154" name="Rectangle 2">
            <a:extLst>
              <a:ext uri="{FF2B5EF4-FFF2-40B4-BE49-F238E27FC236}">
                <a16:creationId xmlns:a16="http://schemas.microsoft.com/office/drawing/2014/main" id="{E81005AC-7353-B67C-58BF-0164E2F55736}"/>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7155" name="Rectangle 3">
            <a:extLst>
              <a:ext uri="{FF2B5EF4-FFF2-40B4-BE49-F238E27FC236}">
                <a16:creationId xmlns:a16="http://schemas.microsoft.com/office/drawing/2014/main" id="{09F0E1BA-3301-8BFE-82AD-37E02764B797}"/>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17156" name="Group 4">
            <a:extLst>
              <a:ext uri="{FF2B5EF4-FFF2-40B4-BE49-F238E27FC236}">
                <a16:creationId xmlns:a16="http://schemas.microsoft.com/office/drawing/2014/main" id="{865FB41E-1FC6-EC3E-F7C4-DDAD6DD420E2}"/>
              </a:ext>
            </a:extLst>
          </p:cNvPr>
          <p:cNvGrpSpPr>
            <a:grpSpLocks/>
          </p:cNvGrpSpPr>
          <p:nvPr/>
        </p:nvGrpSpPr>
        <p:grpSpPr bwMode="auto">
          <a:xfrm>
            <a:off x="490538" y="773113"/>
            <a:ext cx="738187" cy="474662"/>
            <a:chOff x="309" y="487"/>
            <a:chExt cx="465" cy="299"/>
          </a:xfrm>
        </p:grpSpPr>
        <p:sp>
          <p:nvSpPr>
            <p:cNvPr id="817157" name="Rectangle 5">
              <a:extLst>
                <a:ext uri="{FF2B5EF4-FFF2-40B4-BE49-F238E27FC236}">
                  <a16:creationId xmlns:a16="http://schemas.microsoft.com/office/drawing/2014/main" id="{14924CE6-A51B-82F4-2E9D-6B09E7BD6A02}"/>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7158" name="Rectangle 6">
              <a:extLst>
                <a:ext uri="{FF2B5EF4-FFF2-40B4-BE49-F238E27FC236}">
                  <a16:creationId xmlns:a16="http://schemas.microsoft.com/office/drawing/2014/main" id="{7884CB7A-65ED-7B23-97A4-C6DA4AEE4FE6}"/>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17159" name="Rectangle 7">
            <a:extLst>
              <a:ext uri="{FF2B5EF4-FFF2-40B4-BE49-F238E27FC236}">
                <a16:creationId xmlns:a16="http://schemas.microsoft.com/office/drawing/2014/main" id="{1601FA2B-BD60-FCEC-A894-55801365A49D}"/>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7160" name="Rectangle 8">
            <a:extLst>
              <a:ext uri="{FF2B5EF4-FFF2-40B4-BE49-F238E27FC236}">
                <a16:creationId xmlns:a16="http://schemas.microsoft.com/office/drawing/2014/main" id="{19188D00-F8DB-15DE-5EC7-3DE4B17510C0}"/>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7161" name="Rectangle 9">
            <a:extLst>
              <a:ext uri="{FF2B5EF4-FFF2-40B4-BE49-F238E27FC236}">
                <a16:creationId xmlns:a16="http://schemas.microsoft.com/office/drawing/2014/main" id="{1E734846-C4AA-1CFC-15A7-D1514CC32A04}"/>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7162" name="Rectangle 10">
            <a:extLst>
              <a:ext uri="{FF2B5EF4-FFF2-40B4-BE49-F238E27FC236}">
                <a16:creationId xmlns:a16="http://schemas.microsoft.com/office/drawing/2014/main" id="{C2C3F9BA-E525-F28F-97D7-9C6B4D66D28E}"/>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7163" name="Rectangle 11">
            <a:extLst>
              <a:ext uri="{FF2B5EF4-FFF2-40B4-BE49-F238E27FC236}">
                <a16:creationId xmlns:a16="http://schemas.microsoft.com/office/drawing/2014/main" id="{8314FBBC-F9DF-4C4B-9996-3F35FEC49CDF}"/>
              </a:ext>
            </a:extLst>
          </p:cNvPr>
          <p:cNvSpPr>
            <a:spLocks noChangeArrowheads="1"/>
          </p:cNvSpPr>
          <p:nvPr/>
        </p:nvSpPr>
        <p:spPr bwMode="auto">
          <a:xfrm>
            <a:off x="228600" y="12954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An example of a nonperiodic composite signal is the signal propagated by an AM radio station. In the United States, each AM radio station is assigned a 10-kHz bandwidth. The total bandwidth dedicated to AM radio ranges from 530 to 1700 kHz. We will show the rationale behind this 10-kHz bandwidth in Chapter 5.</a:t>
            </a:r>
          </a:p>
        </p:txBody>
      </p:sp>
      <p:sp>
        <p:nvSpPr>
          <p:cNvPr id="817164" name="Text Box 12">
            <a:extLst>
              <a:ext uri="{FF2B5EF4-FFF2-40B4-BE49-F238E27FC236}">
                <a16:creationId xmlns:a16="http://schemas.microsoft.com/office/drawing/2014/main" id="{CF8AC84E-8643-E4EE-4697-16371B4BEBBC}"/>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3.13</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F6A947-0862-35C7-5712-04389F1A115A}"/>
              </a:ext>
            </a:extLst>
          </p:cNvPr>
          <p:cNvSpPr>
            <a:spLocks noGrp="1"/>
          </p:cNvSpPr>
          <p:nvPr>
            <p:ph type="sldNum" sz="quarter" idx="10"/>
          </p:nvPr>
        </p:nvSpPr>
        <p:spPr/>
        <p:txBody>
          <a:bodyPr/>
          <a:lstStyle/>
          <a:p>
            <a:r>
              <a:rPr lang="en-US" altLang="en-US"/>
              <a:t>3.</a:t>
            </a:r>
            <a:fld id="{1D59FCAB-DE3D-8243-A437-D151EB18C7B7}" type="slidenum">
              <a:rPr lang="en-US" altLang="en-US"/>
              <a:pPr/>
              <a:t>47</a:t>
            </a:fld>
            <a:endParaRPr lang="en-US" altLang="en-US"/>
          </a:p>
        </p:txBody>
      </p:sp>
      <p:sp>
        <p:nvSpPr>
          <p:cNvPr id="818178" name="Rectangle 2">
            <a:extLst>
              <a:ext uri="{FF2B5EF4-FFF2-40B4-BE49-F238E27FC236}">
                <a16:creationId xmlns:a16="http://schemas.microsoft.com/office/drawing/2014/main" id="{5584573E-55DA-B647-6887-C8A9BC9DB6E4}"/>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8179" name="Rectangle 3">
            <a:extLst>
              <a:ext uri="{FF2B5EF4-FFF2-40B4-BE49-F238E27FC236}">
                <a16:creationId xmlns:a16="http://schemas.microsoft.com/office/drawing/2014/main" id="{3E19C052-76FC-1B6B-74F7-50605ABFD55C}"/>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18180" name="Group 4">
            <a:extLst>
              <a:ext uri="{FF2B5EF4-FFF2-40B4-BE49-F238E27FC236}">
                <a16:creationId xmlns:a16="http://schemas.microsoft.com/office/drawing/2014/main" id="{9032D6D5-DA72-9D38-E9FF-AF75E0204981}"/>
              </a:ext>
            </a:extLst>
          </p:cNvPr>
          <p:cNvGrpSpPr>
            <a:grpSpLocks/>
          </p:cNvGrpSpPr>
          <p:nvPr/>
        </p:nvGrpSpPr>
        <p:grpSpPr bwMode="auto">
          <a:xfrm>
            <a:off x="490538" y="773113"/>
            <a:ext cx="738187" cy="474662"/>
            <a:chOff x="309" y="487"/>
            <a:chExt cx="465" cy="299"/>
          </a:xfrm>
        </p:grpSpPr>
        <p:sp>
          <p:nvSpPr>
            <p:cNvPr id="818181" name="Rectangle 5">
              <a:extLst>
                <a:ext uri="{FF2B5EF4-FFF2-40B4-BE49-F238E27FC236}">
                  <a16:creationId xmlns:a16="http://schemas.microsoft.com/office/drawing/2014/main" id="{C1F9131E-6486-65A5-EE70-4084FB1F1FF2}"/>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8182" name="Rectangle 6">
              <a:extLst>
                <a:ext uri="{FF2B5EF4-FFF2-40B4-BE49-F238E27FC236}">
                  <a16:creationId xmlns:a16="http://schemas.microsoft.com/office/drawing/2014/main" id="{96C2A2AC-BA96-D49B-730E-FC6C042884E6}"/>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18183" name="Rectangle 7">
            <a:extLst>
              <a:ext uri="{FF2B5EF4-FFF2-40B4-BE49-F238E27FC236}">
                <a16:creationId xmlns:a16="http://schemas.microsoft.com/office/drawing/2014/main" id="{1CA3157B-84D3-E7F9-54A7-F572AE006BC8}"/>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8184" name="Rectangle 8">
            <a:extLst>
              <a:ext uri="{FF2B5EF4-FFF2-40B4-BE49-F238E27FC236}">
                <a16:creationId xmlns:a16="http://schemas.microsoft.com/office/drawing/2014/main" id="{6BCEA679-C28B-3607-2F00-CDF861713A4E}"/>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8185" name="Rectangle 9">
            <a:extLst>
              <a:ext uri="{FF2B5EF4-FFF2-40B4-BE49-F238E27FC236}">
                <a16:creationId xmlns:a16="http://schemas.microsoft.com/office/drawing/2014/main" id="{DF138B78-D8D2-830E-83CA-7830B929F644}"/>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18186" name="Rectangle 10">
            <a:extLst>
              <a:ext uri="{FF2B5EF4-FFF2-40B4-BE49-F238E27FC236}">
                <a16:creationId xmlns:a16="http://schemas.microsoft.com/office/drawing/2014/main" id="{DDE3F7FB-7AB1-69FD-8FBC-35A98D5436E6}"/>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8187" name="Rectangle 11">
            <a:extLst>
              <a:ext uri="{FF2B5EF4-FFF2-40B4-BE49-F238E27FC236}">
                <a16:creationId xmlns:a16="http://schemas.microsoft.com/office/drawing/2014/main" id="{EB349BB2-4B6C-1117-96D9-ED433F6883E9}"/>
              </a:ext>
            </a:extLst>
          </p:cNvPr>
          <p:cNvSpPr>
            <a:spLocks noChangeArrowheads="1"/>
          </p:cNvSpPr>
          <p:nvPr/>
        </p:nvSpPr>
        <p:spPr bwMode="auto">
          <a:xfrm>
            <a:off x="228600" y="14478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Another example of a nonperiodic composite signal is the signal propagated by an FM radio station. In the United States, each FM radio station is assigned a 200-kHz bandwidth. The total bandwidth dedicated to FM radio ranges from 88 to 108 MHz. We will show the rationale behind this 200-kHz bandwidth in Chapter 5.</a:t>
            </a:r>
          </a:p>
        </p:txBody>
      </p:sp>
      <p:sp>
        <p:nvSpPr>
          <p:cNvPr id="818188" name="Text Box 12">
            <a:extLst>
              <a:ext uri="{FF2B5EF4-FFF2-40B4-BE49-F238E27FC236}">
                <a16:creationId xmlns:a16="http://schemas.microsoft.com/office/drawing/2014/main" id="{CFF302B6-280D-8921-BB38-4DCDA7659537}"/>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3.14</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8A1F62-E214-99AB-D7BF-CE03651D86FD}"/>
              </a:ext>
            </a:extLst>
          </p:cNvPr>
          <p:cNvSpPr>
            <a:spLocks noGrp="1"/>
          </p:cNvSpPr>
          <p:nvPr>
            <p:ph type="sldNum" sz="quarter" idx="10"/>
          </p:nvPr>
        </p:nvSpPr>
        <p:spPr/>
        <p:txBody>
          <a:bodyPr/>
          <a:lstStyle/>
          <a:p>
            <a:r>
              <a:rPr lang="en-US" altLang="en-US"/>
              <a:t>3.</a:t>
            </a:r>
            <a:fld id="{A7AD621A-A4FB-1746-BE21-D1E679F185FD}" type="slidenum">
              <a:rPr lang="en-US" altLang="en-US"/>
              <a:pPr/>
              <a:t>48</a:t>
            </a:fld>
            <a:endParaRPr lang="en-US" altLang="en-US"/>
          </a:p>
        </p:txBody>
      </p:sp>
      <p:sp>
        <p:nvSpPr>
          <p:cNvPr id="975874" name="Rectangle 2">
            <a:extLst>
              <a:ext uri="{FF2B5EF4-FFF2-40B4-BE49-F238E27FC236}">
                <a16:creationId xmlns:a16="http://schemas.microsoft.com/office/drawing/2014/main" id="{C1C34B7B-35EB-3261-D092-034DD68E7B40}"/>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5875" name="Rectangle 3">
            <a:extLst>
              <a:ext uri="{FF2B5EF4-FFF2-40B4-BE49-F238E27FC236}">
                <a16:creationId xmlns:a16="http://schemas.microsoft.com/office/drawing/2014/main" id="{C94B3916-7E84-3C08-A071-0716A7BFAB46}"/>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975876" name="Group 4">
            <a:extLst>
              <a:ext uri="{FF2B5EF4-FFF2-40B4-BE49-F238E27FC236}">
                <a16:creationId xmlns:a16="http://schemas.microsoft.com/office/drawing/2014/main" id="{AFCD9400-77B0-68DC-8D91-27F8B5E4D87F}"/>
              </a:ext>
            </a:extLst>
          </p:cNvPr>
          <p:cNvGrpSpPr>
            <a:grpSpLocks/>
          </p:cNvGrpSpPr>
          <p:nvPr/>
        </p:nvGrpSpPr>
        <p:grpSpPr bwMode="auto">
          <a:xfrm>
            <a:off x="490538" y="773113"/>
            <a:ext cx="738187" cy="474662"/>
            <a:chOff x="309" y="487"/>
            <a:chExt cx="465" cy="299"/>
          </a:xfrm>
        </p:grpSpPr>
        <p:sp>
          <p:nvSpPr>
            <p:cNvPr id="975877" name="Rectangle 5">
              <a:extLst>
                <a:ext uri="{FF2B5EF4-FFF2-40B4-BE49-F238E27FC236}">
                  <a16:creationId xmlns:a16="http://schemas.microsoft.com/office/drawing/2014/main" id="{BBA3AD9B-3684-6244-5779-02C17E3B7010}"/>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5878" name="Rectangle 6">
              <a:extLst>
                <a:ext uri="{FF2B5EF4-FFF2-40B4-BE49-F238E27FC236}">
                  <a16:creationId xmlns:a16="http://schemas.microsoft.com/office/drawing/2014/main" id="{FFCF67CE-7E14-7956-D947-396DFDDF578B}"/>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975879" name="Rectangle 7">
            <a:extLst>
              <a:ext uri="{FF2B5EF4-FFF2-40B4-BE49-F238E27FC236}">
                <a16:creationId xmlns:a16="http://schemas.microsoft.com/office/drawing/2014/main" id="{7BDC59CE-37F6-EF3C-B459-AFBD81C898DB}"/>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5880" name="Rectangle 8">
            <a:extLst>
              <a:ext uri="{FF2B5EF4-FFF2-40B4-BE49-F238E27FC236}">
                <a16:creationId xmlns:a16="http://schemas.microsoft.com/office/drawing/2014/main" id="{9A64EC05-A6F0-3370-1C9C-A9A19E7A7FCC}"/>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5881" name="Rectangle 9">
            <a:extLst>
              <a:ext uri="{FF2B5EF4-FFF2-40B4-BE49-F238E27FC236}">
                <a16:creationId xmlns:a16="http://schemas.microsoft.com/office/drawing/2014/main" id="{C85AC171-3BDB-4184-0C9A-C1C1642C6946}"/>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5882" name="Rectangle 10">
            <a:extLst>
              <a:ext uri="{FF2B5EF4-FFF2-40B4-BE49-F238E27FC236}">
                <a16:creationId xmlns:a16="http://schemas.microsoft.com/office/drawing/2014/main" id="{512A909E-11E0-8B81-699B-336E465E78D7}"/>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5883" name="Rectangle 11">
            <a:extLst>
              <a:ext uri="{FF2B5EF4-FFF2-40B4-BE49-F238E27FC236}">
                <a16:creationId xmlns:a16="http://schemas.microsoft.com/office/drawing/2014/main" id="{4E01DF3F-EC43-BC9D-EE22-F7C97E16359E}"/>
              </a:ext>
            </a:extLst>
          </p:cNvPr>
          <p:cNvSpPr>
            <a:spLocks noChangeArrowheads="1"/>
          </p:cNvSpPr>
          <p:nvPr/>
        </p:nvSpPr>
        <p:spPr bwMode="auto">
          <a:xfrm>
            <a:off x="228600" y="1295400"/>
            <a:ext cx="8534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Another example of a nonperiodic composite signal is the signal received by an old-fashioned analog black-and-white TV. A TV screen is made up of pixels. If we assume a resolution of 525 × 700, we have 367,500 pixels per screen. If we scan the screen 30 times per second, this is 367,500 × 30 = 11,025,000 pixels per second. The worst-case scenario is alternating black and white pixels. We can send 2 pixels per cycle. Therefore, we need 11,025,000 / 2 = 5,512,500 cycles per second, or Hz. The bandwidth needed is 5.5125 MHz. </a:t>
            </a:r>
          </a:p>
        </p:txBody>
      </p:sp>
      <p:sp>
        <p:nvSpPr>
          <p:cNvPr id="975884" name="Text Box 12">
            <a:extLst>
              <a:ext uri="{FF2B5EF4-FFF2-40B4-BE49-F238E27FC236}">
                <a16:creationId xmlns:a16="http://schemas.microsoft.com/office/drawing/2014/main" id="{B01D47D9-6236-D540-FC7B-E3FECEC75733}"/>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3.15</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3B4549-2DD9-5B5A-C8C6-A62B94F090FC}"/>
              </a:ext>
            </a:extLst>
          </p:cNvPr>
          <p:cNvSpPr>
            <a:spLocks noGrp="1"/>
          </p:cNvSpPr>
          <p:nvPr>
            <p:ph type="sldNum" sz="quarter" idx="10"/>
          </p:nvPr>
        </p:nvSpPr>
        <p:spPr/>
        <p:txBody>
          <a:bodyPr/>
          <a:lstStyle/>
          <a:p>
            <a:r>
              <a:rPr lang="en-US" altLang="en-US"/>
              <a:t>3.</a:t>
            </a:r>
            <a:fld id="{A9A2F2F4-D950-5241-86A8-8D72B8F35AF2}" type="slidenum">
              <a:rPr lang="en-US" altLang="en-US"/>
              <a:pPr/>
              <a:t>49</a:t>
            </a:fld>
            <a:endParaRPr lang="en-US" altLang="en-US"/>
          </a:p>
        </p:txBody>
      </p:sp>
      <p:sp>
        <p:nvSpPr>
          <p:cNvPr id="800770" name="Rectangle 2">
            <a:extLst>
              <a:ext uri="{FF2B5EF4-FFF2-40B4-BE49-F238E27FC236}">
                <a16:creationId xmlns:a16="http://schemas.microsoft.com/office/drawing/2014/main" id="{04817D5F-77C0-B1EA-3371-7B7421555B8C}"/>
              </a:ext>
            </a:extLst>
          </p:cNvPr>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i="0" baseline="0">
              <a:effectLst>
                <a:outerShdw blurRad="38100" dist="38100" dir="2700000" algn="tl">
                  <a:srgbClr val="FFFFFF"/>
                </a:outerShdw>
              </a:effectLst>
            </a:endParaRPr>
          </a:p>
        </p:txBody>
      </p:sp>
      <p:sp>
        <p:nvSpPr>
          <p:cNvPr id="800771" name="Text Box 3">
            <a:extLst>
              <a:ext uri="{FF2B5EF4-FFF2-40B4-BE49-F238E27FC236}">
                <a16:creationId xmlns:a16="http://schemas.microsoft.com/office/drawing/2014/main" id="{CBD1C4D1-17DC-F8D1-C583-9FF9E6F8D7C6}"/>
              </a:ext>
            </a:extLst>
          </p:cNvPr>
          <p:cNvSpPr txBox="1">
            <a:spLocks noChangeArrowheads="1"/>
          </p:cNvSpPr>
          <p:nvPr/>
        </p:nvSpPr>
        <p:spPr bwMode="auto">
          <a:xfrm>
            <a:off x="228600" y="76200"/>
            <a:ext cx="4679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0" baseline="0">
                <a:effectLst>
                  <a:outerShdw blurRad="38100" dist="38100" dir="2700000" algn="tl">
                    <a:srgbClr val="C0C0C0"/>
                  </a:outerShdw>
                </a:effectLst>
                <a:latin typeface="Times" pitchFamily="18" charset="0"/>
              </a:rPr>
              <a:t>3-3   DIGITAL SIGNALS</a:t>
            </a:r>
          </a:p>
        </p:txBody>
      </p:sp>
      <p:sp>
        <p:nvSpPr>
          <p:cNvPr id="800772" name="Text Box 4">
            <a:extLst>
              <a:ext uri="{FF2B5EF4-FFF2-40B4-BE49-F238E27FC236}">
                <a16:creationId xmlns:a16="http://schemas.microsoft.com/office/drawing/2014/main" id="{4D85D555-272D-8DCE-FE4F-244E1CBD484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baseline="0"/>
          </a:p>
        </p:txBody>
      </p:sp>
      <p:sp>
        <p:nvSpPr>
          <p:cNvPr id="800773" name="Rectangle 5">
            <a:extLst>
              <a:ext uri="{FF2B5EF4-FFF2-40B4-BE49-F238E27FC236}">
                <a16:creationId xmlns:a16="http://schemas.microsoft.com/office/drawing/2014/main" id="{2E2ACA5F-37A4-FC19-1AEB-482E0E931027}"/>
              </a:ext>
            </a:extLst>
          </p:cNvPr>
          <p:cNvSpPr>
            <a:spLocks noChangeArrowheads="1"/>
          </p:cNvSpPr>
          <p:nvPr/>
        </p:nvSpPr>
        <p:spPr bwMode="auto">
          <a:xfrm>
            <a:off x="76200" y="927100"/>
            <a:ext cx="8610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baseline="0">
                <a:effectLst>
                  <a:outerShdw blurRad="38100" dist="38100" dir="2700000" algn="tl">
                    <a:srgbClr val="C0C0C0"/>
                  </a:outerShdw>
                </a:effectLst>
              </a:rPr>
              <a:t>In addition to being represented by an analog signal, information can also be represented by a </a:t>
            </a:r>
            <a:r>
              <a:rPr lang="en-US" altLang="en-US" baseline="0">
                <a:solidFill>
                  <a:schemeClr val="hlink"/>
                </a:solidFill>
                <a:effectLst>
                  <a:outerShdw blurRad="38100" dist="38100" dir="2700000" algn="tl">
                    <a:srgbClr val="C0C0C0"/>
                  </a:outerShdw>
                </a:effectLst>
              </a:rPr>
              <a:t>digital signal</a:t>
            </a:r>
            <a:r>
              <a:rPr lang="en-US" altLang="en-US" baseline="0">
                <a:effectLst>
                  <a:outerShdw blurRad="38100" dist="38100" dir="2700000" algn="tl">
                    <a:srgbClr val="C0C0C0"/>
                  </a:outerShdw>
                </a:effectLst>
              </a:rPr>
              <a:t>. For example, a 1 can be encoded as a positive voltage and a 0 as zero voltage. A digital signal can have more than two levels. In this case, we can send more than 1 bit for each level.</a:t>
            </a:r>
          </a:p>
        </p:txBody>
      </p:sp>
      <p:sp>
        <p:nvSpPr>
          <p:cNvPr id="800774" name="Rectangle 6">
            <a:extLst>
              <a:ext uri="{FF2B5EF4-FFF2-40B4-BE49-F238E27FC236}">
                <a16:creationId xmlns:a16="http://schemas.microsoft.com/office/drawing/2014/main" id="{FCEA3C49-BD00-A989-4075-8AD9A3B9D9ED}"/>
              </a:ext>
            </a:extLst>
          </p:cNvPr>
          <p:cNvSpPr>
            <a:spLocks noChangeArrowheads="1"/>
          </p:cNvSpPr>
          <p:nvPr/>
        </p:nvSpPr>
        <p:spPr bwMode="auto">
          <a:xfrm>
            <a:off x="152400" y="4819650"/>
            <a:ext cx="6400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i="0" baseline="0">
                <a:solidFill>
                  <a:srgbClr val="0033CC"/>
                </a:solidFill>
              </a:rPr>
              <a:t>Bit Rate</a:t>
            </a:r>
            <a:br>
              <a:rPr lang="fr-FR" altLang="en-US" sz="2400" i="0" baseline="0">
                <a:solidFill>
                  <a:srgbClr val="0033CC"/>
                </a:solidFill>
              </a:rPr>
            </a:br>
            <a:r>
              <a:rPr lang="fr-FR" altLang="en-US" sz="2400" i="0" baseline="0">
                <a:solidFill>
                  <a:srgbClr val="0033CC"/>
                </a:solidFill>
              </a:rPr>
              <a:t>Bit Length</a:t>
            </a:r>
            <a:br>
              <a:rPr lang="fr-FR" altLang="en-US" sz="2400" i="0" baseline="0">
                <a:solidFill>
                  <a:srgbClr val="0033CC"/>
                </a:solidFill>
              </a:rPr>
            </a:br>
            <a:r>
              <a:rPr lang="pt-BR" altLang="en-US" sz="2400" i="0" baseline="0">
                <a:solidFill>
                  <a:srgbClr val="0033CC"/>
                </a:solidFill>
              </a:rPr>
              <a:t>Digital Signal as a Composite Analog Signal</a:t>
            </a:r>
            <a:endParaRPr lang="en-US" altLang="en-US" sz="2400" i="0" baseline="0">
              <a:solidFill>
                <a:srgbClr val="0033CC"/>
              </a:solidFill>
            </a:endParaRPr>
          </a:p>
          <a:p>
            <a:pPr>
              <a:buClr>
                <a:schemeClr val="tx1"/>
              </a:buClr>
              <a:buSzPct val="117000"/>
              <a:buFont typeface="Wingdings" pitchFamily="2" charset="2"/>
              <a:buNone/>
            </a:pPr>
            <a:r>
              <a:rPr lang="en-US" altLang="en-US" sz="2400" i="0" baseline="0">
                <a:solidFill>
                  <a:srgbClr val="0033CC"/>
                </a:solidFill>
              </a:rPr>
              <a:t>Application Layer</a:t>
            </a:r>
          </a:p>
        </p:txBody>
      </p:sp>
      <p:sp>
        <p:nvSpPr>
          <p:cNvPr id="800775" name="Text Box 7">
            <a:extLst>
              <a:ext uri="{FF2B5EF4-FFF2-40B4-BE49-F238E27FC236}">
                <a16:creationId xmlns:a16="http://schemas.microsoft.com/office/drawing/2014/main" id="{BE7D4A05-F10C-29F2-E283-AB9374499A7F}"/>
              </a:ext>
            </a:extLst>
          </p:cNvPr>
          <p:cNvSpPr txBox="1">
            <a:spLocks noChangeArrowheads="1"/>
          </p:cNvSpPr>
          <p:nvPr/>
        </p:nvSpPr>
        <p:spPr bwMode="auto">
          <a:xfrm>
            <a:off x="165100" y="43434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u="sng" baseline="0">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D744B3-A067-0279-DA6B-DD4740D8F666}"/>
              </a:ext>
            </a:extLst>
          </p:cNvPr>
          <p:cNvSpPr>
            <a:spLocks noGrp="1"/>
          </p:cNvSpPr>
          <p:nvPr>
            <p:ph type="sldNum" sz="quarter" idx="10"/>
          </p:nvPr>
        </p:nvSpPr>
        <p:spPr/>
        <p:txBody>
          <a:bodyPr/>
          <a:lstStyle/>
          <a:p>
            <a:r>
              <a:rPr lang="en-US" altLang="en-US"/>
              <a:t>3.</a:t>
            </a:r>
            <a:fld id="{33B19ECA-A96A-0B42-BF26-907082EAC9CC}" type="slidenum">
              <a:rPr lang="en-US" altLang="en-US"/>
              <a:pPr/>
              <a:t>5</a:t>
            </a:fld>
            <a:endParaRPr lang="en-US" altLang="en-US"/>
          </a:p>
        </p:txBody>
      </p:sp>
      <p:sp>
        <p:nvSpPr>
          <p:cNvPr id="715778" name="Rectangle 2">
            <a:extLst>
              <a:ext uri="{FF2B5EF4-FFF2-40B4-BE49-F238E27FC236}">
                <a16:creationId xmlns:a16="http://schemas.microsoft.com/office/drawing/2014/main" id="{D00A1538-30AD-44D7-C64D-77DE229DA52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5779" name="Rectangle 3">
            <a:extLst>
              <a:ext uri="{FF2B5EF4-FFF2-40B4-BE49-F238E27FC236}">
                <a16:creationId xmlns:a16="http://schemas.microsoft.com/office/drawing/2014/main" id="{E0D6CCB0-E761-65B1-1134-7FA39F5D458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5780" name="Rectangle 4">
            <a:extLst>
              <a:ext uri="{FF2B5EF4-FFF2-40B4-BE49-F238E27FC236}">
                <a16:creationId xmlns:a16="http://schemas.microsoft.com/office/drawing/2014/main" id="{01D1DBBD-B874-29A5-02E4-B0F551BB6B6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5781" name="Rectangle 5">
            <a:extLst>
              <a:ext uri="{FF2B5EF4-FFF2-40B4-BE49-F238E27FC236}">
                <a16:creationId xmlns:a16="http://schemas.microsoft.com/office/drawing/2014/main" id="{A33DE931-7477-6841-CA1C-868AB027C18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5782" name="Rectangle 6">
            <a:extLst>
              <a:ext uri="{FF2B5EF4-FFF2-40B4-BE49-F238E27FC236}">
                <a16:creationId xmlns:a16="http://schemas.microsoft.com/office/drawing/2014/main" id="{818FE72E-29ED-82F5-E547-D2E62CBECB3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5783" name="Rectangle 7">
            <a:extLst>
              <a:ext uri="{FF2B5EF4-FFF2-40B4-BE49-F238E27FC236}">
                <a16:creationId xmlns:a16="http://schemas.microsoft.com/office/drawing/2014/main" id="{E1619E1E-06D2-A5CD-4597-EA60864D0B6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5784" name="Rectangle 8">
            <a:extLst>
              <a:ext uri="{FF2B5EF4-FFF2-40B4-BE49-F238E27FC236}">
                <a16:creationId xmlns:a16="http://schemas.microsoft.com/office/drawing/2014/main" id="{D4B7BAE6-1820-A641-18F5-F4811A86E7D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5785" name="Line 9">
            <a:extLst>
              <a:ext uri="{FF2B5EF4-FFF2-40B4-BE49-F238E27FC236}">
                <a16:creationId xmlns:a16="http://schemas.microsoft.com/office/drawing/2014/main" id="{4B08AFAF-0803-E6DE-A5B2-CB4A6EEB665B}"/>
              </a:ext>
            </a:extLst>
          </p:cNvPr>
          <p:cNvSpPr>
            <a:spLocks noChangeShapeType="1"/>
          </p:cNvSpPr>
          <p:nvPr/>
        </p:nvSpPr>
        <p:spPr bwMode="auto">
          <a:xfrm>
            <a:off x="457200" y="25479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5786" name="Line 10">
            <a:extLst>
              <a:ext uri="{FF2B5EF4-FFF2-40B4-BE49-F238E27FC236}">
                <a16:creationId xmlns:a16="http://schemas.microsoft.com/office/drawing/2014/main" id="{4F8F8AFD-C7F1-DBB4-C7D3-DE1BA9EDA3F5}"/>
              </a:ext>
            </a:extLst>
          </p:cNvPr>
          <p:cNvSpPr>
            <a:spLocks noChangeShapeType="1"/>
          </p:cNvSpPr>
          <p:nvPr/>
        </p:nvSpPr>
        <p:spPr bwMode="auto">
          <a:xfrm>
            <a:off x="458788" y="5257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5787" name="Rectangle 11">
            <a:extLst>
              <a:ext uri="{FF2B5EF4-FFF2-40B4-BE49-F238E27FC236}">
                <a16:creationId xmlns:a16="http://schemas.microsoft.com/office/drawing/2014/main" id="{310F2DC9-0647-E915-6597-E4E11C08D72B}"/>
              </a:ext>
            </a:extLst>
          </p:cNvPr>
          <p:cNvSpPr>
            <a:spLocks noChangeArrowheads="1"/>
          </p:cNvSpPr>
          <p:nvPr/>
        </p:nvSpPr>
        <p:spPr bwMode="auto">
          <a:xfrm>
            <a:off x="495300" y="2624138"/>
            <a:ext cx="8077200" cy="252888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Signals can be analog or digital. </a:t>
            </a:r>
            <a:br>
              <a:rPr lang="en-US" altLang="en-US" sz="3200" i="0" baseline="0">
                <a:latin typeface="Arial" panose="020B0604020202020204" pitchFamily="34" charset="0"/>
              </a:rPr>
            </a:br>
            <a:r>
              <a:rPr lang="en-US" altLang="en-US" sz="3200" i="0" baseline="0">
                <a:latin typeface="Arial" panose="020B0604020202020204" pitchFamily="34" charset="0"/>
              </a:rPr>
              <a:t>Analog signals can have an infinite number of values in a range; digital signals can have only a limited </a:t>
            </a:r>
            <a:br>
              <a:rPr lang="en-US" altLang="en-US" sz="3200" i="0" baseline="0">
                <a:latin typeface="Arial" panose="020B0604020202020204" pitchFamily="34" charset="0"/>
              </a:rPr>
            </a:br>
            <a:r>
              <a:rPr lang="en-US" altLang="en-US" sz="3200" i="0" baseline="0">
                <a:latin typeface="Arial" panose="020B0604020202020204" pitchFamily="34" charset="0"/>
              </a:rPr>
              <a:t>number of values.</a:t>
            </a:r>
          </a:p>
        </p:txBody>
      </p:sp>
      <p:grpSp>
        <p:nvGrpSpPr>
          <p:cNvPr id="715788" name="Group 12">
            <a:extLst>
              <a:ext uri="{FF2B5EF4-FFF2-40B4-BE49-F238E27FC236}">
                <a16:creationId xmlns:a16="http://schemas.microsoft.com/office/drawing/2014/main" id="{192A4FB1-6A66-1AFF-84F5-048F79542305}"/>
              </a:ext>
            </a:extLst>
          </p:cNvPr>
          <p:cNvGrpSpPr>
            <a:grpSpLocks/>
          </p:cNvGrpSpPr>
          <p:nvPr/>
        </p:nvGrpSpPr>
        <p:grpSpPr bwMode="auto">
          <a:xfrm>
            <a:off x="457200" y="1905000"/>
            <a:ext cx="1143000" cy="566738"/>
            <a:chOff x="1200" y="1248"/>
            <a:chExt cx="720" cy="357"/>
          </a:xfrm>
        </p:grpSpPr>
        <p:pic>
          <p:nvPicPr>
            <p:cNvPr id="715789" name="Picture 13">
              <a:extLst>
                <a:ext uri="{FF2B5EF4-FFF2-40B4-BE49-F238E27FC236}">
                  <a16:creationId xmlns:a16="http://schemas.microsoft.com/office/drawing/2014/main" id="{792CB820-CDE0-3418-8ADB-EBD321BE08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5790" name="Text Box 14">
              <a:extLst>
                <a:ext uri="{FF2B5EF4-FFF2-40B4-BE49-F238E27FC236}">
                  <a16:creationId xmlns:a16="http://schemas.microsoft.com/office/drawing/2014/main" id="{9DAE4802-D6B2-5B18-A68F-6BC9557136BF}"/>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3C6997-03C8-ECA7-1184-9D49101520FD}"/>
              </a:ext>
            </a:extLst>
          </p:cNvPr>
          <p:cNvSpPr>
            <a:spLocks noGrp="1"/>
          </p:cNvSpPr>
          <p:nvPr>
            <p:ph type="sldNum" sz="quarter" idx="10"/>
          </p:nvPr>
        </p:nvSpPr>
        <p:spPr/>
        <p:txBody>
          <a:bodyPr/>
          <a:lstStyle/>
          <a:p>
            <a:r>
              <a:rPr lang="en-US" altLang="en-US"/>
              <a:t>3.</a:t>
            </a:r>
            <a:fld id="{392ACEEC-3271-3F4B-95B6-265B5DC4BB9B}" type="slidenum">
              <a:rPr lang="en-US" altLang="en-US"/>
              <a:pPr/>
              <a:t>50</a:t>
            </a:fld>
            <a:endParaRPr lang="en-US" altLang="en-US"/>
          </a:p>
        </p:txBody>
      </p:sp>
      <p:sp>
        <p:nvSpPr>
          <p:cNvPr id="693250" name="Line 2">
            <a:extLst>
              <a:ext uri="{FF2B5EF4-FFF2-40B4-BE49-F238E27FC236}">
                <a16:creationId xmlns:a16="http://schemas.microsoft.com/office/drawing/2014/main" id="{B66A271D-90B6-BC6B-3E91-D83A148C9FD3}"/>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3251" name="Line 3">
            <a:extLst>
              <a:ext uri="{FF2B5EF4-FFF2-40B4-BE49-F238E27FC236}">
                <a16:creationId xmlns:a16="http://schemas.microsoft.com/office/drawing/2014/main" id="{B763460D-5810-1675-6E29-143E0FD7B318}"/>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3252" name="Text Box 4">
            <a:extLst>
              <a:ext uri="{FF2B5EF4-FFF2-40B4-BE49-F238E27FC236}">
                <a16:creationId xmlns:a16="http://schemas.microsoft.com/office/drawing/2014/main" id="{3CE55100-329E-F3BC-7029-A334F6DFC0C5}"/>
              </a:ext>
            </a:extLst>
          </p:cNvPr>
          <p:cNvSpPr txBox="1">
            <a:spLocks noChangeArrowheads="1"/>
          </p:cNvSpPr>
          <p:nvPr/>
        </p:nvSpPr>
        <p:spPr bwMode="auto">
          <a:xfrm>
            <a:off x="304800" y="228600"/>
            <a:ext cx="80486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3.16  </a:t>
            </a:r>
            <a:r>
              <a:rPr lang="en-US" altLang="en-US" sz="2000" baseline="0"/>
              <a:t>Two digital signals: one with two signal levels and the other</a:t>
            </a:r>
            <a:br>
              <a:rPr lang="en-US" altLang="en-US" sz="2000" baseline="0"/>
            </a:br>
            <a:r>
              <a:rPr lang="en-US" altLang="en-US" sz="2000" baseline="0"/>
              <a:t>                          with four signal levels</a:t>
            </a:r>
          </a:p>
        </p:txBody>
      </p:sp>
      <p:sp>
        <p:nvSpPr>
          <p:cNvPr id="693253" name="Line 5">
            <a:extLst>
              <a:ext uri="{FF2B5EF4-FFF2-40B4-BE49-F238E27FC236}">
                <a16:creationId xmlns:a16="http://schemas.microsoft.com/office/drawing/2014/main" id="{92ED5919-43FC-E1B5-0ADF-CA7987FBE355}"/>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93255" name="Picture 7">
            <a:extLst>
              <a:ext uri="{FF2B5EF4-FFF2-40B4-BE49-F238E27FC236}">
                <a16:creationId xmlns:a16="http://schemas.microsoft.com/office/drawing/2014/main" id="{C2FFA8E9-CF65-402A-955F-44F58E956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184275"/>
            <a:ext cx="5703888" cy="506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27E299-D4BC-5AEE-1528-A0B9DA057679}"/>
              </a:ext>
            </a:extLst>
          </p:cNvPr>
          <p:cNvSpPr>
            <a:spLocks noGrp="1"/>
          </p:cNvSpPr>
          <p:nvPr>
            <p:ph type="sldNum" sz="quarter" idx="10"/>
          </p:nvPr>
        </p:nvSpPr>
        <p:spPr/>
        <p:txBody>
          <a:bodyPr/>
          <a:lstStyle/>
          <a:p>
            <a:r>
              <a:rPr lang="en-US" altLang="en-US"/>
              <a:t>3.</a:t>
            </a:r>
            <a:fld id="{0DD79A21-2ABD-4D4F-9B65-537806D33A7D}" type="slidenum">
              <a:rPr lang="en-US" altLang="en-US"/>
              <a:pPr/>
              <a:t>51</a:t>
            </a:fld>
            <a:endParaRPr lang="en-US" altLang="en-US"/>
          </a:p>
        </p:txBody>
      </p:sp>
      <p:sp>
        <p:nvSpPr>
          <p:cNvPr id="729090" name="Rectangle 2">
            <a:extLst>
              <a:ext uri="{FF2B5EF4-FFF2-40B4-BE49-F238E27FC236}">
                <a16:creationId xmlns:a16="http://schemas.microsoft.com/office/drawing/2014/main" id="{F4CA2D1B-6BB9-D6C5-2BB1-7D584790458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9091" name="Rectangle 3">
            <a:extLst>
              <a:ext uri="{FF2B5EF4-FFF2-40B4-BE49-F238E27FC236}">
                <a16:creationId xmlns:a16="http://schemas.microsoft.com/office/drawing/2014/main" id="{22FD6798-AA92-2859-7900-33D9AA5DFAF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9092" name="Rectangle 4">
            <a:extLst>
              <a:ext uri="{FF2B5EF4-FFF2-40B4-BE49-F238E27FC236}">
                <a16:creationId xmlns:a16="http://schemas.microsoft.com/office/drawing/2014/main" id="{62C93037-EAF0-BF1A-162F-95C09BD8A02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9093" name="Rectangle 5">
            <a:extLst>
              <a:ext uri="{FF2B5EF4-FFF2-40B4-BE49-F238E27FC236}">
                <a16:creationId xmlns:a16="http://schemas.microsoft.com/office/drawing/2014/main" id="{CC0D3273-81AE-EEB7-848C-C07A3DC6A90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9094" name="Rectangle 6">
            <a:extLst>
              <a:ext uri="{FF2B5EF4-FFF2-40B4-BE49-F238E27FC236}">
                <a16:creationId xmlns:a16="http://schemas.microsoft.com/office/drawing/2014/main" id="{D179DC3E-729F-D353-BA22-3ADB8DA5B9A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9095" name="Rectangle 7">
            <a:extLst>
              <a:ext uri="{FF2B5EF4-FFF2-40B4-BE49-F238E27FC236}">
                <a16:creationId xmlns:a16="http://schemas.microsoft.com/office/drawing/2014/main" id="{3B988825-5925-722E-757E-A0DB1FD91A8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9096" name="Rectangle 8">
            <a:extLst>
              <a:ext uri="{FF2B5EF4-FFF2-40B4-BE49-F238E27FC236}">
                <a16:creationId xmlns:a16="http://schemas.microsoft.com/office/drawing/2014/main" id="{CC7EAA36-5165-F183-08A6-1D379A87BD8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29097" name="Line 9">
            <a:extLst>
              <a:ext uri="{FF2B5EF4-FFF2-40B4-BE49-F238E27FC236}">
                <a16:creationId xmlns:a16="http://schemas.microsoft.com/office/drawing/2014/main" id="{5E326CB0-9D11-AAB6-A992-1B835CE35024}"/>
              </a:ext>
            </a:extLst>
          </p:cNvPr>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9098" name="Line 10">
            <a:extLst>
              <a:ext uri="{FF2B5EF4-FFF2-40B4-BE49-F238E27FC236}">
                <a16:creationId xmlns:a16="http://schemas.microsoft.com/office/drawing/2014/main" id="{14E41CDE-0E67-7A20-AA7D-4DACA3683335}"/>
              </a:ext>
            </a:extLst>
          </p:cNvPr>
          <p:cNvSpPr>
            <a:spLocks noChangeShapeType="1"/>
          </p:cNvSpPr>
          <p:nvPr/>
        </p:nvSpPr>
        <p:spPr bwMode="auto">
          <a:xfrm>
            <a:off x="457200" y="4191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9099" name="Rectangle 11">
            <a:extLst>
              <a:ext uri="{FF2B5EF4-FFF2-40B4-BE49-F238E27FC236}">
                <a16:creationId xmlns:a16="http://schemas.microsoft.com/office/drawing/2014/main" id="{BCD9E19C-FEAF-C75F-15D8-8654A16932D5}"/>
              </a:ext>
            </a:extLst>
          </p:cNvPr>
          <p:cNvSpPr>
            <a:spLocks noChangeArrowheads="1"/>
          </p:cNvSpPr>
          <p:nvPr/>
        </p:nvSpPr>
        <p:spPr bwMode="auto">
          <a:xfrm>
            <a:off x="495300" y="3063875"/>
            <a:ext cx="8077200" cy="7334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30000">
                <a:latin typeface="Arial" panose="020B0604020202020204" pitchFamily="34" charset="0"/>
              </a:rPr>
              <a:t>Appendix C reviews information about exponential and logarithmic functions.</a:t>
            </a:r>
          </a:p>
        </p:txBody>
      </p:sp>
      <p:grpSp>
        <p:nvGrpSpPr>
          <p:cNvPr id="729100" name="Group 12">
            <a:extLst>
              <a:ext uri="{FF2B5EF4-FFF2-40B4-BE49-F238E27FC236}">
                <a16:creationId xmlns:a16="http://schemas.microsoft.com/office/drawing/2014/main" id="{1F855030-5F3E-2C4E-BF6E-1A794DBC9644}"/>
              </a:ext>
            </a:extLst>
          </p:cNvPr>
          <p:cNvGrpSpPr>
            <a:grpSpLocks/>
          </p:cNvGrpSpPr>
          <p:nvPr/>
        </p:nvGrpSpPr>
        <p:grpSpPr bwMode="auto">
          <a:xfrm>
            <a:off x="457200" y="2362200"/>
            <a:ext cx="1143000" cy="566738"/>
            <a:chOff x="1200" y="1248"/>
            <a:chExt cx="720" cy="357"/>
          </a:xfrm>
        </p:grpSpPr>
        <p:pic>
          <p:nvPicPr>
            <p:cNvPr id="729101" name="Picture 13">
              <a:extLst>
                <a:ext uri="{FF2B5EF4-FFF2-40B4-BE49-F238E27FC236}">
                  <a16:creationId xmlns:a16="http://schemas.microsoft.com/office/drawing/2014/main" id="{6D43D9F5-0BD0-4DF7-044C-667845F97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9102" name="Text Box 14">
              <a:extLst>
                <a:ext uri="{FF2B5EF4-FFF2-40B4-BE49-F238E27FC236}">
                  <a16:creationId xmlns:a16="http://schemas.microsoft.com/office/drawing/2014/main" id="{40C0518F-28F6-20F4-E243-C0B8E112515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
        <p:nvSpPr>
          <p:cNvPr id="729103" name="Rectangle 15">
            <a:extLst>
              <a:ext uri="{FF2B5EF4-FFF2-40B4-BE49-F238E27FC236}">
                <a16:creationId xmlns:a16="http://schemas.microsoft.com/office/drawing/2014/main" id="{F9B7CE28-0135-4434-A004-DAB0B5F47805}"/>
              </a:ext>
            </a:extLst>
          </p:cNvPr>
          <p:cNvSpPr>
            <a:spLocks noChangeArrowheads="1"/>
          </p:cNvSpPr>
          <p:nvPr/>
        </p:nvSpPr>
        <p:spPr bwMode="auto">
          <a:xfrm>
            <a:off x="533400" y="3048000"/>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Appendix C reviews information about exponential and logarithmic functions.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B05F6E-E721-1FCF-80E0-C8644563D48B}"/>
              </a:ext>
            </a:extLst>
          </p:cNvPr>
          <p:cNvSpPr>
            <a:spLocks noGrp="1"/>
          </p:cNvSpPr>
          <p:nvPr>
            <p:ph type="sldNum" sz="quarter" idx="10"/>
          </p:nvPr>
        </p:nvSpPr>
        <p:spPr/>
        <p:txBody>
          <a:bodyPr/>
          <a:lstStyle/>
          <a:p>
            <a:r>
              <a:rPr lang="en-US" altLang="en-US"/>
              <a:t>3.</a:t>
            </a:r>
            <a:fld id="{718CDB8B-85EC-EF4E-9A6B-18014DACA99B}" type="slidenum">
              <a:rPr lang="en-US" altLang="en-US"/>
              <a:pPr/>
              <a:t>52</a:t>
            </a:fld>
            <a:endParaRPr lang="en-US" altLang="en-US"/>
          </a:p>
        </p:txBody>
      </p:sp>
      <p:sp>
        <p:nvSpPr>
          <p:cNvPr id="820226" name="Rectangle 2">
            <a:extLst>
              <a:ext uri="{FF2B5EF4-FFF2-40B4-BE49-F238E27FC236}">
                <a16:creationId xmlns:a16="http://schemas.microsoft.com/office/drawing/2014/main" id="{103CD7D9-58D2-9C93-BDA1-C20450A5E330}"/>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0227" name="Rectangle 3">
            <a:extLst>
              <a:ext uri="{FF2B5EF4-FFF2-40B4-BE49-F238E27FC236}">
                <a16:creationId xmlns:a16="http://schemas.microsoft.com/office/drawing/2014/main" id="{5B07B510-2DB8-D905-F5DC-827677149317}"/>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20228" name="Group 4">
            <a:extLst>
              <a:ext uri="{FF2B5EF4-FFF2-40B4-BE49-F238E27FC236}">
                <a16:creationId xmlns:a16="http://schemas.microsoft.com/office/drawing/2014/main" id="{1CCA4FD4-95CA-BA73-555B-545A29BB5047}"/>
              </a:ext>
            </a:extLst>
          </p:cNvPr>
          <p:cNvGrpSpPr>
            <a:grpSpLocks/>
          </p:cNvGrpSpPr>
          <p:nvPr/>
        </p:nvGrpSpPr>
        <p:grpSpPr bwMode="auto">
          <a:xfrm>
            <a:off x="490538" y="773113"/>
            <a:ext cx="738187" cy="474662"/>
            <a:chOff x="309" y="487"/>
            <a:chExt cx="465" cy="299"/>
          </a:xfrm>
        </p:grpSpPr>
        <p:sp>
          <p:nvSpPr>
            <p:cNvPr id="820229" name="Rectangle 5">
              <a:extLst>
                <a:ext uri="{FF2B5EF4-FFF2-40B4-BE49-F238E27FC236}">
                  <a16:creationId xmlns:a16="http://schemas.microsoft.com/office/drawing/2014/main" id="{B996746D-992D-220C-869E-078AF846F8E5}"/>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0230" name="Rectangle 6">
              <a:extLst>
                <a:ext uri="{FF2B5EF4-FFF2-40B4-BE49-F238E27FC236}">
                  <a16:creationId xmlns:a16="http://schemas.microsoft.com/office/drawing/2014/main" id="{3E394B71-CB02-DDD0-677A-5137C82B7AEA}"/>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20231" name="Rectangle 7">
            <a:extLst>
              <a:ext uri="{FF2B5EF4-FFF2-40B4-BE49-F238E27FC236}">
                <a16:creationId xmlns:a16="http://schemas.microsoft.com/office/drawing/2014/main" id="{F9A85DFC-936A-8824-99B4-3509DF6D096D}"/>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0232" name="Rectangle 8">
            <a:extLst>
              <a:ext uri="{FF2B5EF4-FFF2-40B4-BE49-F238E27FC236}">
                <a16:creationId xmlns:a16="http://schemas.microsoft.com/office/drawing/2014/main" id="{22706AB8-7819-8CCD-F229-4628D1A1A88D}"/>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0233" name="Rectangle 9">
            <a:extLst>
              <a:ext uri="{FF2B5EF4-FFF2-40B4-BE49-F238E27FC236}">
                <a16:creationId xmlns:a16="http://schemas.microsoft.com/office/drawing/2014/main" id="{02B982C8-A1C6-CF5E-FE17-1F48E798D0A9}"/>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0234" name="Rectangle 10">
            <a:extLst>
              <a:ext uri="{FF2B5EF4-FFF2-40B4-BE49-F238E27FC236}">
                <a16:creationId xmlns:a16="http://schemas.microsoft.com/office/drawing/2014/main" id="{89FC1F4F-8EE9-F010-4FF1-488B5FDCC04E}"/>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35" name="Rectangle 11">
            <a:extLst>
              <a:ext uri="{FF2B5EF4-FFF2-40B4-BE49-F238E27FC236}">
                <a16:creationId xmlns:a16="http://schemas.microsoft.com/office/drawing/2014/main" id="{231A2188-381D-A941-03AE-DFA97BF41060}"/>
              </a:ext>
            </a:extLst>
          </p:cNvPr>
          <p:cNvSpPr>
            <a:spLocks noChangeArrowheads="1"/>
          </p:cNvSpPr>
          <p:nvPr/>
        </p:nvSpPr>
        <p:spPr bwMode="auto">
          <a:xfrm>
            <a:off x="228600" y="14478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 digital signal has eight levels. How many bits are needed per level? We calculate the number of bits from the formula</a:t>
            </a:r>
          </a:p>
        </p:txBody>
      </p:sp>
      <p:sp>
        <p:nvSpPr>
          <p:cNvPr id="820236" name="Text Box 12">
            <a:extLst>
              <a:ext uri="{FF2B5EF4-FFF2-40B4-BE49-F238E27FC236}">
                <a16:creationId xmlns:a16="http://schemas.microsoft.com/office/drawing/2014/main" id="{62E1C4BF-FED3-DD93-AFF6-32932B574650}"/>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3.16</a:t>
            </a:r>
          </a:p>
        </p:txBody>
      </p:sp>
      <p:pic>
        <p:nvPicPr>
          <p:cNvPr id="820238" name="Picture 14">
            <a:extLst>
              <a:ext uri="{FF2B5EF4-FFF2-40B4-BE49-F238E27FC236}">
                <a16:creationId xmlns:a16="http://schemas.microsoft.com/office/drawing/2014/main" id="{5B0C19E8-A4E9-4324-3F11-6349ABF16E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13" y="3213100"/>
            <a:ext cx="4346575" cy="431800"/>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239" name="Rectangle 15">
            <a:extLst>
              <a:ext uri="{FF2B5EF4-FFF2-40B4-BE49-F238E27FC236}">
                <a16:creationId xmlns:a16="http://schemas.microsoft.com/office/drawing/2014/main" id="{D5E3CCE8-13F3-5EF3-9611-45412266931F}"/>
              </a:ext>
            </a:extLst>
          </p:cNvPr>
          <p:cNvSpPr>
            <a:spLocks noChangeArrowheads="1"/>
          </p:cNvSpPr>
          <p:nvPr/>
        </p:nvSpPr>
        <p:spPr bwMode="auto">
          <a:xfrm>
            <a:off x="228600" y="4205288"/>
            <a:ext cx="853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Each signal level is represented by 3 bits.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D7927F-2A80-4D99-8B1C-42269E0DECD3}"/>
              </a:ext>
            </a:extLst>
          </p:cNvPr>
          <p:cNvSpPr>
            <a:spLocks noGrp="1"/>
          </p:cNvSpPr>
          <p:nvPr>
            <p:ph type="sldNum" sz="quarter" idx="10"/>
          </p:nvPr>
        </p:nvSpPr>
        <p:spPr/>
        <p:txBody>
          <a:bodyPr/>
          <a:lstStyle/>
          <a:p>
            <a:r>
              <a:rPr lang="en-US" altLang="en-US"/>
              <a:t>3.</a:t>
            </a:r>
            <a:fld id="{4132468C-F61B-924A-AB64-448D9F0144FF}" type="slidenum">
              <a:rPr lang="en-US" altLang="en-US"/>
              <a:pPr/>
              <a:t>53</a:t>
            </a:fld>
            <a:endParaRPr lang="en-US" altLang="en-US"/>
          </a:p>
        </p:txBody>
      </p:sp>
      <p:sp>
        <p:nvSpPr>
          <p:cNvPr id="821250" name="Rectangle 2">
            <a:extLst>
              <a:ext uri="{FF2B5EF4-FFF2-40B4-BE49-F238E27FC236}">
                <a16:creationId xmlns:a16="http://schemas.microsoft.com/office/drawing/2014/main" id="{EC87B2C0-A1FA-7B86-545F-0C08D50133A7}"/>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1251" name="Rectangle 3">
            <a:extLst>
              <a:ext uri="{FF2B5EF4-FFF2-40B4-BE49-F238E27FC236}">
                <a16:creationId xmlns:a16="http://schemas.microsoft.com/office/drawing/2014/main" id="{86DF734A-FE72-A8EF-BBB3-67FEBC2FA88A}"/>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21252" name="Group 4">
            <a:extLst>
              <a:ext uri="{FF2B5EF4-FFF2-40B4-BE49-F238E27FC236}">
                <a16:creationId xmlns:a16="http://schemas.microsoft.com/office/drawing/2014/main" id="{71881B63-D1AE-E500-D808-F6D6CB36EF49}"/>
              </a:ext>
            </a:extLst>
          </p:cNvPr>
          <p:cNvGrpSpPr>
            <a:grpSpLocks/>
          </p:cNvGrpSpPr>
          <p:nvPr/>
        </p:nvGrpSpPr>
        <p:grpSpPr bwMode="auto">
          <a:xfrm>
            <a:off x="490538" y="773113"/>
            <a:ext cx="738187" cy="474662"/>
            <a:chOff x="309" y="487"/>
            <a:chExt cx="465" cy="299"/>
          </a:xfrm>
        </p:grpSpPr>
        <p:sp>
          <p:nvSpPr>
            <p:cNvPr id="821253" name="Rectangle 5">
              <a:extLst>
                <a:ext uri="{FF2B5EF4-FFF2-40B4-BE49-F238E27FC236}">
                  <a16:creationId xmlns:a16="http://schemas.microsoft.com/office/drawing/2014/main" id="{625FD79F-F55C-B3EA-2D29-C08461A4BE10}"/>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1254" name="Rectangle 6">
              <a:extLst>
                <a:ext uri="{FF2B5EF4-FFF2-40B4-BE49-F238E27FC236}">
                  <a16:creationId xmlns:a16="http://schemas.microsoft.com/office/drawing/2014/main" id="{3B0F655B-A1C7-0328-2E7D-3C8EA7C9067B}"/>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21255" name="Rectangle 7">
            <a:extLst>
              <a:ext uri="{FF2B5EF4-FFF2-40B4-BE49-F238E27FC236}">
                <a16:creationId xmlns:a16="http://schemas.microsoft.com/office/drawing/2014/main" id="{679F9E83-B58C-E65E-A320-7F61B4AAC1F6}"/>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1256" name="Rectangle 8">
            <a:extLst>
              <a:ext uri="{FF2B5EF4-FFF2-40B4-BE49-F238E27FC236}">
                <a16:creationId xmlns:a16="http://schemas.microsoft.com/office/drawing/2014/main" id="{CDE0A631-4190-AAB6-DD85-96DC0AFEE0B9}"/>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1257" name="Rectangle 9">
            <a:extLst>
              <a:ext uri="{FF2B5EF4-FFF2-40B4-BE49-F238E27FC236}">
                <a16:creationId xmlns:a16="http://schemas.microsoft.com/office/drawing/2014/main" id="{779704F3-D295-9981-0E86-9AC38E589A54}"/>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1258" name="Rectangle 10">
            <a:extLst>
              <a:ext uri="{FF2B5EF4-FFF2-40B4-BE49-F238E27FC236}">
                <a16:creationId xmlns:a16="http://schemas.microsoft.com/office/drawing/2014/main" id="{84F89249-B856-B9E1-C33B-A596287FA342}"/>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259" name="Rectangle 11">
            <a:extLst>
              <a:ext uri="{FF2B5EF4-FFF2-40B4-BE49-F238E27FC236}">
                <a16:creationId xmlns:a16="http://schemas.microsoft.com/office/drawing/2014/main" id="{1CC003DA-65BD-C5AD-A6C5-C78829DC3625}"/>
              </a:ext>
            </a:extLst>
          </p:cNvPr>
          <p:cNvSpPr>
            <a:spLocks noChangeArrowheads="1"/>
          </p:cNvSpPr>
          <p:nvPr/>
        </p:nvSpPr>
        <p:spPr bwMode="auto">
          <a:xfrm>
            <a:off x="228600" y="14478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 digital signal has nine levels. How many bits are needed per level? We calculate the number of bits by using the formula. Each signal level is represented by 3.17 bits. However, this answer is not realistic. The number of bits sent per level needs to be an integer as well as a power of 2. For this example, 4 bits can represent one level.</a:t>
            </a:r>
          </a:p>
        </p:txBody>
      </p:sp>
      <p:sp>
        <p:nvSpPr>
          <p:cNvPr id="821260" name="Text Box 12">
            <a:extLst>
              <a:ext uri="{FF2B5EF4-FFF2-40B4-BE49-F238E27FC236}">
                <a16:creationId xmlns:a16="http://schemas.microsoft.com/office/drawing/2014/main" id="{43A329EE-08F7-F819-953A-5D3B63A42F9B}"/>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3.17</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9C70D5-A804-C748-AF70-3E6A3E4C3945}"/>
              </a:ext>
            </a:extLst>
          </p:cNvPr>
          <p:cNvSpPr>
            <a:spLocks noGrp="1"/>
          </p:cNvSpPr>
          <p:nvPr>
            <p:ph type="sldNum" sz="quarter" idx="10"/>
          </p:nvPr>
        </p:nvSpPr>
        <p:spPr/>
        <p:txBody>
          <a:bodyPr/>
          <a:lstStyle/>
          <a:p>
            <a:r>
              <a:rPr lang="en-US" altLang="en-US"/>
              <a:t>3.</a:t>
            </a:r>
            <a:fld id="{A3A79751-03A6-5A49-8F2F-928ABF5CFAFF}" type="slidenum">
              <a:rPr lang="en-US" altLang="en-US"/>
              <a:pPr/>
              <a:t>54</a:t>
            </a:fld>
            <a:endParaRPr lang="en-US" altLang="en-US"/>
          </a:p>
        </p:txBody>
      </p:sp>
      <p:sp>
        <p:nvSpPr>
          <p:cNvPr id="822274" name="Rectangle 2">
            <a:extLst>
              <a:ext uri="{FF2B5EF4-FFF2-40B4-BE49-F238E27FC236}">
                <a16:creationId xmlns:a16="http://schemas.microsoft.com/office/drawing/2014/main" id="{46E6C0F1-E3F8-B808-AB7F-12E058EB8DFC}"/>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2275" name="Rectangle 3">
            <a:extLst>
              <a:ext uri="{FF2B5EF4-FFF2-40B4-BE49-F238E27FC236}">
                <a16:creationId xmlns:a16="http://schemas.microsoft.com/office/drawing/2014/main" id="{D5FD13EB-E2A9-F9C1-BF79-AEFBA4033ACA}"/>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22276" name="Group 4">
            <a:extLst>
              <a:ext uri="{FF2B5EF4-FFF2-40B4-BE49-F238E27FC236}">
                <a16:creationId xmlns:a16="http://schemas.microsoft.com/office/drawing/2014/main" id="{9E18C598-5CA7-CF4F-346A-A73754C522F3}"/>
              </a:ext>
            </a:extLst>
          </p:cNvPr>
          <p:cNvGrpSpPr>
            <a:grpSpLocks/>
          </p:cNvGrpSpPr>
          <p:nvPr/>
        </p:nvGrpSpPr>
        <p:grpSpPr bwMode="auto">
          <a:xfrm>
            <a:off x="490538" y="773113"/>
            <a:ext cx="738187" cy="474662"/>
            <a:chOff x="309" y="487"/>
            <a:chExt cx="465" cy="299"/>
          </a:xfrm>
        </p:grpSpPr>
        <p:sp>
          <p:nvSpPr>
            <p:cNvPr id="822277" name="Rectangle 5">
              <a:extLst>
                <a:ext uri="{FF2B5EF4-FFF2-40B4-BE49-F238E27FC236}">
                  <a16:creationId xmlns:a16="http://schemas.microsoft.com/office/drawing/2014/main" id="{13A81E23-BBBD-AAD1-48EA-37CE5C11717B}"/>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2278" name="Rectangle 6">
              <a:extLst>
                <a:ext uri="{FF2B5EF4-FFF2-40B4-BE49-F238E27FC236}">
                  <a16:creationId xmlns:a16="http://schemas.microsoft.com/office/drawing/2014/main" id="{63C9B853-4DD1-AF3F-F8E2-8176D42D538E}"/>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22279" name="Rectangle 7">
            <a:extLst>
              <a:ext uri="{FF2B5EF4-FFF2-40B4-BE49-F238E27FC236}">
                <a16:creationId xmlns:a16="http://schemas.microsoft.com/office/drawing/2014/main" id="{2F189E16-5466-E2F3-06E1-667CC71C2AF6}"/>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2280" name="Rectangle 8">
            <a:extLst>
              <a:ext uri="{FF2B5EF4-FFF2-40B4-BE49-F238E27FC236}">
                <a16:creationId xmlns:a16="http://schemas.microsoft.com/office/drawing/2014/main" id="{02B2AF73-CA61-2ADC-B48D-BB4AB1F445E8}"/>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2281" name="Rectangle 9">
            <a:extLst>
              <a:ext uri="{FF2B5EF4-FFF2-40B4-BE49-F238E27FC236}">
                <a16:creationId xmlns:a16="http://schemas.microsoft.com/office/drawing/2014/main" id="{25890E16-7D90-E91A-1121-2A3FA8E839BC}"/>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2282" name="Rectangle 10">
            <a:extLst>
              <a:ext uri="{FF2B5EF4-FFF2-40B4-BE49-F238E27FC236}">
                <a16:creationId xmlns:a16="http://schemas.microsoft.com/office/drawing/2014/main" id="{108ED0F5-72A2-FA34-E4F6-6C3E97D98B7F}"/>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283" name="Rectangle 11">
            <a:extLst>
              <a:ext uri="{FF2B5EF4-FFF2-40B4-BE49-F238E27FC236}">
                <a16:creationId xmlns:a16="http://schemas.microsoft.com/office/drawing/2014/main" id="{D14925C1-E29C-AD26-714D-41A9E4900280}"/>
              </a:ext>
            </a:extLst>
          </p:cNvPr>
          <p:cNvSpPr>
            <a:spLocks noChangeArrowheads="1"/>
          </p:cNvSpPr>
          <p:nvPr/>
        </p:nvSpPr>
        <p:spPr bwMode="auto">
          <a:xfrm>
            <a:off x="228600" y="14478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Assume we need to download text documents at the rate of 100 pages per minute. What is the required bit rate of the channel?</a:t>
            </a:r>
          </a:p>
          <a:p>
            <a:pPr algn="just"/>
            <a:r>
              <a:rPr lang="en-US" altLang="en-US" baseline="0">
                <a:solidFill>
                  <a:schemeClr val="hlink"/>
                </a:solidFill>
              </a:rPr>
              <a:t>Solution</a:t>
            </a:r>
          </a:p>
          <a:p>
            <a:pPr algn="just"/>
            <a:r>
              <a:rPr lang="en-US" altLang="en-US" baseline="0"/>
              <a:t>A page is an average of 24 lines with 80 characters in each line. If we assume that one character requires 8 bits, the bit rate is</a:t>
            </a:r>
          </a:p>
        </p:txBody>
      </p:sp>
      <p:sp>
        <p:nvSpPr>
          <p:cNvPr id="822284" name="Text Box 12">
            <a:extLst>
              <a:ext uri="{FF2B5EF4-FFF2-40B4-BE49-F238E27FC236}">
                <a16:creationId xmlns:a16="http://schemas.microsoft.com/office/drawing/2014/main" id="{2EC9871C-A841-8074-0FBA-D5B222B5D6ED}"/>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3.18</a:t>
            </a:r>
          </a:p>
        </p:txBody>
      </p:sp>
      <p:pic>
        <p:nvPicPr>
          <p:cNvPr id="822286" name="Picture 14">
            <a:extLst>
              <a:ext uri="{FF2B5EF4-FFF2-40B4-BE49-F238E27FC236}">
                <a16:creationId xmlns:a16="http://schemas.microsoft.com/office/drawing/2014/main" id="{50875BAD-B30E-19F6-614C-EC3A8D760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913" y="4718050"/>
            <a:ext cx="5462587" cy="3873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B7B08F-5521-F51B-2A1A-1D5D54D30E00}"/>
              </a:ext>
            </a:extLst>
          </p:cNvPr>
          <p:cNvSpPr>
            <a:spLocks noGrp="1"/>
          </p:cNvSpPr>
          <p:nvPr>
            <p:ph type="sldNum" sz="quarter" idx="10"/>
          </p:nvPr>
        </p:nvSpPr>
        <p:spPr/>
        <p:txBody>
          <a:bodyPr/>
          <a:lstStyle/>
          <a:p>
            <a:r>
              <a:rPr lang="en-US" altLang="en-US"/>
              <a:t>3.</a:t>
            </a:r>
            <a:fld id="{36054794-4A5D-D84E-8D89-D82B9121AB3E}" type="slidenum">
              <a:rPr lang="en-US" altLang="en-US"/>
              <a:pPr/>
              <a:t>55</a:t>
            </a:fld>
            <a:endParaRPr lang="en-US" altLang="en-US"/>
          </a:p>
        </p:txBody>
      </p:sp>
      <p:sp>
        <p:nvSpPr>
          <p:cNvPr id="823298" name="Rectangle 2">
            <a:extLst>
              <a:ext uri="{FF2B5EF4-FFF2-40B4-BE49-F238E27FC236}">
                <a16:creationId xmlns:a16="http://schemas.microsoft.com/office/drawing/2014/main" id="{98ABF80D-A656-BA40-2695-A623E3F87978}"/>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3299" name="Rectangle 3">
            <a:extLst>
              <a:ext uri="{FF2B5EF4-FFF2-40B4-BE49-F238E27FC236}">
                <a16:creationId xmlns:a16="http://schemas.microsoft.com/office/drawing/2014/main" id="{A91A73BC-110E-C3DA-52D1-C7AC501E4799}"/>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23300" name="Group 4">
            <a:extLst>
              <a:ext uri="{FF2B5EF4-FFF2-40B4-BE49-F238E27FC236}">
                <a16:creationId xmlns:a16="http://schemas.microsoft.com/office/drawing/2014/main" id="{C43F42DF-E245-B02F-EB3F-A482FBD6CD91}"/>
              </a:ext>
            </a:extLst>
          </p:cNvPr>
          <p:cNvGrpSpPr>
            <a:grpSpLocks/>
          </p:cNvGrpSpPr>
          <p:nvPr/>
        </p:nvGrpSpPr>
        <p:grpSpPr bwMode="auto">
          <a:xfrm>
            <a:off x="490538" y="773113"/>
            <a:ext cx="738187" cy="474662"/>
            <a:chOff x="309" y="487"/>
            <a:chExt cx="465" cy="299"/>
          </a:xfrm>
        </p:grpSpPr>
        <p:sp>
          <p:nvSpPr>
            <p:cNvPr id="823301" name="Rectangle 5">
              <a:extLst>
                <a:ext uri="{FF2B5EF4-FFF2-40B4-BE49-F238E27FC236}">
                  <a16:creationId xmlns:a16="http://schemas.microsoft.com/office/drawing/2014/main" id="{0519BB46-FC58-530A-0793-E0C2D9903559}"/>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3302" name="Rectangle 6">
              <a:extLst>
                <a:ext uri="{FF2B5EF4-FFF2-40B4-BE49-F238E27FC236}">
                  <a16:creationId xmlns:a16="http://schemas.microsoft.com/office/drawing/2014/main" id="{B39508E4-C93D-6A33-497F-C3BAD12684C1}"/>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23303" name="Rectangle 7">
            <a:extLst>
              <a:ext uri="{FF2B5EF4-FFF2-40B4-BE49-F238E27FC236}">
                <a16:creationId xmlns:a16="http://schemas.microsoft.com/office/drawing/2014/main" id="{E01F93B5-3FE5-593E-5729-AEE840F46AE0}"/>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3304" name="Rectangle 8">
            <a:extLst>
              <a:ext uri="{FF2B5EF4-FFF2-40B4-BE49-F238E27FC236}">
                <a16:creationId xmlns:a16="http://schemas.microsoft.com/office/drawing/2014/main" id="{CFD6C722-3FEE-B4E0-E29E-0564C67B4C05}"/>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3305" name="Rectangle 9">
            <a:extLst>
              <a:ext uri="{FF2B5EF4-FFF2-40B4-BE49-F238E27FC236}">
                <a16:creationId xmlns:a16="http://schemas.microsoft.com/office/drawing/2014/main" id="{C57682B9-8B11-5C50-28CF-75B97790206E}"/>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3306" name="Rectangle 10">
            <a:extLst>
              <a:ext uri="{FF2B5EF4-FFF2-40B4-BE49-F238E27FC236}">
                <a16:creationId xmlns:a16="http://schemas.microsoft.com/office/drawing/2014/main" id="{AE6B3837-1B3B-C215-3D04-8CC4B83D3D7F}"/>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307" name="Rectangle 11">
            <a:extLst>
              <a:ext uri="{FF2B5EF4-FFF2-40B4-BE49-F238E27FC236}">
                <a16:creationId xmlns:a16="http://schemas.microsoft.com/office/drawing/2014/main" id="{6083DACF-91CC-1BB5-6C62-D79BF3B16B89}"/>
              </a:ext>
            </a:extLst>
          </p:cNvPr>
          <p:cNvSpPr>
            <a:spLocks noChangeArrowheads="1"/>
          </p:cNvSpPr>
          <p:nvPr/>
        </p:nvSpPr>
        <p:spPr bwMode="auto">
          <a:xfrm>
            <a:off x="228600" y="1292225"/>
            <a:ext cx="85344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 digitized voice channel, as we will see in Chapter 4, is made by digitizing a 4-kHz bandwidth analog voice signal. We need to sample the signal at twice the highest frequency (two samples per hertz). We assume that each sample requires 8 bits. What is the required bit rate?</a:t>
            </a:r>
            <a:br>
              <a:rPr lang="en-US" altLang="en-US" baseline="0"/>
            </a:br>
            <a:endParaRPr lang="en-US" altLang="en-US" baseline="0"/>
          </a:p>
          <a:p>
            <a:pPr algn="just"/>
            <a:r>
              <a:rPr lang="en-US" altLang="en-US" baseline="0">
                <a:solidFill>
                  <a:schemeClr val="hlink"/>
                </a:solidFill>
              </a:rPr>
              <a:t>Solution</a:t>
            </a:r>
          </a:p>
          <a:p>
            <a:pPr algn="just"/>
            <a:r>
              <a:rPr lang="en-US" altLang="en-US" baseline="0"/>
              <a:t>The bit rate can be calculated as</a:t>
            </a:r>
          </a:p>
        </p:txBody>
      </p:sp>
      <p:sp>
        <p:nvSpPr>
          <p:cNvPr id="823308" name="Text Box 12">
            <a:extLst>
              <a:ext uri="{FF2B5EF4-FFF2-40B4-BE49-F238E27FC236}">
                <a16:creationId xmlns:a16="http://schemas.microsoft.com/office/drawing/2014/main" id="{8874C838-9AB8-40D3-F75C-17597DD72719}"/>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3.19</a:t>
            </a:r>
          </a:p>
        </p:txBody>
      </p:sp>
      <p:pic>
        <p:nvPicPr>
          <p:cNvPr id="823310" name="Picture 14">
            <a:extLst>
              <a:ext uri="{FF2B5EF4-FFF2-40B4-BE49-F238E27FC236}">
                <a16:creationId xmlns:a16="http://schemas.microsoft.com/office/drawing/2014/main" id="{854ABE4D-1B03-CE9C-62EB-3B0CDFFFCD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613" y="5059363"/>
            <a:ext cx="4167187" cy="3508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D5D991-2959-3921-FADB-192F30C7034A}"/>
              </a:ext>
            </a:extLst>
          </p:cNvPr>
          <p:cNvSpPr>
            <a:spLocks noGrp="1"/>
          </p:cNvSpPr>
          <p:nvPr>
            <p:ph type="sldNum" sz="quarter" idx="10"/>
          </p:nvPr>
        </p:nvSpPr>
        <p:spPr/>
        <p:txBody>
          <a:bodyPr/>
          <a:lstStyle/>
          <a:p>
            <a:r>
              <a:rPr lang="en-US" altLang="en-US"/>
              <a:t>3.</a:t>
            </a:r>
            <a:fld id="{AF1192D5-29B2-9848-9C1C-8CAAB957E658}" type="slidenum">
              <a:rPr lang="en-US" altLang="en-US"/>
              <a:pPr/>
              <a:t>56</a:t>
            </a:fld>
            <a:endParaRPr lang="en-US" altLang="en-US"/>
          </a:p>
        </p:txBody>
      </p:sp>
      <p:sp>
        <p:nvSpPr>
          <p:cNvPr id="979970" name="Rectangle 2">
            <a:extLst>
              <a:ext uri="{FF2B5EF4-FFF2-40B4-BE49-F238E27FC236}">
                <a16:creationId xmlns:a16="http://schemas.microsoft.com/office/drawing/2014/main" id="{093D1817-984E-BB75-6475-2B4663FB9619}"/>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9971" name="Rectangle 3">
            <a:extLst>
              <a:ext uri="{FF2B5EF4-FFF2-40B4-BE49-F238E27FC236}">
                <a16:creationId xmlns:a16="http://schemas.microsoft.com/office/drawing/2014/main" id="{F732A31D-2DA7-A945-E6DF-49DC93F78605}"/>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979972" name="Group 4">
            <a:extLst>
              <a:ext uri="{FF2B5EF4-FFF2-40B4-BE49-F238E27FC236}">
                <a16:creationId xmlns:a16="http://schemas.microsoft.com/office/drawing/2014/main" id="{4E300444-6137-A0C0-0E3E-E73874886355}"/>
              </a:ext>
            </a:extLst>
          </p:cNvPr>
          <p:cNvGrpSpPr>
            <a:grpSpLocks/>
          </p:cNvGrpSpPr>
          <p:nvPr/>
        </p:nvGrpSpPr>
        <p:grpSpPr bwMode="auto">
          <a:xfrm>
            <a:off x="490538" y="773113"/>
            <a:ext cx="738187" cy="474662"/>
            <a:chOff x="309" y="487"/>
            <a:chExt cx="465" cy="299"/>
          </a:xfrm>
        </p:grpSpPr>
        <p:sp>
          <p:nvSpPr>
            <p:cNvPr id="979973" name="Rectangle 5">
              <a:extLst>
                <a:ext uri="{FF2B5EF4-FFF2-40B4-BE49-F238E27FC236}">
                  <a16:creationId xmlns:a16="http://schemas.microsoft.com/office/drawing/2014/main" id="{01EA1EC3-EC60-6FED-DBC2-833E52DD4480}"/>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9974" name="Rectangle 6">
              <a:extLst>
                <a:ext uri="{FF2B5EF4-FFF2-40B4-BE49-F238E27FC236}">
                  <a16:creationId xmlns:a16="http://schemas.microsoft.com/office/drawing/2014/main" id="{FAB33866-A026-930F-C6EF-B638F3A9CB43}"/>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979975" name="Rectangle 7">
            <a:extLst>
              <a:ext uri="{FF2B5EF4-FFF2-40B4-BE49-F238E27FC236}">
                <a16:creationId xmlns:a16="http://schemas.microsoft.com/office/drawing/2014/main" id="{2FD66977-33EA-6AF6-B2FB-5004C6525417}"/>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9976" name="Rectangle 8">
            <a:extLst>
              <a:ext uri="{FF2B5EF4-FFF2-40B4-BE49-F238E27FC236}">
                <a16:creationId xmlns:a16="http://schemas.microsoft.com/office/drawing/2014/main" id="{F391299B-AD71-BF12-4A00-FC15E5CF2DEC}"/>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9977" name="Rectangle 9">
            <a:extLst>
              <a:ext uri="{FF2B5EF4-FFF2-40B4-BE49-F238E27FC236}">
                <a16:creationId xmlns:a16="http://schemas.microsoft.com/office/drawing/2014/main" id="{7A9806DE-EF84-5FD0-9A49-1B01523F5C36}"/>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79978" name="Rectangle 10">
            <a:extLst>
              <a:ext uri="{FF2B5EF4-FFF2-40B4-BE49-F238E27FC236}">
                <a16:creationId xmlns:a16="http://schemas.microsoft.com/office/drawing/2014/main" id="{B0D47748-CD7D-503E-DFE3-44986CAA9BFE}"/>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9979" name="Rectangle 11">
            <a:extLst>
              <a:ext uri="{FF2B5EF4-FFF2-40B4-BE49-F238E27FC236}">
                <a16:creationId xmlns:a16="http://schemas.microsoft.com/office/drawing/2014/main" id="{3CAE2BEF-1AD0-AB09-A4E0-F65D060A4643}"/>
              </a:ext>
            </a:extLst>
          </p:cNvPr>
          <p:cNvSpPr>
            <a:spLocks noChangeArrowheads="1"/>
          </p:cNvSpPr>
          <p:nvPr/>
        </p:nvSpPr>
        <p:spPr bwMode="auto">
          <a:xfrm>
            <a:off x="228600" y="1219200"/>
            <a:ext cx="85344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What is the bit rate for high-definition TV (HDTV)?</a:t>
            </a:r>
            <a:br>
              <a:rPr lang="en-US" altLang="en-US" baseline="0"/>
            </a:br>
            <a:endParaRPr lang="en-US" altLang="en-US" baseline="0"/>
          </a:p>
          <a:p>
            <a:pPr algn="just"/>
            <a:r>
              <a:rPr lang="en-US" altLang="en-US" baseline="0">
                <a:solidFill>
                  <a:schemeClr val="hlink"/>
                </a:solidFill>
              </a:rPr>
              <a:t>Solution</a:t>
            </a:r>
          </a:p>
          <a:p>
            <a:pPr algn="just"/>
            <a:r>
              <a:rPr lang="en-US" altLang="en-US" baseline="0"/>
              <a:t>HDTV uses digital signals to broadcast high quality video signals. The HDTV screen is normally a ratio of 16 : 9. There are 1920 by 1080 pixels per screen, and the screen is renewed 30 times per second. Twenty-four bits represents one color pixel. </a:t>
            </a:r>
          </a:p>
        </p:txBody>
      </p:sp>
      <p:sp>
        <p:nvSpPr>
          <p:cNvPr id="979980" name="Text Box 12">
            <a:extLst>
              <a:ext uri="{FF2B5EF4-FFF2-40B4-BE49-F238E27FC236}">
                <a16:creationId xmlns:a16="http://schemas.microsoft.com/office/drawing/2014/main" id="{1C6AF8CA-AE72-C0E4-7317-B95FA9EEDA9B}"/>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3.20</a:t>
            </a:r>
          </a:p>
        </p:txBody>
      </p:sp>
      <p:sp>
        <p:nvSpPr>
          <p:cNvPr id="979982" name="Rectangle 14">
            <a:extLst>
              <a:ext uri="{FF2B5EF4-FFF2-40B4-BE49-F238E27FC236}">
                <a16:creationId xmlns:a16="http://schemas.microsoft.com/office/drawing/2014/main" id="{A7B7C90D-6FF1-958B-2B76-D894AE067562}"/>
              </a:ext>
            </a:extLst>
          </p:cNvPr>
          <p:cNvSpPr>
            <a:spLocks noChangeArrowheads="1"/>
          </p:cNvSpPr>
          <p:nvPr/>
        </p:nvSpPr>
        <p:spPr bwMode="auto">
          <a:xfrm>
            <a:off x="304800" y="553085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The TV stations reduce this rate to 20 to 40 Mbps through compression. </a:t>
            </a:r>
          </a:p>
        </p:txBody>
      </p:sp>
      <p:pic>
        <p:nvPicPr>
          <p:cNvPr id="979984" name="Picture 16">
            <a:extLst>
              <a:ext uri="{FF2B5EF4-FFF2-40B4-BE49-F238E27FC236}">
                <a16:creationId xmlns:a16="http://schemas.microsoft.com/office/drawing/2014/main" id="{F78EFEBB-EC6F-A35B-7F6B-F531E01DA9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6550" y="4992688"/>
            <a:ext cx="5930900" cy="341312"/>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2D5A68-854C-5D58-9195-369FCDB50AA3}"/>
              </a:ext>
            </a:extLst>
          </p:cNvPr>
          <p:cNvSpPr>
            <a:spLocks noGrp="1"/>
          </p:cNvSpPr>
          <p:nvPr>
            <p:ph type="sldNum" sz="quarter" idx="10"/>
          </p:nvPr>
        </p:nvSpPr>
        <p:spPr/>
        <p:txBody>
          <a:bodyPr/>
          <a:lstStyle/>
          <a:p>
            <a:r>
              <a:rPr lang="en-US" altLang="en-US"/>
              <a:t>3.</a:t>
            </a:r>
            <a:fld id="{8A88FEE0-933E-CF41-90A9-79D59950C4AC}" type="slidenum">
              <a:rPr lang="en-US" altLang="en-US"/>
              <a:pPr/>
              <a:t>57</a:t>
            </a:fld>
            <a:endParaRPr lang="en-US" altLang="en-US"/>
          </a:p>
        </p:txBody>
      </p:sp>
      <p:sp>
        <p:nvSpPr>
          <p:cNvPr id="694274" name="Line 2">
            <a:extLst>
              <a:ext uri="{FF2B5EF4-FFF2-40B4-BE49-F238E27FC236}">
                <a16:creationId xmlns:a16="http://schemas.microsoft.com/office/drawing/2014/main" id="{F4664D23-4AFD-CE16-1ACE-79FA0A43FE0B}"/>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4275" name="Line 3">
            <a:extLst>
              <a:ext uri="{FF2B5EF4-FFF2-40B4-BE49-F238E27FC236}">
                <a16:creationId xmlns:a16="http://schemas.microsoft.com/office/drawing/2014/main" id="{977B3F3B-B603-7F1C-6F19-297616FA2D1C}"/>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4276" name="Text Box 4">
            <a:extLst>
              <a:ext uri="{FF2B5EF4-FFF2-40B4-BE49-F238E27FC236}">
                <a16:creationId xmlns:a16="http://schemas.microsoft.com/office/drawing/2014/main" id="{C751095C-D43B-85B9-C4D7-2BCE180124D2}"/>
              </a:ext>
            </a:extLst>
          </p:cNvPr>
          <p:cNvSpPr txBox="1">
            <a:spLocks noChangeArrowheads="1"/>
          </p:cNvSpPr>
          <p:nvPr/>
        </p:nvSpPr>
        <p:spPr bwMode="auto">
          <a:xfrm>
            <a:off x="304800" y="152400"/>
            <a:ext cx="82057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3.17  </a:t>
            </a:r>
            <a:r>
              <a:rPr lang="en-US" altLang="en-US" sz="2000" baseline="0"/>
              <a:t>The time and frequency domains of periodic and nonperiodic</a:t>
            </a:r>
            <a:br>
              <a:rPr lang="en-US" altLang="en-US" sz="2000" baseline="0"/>
            </a:br>
            <a:r>
              <a:rPr lang="en-US" altLang="en-US" sz="2000" baseline="0"/>
              <a:t>                         digital signals</a:t>
            </a:r>
          </a:p>
        </p:txBody>
      </p:sp>
      <p:sp>
        <p:nvSpPr>
          <p:cNvPr id="694277" name="Line 5">
            <a:extLst>
              <a:ext uri="{FF2B5EF4-FFF2-40B4-BE49-F238E27FC236}">
                <a16:creationId xmlns:a16="http://schemas.microsoft.com/office/drawing/2014/main" id="{8B6ECE82-4440-93E7-8F60-0F21E9BDD3B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94278" name="Picture 6">
            <a:extLst>
              <a:ext uri="{FF2B5EF4-FFF2-40B4-BE49-F238E27FC236}">
                <a16:creationId xmlns:a16="http://schemas.microsoft.com/office/drawing/2014/main" id="{236F74C5-7C16-E990-5E08-E9AD71CCE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3" y="1385888"/>
            <a:ext cx="8720137" cy="471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F516C9-E4EF-5F09-3707-CBBE493FBCA3}"/>
              </a:ext>
            </a:extLst>
          </p:cNvPr>
          <p:cNvSpPr>
            <a:spLocks noGrp="1"/>
          </p:cNvSpPr>
          <p:nvPr>
            <p:ph type="sldNum" sz="quarter" idx="10"/>
          </p:nvPr>
        </p:nvSpPr>
        <p:spPr/>
        <p:txBody>
          <a:bodyPr/>
          <a:lstStyle/>
          <a:p>
            <a:r>
              <a:rPr lang="en-US" altLang="en-US"/>
              <a:t>3.</a:t>
            </a:r>
            <a:fld id="{28B56AD7-F8E6-7743-8CFD-7AA7E9A81BD6}" type="slidenum">
              <a:rPr lang="en-US" altLang="en-US"/>
              <a:pPr/>
              <a:t>58</a:t>
            </a:fld>
            <a:endParaRPr lang="en-US" altLang="en-US"/>
          </a:p>
        </p:txBody>
      </p:sp>
      <p:sp>
        <p:nvSpPr>
          <p:cNvPr id="695298" name="Line 2">
            <a:extLst>
              <a:ext uri="{FF2B5EF4-FFF2-40B4-BE49-F238E27FC236}">
                <a16:creationId xmlns:a16="http://schemas.microsoft.com/office/drawing/2014/main" id="{0221AB05-7FF5-7FD6-7406-E96978A75B50}"/>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5299" name="Line 3">
            <a:extLst>
              <a:ext uri="{FF2B5EF4-FFF2-40B4-BE49-F238E27FC236}">
                <a16:creationId xmlns:a16="http://schemas.microsoft.com/office/drawing/2014/main" id="{CC885A92-584B-2DB8-29F2-FDA09C119D81}"/>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5300" name="Text Box 4">
            <a:extLst>
              <a:ext uri="{FF2B5EF4-FFF2-40B4-BE49-F238E27FC236}">
                <a16:creationId xmlns:a16="http://schemas.microsoft.com/office/drawing/2014/main" id="{93D1BF87-BED1-6607-90C1-2B8698AE7D8A}"/>
              </a:ext>
            </a:extLst>
          </p:cNvPr>
          <p:cNvSpPr txBox="1">
            <a:spLocks noChangeArrowheads="1"/>
          </p:cNvSpPr>
          <p:nvPr/>
        </p:nvSpPr>
        <p:spPr bwMode="auto">
          <a:xfrm>
            <a:off x="304800" y="381000"/>
            <a:ext cx="4238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3.18  </a:t>
            </a:r>
            <a:r>
              <a:rPr lang="en-US" altLang="en-US" sz="2000" baseline="0"/>
              <a:t>Baseband transmission</a:t>
            </a:r>
          </a:p>
        </p:txBody>
      </p:sp>
      <p:sp>
        <p:nvSpPr>
          <p:cNvPr id="695301" name="Line 5">
            <a:extLst>
              <a:ext uri="{FF2B5EF4-FFF2-40B4-BE49-F238E27FC236}">
                <a16:creationId xmlns:a16="http://schemas.microsoft.com/office/drawing/2014/main" id="{45F00969-A5F1-70DF-6444-922E102C180D}"/>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95302" name="Picture 6">
            <a:extLst>
              <a:ext uri="{FF2B5EF4-FFF2-40B4-BE49-F238E27FC236}">
                <a16:creationId xmlns:a16="http://schemas.microsoft.com/office/drawing/2014/main" id="{19B78B7D-C0BC-4447-4824-96EDC2AD8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613" y="2719388"/>
            <a:ext cx="6681787" cy="170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C06C0E-7011-1623-CC04-9EBB0C15E08B}"/>
              </a:ext>
            </a:extLst>
          </p:cNvPr>
          <p:cNvSpPr>
            <a:spLocks noGrp="1"/>
          </p:cNvSpPr>
          <p:nvPr>
            <p:ph type="sldNum" sz="quarter" idx="10"/>
          </p:nvPr>
        </p:nvSpPr>
        <p:spPr/>
        <p:txBody>
          <a:bodyPr/>
          <a:lstStyle/>
          <a:p>
            <a:r>
              <a:rPr lang="en-US" altLang="en-US"/>
              <a:t>3.</a:t>
            </a:r>
            <a:fld id="{E01DEF85-673D-BD43-B5D1-6C90DB15515E}" type="slidenum">
              <a:rPr lang="en-US" altLang="en-US"/>
              <a:pPr/>
              <a:t>59</a:t>
            </a:fld>
            <a:endParaRPr lang="en-US" altLang="en-US"/>
          </a:p>
        </p:txBody>
      </p:sp>
      <p:sp>
        <p:nvSpPr>
          <p:cNvPr id="730114" name="Rectangle 2">
            <a:extLst>
              <a:ext uri="{FF2B5EF4-FFF2-40B4-BE49-F238E27FC236}">
                <a16:creationId xmlns:a16="http://schemas.microsoft.com/office/drawing/2014/main" id="{25EC643D-A0AD-C926-9456-E62D2CBBB41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0115" name="Rectangle 3">
            <a:extLst>
              <a:ext uri="{FF2B5EF4-FFF2-40B4-BE49-F238E27FC236}">
                <a16:creationId xmlns:a16="http://schemas.microsoft.com/office/drawing/2014/main" id="{191D3BFB-365D-B6E2-1038-7E7C4C80C8D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0116" name="Rectangle 4">
            <a:extLst>
              <a:ext uri="{FF2B5EF4-FFF2-40B4-BE49-F238E27FC236}">
                <a16:creationId xmlns:a16="http://schemas.microsoft.com/office/drawing/2014/main" id="{CDA1660A-BD0D-E544-7848-584205445F8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0117" name="Rectangle 5">
            <a:extLst>
              <a:ext uri="{FF2B5EF4-FFF2-40B4-BE49-F238E27FC236}">
                <a16:creationId xmlns:a16="http://schemas.microsoft.com/office/drawing/2014/main" id="{A2110AF1-F626-97CC-0B64-35F633318BB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0118" name="Rectangle 6">
            <a:extLst>
              <a:ext uri="{FF2B5EF4-FFF2-40B4-BE49-F238E27FC236}">
                <a16:creationId xmlns:a16="http://schemas.microsoft.com/office/drawing/2014/main" id="{EB6F152A-DDEE-0A99-A659-C20C2905B81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0119" name="Rectangle 7">
            <a:extLst>
              <a:ext uri="{FF2B5EF4-FFF2-40B4-BE49-F238E27FC236}">
                <a16:creationId xmlns:a16="http://schemas.microsoft.com/office/drawing/2014/main" id="{89D61A7E-A971-4F16-4AAA-ECA4FD37FA7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0120" name="Rectangle 8">
            <a:extLst>
              <a:ext uri="{FF2B5EF4-FFF2-40B4-BE49-F238E27FC236}">
                <a16:creationId xmlns:a16="http://schemas.microsoft.com/office/drawing/2014/main" id="{9111137D-5157-6DD1-C1AA-D46C2DCC6E7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0121" name="Line 9">
            <a:extLst>
              <a:ext uri="{FF2B5EF4-FFF2-40B4-BE49-F238E27FC236}">
                <a16:creationId xmlns:a16="http://schemas.microsoft.com/office/drawing/2014/main" id="{211C1440-1F2B-8625-E983-EB492CA8AC60}"/>
              </a:ext>
            </a:extLst>
          </p:cNvPr>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0122" name="Line 10">
            <a:extLst>
              <a:ext uri="{FF2B5EF4-FFF2-40B4-BE49-F238E27FC236}">
                <a16:creationId xmlns:a16="http://schemas.microsoft.com/office/drawing/2014/main" id="{FD1462C4-E234-33F5-2500-CD50FD878C0F}"/>
              </a:ext>
            </a:extLst>
          </p:cNvPr>
          <p:cNvSpPr>
            <a:spLocks noChangeShapeType="1"/>
          </p:cNvSpPr>
          <p:nvPr/>
        </p:nvSpPr>
        <p:spPr bwMode="auto">
          <a:xfrm>
            <a:off x="458788" y="4267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0123" name="Rectangle 11">
            <a:extLst>
              <a:ext uri="{FF2B5EF4-FFF2-40B4-BE49-F238E27FC236}">
                <a16:creationId xmlns:a16="http://schemas.microsoft.com/office/drawing/2014/main" id="{5030FBD2-86B0-DA9E-C38C-E513722352FF}"/>
              </a:ext>
            </a:extLst>
          </p:cNvPr>
          <p:cNvSpPr>
            <a:spLocks noChangeArrowheads="1"/>
          </p:cNvSpPr>
          <p:nvPr/>
        </p:nvSpPr>
        <p:spPr bwMode="auto">
          <a:xfrm>
            <a:off x="495300" y="30638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A digital signal is a composite analog signal with an infinite bandwidth.</a:t>
            </a:r>
          </a:p>
        </p:txBody>
      </p:sp>
      <p:grpSp>
        <p:nvGrpSpPr>
          <p:cNvPr id="730124" name="Group 12">
            <a:extLst>
              <a:ext uri="{FF2B5EF4-FFF2-40B4-BE49-F238E27FC236}">
                <a16:creationId xmlns:a16="http://schemas.microsoft.com/office/drawing/2014/main" id="{1B1E8284-9061-6557-C26D-396D8F62367D}"/>
              </a:ext>
            </a:extLst>
          </p:cNvPr>
          <p:cNvGrpSpPr>
            <a:grpSpLocks/>
          </p:cNvGrpSpPr>
          <p:nvPr/>
        </p:nvGrpSpPr>
        <p:grpSpPr bwMode="auto">
          <a:xfrm>
            <a:off x="457200" y="2362200"/>
            <a:ext cx="1143000" cy="566738"/>
            <a:chOff x="1200" y="1248"/>
            <a:chExt cx="720" cy="357"/>
          </a:xfrm>
        </p:grpSpPr>
        <p:pic>
          <p:nvPicPr>
            <p:cNvPr id="730125" name="Picture 13">
              <a:extLst>
                <a:ext uri="{FF2B5EF4-FFF2-40B4-BE49-F238E27FC236}">
                  <a16:creationId xmlns:a16="http://schemas.microsoft.com/office/drawing/2014/main" id="{4C6E6FBF-710E-19DB-7C7B-BE269576A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0126" name="Text Box 14">
              <a:extLst>
                <a:ext uri="{FF2B5EF4-FFF2-40B4-BE49-F238E27FC236}">
                  <a16:creationId xmlns:a16="http://schemas.microsoft.com/office/drawing/2014/main" id="{2A35D34A-1154-F4B4-A9CF-2C1A71F7155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AC406B-F04B-FC10-7A18-56EFA60D0932}"/>
              </a:ext>
            </a:extLst>
          </p:cNvPr>
          <p:cNvSpPr>
            <a:spLocks noGrp="1"/>
          </p:cNvSpPr>
          <p:nvPr>
            <p:ph type="sldNum" sz="quarter" idx="10"/>
          </p:nvPr>
        </p:nvSpPr>
        <p:spPr/>
        <p:txBody>
          <a:bodyPr/>
          <a:lstStyle/>
          <a:p>
            <a:r>
              <a:rPr lang="en-US" altLang="en-US"/>
              <a:t>3.</a:t>
            </a:r>
            <a:fld id="{EF34BF75-BC4F-4247-896F-CAFA6DC46125}" type="slidenum">
              <a:rPr lang="en-US" altLang="en-US"/>
              <a:pPr/>
              <a:t>6</a:t>
            </a:fld>
            <a:endParaRPr lang="en-US" altLang="en-US"/>
          </a:p>
        </p:txBody>
      </p:sp>
      <p:sp>
        <p:nvSpPr>
          <p:cNvPr id="677890" name="Line 2">
            <a:extLst>
              <a:ext uri="{FF2B5EF4-FFF2-40B4-BE49-F238E27FC236}">
                <a16:creationId xmlns:a16="http://schemas.microsoft.com/office/drawing/2014/main" id="{36521F1F-129D-FE91-0A0C-50D057CE712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7891" name="Line 3">
            <a:extLst>
              <a:ext uri="{FF2B5EF4-FFF2-40B4-BE49-F238E27FC236}">
                <a16:creationId xmlns:a16="http://schemas.microsoft.com/office/drawing/2014/main" id="{21225880-5985-5DA7-EBDF-4EA0A45FCB7F}"/>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7892" name="Text Box 4">
            <a:extLst>
              <a:ext uri="{FF2B5EF4-FFF2-40B4-BE49-F238E27FC236}">
                <a16:creationId xmlns:a16="http://schemas.microsoft.com/office/drawing/2014/main" id="{67441372-9B60-7977-A378-C634A9B0F2EE}"/>
              </a:ext>
            </a:extLst>
          </p:cNvPr>
          <p:cNvSpPr txBox="1">
            <a:spLocks noChangeArrowheads="1"/>
          </p:cNvSpPr>
          <p:nvPr/>
        </p:nvSpPr>
        <p:spPr bwMode="auto">
          <a:xfrm>
            <a:off x="304800" y="762000"/>
            <a:ext cx="5973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3.1  </a:t>
            </a:r>
            <a:r>
              <a:rPr lang="en-US" altLang="en-US" sz="2000" baseline="0"/>
              <a:t>Comparison of analog and digital signals</a:t>
            </a:r>
          </a:p>
        </p:txBody>
      </p:sp>
      <p:sp>
        <p:nvSpPr>
          <p:cNvPr id="677893" name="Line 5">
            <a:extLst>
              <a:ext uri="{FF2B5EF4-FFF2-40B4-BE49-F238E27FC236}">
                <a16:creationId xmlns:a16="http://schemas.microsoft.com/office/drawing/2014/main" id="{8D1A4735-EDDB-0AB9-27EF-757FFEFF735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77894" name="Picture 6">
            <a:extLst>
              <a:ext uri="{FF2B5EF4-FFF2-40B4-BE49-F238E27FC236}">
                <a16:creationId xmlns:a16="http://schemas.microsoft.com/office/drawing/2014/main" id="{A583509E-F4C1-6BD4-BCDE-68172684DB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 y="2389188"/>
            <a:ext cx="8528050" cy="286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CEBECE-6F7B-CB50-BE55-942410F72A60}"/>
              </a:ext>
            </a:extLst>
          </p:cNvPr>
          <p:cNvSpPr>
            <a:spLocks noGrp="1"/>
          </p:cNvSpPr>
          <p:nvPr>
            <p:ph type="sldNum" sz="quarter" idx="10"/>
          </p:nvPr>
        </p:nvSpPr>
        <p:spPr/>
        <p:txBody>
          <a:bodyPr/>
          <a:lstStyle/>
          <a:p>
            <a:r>
              <a:rPr lang="en-US" altLang="en-US"/>
              <a:t>3.</a:t>
            </a:r>
            <a:fld id="{7B9CFFFC-12FC-B44F-8C6F-CDD0E5A0199C}" type="slidenum">
              <a:rPr lang="en-US" altLang="en-US"/>
              <a:pPr/>
              <a:t>60</a:t>
            </a:fld>
            <a:endParaRPr lang="en-US" altLang="en-US"/>
          </a:p>
        </p:txBody>
      </p:sp>
      <p:sp>
        <p:nvSpPr>
          <p:cNvPr id="696322" name="Line 2">
            <a:extLst>
              <a:ext uri="{FF2B5EF4-FFF2-40B4-BE49-F238E27FC236}">
                <a16:creationId xmlns:a16="http://schemas.microsoft.com/office/drawing/2014/main" id="{089FAA25-C1E1-E079-4615-56FDE822D492}"/>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23" name="Line 3">
            <a:extLst>
              <a:ext uri="{FF2B5EF4-FFF2-40B4-BE49-F238E27FC236}">
                <a16:creationId xmlns:a16="http://schemas.microsoft.com/office/drawing/2014/main" id="{D0B11C40-3D19-3382-9EBC-516C5CC31143}"/>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24" name="Text Box 4">
            <a:extLst>
              <a:ext uri="{FF2B5EF4-FFF2-40B4-BE49-F238E27FC236}">
                <a16:creationId xmlns:a16="http://schemas.microsoft.com/office/drawing/2014/main" id="{5D6933FA-0090-EE5F-6559-3BED1B210C0F}"/>
              </a:ext>
            </a:extLst>
          </p:cNvPr>
          <p:cNvSpPr txBox="1">
            <a:spLocks noChangeArrowheads="1"/>
          </p:cNvSpPr>
          <p:nvPr/>
        </p:nvSpPr>
        <p:spPr bwMode="auto">
          <a:xfrm>
            <a:off x="304800" y="381000"/>
            <a:ext cx="572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3.19  </a:t>
            </a:r>
            <a:r>
              <a:rPr lang="en-US" altLang="en-US" sz="2000" baseline="0"/>
              <a:t>Bandwidths of two low-pass channels</a:t>
            </a:r>
          </a:p>
        </p:txBody>
      </p:sp>
      <p:sp>
        <p:nvSpPr>
          <p:cNvPr id="696325" name="Line 5">
            <a:extLst>
              <a:ext uri="{FF2B5EF4-FFF2-40B4-BE49-F238E27FC236}">
                <a16:creationId xmlns:a16="http://schemas.microsoft.com/office/drawing/2014/main" id="{1851443D-4618-B294-C0C9-5719EE90A807}"/>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96326" name="Picture 6">
            <a:extLst>
              <a:ext uri="{FF2B5EF4-FFF2-40B4-BE49-F238E27FC236}">
                <a16:creationId xmlns:a16="http://schemas.microsoft.com/office/drawing/2014/main" id="{C6B4F828-BFE3-AD8A-008E-2665955EB5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8739188"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312B7A-7A4C-5BAD-4E40-58B865FFF199}"/>
              </a:ext>
            </a:extLst>
          </p:cNvPr>
          <p:cNvSpPr>
            <a:spLocks noGrp="1"/>
          </p:cNvSpPr>
          <p:nvPr>
            <p:ph type="sldNum" sz="quarter" idx="10"/>
          </p:nvPr>
        </p:nvSpPr>
        <p:spPr/>
        <p:txBody>
          <a:bodyPr/>
          <a:lstStyle/>
          <a:p>
            <a:r>
              <a:rPr lang="en-US" altLang="en-US"/>
              <a:t>3.</a:t>
            </a:r>
            <a:fld id="{8485E61C-7FFF-3542-BCCE-2A90945D5F44}" type="slidenum">
              <a:rPr lang="en-US" altLang="en-US"/>
              <a:pPr/>
              <a:t>61</a:t>
            </a:fld>
            <a:endParaRPr lang="en-US" altLang="en-US"/>
          </a:p>
        </p:txBody>
      </p:sp>
      <p:sp>
        <p:nvSpPr>
          <p:cNvPr id="697346" name="Line 2">
            <a:extLst>
              <a:ext uri="{FF2B5EF4-FFF2-40B4-BE49-F238E27FC236}">
                <a16:creationId xmlns:a16="http://schemas.microsoft.com/office/drawing/2014/main" id="{C16A886C-9158-B254-635D-7ADD1F3C51C8}"/>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347" name="Line 3">
            <a:extLst>
              <a:ext uri="{FF2B5EF4-FFF2-40B4-BE49-F238E27FC236}">
                <a16:creationId xmlns:a16="http://schemas.microsoft.com/office/drawing/2014/main" id="{598EBC4F-2F41-D547-8C3A-289E6D2C4483}"/>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348" name="Text Box 4">
            <a:extLst>
              <a:ext uri="{FF2B5EF4-FFF2-40B4-BE49-F238E27FC236}">
                <a16:creationId xmlns:a16="http://schemas.microsoft.com/office/drawing/2014/main" id="{FB46BD85-8ADF-E15B-F680-C62BA403DED1}"/>
              </a:ext>
            </a:extLst>
          </p:cNvPr>
          <p:cNvSpPr txBox="1">
            <a:spLocks noChangeArrowheads="1"/>
          </p:cNvSpPr>
          <p:nvPr/>
        </p:nvSpPr>
        <p:spPr bwMode="auto">
          <a:xfrm>
            <a:off x="304800" y="381000"/>
            <a:ext cx="7027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3.20  </a:t>
            </a:r>
            <a:r>
              <a:rPr lang="en-US" altLang="en-US" sz="2000" baseline="0"/>
              <a:t>Baseband transmission using a dedicated medium</a:t>
            </a:r>
          </a:p>
        </p:txBody>
      </p:sp>
      <p:sp>
        <p:nvSpPr>
          <p:cNvPr id="697349" name="Line 5">
            <a:extLst>
              <a:ext uri="{FF2B5EF4-FFF2-40B4-BE49-F238E27FC236}">
                <a16:creationId xmlns:a16="http://schemas.microsoft.com/office/drawing/2014/main" id="{917DAEE1-464F-7E35-652D-41E26A597C92}"/>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97350" name="Picture 6">
            <a:extLst>
              <a:ext uri="{FF2B5EF4-FFF2-40B4-BE49-F238E27FC236}">
                <a16:creationId xmlns:a16="http://schemas.microsoft.com/office/drawing/2014/main" id="{60E29294-385D-C1E5-278C-36AAE7E3A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2173288"/>
            <a:ext cx="8829675" cy="224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45DEA1-3284-8241-C659-A6BE0256E96D}"/>
              </a:ext>
            </a:extLst>
          </p:cNvPr>
          <p:cNvSpPr>
            <a:spLocks noGrp="1"/>
          </p:cNvSpPr>
          <p:nvPr>
            <p:ph type="sldNum" sz="quarter" idx="10"/>
          </p:nvPr>
        </p:nvSpPr>
        <p:spPr/>
        <p:txBody>
          <a:bodyPr/>
          <a:lstStyle/>
          <a:p>
            <a:r>
              <a:rPr lang="en-US" altLang="en-US"/>
              <a:t>3.</a:t>
            </a:r>
            <a:fld id="{74FDBCA2-B23C-3040-B94A-5874E815EED5}" type="slidenum">
              <a:rPr lang="en-US" altLang="en-US"/>
              <a:pPr/>
              <a:t>62</a:t>
            </a:fld>
            <a:endParaRPr lang="en-US" altLang="en-US"/>
          </a:p>
        </p:txBody>
      </p:sp>
      <p:sp>
        <p:nvSpPr>
          <p:cNvPr id="732162" name="Rectangle 2">
            <a:extLst>
              <a:ext uri="{FF2B5EF4-FFF2-40B4-BE49-F238E27FC236}">
                <a16:creationId xmlns:a16="http://schemas.microsoft.com/office/drawing/2014/main" id="{19894B8C-78A9-FAF8-9AB7-5596078763D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2163" name="Rectangle 3">
            <a:extLst>
              <a:ext uri="{FF2B5EF4-FFF2-40B4-BE49-F238E27FC236}">
                <a16:creationId xmlns:a16="http://schemas.microsoft.com/office/drawing/2014/main" id="{5B475809-8B88-278E-EB4B-1B971C513C5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2164" name="Rectangle 4">
            <a:extLst>
              <a:ext uri="{FF2B5EF4-FFF2-40B4-BE49-F238E27FC236}">
                <a16:creationId xmlns:a16="http://schemas.microsoft.com/office/drawing/2014/main" id="{DB3F4E66-55F8-613D-C8C5-2E190223D69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2165" name="Rectangle 5">
            <a:extLst>
              <a:ext uri="{FF2B5EF4-FFF2-40B4-BE49-F238E27FC236}">
                <a16:creationId xmlns:a16="http://schemas.microsoft.com/office/drawing/2014/main" id="{42DB9AA9-254F-E1A6-17AD-C719323EE5E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2166" name="Rectangle 6">
            <a:extLst>
              <a:ext uri="{FF2B5EF4-FFF2-40B4-BE49-F238E27FC236}">
                <a16:creationId xmlns:a16="http://schemas.microsoft.com/office/drawing/2014/main" id="{85E6BB9A-6B62-20DC-7B23-12CBE510C90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2167" name="Rectangle 7">
            <a:extLst>
              <a:ext uri="{FF2B5EF4-FFF2-40B4-BE49-F238E27FC236}">
                <a16:creationId xmlns:a16="http://schemas.microsoft.com/office/drawing/2014/main" id="{D859B443-FD1D-B7B8-1FBB-EF00993864F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2168" name="Rectangle 8">
            <a:extLst>
              <a:ext uri="{FF2B5EF4-FFF2-40B4-BE49-F238E27FC236}">
                <a16:creationId xmlns:a16="http://schemas.microsoft.com/office/drawing/2014/main" id="{22973C29-C2B4-AFE7-64F6-58B92D53E9A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2169" name="Line 9">
            <a:extLst>
              <a:ext uri="{FF2B5EF4-FFF2-40B4-BE49-F238E27FC236}">
                <a16:creationId xmlns:a16="http://schemas.microsoft.com/office/drawing/2014/main" id="{EBD9AE83-DEBB-8AC0-2419-466EAFBAD067}"/>
              </a:ext>
            </a:extLst>
          </p:cNvPr>
          <p:cNvSpPr>
            <a:spLocks noChangeShapeType="1"/>
          </p:cNvSpPr>
          <p:nvPr/>
        </p:nvSpPr>
        <p:spPr bwMode="auto">
          <a:xfrm>
            <a:off x="457200" y="2362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170" name="Line 10">
            <a:extLst>
              <a:ext uri="{FF2B5EF4-FFF2-40B4-BE49-F238E27FC236}">
                <a16:creationId xmlns:a16="http://schemas.microsoft.com/office/drawing/2014/main" id="{775C3C5C-B859-72F2-9F0A-A2DE7B7507A7}"/>
              </a:ext>
            </a:extLst>
          </p:cNvPr>
          <p:cNvSpPr>
            <a:spLocks noChangeShapeType="1"/>
          </p:cNvSpPr>
          <p:nvPr/>
        </p:nvSpPr>
        <p:spPr bwMode="auto">
          <a:xfrm>
            <a:off x="458788" y="5105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2171" name="Rectangle 11">
            <a:extLst>
              <a:ext uri="{FF2B5EF4-FFF2-40B4-BE49-F238E27FC236}">
                <a16:creationId xmlns:a16="http://schemas.microsoft.com/office/drawing/2014/main" id="{6F13CE26-DC07-5B81-1FC5-54B92B62C7F4}"/>
              </a:ext>
            </a:extLst>
          </p:cNvPr>
          <p:cNvSpPr>
            <a:spLocks noChangeArrowheads="1"/>
          </p:cNvSpPr>
          <p:nvPr/>
        </p:nvSpPr>
        <p:spPr bwMode="auto">
          <a:xfrm>
            <a:off x="495300" y="2454275"/>
            <a:ext cx="8077200" cy="25288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Baseband transmission of a digital signal that preserves the shape of the digital signal is possible only if we have a low-pass channel with an infinite or very wide bandwidth.</a:t>
            </a:r>
          </a:p>
        </p:txBody>
      </p:sp>
      <p:grpSp>
        <p:nvGrpSpPr>
          <p:cNvPr id="732172" name="Group 12">
            <a:extLst>
              <a:ext uri="{FF2B5EF4-FFF2-40B4-BE49-F238E27FC236}">
                <a16:creationId xmlns:a16="http://schemas.microsoft.com/office/drawing/2014/main" id="{EC16F08B-8267-DAF9-66CD-E3682E7BF1CA}"/>
              </a:ext>
            </a:extLst>
          </p:cNvPr>
          <p:cNvGrpSpPr>
            <a:grpSpLocks/>
          </p:cNvGrpSpPr>
          <p:nvPr/>
        </p:nvGrpSpPr>
        <p:grpSpPr bwMode="auto">
          <a:xfrm>
            <a:off x="457200" y="1752600"/>
            <a:ext cx="1143000" cy="566738"/>
            <a:chOff x="1200" y="1248"/>
            <a:chExt cx="720" cy="357"/>
          </a:xfrm>
        </p:grpSpPr>
        <p:pic>
          <p:nvPicPr>
            <p:cNvPr id="732173" name="Picture 13">
              <a:extLst>
                <a:ext uri="{FF2B5EF4-FFF2-40B4-BE49-F238E27FC236}">
                  <a16:creationId xmlns:a16="http://schemas.microsoft.com/office/drawing/2014/main" id="{7033969A-A788-9E06-A2A9-669A255FB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2174" name="Text Box 14">
              <a:extLst>
                <a:ext uri="{FF2B5EF4-FFF2-40B4-BE49-F238E27FC236}">
                  <a16:creationId xmlns:a16="http://schemas.microsoft.com/office/drawing/2014/main" id="{1144579C-C555-D655-C364-2B63A83E6BE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C5098F-CB33-84E2-E389-C3E1ED45DF5C}"/>
              </a:ext>
            </a:extLst>
          </p:cNvPr>
          <p:cNvSpPr>
            <a:spLocks noGrp="1"/>
          </p:cNvSpPr>
          <p:nvPr>
            <p:ph type="sldNum" sz="quarter" idx="10"/>
          </p:nvPr>
        </p:nvSpPr>
        <p:spPr/>
        <p:txBody>
          <a:bodyPr/>
          <a:lstStyle/>
          <a:p>
            <a:r>
              <a:rPr lang="en-US" altLang="en-US"/>
              <a:t>3.</a:t>
            </a:r>
            <a:fld id="{609F0FBB-7E99-2141-8901-6262A20D4771}" type="slidenum">
              <a:rPr lang="en-US" altLang="en-US"/>
              <a:pPr/>
              <a:t>63</a:t>
            </a:fld>
            <a:endParaRPr lang="en-US" altLang="en-US"/>
          </a:p>
        </p:txBody>
      </p:sp>
      <p:sp>
        <p:nvSpPr>
          <p:cNvPr id="824322" name="Rectangle 2">
            <a:extLst>
              <a:ext uri="{FF2B5EF4-FFF2-40B4-BE49-F238E27FC236}">
                <a16:creationId xmlns:a16="http://schemas.microsoft.com/office/drawing/2014/main" id="{08E39D3F-2048-817E-ACAB-99BD9AA6C31B}"/>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4323" name="Rectangle 3">
            <a:extLst>
              <a:ext uri="{FF2B5EF4-FFF2-40B4-BE49-F238E27FC236}">
                <a16:creationId xmlns:a16="http://schemas.microsoft.com/office/drawing/2014/main" id="{FF484BD8-BBD8-15D2-75AE-F616796BA917}"/>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24324" name="Group 4">
            <a:extLst>
              <a:ext uri="{FF2B5EF4-FFF2-40B4-BE49-F238E27FC236}">
                <a16:creationId xmlns:a16="http://schemas.microsoft.com/office/drawing/2014/main" id="{26177E9D-3203-8209-1E3B-DAA13E950C8F}"/>
              </a:ext>
            </a:extLst>
          </p:cNvPr>
          <p:cNvGrpSpPr>
            <a:grpSpLocks/>
          </p:cNvGrpSpPr>
          <p:nvPr/>
        </p:nvGrpSpPr>
        <p:grpSpPr bwMode="auto">
          <a:xfrm>
            <a:off x="490538" y="773113"/>
            <a:ext cx="738187" cy="474662"/>
            <a:chOff x="309" y="487"/>
            <a:chExt cx="465" cy="299"/>
          </a:xfrm>
        </p:grpSpPr>
        <p:sp>
          <p:nvSpPr>
            <p:cNvPr id="824325" name="Rectangle 5">
              <a:extLst>
                <a:ext uri="{FF2B5EF4-FFF2-40B4-BE49-F238E27FC236}">
                  <a16:creationId xmlns:a16="http://schemas.microsoft.com/office/drawing/2014/main" id="{9A5C05F1-B0DB-6B2E-CF49-5322C2229B0D}"/>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4326" name="Rectangle 6">
              <a:extLst>
                <a:ext uri="{FF2B5EF4-FFF2-40B4-BE49-F238E27FC236}">
                  <a16:creationId xmlns:a16="http://schemas.microsoft.com/office/drawing/2014/main" id="{89A833C9-A7B4-6402-AB1B-C7C0312DEFD0}"/>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24327" name="Rectangle 7">
            <a:extLst>
              <a:ext uri="{FF2B5EF4-FFF2-40B4-BE49-F238E27FC236}">
                <a16:creationId xmlns:a16="http://schemas.microsoft.com/office/drawing/2014/main" id="{31189C34-94F2-44C9-8E95-C37CD9E53420}"/>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4328" name="Rectangle 8">
            <a:extLst>
              <a:ext uri="{FF2B5EF4-FFF2-40B4-BE49-F238E27FC236}">
                <a16:creationId xmlns:a16="http://schemas.microsoft.com/office/drawing/2014/main" id="{580ACB5A-F33F-DDA7-7898-A2DFB3D34F07}"/>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4329" name="Rectangle 9">
            <a:extLst>
              <a:ext uri="{FF2B5EF4-FFF2-40B4-BE49-F238E27FC236}">
                <a16:creationId xmlns:a16="http://schemas.microsoft.com/office/drawing/2014/main" id="{75C32416-34BB-6C76-40F2-099EA572687A}"/>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4330" name="Rectangle 10">
            <a:extLst>
              <a:ext uri="{FF2B5EF4-FFF2-40B4-BE49-F238E27FC236}">
                <a16:creationId xmlns:a16="http://schemas.microsoft.com/office/drawing/2014/main" id="{310FCEF4-CFFE-2B9B-B92F-628735B70F58}"/>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4331" name="Rectangle 11">
            <a:extLst>
              <a:ext uri="{FF2B5EF4-FFF2-40B4-BE49-F238E27FC236}">
                <a16:creationId xmlns:a16="http://schemas.microsoft.com/office/drawing/2014/main" id="{74F26ED0-88C8-7E92-DBE5-B8BB232E2D03}"/>
              </a:ext>
            </a:extLst>
          </p:cNvPr>
          <p:cNvSpPr>
            <a:spLocks noChangeArrowheads="1"/>
          </p:cNvSpPr>
          <p:nvPr/>
        </p:nvSpPr>
        <p:spPr bwMode="auto">
          <a:xfrm>
            <a:off x="228600" y="1371600"/>
            <a:ext cx="85344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An example of a dedicated channel where the entire bandwidth of the medium is used as one single channel is a LAN. Almost every wired LAN today uses a dedicated channel for two stations communicating with each other. In a bus topology LAN with multipoint connections, only two stations can communicate with each other at each moment in time (timesharing); the other stations need to refrain from sending data. In a star topology LAN, the entire channel between each station and the hub is used for communication between these two entities. We study LANs in Chapter 14.</a:t>
            </a:r>
          </a:p>
        </p:txBody>
      </p:sp>
      <p:sp>
        <p:nvSpPr>
          <p:cNvPr id="824332" name="Text Box 12">
            <a:extLst>
              <a:ext uri="{FF2B5EF4-FFF2-40B4-BE49-F238E27FC236}">
                <a16:creationId xmlns:a16="http://schemas.microsoft.com/office/drawing/2014/main" id="{191AF21A-2EDE-5C9C-0921-0E3C9DDACCB0}"/>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3.21</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FF9A8C-5F59-28A2-A8D6-B5A6333C2A25}"/>
              </a:ext>
            </a:extLst>
          </p:cNvPr>
          <p:cNvSpPr>
            <a:spLocks noGrp="1"/>
          </p:cNvSpPr>
          <p:nvPr>
            <p:ph type="sldNum" sz="quarter" idx="10"/>
          </p:nvPr>
        </p:nvSpPr>
        <p:spPr/>
        <p:txBody>
          <a:bodyPr/>
          <a:lstStyle/>
          <a:p>
            <a:r>
              <a:rPr lang="en-US" altLang="en-US"/>
              <a:t>3.</a:t>
            </a:r>
            <a:fld id="{FA7AF651-E0BF-124B-8531-6B28BB7222AC}" type="slidenum">
              <a:rPr lang="en-US" altLang="en-US"/>
              <a:pPr/>
              <a:t>64</a:t>
            </a:fld>
            <a:endParaRPr lang="en-US" altLang="en-US"/>
          </a:p>
        </p:txBody>
      </p:sp>
      <p:sp>
        <p:nvSpPr>
          <p:cNvPr id="698370" name="Line 2">
            <a:extLst>
              <a:ext uri="{FF2B5EF4-FFF2-40B4-BE49-F238E27FC236}">
                <a16:creationId xmlns:a16="http://schemas.microsoft.com/office/drawing/2014/main" id="{6C8E0C2C-3284-1DD4-13AB-42C257CF93D5}"/>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8371" name="Line 3">
            <a:extLst>
              <a:ext uri="{FF2B5EF4-FFF2-40B4-BE49-F238E27FC236}">
                <a16:creationId xmlns:a16="http://schemas.microsoft.com/office/drawing/2014/main" id="{5FC18A06-4E24-75E7-2FA9-4C80C9EE9738}"/>
              </a:ext>
            </a:extLst>
          </p:cNvPr>
          <p:cNvSpPr>
            <a:spLocks noChangeShapeType="1"/>
          </p:cNvSpPr>
          <p:nvPr/>
        </p:nvSpPr>
        <p:spPr bwMode="auto">
          <a:xfrm>
            <a:off x="152400" y="1143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8372" name="Text Box 4">
            <a:extLst>
              <a:ext uri="{FF2B5EF4-FFF2-40B4-BE49-F238E27FC236}">
                <a16:creationId xmlns:a16="http://schemas.microsoft.com/office/drawing/2014/main" id="{6F51E562-1ED4-5BE3-BAC7-5461F5BF04F8}"/>
              </a:ext>
            </a:extLst>
          </p:cNvPr>
          <p:cNvSpPr txBox="1">
            <a:spLocks noChangeArrowheads="1"/>
          </p:cNvSpPr>
          <p:nvPr/>
        </p:nvSpPr>
        <p:spPr bwMode="auto">
          <a:xfrm>
            <a:off x="304800" y="381000"/>
            <a:ext cx="86534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3.21  </a:t>
            </a:r>
            <a:r>
              <a:rPr lang="en-US" altLang="en-US" sz="2000" baseline="0"/>
              <a:t>Rough approximation of a digital signal using the first harmonic </a:t>
            </a:r>
            <a:br>
              <a:rPr lang="en-US" altLang="en-US" sz="2000" baseline="0"/>
            </a:br>
            <a:r>
              <a:rPr lang="en-US" altLang="en-US" sz="2000" baseline="0"/>
              <a:t>                          for worst case</a:t>
            </a:r>
          </a:p>
        </p:txBody>
      </p:sp>
      <p:sp>
        <p:nvSpPr>
          <p:cNvPr id="698373" name="Line 5">
            <a:extLst>
              <a:ext uri="{FF2B5EF4-FFF2-40B4-BE49-F238E27FC236}">
                <a16:creationId xmlns:a16="http://schemas.microsoft.com/office/drawing/2014/main" id="{E1ED813A-02B4-5AF3-033F-9C57F8C9E23E}"/>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98375" name="Picture 7">
            <a:extLst>
              <a:ext uri="{FF2B5EF4-FFF2-40B4-BE49-F238E27FC236}">
                <a16:creationId xmlns:a16="http://schemas.microsoft.com/office/drawing/2014/main" id="{652003B8-8492-342D-922D-F7FF36D2A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371600"/>
            <a:ext cx="5942013" cy="464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14DC69-2772-6D20-E0F0-4549F0CE486C}"/>
              </a:ext>
            </a:extLst>
          </p:cNvPr>
          <p:cNvSpPr>
            <a:spLocks noGrp="1"/>
          </p:cNvSpPr>
          <p:nvPr>
            <p:ph type="sldNum" sz="quarter" idx="10"/>
          </p:nvPr>
        </p:nvSpPr>
        <p:spPr/>
        <p:txBody>
          <a:bodyPr/>
          <a:lstStyle/>
          <a:p>
            <a:r>
              <a:rPr lang="en-US" altLang="en-US"/>
              <a:t>3.</a:t>
            </a:r>
            <a:fld id="{A32FEDDB-954F-D94D-B399-B8C2095260F9}" type="slidenum">
              <a:rPr lang="en-US" altLang="en-US"/>
              <a:pPr/>
              <a:t>65</a:t>
            </a:fld>
            <a:endParaRPr lang="en-US" altLang="en-US"/>
          </a:p>
        </p:txBody>
      </p:sp>
      <p:sp>
        <p:nvSpPr>
          <p:cNvPr id="733186" name="Line 2">
            <a:extLst>
              <a:ext uri="{FF2B5EF4-FFF2-40B4-BE49-F238E27FC236}">
                <a16:creationId xmlns:a16="http://schemas.microsoft.com/office/drawing/2014/main" id="{93D7A3C8-2B3F-8844-0A7B-B3861D38FA8C}"/>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187" name="Line 3">
            <a:extLst>
              <a:ext uri="{FF2B5EF4-FFF2-40B4-BE49-F238E27FC236}">
                <a16:creationId xmlns:a16="http://schemas.microsoft.com/office/drawing/2014/main" id="{706E64B9-98A4-0E80-16A6-AA997FC023BD}"/>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3188" name="Text Box 4">
            <a:extLst>
              <a:ext uri="{FF2B5EF4-FFF2-40B4-BE49-F238E27FC236}">
                <a16:creationId xmlns:a16="http://schemas.microsoft.com/office/drawing/2014/main" id="{F877A6A6-2E5B-148C-61C0-F75E26207F5D}"/>
              </a:ext>
            </a:extLst>
          </p:cNvPr>
          <p:cNvSpPr txBox="1">
            <a:spLocks noChangeArrowheads="1"/>
          </p:cNvSpPr>
          <p:nvPr/>
        </p:nvSpPr>
        <p:spPr bwMode="auto">
          <a:xfrm>
            <a:off x="304800" y="381000"/>
            <a:ext cx="734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3.22  </a:t>
            </a:r>
            <a:r>
              <a:rPr lang="en-US" altLang="en-US" sz="2000" baseline="0"/>
              <a:t>Simulating a digital signal with first three harmonics</a:t>
            </a:r>
          </a:p>
        </p:txBody>
      </p:sp>
      <p:sp>
        <p:nvSpPr>
          <p:cNvPr id="733189" name="Line 5">
            <a:extLst>
              <a:ext uri="{FF2B5EF4-FFF2-40B4-BE49-F238E27FC236}">
                <a16:creationId xmlns:a16="http://schemas.microsoft.com/office/drawing/2014/main" id="{8594CE98-D836-4D76-F5D1-BE3EFD18D58B}"/>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33192" name="Picture 8">
            <a:extLst>
              <a:ext uri="{FF2B5EF4-FFF2-40B4-BE49-F238E27FC236}">
                <a16:creationId xmlns:a16="http://schemas.microsoft.com/office/drawing/2014/main" id="{9F34CE79-34FB-5A8D-78B8-0F72BE5D83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088" y="1295400"/>
            <a:ext cx="5878512" cy="458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33193" name="Object 9">
            <a:extLst>
              <a:ext uri="{FF2B5EF4-FFF2-40B4-BE49-F238E27FC236}">
                <a16:creationId xmlns:a16="http://schemas.microsoft.com/office/drawing/2014/main" id="{63BDA3F7-3B29-9829-D40F-3DA6D44819E5}"/>
              </a:ext>
            </a:extLst>
          </p:cNvPr>
          <p:cNvGraphicFramePr>
            <a:graphicFrameLocks noChangeAspect="1"/>
          </p:cNvGraphicFramePr>
          <p:nvPr/>
        </p:nvGraphicFramePr>
        <p:xfrm>
          <a:off x="1524000" y="1398588"/>
          <a:ext cx="6096000" cy="4060825"/>
        </p:xfrm>
        <a:graphic>
          <a:graphicData uri="http://schemas.openxmlformats.org/presentationml/2006/ole">
            <mc:AlternateContent xmlns:mc="http://schemas.openxmlformats.org/markup-compatibility/2006">
              <mc:Choice xmlns:v="urn:schemas-microsoft-com:vml" Requires="v">
                <p:oleObj name="Chart" r:id="rId4" imgW="6108700" imgH="4064000" progId="MSGraph.Chart.8">
                  <p:embed followColorScheme="full"/>
                </p:oleObj>
              </mc:Choice>
              <mc:Fallback>
                <p:oleObj name="Chart" r:id="rId4" imgW="6108700" imgH="4064000" progId="MSGraph.Chart.8">
                  <p:embed followColorScheme="full"/>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398588"/>
                        <a:ext cx="6096000" cy="406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35054A-225E-F376-C543-A43D9F668AF1}"/>
              </a:ext>
            </a:extLst>
          </p:cNvPr>
          <p:cNvSpPr>
            <a:spLocks noGrp="1"/>
          </p:cNvSpPr>
          <p:nvPr>
            <p:ph type="sldNum" sz="quarter" idx="10"/>
          </p:nvPr>
        </p:nvSpPr>
        <p:spPr/>
        <p:txBody>
          <a:bodyPr/>
          <a:lstStyle/>
          <a:p>
            <a:r>
              <a:rPr lang="en-US" altLang="en-US"/>
              <a:t>3.</a:t>
            </a:r>
            <a:fld id="{ABC20DFF-1AD6-A848-8FB7-590FBCB08A73}" type="slidenum">
              <a:rPr lang="en-US" altLang="en-US"/>
              <a:pPr/>
              <a:t>66</a:t>
            </a:fld>
            <a:endParaRPr lang="en-US" altLang="en-US"/>
          </a:p>
        </p:txBody>
      </p:sp>
      <p:sp>
        <p:nvSpPr>
          <p:cNvPr id="736258" name="Rectangle 2">
            <a:extLst>
              <a:ext uri="{FF2B5EF4-FFF2-40B4-BE49-F238E27FC236}">
                <a16:creationId xmlns:a16="http://schemas.microsoft.com/office/drawing/2014/main" id="{246AF490-856C-FFE2-A592-90AC5801D9E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6259" name="Rectangle 3">
            <a:extLst>
              <a:ext uri="{FF2B5EF4-FFF2-40B4-BE49-F238E27FC236}">
                <a16:creationId xmlns:a16="http://schemas.microsoft.com/office/drawing/2014/main" id="{D8BE47A1-A72B-08A0-89E4-A5C322595E8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6260" name="Rectangle 4">
            <a:extLst>
              <a:ext uri="{FF2B5EF4-FFF2-40B4-BE49-F238E27FC236}">
                <a16:creationId xmlns:a16="http://schemas.microsoft.com/office/drawing/2014/main" id="{3BE4538B-03E9-5D8B-72A2-6F96B9D8731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6261" name="Rectangle 5">
            <a:extLst>
              <a:ext uri="{FF2B5EF4-FFF2-40B4-BE49-F238E27FC236}">
                <a16:creationId xmlns:a16="http://schemas.microsoft.com/office/drawing/2014/main" id="{7ED2AE5C-7F2A-5CC7-8595-0C747D2CC6D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6262" name="Rectangle 6">
            <a:extLst>
              <a:ext uri="{FF2B5EF4-FFF2-40B4-BE49-F238E27FC236}">
                <a16:creationId xmlns:a16="http://schemas.microsoft.com/office/drawing/2014/main" id="{FDB8C850-94A7-1960-E763-2D0FC1B2211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6263" name="Rectangle 7">
            <a:extLst>
              <a:ext uri="{FF2B5EF4-FFF2-40B4-BE49-F238E27FC236}">
                <a16:creationId xmlns:a16="http://schemas.microsoft.com/office/drawing/2014/main" id="{D46816A9-A0A3-B814-4099-C2DC5BFBDF4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6264" name="Rectangle 8">
            <a:extLst>
              <a:ext uri="{FF2B5EF4-FFF2-40B4-BE49-F238E27FC236}">
                <a16:creationId xmlns:a16="http://schemas.microsoft.com/office/drawing/2014/main" id="{55789E13-A566-8FD3-08FB-A290558D87B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6265" name="Line 9">
            <a:extLst>
              <a:ext uri="{FF2B5EF4-FFF2-40B4-BE49-F238E27FC236}">
                <a16:creationId xmlns:a16="http://schemas.microsoft.com/office/drawing/2014/main" id="{1D12F006-0AB1-245E-2FAC-0F3FC6260195}"/>
              </a:ext>
            </a:extLst>
          </p:cNvPr>
          <p:cNvSpPr>
            <a:spLocks noChangeShapeType="1"/>
          </p:cNvSpPr>
          <p:nvPr/>
        </p:nvSpPr>
        <p:spPr bwMode="auto">
          <a:xfrm>
            <a:off x="457200" y="2514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6266" name="Line 10">
            <a:extLst>
              <a:ext uri="{FF2B5EF4-FFF2-40B4-BE49-F238E27FC236}">
                <a16:creationId xmlns:a16="http://schemas.microsoft.com/office/drawing/2014/main" id="{70E46529-1C7A-856D-E518-67B48BEAFF94}"/>
              </a:ext>
            </a:extLst>
          </p:cNvPr>
          <p:cNvSpPr>
            <a:spLocks noChangeShapeType="1"/>
          </p:cNvSpPr>
          <p:nvPr/>
        </p:nvSpPr>
        <p:spPr bwMode="auto">
          <a:xfrm>
            <a:off x="533400" y="4724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6267" name="Rectangle 11">
            <a:extLst>
              <a:ext uri="{FF2B5EF4-FFF2-40B4-BE49-F238E27FC236}">
                <a16:creationId xmlns:a16="http://schemas.microsoft.com/office/drawing/2014/main" id="{2A7113EE-9E59-1B70-7AB2-02BBB85EFB08}"/>
              </a:ext>
            </a:extLst>
          </p:cNvPr>
          <p:cNvSpPr>
            <a:spLocks noChangeArrowheads="1"/>
          </p:cNvSpPr>
          <p:nvPr/>
        </p:nvSpPr>
        <p:spPr bwMode="auto">
          <a:xfrm>
            <a:off x="495300" y="2606675"/>
            <a:ext cx="8077200" cy="10541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30000">
                <a:latin typeface="Arial" panose="020B0604020202020204" pitchFamily="34" charset="0"/>
              </a:rPr>
              <a:t>In baseband transmission, the required bandwidth is proportional to the bit rate;</a:t>
            </a:r>
          </a:p>
          <a:p>
            <a:pPr algn="ctr"/>
            <a:r>
              <a:rPr lang="en-US" altLang="en-US" sz="3200" i="0" baseline="30000">
                <a:latin typeface="Arial" panose="020B0604020202020204" pitchFamily="34" charset="0"/>
              </a:rPr>
              <a:t>if we need to send bits faster, we need more bandwidth.</a:t>
            </a:r>
          </a:p>
        </p:txBody>
      </p:sp>
      <p:grpSp>
        <p:nvGrpSpPr>
          <p:cNvPr id="736268" name="Group 12">
            <a:extLst>
              <a:ext uri="{FF2B5EF4-FFF2-40B4-BE49-F238E27FC236}">
                <a16:creationId xmlns:a16="http://schemas.microsoft.com/office/drawing/2014/main" id="{C99B8191-6E99-67C8-38DD-1EC56F8048C1}"/>
              </a:ext>
            </a:extLst>
          </p:cNvPr>
          <p:cNvGrpSpPr>
            <a:grpSpLocks/>
          </p:cNvGrpSpPr>
          <p:nvPr/>
        </p:nvGrpSpPr>
        <p:grpSpPr bwMode="auto">
          <a:xfrm>
            <a:off x="457200" y="1905000"/>
            <a:ext cx="1143000" cy="566738"/>
            <a:chOff x="1200" y="1248"/>
            <a:chExt cx="720" cy="357"/>
          </a:xfrm>
        </p:grpSpPr>
        <p:pic>
          <p:nvPicPr>
            <p:cNvPr id="736269" name="Picture 13">
              <a:extLst>
                <a:ext uri="{FF2B5EF4-FFF2-40B4-BE49-F238E27FC236}">
                  <a16:creationId xmlns:a16="http://schemas.microsoft.com/office/drawing/2014/main" id="{221DCD0D-E1A6-58F5-5306-2BFCEB5B4E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6270" name="Text Box 14">
              <a:extLst>
                <a:ext uri="{FF2B5EF4-FFF2-40B4-BE49-F238E27FC236}">
                  <a16:creationId xmlns:a16="http://schemas.microsoft.com/office/drawing/2014/main" id="{C16A616E-7DD6-5FD3-86CC-FB2846F0310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
        <p:nvSpPr>
          <p:cNvPr id="736271" name="Rectangle 15">
            <a:extLst>
              <a:ext uri="{FF2B5EF4-FFF2-40B4-BE49-F238E27FC236}">
                <a16:creationId xmlns:a16="http://schemas.microsoft.com/office/drawing/2014/main" id="{7696E947-5E34-9C1E-4B7A-9AA84889969F}"/>
              </a:ext>
            </a:extLst>
          </p:cNvPr>
          <p:cNvSpPr>
            <a:spLocks noChangeArrowheads="1"/>
          </p:cNvSpPr>
          <p:nvPr/>
        </p:nvSpPr>
        <p:spPr bwMode="auto">
          <a:xfrm>
            <a:off x="533400" y="2590800"/>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In baseband transmission, the required bandwidth is proportional to the bit rate;</a:t>
            </a:r>
          </a:p>
          <a:p>
            <a:pPr algn="ctr"/>
            <a:r>
              <a:rPr lang="en-US" altLang="en-US" sz="3200" i="0" baseline="0">
                <a:latin typeface="Arial" panose="020B0604020202020204" pitchFamily="34" charset="0"/>
              </a:rPr>
              <a:t>if we need to send bits faster, we need more bandwidth.</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52B6C2-91F6-C4F2-8858-8133C5AE2874}"/>
              </a:ext>
            </a:extLst>
          </p:cNvPr>
          <p:cNvSpPr>
            <a:spLocks noGrp="1"/>
          </p:cNvSpPr>
          <p:nvPr>
            <p:ph type="sldNum" sz="quarter" idx="10"/>
          </p:nvPr>
        </p:nvSpPr>
        <p:spPr/>
        <p:txBody>
          <a:bodyPr/>
          <a:lstStyle/>
          <a:p>
            <a:r>
              <a:rPr lang="en-US" altLang="en-US"/>
              <a:t>3.</a:t>
            </a:r>
            <a:fld id="{C1C42B33-1211-8F4A-BE9A-FC3653159CEC}" type="slidenum">
              <a:rPr lang="en-US" altLang="en-US"/>
              <a:pPr/>
              <a:t>67</a:t>
            </a:fld>
            <a:endParaRPr lang="en-US" altLang="en-US"/>
          </a:p>
        </p:txBody>
      </p:sp>
      <p:sp>
        <p:nvSpPr>
          <p:cNvPr id="795650" name="Text Box 2">
            <a:extLst>
              <a:ext uri="{FF2B5EF4-FFF2-40B4-BE49-F238E27FC236}">
                <a16:creationId xmlns:a16="http://schemas.microsoft.com/office/drawing/2014/main" id="{0EFE14C8-83E9-CDB9-CD4C-96A64B7AFC41}"/>
              </a:ext>
            </a:extLst>
          </p:cNvPr>
          <p:cNvSpPr txBox="1">
            <a:spLocks noChangeArrowheads="1"/>
          </p:cNvSpPr>
          <p:nvPr/>
        </p:nvSpPr>
        <p:spPr bwMode="auto">
          <a:xfrm>
            <a:off x="447675" y="1752600"/>
            <a:ext cx="412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Table 3.2  </a:t>
            </a:r>
            <a:r>
              <a:rPr lang="en-US" altLang="en-US" sz="2000" baseline="0"/>
              <a:t>Bandwidth requirements</a:t>
            </a:r>
          </a:p>
        </p:txBody>
      </p:sp>
      <p:pic>
        <p:nvPicPr>
          <p:cNvPr id="795654" name="Picture 6">
            <a:extLst>
              <a:ext uri="{FF2B5EF4-FFF2-40B4-BE49-F238E27FC236}">
                <a16:creationId xmlns:a16="http://schemas.microsoft.com/office/drawing/2014/main" id="{6EB316CF-892C-0E9F-25CA-7963DD92E2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2236788"/>
            <a:ext cx="8739187" cy="238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78644F-0AF4-4BFA-1A25-2341BFF53FD2}"/>
              </a:ext>
            </a:extLst>
          </p:cNvPr>
          <p:cNvSpPr>
            <a:spLocks noGrp="1"/>
          </p:cNvSpPr>
          <p:nvPr>
            <p:ph type="sldNum" sz="quarter" idx="10"/>
          </p:nvPr>
        </p:nvSpPr>
        <p:spPr/>
        <p:txBody>
          <a:bodyPr/>
          <a:lstStyle/>
          <a:p>
            <a:r>
              <a:rPr lang="en-US" altLang="en-US"/>
              <a:t>3.</a:t>
            </a:r>
            <a:fld id="{E1CF9E6B-C103-774D-9E55-8347341D7A2C}" type="slidenum">
              <a:rPr lang="en-US" altLang="en-US"/>
              <a:pPr/>
              <a:t>68</a:t>
            </a:fld>
            <a:endParaRPr lang="en-US" altLang="en-US"/>
          </a:p>
        </p:txBody>
      </p:sp>
      <p:sp>
        <p:nvSpPr>
          <p:cNvPr id="982018" name="Rectangle 2">
            <a:extLst>
              <a:ext uri="{FF2B5EF4-FFF2-40B4-BE49-F238E27FC236}">
                <a16:creationId xmlns:a16="http://schemas.microsoft.com/office/drawing/2014/main" id="{9197F96A-5242-63F1-7AA6-4AE3DBA2F412}"/>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82019" name="Rectangle 3">
            <a:extLst>
              <a:ext uri="{FF2B5EF4-FFF2-40B4-BE49-F238E27FC236}">
                <a16:creationId xmlns:a16="http://schemas.microsoft.com/office/drawing/2014/main" id="{7869AF84-BB68-3536-D706-6C1A07FD5383}"/>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982020" name="Group 4">
            <a:extLst>
              <a:ext uri="{FF2B5EF4-FFF2-40B4-BE49-F238E27FC236}">
                <a16:creationId xmlns:a16="http://schemas.microsoft.com/office/drawing/2014/main" id="{1EFB54BF-95F3-21C5-0E43-0E400FE89F1F}"/>
              </a:ext>
            </a:extLst>
          </p:cNvPr>
          <p:cNvGrpSpPr>
            <a:grpSpLocks/>
          </p:cNvGrpSpPr>
          <p:nvPr/>
        </p:nvGrpSpPr>
        <p:grpSpPr bwMode="auto">
          <a:xfrm>
            <a:off x="490538" y="773113"/>
            <a:ext cx="738187" cy="474662"/>
            <a:chOff x="309" y="487"/>
            <a:chExt cx="465" cy="299"/>
          </a:xfrm>
        </p:grpSpPr>
        <p:sp>
          <p:nvSpPr>
            <p:cNvPr id="982021" name="Rectangle 5">
              <a:extLst>
                <a:ext uri="{FF2B5EF4-FFF2-40B4-BE49-F238E27FC236}">
                  <a16:creationId xmlns:a16="http://schemas.microsoft.com/office/drawing/2014/main" id="{C56DFFE8-5D91-4887-0BAF-465BA8F5D9A3}"/>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82022" name="Rectangle 6">
              <a:extLst>
                <a:ext uri="{FF2B5EF4-FFF2-40B4-BE49-F238E27FC236}">
                  <a16:creationId xmlns:a16="http://schemas.microsoft.com/office/drawing/2014/main" id="{5CBFF432-3490-6A08-9162-CF27CA64F99B}"/>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982023" name="Rectangle 7">
            <a:extLst>
              <a:ext uri="{FF2B5EF4-FFF2-40B4-BE49-F238E27FC236}">
                <a16:creationId xmlns:a16="http://schemas.microsoft.com/office/drawing/2014/main" id="{76D0F403-782E-2BC8-41DD-2F0016B63C90}"/>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82024" name="Rectangle 8">
            <a:extLst>
              <a:ext uri="{FF2B5EF4-FFF2-40B4-BE49-F238E27FC236}">
                <a16:creationId xmlns:a16="http://schemas.microsoft.com/office/drawing/2014/main" id="{A1F2D49B-DB3C-4B46-D2DD-A9315B560392}"/>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82025" name="Rectangle 9">
            <a:extLst>
              <a:ext uri="{FF2B5EF4-FFF2-40B4-BE49-F238E27FC236}">
                <a16:creationId xmlns:a16="http://schemas.microsoft.com/office/drawing/2014/main" id="{4EEC772F-4E76-BA7A-B8BE-28A6E2FF0411}"/>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82026" name="Rectangle 10">
            <a:extLst>
              <a:ext uri="{FF2B5EF4-FFF2-40B4-BE49-F238E27FC236}">
                <a16:creationId xmlns:a16="http://schemas.microsoft.com/office/drawing/2014/main" id="{6B9FC2E7-C530-BAC8-D261-3FDBD8EE49BF}"/>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2027" name="Rectangle 11">
            <a:extLst>
              <a:ext uri="{FF2B5EF4-FFF2-40B4-BE49-F238E27FC236}">
                <a16:creationId xmlns:a16="http://schemas.microsoft.com/office/drawing/2014/main" id="{364CEA49-6E83-1391-BF1B-F0AB14FCE28B}"/>
              </a:ext>
            </a:extLst>
          </p:cNvPr>
          <p:cNvSpPr>
            <a:spLocks noChangeArrowheads="1"/>
          </p:cNvSpPr>
          <p:nvPr/>
        </p:nvSpPr>
        <p:spPr bwMode="auto">
          <a:xfrm>
            <a:off x="228600" y="1295400"/>
            <a:ext cx="87630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What is the required bandwidth of a low-pass channel if we need to send 1 Mbps by using baseband transmission?</a:t>
            </a:r>
            <a:br>
              <a:rPr lang="en-US" altLang="en-US" baseline="0"/>
            </a:br>
            <a:endParaRPr lang="en-US" altLang="en-US" baseline="0"/>
          </a:p>
          <a:p>
            <a:pPr algn="just"/>
            <a:r>
              <a:rPr lang="en-US" altLang="en-US" baseline="0">
                <a:solidFill>
                  <a:schemeClr val="hlink"/>
                </a:solidFill>
              </a:rPr>
              <a:t>Solution</a:t>
            </a:r>
          </a:p>
          <a:p>
            <a:pPr algn="just"/>
            <a:r>
              <a:rPr lang="en-US" altLang="en-US" baseline="0"/>
              <a:t>The answer depends on the accuracy desired.</a:t>
            </a:r>
          </a:p>
          <a:p>
            <a:r>
              <a:rPr lang="en-US" altLang="en-US" baseline="0">
                <a:solidFill>
                  <a:schemeClr val="hlink"/>
                </a:solidFill>
              </a:rPr>
              <a:t>a.</a:t>
            </a:r>
            <a:r>
              <a:rPr lang="en-US" altLang="en-US" baseline="0"/>
              <a:t> The minimum bandwidth, is B = bit rate /2, or 500 kHz.</a:t>
            </a:r>
            <a:br>
              <a:rPr lang="en-US" altLang="en-US" baseline="0"/>
            </a:br>
            <a:r>
              <a:rPr lang="en-US" altLang="en-US" baseline="0"/>
              <a:t> </a:t>
            </a:r>
          </a:p>
          <a:p>
            <a:r>
              <a:rPr lang="en-US" altLang="en-US" baseline="0">
                <a:solidFill>
                  <a:schemeClr val="hlink"/>
                </a:solidFill>
              </a:rPr>
              <a:t>b.</a:t>
            </a:r>
            <a:r>
              <a:rPr lang="en-US" altLang="en-US" baseline="0"/>
              <a:t> A better solution is to use the first and the third</a:t>
            </a:r>
            <a:br>
              <a:rPr lang="en-US" altLang="en-US" baseline="0"/>
            </a:br>
            <a:r>
              <a:rPr lang="en-US" altLang="en-US" baseline="0"/>
              <a:t>    harmonics with  B = 3 × 500 kHz = 1.5 MHz.</a:t>
            </a:r>
            <a:br>
              <a:rPr lang="en-US" altLang="en-US" baseline="0"/>
            </a:br>
            <a:endParaRPr lang="en-US" altLang="en-US" baseline="0"/>
          </a:p>
          <a:p>
            <a:r>
              <a:rPr lang="en-US" altLang="en-US" baseline="0">
                <a:solidFill>
                  <a:schemeClr val="hlink"/>
                </a:solidFill>
              </a:rPr>
              <a:t>c.</a:t>
            </a:r>
            <a:r>
              <a:rPr lang="en-US" altLang="en-US" baseline="0"/>
              <a:t> Still a better solution is to use the first, third, and fifth</a:t>
            </a:r>
            <a:br>
              <a:rPr lang="en-US" altLang="en-US" baseline="0"/>
            </a:br>
            <a:r>
              <a:rPr lang="en-US" altLang="en-US" baseline="0"/>
              <a:t>    harmonics with B = 5 × 500 kHz = 2.5 MHz</a:t>
            </a:r>
            <a:r>
              <a:rPr lang="en-US" altLang="en-US" sz="2400" baseline="0"/>
              <a:t>.</a:t>
            </a:r>
          </a:p>
        </p:txBody>
      </p:sp>
      <p:sp>
        <p:nvSpPr>
          <p:cNvPr id="982028" name="Text Box 12">
            <a:extLst>
              <a:ext uri="{FF2B5EF4-FFF2-40B4-BE49-F238E27FC236}">
                <a16:creationId xmlns:a16="http://schemas.microsoft.com/office/drawing/2014/main" id="{CB0EF9A9-2072-904B-AF26-C415EB97A0A9}"/>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3.22</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2D2862-7885-A3E9-409A-6C7E30039636}"/>
              </a:ext>
            </a:extLst>
          </p:cNvPr>
          <p:cNvSpPr>
            <a:spLocks noGrp="1"/>
          </p:cNvSpPr>
          <p:nvPr>
            <p:ph type="sldNum" sz="quarter" idx="10"/>
          </p:nvPr>
        </p:nvSpPr>
        <p:spPr/>
        <p:txBody>
          <a:bodyPr/>
          <a:lstStyle/>
          <a:p>
            <a:r>
              <a:rPr lang="en-US" altLang="en-US"/>
              <a:t>3.</a:t>
            </a:r>
            <a:fld id="{595B2E15-6C26-1148-ADAB-A57C1E50300B}" type="slidenum">
              <a:rPr lang="en-US" altLang="en-US"/>
              <a:pPr/>
              <a:t>69</a:t>
            </a:fld>
            <a:endParaRPr lang="en-US" altLang="en-US"/>
          </a:p>
        </p:txBody>
      </p:sp>
      <p:sp>
        <p:nvSpPr>
          <p:cNvPr id="984066" name="Rectangle 2">
            <a:extLst>
              <a:ext uri="{FF2B5EF4-FFF2-40B4-BE49-F238E27FC236}">
                <a16:creationId xmlns:a16="http://schemas.microsoft.com/office/drawing/2014/main" id="{E2930529-6C8A-8C98-3CCF-FA700BB6DE78}"/>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84067" name="Rectangle 3">
            <a:extLst>
              <a:ext uri="{FF2B5EF4-FFF2-40B4-BE49-F238E27FC236}">
                <a16:creationId xmlns:a16="http://schemas.microsoft.com/office/drawing/2014/main" id="{CBE5A456-C973-DEC6-942A-C487432E81FD}"/>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984068" name="Group 4">
            <a:extLst>
              <a:ext uri="{FF2B5EF4-FFF2-40B4-BE49-F238E27FC236}">
                <a16:creationId xmlns:a16="http://schemas.microsoft.com/office/drawing/2014/main" id="{434E0A76-77E6-3D3F-CD84-96CFADB90A1A}"/>
              </a:ext>
            </a:extLst>
          </p:cNvPr>
          <p:cNvGrpSpPr>
            <a:grpSpLocks/>
          </p:cNvGrpSpPr>
          <p:nvPr/>
        </p:nvGrpSpPr>
        <p:grpSpPr bwMode="auto">
          <a:xfrm>
            <a:off x="490538" y="773113"/>
            <a:ext cx="738187" cy="474662"/>
            <a:chOff x="309" y="487"/>
            <a:chExt cx="465" cy="299"/>
          </a:xfrm>
        </p:grpSpPr>
        <p:sp>
          <p:nvSpPr>
            <p:cNvPr id="984069" name="Rectangle 5">
              <a:extLst>
                <a:ext uri="{FF2B5EF4-FFF2-40B4-BE49-F238E27FC236}">
                  <a16:creationId xmlns:a16="http://schemas.microsoft.com/office/drawing/2014/main" id="{5D6A73B2-0F9E-89B3-E277-F860B3DEE368}"/>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84070" name="Rectangle 6">
              <a:extLst>
                <a:ext uri="{FF2B5EF4-FFF2-40B4-BE49-F238E27FC236}">
                  <a16:creationId xmlns:a16="http://schemas.microsoft.com/office/drawing/2014/main" id="{7B470AD9-1882-15CD-5529-585A17F5FEA0}"/>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984071" name="Rectangle 7">
            <a:extLst>
              <a:ext uri="{FF2B5EF4-FFF2-40B4-BE49-F238E27FC236}">
                <a16:creationId xmlns:a16="http://schemas.microsoft.com/office/drawing/2014/main" id="{33893317-1AB8-8C32-10F2-C07EBFC9A733}"/>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84072" name="Rectangle 8">
            <a:extLst>
              <a:ext uri="{FF2B5EF4-FFF2-40B4-BE49-F238E27FC236}">
                <a16:creationId xmlns:a16="http://schemas.microsoft.com/office/drawing/2014/main" id="{BCCE1784-F122-FF0F-21A4-03F9A8E276B8}"/>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84073" name="Rectangle 9">
            <a:extLst>
              <a:ext uri="{FF2B5EF4-FFF2-40B4-BE49-F238E27FC236}">
                <a16:creationId xmlns:a16="http://schemas.microsoft.com/office/drawing/2014/main" id="{0B2BB72A-9185-86C5-273D-10E01FE0CB09}"/>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84074" name="Rectangle 10">
            <a:extLst>
              <a:ext uri="{FF2B5EF4-FFF2-40B4-BE49-F238E27FC236}">
                <a16:creationId xmlns:a16="http://schemas.microsoft.com/office/drawing/2014/main" id="{7CA6D0A7-2ADA-1113-73C0-80CAF3CDE730}"/>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4075" name="Rectangle 11">
            <a:extLst>
              <a:ext uri="{FF2B5EF4-FFF2-40B4-BE49-F238E27FC236}">
                <a16:creationId xmlns:a16="http://schemas.microsoft.com/office/drawing/2014/main" id="{8800B76F-8A70-6D60-8371-0BB1BA3B93CA}"/>
              </a:ext>
            </a:extLst>
          </p:cNvPr>
          <p:cNvSpPr>
            <a:spLocks noChangeArrowheads="1"/>
          </p:cNvSpPr>
          <p:nvPr/>
        </p:nvSpPr>
        <p:spPr bwMode="auto">
          <a:xfrm>
            <a:off x="381000" y="1214438"/>
            <a:ext cx="87630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We have a low-pass channel with bandwidth 100 kHz. What is the maximum bit rate of this</a:t>
            </a:r>
          </a:p>
          <a:p>
            <a:pPr algn="just"/>
            <a:r>
              <a:rPr lang="en-US" altLang="en-US" baseline="0"/>
              <a:t>channel?</a:t>
            </a:r>
            <a:br>
              <a:rPr lang="en-US" altLang="en-US" baseline="0"/>
            </a:br>
            <a:endParaRPr lang="en-US" altLang="en-US" baseline="0"/>
          </a:p>
          <a:p>
            <a:pPr algn="just"/>
            <a:r>
              <a:rPr lang="en-US" altLang="en-US" baseline="0">
                <a:solidFill>
                  <a:schemeClr val="hlink"/>
                </a:solidFill>
              </a:rPr>
              <a:t>Solution</a:t>
            </a:r>
          </a:p>
          <a:p>
            <a:pPr algn="just"/>
            <a:r>
              <a:rPr lang="en-US" altLang="en-US" baseline="0"/>
              <a:t>The maximum bit rate can be achieved if we use the first harmonic. The bit rate is 2 times the available bandwidth, or 200 kbps.</a:t>
            </a:r>
          </a:p>
        </p:txBody>
      </p:sp>
      <p:sp>
        <p:nvSpPr>
          <p:cNvPr id="984076" name="Text Box 12">
            <a:extLst>
              <a:ext uri="{FF2B5EF4-FFF2-40B4-BE49-F238E27FC236}">
                <a16:creationId xmlns:a16="http://schemas.microsoft.com/office/drawing/2014/main" id="{0680B4B6-9D9C-2332-EE98-8FC7460B2370}"/>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3.22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C38545-1332-449B-0A4D-DC5E3508AB24}"/>
              </a:ext>
            </a:extLst>
          </p:cNvPr>
          <p:cNvSpPr>
            <a:spLocks noGrp="1"/>
          </p:cNvSpPr>
          <p:nvPr>
            <p:ph type="sldNum" sz="quarter" idx="10"/>
          </p:nvPr>
        </p:nvSpPr>
        <p:spPr/>
        <p:txBody>
          <a:bodyPr/>
          <a:lstStyle/>
          <a:p>
            <a:r>
              <a:rPr lang="en-US" altLang="en-US"/>
              <a:t>3.</a:t>
            </a:r>
            <a:fld id="{0297E9E3-AE94-7C41-8228-0FEE9C2AE321}" type="slidenum">
              <a:rPr lang="en-US" altLang="en-US"/>
              <a:pPr/>
              <a:t>7</a:t>
            </a:fld>
            <a:endParaRPr lang="en-US" altLang="en-US"/>
          </a:p>
        </p:txBody>
      </p:sp>
      <p:sp>
        <p:nvSpPr>
          <p:cNvPr id="717826" name="Rectangle 2">
            <a:extLst>
              <a:ext uri="{FF2B5EF4-FFF2-40B4-BE49-F238E27FC236}">
                <a16:creationId xmlns:a16="http://schemas.microsoft.com/office/drawing/2014/main" id="{5D4D070D-C825-C630-5AE5-C4EC61BD788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7827" name="Rectangle 3">
            <a:extLst>
              <a:ext uri="{FF2B5EF4-FFF2-40B4-BE49-F238E27FC236}">
                <a16:creationId xmlns:a16="http://schemas.microsoft.com/office/drawing/2014/main" id="{0E18BF45-5908-F10F-901E-DD852EA319D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7828" name="Rectangle 4">
            <a:extLst>
              <a:ext uri="{FF2B5EF4-FFF2-40B4-BE49-F238E27FC236}">
                <a16:creationId xmlns:a16="http://schemas.microsoft.com/office/drawing/2014/main" id="{62B332DF-CB52-A804-F456-1D0C3A3D1BD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7829" name="Rectangle 5">
            <a:extLst>
              <a:ext uri="{FF2B5EF4-FFF2-40B4-BE49-F238E27FC236}">
                <a16:creationId xmlns:a16="http://schemas.microsoft.com/office/drawing/2014/main" id="{F62BD110-7D26-6C4E-7A8A-6CD02DD5FC8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7830" name="Rectangle 6">
            <a:extLst>
              <a:ext uri="{FF2B5EF4-FFF2-40B4-BE49-F238E27FC236}">
                <a16:creationId xmlns:a16="http://schemas.microsoft.com/office/drawing/2014/main" id="{39EE3A2C-91E0-4E86-B562-8FF30670173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7831" name="Rectangle 7">
            <a:extLst>
              <a:ext uri="{FF2B5EF4-FFF2-40B4-BE49-F238E27FC236}">
                <a16:creationId xmlns:a16="http://schemas.microsoft.com/office/drawing/2014/main" id="{17435E91-2B75-FEF8-8A6C-DFF163F0B7F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7832" name="Rectangle 8">
            <a:extLst>
              <a:ext uri="{FF2B5EF4-FFF2-40B4-BE49-F238E27FC236}">
                <a16:creationId xmlns:a16="http://schemas.microsoft.com/office/drawing/2014/main" id="{63C16D2F-C2BF-931E-FDBC-44C5CA817D4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17833" name="Line 9">
            <a:extLst>
              <a:ext uri="{FF2B5EF4-FFF2-40B4-BE49-F238E27FC236}">
                <a16:creationId xmlns:a16="http://schemas.microsoft.com/office/drawing/2014/main" id="{05277514-0C81-761D-1C21-8EB22B8C7B07}"/>
              </a:ext>
            </a:extLst>
          </p:cNvPr>
          <p:cNvSpPr>
            <a:spLocks noChangeShapeType="1"/>
          </p:cNvSpPr>
          <p:nvPr/>
        </p:nvSpPr>
        <p:spPr bwMode="auto">
          <a:xfrm>
            <a:off x="457200" y="2438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834" name="Line 10">
            <a:extLst>
              <a:ext uri="{FF2B5EF4-FFF2-40B4-BE49-F238E27FC236}">
                <a16:creationId xmlns:a16="http://schemas.microsoft.com/office/drawing/2014/main" id="{6912C3D8-B474-FAD1-83E4-FC2BA8A9483B}"/>
              </a:ext>
            </a:extLst>
          </p:cNvPr>
          <p:cNvSpPr>
            <a:spLocks noChangeShapeType="1"/>
          </p:cNvSpPr>
          <p:nvPr/>
        </p:nvSpPr>
        <p:spPr bwMode="auto">
          <a:xfrm>
            <a:off x="458788" y="4191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835" name="Rectangle 11">
            <a:extLst>
              <a:ext uri="{FF2B5EF4-FFF2-40B4-BE49-F238E27FC236}">
                <a16:creationId xmlns:a16="http://schemas.microsoft.com/office/drawing/2014/main" id="{523ADC0B-12E9-9862-1820-ED4FD2D9118D}"/>
              </a:ext>
            </a:extLst>
          </p:cNvPr>
          <p:cNvSpPr>
            <a:spLocks noChangeArrowheads="1"/>
          </p:cNvSpPr>
          <p:nvPr/>
        </p:nvSpPr>
        <p:spPr bwMode="auto">
          <a:xfrm>
            <a:off x="495300" y="25304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In data communications, we commonly use periodic analog signals and nonperiodic digital signals.</a:t>
            </a:r>
          </a:p>
        </p:txBody>
      </p:sp>
      <p:grpSp>
        <p:nvGrpSpPr>
          <p:cNvPr id="717836" name="Group 12">
            <a:extLst>
              <a:ext uri="{FF2B5EF4-FFF2-40B4-BE49-F238E27FC236}">
                <a16:creationId xmlns:a16="http://schemas.microsoft.com/office/drawing/2014/main" id="{488053DF-0F2C-3E37-6BE5-BFEB508D492C}"/>
              </a:ext>
            </a:extLst>
          </p:cNvPr>
          <p:cNvGrpSpPr>
            <a:grpSpLocks/>
          </p:cNvGrpSpPr>
          <p:nvPr/>
        </p:nvGrpSpPr>
        <p:grpSpPr bwMode="auto">
          <a:xfrm>
            <a:off x="457200" y="1828800"/>
            <a:ext cx="1143000" cy="566738"/>
            <a:chOff x="1200" y="1248"/>
            <a:chExt cx="720" cy="357"/>
          </a:xfrm>
        </p:grpSpPr>
        <p:pic>
          <p:nvPicPr>
            <p:cNvPr id="717837" name="Picture 13">
              <a:extLst>
                <a:ext uri="{FF2B5EF4-FFF2-40B4-BE49-F238E27FC236}">
                  <a16:creationId xmlns:a16="http://schemas.microsoft.com/office/drawing/2014/main" id="{9060F10E-7C47-8AA8-A1B5-A2FA192BD4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838" name="Text Box 14">
              <a:extLst>
                <a:ext uri="{FF2B5EF4-FFF2-40B4-BE49-F238E27FC236}">
                  <a16:creationId xmlns:a16="http://schemas.microsoft.com/office/drawing/2014/main" id="{CD57DF03-30CF-CEAD-D327-B6B36A483F8E}"/>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131222-C196-8487-0141-E4FCC8B7F529}"/>
              </a:ext>
            </a:extLst>
          </p:cNvPr>
          <p:cNvSpPr>
            <a:spLocks noGrp="1"/>
          </p:cNvSpPr>
          <p:nvPr>
            <p:ph type="sldNum" sz="quarter" idx="10"/>
          </p:nvPr>
        </p:nvSpPr>
        <p:spPr/>
        <p:txBody>
          <a:bodyPr/>
          <a:lstStyle/>
          <a:p>
            <a:r>
              <a:rPr lang="en-US" altLang="en-US"/>
              <a:t>3.</a:t>
            </a:r>
            <a:fld id="{8E00D51D-6D95-7B49-B0B2-9F0BCDEA6F7B}" type="slidenum">
              <a:rPr lang="en-US" altLang="en-US"/>
              <a:pPr/>
              <a:t>70</a:t>
            </a:fld>
            <a:endParaRPr lang="en-US" altLang="en-US"/>
          </a:p>
        </p:txBody>
      </p:sp>
      <p:sp>
        <p:nvSpPr>
          <p:cNvPr id="699394" name="Line 2">
            <a:extLst>
              <a:ext uri="{FF2B5EF4-FFF2-40B4-BE49-F238E27FC236}">
                <a16:creationId xmlns:a16="http://schemas.microsoft.com/office/drawing/2014/main" id="{EA095894-820A-51A9-9C11-3332F461D250}"/>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9395" name="Line 3">
            <a:extLst>
              <a:ext uri="{FF2B5EF4-FFF2-40B4-BE49-F238E27FC236}">
                <a16:creationId xmlns:a16="http://schemas.microsoft.com/office/drawing/2014/main" id="{DCDB14D0-5142-2299-740A-5733B6CE475F}"/>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9396" name="Text Box 4">
            <a:extLst>
              <a:ext uri="{FF2B5EF4-FFF2-40B4-BE49-F238E27FC236}">
                <a16:creationId xmlns:a16="http://schemas.microsoft.com/office/drawing/2014/main" id="{CA3E6BF2-3486-61E0-A48A-B053B163448A}"/>
              </a:ext>
            </a:extLst>
          </p:cNvPr>
          <p:cNvSpPr txBox="1">
            <a:spLocks noChangeArrowheads="1"/>
          </p:cNvSpPr>
          <p:nvPr/>
        </p:nvSpPr>
        <p:spPr bwMode="auto">
          <a:xfrm>
            <a:off x="304800" y="304800"/>
            <a:ext cx="5362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3.23  </a:t>
            </a:r>
            <a:r>
              <a:rPr lang="en-US" altLang="en-US" sz="2000" baseline="0"/>
              <a:t>Bandwidth of a bandpass channel</a:t>
            </a:r>
          </a:p>
        </p:txBody>
      </p:sp>
      <p:sp>
        <p:nvSpPr>
          <p:cNvPr id="699397" name="Line 5">
            <a:extLst>
              <a:ext uri="{FF2B5EF4-FFF2-40B4-BE49-F238E27FC236}">
                <a16:creationId xmlns:a16="http://schemas.microsoft.com/office/drawing/2014/main" id="{422A9A21-B11D-6AF9-A55A-34421596DD3A}"/>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99398" name="Picture 6">
            <a:extLst>
              <a:ext uri="{FF2B5EF4-FFF2-40B4-BE49-F238E27FC236}">
                <a16:creationId xmlns:a16="http://schemas.microsoft.com/office/drawing/2014/main" id="{BF01F7F5-FF39-FDF5-D728-B7929AA8B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90800"/>
            <a:ext cx="7897813" cy="18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3E0FD2-1F30-CA35-DB2F-B1C7EA22C5CB}"/>
              </a:ext>
            </a:extLst>
          </p:cNvPr>
          <p:cNvSpPr>
            <a:spLocks noGrp="1"/>
          </p:cNvSpPr>
          <p:nvPr>
            <p:ph type="sldNum" sz="quarter" idx="10"/>
          </p:nvPr>
        </p:nvSpPr>
        <p:spPr/>
        <p:txBody>
          <a:bodyPr/>
          <a:lstStyle/>
          <a:p>
            <a:r>
              <a:rPr lang="en-US" altLang="en-US"/>
              <a:t>3.</a:t>
            </a:r>
            <a:fld id="{42FF7EE7-CE2C-8746-8431-0B335F588680}" type="slidenum">
              <a:rPr lang="en-US" altLang="en-US"/>
              <a:pPr/>
              <a:t>71</a:t>
            </a:fld>
            <a:endParaRPr lang="en-US" altLang="en-US"/>
          </a:p>
        </p:txBody>
      </p:sp>
      <p:sp>
        <p:nvSpPr>
          <p:cNvPr id="737282" name="Rectangle 2">
            <a:extLst>
              <a:ext uri="{FF2B5EF4-FFF2-40B4-BE49-F238E27FC236}">
                <a16:creationId xmlns:a16="http://schemas.microsoft.com/office/drawing/2014/main" id="{E966695E-81BE-3D0C-CB5D-32E87A28768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7283" name="Rectangle 3">
            <a:extLst>
              <a:ext uri="{FF2B5EF4-FFF2-40B4-BE49-F238E27FC236}">
                <a16:creationId xmlns:a16="http://schemas.microsoft.com/office/drawing/2014/main" id="{EF0C5171-CD29-3F40-CBE8-4F02E9FE050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7284" name="Rectangle 4">
            <a:extLst>
              <a:ext uri="{FF2B5EF4-FFF2-40B4-BE49-F238E27FC236}">
                <a16:creationId xmlns:a16="http://schemas.microsoft.com/office/drawing/2014/main" id="{945662B5-ABC5-8FEA-0A44-71B4AF525BB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7285" name="Rectangle 5">
            <a:extLst>
              <a:ext uri="{FF2B5EF4-FFF2-40B4-BE49-F238E27FC236}">
                <a16:creationId xmlns:a16="http://schemas.microsoft.com/office/drawing/2014/main" id="{ED8A301A-F993-A0CD-2618-C8F89D7E4C4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7286" name="Rectangle 6">
            <a:extLst>
              <a:ext uri="{FF2B5EF4-FFF2-40B4-BE49-F238E27FC236}">
                <a16:creationId xmlns:a16="http://schemas.microsoft.com/office/drawing/2014/main" id="{A0792893-B9BE-7942-E17E-B8A09310898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7287" name="Rectangle 7">
            <a:extLst>
              <a:ext uri="{FF2B5EF4-FFF2-40B4-BE49-F238E27FC236}">
                <a16:creationId xmlns:a16="http://schemas.microsoft.com/office/drawing/2014/main" id="{3F958A5F-6466-8A05-6888-7DB7320E001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7288" name="Rectangle 8">
            <a:extLst>
              <a:ext uri="{FF2B5EF4-FFF2-40B4-BE49-F238E27FC236}">
                <a16:creationId xmlns:a16="http://schemas.microsoft.com/office/drawing/2014/main" id="{80921672-217E-E71A-B153-19A0D4BE91C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7289" name="Line 9">
            <a:extLst>
              <a:ext uri="{FF2B5EF4-FFF2-40B4-BE49-F238E27FC236}">
                <a16:creationId xmlns:a16="http://schemas.microsoft.com/office/drawing/2014/main" id="{BC67D6C5-F1A6-AB2B-5288-58414F5C56EB}"/>
              </a:ext>
            </a:extLst>
          </p:cNvPr>
          <p:cNvSpPr>
            <a:spLocks noChangeShapeType="1"/>
          </p:cNvSpPr>
          <p:nvPr/>
        </p:nvSpPr>
        <p:spPr bwMode="auto">
          <a:xfrm>
            <a:off x="457200" y="2133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290" name="Line 10">
            <a:extLst>
              <a:ext uri="{FF2B5EF4-FFF2-40B4-BE49-F238E27FC236}">
                <a16:creationId xmlns:a16="http://schemas.microsoft.com/office/drawing/2014/main" id="{7101EB89-5494-D8CF-3CAD-0D4D00E8FE2C}"/>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291" name="Rectangle 11">
            <a:extLst>
              <a:ext uri="{FF2B5EF4-FFF2-40B4-BE49-F238E27FC236}">
                <a16:creationId xmlns:a16="http://schemas.microsoft.com/office/drawing/2014/main" id="{23000F35-6E88-B2E1-2FDF-AA15D4AB9F72}"/>
              </a:ext>
            </a:extLst>
          </p:cNvPr>
          <p:cNvSpPr>
            <a:spLocks noChangeArrowheads="1"/>
          </p:cNvSpPr>
          <p:nvPr/>
        </p:nvSpPr>
        <p:spPr bwMode="auto">
          <a:xfrm>
            <a:off x="495300" y="2225675"/>
            <a:ext cx="8077200" cy="25288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If the available channel is a bandpass channel, we cannot send the digital signal directly to the channel; </a:t>
            </a:r>
            <a:br>
              <a:rPr lang="en-US" altLang="en-US" sz="3200" i="0" baseline="0">
                <a:latin typeface="Arial" panose="020B0604020202020204" pitchFamily="34" charset="0"/>
              </a:rPr>
            </a:br>
            <a:r>
              <a:rPr lang="en-US" altLang="en-US" sz="3200" i="0" baseline="0">
                <a:latin typeface="Arial" panose="020B0604020202020204" pitchFamily="34" charset="0"/>
              </a:rPr>
              <a:t>we need to convert the digital signal to an analog signal before transmission.</a:t>
            </a:r>
          </a:p>
        </p:txBody>
      </p:sp>
      <p:grpSp>
        <p:nvGrpSpPr>
          <p:cNvPr id="737292" name="Group 12">
            <a:extLst>
              <a:ext uri="{FF2B5EF4-FFF2-40B4-BE49-F238E27FC236}">
                <a16:creationId xmlns:a16="http://schemas.microsoft.com/office/drawing/2014/main" id="{CBA9089A-B369-2A60-BB3F-3AC12E2CDE78}"/>
              </a:ext>
            </a:extLst>
          </p:cNvPr>
          <p:cNvGrpSpPr>
            <a:grpSpLocks/>
          </p:cNvGrpSpPr>
          <p:nvPr/>
        </p:nvGrpSpPr>
        <p:grpSpPr bwMode="auto">
          <a:xfrm>
            <a:off x="457200" y="1524000"/>
            <a:ext cx="1143000" cy="566738"/>
            <a:chOff x="1200" y="1248"/>
            <a:chExt cx="720" cy="357"/>
          </a:xfrm>
        </p:grpSpPr>
        <p:pic>
          <p:nvPicPr>
            <p:cNvPr id="737293" name="Picture 13">
              <a:extLst>
                <a:ext uri="{FF2B5EF4-FFF2-40B4-BE49-F238E27FC236}">
                  <a16:creationId xmlns:a16="http://schemas.microsoft.com/office/drawing/2014/main" id="{CCD894D7-0121-C982-353E-329C27E4E6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7294" name="Text Box 14">
              <a:extLst>
                <a:ext uri="{FF2B5EF4-FFF2-40B4-BE49-F238E27FC236}">
                  <a16:creationId xmlns:a16="http://schemas.microsoft.com/office/drawing/2014/main" id="{FDD3F987-4DEC-F908-3A25-B387F5F1E10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CA925B-E13D-72C6-ED1D-B8E69F109FC6}"/>
              </a:ext>
            </a:extLst>
          </p:cNvPr>
          <p:cNvSpPr>
            <a:spLocks noGrp="1"/>
          </p:cNvSpPr>
          <p:nvPr>
            <p:ph type="sldNum" sz="quarter" idx="10"/>
          </p:nvPr>
        </p:nvSpPr>
        <p:spPr/>
        <p:txBody>
          <a:bodyPr/>
          <a:lstStyle/>
          <a:p>
            <a:r>
              <a:rPr lang="en-US" altLang="en-US"/>
              <a:t>3.</a:t>
            </a:r>
            <a:fld id="{7CFE67DF-8512-5A47-B347-F750D6D726CC}" type="slidenum">
              <a:rPr lang="en-US" altLang="en-US"/>
              <a:pPr/>
              <a:t>72</a:t>
            </a:fld>
            <a:endParaRPr lang="en-US" altLang="en-US"/>
          </a:p>
        </p:txBody>
      </p:sp>
      <p:sp>
        <p:nvSpPr>
          <p:cNvPr id="700418" name="Line 2">
            <a:extLst>
              <a:ext uri="{FF2B5EF4-FFF2-40B4-BE49-F238E27FC236}">
                <a16:creationId xmlns:a16="http://schemas.microsoft.com/office/drawing/2014/main" id="{5CAA7476-0DAD-A47D-3117-E9D1DFC62516}"/>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0419" name="Line 3">
            <a:extLst>
              <a:ext uri="{FF2B5EF4-FFF2-40B4-BE49-F238E27FC236}">
                <a16:creationId xmlns:a16="http://schemas.microsoft.com/office/drawing/2014/main" id="{4000351E-0482-5546-A584-85B6F212794C}"/>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0420" name="Text Box 4">
            <a:extLst>
              <a:ext uri="{FF2B5EF4-FFF2-40B4-BE49-F238E27FC236}">
                <a16:creationId xmlns:a16="http://schemas.microsoft.com/office/drawing/2014/main" id="{960479E1-AA76-17B4-97E0-9F6DCF073C7E}"/>
              </a:ext>
            </a:extLst>
          </p:cNvPr>
          <p:cNvSpPr txBox="1">
            <a:spLocks noChangeArrowheads="1"/>
          </p:cNvSpPr>
          <p:nvPr/>
        </p:nvSpPr>
        <p:spPr bwMode="auto">
          <a:xfrm>
            <a:off x="304800" y="152400"/>
            <a:ext cx="83153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3.24  </a:t>
            </a:r>
            <a:r>
              <a:rPr lang="en-US" altLang="en-US" sz="2000" baseline="0"/>
              <a:t>Modulation of a digital signal for transmission on a bandpass </a:t>
            </a:r>
            <a:br>
              <a:rPr lang="en-US" altLang="en-US" sz="2000" baseline="0"/>
            </a:br>
            <a:r>
              <a:rPr lang="en-US" altLang="en-US" sz="2000" baseline="0"/>
              <a:t>                          channel</a:t>
            </a:r>
          </a:p>
        </p:txBody>
      </p:sp>
      <p:sp>
        <p:nvSpPr>
          <p:cNvPr id="700421" name="Line 5">
            <a:extLst>
              <a:ext uri="{FF2B5EF4-FFF2-40B4-BE49-F238E27FC236}">
                <a16:creationId xmlns:a16="http://schemas.microsoft.com/office/drawing/2014/main" id="{DEA242C7-0661-E92C-ABC7-4F8B5DC8626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00422" name="Picture 6">
            <a:extLst>
              <a:ext uri="{FF2B5EF4-FFF2-40B4-BE49-F238E27FC236}">
                <a16:creationId xmlns:a16="http://schemas.microsoft.com/office/drawing/2014/main" id="{556CF1C7-EE9E-34BA-B5CE-8E1CC154DC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1633538"/>
            <a:ext cx="8683625" cy="431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33DB89-4B68-9552-290F-F0DAAE7F1A03}"/>
              </a:ext>
            </a:extLst>
          </p:cNvPr>
          <p:cNvSpPr>
            <a:spLocks noGrp="1"/>
          </p:cNvSpPr>
          <p:nvPr>
            <p:ph type="sldNum" sz="quarter" idx="10"/>
          </p:nvPr>
        </p:nvSpPr>
        <p:spPr/>
        <p:txBody>
          <a:bodyPr/>
          <a:lstStyle/>
          <a:p>
            <a:r>
              <a:rPr lang="en-US" altLang="en-US"/>
              <a:t>3.</a:t>
            </a:r>
            <a:fld id="{6F34F957-0969-D94F-B67C-B118B585E1F7}" type="slidenum">
              <a:rPr lang="en-US" altLang="en-US"/>
              <a:pPr/>
              <a:t>73</a:t>
            </a:fld>
            <a:endParaRPr lang="en-US" altLang="en-US"/>
          </a:p>
        </p:txBody>
      </p:sp>
      <p:sp>
        <p:nvSpPr>
          <p:cNvPr id="827394" name="Rectangle 2">
            <a:extLst>
              <a:ext uri="{FF2B5EF4-FFF2-40B4-BE49-F238E27FC236}">
                <a16:creationId xmlns:a16="http://schemas.microsoft.com/office/drawing/2014/main" id="{E26A778F-663A-2DA7-1925-49C68A20871F}"/>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7395" name="Rectangle 3">
            <a:extLst>
              <a:ext uri="{FF2B5EF4-FFF2-40B4-BE49-F238E27FC236}">
                <a16:creationId xmlns:a16="http://schemas.microsoft.com/office/drawing/2014/main" id="{697DE606-A700-C9AE-969D-B60A40E52E34}"/>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27396" name="Group 4">
            <a:extLst>
              <a:ext uri="{FF2B5EF4-FFF2-40B4-BE49-F238E27FC236}">
                <a16:creationId xmlns:a16="http://schemas.microsoft.com/office/drawing/2014/main" id="{6FC537E4-6412-386A-C812-98A8F19A2B93}"/>
              </a:ext>
            </a:extLst>
          </p:cNvPr>
          <p:cNvGrpSpPr>
            <a:grpSpLocks/>
          </p:cNvGrpSpPr>
          <p:nvPr/>
        </p:nvGrpSpPr>
        <p:grpSpPr bwMode="auto">
          <a:xfrm>
            <a:off x="490538" y="773113"/>
            <a:ext cx="738187" cy="474662"/>
            <a:chOff x="309" y="487"/>
            <a:chExt cx="465" cy="299"/>
          </a:xfrm>
        </p:grpSpPr>
        <p:sp>
          <p:nvSpPr>
            <p:cNvPr id="827397" name="Rectangle 5">
              <a:extLst>
                <a:ext uri="{FF2B5EF4-FFF2-40B4-BE49-F238E27FC236}">
                  <a16:creationId xmlns:a16="http://schemas.microsoft.com/office/drawing/2014/main" id="{E0002DC9-12A3-DCB7-70AD-9E2254095067}"/>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7398" name="Rectangle 6">
              <a:extLst>
                <a:ext uri="{FF2B5EF4-FFF2-40B4-BE49-F238E27FC236}">
                  <a16:creationId xmlns:a16="http://schemas.microsoft.com/office/drawing/2014/main" id="{D8F066EA-D70B-0B43-BF31-6C188E7A9E15}"/>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27399" name="Rectangle 7">
            <a:extLst>
              <a:ext uri="{FF2B5EF4-FFF2-40B4-BE49-F238E27FC236}">
                <a16:creationId xmlns:a16="http://schemas.microsoft.com/office/drawing/2014/main" id="{3106067F-C6A3-7131-D584-05794052F50A}"/>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7400" name="Rectangle 8">
            <a:extLst>
              <a:ext uri="{FF2B5EF4-FFF2-40B4-BE49-F238E27FC236}">
                <a16:creationId xmlns:a16="http://schemas.microsoft.com/office/drawing/2014/main" id="{3010562B-642D-5FEF-1E03-AA2374F72A6A}"/>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7401" name="Rectangle 9">
            <a:extLst>
              <a:ext uri="{FF2B5EF4-FFF2-40B4-BE49-F238E27FC236}">
                <a16:creationId xmlns:a16="http://schemas.microsoft.com/office/drawing/2014/main" id="{9F298B1B-EBE9-1611-B457-23BA44E6C198}"/>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7402" name="Rectangle 10">
            <a:extLst>
              <a:ext uri="{FF2B5EF4-FFF2-40B4-BE49-F238E27FC236}">
                <a16:creationId xmlns:a16="http://schemas.microsoft.com/office/drawing/2014/main" id="{DCEF7D69-EF1D-60CC-D0EF-95C8C94880C6}"/>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7403" name="Rectangle 11">
            <a:extLst>
              <a:ext uri="{FF2B5EF4-FFF2-40B4-BE49-F238E27FC236}">
                <a16:creationId xmlns:a16="http://schemas.microsoft.com/office/drawing/2014/main" id="{F5558030-3DDC-E1A1-8808-E7664E524766}"/>
              </a:ext>
            </a:extLst>
          </p:cNvPr>
          <p:cNvSpPr>
            <a:spLocks noChangeArrowheads="1"/>
          </p:cNvSpPr>
          <p:nvPr/>
        </p:nvSpPr>
        <p:spPr bwMode="auto">
          <a:xfrm>
            <a:off x="228600" y="1295400"/>
            <a:ext cx="85344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An example of broadband transmission using modulation is the sending of computer data through a telephone subscriber line, the line connecting a resident to the central telephone office. These lines are designed to carry voice with a limited bandwidth. The channel is considered a bandpass channel. We convert the digital signal from the computer to an analog signal, and send the analog signal. We can install two converters to change the digital signal to analog and vice versa at the receiving end. The converter, in this case, is called a </a:t>
            </a:r>
            <a:r>
              <a:rPr lang="en-US" altLang="en-US" baseline="0">
                <a:solidFill>
                  <a:schemeClr val="hlink"/>
                </a:solidFill>
              </a:rPr>
              <a:t>modem</a:t>
            </a:r>
            <a:r>
              <a:rPr lang="en-US" altLang="en-US" baseline="0"/>
              <a:t> which we discuss in detail in Chapter 5.</a:t>
            </a:r>
          </a:p>
        </p:txBody>
      </p:sp>
      <p:sp>
        <p:nvSpPr>
          <p:cNvPr id="827404" name="Text Box 12">
            <a:extLst>
              <a:ext uri="{FF2B5EF4-FFF2-40B4-BE49-F238E27FC236}">
                <a16:creationId xmlns:a16="http://schemas.microsoft.com/office/drawing/2014/main" id="{F5527AE2-30F4-12A9-741B-2341F29474D1}"/>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3.24</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81C0DB-022C-7C0F-BDB7-BC76BEF5C051}"/>
              </a:ext>
            </a:extLst>
          </p:cNvPr>
          <p:cNvSpPr>
            <a:spLocks noGrp="1"/>
          </p:cNvSpPr>
          <p:nvPr>
            <p:ph type="sldNum" sz="quarter" idx="10"/>
          </p:nvPr>
        </p:nvSpPr>
        <p:spPr/>
        <p:txBody>
          <a:bodyPr/>
          <a:lstStyle/>
          <a:p>
            <a:r>
              <a:rPr lang="en-US" altLang="en-US"/>
              <a:t>3.</a:t>
            </a:r>
            <a:fld id="{F0C369AD-AE75-894B-9BF8-0CA803249F37}" type="slidenum">
              <a:rPr lang="en-US" altLang="en-US"/>
              <a:pPr/>
              <a:t>74</a:t>
            </a:fld>
            <a:endParaRPr lang="en-US" altLang="en-US"/>
          </a:p>
        </p:txBody>
      </p:sp>
      <p:sp>
        <p:nvSpPr>
          <p:cNvPr id="828418" name="Rectangle 2">
            <a:extLst>
              <a:ext uri="{FF2B5EF4-FFF2-40B4-BE49-F238E27FC236}">
                <a16:creationId xmlns:a16="http://schemas.microsoft.com/office/drawing/2014/main" id="{A851D07F-B8D3-B159-14D9-F07EF7E2816D}"/>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8419" name="Rectangle 3">
            <a:extLst>
              <a:ext uri="{FF2B5EF4-FFF2-40B4-BE49-F238E27FC236}">
                <a16:creationId xmlns:a16="http://schemas.microsoft.com/office/drawing/2014/main" id="{48323A36-07FB-F1A2-99A6-A4AE25D181DC}"/>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28420" name="Group 4">
            <a:extLst>
              <a:ext uri="{FF2B5EF4-FFF2-40B4-BE49-F238E27FC236}">
                <a16:creationId xmlns:a16="http://schemas.microsoft.com/office/drawing/2014/main" id="{4492A6DA-1FC8-4115-2695-A0DF61E2D533}"/>
              </a:ext>
            </a:extLst>
          </p:cNvPr>
          <p:cNvGrpSpPr>
            <a:grpSpLocks/>
          </p:cNvGrpSpPr>
          <p:nvPr/>
        </p:nvGrpSpPr>
        <p:grpSpPr bwMode="auto">
          <a:xfrm>
            <a:off x="490538" y="773113"/>
            <a:ext cx="738187" cy="474662"/>
            <a:chOff x="309" y="487"/>
            <a:chExt cx="465" cy="299"/>
          </a:xfrm>
        </p:grpSpPr>
        <p:sp>
          <p:nvSpPr>
            <p:cNvPr id="828421" name="Rectangle 5">
              <a:extLst>
                <a:ext uri="{FF2B5EF4-FFF2-40B4-BE49-F238E27FC236}">
                  <a16:creationId xmlns:a16="http://schemas.microsoft.com/office/drawing/2014/main" id="{AED8E9B2-B37E-A6A3-60EE-B552769E2E65}"/>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8422" name="Rectangle 6">
              <a:extLst>
                <a:ext uri="{FF2B5EF4-FFF2-40B4-BE49-F238E27FC236}">
                  <a16:creationId xmlns:a16="http://schemas.microsoft.com/office/drawing/2014/main" id="{2AE7DA03-A78B-071D-AA0E-54AC7E2E0807}"/>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28423" name="Rectangle 7">
            <a:extLst>
              <a:ext uri="{FF2B5EF4-FFF2-40B4-BE49-F238E27FC236}">
                <a16:creationId xmlns:a16="http://schemas.microsoft.com/office/drawing/2014/main" id="{3AF48D3B-FA67-4067-A309-6A9FE9C9BCCD}"/>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8424" name="Rectangle 8">
            <a:extLst>
              <a:ext uri="{FF2B5EF4-FFF2-40B4-BE49-F238E27FC236}">
                <a16:creationId xmlns:a16="http://schemas.microsoft.com/office/drawing/2014/main" id="{75758481-4DB3-F548-E187-CBD1CBFDAD02}"/>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8425" name="Rectangle 9">
            <a:extLst>
              <a:ext uri="{FF2B5EF4-FFF2-40B4-BE49-F238E27FC236}">
                <a16:creationId xmlns:a16="http://schemas.microsoft.com/office/drawing/2014/main" id="{F34F3930-B109-1FE7-F2B9-7818B7423C4A}"/>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8426" name="Rectangle 10">
            <a:extLst>
              <a:ext uri="{FF2B5EF4-FFF2-40B4-BE49-F238E27FC236}">
                <a16:creationId xmlns:a16="http://schemas.microsoft.com/office/drawing/2014/main" id="{566A3BE9-790F-53AC-8993-EEF91F87CE49}"/>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427" name="Rectangle 11">
            <a:extLst>
              <a:ext uri="{FF2B5EF4-FFF2-40B4-BE49-F238E27FC236}">
                <a16:creationId xmlns:a16="http://schemas.microsoft.com/office/drawing/2014/main" id="{4B340E1D-F0F3-A878-67F0-ECAF2151D928}"/>
              </a:ext>
            </a:extLst>
          </p:cNvPr>
          <p:cNvSpPr>
            <a:spLocks noChangeArrowheads="1"/>
          </p:cNvSpPr>
          <p:nvPr/>
        </p:nvSpPr>
        <p:spPr bwMode="auto">
          <a:xfrm>
            <a:off x="228600" y="1447800"/>
            <a:ext cx="8534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 second example is the digital cellular telephone. For better reception, digital cellular phones convert the analog voice signal to a digital signal (see Chapter 16). Although the bandwidth allocated to a company providing digital cellular phone service is very wide, we still cannot send the digital signal without conversion. The reason is that we only have a bandpass channel available between caller and callee. We need to convert the digitized voice to a composite analog signal before sending.</a:t>
            </a:r>
          </a:p>
        </p:txBody>
      </p:sp>
      <p:sp>
        <p:nvSpPr>
          <p:cNvPr id="828428" name="Text Box 12">
            <a:extLst>
              <a:ext uri="{FF2B5EF4-FFF2-40B4-BE49-F238E27FC236}">
                <a16:creationId xmlns:a16="http://schemas.microsoft.com/office/drawing/2014/main" id="{FA34538F-CD76-72DF-EE6B-EC0F01C766CD}"/>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3.25</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632BDE-D84A-91BB-516C-781DFB83BAA3}"/>
              </a:ext>
            </a:extLst>
          </p:cNvPr>
          <p:cNvSpPr>
            <a:spLocks noGrp="1"/>
          </p:cNvSpPr>
          <p:nvPr>
            <p:ph type="sldNum" sz="quarter" idx="10"/>
          </p:nvPr>
        </p:nvSpPr>
        <p:spPr/>
        <p:txBody>
          <a:bodyPr/>
          <a:lstStyle/>
          <a:p>
            <a:r>
              <a:rPr lang="en-US" altLang="en-US"/>
              <a:t>3.</a:t>
            </a:r>
            <a:fld id="{4E60064E-28BA-3240-8848-3DF6877F246E}" type="slidenum">
              <a:rPr lang="en-US" altLang="en-US"/>
              <a:pPr/>
              <a:t>75</a:t>
            </a:fld>
            <a:endParaRPr lang="en-US" altLang="en-US"/>
          </a:p>
        </p:txBody>
      </p:sp>
      <p:sp>
        <p:nvSpPr>
          <p:cNvPr id="801794" name="Rectangle 2">
            <a:extLst>
              <a:ext uri="{FF2B5EF4-FFF2-40B4-BE49-F238E27FC236}">
                <a16:creationId xmlns:a16="http://schemas.microsoft.com/office/drawing/2014/main" id="{BB2D741E-E3FA-20E7-5E45-2DC6ADD6AA30}"/>
              </a:ext>
            </a:extLst>
          </p:cNvPr>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i="0" baseline="0">
              <a:effectLst>
                <a:outerShdw blurRad="38100" dist="38100" dir="2700000" algn="tl">
                  <a:srgbClr val="FFFFFF"/>
                </a:outerShdw>
              </a:effectLst>
            </a:endParaRPr>
          </a:p>
        </p:txBody>
      </p:sp>
      <p:sp>
        <p:nvSpPr>
          <p:cNvPr id="801795" name="Text Box 3">
            <a:extLst>
              <a:ext uri="{FF2B5EF4-FFF2-40B4-BE49-F238E27FC236}">
                <a16:creationId xmlns:a16="http://schemas.microsoft.com/office/drawing/2014/main" id="{5A516FB2-998E-F22F-C40E-D87EB406B543}"/>
              </a:ext>
            </a:extLst>
          </p:cNvPr>
          <p:cNvSpPr txBox="1">
            <a:spLocks noChangeArrowheads="1"/>
          </p:cNvSpPr>
          <p:nvPr/>
        </p:nvSpPr>
        <p:spPr bwMode="auto">
          <a:xfrm>
            <a:off x="228600" y="76200"/>
            <a:ext cx="7029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0" baseline="0">
                <a:effectLst>
                  <a:outerShdw blurRad="38100" dist="38100" dir="2700000" algn="tl">
                    <a:srgbClr val="C0C0C0"/>
                  </a:outerShdw>
                </a:effectLst>
                <a:latin typeface="Times" pitchFamily="18" charset="0"/>
              </a:rPr>
              <a:t>3-4   TRANSMISSION IMPAIRMENT</a:t>
            </a:r>
          </a:p>
        </p:txBody>
      </p:sp>
      <p:sp>
        <p:nvSpPr>
          <p:cNvPr id="801796" name="Text Box 4">
            <a:extLst>
              <a:ext uri="{FF2B5EF4-FFF2-40B4-BE49-F238E27FC236}">
                <a16:creationId xmlns:a16="http://schemas.microsoft.com/office/drawing/2014/main" id="{4D10878E-4D03-182F-EA7F-252C257DECD4}"/>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baseline="0"/>
          </a:p>
        </p:txBody>
      </p:sp>
      <p:sp>
        <p:nvSpPr>
          <p:cNvPr id="801797" name="Rectangle 5">
            <a:extLst>
              <a:ext uri="{FF2B5EF4-FFF2-40B4-BE49-F238E27FC236}">
                <a16:creationId xmlns:a16="http://schemas.microsoft.com/office/drawing/2014/main" id="{5F1AE7C0-A621-365C-3321-BE900C82136D}"/>
              </a:ext>
            </a:extLst>
          </p:cNvPr>
          <p:cNvSpPr>
            <a:spLocks noChangeArrowheads="1"/>
          </p:cNvSpPr>
          <p:nvPr/>
        </p:nvSpPr>
        <p:spPr bwMode="auto">
          <a:xfrm>
            <a:off x="76200" y="1203325"/>
            <a:ext cx="8610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baseline="0">
                <a:effectLst>
                  <a:outerShdw blurRad="38100" dist="38100" dir="2700000" algn="tl">
                    <a:srgbClr val="C0C0C0"/>
                  </a:outerShdw>
                </a:effectLst>
              </a:rPr>
              <a:t>Signals travel through transmission media, which are not perfect. The imperfection causes signal impairment. This means that the signal at the beginning of the medium is not the same as the signal at the end of the medium. What is sent is not what is received. Three causes of impairment are </a:t>
            </a:r>
            <a:r>
              <a:rPr lang="en-US" altLang="en-US" baseline="0">
                <a:solidFill>
                  <a:schemeClr val="hlink"/>
                </a:solidFill>
                <a:effectLst>
                  <a:outerShdw blurRad="38100" dist="38100" dir="2700000" algn="tl">
                    <a:srgbClr val="C0C0C0"/>
                  </a:outerShdw>
                </a:effectLst>
              </a:rPr>
              <a:t>attenuation</a:t>
            </a:r>
            <a:r>
              <a:rPr lang="en-US" altLang="en-US" baseline="0">
                <a:effectLst>
                  <a:outerShdw blurRad="38100" dist="38100" dir="2700000" algn="tl">
                    <a:srgbClr val="C0C0C0"/>
                  </a:outerShdw>
                </a:effectLst>
              </a:rPr>
              <a:t>, </a:t>
            </a:r>
            <a:r>
              <a:rPr lang="en-US" altLang="en-US" baseline="0">
                <a:solidFill>
                  <a:schemeClr val="hlink"/>
                </a:solidFill>
                <a:effectLst>
                  <a:outerShdw blurRad="38100" dist="38100" dir="2700000" algn="tl">
                    <a:srgbClr val="C0C0C0"/>
                  </a:outerShdw>
                </a:effectLst>
              </a:rPr>
              <a:t>distortion</a:t>
            </a:r>
            <a:r>
              <a:rPr lang="en-US" altLang="en-US" baseline="0">
                <a:effectLst>
                  <a:outerShdw blurRad="38100" dist="38100" dir="2700000" algn="tl">
                    <a:srgbClr val="C0C0C0"/>
                  </a:outerShdw>
                </a:effectLst>
              </a:rPr>
              <a:t>, and </a:t>
            </a:r>
            <a:r>
              <a:rPr lang="en-US" altLang="en-US" baseline="0">
                <a:solidFill>
                  <a:schemeClr val="hlink"/>
                </a:solidFill>
                <a:effectLst>
                  <a:outerShdw blurRad="38100" dist="38100" dir="2700000" algn="tl">
                    <a:srgbClr val="C0C0C0"/>
                  </a:outerShdw>
                </a:effectLst>
              </a:rPr>
              <a:t>noise</a:t>
            </a:r>
            <a:r>
              <a:rPr lang="en-US" altLang="en-US" baseline="0">
                <a:effectLst>
                  <a:outerShdw blurRad="38100" dist="38100" dir="2700000" algn="tl">
                    <a:srgbClr val="C0C0C0"/>
                  </a:outerShdw>
                </a:effectLst>
              </a:rPr>
              <a:t>.</a:t>
            </a:r>
          </a:p>
        </p:txBody>
      </p:sp>
      <p:sp>
        <p:nvSpPr>
          <p:cNvPr id="801798" name="Rectangle 6">
            <a:extLst>
              <a:ext uri="{FF2B5EF4-FFF2-40B4-BE49-F238E27FC236}">
                <a16:creationId xmlns:a16="http://schemas.microsoft.com/office/drawing/2014/main" id="{E2381D97-1575-BE53-6682-46A9084F8D7F}"/>
              </a:ext>
            </a:extLst>
          </p:cNvPr>
          <p:cNvSpPr>
            <a:spLocks noChangeArrowheads="1"/>
          </p:cNvSpPr>
          <p:nvPr/>
        </p:nvSpPr>
        <p:spPr bwMode="auto">
          <a:xfrm>
            <a:off x="152400" y="4819650"/>
            <a:ext cx="5715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i="0" baseline="0">
                <a:solidFill>
                  <a:srgbClr val="0033CC"/>
                </a:solidFill>
              </a:rPr>
              <a:t>Attenuation</a:t>
            </a:r>
            <a:br>
              <a:rPr lang="fr-FR" altLang="en-US" sz="2400" i="0" baseline="0">
                <a:solidFill>
                  <a:srgbClr val="0033CC"/>
                </a:solidFill>
              </a:rPr>
            </a:br>
            <a:r>
              <a:rPr lang="fr-FR" altLang="en-US" sz="2400" i="0" baseline="0">
                <a:solidFill>
                  <a:srgbClr val="0033CC"/>
                </a:solidFill>
              </a:rPr>
              <a:t>Distortion</a:t>
            </a:r>
            <a:br>
              <a:rPr lang="fr-FR" altLang="en-US" sz="2400" i="0" baseline="0">
                <a:solidFill>
                  <a:srgbClr val="0033CC"/>
                </a:solidFill>
              </a:rPr>
            </a:br>
            <a:r>
              <a:rPr lang="en-US" altLang="en-US" sz="2400" i="0" baseline="0">
                <a:solidFill>
                  <a:srgbClr val="0033CC"/>
                </a:solidFill>
              </a:rPr>
              <a:t>Noise</a:t>
            </a:r>
          </a:p>
        </p:txBody>
      </p:sp>
      <p:sp>
        <p:nvSpPr>
          <p:cNvPr id="801799" name="Text Box 7">
            <a:extLst>
              <a:ext uri="{FF2B5EF4-FFF2-40B4-BE49-F238E27FC236}">
                <a16:creationId xmlns:a16="http://schemas.microsoft.com/office/drawing/2014/main" id="{89E69410-FB6D-333C-C798-FB107995E38B}"/>
              </a:ext>
            </a:extLst>
          </p:cNvPr>
          <p:cNvSpPr txBox="1">
            <a:spLocks noChangeArrowheads="1"/>
          </p:cNvSpPr>
          <p:nvPr/>
        </p:nvSpPr>
        <p:spPr bwMode="auto">
          <a:xfrm>
            <a:off x="165100" y="43434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u="sng" baseline="0">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DB40B3-6E4C-6DCC-AB6C-8918E28F7991}"/>
              </a:ext>
            </a:extLst>
          </p:cNvPr>
          <p:cNvSpPr>
            <a:spLocks noGrp="1"/>
          </p:cNvSpPr>
          <p:nvPr>
            <p:ph type="sldNum" sz="quarter" idx="10"/>
          </p:nvPr>
        </p:nvSpPr>
        <p:spPr/>
        <p:txBody>
          <a:bodyPr/>
          <a:lstStyle/>
          <a:p>
            <a:r>
              <a:rPr lang="en-US" altLang="en-US"/>
              <a:t>3.</a:t>
            </a:r>
            <a:fld id="{280A8DCA-E496-DC40-847B-846B12742834}" type="slidenum">
              <a:rPr lang="en-US" altLang="en-US"/>
              <a:pPr/>
              <a:t>76</a:t>
            </a:fld>
            <a:endParaRPr lang="en-US" altLang="en-US"/>
          </a:p>
        </p:txBody>
      </p:sp>
      <p:sp>
        <p:nvSpPr>
          <p:cNvPr id="702466" name="Line 2">
            <a:extLst>
              <a:ext uri="{FF2B5EF4-FFF2-40B4-BE49-F238E27FC236}">
                <a16:creationId xmlns:a16="http://schemas.microsoft.com/office/drawing/2014/main" id="{9AAE0481-FA94-D752-8B91-EFC60BB1F2A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2467" name="Line 3">
            <a:extLst>
              <a:ext uri="{FF2B5EF4-FFF2-40B4-BE49-F238E27FC236}">
                <a16:creationId xmlns:a16="http://schemas.microsoft.com/office/drawing/2014/main" id="{600C6A91-71C5-86D4-038A-A6EA368FC0E6}"/>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2468" name="Text Box 4">
            <a:extLst>
              <a:ext uri="{FF2B5EF4-FFF2-40B4-BE49-F238E27FC236}">
                <a16:creationId xmlns:a16="http://schemas.microsoft.com/office/drawing/2014/main" id="{4D1D63F9-FAD6-8C65-E2EA-D198996747E1}"/>
              </a:ext>
            </a:extLst>
          </p:cNvPr>
          <p:cNvSpPr txBox="1">
            <a:spLocks noChangeArrowheads="1"/>
          </p:cNvSpPr>
          <p:nvPr/>
        </p:nvSpPr>
        <p:spPr bwMode="auto">
          <a:xfrm>
            <a:off x="304800" y="762000"/>
            <a:ext cx="410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3.25  </a:t>
            </a:r>
            <a:r>
              <a:rPr lang="en-US" altLang="en-US" sz="2000" baseline="0"/>
              <a:t>Causes of impairment</a:t>
            </a:r>
          </a:p>
        </p:txBody>
      </p:sp>
      <p:sp>
        <p:nvSpPr>
          <p:cNvPr id="702469" name="Line 5">
            <a:extLst>
              <a:ext uri="{FF2B5EF4-FFF2-40B4-BE49-F238E27FC236}">
                <a16:creationId xmlns:a16="http://schemas.microsoft.com/office/drawing/2014/main" id="{8B0CE2BA-85A0-13F4-5694-C209D4818B2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02470" name="Picture 6">
            <a:extLst>
              <a:ext uri="{FF2B5EF4-FFF2-40B4-BE49-F238E27FC236}">
                <a16:creationId xmlns:a16="http://schemas.microsoft.com/office/drawing/2014/main" id="{5AD1C26D-61C7-B54C-47A0-3B74E32A5B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2286000"/>
            <a:ext cx="7019925" cy="221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889CE3-4093-50AC-B2C5-DDD5DD0D1AB0}"/>
              </a:ext>
            </a:extLst>
          </p:cNvPr>
          <p:cNvSpPr>
            <a:spLocks noGrp="1"/>
          </p:cNvSpPr>
          <p:nvPr>
            <p:ph type="sldNum" sz="quarter" idx="10"/>
          </p:nvPr>
        </p:nvSpPr>
        <p:spPr/>
        <p:txBody>
          <a:bodyPr/>
          <a:lstStyle/>
          <a:p>
            <a:r>
              <a:rPr lang="en-US" altLang="en-US"/>
              <a:t>3.</a:t>
            </a:r>
            <a:fld id="{830F7CD2-84A2-CA4D-A1A3-97B9B600A8C1}" type="slidenum">
              <a:rPr lang="en-US" altLang="en-US"/>
              <a:pPr/>
              <a:t>77</a:t>
            </a:fld>
            <a:endParaRPr lang="en-US" altLang="en-US"/>
          </a:p>
        </p:txBody>
      </p:sp>
      <p:sp>
        <p:nvSpPr>
          <p:cNvPr id="703490" name="Line 2">
            <a:extLst>
              <a:ext uri="{FF2B5EF4-FFF2-40B4-BE49-F238E27FC236}">
                <a16:creationId xmlns:a16="http://schemas.microsoft.com/office/drawing/2014/main" id="{15196B10-23D8-608A-0D94-2E8582A18A5A}"/>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3491" name="Line 3">
            <a:extLst>
              <a:ext uri="{FF2B5EF4-FFF2-40B4-BE49-F238E27FC236}">
                <a16:creationId xmlns:a16="http://schemas.microsoft.com/office/drawing/2014/main" id="{3FF894CB-8DBA-9810-A19D-61568467B1E3}"/>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3492" name="Text Box 4">
            <a:extLst>
              <a:ext uri="{FF2B5EF4-FFF2-40B4-BE49-F238E27FC236}">
                <a16:creationId xmlns:a16="http://schemas.microsoft.com/office/drawing/2014/main" id="{574CC1A1-741E-1CC8-77F3-DB488C641D47}"/>
              </a:ext>
            </a:extLst>
          </p:cNvPr>
          <p:cNvSpPr txBox="1">
            <a:spLocks noChangeArrowheads="1"/>
          </p:cNvSpPr>
          <p:nvPr/>
        </p:nvSpPr>
        <p:spPr bwMode="auto">
          <a:xfrm>
            <a:off x="304800" y="3810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3.26  </a:t>
            </a:r>
            <a:r>
              <a:rPr lang="en-US" altLang="en-US" sz="2000" baseline="0"/>
              <a:t>Attenuation</a:t>
            </a:r>
          </a:p>
        </p:txBody>
      </p:sp>
      <p:sp>
        <p:nvSpPr>
          <p:cNvPr id="703493" name="Line 5">
            <a:extLst>
              <a:ext uri="{FF2B5EF4-FFF2-40B4-BE49-F238E27FC236}">
                <a16:creationId xmlns:a16="http://schemas.microsoft.com/office/drawing/2014/main" id="{9E4B4C4B-756C-C1D8-DEEB-807AD941346A}"/>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03494" name="Picture 6">
            <a:extLst>
              <a:ext uri="{FF2B5EF4-FFF2-40B4-BE49-F238E27FC236}">
                <a16:creationId xmlns:a16="http://schemas.microsoft.com/office/drawing/2014/main" id="{1950FCE1-AAF3-1787-77B0-0D19BAB8F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00" y="2068513"/>
            <a:ext cx="7797800" cy="296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3B2FFB-2712-DED9-FD05-3A1ED22E20CF}"/>
              </a:ext>
            </a:extLst>
          </p:cNvPr>
          <p:cNvSpPr>
            <a:spLocks noGrp="1"/>
          </p:cNvSpPr>
          <p:nvPr>
            <p:ph type="sldNum" sz="quarter" idx="10"/>
          </p:nvPr>
        </p:nvSpPr>
        <p:spPr/>
        <p:txBody>
          <a:bodyPr/>
          <a:lstStyle/>
          <a:p>
            <a:r>
              <a:rPr lang="en-US" altLang="en-US"/>
              <a:t>3.</a:t>
            </a:r>
            <a:fld id="{9604AD42-2EC0-1641-914B-6B0C42054F66}" type="slidenum">
              <a:rPr lang="en-US" altLang="en-US"/>
              <a:pPr/>
              <a:t>78</a:t>
            </a:fld>
            <a:endParaRPr lang="en-US" altLang="en-US"/>
          </a:p>
        </p:txBody>
      </p:sp>
      <p:sp>
        <p:nvSpPr>
          <p:cNvPr id="829442" name="Rectangle 2">
            <a:extLst>
              <a:ext uri="{FF2B5EF4-FFF2-40B4-BE49-F238E27FC236}">
                <a16:creationId xmlns:a16="http://schemas.microsoft.com/office/drawing/2014/main" id="{582FC57B-51EA-B2B0-6726-2E3E7325073D}"/>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9443" name="Rectangle 3">
            <a:extLst>
              <a:ext uri="{FF2B5EF4-FFF2-40B4-BE49-F238E27FC236}">
                <a16:creationId xmlns:a16="http://schemas.microsoft.com/office/drawing/2014/main" id="{B67AEE16-4670-7065-9BFA-1F4DA6677717}"/>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29444" name="Group 4">
            <a:extLst>
              <a:ext uri="{FF2B5EF4-FFF2-40B4-BE49-F238E27FC236}">
                <a16:creationId xmlns:a16="http://schemas.microsoft.com/office/drawing/2014/main" id="{F1E1F702-BE16-D6FA-F2EA-1BFE75D4C70E}"/>
              </a:ext>
            </a:extLst>
          </p:cNvPr>
          <p:cNvGrpSpPr>
            <a:grpSpLocks/>
          </p:cNvGrpSpPr>
          <p:nvPr/>
        </p:nvGrpSpPr>
        <p:grpSpPr bwMode="auto">
          <a:xfrm>
            <a:off x="490538" y="773113"/>
            <a:ext cx="738187" cy="474662"/>
            <a:chOff x="309" y="487"/>
            <a:chExt cx="465" cy="299"/>
          </a:xfrm>
        </p:grpSpPr>
        <p:sp>
          <p:nvSpPr>
            <p:cNvPr id="829445" name="Rectangle 5">
              <a:extLst>
                <a:ext uri="{FF2B5EF4-FFF2-40B4-BE49-F238E27FC236}">
                  <a16:creationId xmlns:a16="http://schemas.microsoft.com/office/drawing/2014/main" id="{19FDFDF6-D460-F10D-FC59-DABFB670BDD4}"/>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9446" name="Rectangle 6">
              <a:extLst>
                <a:ext uri="{FF2B5EF4-FFF2-40B4-BE49-F238E27FC236}">
                  <a16:creationId xmlns:a16="http://schemas.microsoft.com/office/drawing/2014/main" id="{5BE92AF5-6034-16AB-46CD-1186749EA295}"/>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29447" name="Rectangle 7">
            <a:extLst>
              <a:ext uri="{FF2B5EF4-FFF2-40B4-BE49-F238E27FC236}">
                <a16:creationId xmlns:a16="http://schemas.microsoft.com/office/drawing/2014/main" id="{F931CE65-8E2F-0951-FB14-2F2309FD15EC}"/>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9448" name="Rectangle 8">
            <a:extLst>
              <a:ext uri="{FF2B5EF4-FFF2-40B4-BE49-F238E27FC236}">
                <a16:creationId xmlns:a16="http://schemas.microsoft.com/office/drawing/2014/main" id="{D460E527-98EA-6B72-60AD-36996CE4BE70}"/>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9449" name="Rectangle 9">
            <a:extLst>
              <a:ext uri="{FF2B5EF4-FFF2-40B4-BE49-F238E27FC236}">
                <a16:creationId xmlns:a16="http://schemas.microsoft.com/office/drawing/2014/main" id="{833E59E2-C411-25AC-D536-BE85D9C2CAE8}"/>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29450" name="Rectangle 10">
            <a:extLst>
              <a:ext uri="{FF2B5EF4-FFF2-40B4-BE49-F238E27FC236}">
                <a16:creationId xmlns:a16="http://schemas.microsoft.com/office/drawing/2014/main" id="{661C84DB-2BAF-66D0-68C6-CFD6F362F729}"/>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451" name="Rectangle 11">
            <a:extLst>
              <a:ext uri="{FF2B5EF4-FFF2-40B4-BE49-F238E27FC236}">
                <a16:creationId xmlns:a16="http://schemas.microsoft.com/office/drawing/2014/main" id="{875F02D6-6AB8-73BC-AB69-E736DD45BB78}"/>
              </a:ext>
            </a:extLst>
          </p:cNvPr>
          <p:cNvSpPr>
            <a:spLocks noChangeArrowheads="1"/>
          </p:cNvSpPr>
          <p:nvPr/>
        </p:nvSpPr>
        <p:spPr bwMode="auto">
          <a:xfrm>
            <a:off x="228600" y="14478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Suppose a signal travels through a transmission medium and its power is reduced to one-half. This means that P</a:t>
            </a:r>
            <a:r>
              <a:rPr lang="en-US" altLang="en-US"/>
              <a:t>2</a:t>
            </a:r>
            <a:r>
              <a:rPr lang="en-US" altLang="en-US" baseline="0"/>
              <a:t> is (1/2)P</a:t>
            </a:r>
            <a:r>
              <a:rPr lang="en-US" altLang="en-US"/>
              <a:t>1</a:t>
            </a:r>
            <a:r>
              <a:rPr lang="en-US" altLang="en-US" baseline="0"/>
              <a:t>. In this case, the attenuation (loss of power) can be calculated as</a:t>
            </a:r>
          </a:p>
        </p:txBody>
      </p:sp>
      <p:sp>
        <p:nvSpPr>
          <p:cNvPr id="829452" name="Text Box 12">
            <a:extLst>
              <a:ext uri="{FF2B5EF4-FFF2-40B4-BE49-F238E27FC236}">
                <a16:creationId xmlns:a16="http://schemas.microsoft.com/office/drawing/2014/main" id="{28EB683A-8801-42D9-915A-981471BA4B55}"/>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3.26</a:t>
            </a:r>
          </a:p>
        </p:txBody>
      </p:sp>
      <p:sp>
        <p:nvSpPr>
          <p:cNvPr id="829456" name="Rectangle 16">
            <a:extLst>
              <a:ext uri="{FF2B5EF4-FFF2-40B4-BE49-F238E27FC236}">
                <a16:creationId xmlns:a16="http://schemas.microsoft.com/office/drawing/2014/main" id="{FF878804-A8A9-E67E-BCC4-B8E21E80480A}"/>
              </a:ext>
            </a:extLst>
          </p:cNvPr>
          <p:cNvSpPr>
            <a:spLocks noChangeArrowheads="1"/>
          </p:cNvSpPr>
          <p:nvPr/>
        </p:nvSpPr>
        <p:spPr bwMode="auto">
          <a:xfrm>
            <a:off x="152400" y="530225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 loss of 3 dB (–3 dB) is equivalent to losing one-half the power.</a:t>
            </a:r>
          </a:p>
        </p:txBody>
      </p:sp>
      <p:pic>
        <p:nvPicPr>
          <p:cNvPr id="829457" name="Picture 17">
            <a:extLst>
              <a:ext uri="{FF2B5EF4-FFF2-40B4-BE49-F238E27FC236}">
                <a16:creationId xmlns:a16="http://schemas.microsoft.com/office/drawing/2014/main" id="{B5E16D88-1FF7-F61A-12FB-7DBA9FDC6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850" y="3919538"/>
            <a:ext cx="7226300" cy="728662"/>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A3942B-00D1-AA27-EBDE-B061F06E3F2D}"/>
              </a:ext>
            </a:extLst>
          </p:cNvPr>
          <p:cNvSpPr>
            <a:spLocks noGrp="1"/>
          </p:cNvSpPr>
          <p:nvPr>
            <p:ph type="sldNum" sz="quarter" idx="10"/>
          </p:nvPr>
        </p:nvSpPr>
        <p:spPr/>
        <p:txBody>
          <a:bodyPr/>
          <a:lstStyle/>
          <a:p>
            <a:r>
              <a:rPr lang="en-US" altLang="en-US"/>
              <a:t>3.</a:t>
            </a:r>
            <a:fld id="{96FA03CF-5F29-C649-9788-8225257F4465}" type="slidenum">
              <a:rPr lang="en-US" altLang="en-US"/>
              <a:pPr/>
              <a:t>79</a:t>
            </a:fld>
            <a:endParaRPr lang="en-US" altLang="en-US"/>
          </a:p>
        </p:txBody>
      </p:sp>
      <p:sp>
        <p:nvSpPr>
          <p:cNvPr id="830466" name="Rectangle 2">
            <a:extLst>
              <a:ext uri="{FF2B5EF4-FFF2-40B4-BE49-F238E27FC236}">
                <a16:creationId xmlns:a16="http://schemas.microsoft.com/office/drawing/2014/main" id="{A7B87DBE-A1D5-9E62-3C43-2C6BC4DC1EDE}"/>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0467" name="Rectangle 3">
            <a:extLst>
              <a:ext uri="{FF2B5EF4-FFF2-40B4-BE49-F238E27FC236}">
                <a16:creationId xmlns:a16="http://schemas.microsoft.com/office/drawing/2014/main" id="{37996488-40EB-65DD-B51C-719DDAD860AE}"/>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30468" name="Group 4">
            <a:extLst>
              <a:ext uri="{FF2B5EF4-FFF2-40B4-BE49-F238E27FC236}">
                <a16:creationId xmlns:a16="http://schemas.microsoft.com/office/drawing/2014/main" id="{1844A548-F7DC-AB6F-65E5-A3CF0814FF16}"/>
              </a:ext>
            </a:extLst>
          </p:cNvPr>
          <p:cNvGrpSpPr>
            <a:grpSpLocks/>
          </p:cNvGrpSpPr>
          <p:nvPr/>
        </p:nvGrpSpPr>
        <p:grpSpPr bwMode="auto">
          <a:xfrm>
            <a:off x="490538" y="773113"/>
            <a:ext cx="738187" cy="474662"/>
            <a:chOff x="309" y="487"/>
            <a:chExt cx="465" cy="299"/>
          </a:xfrm>
        </p:grpSpPr>
        <p:sp>
          <p:nvSpPr>
            <p:cNvPr id="830469" name="Rectangle 5">
              <a:extLst>
                <a:ext uri="{FF2B5EF4-FFF2-40B4-BE49-F238E27FC236}">
                  <a16:creationId xmlns:a16="http://schemas.microsoft.com/office/drawing/2014/main" id="{F9D969C7-7E1C-9F9E-EC8B-60F7C5A0F303}"/>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0470" name="Rectangle 6">
              <a:extLst>
                <a:ext uri="{FF2B5EF4-FFF2-40B4-BE49-F238E27FC236}">
                  <a16:creationId xmlns:a16="http://schemas.microsoft.com/office/drawing/2014/main" id="{A2700E99-82C7-CDF1-C30E-49C41088E7D6}"/>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30471" name="Rectangle 7">
            <a:extLst>
              <a:ext uri="{FF2B5EF4-FFF2-40B4-BE49-F238E27FC236}">
                <a16:creationId xmlns:a16="http://schemas.microsoft.com/office/drawing/2014/main" id="{812C4F9F-EC26-FAE7-BB34-1BB6B5886F21}"/>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0472" name="Rectangle 8">
            <a:extLst>
              <a:ext uri="{FF2B5EF4-FFF2-40B4-BE49-F238E27FC236}">
                <a16:creationId xmlns:a16="http://schemas.microsoft.com/office/drawing/2014/main" id="{DDFAD300-9CC3-36A1-EFCD-061807519EF4}"/>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0473" name="Rectangle 9">
            <a:extLst>
              <a:ext uri="{FF2B5EF4-FFF2-40B4-BE49-F238E27FC236}">
                <a16:creationId xmlns:a16="http://schemas.microsoft.com/office/drawing/2014/main" id="{38F858C6-9239-B8A0-607D-FFFB50E2DD7C}"/>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0474" name="Rectangle 10">
            <a:extLst>
              <a:ext uri="{FF2B5EF4-FFF2-40B4-BE49-F238E27FC236}">
                <a16:creationId xmlns:a16="http://schemas.microsoft.com/office/drawing/2014/main" id="{B3F539F6-A3AA-C687-7E4A-D51044F0BA87}"/>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475" name="Rectangle 11">
            <a:extLst>
              <a:ext uri="{FF2B5EF4-FFF2-40B4-BE49-F238E27FC236}">
                <a16:creationId xmlns:a16="http://schemas.microsoft.com/office/drawing/2014/main" id="{E841ACEE-5A4B-9A5C-AB60-E9060018C986}"/>
              </a:ext>
            </a:extLst>
          </p:cNvPr>
          <p:cNvSpPr>
            <a:spLocks noChangeArrowheads="1"/>
          </p:cNvSpPr>
          <p:nvPr/>
        </p:nvSpPr>
        <p:spPr bwMode="auto">
          <a:xfrm>
            <a:off x="228600" y="14478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A signal travels through an amplifier, and its power is increased 10 times. This means that P</a:t>
            </a:r>
            <a:r>
              <a:rPr lang="en-US" altLang="en-US" baseline="-25000"/>
              <a:t>2</a:t>
            </a:r>
            <a:r>
              <a:rPr lang="en-US" altLang="en-US" baseline="0"/>
              <a:t> = 10P</a:t>
            </a:r>
            <a:r>
              <a:rPr lang="en-US" altLang="en-US" baseline="-25000"/>
              <a:t>1 </a:t>
            </a:r>
            <a:r>
              <a:rPr lang="en-US" altLang="en-US" baseline="0"/>
              <a:t>. In this case, the amplification (gain of power) can be calculated as</a:t>
            </a:r>
          </a:p>
        </p:txBody>
      </p:sp>
      <p:sp>
        <p:nvSpPr>
          <p:cNvPr id="830476" name="Text Box 12">
            <a:extLst>
              <a:ext uri="{FF2B5EF4-FFF2-40B4-BE49-F238E27FC236}">
                <a16:creationId xmlns:a16="http://schemas.microsoft.com/office/drawing/2014/main" id="{8C47353F-A004-FA55-0C07-F2F36325856D}"/>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3.27</a:t>
            </a:r>
          </a:p>
        </p:txBody>
      </p:sp>
      <p:pic>
        <p:nvPicPr>
          <p:cNvPr id="830478" name="Picture 14">
            <a:extLst>
              <a:ext uri="{FF2B5EF4-FFF2-40B4-BE49-F238E27FC236}">
                <a16:creationId xmlns:a16="http://schemas.microsoft.com/office/drawing/2014/main" id="{6D1B6363-005B-5C9F-41CA-BD19F363D0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025" y="3352800"/>
            <a:ext cx="3409950" cy="819150"/>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0479" name="Picture 15">
            <a:extLst>
              <a:ext uri="{FF2B5EF4-FFF2-40B4-BE49-F238E27FC236}">
                <a16:creationId xmlns:a16="http://schemas.microsoft.com/office/drawing/2014/main" id="{D6EF3BC5-5190-5FB1-609E-7A0AF22964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7975" y="4398963"/>
            <a:ext cx="3446463" cy="630237"/>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43FC70-3C15-9873-C2B2-8632B7F4CE6F}"/>
              </a:ext>
            </a:extLst>
          </p:cNvPr>
          <p:cNvSpPr>
            <a:spLocks noGrp="1"/>
          </p:cNvSpPr>
          <p:nvPr>
            <p:ph type="sldNum" sz="quarter" idx="10"/>
          </p:nvPr>
        </p:nvSpPr>
        <p:spPr/>
        <p:txBody>
          <a:bodyPr/>
          <a:lstStyle/>
          <a:p>
            <a:r>
              <a:rPr lang="en-US" altLang="en-US"/>
              <a:t>3.</a:t>
            </a:r>
            <a:fld id="{CCEAF80C-B824-B145-A878-48B8267005DF}" type="slidenum">
              <a:rPr lang="en-US" altLang="en-US"/>
              <a:pPr/>
              <a:t>8</a:t>
            </a:fld>
            <a:endParaRPr lang="en-US" altLang="en-US"/>
          </a:p>
        </p:txBody>
      </p:sp>
      <p:sp>
        <p:nvSpPr>
          <p:cNvPr id="799746" name="Rectangle 2">
            <a:extLst>
              <a:ext uri="{FF2B5EF4-FFF2-40B4-BE49-F238E27FC236}">
                <a16:creationId xmlns:a16="http://schemas.microsoft.com/office/drawing/2014/main" id="{63DA15C0-F5CD-1CB1-9C94-E645BD8A04F9}"/>
              </a:ext>
            </a:extLst>
          </p:cNvPr>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i="0" baseline="0">
              <a:effectLst>
                <a:outerShdw blurRad="38100" dist="38100" dir="2700000" algn="tl">
                  <a:srgbClr val="FFFFFF"/>
                </a:outerShdw>
              </a:effectLst>
            </a:endParaRPr>
          </a:p>
        </p:txBody>
      </p:sp>
      <p:sp>
        <p:nvSpPr>
          <p:cNvPr id="799747" name="Text Box 3">
            <a:extLst>
              <a:ext uri="{FF2B5EF4-FFF2-40B4-BE49-F238E27FC236}">
                <a16:creationId xmlns:a16="http://schemas.microsoft.com/office/drawing/2014/main" id="{4D72A1B5-1938-E5D1-B6FF-09949D7A57B3}"/>
              </a:ext>
            </a:extLst>
          </p:cNvPr>
          <p:cNvSpPr txBox="1">
            <a:spLocks noChangeArrowheads="1"/>
          </p:cNvSpPr>
          <p:nvPr/>
        </p:nvSpPr>
        <p:spPr bwMode="auto">
          <a:xfrm>
            <a:off x="228600" y="76200"/>
            <a:ext cx="6835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0" baseline="0">
                <a:effectLst>
                  <a:outerShdw blurRad="38100" dist="38100" dir="2700000" algn="tl">
                    <a:srgbClr val="C0C0C0"/>
                  </a:outerShdw>
                </a:effectLst>
                <a:latin typeface="Times" pitchFamily="18" charset="0"/>
              </a:rPr>
              <a:t>3-2   PERIODIC ANALOG SIGNALS</a:t>
            </a:r>
          </a:p>
        </p:txBody>
      </p:sp>
      <p:sp>
        <p:nvSpPr>
          <p:cNvPr id="799748" name="Text Box 4">
            <a:extLst>
              <a:ext uri="{FF2B5EF4-FFF2-40B4-BE49-F238E27FC236}">
                <a16:creationId xmlns:a16="http://schemas.microsoft.com/office/drawing/2014/main" id="{4A270227-6678-283B-6EEF-9010C1118EB3}"/>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baseline="0"/>
          </a:p>
        </p:txBody>
      </p:sp>
      <p:sp>
        <p:nvSpPr>
          <p:cNvPr id="799749" name="Rectangle 5">
            <a:extLst>
              <a:ext uri="{FF2B5EF4-FFF2-40B4-BE49-F238E27FC236}">
                <a16:creationId xmlns:a16="http://schemas.microsoft.com/office/drawing/2014/main" id="{4855AA5A-ED6D-485A-AB44-F144195C5D70}"/>
              </a:ext>
            </a:extLst>
          </p:cNvPr>
          <p:cNvSpPr>
            <a:spLocks noChangeArrowheads="1"/>
          </p:cNvSpPr>
          <p:nvPr/>
        </p:nvSpPr>
        <p:spPr bwMode="auto">
          <a:xfrm>
            <a:off x="76200" y="990600"/>
            <a:ext cx="8610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baseline="0">
                <a:effectLst>
                  <a:outerShdw blurRad="38100" dist="38100" dir="2700000" algn="tl">
                    <a:srgbClr val="C0C0C0"/>
                  </a:outerShdw>
                </a:effectLst>
              </a:rPr>
              <a:t>Periodic analog signals can be classified as </a:t>
            </a:r>
            <a:r>
              <a:rPr lang="en-US" altLang="en-US" baseline="0">
                <a:solidFill>
                  <a:schemeClr val="hlink"/>
                </a:solidFill>
                <a:effectLst>
                  <a:outerShdw blurRad="38100" dist="38100" dir="2700000" algn="tl">
                    <a:srgbClr val="C0C0C0"/>
                  </a:outerShdw>
                </a:effectLst>
              </a:rPr>
              <a:t>simple</a:t>
            </a:r>
            <a:r>
              <a:rPr lang="en-US" altLang="en-US" baseline="0">
                <a:effectLst>
                  <a:outerShdw blurRad="38100" dist="38100" dir="2700000" algn="tl">
                    <a:srgbClr val="C0C0C0"/>
                  </a:outerShdw>
                </a:effectLst>
              </a:rPr>
              <a:t> or </a:t>
            </a:r>
            <a:r>
              <a:rPr lang="en-US" altLang="en-US" baseline="0">
                <a:solidFill>
                  <a:schemeClr val="hlink"/>
                </a:solidFill>
                <a:effectLst>
                  <a:outerShdw blurRad="38100" dist="38100" dir="2700000" algn="tl">
                    <a:srgbClr val="C0C0C0"/>
                  </a:outerShdw>
                </a:effectLst>
              </a:rPr>
              <a:t>composite</a:t>
            </a:r>
            <a:r>
              <a:rPr lang="en-US" altLang="en-US" baseline="0">
                <a:effectLst>
                  <a:outerShdw blurRad="38100" dist="38100" dir="2700000" algn="tl">
                    <a:srgbClr val="C0C0C0"/>
                  </a:outerShdw>
                </a:effectLst>
              </a:rPr>
              <a:t>. A simple periodic analog signal, a </a:t>
            </a:r>
            <a:r>
              <a:rPr lang="en-US" altLang="en-US" baseline="0">
                <a:solidFill>
                  <a:schemeClr val="hlink"/>
                </a:solidFill>
                <a:effectLst>
                  <a:outerShdw blurRad="38100" dist="38100" dir="2700000" algn="tl">
                    <a:srgbClr val="C0C0C0"/>
                  </a:outerShdw>
                </a:effectLst>
              </a:rPr>
              <a:t>sine wave</a:t>
            </a:r>
            <a:r>
              <a:rPr lang="en-US" altLang="en-US" baseline="0">
                <a:effectLst>
                  <a:outerShdw blurRad="38100" dist="38100" dir="2700000" algn="tl">
                    <a:srgbClr val="C0C0C0"/>
                  </a:outerShdw>
                </a:effectLst>
              </a:rPr>
              <a:t>, cannot be decomposed into simpler signals. A composite</a:t>
            </a:r>
          </a:p>
          <a:p>
            <a:pPr algn="just" eaLnBrk="1" hangingPunct="1"/>
            <a:r>
              <a:rPr lang="en-US" altLang="en-US" baseline="0">
                <a:effectLst>
                  <a:outerShdw blurRad="38100" dist="38100" dir="2700000" algn="tl">
                    <a:srgbClr val="C0C0C0"/>
                  </a:outerShdw>
                </a:effectLst>
              </a:rPr>
              <a:t>periodic analog signal is composed of multiple sine waves.</a:t>
            </a:r>
          </a:p>
        </p:txBody>
      </p:sp>
      <p:sp>
        <p:nvSpPr>
          <p:cNvPr id="799750" name="Rectangle 6">
            <a:extLst>
              <a:ext uri="{FF2B5EF4-FFF2-40B4-BE49-F238E27FC236}">
                <a16:creationId xmlns:a16="http://schemas.microsoft.com/office/drawing/2014/main" id="{08BF3815-22CB-D367-382B-E582809B429D}"/>
              </a:ext>
            </a:extLst>
          </p:cNvPr>
          <p:cNvSpPr>
            <a:spLocks noChangeArrowheads="1"/>
          </p:cNvSpPr>
          <p:nvPr/>
        </p:nvSpPr>
        <p:spPr bwMode="auto">
          <a:xfrm>
            <a:off x="152400" y="4286250"/>
            <a:ext cx="5715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i="0" baseline="0">
                <a:solidFill>
                  <a:srgbClr val="0033CC"/>
                </a:solidFill>
              </a:rPr>
              <a:t>Sine Wave</a:t>
            </a:r>
            <a:br>
              <a:rPr lang="fr-FR" altLang="en-US" sz="2400" i="0" baseline="0">
                <a:solidFill>
                  <a:srgbClr val="0033CC"/>
                </a:solidFill>
              </a:rPr>
            </a:br>
            <a:r>
              <a:rPr lang="fr-FR" altLang="en-US" sz="2400" i="0" baseline="0">
                <a:solidFill>
                  <a:srgbClr val="0033CC"/>
                </a:solidFill>
              </a:rPr>
              <a:t>Wavelength</a:t>
            </a:r>
            <a:br>
              <a:rPr lang="fr-FR" altLang="en-US" sz="2400" i="0" baseline="0">
                <a:solidFill>
                  <a:srgbClr val="0033CC"/>
                </a:solidFill>
              </a:rPr>
            </a:br>
            <a:r>
              <a:rPr lang="fr-FR" altLang="en-US" sz="2400" i="0" baseline="0">
                <a:solidFill>
                  <a:srgbClr val="0033CC"/>
                </a:solidFill>
              </a:rPr>
              <a:t>Time and Frequency Domain</a:t>
            </a:r>
            <a:br>
              <a:rPr lang="fr-FR" altLang="en-US" sz="2400" i="0" baseline="0">
                <a:solidFill>
                  <a:srgbClr val="0033CC"/>
                </a:solidFill>
              </a:rPr>
            </a:br>
            <a:r>
              <a:rPr lang="en-US" altLang="en-US" sz="2400" i="0" baseline="0">
                <a:solidFill>
                  <a:srgbClr val="0033CC"/>
                </a:solidFill>
              </a:rPr>
              <a:t>Composite Signals</a:t>
            </a:r>
          </a:p>
          <a:p>
            <a:pPr>
              <a:buClr>
                <a:schemeClr val="tx1"/>
              </a:buClr>
              <a:buSzPct val="117000"/>
              <a:buFont typeface="Wingdings" pitchFamily="2" charset="2"/>
              <a:buNone/>
            </a:pPr>
            <a:r>
              <a:rPr lang="en-US" altLang="en-US" sz="2400" i="0" baseline="0">
                <a:solidFill>
                  <a:srgbClr val="0033CC"/>
                </a:solidFill>
              </a:rPr>
              <a:t>Bandwidth</a:t>
            </a:r>
          </a:p>
        </p:txBody>
      </p:sp>
      <p:sp>
        <p:nvSpPr>
          <p:cNvPr id="799751" name="Text Box 7">
            <a:extLst>
              <a:ext uri="{FF2B5EF4-FFF2-40B4-BE49-F238E27FC236}">
                <a16:creationId xmlns:a16="http://schemas.microsoft.com/office/drawing/2014/main" id="{69B50F91-54CA-B81C-4471-A01215A1DDF1}"/>
              </a:ext>
            </a:extLst>
          </p:cNvPr>
          <p:cNvSpPr txBox="1">
            <a:spLocks noChangeArrowheads="1"/>
          </p:cNvSpPr>
          <p:nvPr/>
        </p:nvSpPr>
        <p:spPr bwMode="auto">
          <a:xfrm>
            <a:off x="165100" y="38100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u="sng" baseline="0">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FF7D48-60BA-957B-ED81-B420328A603A}"/>
              </a:ext>
            </a:extLst>
          </p:cNvPr>
          <p:cNvSpPr>
            <a:spLocks noGrp="1"/>
          </p:cNvSpPr>
          <p:nvPr>
            <p:ph type="sldNum" sz="quarter" idx="10"/>
          </p:nvPr>
        </p:nvSpPr>
        <p:spPr/>
        <p:txBody>
          <a:bodyPr/>
          <a:lstStyle/>
          <a:p>
            <a:r>
              <a:rPr lang="en-US" altLang="en-US"/>
              <a:t>3.</a:t>
            </a:r>
            <a:fld id="{83C95506-26CE-A849-9B2F-372F0071CFC2}" type="slidenum">
              <a:rPr lang="en-US" altLang="en-US"/>
              <a:pPr/>
              <a:t>80</a:t>
            </a:fld>
            <a:endParaRPr lang="en-US" altLang="en-US"/>
          </a:p>
        </p:txBody>
      </p:sp>
      <p:sp>
        <p:nvSpPr>
          <p:cNvPr id="831490" name="Rectangle 2">
            <a:extLst>
              <a:ext uri="{FF2B5EF4-FFF2-40B4-BE49-F238E27FC236}">
                <a16:creationId xmlns:a16="http://schemas.microsoft.com/office/drawing/2014/main" id="{477DBCF3-2CD6-9760-E4CD-33B0609D7002}"/>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1491" name="Rectangle 3">
            <a:extLst>
              <a:ext uri="{FF2B5EF4-FFF2-40B4-BE49-F238E27FC236}">
                <a16:creationId xmlns:a16="http://schemas.microsoft.com/office/drawing/2014/main" id="{5A297424-F6C4-151F-AFB1-64827E8FF85D}"/>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31492" name="Group 4">
            <a:extLst>
              <a:ext uri="{FF2B5EF4-FFF2-40B4-BE49-F238E27FC236}">
                <a16:creationId xmlns:a16="http://schemas.microsoft.com/office/drawing/2014/main" id="{18FAAFE1-3A37-247B-64CB-B79A7549B670}"/>
              </a:ext>
            </a:extLst>
          </p:cNvPr>
          <p:cNvGrpSpPr>
            <a:grpSpLocks/>
          </p:cNvGrpSpPr>
          <p:nvPr/>
        </p:nvGrpSpPr>
        <p:grpSpPr bwMode="auto">
          <a:xfrm>
            <a:off x="490538" y="773113"/>
            <a:ext cx="738187" cy="474662"/>
            <a:chOff x="309" y="487"/>
            <a:chExt cx="465" cy="299"/>
          </a:xfrm>
        </p:grpSpPr>
        <p:sp>
          <p:nvSpPr>
            <p:cNvPr id="831493" name="Rectangle 5">
              <a:extLst>
                <a:ext uri="{FF2B5EF4-FFF2-40B4-BE49-F238E27FC236}">
                  <a16:creationId xmlns:a16="http://schemas.microsoft.com/office/drawing/2014/main" id="{7A40AF92-56DE-914A-46B1-001E7F0F06F7}"/>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1494" name="Rectangle 6">
              <a:extLst>
                <a:ext uri="{FF2B5EF4-FFF2-40B4-BE49-F238E27FC236}">
                  <a16:creationId xmlns:a16="http://schemas.microsoft.com/office/drawing/2014/main" id="{1AB1123F-8BAD-8784-1734-D603456A76DA}"/>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31495" name="Rectangle 7">
            <a:extLst>
              <a:ext uri="{FF2B5EF4-FFF2-40B4-BE49-F238E27FC236}">
                <a16:creationId xmlns:a16="http://schemas.microsoft.com/office/drawing/2014/main" id="{191958C7-13F4-C98F-159B-CB07758F415A}"/>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1496" name="Rectangle 8">
            <a:extLst>
              <a:ext uri="{FF2B5EF4-FFF2-40B4-BE49-F238E27FC236}">
                <a16:creationId xmlns:a16="http://schemas.microsoft.com/office/drawing/2014/main" id="{C70EDFED-0972-332D-DE45-80ACF304F31F}"/>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1497" name="Rectangle 9">
            <a:extLst>
              <a:ext uri="{FF2B5EF4-FFF2-40B4-BE49-F238E27FC236}">
                <a16:creationId xmlns:a16="http://schemas.microsoft.com/office/drawing/2014/main" id="{4B080944-77F6-55C0-DB1D-6B386F94CA1A}"/>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1498" name="Rectangle 10">
            <a:extLst>
              <a:ext uri="{FF2B5EF4-FFF2-40B4-BE49-F238E27FC236}">
                <a16:creationId xmlns:a16="http://schemas.microsoft.com/office/drawing/2014/main" id="{A5DC9411-3F6D-FD94-97D6-C0634733FCD9}"/>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499" name="Rectangle 11">
            <a:extLst>
              <a:ext uri="{FF2B5EF4-FFF2-40B4-BE49-F238E27FC236}">
                <a16:creationId xmlns:a16="http://schemas.microsoft.com/office/drawing/2014/main" id="{B6D40872-82BF-8F6C-3325-38F745CF4260}"/>
              </a:ext>
            </a:extLst>
          </p:cNvPr>
          <p:cNvSpPr>
            <a:spLocks noChangeArrowheads="1"/>
          </p:cNvSpPr>
          <p:nvPr/>
        </p:nvSpPr>
        <p:spPr bwMode="auto">
          <a:xfrm>
            <a:off x="228600" y="12954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One reason that engineers use the decibel to measure the changes in the strength of a signal is that decibel numbers can be added (or subtracted) when we are measuring several points (cascading) instead of just two. In Figure 3.27 a signal travels from point 1 to point 4. In this case, the decibel value can be calculated as</a:t>
            </a:r>
          </a:p>
        </p:txBody>
      </p:sp>
      <p:sp>
        <p:nvSpPr>
          <p:cNvPr id="831500" name="Text Box 12">
            <a:extLst>
              <a:ext uri="{FF2B5EF4-FFF2-40B4-BE49-F238E27FC236}">
                <a16:creationId xmlns:a16="http://schemas.microsoft.com/office/drawing/2014/main" id="{6315F30C-E04B-4E4C-6F1A-0A387FBA4AAD}"/>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3.28</a:t>
            </a:r>
          </a:p>
        </p:txBody>
      </p:sp>
      <p:pic>
        <p:nvPicPr>
          <p:cNvPr id="831502" name="Picture 14">
            <a:extLst>
              <a:ext uri="{FF2B5EF4-FFF2-40B4-BE49-F238E27FC236}">
                <a16:creationId xmlns:a16="http://schemas.microsoft.com/office/drawing/2014/main" id="{5DB28201-80DD-1561-ED3B-CEF8A4CB8C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267200"/>
            <a:ext cx="3821113" cy="431800"/>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4EFD13-E222-3218-EC77-CAFD000D45B4}"/>
              </a:ext>
            </a:extLst>
          </p:cNvPr>
          <p:cNvSpPr>
            <a:spLocks noGrp="1"/>
          </p:cNvSpPr>
          <p:nvPr>
            <p:ph type="sldNum" sz="quarter" idx="10"/>
          </p:nvPr>
        </p:nvSpPr>
        <p:spPr/>
        <p:txBody>
          <a:bodyPr/>
          <a:lstStyle/>
          <a:p>
            <a:r>
              <a:rPr lang="en-US" altLang="en-US"/>
              <a:t>3.</a:t>
            </a:r>
            <a:fld id="{1883CC07-A698-A340-BA24-6D2DCCCC7F0E}" type="slidenum">
              <a:rPr lang="en-US" altLang="en-US"/>
              <a:pPr/>
              <a:t>81</a:t>
            </a:fld>
            <a:endParaRPr lang="en-US" altLang="en-US"/>
          </a:p>
        </p:txBody>
      </p:sp>
      <p:sp>
        <p:nvSpPr>
          <p:cNvPr id="988162" name="Line 2">
            <a:extLst>
              <a:ext uri="{FF2B5EF4-FFF2-40B4-BE49-F238E27FC236}">
                <a16:creationId xmlns:a16="http://schemas.microsoft.com/office/drawing/2014/main" id="{5C71A6D8-E265-FF2B-E0EA-322497446046}"/>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8163" name="Line 3">
            <a:extLst>
              <a:ext uri="{FF2B5EF4-FFF2-40B4-BE49-F238E27FC236}">
                <a16:creationId xmlns:a16="http://schemas.microsoft.com/office/drawing/2014/main" id="{DA2A17BB-E57B-03E5-D7BC-0716EB7F3CDF}"/>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8164" name="Text Box 4">
            <a:extLst>
              <a:ext uri="{FF2B5EF4-FFF2-40B4-BE49-F238E27FC236}">
                <a16:creationId xmlns:a16="http://schemas.microsoft.com/office/drawing/2014/main" id="{4951A4DE-38B7-41EF-E044-116A27C8877F}"/>
              </a:ext>
            </a:extLst>
          </p:cNvPr>
          <p:cNvSpPr txBox="1">
            <a:spLocks noChangeArrowheads="1"/>
          </p:cNvSpPr>
          <p:nvPr/>
        </p:nvSpPr>
        <p:spPr bwMode="auto">
          <a:xfrm>
            <a:off x="304800" y="381000"/>
            <a:ext cx="457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3.27  </a:t>
            </a:r>
            <a:r>
              <a:rPr lang="en-US" altLang="en-US" sz="2000" baseline="0"/>
              <a:t>Decibels for Example 3.28</a:t>
            </a:r>
          </a:p>
        </p:txBody>
      </p:sp>
      <p:sp>
        <p:nvSpPr>
          <p:cNvPr id="988165" name="Line 5">
            <a:extLst>
              <a:ext uri="{FF2B5EF4-FFF2-40B4-BE49-F238E27FC236}">
                <a16:creationId xmlns:a16="http://schemas.microsoft.com/office/drawing/2014/main" id="{AF3B804B-2F37-3849-9C60-2AFEE4B682CB}"/>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88166" name="Picture 6">
            <a:extLst>
              <a:ext uri="{FF2B5EF4-FFF2-40B4-BE49-F238E27FC236}">
                <a16:creationId xmlns:a16="http://schemas.microsoft.com/office/drawing/2014/main" id="{04D76664-8B4B-B713-C0EA-1EEA9F2FA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09800"/>
            <a:ext cx="8766175" cy="233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E51C55-30DD-C169-3CB3-B559B3741C69}"/>
              </a:ext>
            </a:extLst>
          </p:cNvPr>
          <p:cNvSpPr>
            <a:spLocks noGrp="1"/>
          </p:cNvSpPr>
          <p:nvPr>
            <p:ph type="sldNum" sz="quarter" idx="10"/>
          </p:nvPr>
        </p:nvSpPr>
        <p:spPr/>
        <p:txBody>
          <a:bodyPr/>
          <a:lstStyle/>
          <a:p>
            <a:r>
              <a:rPr lang="en-US" altLang="en-US"/>
              <a:t>3.</a:t>
            </a:r>
            <a:fld id="{281936A5-447C-4446-A6E9-8F71AAAA4AFA}" type="slidenum">
              <a:rPr lang="en-US" altLang="en-US"/>
              <a:pPr/>
              <a:t>82</a:t>
            </a:fld>
            <a:endParaRPr lang="en-US" altLang="en-US"/>
          </a:p>
        </p:txBody>
      </p:sp>
      <p:sp>
        <p:nvSpPr>
          <p:cNvPr id="832514" name="Rectangle 2">
            <a:extLst>
              <a:ext uri="{FF2B5EF4-FFF2-40B4-BE49-F238E27FC236}">
                <a16:creationId xmlns:a16="http://schemas.microsoft.com/office/drawing/2014/main" id="{DB4C136C-B7E9-AAFA-15B0-4270D6344707}"/>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2515" name="Rectangle 3">
            <a:extLst>
              <a:ext uri="{FF2B5EF4-FFF2-40B4-BE49-F238E27FC236}">
                <a16:creationId xmlns:a16="http://schemas.microsoft.com/office/drawing/2014/main" id="{3AACFFF3-42C2-96EF-A0FF-28BA306C7372}"/>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32516" name="Group 4">
            <a:extLst>
              <a:ext uri="{FF2B5EF4-FFF2-40B4-BE49-F238E27FC236}">
                <a16:creationId xmlns:a16="http://schemas.microsoft.com/office/drawing/2014/main" id="{76CC67F3-07A1-AA4A-B751-E103F8B83644}"/>
              </a:ext>
            </a:extLst>
          </p:cNvPr>
          <p:cNvGrpSpPr>
            <a:grpSpLocks/>
          </p:cNvGrpSpPr>
          <p:nvPr/>
        </p:nvGrpSpPr>
        <p:grpSpPr bwMode="auto">
          <a:xfrm>
            <a:off x="490538" y="773113"/>
            <a:ext cx="738187" cy="474662"/>
            <a:chOff x="309" y="487"/>
            <a:chExt cx="465" cy="299"/>
          </a:xfrm>
        </p:grpSpPr>
        <p:sp>
          <p:nvSpPr>
            <p:cNvPr id="832517" name="Rectangle 5">
              <a:extLst>
                <a:ext uri="{FF2B5EF4-FFF2-40B4-BE49-F238E27FC236}">
                  <a16:creationId xmlns:a16="http://schemas.microsoft.com/office/drawing/2014/main" id="{5A15C173-5C18-5957-3C5D-5424B450C524}"/>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2518" name="Rectangle 6">
              <a:extLst>
                <a:ext uri="{FF2B5EF4-FFF2-40B4-BE49-F238E27FC236}">
                  <a16:creationId xmlns:a16="http://schemas.microsoft.com/office/drawing/2014/main" id="{CAE0288B-922B-A18A-78DC-A88F1C10F5C0}"/>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32519" name="Rectangle 7">
            <a:extLst>
              <a:ext uri="{FF2B5EF4-FFF2-40B4-BE49-F238E27FC236}">
                <a16:creationId xmlns:a16="http://schemas.microsoft.com/office/drawing/2014/main" id="{2A1B5CBD-89A5-CEC7-571B-209C7FEE3AD4}"/>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2520" name="Rectangle 8">
            <a:extLst>
              <a:ext uri="{FF2B5EF4-FFF2-40B4-BE49-F238E27FC236}">
                <a16:creationId xmlns:a16="http://schemas.microsoft.com/office/drawing/2014/main" id="{63CCA63C-8AA6-909A-DE4B-18010B79CD25}"/>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2521" name="Rectangle 9">
            <a:extLst>
              <a:ext uri="{FF2B5EF4-FFF2-40B4-BE49-F238E27FC236}">
                <a16:creationId xmlns:a16="http://schemas.microsoft.com/office/drawing/2014/main" id="{8B9CC958-2270-6963-C9CB-2C3E87B69D90}"/>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2522" name="Rectangle 10">
            <a:extLst>
              <a:ext uri="{FF2B5EF4-FFF2-40B4-BE49-F238E27FC236}">
                <a16:creationId xmlns:a16="http://schemas.microsoft.com/office/drawing/2014/main" id="{3A4F8231-59CB-AB04-A053-10D51D33C52B}"/>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523" name="Rectangle 11">
            <a:extLst>
              <a:ext uri="{FF2B5EF4-FFF2-40B4-BE49-F238E27FC236}">
                <a16:creationId xmlns:a16="http://schemas.microsoft.com/office/drawing/2014/main" id="{43AB205C-A5D5-C316-E58B-896256B3C88B}"/>
              </a:ext>
            </a:extLst>
          </p:cNvPr>
          <p:cNvSpPr>
            <a:spLocks noChangeArrowheads="1"/>
          </p:cNvSpPr>
          <p:nvPr/>
        </p:nvSpPr>
        <p:spPr bwMode="auto">
          <a:xfrm>
            <a:off x="228600" y="1447800"/>
            <a:ext cx="85344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Sometimes the decibel is used to measure signal power in milliwatts. In this case, it is referred to as </a:t>
            </a:r>
            <a:r>
              <a:rPr lang="en-US" altLang="en-US" baseline="0">
                <a:solidFill>
                  <a:schemeClr val="hlink"/>
                </a:solidFill>
              </a:rPr>
              <a:t>dB</a:t>
            </a:r>
            <a:r>
              <a:rPr lang="en-US" altLang="en-US" baseline="-25000">
                <a:solidFill>
                  <a:schemeClr val="hlink"/>
                </a:solidFill>
              </a:rPr>
              <a:t>m</a:t>
            </a:r>
            <a:r>
              <a:rPr lang="en-US" altLang="en-US" baseline="0"/>
              <a:t> and is calculated as dB</a:t>
            </a:r>
            <a:r>
              <a:rPr lang="en-US" altLang="en-US" baseline="-25000"/>
              <a:t>m</a:t>
            </a:r>
            <a:r>
              <a:rPr lang="en-US" altLang="en-US" baseline="0"/>
              <a:t> = 10 log10 P</a:t>
            </a:r>
            <a:r>
              <a:rPr lang="en-US" altLang="en-US" baseline="-25000"/>
              <a:t>m </a:t>
            </a:r>
            <a:r>
              <a:rPr lang="en-US" altLang="en-US" baseline="0"/>
              <a:t>, where P</a:t>
            </a:r>
            <a:r>
              <a:rPr lang="en-US" altLang="en-US" baseline="-25000"/>
              <a:t>m</a:t>
            </a:r>
            <a:r>
              <a:rPr lang="en-US" altLang="en-US" baseline="0"/>
              <a:t> is the power in milliwatts. Calculate the power of a signal with dB</a:t>
            </a:r>
            <a:r>
              <a:rPr lang="en-US" altLang="en-US" baseline="-25000"/>
              <a:t>m</a:t>
            </a:r>
            <a:r>
              <a:rPr lang="en-US" altLang="en-US" baseline="0"/>
              <a:t> = −30.</a:t>
            </a:r>
          </a:p>
          <a:p>
            <a:pPr algn="just"/>
            <a:endParaRPr lang="en-US" altLang="en-US" baseline="0"/>
          </a:p>
          <a:p>
            <a:pPr algn="just"/>
            <a:r>
              <a:rPr lang="en-US" altLang="en-US" baseline="0">
                <a:solidFill>
                  <a:schemeClr val="hlink"/>
                </a:solidFill>
              </a:rPr>
              <a:t>Solution</a:t>
            </a:r>
          </a:p>
          <a:p>
            <a:pPr algn="just"/>
            <a:r>
              <a:rPr lang="en-US" altLang="en-US" baseline="0"/>
              <a:t>We can calculate the power in the signal as</a:t>
            </a:r>
          </a:p>
        </p:txBody>
      </p:sp>
      <p:sp>
        <p:nvSpPr>
          <p:cNvPr id="832524" name="Text Box 12">
            <a:extLst>
              <a:ext uri="{FF2B5EF4-FFF2-40B4-BE49-F238E27FC236}">
                <a16:creationId xmlns:a16="http://schemas.microsoft.com/office/drawing/2014/main" id="{98379907-2E97-EC5F-BF54-5123BC36590D}"/>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3.29</a:t>
            </a:r>
          </a:p>
        </p:txBody>
      </p:sp>
      <p:pic>
        <p:nvPicPr>
          <p:cNvPr id="832526" name="Picture 14">
            <a:extLst>
              <a:ext uri="{FF2B5EF4-FFF2-40B4-BE49-F238E27FC236}">
                <a16:creationId xmlns:a16="http://schemas.microsoft.com/office/drawing/2014/main" id="{2148EE58-E8FC-676F-0F57-034435692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538" y="5073650"/>
            <a:ext cx="4945062" cy="869950"/>
          </a:xfrm>
          <a:prstGeom prst="rect">
            <a:avLst/>
          </a:prstGeom>
          <a:noFill/>
          <a:ln w="57150" cmpd="thickThin">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BFB58A-728B-27ED-E3E9-640142E2E270}"/>
              </a:ext>
            </a:extLst>
          </p:cNvPr>
          <p:cNvSpPr>
            <a:spLocks noGrp="1"/>
          </p:cNvSpPr>
          <p:nvPr>
            <p:ph type="sldNum" sz="quarter" idx="10"/>
          </p:nvPr>
        </p:nvSpPr>
        <p:spPr/>
        <p:txBody>
          <a:bodyPr/>
          <a:lstStyle/>
          <a:p>
            <a:r>
              <a:rPr lang="en-US" altLang="en-US"/>
              <a:t>3.</a:t>
            </a:r>
            <a:fld id="{6702B84C-83EF-1049-85EC-174295E6A71F}" type="slidenum">
              <a:rPr lang="en-US" altLang="en-US"/>
              <a:pPr/>
              <a:t>83</a:t>
            </a:fld>
            <a:endParaRPr lang="en-US" altLang="en-US"/>
          </a:p>
        </p:txBody>
      </p:sp>
      <p:sp>
        <p:nvSpPr>
          <p:cNvPr id="986114" name="Rectangle 2">
            <a:extLst>
              <a:ext uri="{FF2B5EF4-FFF2-40B4-BE49-F238E27FC236}">
                <a16:creationId xmlns:a16="http://schemas.microsoft.com/office/drawing/2014/main" id="{0141C0B7-D15D-4526-AF42-B2C586DE9718}"/>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86115" name="Rectangle 3">
            <a:extLst>
              <a:ext uri="{FF2B5EF4-FFF2-40B4-BE49-F238E27FC236}">
                <a16:creationId xmlns:a16="http://schemas.microsoft.com/office/drawing/2014/main" id="{5FD7E437-E28B-219D-042D-42E29B4062FA}"/>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986116" name="Group 4">
            <a:extLst>
              <a:ext uri="{FF2B5EF4-FFF2-40B4-BE49-F238E27FC236}">
                <a16:creationId xmlns:a16="http://schemas.microsoft.com/office/drawing/2014/main" id="{64294814-F34E-8167-1E05-289707ABBD5C}"/>
              </a:ext>
            </a:extLst>
          </p:cNvPr>
          <p:cNvGrpSpPr>
            <a:grpSpLocks/>
          </p:cNvGrpSpPr>
          <p:nvPr/>
        </p:nvGrpSpPr>
        <p:grpSpPr bwMode="auto">
          <a:xfrm>
            <a:off x="490538" y="773113"/>
            <a:ext cx="738187" cy="474662"/>
            <a:chOff x="309" y="487"/>
            <a:chExt cx="465" cy="299"/>
          </a:xfrm>
        </p:grpSpPr>
        <p:sp>
          <p:nvSpPr>
            <p:cNvPr id="986117" name="Rectangle 5">
              <a:extLst>
                <a:ext uri="{FF2B5EF4-FFF2-40B4-BE49-F238E27FC236}">
                  <a16:creationId xmlns:a16="http://schemas.microsoft.com/office/drawing/2014/main" id="{58B3EEC4-A68C-AE11-1992-2A122EB723C8}"/>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86118" name="Rectangle 6">
              <a:extLst>
                <a:ext uri="{FF2B5EF4-FFF2-40B4-BE49-F238E27FC236}">
                  <a16:creationId xmlns:a16="http://schemas.microsoft.com/office/drawing/2014/main" id="{DA29441A-3C8A-6EB1-A3EC-E90B272A039B}"/>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986119" name="Rectangle 7">
            <a:extLst>
              <a:ext uri="{FF2B5EF4-FFF2-40B4-BE49-F238E27FC236}">
                <a16:creationId xmlns:a16="http://schemas.microsoft.com/office/drawing/2014/main" id="{56ABCA44-4363-94AF-DB28-65831F9E5CB5}"/>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86120" name="Rectangle 8">
            <a:extLst>
              <a:ext uri="{FF2B5EF4-FFF2-40B4-BE49-F238E27FC236}">
                <a16:creationId xmlns:a16="http://schemas.microsoft.com/office/drawing/2014/main" id="{EA7A37DD-53F6-A995-3261-79359E93AEDB}"/>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86121" name="Rectangle 9">
            <a:extLst>
              <a:ext uri="{FF2B5EF4-FFF2-40B4-BE49-F238E27FC236}">
                <a16:creationId xmlns:a16="http://schemas.microsoft.com/office/drawing/2014/main" id="{8253DCD4-0715-4ED6-2762-DB795CA0BFEA}"/>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986122" name="Rectangle 10">
            <a:extLst>
              <a:ext uri="{FF2B5EF4-FFF2-40B4-BE49-F238E27FC236}">
                <a16:creationId xmlns:a16="http://schemas.microsoft.com/office/drawing/2014/main" id="{F6E93041-C7CA-5814-D8F2-A6B6600CD981}"/>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123" name="Rectangle 11">
            <a:extLst>
              <a:ext uri="{FF2B5EF4-FFF2-40B4-BE49-F238E27FC236}">
                <a16:creationId xmlns:a16="http://schemas.microsoft.com/office/drawing/2014/main" id="{E7AA06B7-247A-A9BA-3E46-30CAC661BDE8}"/>
              </a:ext>
            </a:extLst>
          </p:cNvPr>
          <p:cNvSpPr>
            <a:spLocks noChangeArrowheads="1"/>
          </p:cNvSpPr>
          <p:nvPr/>
        </p:nvSpPr>
        <p:spPr bwMode="auto">
          <a:xfrm>
            <a:off x="228600" y="11430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The loss in a cable is usually defined in decibels per kilometer (dB/km). If the signal at the beginning of a cable with −0.3 dB/km has a power of 2 mW, what is the power of the signal at 5 km?</a:t>
            </a:r>
          </a:p>
          <a:p>
            <a:pPr algn="just"/>
            <a:r>
              <a:rPr lang="en-US" altLang="en-US" baseline="0">
                <a:solidFill>
                  <a:schemeClr val="hlink"/>
                </a:solidFill>
              </a:rPr>
              <a:t>Solution</a:t>
            </a:r>
          </a:p>
          <a:p>
            <a:pPr algn="just"/>
            <a:r>
              <a:rPr lang="en-US" altLang="en-US" baseline="0"/>
              <a:t>The loss in the cable in decibels is 5 × (−0.3) = −1.5 dB. We can calculate the power as</a:t>
            </a:r>
          </a:p>
        </p:txBody>
      </p:sp>
      <p:sp>
        <p:nvSpPr>
          <p:cNvPr id="986124" name="Text Box 12">
            <a:extLst>
              <a:ext uri="{FF2B5EF4-FFF2-40B4-BE49-F238E27FC236}">
                <a16:creationId xmlns:a16="http://schemas.microsoft.com/office/drawing/2014/main" id="{C8EA1384-9619-7110-0AAF-40174ED34357}"/>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3.30</a:t>
            </a:r>
          </a:p>
        </p:txBody>
      </p:sp>
      <p:pic>
        <p:nvPicPr>
          <p:cNvPr id="986126" name="Picture 14">
            <a:extLst>
              <a:ext uri="{FF2B5EF4-FFF2-40B4-BE49-F238E27FC236}">
                <a16:creationId xmlns:a16="http://schemas.microsoft.com/office/drawing/2014/main" id="{87EB7356-E61A-4CB9-E24A-DF9338E7E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0638" y="4343400"/>
            <a:ext cx="4022725" cy="1898650"/>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167AB8-0B02-885E-00AD-00A0E520D5B3}"/>
              </a:ext>
            </a:extLst>
          </p:cNvPr>
          <p:cNvSpPr>
            <a:spLocks noGrp="1"/>
          </p:cNvSpPr>
          <p:nvPr>
            <p:ph type="sldNum" sz="quarter" idx="10"/>
          </p:nvPr>
        </p:nvSpPr>
        <p:spPr/>
        <p:txBody>
          <a:bodyPr/>
          <a:lstStyle/>
          <a:p>
            <a:r>
              <a:rPr lang="en-US" altLang="en-US"/>
              <a:t>3.</a:t>
            </a:r>
            <a:fld id="{254B0B5F-8069-294E-B9BD-7FFBF247740C}" type="slidenum">
              <a:rPr lang="en-US" altLang="en-US"/>
              <a:pPr/>
              <a:t>84</a:t>
            </a:fld>
            <a:endParaRPr lang="en-US" altLang="en-US"/>
          </a:p>
        </p:txBody>
      </p:sp>
      <p:sp>
        <p:nvSpPr>
          <p:cNvPr id="705538" name="Line 2">
            <a:extLst>
              <a:ext uri="{FF2B5EF4-FFF2-40B4-BE49-F238E27FC236}">
                <a16:creationId xmlns:a16="http://schemas.microsoft.com/office/drawing/2014/main" id="{87F7767F-1578-95A9-60D2-C7699DC9107C}"/>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5539" name="Line 3">
            <a:extLst>
              <a:ext uri="{FF2B5EF4-FFF2-40B4-BE49-F238E27FC236}">
                <a16:creationId xmlns:a16="http://schemas.microsoft.com/office/drawing/2014/main" id="{04148777-D162-A7EF-1476-1ADE62219AF5}"/>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5540" name="Text Box 4">
            <a:extLst>
              <a:ext uri="{FF2B5EF4-FFF2-40B4-BE49-F238E27FC236}">
                <a16:creationId xmlns:a16="http://schemas.microsoft.com/office/drawing/2014/main" id="{684922F0-C401-F7EB-F840-B3E5D5B54F37}"/>
              </a:ext>
            </a:extLst>
          </p:cNvPr>
          <p:cNvSpPr txBox="1">
            <a:spLocks noChangeArrowheads="1"/>
          </p:cNvSpPr>
          <p:nvPr/>
        </p:nvSpPr>
        <p:spPr bwMode="auto">
          <a:xfrm>
            <a:off x="304800" y="381000"/>
            <a:ext cx="286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3.28  </a:t>
            </a:r>
            <a:r>
              <a:rPr lang="en-US" altLang="en-US" sz="2000" baseline="0"/>
              <a:t>Distortion</a:t>
            </a:r>
          </a:p>
        </p:txBody>
      </p:sp>
      <p:sp>
        <p:nvSpPr>
          <p:cNvPr id="705541" name="Line 5">
            <a:extLst>
              <a:ext uri="{FF2B5EF4-FFF2-40B4-BE49-F238E27FC236}">
                <a16:creationId xmlns:a16="http://schemas.microsoft.com/office/drawing/2014/main" id="{265146A4-8619-4141-DF20-96459E9E924E}"/>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05542" name="Picture 6">
            <a:extLst>
              <a:ext uri="{FF2B5EF4-FFF2-40B4-BE49-F238E27FC236}">
                <a16:creationId xmlns:a16="http://schemas.microsoft.com/office/drawing/2014/main" id="{6DE5A784-AADF-3D86-ED20-FE1B603DF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38" y="1887538"/>
            <a:ext cx="8335962" cy="321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2AE228-EB7F-AEFE-968D-6C9095FCEC10}"/>
              </a:ext>
            </a:extLst>
          </p:cNvPr>
          <p:cNvSpPr>
            <a:spLocks noGrp="1"/>
          </p:cNvSpPr>
          <p:nvPr>
            <p:ph type="sldNum" sz="quarter" idx="10"/>
          </p:nvPr>
        </p:nvSpPr>
        <p:spPr/>
        <p:txBody>
          <a:bodyPr/>
          <a:lstStyle/>
          <a:p>
            <a:r>
              <a:rPr lang="en-US" altLang="en-US"/>
              <a:t>3.</a:t>
            </a:r>
            <a:fld id="{42946AF6-340C-D24B-BA74-17F897C090FF}" type="slidenum">
              <a:rPr lang="en-US" altLang="en-US"/>
              <a:pPr/>
              <a:t>85</a:t>
            </a:fld>
            <a:endParaRPr lang="en-US" altLang="en-US"/>
          </a:p>
        </p:txBody>
      </p:sp>
      <p:sp>
        <p:nvSpPr>
          <p:cNvPr id="706562" name="Line 2">
            <a:extLst>
              <a:ext uri="{FF2B5EF4-FFF2-40B4-BE49-F238E27FC236}">
                <a16:creationId xmlns:a16="http://schemas.microsoft.com/office/drawing/2014/main" id="{6625556A-5C26-DC11-9BB3-43E1B634E08F}"/>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563" name="Line 3">
            <a:extLst>
              <a:ext uri="{FF2B5EF4-FFF2-40B4-BE49-F238E27FC236}">
                <a16:creationId xmlns:a16="http://schemas.microsoft.com/office/drawing/2014/main" id="{FA63E5B3-9FEE-1772-3DA6-80C1A5551073}"/>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564" name="Text Box 4">
            <a:extLst>
              <a:ext uri="{FF2B5EF4-FFF2-40B4-BE49-F238E27FC236}">
                <a16:creationId xmlns:a16="http://schemas.microsoft.com/office/drawing/2014/main" id="{690C5143-6805-BCCE-7019-8A7C742315F8}"/>
              </a:ext>
            </a:extLst>
          </p:cNvPr>
          <p:cNvSpPr txBox="1">
            <a:spLocks noChangeArrowheads="1"/>
          </p:cNvSpPr>
          <p:nvPr/>
        </p:nvSpPr>
        <p:spPr bwMode="auto">
          <a:xfrm>
            <a:off x="304800" y="381000"/>
            <a:ext cx="240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3.29  </a:t>
            </a:r>
            <a:r>
              <a:rPr lang="en-US" altLang="en-US" sz="2000" baseline="0"/>
              <a:t>Noise</a:t>
            </a:r>
          </a:p>
        </p:txBody>
      </p:sp>
      <p:sp>
        <p:nvSpPr>
          <p:cNvPr id="706565" name="Line 5">
            <a:extLst>
              <a:ext uri="{FF2B5EF4-FFF2-40B4-BE49-F238E27FC236}">
                <a16:creationId xmlns:a16="http://schemas.microsoft.com/office/drawing/2014/main" id="{49D9F898-2A5A-903B-446C-FD8A8EB6D10F}"/>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06567" name="Picture 7">
            <a:extLst>
              <a:ext uri="{FF2B5EF4-FFF2-40B4-BE49-F238E27FC236}">
                <a16:creationId xmlns:a16="http://schemas.microsoft.com/office/drawing/2014/main" id="{D5A1C354-C8BF-9521-E0C4-DE950514F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2408238"/>
            <a:ext cx="7486650" cy="269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470152-58B2-1C4D-95C1-391A1AACE1C1}"/>
              </a:ext>
            </a:extLst>
          </p:cNvPr>
          <p:cNvSpPr>
            <a:spLocks noGrp="1"/>
          </p:cNvSpPr>
          <p:nvPr>
            <p:ph type="sldNum" sz="quarter" idx="10"/>
          </p:nvPr>
        </p:nvSpPr>
        <p:spPr/>
        <p:txBody>
          <a:bodyPr/>
          <a:lstStyle/>
          <a:p>
            <a:r>
              <a:rPr lang="en-US" altLang="en-US"/>
              <a:t>3.</a:t>
            </a:r>
            <a:fld id="{A1E44A9C-7F3E-104D-A011-B082D6688C5B}" type="slidenum">
              <a:rPr lang="en-US" altLang="en-US"/>
              <a:pPr/>
              <a:t>86</a:t>
            </a:fld>
            <a:endParaRPr lang="en-US" altLang="en-US"/>
          </a:p>
        </p:txBody>
      </p:sp>
      <p:sp>
        <p:nvSpPr>
          <p:cNvPr id="834562" name="Rectangle 2">
            <a:extLst>
              <a:ext uri="{FF2B5EF4-FFF2-40B4-BE49-F238E27FC236}">
                <a16:creationId xmlns:a16="http://schemas.microsoft.com/office/drawing/2014/main" id="{C041F8BC-F525-D790-E4A0-70CB8CBD56E3}"/>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4563" name="Rectangle 3">
            <a:extLst>
              <a:ext uri="{FF2B5EF4-FFF2-40B4-BE49-F238E27FC236}">
                <a16:creationId xmlns:a16="http://schemas.microsoft.com/office/drawing/2014/main" id="{F94BAE3A-3057-1A70-A23C-27A03D734BD1}"/>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34564" name="Group 4">
            <a:extLst>
              <a:ext uri="{FF2B5EF4-FFF2-40B4-BE49-F238E27FC236}">
                <a16:creationId xmlns:a16="http://schemas.microsoft.com/office/drawing/2014/main" id="{514625A7-909D-FB00-AE90-F489AB5BC847}"/>
              </a:ext>
            </a:extLst>
          </p:cNvPr>
          <p:cNvGrpSpPr>
            <a:grpSpLocks/>
          </p:cNvGrpSpPr>
          <p:nvPr/>
        </p:nvGrpSpPr>
        <p:grpSpPr bwMode="auto">
          <a:xfrm>
            <a:off x="490538" y="773113"/>
            <a:ext cx="738187" cy="474662"/>
            <a:chOff x="309" y="487"/>
            <a:chExt cx="465" cy="299"/>
          </a:xfrm>
        </p:grpSpPr>
        <p:sp>
          <p:nvSpPr>
            <p:cNvPr id="834565" name="Rectangle 5">
              <a:extLst>
                <a:ext uri="{FF2B5EF4-FFF2-40B4-BE49-F238E27FC236}">
                  <a16:creationId xmlns:a16="http://schemas.microsoft.com/office/drawing/2014/main" id="{534EC8A5-F88C-F801-12EC-5C5FF6203B31}"/>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4566" name="Rectangle 6">
              <a:extLst>
                <a:ext uri="{FF2B5EF4-FFF2-40B4-BE49-F238E27FC236}">
                  <a16:creationId xmlns:a16="http://schemas.microsoft.com/office/drawing/2014/main" id="{5C50C703-9DB9-339B-306D-FFFFD05DBD7E}"/>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34567" name="Rectangle 7">
            <a:extLst>
              <a:ext uri="{FF2B5EF4-FFF2-40B4-BE49-F238E27FC236}">
                <a16:creationId xmlns:a16="http://schemas.microsoft.com/office/drawing/2014/main" id="{60AAC310-3CB2-CE2C-6608-8F56E849DEBB}"/>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4568" name="Rectangle 8">
            <a:extLst>
              <a:ext uri="{FF2B5EF4-FFF2-40B4-BE49-F238E27FC236}">
                <a16:creationId xmlns:a16="http://schemas.microsoft.com/office/drawing/2014/main" id="{CC270722-F23B-4DCD-0D90-30D9B9429110}"/>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4569" name="Rectangle 9">
            <a:extLst>
              <a:ext uri="{FF2B5EF4-FFF2-40B4-BE49-F238E27FC236}">
                <a16:creationId xmlns:a16="http://schemas.microsoft.com/office/drawing/2014/main" id="{14C120C9-F3AB-B876-92F9-8F996C2C54C0}"/>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4570" name="Rectangle 10">
            <a:extLst>
              <a:ext uri="{FF2B5EF4-FFF2-40B4-BE49-F238E27FC236}">
                <a16:creationId xmlns:a16="http://schemas.microsoft.com/office/drawing/2014/main" id="{DB9D57A6-798D-D37B-EF55-1E1167536635}"/>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571" name="Rectangle 11">
            <a:extLst>
              <a:ext uri="{FF2B5EF4-FFF2-40B4-BE49-F238E27FC236}">
                <a16:creationId xmlns:a16="http://schemas.microsoft.com/office/drawing/2014/main" id="{A047EA38-7F31-A2AC-E83E-2C9800B69312}"/>
              </a:ext>
            </a:extLst>
          </p:cNvPr>
          <p:cNvSpPr>
            <a:spLocks noChangeArrowheads="1"/>
          </p:cNvSpPr>
          <p:nvPr/>
        </p:nvSpPr>
        <p:spPr bwMode="auto">
          <a:xfrm>
            <a:off x="228600" y="14478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The power of a signal is 10 mW and the power of the noise is 1 μW; what are the values of SNR and SNR</a:t>
            </a:r>
            <a:r>
              <a:rPr lang="en-US" altLang="en-US" baseline="-25000"/>
              <a:t>dB </a:t>
            </a:r>
            <a:r>
              <a:rPr lang="en-US" altLang="en-US" baseline="0"/>
              <a:t>?</a:t>
            </a:r>
          </a:p>
          <a:p>
            <a:pPr algn="just"/>
            <a:endParaRPr lang="en-US" altLang="en-US" baseline="0"/>
          </a:p>
          <a:p>
            <a:pPr algn="just"/>
            <a:r>
              <a:rPr lang="en-US" altLang="en-US" baseline="0"/>
              <a:t>Solution</a:t>
            </a:r>
          </a:p>
          <a:p>
            <a:pPr algn="just"/>
            <a:r>
              <a:rPr lang="en-US" altLang="en-US" baseline="0"/>
              <a:t>The values of SNR and SNR</a:t>
            </a:r>
            <a:r>
              <a:rPr lang="en-US" altLang="en-US"/>
              <a:t>dB</a:t>
            </a:r>
            <a:r>
              <a:rPr lang="en-US" altLang="en-US" baseline="0"/>
              <a:t> can be calculated as follows:</a:t>
            </a:r>
          </a:p>
        </p:txBody>
      </p:sp>
      <p:sp>
        <p:nvSpPr>
          <p:cNvPr id="834572" name="Text Box 12">
            <a:extLst>
              <a:ext uri="{FF2B5EF4-FFF2-40B4-BE49-F238E27FC236}">
                <a16:creationId xmlns:a16="http://schemas.microsoft.com/office/drawing/2014/main" id="{FB5F550D-B816-CABA-1944-49184D7CD30D}"/>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3.31</a:t>
            </a:r>
          </a:p>
        </p:txBody>
      </p:sp>
      <p:pic>
        <p:nvPicPr>
          <p:cNvPr id="834577" name="Picture 17">
            <a:extLst>
              <a:ext uri="{FF2B5EF4-FFF2-40B4-BE49-F238E27FC236}">
                <a16:creationId xmlns:a16="http://schemas.microsoft.com/office/drawing/2014/main" id="{0C18F2AF-2BF8-56D9-3823-670238B55E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4357688"/>
            <a:ext cx="5391150" cy="1052512"/>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517FD2-9964-2104-D694-BFB7F34A63F2}"/>
              </a:ext>
            </a:extLst>
          </p:cNvPr>
          <p:cNvSpPr>
            <a:spLocks noGrp="1"/>
          </p:cNvSpPr>
          <p:nvPr>
            <p:ph type="sldNum" sz="quarter" idx="10"/>
          </p:nvPr>
        </p:nvSpPr>
        <p:spPr/>
        <p:txBody>
          <a:bodyPr/>
          <a:lstStyle/>
          <a:p>
            <a:r>
              <a:rPr lang="en-US" altLang="en-US"/>
              <a:t>3.</a:t>
            </a:r>
            <a:fld id="{1699F698-C29F-8048-AD87-4575472199D9}" type="slidenum">
              <a:rPr lang="en-US" altLang="en-US"/>
              <a:pPr/>
              <a:t>87</a:t>
            </a:fld>
            <a:endParaRPr lang="en-US" altLang="en-US"/>
          </a:p>
        </p:txBody>
      </p:sp>
      <p:sp>
        <p:nvSpPr>
          <p:cNvPr id="835586" name="Rectangle 2">
            <a:extLst>
              <a:ext uri="{FF2B5EF4-FFF2-40B4-BE49-F238E27FC236}">
                <a16:creationId xmlns:a16="http://schemas.microsoft.com/office/drawing/2014/main" id="{3A7A5081-BF27-9345-CFCB-35847ABE73F3}"/>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5587" name="Rectangle 3">
            <a:extLst>
              <a:ext uri="{FF2B5EF4-FFF2-40B4-BE49-F238E27FC236}">
                <a16:creationId xmlns:a16="http://schemas.microsoft.com/office/drawing/2014/main" id="{9601966B-E9BD-F237-1C03-50BF17AD74B8}"/>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35588" name="Group 4">
            <a:extLst>
              <a:ext uri="{FF2B5EF4-FFF2-40B4-BE49-F238E27FC236}">
                <a16:creationId xmlns:a16="http://schemas.microsoft.com/office/drawing/2014/main" id="{D310C815-0428-ECF7-33EF-96ABBC2003D8}"/>
              </a:ext>
            </a:extLst>
          </p:cNvPr>
          <p:cNvGrpSpPr>
            <a:grpSpLocks/>
          </p:cNvGrpSpPr>
          <p:nvPr/>
        </p:nvGrpSpPr>
        <p:grpSpPr bwMode="auto">
          <a:xfrm>
            <a:off x="490538" y="773113"/>
            <a:ext cx="738187" cy="474662"/>
            <a:chOff x="309" y="487"/>
            <a:chExt cx="465" cy="299"/>
          </a:xfrm>
        </p:grpSpPr>
        <p:sp>
          <p:nvSpPr>
            <p:cNvPr id="835589" name="Rectangle 5">
              <a:extLst>
                <a:ext uri="{FF2B5EF4-FFF2-40B4-BE49-F238E27FC236}">
                  <a16:creationId xmlns:a16="http://schemas.microsoft.com/office/drawing/2014/main" id="{4AF8F765-C115-AD8A-1D8D-BDAAE663B40A}"/>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5590" name="Rectangle 6">
              <a:extLst>
                <a:ext uri="{FF2B5EF4-FFF2-40B4-BE49-F238E27FC236}">
                  <a16:creationId xmlns:a16="http://schemas.microsoft.com/office/drawing/2014/main" id="{5ABB2659-FF36-CEAD-A3CE-B4FFE7150F06}"/>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35591" name="Rectangle 7">
            <a:extLst>
              <a:ext uri="{FF2B5EF4-FFF2-40B4-BE49-F238E27FC236}">
                <a16:creationId xmlns:a16="http://schemas.microsoft.com/office/drawing/2014/main" id="{DF6876EF-EA42-8B16-D57C-D31F97C226BC}"/>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5592" name="Rectangle 8">
            <a:extLst>
              <a:ext uri="{FF2B5EF4-FFF2-40B4-BE49-F238E27FC236}">
                <a16:creationId xmlns:a16="http://schemas.microsoft.com/office/drawing/2014/main" id="{F0DFBE4D-861D-CE71-BFB0-D6DDD304852D}"/>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5593" name="Rectangle 9">
            <a:extLst>
              <a:ext uri="{FF2B5EF4-FFF2-40B4-BE49-F238E27FC236}">
                <a16:creationId xmlns:a16="http://schemas.microsoft.com/office/drawing/2014/main" id="{AAC04176-C5E9-E759-AFDE-474341567691}"/>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5594" name="Rectangle 10">
            <a:extLst>
              <a:ext uri="{FF2B5EF4-FFF2-40B4-BE49-F238E27FC236}">
                <a16:creationId xmlns:a16="http://schemas.microsoft.com/office/drawing/2014/main" id="{F78F5B2B-95AE-8F66-9B29-FAEF794E1405}"/>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5595" name="Rectangle 11">
            <a:extLst>
              <a:ext uri="{FF2B5EF4-FFF2-40B4-BE49-F238E27FC236}">
                <a16:creationId xmlns:a16="http://schemas.microsoft.com/office/drawing/2014/main" id="{DD2F2DFE-9A27-9F5A-20A2-419E605225FC}"/>
              </a:ext>
            </a:extLst>
          </p:cNvPr>
          <p:cNvSpPr>
            <a:spLocks noChangeArrowheads="1"/>
          </p:cNvSpPr>
          <p:nvPr/>
        </p:nvSpPr>
        <p:spPr bwMode="auto">
          <a:xfrm>
            <a:off x="228600" y="1447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The values of SNR and SNR</a:t>
            </a:r>
            <a:r>
              <a:rPr lang="en-US" altLang="en-US"/>
              <a:t>dB</a:t>
            </a:r>
            <a:r>
              <a:rPr lang="en-US" altLang="en-US" baseline="0"/>
              <a:t> for a noiseless channel are</a:t>
            </a:r>
          </a:p>
        </p:txBody>
      </p:sp>
      <p:sp>
        <p:nvSpPr>
          <p:cNvPr id="835596" name="Text Box 12">
            <a:extLst>
              <a:ext uri="{FF2B5EF4-FFF2-40B4-BE49-F238E27FC236}">
                <a16:creationId xmlns:a16="http://schemas.microsoft.com/office/drawing/2014/main" id="{533F2859-EA26-D315-6913-02FB1FC0FAD2}"/>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3.32</a:t>
            </a:r>
          </a:p>
        </p:txBody>
      </p:sp>
      <p:pic>
        <p:nvPicPr>
          <p:cNvPr id="835598" name="Picture 14">
            <a:extLst>
              <a:ext uri="{FF2B5EF4-FFF2-40B4-BE49-F238E27FC236}">
                <a16:creationId xmlns:a16="http://schemas.microsoft.com/office/drawing/2014/main" id="{DAF8C02D-EABA-4E77-5D65-8A9825827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438" y="2811463"/>
            <a:ext cx="3159125" cy="998537"/>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5599" name="Rectangle 15">
            <a:extLst>
              <a:ext uri="{FF2B5EF4-FFF2-40B4-BE49-F238E27FC236}">
                <a16:creationId xmlns:a16="http://schemas.microsoft.com/office/drawing/2014/main" id="{5CDC2250-5ABB-BDEB-0308-04B59A7CEDFA}"/>
              </a:ext>
            </a:extLst>
          </p:cNvPr>
          <p:cNvSpPr>
            <a:spLocks noChangeArrowheads="1"/>
          </p:cNvSpPr>
          <p:nvPr/>
        </p:nvSpPr>
        <p:spPr bwMode="auto">
          <a:xfrm>
            <a:off x="228600" y="4205288"/>
            <a:ext cx="853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We can never achieve this ratio in real life; it is an ideal.</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7F744B-1057-2352-DF2C-555BE1D28A9F}"/>
              </a:ext>
            </a:extLst>
          </p:cNvPr>
          <p:cNvSpPr>
            <a:spLocks noGrp="1"/>
          </p:cNvSpPr>
          <p:nvPr>
            <p:ph type="sldNum" sz="quarter" idx="10"/>
          </p:nvPr>
        </p:nvSpPr>
        <p:spPr/>
        <p:txBody>
          <a:bodyPr/>
          <a:lstStyle/>
          <a:p>
            <a:r>
              <a:rPr lang="en-US" altLang="en-US"/>
              <a:t>3.</a:t>
            </a:r>
            <a:fld id="{EFDA1331-2C75-5F49-AF6B-2DB78E9FBEA3}" type="slidenum">
              <a:rPr lang="en-US" altLang="en-US"/>
              <a:pPr/>
              <a:t>88</a:t>
            </a:fld>
            <a:endParaRPr lang="en-US" altLang="en-US"/>
          </a:p>
        </p:txBody>
      </p:sp>
      <p:sp>
        <p:nvSpPr>
          <p:cNvPr id="707586" name="Line 2">
            <a:extLst>
              <a:ext uri="{FF2B5EF4-FFF2-40B4-BE49-F238E27FC236}">
                <a16:creationId xmlns:a16="http://schemas.microsoft.com/office/drawing/2014/main" id="{BD98023E-B872-E082-BFA1-00F7A4BB687D}"/>
              </a:ext>
            </a:extLst>
          </p:cNvPr>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587" name="Line 3">
            <a:extLst>
              <a:ext uri="{FF2B5EF4-FFF2-40B4-BE49-F238E27FC236}">
                <a16:creationId xmlns:a16="http://schemas.microsoft.com/office/drawing/2014/main" id="{5B4C36BA-44B5-B6C0-B92F-8B166D466D92}"/>
              </a:ext>
            </a:extLst>
          </p:cNvPr>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588" name="Text Box 4">
            <a:extLst>
              <a:ext uri="{FF2B5EF4-FFF2-40B4-BE49-F238E27FC236}">
                <a16:creationId xmlns:a16="http://schemas.microsoft.com/office/drawing/2014/main" id="{214BBC2C-1D89-CAEF-70A4-B9B8EA7F586F}"/>
              </a:ext>
            </a:extLst>
          </p:cNvPr>
          <p:cNvSpPr txBox="1">
            <a:spLocks noChangeArrowheads="1"/>
          </p:cNvSpPr>
          <p:nvPr/>
        </p:nvSpPr>
        <p:spPr bwMode="auto">
          <a:xfrm>
            <a:off x="304800" y="457200"/>
            <a:ext cx="672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3.30  </a:t>
            </a:r>
            <a:r>
              <a:rPr lang="en-US" altLang="en-US" sz="2000" baseline="0"/>
              <a:t>Two cases of SNR: a high SNR and a low SNR</a:t>
            </a:r>
          </a:p>
        </p:txBody>
      </p:sp>
      <p:sp>
        <p:nvSpPr>
          <p:cNvPr id="707589" name="Line 5">
            <a:extLst>
              <a:ext uri="{FF2B5EF4-FFF2-40B4-BE49-F238E27FC236}">
                <a16:creationId xmlns:a16="http://schemas.microsoft.com/office/drawing/2014/main" id="{BD40BE84-9F54-2306-0D1E-0C8A9089DC6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07590" name="Picture 6">
            <a:extLst>
              <a:ext uri="{FF2B5EF4-FFF2-40B4-BE49-F238E27FC236}">
                <a16:creationId xmlns:a16="http://schemas.microsoft.com/office/drawing/2014/main" id="{F356F1DE-93E2-D692-C046-1832BCFEB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3" y="1406525"/>
            <a:ext cx="8281987"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33E97E-4F32-6904-55D4-CB1CE3DD3DD1}"/>
              </a:ext>
            </a:extLst>
          </p:cNvPr>
          <p:cNvSpPr>
            <a:spLocks noGrp="1"/>
          </p:cNvSpPr>
          <p:nvPr>
            <p:ph type="sldNum" sz="quarter" idx="10"/>
          </p:nvPr>
        </p:nvSpPr>
        <p:spPr/>
        <p:txBody>
          <a:bodyPr/>
          <a:lstStyle/>
          <a:p>
            <a:r>
              <a:rPr lang="en-US" altLang="en-US"/>
              <a:t>3.</a:t>
            </a:r>
            <a:fld id="{B610A092-BCFC-9E43-88D0-0238C556962D}" type="slidenum">
              <a:rPr lang="en-US" altLang="en-US"/>
              <a:pPr/>
              <a:t>89</a:t>
            </a:fld>
            <a:endParaRPr lang="en-US" altLang="en-US"/>
          </a:p>
        </p:txBody>
      </p:sp>
      <p:sp>
        <p:nvSpPr>
          <p:cNvPr id="802818" name="Rectangle 2">
            <a:extLst>
              <a:ext uri="{FF2B5EF4-FFF2-40B4-BE49-F238E27FC236}">
                <a16:creationId xmlns:a16="http://schemas.microsoft.com/office/drawing/2014/main" id="{A1A3989A-B1D7-CA55-8128-D6DEA34E3416}"/>
              </a:ext>
            </a:extLst>
          </p:cNvPr>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i="0" baseline="0">
              <a:effectLst>
                <a:outerShdw blurRad="38100" dist="38100" dir="2700000" algn="tl">
                  <a:srgbClr val="FFFFFF"/>
                </a:outerShdw>
              </a:effectLst>
            </a:endParaRPr>
          </a:p>
        </p:txBody>
      </p:sp>
      <p:sp>
        <p:nvSpPr>
          <p:cNvPr id="802819" name="Text Box 3">
            <a:extLst>
              <a:ext uri="{FF2B5EF4-FFF2-40B4-BE49-F238E27FC236}">
                <a16:creationId xmlns:a16="http://schemas.microsoft.com/office/drawing/2014/main" id="{7B7BD2C8-D35E-6505-1674-4710D205D14C}"/>
              </a:ext>
            </a:extLst>
          </p:cNvPr>
          <p:cNvSpPr txBox="1">
            <a:spLocks noChangeArrowheads="1"/>
          </p:cNvSpPr>
          <p:nvPr/>
        </p:nvSpPr>
        <p:spPr bwMode="auto">
          <a:xfrm>
            <a:off x="228600" y="76200"/>
            <a:ext cx="4986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0" baseline="0">
                <a:effectLst>
                  <a:outerShdw blurRad="38100" dist="38100" dir="2700000" algn="tl">
                    <a:srgbClr val="C0C0C0"/>
                  </a:outerShdw>
                </a:effectLst>
                <a:latin typeface="Times" pitchFamily="18" charset="0"/>
              </a:rPr>
              <a:t>3-5   DATA RATE LIMITS</a:t>
            </a:r>
          </a:p>
        </p:txBody>
      </p:sp>
      <p:sp>
        <p:nvSpPr>
          <p:cNvPr id="802820" name="Text Box 4">
            <a:extLst>
              <a:ext uri="{FF2B5EF4-FFF2-40B4-BE49-F238E27FC236}">
                <a16:creationId xmlns:a16="http://schemas.microsoft.com/office/drawing/2014/main" id="{95ADECC9-349B-BA0D-C302-C352189B7B3A}"/>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i="0" baseline="0"/>
          </a:p>
        </p:txBody>
      </p:sp>
      <p:sp>
        <p:nvSpPr>
          <p:cNvPr id="802821" name="Rectangle 5">
            <a:extLst>
              <a:ext uri="{FF2B5EF4-FFF2-40B4-BE49-F238E27FC236}">
                <a16:creationId xmlns:a16="http://schemas.microsoft.com/office/drawing/2014/main" id="{B05993A2-182D-660B-7EC2-BC2A74EF07C8}"/>
              </a:ext>
            </a:extLst>
          </p:cNvPr>
          <p:cNvSpPr>
            <a:spLocks noChangeArrowheads="1"/>
          </p:cNvSpPr>
          <p:nvPr/>
        </p:nvSpPr>
        <p:spPr bwMode="auto">
          <a:xfrm>
            <a:off x="76200" y="1003300"/>
            <a:ext cx="8610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baseline="0">
                <a:effectLst>
                  <a:outerShdw blurRad="38100" dist="38100" dir="2700000" algn="tl">
                    <a:srgbClr val="C0C0C0"/>
                  </a:outerShdw>
                </a:effectLst>
              </a:rPr>
              <a:t>A very important consideration in data communications is how fast we can send data, in bits per second, over a channel. Data rate depends on three factors:</a:t>
            </a:r>
          </a:p>
          <a:p>
            <a:pPr algn="just" eaLnBrk="1" hangingPunct="1"/>
            <a:r>
              <a:rPr lang="en-US" altLang="en-US" baseline="0">
                <a:solidFill>
                  <a:schemeClr val="hlink"/>
                </a:solidFill>
                <a:effectLst>
                  <a:outerShdw blurRad="38100" dist="38100" dir="2700000" algn="tl">
                    <a:srgbClr val="C0C0C0"/>
                  </a:outerShdw>
                </a:effectLst>
              </a:rPr>
              <a:t>   1.</a:t>
            </a:r>
            <a:r>
              <a:rPr lang="en-US" altLang="en-US" baseline="0">
                <a:effectLst>
                  <a:outerShdw blurRad="38100" dist="38100" dir="2700000" algn="tl">
                    <a:srgbClr val="C0C0C0"/>
                  </a:outerShdw>
                </a:effectLst>
              </a:rPr>
              <a:t> The bandwidth available</a:t>
            </a:r>
          </a:p>
          <a:p>
            <a:pPr algn="just" eaLnBrk="1" hangingPunct="1"/>
            <a:r>
              <a:rPr lang="en-US" altLang="en-US" baseline="0">
                <a:solidFill>
                  <a:schemeClr val="hlink"/>
                </a:solidFill>
                <a:effectLst>
                  <a:outerShdw blurRad="38100" dist="38100" dir="2700000" algn="tl">
                    <a:srgbClr val="C0C0C0"/>
                  </a:outerShdw>
                </a:effectLst>
              </a:rPr>
              <a:t>   2.</a:t>
            </a:r>
            <a:r>
              <a:rPr lang="en-US" altLang="en-US" baseline="0">
                <a:effectLst>
                  <a:outerShdw blurRad="38100" dist="38100" dir="2700000" algn="tl">
                    <a:srgbClr val="C0C0C0"/>
                  </a:outerShdw>
                </a:effectLst>
              </a:rPr>
              <a:t> The level of the signals we use</a:t>
            </a:r>
          </a:p>
          <a:p>
            <a:pPr algn="just" eaLnBrk="1" hangingPunct="1"/>
            <a:r>
              <a:rPr lang="en-US" altLang="en-US" baseline="0">
                <a:solidFill>
                  <a:schemeClr val="hlink"/>
                </a:solidFill>
                <a:effectLst>
                  <a:outerShdw blurRad="38100" dist="38100" dir="2700000" algn="tl">
                    <a:srgbClr val="C0C0C0"/>
                  </a:outerShdw>
                </a:effectLst>
              </a:rPr>
              <a:t>   3</a:t>
            </a:r>
            <a:r>
              <a:rPr lang="en-US" altLang="en-US" baseline="0">
                <a:effectLst>
                  <a:outerShdw blurRad="38100" dist="38100" dir="2700000" algn="tl">
                    <a:srgbClr val="C0C0C0"/>
                  </a:outerShdw>
                </a:effectLst>
              </a:rPr>
              <a:t>. The quality of the channel (the level of noise)</a:t>
            </a:r>
          </a:p>
        </p:txBody>
      </p:sp>
      <p:sp>
        <p:nvSpPr>
          <p:cNvPr id="802822" name="Rectangle 6">
            <a:extLst>
              <a:ext uri="{FF2B5EF4-FFF2-40B4-BE49-F238E27FC236}">
                <a16:creationId xmlns:a16="http://schemas.microsoft.com/office/drawing/2014/main" id="{A5B2B9E7-BAEF-E99F-C292-79DCED2C269D}"/>
              </a:ext>
            </a:extLst>
          </p:cNvPr>
          <p:cNvSpPr>
            <a:spLocks noChangeArrowheads="1"/>
          </p:cNvSpPr>
          <p:nvPr/>
        </p:nvSpPr>
        <p:spPr bwMode="auto">
          <a:xfrm>
            <a:off x="152400" y="4819650"/>
            <a:ext cx="5715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i="0" baseline="0">
                <a:solidFill>
                  <a:srgbClr val="0033CC"/>
                </a:solidFill>
              </a:rPr>
              <a:t>Noiseless Channel: Nyquist Bit Rate</a:t>
            </a:r>
            <a:br>
              <a:rPr lang="fr-FR" altLang="en-US" sz="2400" i="0" baseline="0">
                <a:solidFill>
                  <a:srgbClr val="0033CC"/>
                </a:solidFill>
              </a:rPr>
            </a:br>
            <a:r>
              <a:rPr lang="fr-FR" altLang="en-US" sz="2400" i="0" baseline="0">
                <a:solidFill>
                  <a:srgbClr val="0033CC"/>
                </a:solidFill>
              </a:rPr>
              <a:t>Noisy Channel: Shannon Capacity</a:t>
            </a:r>
            <a:br>
              <a:rPr lang="fr-FR" altLang="en-US" sz="2400" i="0" baseline="0">
                <a:solidFill>
                  <a:srgbClr val="0033CC"/>
                </a:solidFill>
              </a:rPr>
            </a:br>
            <a:r>
              <a:rPr lang="en-US" altLang="en-US" sz="2400" i="0" baseline="0">
                <a:solidFill>
                  <a:srgbClr val="0033CC"/>
                </a:solidFill>
              </a:rPr>
              <a:t>Using Both Limits</a:t>
            </a:r>
          </a:p>
        </p:txBody>
      </p:sp>
      <p:sp>
        <p:nvSpPr>
          <p:cNvPr id="802823" name="Text Box 7">
            <a:extLst>
              <a:ext uri="{FF2B5EF4-FFF2-40B4-BE49-F238E27FC236}">
                <a16:creationId xmlns:a16="http://schemas.microsoft.com/office/drawing/2014/main" id="{C8C76A0F-4E5D-F13D-7046-14A6FFAD0177}"/>
              </a:ext>
            </a:extLst>
          </p:cNvPr>
          <p:cNvSpPr txBox="1">
            <a:spLocks noChangeArrowheads="1"/>
          </p:cNvSpPr>
          <p:nvPr/>
        </p:nvSpPr>
        <p:spPr bwMode="auto">
          <a:xfrm>
            <a:off x="165100" y="43434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u="sng" baseline="0">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C6286F-7A5C-DCEC-A808-DFA5B103C810}"/>
              </a:ext>
            </a:extLst>
          </p:cNvPr>
          <p:cNvSpPr>
            <a:spLocks noGrp="1"/>
          </p:cNvSpPr>
          <p:nvPr>
            <p:ph type="sldNum" sz="quarter" idx="10"/>
          </p:nvPr>
        </p:nvSpPr>
        <p:spPr/>
        <p:txBody>
          <a:bodyPr/>
          <a:lstStyle/>
          <a:p>
            <a:r>
              <a:rPr lang="en-US" altLang="en-US"/>
              <a:t>3.</a:t>
            </a:r>
            <a:fld id="{069DE6EE-CF98-034C-A097-77E3A50FFEFD}" type="slidenum">
              <a:rPr lang="en-US" altLang="en-US"/>
              <a:pPr/>
              <a:t>9</a:t>
            </a:fld>
            <a:endParaRPr lang="en-US" altLang="en-US"/>
          </a:p>
        </p:txBody>
      </p:sp>
      <p:sp>
        <p:nvSpPr>
          <p:cNvPr id="678914" name="Line 2">
            <a:extLst>
              <a:ext uri="{FF2B5EF4-FFF2-40B4-BE49-F238E27FC236}">
                <a16:creationId xmlns:a16="http://schemas.microsoft.com/office/drawing/2014/main" id="{57A586A1-8602-C2FC-57C2-E53D766E124B}"/>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8915" name="Line 3">
            <a:extLst>
              <a:ext uri="{FF2B5EF4-FFF2-40B4-BE49-F238E27FC236}">
                <a16:creationId xmlns:a16="http://schemas.microsoft.com/office/drawing/2014/main" id="{C2CE7E39-F6EA-B848-149E-D3910C5C4BC1}"/>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8916" name="Text Box 4">
            <a:extLst>
              <a:ext uri="{FF2B5EF4-FFF2-40B4-BE49-F238E27FC236}">
                <a16:creationId xmlns:a16="http://schemas.microsoft.com/office/drawing/2014/main" id="{A78DCD3A-A3EE-87F4-2EEE-FE34EDBF1854}"/>
              </a:ext>
            </a:extLst>
          </p:cNvPr>
          <p:cNvSpPr txBox="1">
            <a:spLocks noChangeArrowheads="1"/>
          </p:cNvSpPr>
          <p:nvPr/>
        </p:nvSpPr>
        <p:spPr bwMode="auto">
          <a:xfrm>
            <a:off x="304800" y="762000"/>
            <a:ext cx="2897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0" baseline="0">
                <a:solidFill>
                  <a:schemeClr val="folHlink"/>
                </a:solidFill>
              </a:rPr>
              <a:t>Figure 3.2  </a:t>
            </a:r>
            <a:r>
              <a:rPr lang="en-US" altLang="en-US" sz="2000" baseline="0"/>
              <a:t>A sine wave</a:t>
            </a:r>
          </a:p>
        </p:txBody>
      </p:sp>
      <p:sp>
        <p:nvSpPr>
          <p:cNvPr id="678917" name="Line 5">
            <a:extLst>
              <a:ext uri="{FF2B5EF4-FFF2-40B4-BE49-F238E27FC236}">
                <a16:creationId xmlns:a16="http://schemas.microsoft.com/office/drawing/2014/main" id="{4D47D95F-F88E-4CEE-6AAA-72ABDA0FA10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78918" name="Picture 6">
            <a:extLst>
              <a:ext uri="{FF2B5EF4-FFF2-40B4-BE49-F238E27FC236}">
                <a16:creationId xmlns:a16="http://schemas.microsoft.com/office/drawing/2014/main" id="{DB87A5CB-48F3-6D52-33D0-4F246E52D7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725" y="2786063"/>
            <a:ext cx="7075488" cy="208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CCE0B9-7600-EE38-193E-677A9DC52066}"/>
              </a:ext>
            </a:extLst>
          </p:cNvPr>
          <p:cNvSpPr>
            <a:spLocks noGrp="1"/>
          </p:cNvSpPr>
          <p:nvPr>
            <p:ph type="sldNum" sz="quarter" idx="10"/>
          </p:nvPr>
        </p:nvSpPr>
        <p:spPr/>
        <p:txBody>
          <a:bodyPr/>
          <a:lstStyle/>
          <a:p>
            <a:r>
              <a:rPr lang="en-US" altLang="en-US"/>
              <a:t>3.</a:t>
            </a:r>
            <a:fld id="{6C2D4DA5-D72C-3346-88C3-5DF425C4D14D}" type="slidenum">
              <a:rPr lang="en-US" altLang="en-US"/>
              <a:pPr/>
              <a:t>90</a:t>
            </a:fld>
            <a:endParaRPr lang="en-US" altLang="en-US"/>
          </a:p>
        </p:txBody>
      </p:sp>
      <p:sp>
        <p:nvSpPr>
          <p:cNvPr id="738306" name="Rectangle 2">
            <a:extLst>
              <a:ext uri="{FF2B5EF4-FFF2-40B4-BE49-F238E27FC236}">
                <a16:creationId xmlns:a16="http://schemas.microsoft.com/office/drawing/2014/main" id="{88C99DEF-2559-2317-59EF-E44085D478A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8307" name="Rectangle 3">
            <a:extLst>
              <a:ext uri="{FF2B5EF4-FFF2-40B4-BE49-F238E27FC236}">
                <a16:creationId xmlns:a16="http://schemas.microsoft.com/office/drawing/2014/main" id="{3AC9BA50-4FE6-7313-33E4-7AF4185185A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8308" name="Rectangle 4">
            <a:extLst>
              <a:ext uri="{FF2B5EF4-FFF2-40B4-BE49-F238E27FC236}">
                <a16:creationId xmlns:a16="http://schemas.microsoft.com/office/drawing/2014/main" id="{04829967-537E-013C-21CE-EE42434B4DF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8309" name="Rectangle 5">
            <a:extLst>
              <a:ext uri="{FF2B5EF4-FFF2-40B4-BE49-F238E27FC236}">
                <a16:creationId xmlns:a16="http://schemas.microsoft.com/office/drawing/2014/main" id="{8E3514E2-27AE-ECFF-FA0F-769F14B94F1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8310" name="Rectangle 6">
            <a:extLst>
              <a:ext uri="{FF2B5EF4-FFF2-40B4-BE49-F238E27FC236}">
                <a16:creationId xmlns:a16="http://schemas.microsoft.com/office/drawing/2014/main" id="{DCE496A0-E585-0028-8FED-96779D3B83B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8311" name="Rectangle 7">
            <a:extLst>
              <a:ext uri="{FF2B5EF4-FFF2-40B4-BE49-F238E27FC236}">
                <a16:creationId xmlns:a16="http://schemas.microsoft.com/office/drawing/2014/main" id="{F5C62A67-1428-323A-8B9D-243FFB31B38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8312" name="Rectangle 8">
            <a:extLst>
              <a:ext uri="{FF2B5EF4-FFF2-40B4-BE49-F238E27FC236}">
                <a16:creationId xmlns:a16="http://schemas.microsoft.com/office/drawing/2014/main" id="{AC9C7253-FBCE-8C0B-4350-8E65D9364FA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738313" name="Line 9">
            <a:extLst>
              <a:ext uri="{FF2B5EF4-FFF2-40B4-BE49-F238E27FC236}">
                <a16:creationId xmlns:a16="http://schemas.microsoft.com/office/drawing/2014/main" id="{B3F92D90-5A33-2B1A-5852-D8A3D3551377}"/>
              </a:ext>
            </a:extLst>
          </p:cNvPr>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8314" name="Line 10">
            <a:extLst>
              <a:ext uri="{FF2B5EF4-FFF2-40B4-BE49-F238E27FC236}">
                <a16:creationId xmlns:a16="http://schemas.microsoft.com/office/drawing/2014/main" id="{789FEBCB-70EA-9F74-A33A-3EFA056AD134}"/>
              </a:ext>
            </a:extLst>
          </p:cNvPr>
          <p:cNvSpPr>
            <a:spLocks noChangeShapeType="1"/>
          </p:cNvSpPr>
          <p:nvPr/>
        </p:nvSpPr>
        <p:spPr bwMode="auto">
          <a:xfrm>
            <a:off x="458788" y="4267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8315" name="Rectangle 11">
            <a:extLst>
              <a:ext uri="{FF2B5EF4-FFF2-40B4-BE49-F238E27FC236}">
                <a16:creationId xmlns:a16="http://schemas.microsoft.com/office/drawing/2014/main" id="{52FF90F9-12D6-928E-19F8-B2496371303E}"/>
              </a:ext>
            </a:extLst>
          </p:cNvPr>
          <p:cNvSpPr>
            <a:spLocks noChangeArrowheads="1"/>
          </p:cNvSpPr>
          <p:nvPr/>
        </p:nvSpPr>
        <p:spPr bwMode="auto">
          <a:xfrm>
            <a:off x="495300" y="30638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i="0" baseline="0">
                <a:latin typeface="Arial" panose="020B0604020202020204" pitchFamily="34" charset="0"/>
              </a:rPr>
              <a:t>Increasing the levels of a signal may reduce the reliability of the system.</a:t>
            </a:r>
          </a:p>
        </p:txBody>
      </p:sp>
      <p:grpSp>
        <p:nvGrpSpPr>
          <p:cNvPr id="738316" name="Group 12">
            <a:extLst>
              <a:ext uri="{FF2B5EF4-FFF2-40B4-BE49-F238E27FC236}">
                <a16:creationId xmlns:a16="http://schemas.microsoft.com/office/drawing/2014/main" id="{6E55BC0B-61D0-FFBE-42B0-3D9377DCD7DC}"/>
              </a:ext>
            </a:extLst>
          </p:cNvPr>
          <p:cNvGrpSpPr>
            <a:grpSpLocks/>
          </p:cNvGrpSpPr>
          <p:nvPr/>
        </p:nvGrpSpPr>
        <p:grpSpPr bwMode="auto">
          <a:xfrm>
            <a:off x="457200" y="2286000"/>
            <a:ext cx="1143000" cy="566738"/>
            <a:chOff x="1200" y="1248"/>
            <a:chExt cx="720" cy="357"/>
          </a:xfrm>
        </p:grpSpPr>
        <p:pic>
          <p:nvPicPr>
            <p:cNvPr id="738317" name="Picture 13">
              <a:extLst>
                <a:ext uri="{FF2B5EF4-FFF2-40B4-BE49-F238E27FC236}">
                  <a16:creationId xmlns:a16="http://schemas.microsoft.com/office/drawing/2014/main" id="{EF7FDBD3-34F5-CB88-CC4B-6A1F495DC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8318" name="Text Box 14">
              <a:extLst>
                <a:ext uri="{FF2B5EF4-FFF2-40B4-BE49-F238E27FC236}">
                  <a16:creationId xmlns:a16="http://schemas.microsoft.com/office/drawing/2014/main" id="{73EF66B9-BFB7-134D-83D2-EC3EB2093AE0}"/>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solidFill>
                    <a:schemeClr val="hlink"/>
                  </a:solidFill>
                </a:rPr>
                <a:t>Note</a:t>
              </a:r>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42FBF8-3BAF-95C8-D96E-A7901259A99F}"/>
              </a:ext>
            </a:extLst>
          </p:cNvPr>
          <p:cNvSpPr>
            <a:spLocks noGrp="1"/>
          </p:cNvSpPr>
          <p:nvPr>
            <p:ph type="sldNum" sz="quarter" idx="10"/>
          </p:nvPr>
        </p:nvSpPr>
        <p:spPr/>
        <p:txBody>
          <a:bodyPr/>
          <a:lstStyle/>
          <a:p>
            <a:r>
              <a:rPr lang="en-US" altLang="en-US"/>
              <a:t>3.</a:t>
            </a:r>
            <a:fld id="{A0524AC1-7B31-9949-A345-47A97CFDC79C}" type="slidenum">
              <a:rPr lang="en-US" altLang="en-US"/>
              <a:pPr/>
              <a:t>91</a:t>
            </a:fld>
            <a:endParaRPr lang="en-US" altLang="en-US"/>
          </a:p>
        </p:txBody>
      </p:sp>
      <p:sp>
        <p:nvSpPr>
          <p:cNvPr id="836610" name="Rectangle 2">
            <a:extLst>
              <a:ext uri="{FF2B5EF4-FFF2-40B4-BE49-F238E27FC236}">
                <a16:creationId xmlns:a16="http://schemas.microsoft.com/office/drawing/2014/main" id="{2A536B5B-FDF6-69AD-E4E4-E3F06F758834}"/>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6611" name="Rectangle 3">
            <a:extLst>
              <a:ext uri="{FF2B5EF4-FFF2-40B4-BE49-F238E27FC236}">
                <a16:creationId xmlns:a16="http://schemas.microsoft.com/office/drawing/2014/main" id="{9432A582-4917-E49A-5B50-AFC8F158DED0}"/>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36612" name="Group 4">
            <a:extLst>
              <a:ext uri="{FF2B5EF4-FFF2-40B4-BE49-F238E27FC236}">
                <a16:creationId xmlns:a16="http://schemas.microsoft.com/office/drawing/2014/main" id="{4FB2CCDE-43B3-C803-F411-30CD73151FA9}"/>
              </a:ext>
            </a:extLst>
          </p:cNvPr>
          <p:cNvGrpSpPr>
            <a:grpSpLocks/>
          </p:cNvGrpSpPr>
          <p:nvPr/>
        </p:nvGrpSpPr>
        <p:grpSpPr bwMode="auto">
          <a:xfrm>
            <a:off x="490538" y="773113"/>
            <a:ext cx="738187" cy="474662"/>
            <a:chOff x="309" y="487"/>
            <a:chExt cx="465" cy="299"/>
          </a:xfrm>
        </p:grpSpPr>
        <p:sp>
          <p:nvSpPr>
            <p:cNvPr id="836613" name="Rectangle 5">
              <a:extLst>
                <a:ext uri="{FF2B5EF4-FFF2-40B4-BE49-F238E27FC236}">
                  <a16:creationId xmlns:a16="http://schemas.microsoft.com/office/drawing/2014/main" id="{00EFD71B-C28E-A3B5-84EE-F285AED588FD}"/>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6614" name="Rectangle 6">
              <a:extLst>
                <a:ext uri="{FF2B5EF4-FFF2-40B4-BE49-F238E27FC236}">
                  <a16:creationId xmlns:a16="http://schemas.microsoft.com/office/drawing/2014/main" id="{39F1083D-7732-6785-21C4-5AE83C4AB773}"/>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36615" name="Rectangle 7">
            <a:extLst>
              <a:ext uri="{FF2B5EF4-FFF2-40B4-BE49-F238E27FC236}">
                <a16:creationId xmlns:a16="http://schemas.microsoft.com/office/drawing/2014/main" id="{893CAC80-B818-A63E-AACD-138F285ADC6C}"/>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6616" name="Rectangle 8">
            <a:extLst>
              <a:ext uri="{FF2B5EF4-FFF2-40B4-BE49-F238E27FC236}">
                <a16:creationId xmlns:a16="http://schemas.microsoft.com/office/drawing/2014/main" id="{E059C867-A2E9-1417-1BD6-2B1B362ED6B1}"/>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6617" name="Rectangle 9">
            <a:extLst>
              <a:ext uri="{FF2B5EF4-FFF2-40B4-BE49-F238E27FC236}">
                <a16:creationId xmlns:a16="http://schemas.microsoft.com/office/drawing/2014/main" id="{4C6FBF88-9168-83D0-FFE2-82B2CE18A7D1}"/>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6618" name="Rectangle 10">
            <a:extLst>
              <a:ext uri="{FF2B5EF4-FFF2-40B4-BE49-F238E27FC236}">
                <a16:creationId xmlns:a16="http://schemas.microsoft.com/office/drawing/2014/main" id="{DDB62E02-D6E9-0ABA-CEA3-4AA4E6D0CC50}"/>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6619" name="Rectangle 11">
            <a:extLst>
              <a:ext uri="{FF2B5EF4-FFF2-40B4-BE49-F238E27FC236}">
                <a16:creationId xmlns:a16="http://schemas.microsoft.com/office/drawing/2014/main" id="{D8169B79-3B31-79C3-E460-4C060336B5CB}"/>
              </a:ext>
            </a:extLst>
          </p:cNvPr>
          <p:cNvSpPr>
            <a:spLocks noChangeArrowheads="1"/>
          </p:cNvSpPr>
          <p:nvPr/>
        </p:nvSpPr>
        <p:spPr bwMode="auto">
          <a:xfrm>
            <a:off x="228600" y="1447800"/>
            <a:ext cx="8534400"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Does the </a:t>
            </a:r>
            <a:r>
              <a:rPr lang="en-US" altLang="en-US" baseline="0">
                <a:solidFill>
                  <a:schemeClr val="hlink"/>
                </a:solidFill>
              </a:rPr>
              <a:t>Nyquist theorem</a:t>
            </a:r>
            <a:r>
              <a:rPr lang="en-US" altLang="en-US" baseline="0"/>
              <a:t> bit rate agree with the intuitive bit rate described in baseband transmission?</a:t>
            </a:r>
          </a:p>
          <a:p>
            <a:pPr algn="just"/>
            <a:endParaRPr lang="en-US" altLang="en-US" baseline="0"/>
          </a:p>
          <a:p>
            <a:pPr algn="just"/>
            <a:r>
              <a:rPr lang="en-US" altLang="en-US" baseline="0">
                <a:solidFill>
                  <a:schemeClr val="hlink"/>
                </a:solidFill>
              </a:rPr>
              <a:t>Solution</a:t>
            </a:r>
          </a:p>
          <a:p>
            <a:pPr algn="just"/>
            <a:r>
              <a:rPr lang="en-US" altLang="en-US" baseline="0"/>
              <a:t>They match when we have only two levels. We said, in baseband transmission, the bit rate is 2 times the bandwidth if we use only the first harmonic in the worst case. However, the Nyquist formula is more general than what we derived intuitively; it can be applied to baseband transmission and modulation. Also, it can be applied when we have two or more levels of signals.</a:t>
            </a:r>
          </a:p>
        </p:txBody>
      </p:sp>
      <p:sp>
        <p:nvSpPr>
          <p:cNvPr id="836620" name="Text Box 12">
            <a:extLst>
              <a:ext uri="{FF2B5EF4-FFF2-40B4-BE49-F238E27FC236}">
                <a16:creationId xmlns:a16="http://schemas.microsoft.com/office/drawing/2014/main" id="{F7C8B0AC-14D7-59A2-D3AA-542FD71AA3B8}"/>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3.33</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CC5232-AD8C-F965-00DC-E243C8A813AF}"/>
              </a:ext>
            </a:extLst>
          </p:cNvPr>
          <p:cNvSpPr>
            <a:spLocks noGrp="1"/>
          </p:cNvSpPr>
          <p:nvPr>
            <p:ph type="sldNum" sz="quarter" idx="10"/>
          </p:nvPr>
        </p:nvSpPr>
        <p:spPr/>
        <p:txBody>
          <a:bodyPr/>
          <a:lstStyle/>
          <a:p>
            <a:r>
              <a:rPr lang="en-US" altLang="en-US"/>
              <a:t>3.</a:t>
            </a:r>
            <a:fld id="{864C3C35-3464-814D-9F33-552AE88C2F7C}" type="slidenum">
              <a:rPr lang="en-US" altLang="en-US"/>
              <a:pPr/>
              <a:t>92</a:t>
            </a:fld>
            <a:endParaRPr lang="en-US" altLang="en-US"/>
          </a:p>
        </p:txBody>
      </p:sp>
      <p:sp>
        <p:nvSpPr>
          <p:cNvPr id="837634" name="Rectangle 2">
            <a:extLst>
              <a:ext uri="{FF2B5EF4-FFF2-40B4-BE49-F238E27FC236}">
                <a16:creationId xmlns:a16="http://schemas.microsoft.com/office/drawing/2014/main" id="{2F38C5AD-B519-82CE-029C-0EECF0EEE582}"/>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7635" name="Rectangle 3">
            <a:extLst>
              <a:ext uri="{FF2B5EF4-FFF2-40B4-BE49-F238E27FC236}">
                <a16:creationId xmlns:a16="http://schemas.microsoft.com/office/drawing/2014/main" id="{E06AA23F-0BC3-034B-59ED-42F1125A7D81}"/>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37636" name="Group 4">
            <a:extLst>
              <a:ext uri="{FF2B5EF4-FFF2-40B4-BE49-F238E27FC236}">
                <a16:creationId xmlns:a16="http://schemas.microsoft.com/office/drawing/2014/main" id="{0DACE835-5675-573D-ECE5-3291E8B1D9A4}"/>
              </a:ext>
            </a:extLst>
          </p:cNvPr>
          <p:cNvGrpSpPr>
            <a:grpSpLocks/>
          </p:cNvGrpSpPr>
          <p:nvPr/>
        </p:nvGrpSpPr>
        <p:grpSpPr bwMode="auto">
          <a:xfrm>
            <a:off x="490538" y="773113"/>
            <a:ext cx="738187" cy="474662"/>
            <a:chOff x="309" y="487"/>
            <a:chExt cx="465" cy="299"/>
          </a:xfrm>
        </p:grpSpPr>
        <p:sp>
          <p:nvSpPr>
            <p:cNvPr id="837637" name="Rectangle 5">
              <a:extLst>
                <a:ext uri="{FF2B5EF4-FFF2-40B4-BE49-F238E27FC236}">
                  <a16:creationId xmlns:a16="http://schemas.microsoft.com/office/drawing/2014/main" id="{AF6A8DB1-690E-F903-D921-691A6C68EB68}"/>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7638" name="Rectangle 6">
              <a:extLst>
                <a:ext uri="{FF2B5EF4-FFF2-40B4-BE49-F238E27FC236}">
                  <a16:creationId xmlns:a16="http://schemas.microsoft.com/office/drawing/2014/main" id="{EC7B5551-31CB-FDC0-18C9-A7A5ADA81DBE}"/>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37639" name="Rectangle 7">
            <a:extLst>
              <a:ext uri="{FF2B5EF4-FFF2-40B4-BE49-F238E27FC236}">
                <a16:creationId xmlns:a16="http://schemas.microsoft.com/office/drawing/2014/main" id="{470551E0-46F4-E824-CA7D-A7CB2E960D43}"/>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7640" name="Rectangle 8">
            <a:extLst>
              <a:ext uri="{FF2B5EF4-FFF2-40B4-BE49-F238E27FC236}">
                <a16:creationId xmlns:a16="http://schemas.microsoft.com/office/drawing/2014/main" id="{9EDB8D7C-7567-422D-04CA-4864FB70B3FC}"/>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7641" name="Rectangle 9">
            <a:extLst>
              <a:ext uri="{FF2B5EF4-FFF2-40B4-BE49-F238E27FC236}">
                <a16:creationId xmlns:a16="http://schemas.microsoft.com/office/drawing/2014/main" id="{F3083317-5AC1-A197-A0C2-EF2AF8876EEC}"/>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7642" name="Rectangle 10">
            <a:extLst>
              <a:ext uri="{FF2B5EF4-FFF2-40B4-BE49-F238E27FC236}">
                <a16:creationId xmlns:a16="http://schemas.microsoft.com/office/drawing/2014/main" id="{B315367D-EACF-5DED-95B3-BF2690611507}"/>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7643" name="Rectangle 11">
            <a:extLst>
              <a:ext uri="{FF2B5EF4-FFF2-40B4-BE49-F238E27FC236}">
                <a16:creationId xmlns:a16="http://schemas.microsoft.com/office/drawing/2014/main" id="{979513E2-6E03-712C-7289-69C791305E6E}"/>
              </a:ext>
            </a:extLst>
          </p:cNvPr>
          <p:cNvSpPr>
            <a:spLocks noChangeArrowheads="1"/>
          </p:cNvSpPr>
          <p:nvPr/>
        </p:nvSpPr>
        <p:spPr bwMode="auto">
          <a:xfrm>
            <a:off x="228600" y="1447800"/>
            <a:ext cx="8534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Consider a noiseless channel with a bandwidth of 3000 Hz transmitting a signal with two signal levels. The maximum bit rate can be calculated as</a:t>
            </a:r>
          </a:p>
        </p:txBody>
      </p:sp>
      <p:sp>
        <p:nvSpPr>
          <p:cNvPr id="837644" name="Text Box 12">
            <a:extLst>
              <a:ext uri="{FF2B5EF4-FFF2-40B4-BE49-F238E27FC236}">
                <a16:creationId xmlns:a16="http://schemas.microsoft.com/office/drawing/2014/main" id="{4E0A7AF6-D5B1-7724-6D04-26BB7A5F2611}"/>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3.34</a:t>
            </a:r>
          </a:p>
        </p:txBody>
      </p:sp>
      <p:pic>
        <p:nvPicPr>
          <p:cNvPr id="837647" name="Picture 15">
            <a:extLst>
              <a:ext uri="{FF2B5EF4-FFF2-40B4-BE49-F238E27FC236}">
                <a16:creationId xmlns:a16="http://schemas.microsoft.com/office/drawing/2014/main" id="{1588A74A-3C0A-98EE-941B-4E9281B00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13" y="3252788"/>
            <a:ext cx="4346575" cy="3508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232B94-5CAD-01B1-FA0E-E13F672AD6A6}"/>
              </a:ext>
            </a:extLst>
          </p:cNvPr>
          <p:cNvSpPr>
            <a:spLocks noGrp="1"/>
          </p:cNvSpPr>
          <p:nvPr>
            <p:ph type="sldNum" sz="quarter" idx="10"/>
          </p:nvPr>
        </p:nvSpPr>
        <p:spPr/>
        <p:txBody>
          <a:bodyPr/>
          <a:lstStyle/>
          <a:p>
            <a:r>
              <a:rPr lang="en-US" altLang="en-US"/>
              <a:t>3.</a:t>
            </a:r>
            <a:fld id="{2FCB8CFE-1BE0-B34A-AFDE-4D1E703BE940}" type="slidenum">
              <a:rPr lang="en-US" altLang="en-US"/>
              <a:pPr/>
              <a:t>93</a:t>
            </a:fld>
            <a:endParaRPr lang="en-US" altLang="en-US"/>
          </a:p>
        </p:txBody>
      </p:sp>
      <p:sp>
        <p:nvSpPr>
          <p:cNvPr id="838658" name="Rectangle 2">
            <a:extLst>
              <a:ext uri="{FF2B5EF4-FFF2-40B4-BE49-F238E27FC236}">
                <a16:creationId xmlns:a16="http://schemas.microsoft.com/office/drawing/2014/main" id="{AA1BAB2D-F09D-93E0-92B4-5CE77089AAD9}"/>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8659" name="Rectangle 3">
            <a:extLst>
              <a:ext uri="{FF2B5EF4-FFF2-40B4-BE49-F238E27FC236}">
                <a16:creationId xmlns:a16="http://schemas.microsoft.com/office/drawing/2014/main" id="{B38BAB90-A6C9-9A08-3E5C-C6AB67457008}"/>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38660" name="Group 4">
            <a:extLst>
              <a:ext uri="{FF2B5EF4-FFF2-40B4-BE49-F238E27FC236}">
                <a16:creationId xmlns:a16="http://schemas.microsoft.com/office/drawing/2014/main" id="{77583C2B-4C74-19E3-1AAD-E6A49BAA0B10}"/>
              </a:ext>
            </a:extLst>
          </p:cNvPr>
          <p:cNvGrpSpPr>
            <a:grpSpLocks/>
          </p:cNvGrpSpPr>
          <p:nvPr/>
        </p:nvGrpSpPr>
        <p:grpSpPr bwMode="auto">
          <a:xfrm>
            <a:off x="490538" y="773113"/>
            <a:ext cx="738187" cy="474662"/>
            <a:chOff x="309" y="487"/>
            <a:chExt cx="465" cy="299"/>
          </a:xfrm>
        </p:grpSpPr>
        <p:sp>
          <p:nvSpPr>
            <p:cNvPr id="838661" name="Rectangle 5">
              <a:extLst>
                <a:ext uri="{FF2B5EF4-FFF2-40B4-BE49-F238E27FC236}">
                  <a16:creationId xmlns:a16="http://schemas.microsoft.com/office/drawing/2014/main" id="{114EF1F6-1CED-E3A9-B6EF-8AD229BF273D}"/>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8662" name="Rectangle 6">
              <a:extLst>
                <a:ext uri="{FF2B5EF4-FFF2-40B4-BE49-F238E27FC236}">
                  <a16:creationId xmlns:a16="http://schemas.microsoft.com/office/drawing/2014/main" id="{CB2CD787-0F8A-875F-CE76-09F9655C31F7}"/>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38663" name="Rectangle 7">
            <a:extLst>
              <a:ext uri="{FF2B5EF4-FFF2-40B4-BE49-F238E27FC236}">
                <a16:creationId xmlns:a16="http://schemas.microsoft.com/office/drawing/2014/main" id="{2AA8B304-7803-AF32-8815-4643E447D311}"/>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8664" name="Rectangle 8">
            <a:extLst>
              <a:ext uri="{FF2B5EF4-FFF2-40B4-BE49-F238E27FC236}">
                <a16:creationId xmlns:a16="http://schemas.microsoft.com/office/drawing/2014/main" id="{063F7504-524F-C300-87D5-1C34A7E778BD}"/>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8665" name="Rectangle 9">
            <a:extLst>
              <a:ext uri="{FF2B5EF4-FFF2-40B4-BE49-F238E27FC236}">
                <a16:creationId xmlns:a16="http://schemas.microsoft.com/office/drawing/2014/main" id="{88A66FC2-1853-FA41-6EC7-4DD047152E04}"/>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8666" name="Rectangle 10">
            <a:extLst>
              <a:ext uri="{FF2B5EF4-FFF2-40B4-BE49-F238E27FC236}">
                <a16:creationId xmlns:a16="http://schemas.microsoft.com/office/drawing/2014/main" id="{900EABDB-824F-C3CD-EA6E-7342DB701828}"/>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667" name="Rectangle 11">
            <a:extLst>
              <a:ext uri="{FF2B5EF4-FFF2-40B4-BE49-F238E27FC236}">
                <a16:creationId xmlns:a16="http://schemas.microsoft.com/office/drawing/2014/main" id="{B1E26D48-424C-C39E-5E92-BF1C21227CB1}"/>
              </a:ext>
            </a:extLst>
          </p:cNvPr>
          <p:cNvSpPr>
            <a:spLocks noChangeArrowheads="1"/>
          </p:cNvSpPr>
          <p:nvPr/>
        </p:nvSpPr>
        <p:spPr bwMode="auto">
          <a:xfrm>
            <a:off x="228600" y="1370013"/>
            <a:ext cx="8534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Consider the same noiseless channel transmitting a signal with four signal levels (for each level, we send 2 bits). The maximum bit rate can be calculated as</a:t>
            </a:r>
          </a:p>
        </p:txBody>
      </p:sp>
      <p:sp>
        <p:nvSpPr>
          <p:cNvPr id="838668" name="Text Box 12">
            <a:extLst>
              <a:ext uri="{FF2B5EF4-FFF2-40B4-BE49-F238E27FC236}">
                <a16:creationId xmlns:a16="http://schemas.microsoft.com/office/drawing/2014/main" id="{1D7AC21B-9133-2BB8-8EF0-DA3EB748EB51}"/>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3.35</a:t>
            </a:r>
          </a:p>
        </p:txBody>
      </p:sp>
      <p:pic>
        <p:nvPicPr>
          <p:cNvPr id="838670" name="Picture 14">
            <a:extLst>
              <a:ext uri="{FF2B5EF4-FFF2-40B4-BE49-F238E27FC236}">
                <a16:creationId xmlns:a16="http://schemas.microsoft.com/office/drawing/2014/main" id="{99F46AB2-23BF-353F-DBF5-63B9EF826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3244850"/>
            <a:ext cx="5570537" cy="3683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C291F1-F1DC-5BDC-B39F-D360A963AFA6}"/>
              </a:ext>
            </a:extLst>
          </p:cNvPr>
          <p:cNvSpPr>
            <a:spLocks noGrp="1"/>
          </p:cNvSpPr>
          <p:nvPr>
            <p:ph type="sldNum" sz="quarter" idx="10"/>
          </p:nvPr>
        </p:nvSpPr>
        <p:spPr/>
        <p:txBody>
          <a:bodyPr/>
          <a:lstStyle/>
          <a:p>
            <a:r>
              <a:rPr lang="en-US" altLang="en-US"/>
              <a:t>3.</a:t>
            </a:r>
            <a:fld id="{C3B98414-F96F-BF4E-8FAB-79D76B88AD3B}" type="slidenum">
              <a:rPr lang="en-US" altLang="en-US"/>
              <a:pPr/>
              <a:t>94</a:t>
            </a:fld>
            <a:endParaRPr lang="en-US" altLang="en-US"/>
          </a:p>
        </p:txBody>
      </p:sp>
      <p:sp>
        <p:nvSpPr>
          <p:cNvPr id="839682" name="Rectangle 2">
            <a:extLst>
              <a:ext uri="{FF2B5EF4-FFF2-40B4-BE49-F238E27FC236}">
                <a16:creationId xmlns:a16="http://schemas.microsoft.com/office/drawing/2014/main" id="{0A357423-9A84-3B1F-9045-BF30BD0DF5C5}"/>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9683" name="Rectangle 3">
            <a:extLst>
              <a:ext uri="{FF2B5EF4-FFF2-40B4-BE49-F238E27FC236}">
                <a16:creationId xmlns:a16="http://schemas.microsoft.com/office/drawing/2014/main" id="{5C030D7E-63B4-115B-92A5-5B470D83D974}"/>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39684" name="Group 4">
            <a:extLst>
              <a:ext uri="{FF2B5EF4-FFF2-40B4-BE49-F238E27FC236}">
                <a16:creationId xmlns:a16="http://schemas.microsoft.com/office/drawing/2014/main" id="{688C506A-EE30-707B-F4A6-4B7153FEDD9B}"/>
              </a:ext>
            </a:extLst>
          </p:cNvPr>
          <p:cNvGrpSpPr>
            <a:grpSpLocks/>
          </p:cNvGrpSpPr>
          <p:nvPr/>
        </p:nvGrpSpPr>
        <p:grpSpPr bwMode="auto">
          <a:xfrm>
            <a:off x="490538" y="773113"/>
            <a:ext cx="738187" cy="474662"/>
            <a:chOff x="309" y="487"/>
            <a:chExt cx="465" cy="299"/>
          </a:xfrm>
        </p:grpSpPr>
        <p:sp>
          <p:nvSpPr>
            <p:cNvPr id="839685" name="Rectangle 5">
              <a:extLst>
                <a:ext uri="{FF2B5EF4-FFF2-40B4-BE49-F238E27FC236}">
                  <a16:creationId xmlns:a16="http://schemas.microsoft.com/office/drawing/2014/main" id="{808C3A16-A917-32B2-2073-8B3A708D86FA}"/>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9686" name="Rectangle 6">
              <a:extLst>
                <a:ext uri="{FF2B5EF4-FFF2-40B4-BE49-F238E27FC236}">
                  <a16:creationId xmlns:a16="http://schemas.microsoft.com/office/drawing/2014/main" id="{BC56FE8B-E47A-0869-84BA-9A3FA3F67C18}"/>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39687" name="Rectangle 7">
            <a:extLst>
              <a:ext uri="{FF2B5EF4-FFF2-40B4-BE49-F238E27FC236}">
                <a16:creationId xmlns:a16="http://schemas.microsoft.com/office/drawing/2014/main" id="{F37D76B4-9925-B5F3-75B3-533F4B0117C5}"/>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9688" name="Rectangle 8">
            <a:extLst>
              <a:ext uri="{FF2B5EF4-FFF2-40B4-BE49-F238E27FC236}">
                <a16:creationId xmlns:a16="http://schemas.microsoft.com/office/drawing/2014/main" id="{B3C66B46-10CE-E2DD-BCAD-25329D0A6391}"/>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9689" name="Rectangle 9">
            <a:extLst>
              <a:ext uri="{FF2B5EF4-FFF2-40B4-BE49-F238E27FC236}">
                <a16:creationId xmlns:a16="http://schemas.microsoft.com/office/drawing/2014/main" id="{89D87AE2-7340-7967-5CC8-B03E6AC1DDBE}"/>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39690" name="Rectangle 10">
            <a:extLst>
              <a:ext uri="{FF2B5EF4-FFF2-40B4-BE49-F238E27FC236}">
                <a16:creationId xmlns:a16="http://schemas.microsoft.com/office/drawing/2014/main" id="{347C4B00-0A03-ECD0-DBBB-C90C9DF18B0E}"/>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691" name="Rectangle 11">
            <a:extLst>
              <a:ext uri="{FF2B5EF4-FFF2-40B4-BE49-F238E27FC236}">
                <a16:creationId xmlns:a16="http://schemas.microsoft.com/office/drawing/2014/main" id="{42CD4E8E-5D30-F525-73CC-210E586F3AB7}"/>
              </a:ext>
            </a:extLst>
          </p:cNvPr>
          <p:cNvSpPr>
            <a:spLocks noChangeArrowheads="1"/>
          </p:cNvSpPr>
          <p:nvPr/>
        </p:nvSpPr>
        <p:spPr bwMode="auto">
          <a:xfrm>
            <a:off x="228600" y="1447800"/>
            <a:ext cx="85344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We need to send 265 kbps over a noiseless channel with a bandwidth of 20 kHz. How many signal levels do we need?</a:t>
            </a:r>
          </a:p>
          <a:p>
            <a:pPr algn="just"/>
            <a:r>
              <a:rPr lang="en-US" altLang="en-US" baseline="0">
                <a:solidFill>
                  <a:schemeClr val="hlink"/>
                </a:solidFill>
              </a:rPr>
              <a:t>Solution</a:t>
            </a:r>
          </a:p>
          <a:p>
            <a:pPr algn="just"/>
            <a:r>
              <a:rPr lang="en-US" altLang="en-US" baseline="0"/>
              <a:t>We can use the Nyquist formula as shown:</a:t>
            </a:r>
          </a:p>
        </p:txBody>
      </p:sp>
      <p:sp>
        <p:nvSpPr>
          <p:cNvPr id="839692" name="Text Box 12">
            <a:extLst>
              <a:ext uri="{FF2B5EF4-FFF2-40B4-BE49-F238E27FC236}">
                <a16:creationId xmlns:a16="http://schemas.microsoft.com/office/drawing/2014/main" id="{D7F47587-A53A-1732-5058-EDC9A220DE03}"/>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3.36</a:t>
            </a:r>
          </a:p>
        </p:txBody>
      </p:sp>
      <p:pic>
        <p:nvPicPr>
          <p:cNvPr id="839694" name="Picture 14">
            <a:extLst>
              <a:ext uri="{FF2B5EF4-FFF2-40B4-BE49-F238E27FC236}">
                <a16:creationId xmlns:a16="http://schemas.microsoft.com/office/drawing/2014/main" id="{B2B9C5DC-6696-9C70-5961-E3C86AF04C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3810000"/>
            <a:ext cx="5427663" cy="7556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695" name="Rectangle 15">
            <a:extLst>
              <a:ext uri="{FF2B5EF4-FFF2-40B4-BE49-F238E27FC236}">
                <a16:creationId xmlns:a16="http://schemas.microsoft.com/office/drawing/2014/main" id="{C79CF9A3-E623-1D41-D4E1-D71DC69D7424}"/>
              </a:ext>
            </a:extLst>
          </p:cNvPr>
          <p:cNvSpPr>
            <a:spLocks noChangeArrowheads="1"/>
          </p:cNvSpPr>
          <p:nvPr/>
        </p:nvSpPr>
        <p:spPr bwMode="auto">
          <a:xfrm>
            <a:off x="152400" y="46482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Since this result is not a power of 2, we need to either increase the number of levels or reduce the bit rate. If we have 128 levels, the bit rate is 280 kbps. If we have 64 levels, the bit rate is 240 kbps.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274814-C780-01FA-27AE-6161BF3075E9}"/>
              </a:ext>
            </a:extLst>
          </p:cNvPr>
          <p:cNvSpPr>
            <a:spLocks noGrp="1"/>
          </p:cNvSpPr>
          <p:nvPr>
            <p:ph type="sldNum" sz="quarter" idx="10"/>
          </p:nvPr>
        </p:nvSpPr>
        <p:spPr/>
        <p:txBody>
          <a:bodyPr/>
          <a:lstStyle/>
          <a:p>
            <a:r>
              <a:rPr lang="en-US" altLang="en-US"/>
              <a:t>3.</a:t>
            </a:r>
            <a:fld id="{009007A0-7C8D-2C41-A613-4ED331F16F7D}" type="slidenum">
              <a:rPr lang="en-US" altLang="en-US"/>
              <a:pPr/>
              <a:t>95</a:t>
            </a:fld>
            <a:endParaRPr lang="en-US" altLang="en-US"/>
          </a:p>
        </p:txBody>
      </p:sp>
      <p:sp>
        <p:nvSpPr>
          <p:cNvPr id="840706" name="Rectangle 2">
            <a:extLst>
              <a:ext uri="{FF2B5EF4-FFF2-40B4-BE49-F238E27FC236}">
                <a16:creationId xmlns:a16="http://schemas.microsoft.com/office/drawing/2014/main" id="{3E160716-FD5E-6FFE-033F-5BAE5E22759C}"/>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0707" name="Rectangle 3">
            <a:extLst>
              <a:ext uri="{FF2B5EF4-FFF2-40B4-BE49-F238E27FC236}">
                <a16:creationId xmlns:a16="http://schemas.microsoft.com/office/drawing/2014/main" id="{68AB372F-36BE-4E79-8F09-84ACCF13993F}"/>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40708" name="Group 4">
            <a:extLst>
              <a:ext uri="{FF2B5EF4-FFF2-40B4-BE49-F238E27FC236}">
                <a16:creationId xmlns:a16="http://schemas.microsoft.com/office/drawing/2014/main" id="{8F5818CB-6F98-6939-24EE-361AC5FC28CF}"/>
              </a:ext>
            </a:extLst>
          </p:cNvPr>
          <p:cNvGrpSpPr>
            <a:grpSpLocks/>
          </p:cNvGrpSpPr>
          <p:nvPr/>
        </p:nvGrpSpPr>
        <p:grpSpPr bwMode="auto">
          <a:xfrm>
            <a:off x="490538" y="773113"/>
            <a:ext cx="738187" cy="474662"/>
            <a:chOff x="309" y="487"/>
            <a:chExt cx="465" cy="299"/>
          </a:xfrm>
        </p:grpSpPr>
        <p:sp>
          <p:nvSpPr>
            <p:cNvPr id="840709" name="Rectangle 5">
              <a:extLst>
                <a:ext uri="{FF2B5EF4-FFF2-40B4-BE49-F238E27FC236}">
                  <a16:creationId xmlns:a16="http://schemas.microsoft.com/office/drawing/2014/main" id="{B220228C-6DDC-0D7B-86EB-E5053A3F0D9B}"/>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0710" name="Rectangle 6">
              <a:extLst>
                <a:ext uri="{FF2B5EF4-FFF2-40B4-BE49-F238E27FC236}">
                  <a16:creationId xmlns:a16="http://schemas.microsoft.com/office/drawing/2014/main" id="{2E7C619D-09ED-4752-E2DE-1C15282E4663}"/>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40711" name="Rectangle 7">
            <a:extLst>
              <a:ext uri="{FF2B5EF4-FFF2-40B4-BE49-F238E27FC236}">
                <a16:creationId xmlns:a16="http://schemas.microsoft.com/office/drawing/2014/main" id="{A03B36FB-A25A-C449-4BBF-D7B67198E062}"/>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0712" name="Rectangle 8">
            <a:extLst>
              <a:ext uri="{FF2B5EF4-FFF2-40B4-BE49-F238E27FC236}">
                <a16:creationId xmlns:a16="http://schemas.microsoft.com/office/drawing/2014/main" id="{059CED6D-C1CD-765F-BB43-AF60AF13C158}"/>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0713" name="Rectangle 9">
            <a:extLst>
              <a:ext uri="{FF2B5EF4-FFF2-40B4-BE49-F238E27FC236}">
                <a16:creationId xmlns:a16="http://schemas.microsoft.com/office/drawing/2014/main" id="{DFEF65D7-2DC6-4D31-BCD9-8A74050499CC}"/>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0714" name="Rectangle 10">
            <a:extLst>
              <a:ext uri="{FF2B5EF4-FFF2-40B4-BE49-F238E27FC236}">
                <a16:creationId xmlns:a16="http://schemas.microsoft.com/office/drawing/2014/main" id="{5EE4D0BF-A11D-88BF-341F-C051DD1D12B8}"/>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715" name="Rectangle 11">
            <a:extLst>
              <a:ext uri="{FF2B5EF4-FFF2-40B4-BE49-F238E27FC236}">
                <a16:creationId xmlns:a16="http://schemas.microsoft.com/office/drawing/2014/main" id="{2C75C92D-DE0B-67C1-3076-B3E7FE490076}"/>
              </a:ext>
            </a:extLst>
          </p:cNvPr>
          <p:cNvSpPr>
            <a:spLocks noChangeArrowheads="1"/>
          </p:cNvSpPr>
          <p:nvPr/>
        </p:nvSpPr>
        <p:spPr bwMode="auto">
          <a:xfrm>
            <a:off x="228600" y="13716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Consider an extremely noisy channel in which the value of the signal-to-noise ratio is almost zero. In other words, the noise is so strong that the signal is faint. For this channel the capacity C is calculated as</a:t>
            </a:r>
          </a:p>
        </p:txBody>
      </p:sp>
      <p:sp>
        <p:nvSpPr>
          <p:cNvPr id="840716" name="Text Box 12">
            <a:extLst>
              <a:ext uri="{FF2B5EF4-FFF2-40B4-BE49-F238E27FC236}">
                <a16:creationId xmlns:a16="http://schemas.microsoft.com/office/drawing/2014/main" id="{E123B05A-692D-D88C-F6F6-59AB2BCC3C95}"/>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3.37</a:t>
            </a:r>
          </a:p>
        </p:txBody>
      </p:sp>
      <p:pic>
        <p:nvPicPr>
          <p:cNvPr id="840720" name="Picture 16">
            <a:extLst>
              <a:ext uri="{FF2B5EF4-FFF2-40B4-BE49-F238E27FC236}">
                <a16:creationId xmlns:a16="http://schemas.microsoft.com/office/drawing/2014/main" id="{8164F0DB-F96D-6492-6625-5E341F5F4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3476625"/>
            <a:ext cx="6723063" cy="3333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0721" name="Rectangle 17">
            <a:extLst>
              <a:ext uri="{FF2B5EF4-FFF2-40B4-BE49-F238E27FC236}">
                <a16:creationId xmlns:a16="http://schemas.microsoft.com/office/drawing/2014/main" id="{32666DC1-CCFD-22F7-8AB4-AC7B432C45B2}"/>
              </a:ext>
            </a:extLst>
          </p:cNvPr>
          <p:cNvSpPr>
            <a:spLocks noChangeArrowheads="1"/>
          </p:cNvSpPr>
          <p:nvPr/>
        </p:nvSpPr>
        <p:spPr bwMode="auto">
          <a:xfrm>
            <a:off x="228600" y="4189413"/>
            <a:ext cx="8534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This means that the capacity of this channel is zero regardless of the bandwidth. In other words, we cannot receive any data through this channel.</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4C0214-877A-7941-3F17-E004AC6E6806}"/>
              </a:ext>
            </a:extLst>
          </p:cNvPr>
          <p:cNvSpPr>
            <a:spLocks noGrp="1"/>
          </p:cNvSpPr>
          <p:nvPr>
            <p:ph type="sldNum" sz="quarter" idx="10"/>
          </p:nvPr>
        </p:nvSpPr>
        <p:spPr/>
        <p:txBody>
          <a:bodyPr/>
          <a:lstStyle/>
          <a:p>
            <a:r>
              <a:rPr lang="en-US" altLang="en-US"/>
              <a:t>3.</a:t>
            </a:r>
            <a:fld id="{96153E45-3A15-584B-8DB6-93477E7D8395}" type="slidenum">
              <a:rPr lang="en-US" altLang="en-US"/>
              <a:pPr/>
              <a:t>96</a:t>
            </a:fld>
            <a:endParaRPr lang="en-US" altLang="en-US"/>
          </a:p>
        </p:txBody>
      </p:sp>
      <p:sp>
        <p:nvSpPr>
          <p:cNvPr id="841730" name="Rectangle 2">
            <a:extLst>
              <a:ext uri="{FF2B5EF4-FFF2-40B4-BE49-F238E27FC236}">
                <a16:creationId xmlns:a16="http://schemas.microsoft.com/office/drawing/2014/main" id="{8B44FBD8-208B-2ADD-5FA1-62CF46B864AC}"/>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1731" name="Rectangle 3">
            <a:extLst>
              <a:ext uri="{FF2B5EF4-FFF2-40B4-BE49-F238E27FC236}">
                <a16:creationId xmlns:a16="http://schemas.microsoft.com/office/drawing/2014/main" id="{DDDD586F-1439-2FFB-2F1E-7C0473D270DE}"/>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41732" name="Group 4">
            <a:extLst>
              <a:ext uri="{FF2B5EF4-FFF2-40B4-BE49-F238E27FC236}">
                <a16:creationId xmlns:a16="http://schemas.microsoft.com/office/drawing/2014/main" id="{9D1A2CB5-BCAE-E173-5431-967BA82D5FB7}"/>
              </a:ext>
            </a:extLst>
          </p:cNvPr>
          <p:cNvGrpSpPr>
            <a:grpSpLocks/>
          </p:cNvGrpSpPr>
          <p:nvPr/>
        </p:nvGrpSpPr>
        <p:grpSpPr bwMode="auto">
          <a:xfrm>
            <a:off x="490538" y="773113"/>
            <a:ext cx="738187" cy="474662"/>
            <a:chOff x="309" y="487"/>
            <a:chExt cx="465" cy="299"/>
          </a:xfrm>
        </p:grpSpPr>
        <p:sp>
          <p:nvSpPr>
            <p:cNvPr id="841733" name="Rectangle 5">
              <a:extLst>
                <a:ext uri="{FF2B5EF4-FFF2-40B4-BE49-F238E27FC236}">
                  <a16:creationId xmlns:a16="http://schemas.microsoft.com/office/drawing/2014/main" id="{04F979A6-956A-2CA4-CB04-0318A6EF1A4C}"/>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1734" name="Rectangle 6">
              <a:extLst>
                <a:ext uri="{FF2B5EF4-FFF2-40B4-BE49-F238E27FC236}">
                  <a16:creationId xmlns:a16="http://schemas.microsoft.com/office/drawing/2014/main" id="{D30D2B2C-C4B3-DE04-DA64-302EE38D23DE}"/>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41735" name="Rectangle 7">
            <a:extLst>
              <a:ext uri="{FF2B5EF4-FFF2-40B4-BE49-F238E27FC236}">
                <a16:creationId xmlns:a16="http://schemas.microsoft.com/office/drawing/2014/main" id="{9298A7AC-8F2F-12A3-AC1D-A4970FD9E5EE}"/>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1736" name="Rectangle 8">
            <a:extLst>
              <a:ext uri="{FF2B5EF4-FFF2-40B4-BE49-F238E27FC236}">
                <a16:creationId xmlns:a16="http://schemas.microsoft.com/office/drawing/2014/main" id="{70A327E0-CAAE-F82C-5A96-13E7968DB32A}"/>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1737" name="Rectangle 9">
            <a:extLst>
              <a:ext uri="{FF2B5EF4-FFF2-40B4-BE49-F238E27FC236}">
                <a16:creationId xmlns:a16="http://schemas.microsoft.com/office/drawing/2014/main" id="{9A7F6AB2-9812-EEE6-6662-7DA4AEA1FA13}"/>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1738" name="Rectangle 10">
            <a:extLst>
              <a:ext uri="{FF2B5EF4-FFF2-40B4-BE49-F238E27FC236}">
                <a16:creationId xmlns:a16="http://schemas.microsoft.com/office/drawing/2014/main" id="{0BF4C5B9-BD6F-75F1-7D87-A601AC022096}"/>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1739" name="Rectangle 11">
            <a:extLst>
              <a:ext uri="{FF2B5EF4-FFF2-40B4-BE49-F238E27FC236}">
                <a16:creationId xmlns:a16="http://schemas.microsoft.com/office/drawing/2014/main" id="{9D901702-D828-26C0-8D11-C19D28E49F18}"/>
              </a:ext>
            </a:extLst>
          </p:cNvPr>
          <p:cNvSpPr>
            <a:spLocks noChangeArrowheads="1"/>
          </p:cNvSpPr>
          <p:nvPr/>
        </p:nvSpPr>
        <p:spPr bwMode="auto">
          <a:xfrm>
            <a:off x="228600" y="12319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We can calculate the theoretical highest bit rate of a regular telephone line. A telephone line normally has a bandwidth of 3000. The signal-to-noise ratio is usually 3162. For this channel the capacity is calculated as</a:t>
            </a:r>
          </a:p>
        </p:txBody>
      </p:sp>
      <p:sp>
        <p:nvSpPr>
          <p:cNvPr id="841740" name="Text Box 12">
            <a:extLst>
              <a:ext uri="{FF2B5EF4-FFF2-40B4-BE49-F238E27FC236}">
                <a16:creationId xmlns:a16="http://schemas.microsoft.com/office/drawing/2014/main" id="{D331C129-A6AD-C25B-5543-BDA5F88BB9CE}"/>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3.38</a:t>
            </a:r>
          </a:p>
        </p:txBody>
      </p:sp>
      <p:pic>
        <p:nvPicPr>
          <p:cNvPr id="841742" name="Picture 14">
            <a:extLst>
              <a:ext uri="{FF2B5EF4-FFF2-40B4-BE49-F238E27FC236}">
                <a16:creationId xmlns:a16="http://schemas.microsoft.com/office/drawing/2014/main" id="{1A6FC852-FC79-67CF-E39E-8E297784ED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3352800"/>
            <a:ext cx="7046913" cy="674688"/>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1743" name="Rectangle 15">
            <a:extLst>
              <a:ext uri="{FF2B5EF4-FFF2-40B4-BE49-F238E27FC236}">
                <a16:creationId xmlns:a16="http://schemas.microsoft.com/office/drawing/2014/main" id="{E6894F29-1FD0-81A2-50C1-56713B4D689C}"/>
              </a:ext>
            </a:extLst>
          </p:cNvPr>
          <p:cNvSpPr>
            <a:spLocks noChangeArrowheads="1"/>
          </p:cNvSpPr>
          <p:nvPr/>
        </p:nvSpPr>
        <p:spPr bwMode="auto">
          <a:xfrm>
            <a:off x="228600" y="44196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This means that the highest bit rate for a telephone line is 34.860 kbps. If we want to send data faster than this, we can either increase the bandwidth of the line or improve the signal-to-noise ratio.</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720ACC-0385-026D-58FB-F802A5AB1CB8}"/>
              </a:ext>
            </a:extLst>
          </p:cNvPr>
          <p:cNvSpPr>
            <a:spLocks noGrp="1"/>
          </p:cNvSpPr>
          <p:nvPr>
            <p:ph type="sldNum" sz="quarter" idx="10"/>
          </p:nvPr>
        </p:nvSpPr>
        <p:spPr/>
        <p:txBody>
          <a:bodyPr/>
          <a:lstStyle/>
          <a:p>
            <a:r>
              <a:rPr lang="en-US" altLang="en-US"/>
              <a:t>3.</a:t>
            </a:r>
            <a:fld id="{BD827222-6782-7A4A-8674-9F2209A7A13D}" type="slidenum">
              <a:rPr lang="en-US" altLang="en-US"/>
              <a:pPr/>
              <a:t>97</a:t>
            </a:fld>
            <a:endParaRPr lang="en-US" altLang="en-US"/>
          </a:p>
        </p:txBody>
      </p:sp>
      <p:sp>
        <p:nvSpPr>
          <p:cNvPr id="842754" name="Rectangle 2">
            <a:extLst>
              <a:ext uri="{FF2B5EF4-FFF2-40B4-BE49-F238E27FC236}">
                <a16:creationId xmlns:a16="http://schemas.microsoft.com/office/drawing/2014/main" id="{4CDF2C7D-8304-598F-B20B-70195FAE5953}"/>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2755" name="Rectangle 3">
            <a:extLst>
              <a:ext uri="{FF2B5EF4-FFF2-40B4-BE49-F238E27FC236}">
                <a16:creationId xmlns:a16="http://schemas.microsoft.com/office/drawing/2014/main" id="{28E6BB8E-B7D7-FA59-AF82-A99222238F06}"/>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42756" name="Group 4">
            <a:extLst>
              <a:ext uri="{FF2B5EF4-FFF2-40B4-BE49-F238E27FC236}">
                <a16:creationId xmlns:a16="http://schemas.microsoft.com/office/drawing/2014/main" id="{33D2ABD6-F09F-6F1E-9F3B-0B4589AA9AE1}"/>
              </a:ext>
            </a:extLst>
          </p:cNvPr>
          <p:cNvGrpSpPr>
            <a:grpSpLocks/>
          </p:cNvGrpSpPr>
          <p:nvPr/>
        </p:nvGrpSpPr>
        <p:grpSpPr bwMode="auto">
          <a:xfrm>
            <a:off x="490538" y="773113"/>
            <a:ext cx="738187" cy="474662"/>
            <a:chOff x="309" y="487"/>
            <a:chExt cx="465" cy="299"/>
          </a:xfrm>
        </p:grpSpPr>
        <p:sp>
          <p:nvSpPr>
            <p:cNvPr id="842757" name="Rectangle 5">
              <a:extLst>
                <a:ext uri="{FF2B5EF4-FFF2-40B4-BE49-F238E27FC236}">
                  <a16:creationId xmlns:a16="http://schemas.microsoft.com/office/drawing/2014/main" id="{630CDA52-A721-B9A7-F155-5652AE50044D}"/>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2758" name="Rectangle 6">
              <a:extLst>
                <a:ext uri="{FF2B5EF4-FFF2-40B4-BE49-F238E27FC236}">
                  <a16:creationId xmlns:a16="http://schemas.microsoft.com/office/drawing/2014/main" id="{5ED3A2AB-5A97-4262-61DF-7592678635FF}"/>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42759" name="Rectangle 7">
            <a:extLst>
              <a:ext uri="{FF2B5EF4-FFF2-40B4-BE49-F238E27FC236}">
                <a16:creationId xmlns:a16="http://schemas.microsoft.com/office/drawing/2014/main" id="{22965896-6795-3DDE-C51F-E08135961C94}"/>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2760" name="Rectangle 8">
            <a:extLst>
              <a:ext uri="{FF2B5EF4-FFF2-40B4-BE49-F238E27FC236}">
                <a16:creationId xmlns:a16="http://schemas.microsoft.com/office/drawing/2014/main" id="{E0510281-0FDE-5076-9445-E96FFE91B25D}"/>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2761" name="Rectangle 9">
            <a:extLst>
              <a:ext uri="{FF2B5EF4-FFF2-40B4-BE49-F238E27FC236}">
                <a16:creationId xmlns:a16="http://schemas.microsoft.com/office/drawing/2014/main" id="{2BAD14C7-641F-E7B4-920E-039022B1FCD8}"/>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2762" name="Rectangle 10">
            <a:extLst>
              <a:ext uri="{FF2B5EF4-FFF2-40B4-BE49-F238E27FC236}">
                <a16:creationId xmlns:a16="http://schemas.microsoft.com/office/drawing/2014/main" id="{16823A35-89D4-F889-C157-239594779306}"/>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763" name="Rectangle 11">
            <a:extLst>
              <a:ext uri="{FF2B5EF4-FFF2-40B4-BE49-F238E27FC236}">
                <a16:creationId xmlns:a16="http://schemas.microsoft.com/office/drawing/2014/main" id="{E7FFE6AD-8EDD-282E-1A75-BDF8603C0FCF}"/>
              </a:ext>
            </a:extLst>
          </p:cNvPr>
          <p:cNvSpPr>
            <a:spLocks noChangeArrowheads="1"/>
          </p:cNvSpPr>
          <p:nvPr/>
        </p:nvSpPr>
        <p:spPr bwMode="auto">
          <a:xfrm>
            <a:off x="228600" y="12192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The signal-to-noise ratio is often given in decibels. Assume that SNR</a:t>
            </a:r>
            <a:r>
              <a:rPr lang="en-US" altLang="en-US" baseline="-25000"/>
              <a:t>dB</a:t>
            </a:r>
            <a:r>
              <a:rPr lang="en-US" altLang="en-US" baseline="0"/>
              <a:t> = 36 and the channel bandwidth is 2 MHz. The theoretical channel capacity can be calculated as</a:t>
            </a:r>
          </a:p>
        </p:txBody>
      </p:sp>
      <p:sp>
        <p:nvSpPr>
          <p:cNvPr id="842764" name="Text Box 12">
            <a:extLst>
              <a:ext uri="{FF2B5EF4-FFF2-40B4-BE49-F238E27FC236}">
                <a16:creationId xmlns:a16="http://schemas.microsoft.com/office/drawing/2014/main" id="{A12B5752-53FF-CC1E-47DC-AB88842E0972}"/>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3.39</a:t>
            </a:r>
          </a:p>
        </p:txBody>
      </p:sp>
      <p:pic>
        <p:nvPicPr>
          <p:cNvPr id="842766" name="Picture 14">
            <a:extLst>
              <a:ext uri="{FF2B5EF4-FFF2-40B4-BE49-F238E27FC236}">
                <a16:creationId xmlns:a16="http://schemas.microsoft.com/office/drawing/2014/main" id="{77FDF972-7455-8F4F-4EAD-61C6DE3D27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63" y="3457575"/>
            <a:ext cx="8364537" cy="80962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EAD63D-CD9F-B431-CAA7-9E69E48AD13B}"/>
              </a:ext>
            </a:extLst>
          </p:cNvPr>
          <p:cNvSpPr>
            <a:spLocks noGrp="1"/>
          </p:cNvSpPr>
          <p:nvPr>
            <p:ph type="sldNum" sz="quarter" idx="10"/>
          </p:nvPr>
        </p:nvSpPr>
        <p:spPr/>
        <p:txBody>
          <a:bodyPr/>
          <a:lstStyle/>
          <a:p>
            <a:r>
              <a:rPr lang="en-US" altLang="en-US"/>
              <a:t>3.</a:t>
            </a:r>
            <a:fld id="{EF6B1E0B-6F93-F144-B3B9-354ED6D38B23}" type="slidenum">
              <a:rPr lang="en-US" altLang="en-US"/>
              <a:pPr/>
              <a:t>98</a:t>
            </a:fld>
            <a:endParaRPr lang="en-US" altLang="en-US"/>
          </a:p>
        </p:txBody>
      </p:sp>
      <p:sp>
        <p:nvSpPr>
          <p:cNvPr id="843778" name="Rectangle 2">
            <a:extLst>
              <a:ext uri="{FF2B5EF4-FFF2-40B4-BE49-F238E27FC236}">
                <a16:creationId xmlns:a16="http://schemas.microsoft.com/office/drawing/2014/main" id="{F4D75EDE-F76F-12AD-8A0F-749E9EA0005E}"/>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3779" name="Rectangle 3">
            <a:extLst>
              <a:ext uri="{FF2B5EF4-FFF2-40B4-BE49-F238E27FC236}">
                <a16:creationId xmlns:a16="http://schemas.microsoft.com/office/drawing/2014/main" id="{793DCB3A-F5F7-A353-771A-798215D5CF45}"/>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43780" name="Group 4">
            <a:extLst>
              <a:ext uri="{FF2B5EF4-FFF2-40B4-BE49-F238E27FC236}">
                <a16:creationId xmlns:a16="http://schemas.microsoft.com/office/drawing/2014/main" id="{A8E93A5D-D4F2-30C5-6699-08F634A97E72}"/>
              </a:ext>
            </a:extLst>
          </p:cNvPr>
          <p:cNvGrpSpPr>
            <a:grpSpLocks/>
          </p:cNvGrpSpPr>
          <p:nvPr/>
        </p:nvGrpSpPr>
        <p:grpSpPr bwMode="auto">
          <a:xfrm>
            <a:off x="490538" y="773113"/>
            <a:ext cx="738187" cy="474662"/>
            <a:chOff x="309" y="487"/>
            <a:chExt cx="465" cy="299"/>
          </a:xfrm>
        </p:grpSpPr>
        <p:sp>
          <p:nvSpPr>
            <p:cNvPr id="843781" name="Rectangle 5">
              <a:extLst>
                <a:ext uri="{FF2B5EF4-FFF2-40B4-BE49-F238E27FC236}">
                  <a16:creationId xmlns:a16="http://schemas.microsoft.com/office/drawing/2014/main" id="{808B5159-4D76-4DB3-1CFF-F7039474A0FC}"/>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3782" name="Rectangle 6">
              <a:extLst>
                <a:ext uri="{FF2B5EF4-FFF2-40B4-BE49-F238E27FC236}">
                  <a16:creationId xmlns:a16="http://schemas.microsoft.com/office/drawing/2014/main" id="{4BEF794F-7553-71C6-BE2B-015BC0AEEE9C}"/>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43783" name="Rectangle 7">
            <a:extLst>
              <a:ext uri="{FF2B5EF4-FFF2-40B4-BE49-F238E27FC236}">
                <a16:creationId xmlns:a16="http://schemas.microsoft.com/office/drawing/2014/main" id="{4703276C-B6B8-CBBC-4B00-B5D55A921F13}"/>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3784" name="Rectangle 8">
            <a:extLst>
              <a:ext uri="{FF2B5EF4-FFF2-40B4-BE49-F238E27FC236}">
                <a16:creationId xmlns:a16="http://schemas.microsoft.com/office/drawing/2014/main" id="{2F79FAB5-AF0E-999C-580E-CFB8D60176F1}"/>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3785" name="Rectangle 9">
            <a:extLst>
              <a:ext uri="{FF2B5EF4-FFF2-40B4-BE49-F238E27FC236}">
                <a16:creationId xmlns:a16="http://schemas.microsoft.com/office/drawing/2014/main" id="{DDA82394-1E7C-015E-3550-2C6D77E4B7E8}"/>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3786" name="Rectangle 10">
            <a:extLst>
              <a:ext uri="{FF2B5EF4-FFF2-40B4-BE49-F238E27FC236}">
                <a16:creationId xmlns:a16="http://schemas.microsoft.com/office/drawing/2014/main" id="{A0CD7FB1-A2D1-29FE-6815-670C70044108}"/>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3787" name="Rectangle 11">
            <a:extLst>
              <a:ext uri="{FF2B5EF4-FFF2-40B4-BE49-F238E27FC236}">
                <a16:creationId xmlns:a16="http://schemas.microsoft.com/office/drawing/2014/main" id="{CAAB975E-3F77-BC38-535F-9C8C0EDFE015}"/>
              </a:ext>
            </a:extLst>
          </p:cNvPr>
          <p:cNvSpPr>
            <a:spLocks noChangeArrowheads="1"/>
          </p:cNvSpPr>
          <p:nvPr/>
        </p:nvSpPr>
        <p:spPr bwMode="auto">
          <a:xfrm>
            <a:off x="228600" y="1323975"/>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For practical purposes, when the SNR is very high, we can assume that SNR + 1 is almost the same as SNR. In these cases, the theoretical channel capacity can be simplified to</a:t>
            </a:r>
          </a:p>
        </p:txBody>
      </p:sp>
      <p:sp>
        <p:nvSpPr>
          <p:cNvPr id="843788" name="Text Box 12">
            <a:extLst>
              <a:ext uri="{FF2B5EF4-FFF2-40B4-BE49-F238E27FC236}">
                <a16:creationId xmlns:a16="http://schemas.microsoft.com/office/drawing/2014/main" id="{6771107A-C3DE-DF83-4D76-21095E20689E}"/>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3.40</a:t>
            </a:r>
          </a:p>
        </p:txBody>
      </p:sp>
      <p:pic>
        <p:nvPicPr>
          <p:cNvPr id="843791" name="Picture 15">
            <a:extLst>
              <a:ext uri="{FF2B5EF4-FFF2-40B4-BE49-F238E27FC236}">
                <a16:creationId xmlns:a16="http://schemas.microsoft.com/office/drawing/2014/main" id="{9E048549-AFC5-C2E8-69B8-772459A16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7700" y="3200400"/>
            <a:ext cx="2222500" cy="63976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3792" name="Rectangle 16">
            <a:extLst>
              <a:ext uri="{FF2B5EF4-FFF2-40B4-BE49-F238E27FC236}">
                <a16:creationId xmlns:a16="http://schemas.microsoft.com/office/drawing/2014/main" id="{5C1E5244-7640-8462-59E0-334A79610A37}"/>
              </a:ext>
            </a:extLst>
          </p:cNvPr>
          <p:cNvSpPr>
            <a:spLocks noChangeArrowheads="1"/>
          </p:cNvSpPr>
          <p:nvPr/>
        </p:nvSpPr>
        <p:spPr bwMode="auto">
          <a:xfrm>
            <a:off x="228600" y="4114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For example, we can calculate the theoretical capacity of the previous example as</a:t>
            </a:r>
          </a:p>
        </p:txBody>
      </p:sp>
      <p:pic>
        <p:nvPicPr>
          <p:cNvPr id="843793" name="Picture 17">
            <a:extLst>
              <a:ext uri="{FF2B5EF4-FFF2-40B4-BE49-F238E27FC236}">
                <a16:creationId xmlns:a16="http://schemas.microsoft.com/office/drawing/2014/main" id="{267A23C7-631A-8A08-AA73-8E66DE1694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9413" y="5327650"/>
            <a:ext cx="3303587" cy="5397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996804-0FFF-36D3-E1F6-CF1BE77861C6}"/>
              </a:ext>
            </a:extLst>
          </p:cNvPr>
          <p:cNvSpPr>
            <a:spLocks noGrp="1"/>
          </p:cNvSpPr>
          <p:nvPr>
            <p:ph type="sldNum" sz="quarter" idx="10"/>
          </p:nvPr>
        </p:nvSpPr>
        <p:spPr/>
        <p:txBody>
          <a:bodyPr/>
          <a:lstStyle/>
          <a:p>
            <a:r>
              <a:rPr lang="en-US" altLang="en-US"/>
              <a:t>3.</a:t>
            </a:r>
            <a:fld id="{921FF6D7-775E-1249-A41D-3FA49004703A}" type="slidenum">
              <a:rPr lang="en-US" altLang="en-US"/>
              <a:pPr/>
              <a:t>99</a:t>
            </a:fld>
            <a:endParaRPr lang="en-US" altLang="en-US"/>
          </a:p>
        </p:txBody>
      </p:sp>
      <p:sp>
        <p:nvSpPr>
          <p:cNvPr id="844802" name="Rectangle 2">
            <a:extLst>
              <a:ext uri="{FF2B5EF4-FFF2-40B4-BE49-F238E27FC236}">
                <a16:creationId xmlns:a16="http://schemas.microsoft.com/office/drawing/2014/main" id="{FB6F9580-3B77-9820-9BE3-F6206BC271CA}"/>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4803" name="Rectangle 3">
            <a:extLst>
              <a:ext uri="{FF2B5EF4-FFF2-40B4-BE49-F238E27FC236}">
                <a16:creationId xmlns:a16="http://schemas.microsoft.com/office/drawing/2014/main" id="{9B675D6B-1160-5807-05F3-93C789559492}"/>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nvGrpSpPr>
          <p:cNvPr id="844804" name="Group 4">
            <a:extLst>
              <a:ext uri="{FF2B5EF4-FFF2-40B4-BE49-F238E27FC236}">
                <a16:creationId xmlns:a16="http://schemas.microsoft.com/office/drawing/2014/main" id="{0304FC3F-57DE-FF41-F088-BA15F22CFE1F}"/>
              </a:ext>
            </a:extLst>
          </p:cNvPr>
          <p:cNvGrpSpPr>
            <a:grpSpLocks/>
          </p:cNvGrpSpPr>
          <p:nvPr/>
        </p:nvGrpSpPr>
        <p:grpSpPr bwMode="auto">
          <a:xfrm>
            <a:off x="490538" y="773113"/>
            <a:ext cx="738187" cy="474662"/>
            <a:chOff x="309" y="487"/>
            <a:chExt cx="465" cy="299"/>
          </a:xfrm>
        </p:grpSpPr>
        <p:sp>
          <p:nvSpPr>
            <p:cNvPr id="844805" name="Rectangle 5">
              <a:extLst>
                <a:ext uri="{FF2B5EF4-FFF2-40B4-BE49-F238E27FC236}">
                  <a16:creationId xmlns:a16="http://schemas.microsoft.com/office/drawing/2014/main" id="{B588220B-0F82-0EA3-ADE9-63494A7A917F}"/>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4806" name="Rectangle 6">
              <a:extLst>
                <a:ext uri="{FF2B5EF4-FFF2-40B4-BE49-F238E27FC236}">
                  <a16:creationId xmlns:a16="http://schemas.microsoft.com/office/drawing/2014/main" id="{3F4EFDE5-CB48-DC8F-EDF2-A97CA9080562}"/>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grpSp>
      <p:sp>
        <p:nvSpPr>
          <p:cNvPr id="844807" name="Rectangle 7">
            <a:extLst>
              <a:ext uri="{FF2B5EF4-FFF2-40B4-BE49-F238E27FC236}">
                <a16:creationId xmlns:a16="http://schemas.microsoft.com/office/drawing/2014/main" id="{B299F52A-6192-71F5-E56D-537AA4D1DB1C}"/>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4808" name="Rectangle 8">
            <a:extLst>
              <a:ext uri="{FF2B5EF4-FFF2-40B4-BE49-F238E27FC236}">
                <a16:creationId xmlns:a16="http://schemas.microsoft.com/office/drawing/2014/main" id="{CADB736E-1C2B-3539-9CAF-C9D8C6A64D0F}"/>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4809" name="Rectangle 9">
            <a:extLst>
              <a:ext uri="{FF2B5EF4-FFF2-40B4-BE49-F238E27FC236}">
                <a16:creationId xmlns:a16="http://schemas.microsoft.com/office/drawing/2014/main" id="{512212EE-2A4C-F4FF-17BF-92052CBEF5A5}"/>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i="0" baseline="0">
              <a:latin typeface="Tahoma" panose="020B0604030504040204" pitchFamily="34" charset="0"/>
            </a:endParaRPr>
          </a:p>
        </p:txBody>
      </p:sp>
      <p:sp>
        <p:nvSpPr>
          <p:cNvPr id="844810" name="Rectangle 10">
            <a:extLst>
              <a:ext uri="{FF2B5EF4-FFF2-40B4-BE49-F238E27FC236}">
                <a16:creationId xmlns:a16="http://schemas.microsoft.com/office/drawing/2014/main" id="{E824D39A-7B99-EC79-9C2D-CF58DC830481}"/>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4811" name="Rectangle 11">
            <a:extLst>
              <a:ext uri="{FF2B5EF4-FFF2-40B4-BE49-F238E27FC236}">
                <a16:creationId xmlns:a16="http://schemas.microsoft.com/office/drawing/2014/main" id="{C0280919-9901-FF37-59F1-FCDEB94E00FE}"/>
              </a:ext>
            </a:extLst>
          </p:cNvPr>
          <p:cNvSpPr>
            <a:spLocks noChangeArrowheads="1"/>
          </p:cNvSpPr>
          <p:nvPr/>
        </p:nvSpPr>
        <p:spPr bwMode="auto">
          <a:xfrm>
            <a:off x="228600" y="16002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baseline="0"/>
              <a:t>We have a channel with a 1-MHz bandwidth. The SNR for this channel is 63. What are the appropriate bit rate and signal level?</a:t>
            </a:r>
          </a:p>
          <a:p>
            <a:pPr algn="just"/>
            <a:endParaRPr lang="en-US" altLang="en-US" baseline="0">
              <a:solidFill>
                <a:schemeClr val="hlink"/>
              </a:solidFill>
            </a:endParaRPr>
          </a:p>
          <a:p>
            <a:pPr algn="just"/>
            <a:r>
              <a:rPr lang="en-US" altLang="en-US" baseline="0">
                <a:solidFill>
                  <a:schemeClr val="hlink"/>
                </a:solidFill>
              </a:rPr>
              <a:t>Solution</a:t>
            </a:r>
          </a:p>
          <a:p>
            <a:pPr algn="just"/>
            <a:r>
              <a:rPr lang="en-US" altLang="en-US" baseline="0"/>
              <a:t>First, we use the Shannon formula to find the upper limit.</a:t>
            </a:r>
          </a:p>
        </p:txBody>
      </p:sp>
      <p:sp>
        <p:nvSpPr>
          <p:cNvPr id="844812" name="Text Box 12">
            <a:extLst>
              <a:ext uri="{FF2B5EF4-FFF2-40B4-BE49-F238E27FC236}">
                <a16:creationId xmlns:a16="http://schemas.microsoft.com/office/drawing/2014/main" id="{E1038644-00C8-0CE0-5AE4-573D05B6DB78}"/>
              </a:ext>
            </a:extLst>
          </p:cNvPr>
          <p:cNvSpPr txBox="1">
            <a:spLocks noChangeArrowheads="1"/>
          </p:cNvSpPr>
          <p:nvPr/>
        </p:nvSpPr>
        <p:spPr bwMode="auto">
          <a:xfrm>
            <a:off x="1143000" y="18256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aseline="0">
                <a:solidFill>
                  <a:schemeClr val="hlink"/>
                </a:solidFill>
              </a:rPr>
              <a:t>Example 3.41</a:t>
            </a:r>
          </a:p>
        </p:txBody>
      </p:sp>
      <p:pic>
        <p:nvPicPr>
          <p:cNvPr id="844814" name="Picture 14">
            <a:extLst>
              <a:ext uri="{FF2B5EF4-FFF2-40B4-BE49-F238E27FC236}">
                <a16:creationId xmlns:a16="http://schemas.microsoft.com/office/drawing/2014/main" id="{D1248FC5-C73E-A95C-D370-64D886554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5121275"/>
            <a:ext cx="7370763" cy="44132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1" u="none" strike="noStrike" cap="none" normalizeH="0" baseline="-1800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1" i="1" u="none" strike="noStrike" cap="none" normalizeH="0" baseline="-18000" smtClean="0">
            <a:ln>
              <a:noFill/>
            </a:ln>
            <a:solidFill>
              <a:schemeClr val="tx1"/>
            </a:solidFill>
            <a:effectLst/>
            <a:latin typeface="Times New Roman" panose="02020603050405020304"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3781</TotalTime>
  <Words>4803</Words>
  <Application>Microsoft Macintosh PowerPoint</Application>
  <PresentationFormat>On-screen Show (4:3)</PresentationFormat>
  <Paragraphs>531</Paragraphs>
  <Slides>116</Slides>
  <Notes>116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116</vt:i4>
      </vt:variant>
    </vt:vector>
  </HeadingPairs>
  <TitlesOfParts>
    <vt:vector size="124" baseType="lpstr">
      <vt:lpstr>Times New Roman</vt:lpstr>
      <vt:lpstr>Tahoma</vt:lpstr>
      <vt:lpstr>Wingdings</vt:lpstr>
      <vt:lpstr>Arial</vt:lpstr>
      <vt:lpstr>McGrawHill-Italic</vt:lpstr>
      <vt:lpstr>Times</vt:lpstr>
      <vt:lpstr>Blends</vt:lpstr>
      <vt:lpstr>Microsoft Graph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Kanav Goyal</cp:lastModifiedBy>
  <cp:revision>156</cp:revision>
  <dcterms:created xsi:type="dcterms:W3CDTF">2000-01-15T04:50:39Z</dcterms:created>
  <dcterms:modified xsi:type="dcterms:W3CDTF">2025-08-23T14:53:39Z</dcterms:modified>
</cp:coreProperties>
</file>