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51"/>
  </p:notesMasterIdLst>
  <p:sldIdLst>
    <p:sldId id="795" r:id="rId2"/>
    <p:sldId id="535" r:id="rId3"/>
    <p:sldId id="753" r:id="rId4"/>
    <p:sldId id="746" r:id="rId5"/>
    <p:sldId id="754" r:id="rId6"/>
    <p:sldId id="755" r:id="rId7"/>
    <p:sldId id="747" r:id="rId8"/>
    <p:sldId id="780" r:id="rId9"/>
    <p:sldId id="756" r:id="rId10"/>
    <p:sldId id="781" r:id="rId11"/>
    <p:sldId id="757" r:id="rId12"/>
    <p:sldId id="758" r:id="rId13"/>
    <p:sldId id="792" r:id="rId14"/>
    <p:sldId id="793" r:id="rId15"/>
    <p:sldId id="759" r:id="rId16"/>
    <p:sldId id="782" r:id="rId17"/>
    <p:sldId id="760" r:id="rId18"/>
    <p:sldId id="748" r:id="rId19"/>
    <p:sldId id="761" r:id="rId20"/>
    <p:sldId id="794" r:id="rId21"/>
    <p:sldId id="750" r:id="rId22"/>
    <p:sldId id="783" r:id="rId23"/>
    <p:sldId id="763" r:id="rId24"/>
    <p:sldId id="784" r:id="rId25"/>
    <p:sldId id="764" r:id="rId26"/>
    <p:sldId id="785" r:id="rId27"/>
    <p:sldId id="786" r:id="rId28"/>
    <p:sldId id="765" r:id="rId29"/>
    <p:sldId id="787" r:id="rId30"/>
    <p:sldId id="751" r:id="rId31"/>
    <p:sldId id="788" r:id="rId32"/>
    <p:sldId id="789" r:id="rId33"/>
    <p:sldId id="766" r:id="rId34"/>
    <p:sldId id="767" r:id="rId35"/>
    <p:sldId id="768" r:id="rId36"/>
    <p:sldId id="769" r:id="rId37"/>
    <p:sldId id="770" r:id="rId38"/>
    <p:sldId id="752" r:id="rId39"/>
    <p:sldId id="771" r:id="rId40"/>
    <p:sldId id="790" r:id="rId41"/>
    <p:sldId id="772" r:id="rId42"/>
    <p:sldId id="773" r:id="rId43"/>
    <p:sldId id="774" r:id="rId44"/>
    <p:sldId id="791" r:id="rId45"/>
    <p:sldId id="775" r:id="rId46"/>
    <p:sldId id="776" r:id="rId47"/>
    <p:sldId id="777" r:id="rId48"/>
    <p:sldId id="778" r:id="rId49"/>
    <p:sldId id="779" r:id="rId50"/>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mn-ea"/>
        <a:cs typeface="+mn-cs"/>
      </a:defRPr>
    </a:lvl5pPr>
    <a:lvl6pPr marL="2286000" algn="l" defTabSz="914400" rtl="0" eaLnBrk="1" latinLnBrk="0" hangingPunct="1">
      <a:defRPr sz="2800" b="1" kern="1200">
        <a:solidFill>
          <a:schemeClr val="tx1"/>
        </a:solidFill>
        <a:latin typeface="Arial" panose="020B0604020202020204" pitchFamily="34" charset="0"/>
        <a:ea typeface="+mn-ea"/>
        <a:cs typeface="+mn-cs"/>
      </a:defRPr>
    </a:lvl6pPr>
    <a:lvl7pPr marL="2743200" algn="l" defTabSz="914400" rtl="0" eaLnBrk="1" latinLnBrk="0" hangingPunct="1">
      <a:defRPr sz="2800" b="1" kern="1200">
        <a:solidFill>
          <a:schemeClr val="tx1"/>
        </a:solidFill>
        <a:latin typeface="Arial" panose="020B0604020202020204" pitchFamily="34" charset="0"/>
        <a:ea typeface="+mn-ea"/>
        <a:cs typeface="+mn-cs"/>
      </a:defRPr>
    </a:lvl7pPr>
    <a:lvl8pPr marL="3200400" algn="l" defTabSz="914400" rtl="0" eaLnBrk="1" latinLnBrk="0" hangingPunct="1">
      <a:defRPr sz="2800" b="1" kern="1200">
        <a:solidFill>
          <a:schemeClr val="tx1"/>
        </a:solidFill>
        <a:latin typeface="Arial" panose="020B0604020202020204" pitchFamily="34" charset="0"/>
        <a:ea typeface="+mn-ea"/>
        <a:cs typeface="+mn-cs"/>
      </a:defRPr>
    </a:lvl8pPr>
    <a:lvl9pPr marL="3657600" algn="l" defTabSz="914400" rtl="0" eaLnBrk="1" latinLnBrk="0" hangingPunct="1">
      <a:defRPr sz="28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3" autoAdjust="0"/>
    <p:restoredTop sz="94674" autoAdjust="0"/>
  </p:normalViewPr>
  <p:slideViewPr>
    <p:cSldViewPr>
      <p:cViewPr varScale="1">
        <p:scale>
          <a:sx n="124" d="100"/>
          <a:sy n="124" d="100"/>
        </p:scale>
        <p:origin x="12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384EC823-9327-C281-2647-67FFB718B12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8291" name="Rectangle 3">
            <a:extLst>
              <a:ext uri="{FF2B5EF4-FFF2-40B4-BE49-F238E27FC236}">
                <a16:creationId xmlns:a16="http://schemas.microsoft.com/office/drawing/2014/main" id="{253CB8EB-77A4-F463-F660-696B6297324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08292" name="Rectangle 4">
            <a:extLst>
              <a:ext uri="{FF2B5EF4-FFF2-40B4-BE49-F238E27FC236}">
                <a16:creationId xmlns:a16="http://schemas.microsoft.com/office/drawing/2014/main" id="{5A928509-5710-CC56-7FE3-5A2F3700240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8293" name="Rectangle 5">
            <a:extLst>
              <a:ext uri="{FF2B5EF4-FFF2-40B4-BE49-F238E27FC236}">
                <a16:creationId xmlns:a16="http://schemas.microsoft.com/office/drawing/2014/main" id="{3BE9A24A-37DE-AA17-1D13-CFB3005A886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8294" name="Rectangle 6">
            <a:extLst>
              <a:ext uri="{FF2B5EF4-FFF2-40B4-BE49-F238E27FC236}">
                <a16:creationId xmlns:a16="http://schemas.microsoft.com/office/drawing/2014/main" id="{7AB44B6D-3F8F-C1C4-CB9D-25CC6C7FDCF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8295" name="Rectangle 7">
            <a:extLst>
              <a:ext uri="{FF2B5EF4-FFF2-40B4-BE49-F238E27FC236}">
                <a16:creationId xmlns:a16="http://schemas.microsoft.com/office/drawing/2014/main" id="{89FD8EC4-A5A9-2EA7-E73A-823482A14B3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0425EC9-480A-F34A-9340-6D1CDA7AE5F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138625-E1F6-9052-767E-623C362692E0}"/>
              </a:ext>
            </a:extLst>
          </p:cNvPr>
          <p:cNvSpPr>
            <a:spLocks noGrp="1" noChangeArrowheads="1"/>
          </p:cNvSpPr>
          <p:nvPr>
            <p:ph type="sldNum" sz="quarter" idx="5"/>
          </p:nvPr>
        </p:nvSpPr>
        <p:spPr>
          <a:ln/>
        </p:spPr>
        <p:txBody>
          <a:bodyPr/>
          <a:lstStyle/>
          <a:p>
            <a:fld id="{F381BC54-425C-2C4F-82AB-4B726C9B4B57}" type="slidenum">
              <a:rPr lang="en-US" altLang="en-US"/>
              <a:pPr/>
              <a:t>1</a:t>
            </a:fld>
            <a:endParaRPr lang="en-US" altLang="en-US"/>
          </a:p>
        </p:txBody>
      </p:sp>
      <p:sp>
        <p:nvSpPr>
          <p:cNvPr id="960514" name="Rectangle 2">
            <a:extLst>
              <a:ext uri="{FF2B5EF4-FFF2-40B4-BE49-F238E27FC236}">
                <a16:creationId xmlns:a16="http://schemas.microsoft.com/office/drawing/2014/main" id="{3A7557E4-422C-1C16-EE83-2075D80D6401}"/>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2049BC0B-A3CE-A09C-1896-F768FC282D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6CD654-3BE2-FC75-136D-D0E03CE796CE}"/>
              </a:ext>
            </a:extLst>
          </p:cNvPr>
          <p:cNvSpPr>
            <a:spLocks noGrp="1" noChangeArrowheads="1"/>
          </p:cNvSpPr>
          <p:nvPr>
            <p:ph type="sldNum" sz="quarter" idx="5"/>
          </p:nvPr>
        </p:nvSpPr>
        <p:spPr>
          <a:ln/>
        </p:spPr>
        <p:txBody>
          <a:bodyPr/>
          <a:lstStyle/>
          <a:p>
            <a:fld id="{AD1794BC-484C-AE41-82CE-AAF31D24AAEC}" type="slidenum">
              <a:rPr lang="en-US" altLang="en-US"/>
              <a:pPr/>
              <a:t>10</a:t>
            </a:fld>
            <a:endParaRPr lang="en-US" altLang="en-US"/>
          </a:p>
        </p:txBody>
      </p:sp>
      <p:sp>
        <p:nvSpPr>
          <p:cNvPr id="918530" name="Rectangle 2">
            <a:extLst>
              <a:ext uri="{FF2B5EF4-FFF2-40B4-BE49-F238E27FC236}">
                <a16:creationId xmlns:a16="http://schemas.microsoft.com/office/drawing/2014/main" id="{008C287A-44A3-F274-CBF5-5AD1658FA474}"/>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CE3CE344-64A8-9B87-0A53-CA2B422615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30E264-73AF-96A4-7308-E4AB184CB011}"/>
              </a:ext>
            </a:extLst>
          </p:cNvPr>
          <p:cNvSpPr>
            <a:spLocks noGrp="1" noChangeArrowheads="1"/>
          </p:cNvSpPr>
          <p:nvPr>
            <p:ph type="sldNum" sz="quarter" idx="5"/>
          </p:nvPr>
        </p:nvSpPr>
        <p:spPr>
          <a:ln/>
        </p:spPr>
        <p:txBody>
          <a:bodyPr/>
          <a:lstStyle/>
          <a:p>
            <a:fld id="{71F24457-884D-1742-B582-9AD1C132187D}" type="slidenum">
              <a:rPr lang="en-US" altLang="en-US"/>
              <a:pPr/>
              <a:t>11</a:t>
            </a:fld>
            <a:endParaRPr lang="en-US" altLang="en-US"/>
          </a:p>
        </p:txBody>
      </p:sp>
      <p:sp>
        <p:nvSpPr>
          <p:cNvPr id="919554" name="Rectangle 2">
            <a:extLst>
              <a:ext uri="{FF2B5EF4-FFF2-40B4-BE49-F238E27FC236}">
                <a16:creationId xmlns:a16="http://schemas.microsoft.com/office/drawing/2014/main" id="{B049566D-04CC-9004-B4C2-35047D3CEB89}"/>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A3B6083D-1D9C-54CC-4A17-7A6773A592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E23888-5266-8014-5400-094708BD5DE7}"/>
              </a:ext>
            </a:extLst>
          </p:cNvPr>
          <p:cNvSpPr>
            <a:spLocks noGrp="1" noChangeArrowheads="1"/>
          </p:cNvSpPr>
          <p:nvPr>
            <p:ph type="sldNum" sz="quarter" idx="5"/>
          </p:nvPr>
        </p:nvSpPr>
        <p:spPr>
          <a:ln/>
        </p:spPr>
        <p:txBody>
          <a:bodyPr/>
          <a:lstStyle/>
          <a:p>
            <a:fld id="{B4BAA68B-BB99-2240-AFC2-0E59C842843A}" type="slidenum">
              <a:rPr lang="en-US" altLang="en-US"/>
              <a:pPr/>
              <a:t>12</a:t>
            </a:fld>
            <a:endParaRPr lang="en-US" altLang="en-US"/>
          </a:p>
        </p:txBody>
      </p:sp>
      <p:sp>
        <p:nvSpPr>
          <p:cNvPr id="920578" name="Rectangle 2">
            <a:extLst>
              <a:ext uri="{FF2B5EF4-FFF2-40B4-BE49-F238E27FC236}">
                <a16:creationId xmlns:a16="http://schemas.microsoft.com/office/drawing/2014/main" id="{123F11B6-2D00-E6CA-8A20-C4C746E025AB}"/>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9367EC17-5035-42C2-1EBA-1457DB8FF2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F1EC90-322A-4142-BE7A-FA5EC473BB98}"/>
              </a:ext>
            </a:extLst>
          </p:cNvPr>
          <p:cNvSpPr>
            <a:spLocks noGrp="1" noChangeArrowheads="1"/>
          </p:cNvSpPr>
          <p:nvPr>
            <p:ph type="sldNum" sz="quarter" idx="5"/>
          </p:nvPr>
        </p:nvSpPr>
        <p:spPr>
          <a:ln/>
        </p:spPr>
        <p:txBody>
          <a:bodyPr/>
          <a:lstStyle/>
          <a:p>
            <a:fld id="{3EF505A5-2C5E-CB4A-BCC6-B3A89515C482}" type="slidenum">
              <a:rPr lang="en-US" altLang="en-US"/>
              <a:pPr/>
              <a:t>13</a:t>
            </a:fld>
            <a:endParaRPr lang="en-US" altLang="en-US"/>
          </a:p>
        </p:txBody>
      </p:sp>
      <p:sp>
        <p:nvSpPr>
          <p:cNvPr id="921602" name="Rectangle 2">
            <a:extLst>
              <a:ext uri="{FF2B5EF4-FFF2-40B4-BE49-F238E27FC236}">
                <a16:creationId xmlns:a16="http://schemas.microsoft.com/office/drawing/2014/main" id="{F338C2C0-8784-AD04-85D7-36EFD374D76F}"/>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AECFF071-170E-3ED7-C291-A2B8FD6D5F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96296A-533B-9186-6AA5-6C52349BDA17}"/>
              </a:ext>
            </a:extLst>
          </p:cNvPr>
          <p:cNvSpPr>
            <a:spLocks noGrp="1" noChangeArrowheads="1"/>
          </p:cNvSpPr>
          <p:nvPr>
            <p:ph type="sldNum" sz="quarter" idx="5"/>
          </p:nvPr>
        </p:nvSpPr>
        <p:spPr>
          <a:ln/>
        </p:spPr>
        <p:txBody>
          <a:bodyPr/>
          <a:lstStyle/>
          <a:p>
            <a:fld id="{43DB876E-63A9-484E-92BD-C54206103AC5}" type="slidenum">
              <a:rPr lang="en-US" altLang="en-US"/>
              <a:pPr/>
              <a:t>14</a:t>
            </a:fld>
            <a:endParaRPr lang="en-US" altLang="en-US"/>
          </a:p>
        </p:txBody>
      </p:sp>
      <p:sp>
        <p:nvSpPr>
          <p:cNvPr id="922626" name="Rectangle 2">
            <a:extLst>
              <a:ext uri="{FF2B5EF4-FFF2-40B4-BE49-F238E27FC236}">
                <a16:creationId xmlns:a16="http://schemas.microsoft.com/office/drawing/2014/main" id="{E7A1FD0D-A218-D47A-FB93-83AE838CDDB0}"/>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E37DF2F9-6F80-3951-8E64-73FBECF67E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9FCE80-B02F-3F52-0FA2-0FB40C5376A2}"/>
              </a:ext>
            </a:extLst>
          </p:cNvPr>
          <p:cNvSpPr>
            <a:spLocks noGrp="1" noChangeArrowheads="1"/>
          </p:cNvSpPr>
          <p:nvPr>
            <p:ph type="sldNum" sz="quarter" idx="5"/>
          </p:nvPr>
        </p:nvSpPr>
        <p:spPr>
          <a:ln/>
        </p:spPr>
        <p:txBody>
          <a:bodyPr/>
          <a:lstStyle/>
          <a:p>
            <a:fld id="{A303E99E-08A9-0345-B2B3-2ABAA006A1FD}" type="slidenum">
              <a:rPr lang="en-US" altLang="en-US"/>
              <a:pPr/>
              <a:t>15</a:t>
            </a:fld>
            <a:endParaRPr lang="en-US" altLang="en-US"/>
          </a:p>
        </p:txBody>
      </p:sp>
      <p:sp>
        <p:nvSpPr>
          <p:cNvPr id="923650" name="Rectangle 2">
            <a:extLst>
              <a:ext uri="{FF2B5EF4-FFF2-40B4-BE49-F238E27FC236}">
                <a16:creationId xmlns:a16="http://schemas.microsoft.com/office/drawing/2014/main" id="{C81B4D92-34A3-7855-6E5B-8FFA0FD3312A}"/>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B543142D-D5B1-6879-9D4C-ABE7C2141E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7A218E-C9B0-AEF9-6E43-896D91E29F36}"/>
              </a:ext>
            </a:extLst>
          </p:cNvPr>
          <p:cNvSpPr>
            <a:spLocks noGrp="1" noChangeArrowheads="1"/>
          </p:cNvSpPr>
          <p:nvPr>
            <p:ph type="sldNum" sz="quarter" idx="5"/>
          </p:nvPr>
        </p:nvSpPr>
        <p:spPr>
          <a:ln/>
        </p:spPr>
        <p:txBody>
          <a:bodyPr/>
          <a:lstStyle/>
          <a:p>
            <a:fld id="{FCF7392A-054E-CE4F-8070-D5A2BF5BC741}" type="slidenum">
              <a:rPr lang="en-US" altLang="en-US"/>
              <a:pPr/>
              <a:t>16</a:t>
            </a:fld>
            <a:endParaRPr lang="en-US" altLang="en-US"/>
          </a:p>
        </p:txBody>
      </p:sp>
      <p:sp>
        <p:nvSpPr>
          <p:cNvPr id="924674" name="Rectangle 2">
            <a:extLst>
              <a:ext uri="{FF2B5EF4-FFF2-40B4-BE49-F238E27FC236}">
                <a16:creationId xmlns:a16="http://schemas.microsoft.com/office/drawing/2014/main" id="{7E83349B-E3F2-E55A-8DAF-79F9DE155E9A}"/>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F0DD3A66-A272-F588-CB30-3711F713AF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329424-FF8C-620A-8F4A-1F78D09E3B24}"/>
              </a:ext>
            </a:extLst>
          </p:cNvPr>
          <p:cNvSpPr>
            <a:spLocks noGrp="1" noChangeArrowheads="1"/>
          </p:cNvSpPr>
          <p:nvPr>
            <p:ph type="sldNum" sz="quarter" idx="5"/>
          </p:nvPr>
        </p:nvSpPr>
        <p:spPr>
          <a:ln/>
        </p:spPr>
        <p:txBody>
          <a:bodyPr/>
          <a:lstStyle/>
          <a:p>
            <a:fld id="{8FAA69A9-4AE4-BB46-B3C4-A0CD0741B860}" type="slidenum">
              <a:rPr lang="en-US" altLang="en-US"/>
              <a:pPr/>
              <a:t>17</a:t>
            </a:fld>
            <a:endParaRPr lang="en-US" altLang="en-US"/>
          </a:p>
        </p:txBody>
      </p:sp>
      <p:sp>
        <p:nvSpPr>
          <p:cNvPr id="925698" name="Rectangle 2">
            <a:extLst>
              <a:ext uri="{FF2B5EF4-FFF2-40B4-BE49-F238E27FC236}">
                <a16:creationId xmlns:a16="http://schemas.microsoft.com/office/drawing/2014/main" id="{A2ACAEEE-693A-A293-A864-EA964537001C}"/>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CC4CE66E-8273-C1D6-28AE-9D7A2519DE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7D654F-DE00-70FF-0ADF-A54062F415B0}"/>
              </a:ext>
            </a:extLst>
          </p:cNvPr>
          <p:cNvSpPr>
            <a:spLocks noGrp="1" noChangeArrowheads="1"/>
          </p:cNvSpPr>
          <p:nvPr>
            <p:ph type="sldNum" sz="quarter" idx="5"/>
          </p:nvPr>
        </p:nvSpPr>
        <p:spPr>
          <a:ln/>
        </p:spPr>
        <p:txBody>
          <a:bodyPr/>
          <a:lstStyle/>
          <a:p>
            <a:fld id="{0354DA21-8E36-9144-B30D-287C7C270B64}" type="slidenum">
              <a:rPr lang="en-US" altLang="en-US"/>
              <a:pPr/>
              <a:t>18</a:t>
            </a:fld>
            <a:endParaRPr lang="en-US" altLang="en-US"/>
          </a:p>
        </p:txBody>
      </p:sp>
      <p:sp>
        <p:nvSpPr>
          <p:cNvPr id="926722" name="Rectangle 2">
            <a:extLst>
              <a:ext uri="{FF2B5EF4-FFF2-40B4-BE49-F238E27FC236}">
                <a16:creationId xmlns:a16="http://schemas.microsoft.com/office/drawing/2014/main" id="{81B0CF57-D339-A7E6-7EBA-7E738423ABAA}"/>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3039EF5C-514F-41A5-5508-DD63FCFCB8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6CD731-2ECF-89E0-BD64-6138A3ED3CDA}"/>
              </a:ext>
            </a:extLst>
          </p:cNvPr>
          <p:cNvSpPr>
            <a:spLocks noGrp="1" noChangeArrowheads="1"/>
          </p:cNvSpPr>
          <p:nvPr>
            <p:ph type="sldNum" sz="quarter" idx="5"/>
          </p:nvPr>
        </p:nvSpPr>
        <p:spPr>
          <a:ln/>
        </p:spPr>
        <p:txBody>
          <a:bodyPr/>
          <a:lstStyle/>
          <a:p>
            <a:fld id="{E5D89249-0896-C64D-AF4E-0A8993691356}" type="slidenum">
              <a:rPr lang="en-US" altLang="en-US"/>
              <a:pPr/>
              <a:t>19</a:t>
            </a:fld>
            <a:endParaRPr lang="en-US" altLang="en-US"/>
          </a:p>
        </p:txBody>
      </p:sp>
      <p:sp>
        <p:nvSpPr>
          <p:cNvPr id="927746" name="Rectangle 2">
            <a:extLst>
              <a:ext uri="{FF2B5EF4-FFF2-40B4-BE49-F238E27FC236}">
                <a16:creationId xmlns:a16="http://schemas.microsoft.com/office/drawing/2014/main" id="{E3136099-6140-4E47-005A-93DB47E517B9}"/>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AD8BD60F-5A17-8F2D-0E10-0DF6D77CEB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781A83-D50E-3ACD-3CA2-2A8F48B4F99A}"/>
              </a:ext>
            </a:extLst>
          </p:cNvPr>
          <p:cNvSpPr>
            <a:spLocks noGrp="1" noChangeArrowheads="1"/>
          </p:cNvSpPr>
          <p:nvPr>
            <p:ph type="sldNum" sz="quarter" idx="5"/>
          </p:nvPr>
        </p:nvSpPr>
        <p:spPr>
          <a:ln/>
        </p:spPr>
        <p:txBody>
          <a:bodyPr/>
          <a:lstStyle/>
          <a:p>
            <a:fld id="{1C7A5DED-3553-524F-B470-4FD7BC73A738}" type="slidenum">
              <a:rPr lang="en-US" altLang="en-US"/>
              <a:pPr/>
              <a:t>2</a:t>
            </a:fld>
            <a:endParaRPr lang="en-US" altLang="en-US"/>
          </a:p>
        </p:txBody>
      </p:sp>
      <p:sp>
        <p:nvSpPr>
          <p:cNvPr id="910338" name="Rectangle 2">
            <a:extLst>
              <a:ext uri="{FF2B5EF4-FFF2-40B4-BE49-F238E27FC236}">
                <a16:creationId xmlns:a16="http://schemas.microsoft.com/office/drawing/2014/main" id="{2E81765B-E632-55AC-1A65-2CB3A72A3155}"/>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2E12952D-477E-A96C-630D-495D78E044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9A4A18-953C-2C41-59E4-C7CA79F7DB8A}"/>
              </a:ext>
            </a:extLst>
          </p:cNvPr>
          <p:cNvSpPr>
            <a:spLocks noGrp="1" noChangeArrowheads="1"/>
          </p:cNvSpPr>
          <p:nvPr>
            <p:ph type="sldNum" sz="quarter" idx="5"/>
          </p:nvPr>
        </p:nvSpPr>
        <p:spPr>
          <a:ln/>
        </p:spPr>
        <p:txBody>
          <a:bodyPr/>
          <a:lstStyle/>
          <a:p>
            <a:fld id="{A27CC2EE-1820-BB40-B845-9C243CB20641}" type="slidenum">
              <a:rPr lang="en-US" altLang="en-US"/>
              <a:pPr/>
              <a:t>20</a:t>
            </a:fld>
            <a:endParaRPr lang="en-US" altLang="en-US"/>
          </a:p>
        </p:txBody>
      </p:sp>
      <p:sp>
        <p:nvSpPr>
          <p:cNvPr id="928770" name="Rectangle 2">
            <a:extLst>
              <a:ext uri="{FF2B5EF4-FFF2-40B4-BE49-F238E27FC236}">
                <a16:creationId xmlns:a16="http://schemas.microsoft.com/office/drawing/2014/main" id="{4854FC7D-7D64-8797-DBF8-F02DF8327028}"/>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4EACE342-2D7B-A8D5-288F-41CB787381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1A1D2E-ABE3-B38D-D178-3BBE618F1800}"/>
              </a:ext>
            </a:extLst>
          </p:cNvPr>
          <p:cNvSpPr>
            <a:spLocks noGrp="1" noChangeArrowheads="1"/>
          </p:cNvSpPr>
          <p:nvPr>
            <p:ph type="sldNum" sz="quarter" idx="5"/>
          </p:nvPr>
        </p:nvSpPr>
        <p:spPr>
          <a:ln/>
        </p:spPr>
        <p:txBody>
          <a:bodyPr/>
          <a:lstStyle/>
          <a:p>
            <a:fld id="{0476A242-DC87-684B-AD1D-C2E52EA042EE}" type="slidenum">
              <a:rPr lang="en-US" altLang="en-US"/>
              <a:pPr/>
              <a:t>21</a:t>
            </a:fld>
            <a:endParaRPr lang="en-US" altLang="en-US"/>
          </a:p>
        </p:txBody>
      </p:sp>
      <p:sp>
        <p:nvSpPr>
          <p:cNvPr id="929794" name="Rectangle 2">
            <a:extLst>
              <a:ext uri="{FF2B5EF4-FFF2-40B4-BE49-F238E27FC236}">
                <a16:creationId xmlns:a16="http://schemas.microsoft.com/office/drawing/2014/main" id="{31D8DD59-1495-5E10-B5E1-B41F2EBE1A2B}"/>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D41D48FC-E2CD-E647-72CC-E8475D1A75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2B5BB0-1DE4-2380-DCEB-5A15234D2D92}"/>
              </a:ext>
            </a:extLst>
          </p:cNvPr>
          <p:cNvSpPr>
            <a:spLocks noGrp="1" noChangeArrowheads="1"/>
          </p:cNvSpPr>
          <p:nvPr>
            <p:ph type="sldNum" sz="quarter" idx="5"/>
          </p:nvPr>
        </p:nvSpPr>
        <p:spPr>
          <a:ln/>
        </p:spPr>
        <p:txBody>
          <a:bodyPr/>
          <a:lstStyle/>
          <a:p>
            <a:fld id="{F85D89AF-E5B5-BD4A-8391-92D0CA7BCE7C}" type="slidenum">
              <a:rPr lang="en-US" altLang="en-US"/>
              <a:pPr/>
              <a:t>22</a:t>
            </a:fld>
            <a:endParaRPr lang="en-US" altLang="en-US"/>
          </a:p>
        </p:txBody>
      </p:sp>
      <p:sp>
        <p:nvSpPr>
          <p:cNvPr id="930818" name="Rectangle 2">
            <a:extLst>
              <a:ext uri="{FF2B5EF4-FFF2-40B4-BE49-F238E27FC236}">
                <a16:creationId xmlns:a16="http://schemas.microsoft.com/office/drawing/2014/main" id="{A1ACD9FC-B21F-EE6D-B546-835F54DC0CDE}"/>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0CE90764-E5EC-35EC-9CC5-D5077984D76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77A462-8E72-F7C3-74DD-8448738794FB}"/>
              </a:ext>
            </a:extLst>
          </p:cNvPr>
          <p:cNvSpPr>
            <a:spLocks noGrp="1" noChangeArrowheads="1"/>
          </p:cNvSpPr>
          <p:nvPr>
            <p:ph type="sldNum" sz="quarter" idx="5"/>
          </p:nvPr>
        </p:nvSpPr>
        <p:spPr>
          <a:ln/>
        </p:spPr>
        <p:txBody>
          <a:bodyPr/>
          <a:lstStyle/>
          <a:p>
            <a:fld id="{C8448F40-2E47-354A-AA7B-AA41E00CBED0}" type="slidenum">
              <a:rPr lang="en-US" altLang="en-US"/>
              <a:pPr/>
              <a:t>23</a:t>
            </a:fld>
            <a:endParaRPr lang="en-US" altLang="en-US"/>
          </a:p>
        </p:txBody>
      </p:sp>
      <p:sp>
        <p:nvSpPr>
          <p:cNvPr id="931842" name="Rectangle 2">
            <a:extLst>
              <a:ext uri="{FF2B5EF4-FFF2-40B4-BE49-F238E27FC236}">
                <a16:creationId xmlns:a16="http://schemas.microsoft.com/office/drawing/2014/main" id="{34DDC9B1-F8FA-2AAE-0EC5-50DF34AB4D3E}"/>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3EA8403B-76F9-2499-7F03-4E2CC9FE5B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4F428B-6915-B281-AB1A-AD7D03F8E65D}"/>
              </a:ext>
            </a:extLst>
          </p:cNvPr>
          <p:cNvSpPr>
            <a:spLocks noGrp="1" noChangeArrowheads="1"/>
          </p:cNvSpPr>
          <p:nvPr>
            <p:ph type="sldNum" sz="quarter" idx="5"/>
          </p:nvPr>
        </p:nvSpPr>
        <p:spPr>
          <a:ln/>
        </p:spPr>
        <p:txBody>
          <a:bodyPr/>
          <a:lstStyle/>
          <a:p>
            <a:fld id="{F077535E-C0B8-1544-97B5-F214D27A4AF3}" type="slidenum">
              <a:rPr lang="en-US" altLang="en-US"/>
              <a:pPr/>
              <a:t>24</a:t>
            </a:fld>
            <a:endParaRPr lang="en-US" altLang="en-US"/>
          </a:p>
        </p:txBody>
      </p:sp>
      <p:sp>
        <p:nvSpPr>
          <p:cNvPr id="932866" name="Rectangle 2">
            <a:extLst>
              <a:ext uri="{FF2B5EF4-FFF2-40B4-BE49-F238E27FC236}">
                <a16:creationId xmlns:a16="http://schemas.microsoft.com/office/drawing/2014/main" id="{F41838FD-C23E-5E1A-8576-7F346EDC6733}"/>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5A56DF01-5FA3-E2CF-A65D-F8E1DEBF39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FF1149-7D2C-2DCD-D0AD-F3AA61AB99A3}"/>
              </a:ext>
            </a:extLst>
          </p:cNvPr>
          <p:cNvSpPr>
            <a:spLocks noGrp="1" noChangeArrowheads="1"/>
          </p:cNvSpPr>
          <p:nvPr>
            <p:ph type="sldNum" sz="quarter" idx="5"/>
          </p:nvPr>
        </p:nvSpPr>
        <p:spPr>
          <a:ln/>
        </p:spPr>
        <p:txBody>
          <a:bodyPr/>
          <a:lstStyle/>
          <a:p>
            <a:fld id="{85ABC083-5972-EE40-BF4A-AB3CFAD2D618}" type="slidenum">
              <a:rPr lang="en-US" altLang="en-US"/>
              <a:pPr/>
              <a:t>25</a:t>
            </a:fld>
            <a:endParaRPr lang="en-US" altLang="en-US"/>
          </a:p>
        </p:txBody>
      </p:sp>
      <p:sp>
        <p:nvSpPr>
          <p:cNvPr id="933890" name="Rectangle 2">
            <a:extLst>
              <a:ext uri="{FF2B5EF4-FFF2-40B4-BE49-F238E27FC236}">
                <a16:creationId xmlns:a16="http://schemas.microsoft.com/office/drawing/2014/main" id="{11907D85-1794-65C9-2CDB-18912964D3D2}"/>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FC814E17-8578-E73F-79A0-AFE886D331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5D335A-CB5C-3F26-B346-3ACE03A6BF91}"/>
              </a:ext>
            </a:extLst>
          </p:cNvPr>
          <p:cNvSpPr>
            <a:spLocks noGrp="1" noChangeArrowheads="1"/>
          </p:cNvSpPr>
          <p:nvPr>
            <p:ph type="sldNum" sz="quarter" idx="5"/>
          </p:nvPr>
        </p:nvSpPr>
        <p:spPr>
          <a:ln/>
        </p:spPr>
        <p:txBody>
          <a:bodyPr/>
          <a:lstStyle/>
          <a:p>
            <a:fld id="{B213E01A-255D-854A-9B2E-FC885A534AF6}" type="slidenum">
              <a:rPr lang="en-US" altLang="en-US"/>
              <a:pPr/>
              <a:t>26</a:t>
            </a:fld>
            <a:endParaRPr lang="en-US" altLang="en-US"/>
          </a:p>
        </p:txBody>
      </p:sp>
      <p:sp>
        <p:nvSpPr>
          <p:cNvPr id="934914" name="Rectangle 2">
            <a:extLst>
              <a:ext uri="{FF2B5EF4-FFF2-40B4-BE49-F238E27FC236}">
                <a16:creationId xmlns:a16="http://schemas.microsoft.com/office/drawing/2014/main" id="{9DB78925-1005-E051-9B79-C86CC20F25DF}"/>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2E627E58-7D8A-63EE-B6B2-17B0DDA531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56BFCF-1D8E-41D7-7EBA-7410DCE559F1}"/>
              </a:ext>
            </a:extLst>
          </p:cNvPr>
          <p:cNvSpPr>
            <a:spLocks noGrp="1" noChangeArrowheads="1"/>
          </p:cNvSpPr>
          <p:nvPr>
            <p:ph type="sldNum" sz="quarter" idx="5"/>
          </p:nvPr>
        </p:nvSpPr>
        <p:spPr>
          <a:ln/>
        </p:spPr>
        <p:txBody>
          <a:bodyPr/>
          <a:lstStyle/>
          <a:p>
            <a:fld id="{E521F84D-4A96-F54C-BBC1-4109CF2F235F}" type="slidenum">
              <a:rPr lang="en-US" altLang="en-US"/>
              <a:pPr/>
              <a:t>27</a:t>
            </a:fld>
            <a:endParaRPr lang="en-US" altLang="en-US"/>
          </a:p>
        </p:txBody>
      </p:sp>
      <p:sp>
        <p:nvSpPr>
          <p:cNvPr id="935938" name="Rectangle 2">
            <a:extLst>
              <a:ext uri="{FF2B5EF4-FFF2-40B4-BE49-F238E27FC236}">
                <a16:creationId xmlns:a16="http://schemas.microsoft.com/office/drawing/2014/main" id="{1CA10C44-989E-C2AD-7EDC-1093A1FB9CC5}"/>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4C9BDCDD-5947-2305-42FD-F6C18F5E6A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BD1ED07-4CE9-54F2-39FC-F1828962FAEA}"/>
              </a:ext>
            </a:extLst>
          </p:cNvPr>
          <p:cNvSpPr>
            <a:spLocks noGrp="1" noChangeArrowheads="1"/>
          </p:cNvSpPr>
          <p:nvPr>
            <p:ph type="sldNum" sz="quarter" idx="5"/>
          </p:nvPr>
        </p:nvSpPr>
        <p:spPr>
          <a:ln/>
        </p:spPr>
        <p:txBody>
          <a:bodyPr/>
          <a:lstStyle/>
          <a:p>
            <a:fld id="{BB1DDBE3-EB0D-7746-8EB3-9F8D2756FED8}" type="slidenum">
              <a:rPr lang="en-US" altLang="en-US"/>
              <a:pPr/>
              <a:t>28</a:t>
            </a:fld>
            <a:endParaRPr lang="en-US" altLang="en-US"/>
          </a:p>
        </p:txBody>
      </p:sp>
      <p:sp>
        <p:nvSpPr>
          <p:cNvPr id="936962" name="Rectangle 2">
            <a:extLst>
              <a:ext uri="{FF2B5EF4-FFF2-40B4-BE49-F238E27FC236}">
                <a16:creationId xmlns:a16="http://schemas.microsoft.com/office/drawing/2014/main" id="{97C00E1F-659B-F0CF-AD4A-F4BA755C6496}"/>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03A8B42E-E92E-F4AC-F83B-597562315F7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A26A83-E2D0-952B-B19D-61C59590CB80}"/>
              </a:ext>
            </a:extLst>
          </p:cNvPr>
          <p:cNvSpPr>
            <a:spLocks noGrp="1" noChangeArrowheads="1"/>
          </p:cNvSpPr>
          <p:nvPr>
            <p:ph type="sldNum" sz="quarter" idx="5"/>
          </p:nvPr>
        </p:nvSpPr>
        <p:spPr>
          <a:ln/>
        </p:spPr>
        <p:txBody>
          <a:bodyPr/>
          <a:lstStyle/>
          <a:p>
            <a:fld id="{4410B6FB-AFA3-884D-9E07-A135C63CCAE7}" type="slidenum">
              <a:rPr lang="en-US" altLang="en-US"/>
              <a:pPr/>
              <a:t>29</a:t>
            </a:fld>
            <a:endParaRPr lang="en-US" altLang="en-US"/>
          </a:p>
        </p:txBody>
      </p:sp>
      <p:sp>
        <p:nvSpPr>
          <p:cNvPr id="937986" name="Rectangle 2">
            <a:extLst>
              <a:ext uri="{FF2B5EF4-FFF2-40B4-BE49-F238E27FC236}">
                <a16:creationId xmlns:a16="http://schemas.microsoft.com/office/drawing/2014/main" id="{2E37CF4D-4B30-A30F-99D4-4D5F96E42BDB}"/>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26877E86-D03E-6C24-A3BD-64E5BA8EDB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4A307F-B92E-58BE-214C-6A1FCE19DC9E}"/>
              </a:ext>
            </a:extLst>
          </p:cNvPr>
          <p:cNvSpPr>
            <a:spLocks noGrp="1" noChangeArrowheads="1"/>
          </p:cNvSpPr>
          <p:nvPr>
            <p:ph type="sldNum" sz="quarter" idx="5"/>
          </p:nvPr>
        </p:nvSpPr>
        <p:spPr>
          <a:ln/>
        </p:spPr>
        <p:txBody>
          <a:bodyPr/>
          <a:lstStyle/>
          <a:p>
            <a:fld id="{1686BA80-1845-E34C-9CB3-B9A6C28A175A}" type="slidenum">
              <a:rPr lang="en-US" altLang="en-US"/>
              <a:pPr/>
              <a:t>3</a:t>
            </a:fld>
            <a:endParaRPr lang="en-US" altLang="en-US"/>
          </a:p>
        </p:txBody>
      </p:sp>
      <p:sp>
        <p:nvSpPr>
          <p:cNvPr id="911362" name="Rectangle 2">
            <a:extLst>
              <a:ext uri="{FF2B5EF4-FFF2-40B4-BE49-F238E27FC236}">
                <a16:creationId xmlns:a16="http://schemas.microsoft.com/office/drawing/2014/main" id="{E96BD5F8-D9F7-AA67-EE6B-0D0CF7C1C1B9}"/>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16C57549-D37F-E464-B969-C2F4A4927E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782820-21AE-3F62-32D9-1A743C55A9F3}"/>
              </a:ext>
            </a:extLst>
          </p:cNvPr>
          <p:cNvSpPr>
            <a:spLocks noGrp="1" noChangeArrowheads="1"/>
          </p:cNvSpPr>
          <p:nvPr>
            <p:ph type="sldNum" sz="quarter" idx="5"/>
          </p:nvPr>
        </p:nvSpPr>
        <p:spPr>
          <a:ln/>
        </p:spPr>
        <p:txBody>
          <a:bodyPr/>
          <a:lstStyle/>
          <a:p>
            <a:fld id="{ED5A5F17-A349-BA41-8612-620C612A9CE0}" type="slidenum">
              <a:rPr lang="en-US" altLang="en-US"/>
              <a:pPr/>
              <a:t>30</a:t>
            </a:fld>
            <a:endParaRPr lang="en-US" altLang="en-US"/>
          </a:p>
        </p:txBody>
      </p:sp>
      <p:sp>
        <p:nvSpPr>
          <p:cNvPr id="939010" name="Rectangle 2">
            <a:extLst>
              <a:ext uri="{FF2B5EF4-FFF2-40B4-BE49-F238E27FC236}">
                <a16:creationId xmlns:a16="http://schemas.microsoft.com/office/drawing/2014/main" id="{74569CA5-7F67-8DF6-C07D-ACF44EC95A85}"/>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1394E3B2-1EF5-018B-F035-4DCE39C8D5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C3DA16-1EC2-237F-BACB-40A438DAB5F7}"/>
              </a:ext>
            </a:extLst>
          </p:cNvPr>
          <p:cNvSpPr>
            <a:spLocks noGrp="1" noChangeArrowheads="1"/>
          </p:cNvSpPr>
          <p:nvPr>
            <p:ph type="sldNum" sz="quarter" idx="5"/>
          </p:nvPr>
        </p:nvSpPr>
        <p:spPr>
          <a:ln/>
        </p:spPr>
        <p:txBody>
          <a:bodyPr/>
          <a:lstStyle/>
          <a:p>
            <a:fld id="{A9BC743E-0D58-E74D-948D-272AF07F4C5D}" type="slidenum">
              <a:rPr lang="en-US" altLang="en-US"/>
              <a:pPr/>
              <a:t>31</a:t>
            </a:fld>
            <a:endParaRPr lang="en-US" altLang="en-US"/>
          </a:p>
        </p:txBody>
      </p:sp>
      <p:sp>
        <p:nvSpPr>
          <p:cNvPr id="940034" name="Rectangle 2">
            <a:extLst>
              <a:ext uri="{FF2B5EF4-FFF2-40B4-BE49-F238E27FC236}">
                <a16:creationId xmlns:a16="http://schemas.microsoft.com/office/drawing/2014/main" id="{3466B217-7C70-2F5E-0772-7D297A56FF05}"/>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54A74C16-03B3-E0B3-0383-F7F563EB78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AA00A7-72BB-6FDC-9D06-F897AB30F149}"/>
              </a:ext>
            </a:extLst>
          </p:cNvPr>
          <p:cNvSpPr>
            <a:spLocks noGrp="1" noChangeArrowheads="1"/>
          </p:cNvSpPr>
          <p:nvPr>
            <p:ph type="sldNum" sz="quarter" idx="5"/>
          </p:nvPr>
        </p:nvSpPr>
        <p:spPr>
          <a:ln/>
        </p:spPr>
        <p:txBody>
          <a:bodyPr/>
          <a:lstStyle/>
          <a:p>
            <a:fld id="{EFE98643-6777-8146-ABC8-C73453632321}" type="slidenum">
              <a:rPr lang="en-US" altLang="en-US"/>
              <a:pPr/>
              <a:t>32</a:t>
            </a:fld>
            <a:endParaRPr lang="en-US" altLang="en-US"/>
          </a:p>
        </p:txBody>
      </p:sp>
      <p:sp>
        <p:nvSpPr>
          <p:cNvPr id="941058" name="Rectangle 2">
            <a:extLst>
              <a:ext uri="{FF2B5EF4-FFF2-40B4-BE49-F238E27FC236}">
                <a16:creationId xmlns:a16="http://schemas.microsoft.com/office/drawing/2014/main" id="{08DB243D-BA46-5DF6-E558-F25BE6C1C6C3}"/>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3012D312-394B-6914-E7D4-E6D438F177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F3D5EF-002A-BF09-B268-FCC36EEE08B3}"/>
              </a:ext>
            </a:extLst>
          </p:cNvPr>
          <p:cNvSpPr>
            <a:spLocks noGrp="1" noChangeArrowheads="1"/>
          </p:cNvSpPr>
          <p:nvPr>
            <p:ph type="sldNum" sz="quarter" idx="5"/>
          </p:nvPr>
        </p:nvSpPr>
        <p:spPr>
          <a:ln/>
        </p:spPr>
        <p:txBody>
          <a:bodyPr/>
          <a:lstStyle/>
          <a:p>
            <a:fld id="{664FE688-A6EE-E842-9581-B884FDCEFB1B}" type="slidenum">
              <a:rPr lang="en-US" altLang="en-US"/>
              <a:pPr/>
              <a:t>33</a:t>
            </a:fld>
            <a:endParaRPr lang="en-US" altLang="en-US"/>
          </a:p>
        </p:txBody>
      </p:sp>
      <p:sp>
        <p:nvSpPr>
          <p:cNvPr id="942082" name="Rectangle 2">
            <a:extLst>
              <a:ext uri="{FF2B5EF4-FFF2-40B4-BE49-F238E27FC236}">
                <a16:creationId xmlns:a16="http://schemas.microsoft.com/office/drawing/2014/main" id="{68BA733C-33DB-596D-BBAD-8DF6819E6D83}"/>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338AA0B7-9A18-50FE-4085-E37F5661B5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CB1FC5-B090-BBCC-124C-B3444D5AF78E}"/>
              </a:ext>
            </a:extLst>
          </p:cNvPr>
          <p:cNvSpPr>
            <a:spLocks noGrp="1" noChangeArrowheads="1"/>
          </p:cNvSpPr>
          <p:nvPr>
            <p:ph type="sldNum" sz="quarter" idx="5"/>
          </p:nvPr>
        </p:nvSpPr>
        <p:spPr>
          <a:ln/>
        </p:spPr>
        <p:txBody>
          <a:bodyPr/>
          <a:lstStyle/>
          <a:p>
            <a:fld id="{F7A557D1-4E0D-0E4A-9FDE-48C97F3B6DFD}" type="slidenum">
              <a:rPr lang="en-US" altLang="en-US"/>
              <a:pPr/>
              <a:t>34</a:t>
            </a:fld>
            <a:endParaRPr lang="en-US" altLang="en-US"/>
          </a:p>
        </p:txBody>
      </p:sp>
      <p:sp>
        <p:nvSpPr>
          <p:cNvPr id="943106" name="Rectangle 2">
            <a:extLst>
              <a:ext uri="{FF2B5EF4-FFF2-40B4-BE49-F238E27FC236}">
                <a16:creationId xmlns:a16="http://schemas.microsoft.com/office/drawing/2014/main" id="{1F0DB96C-E19D-4433-E8EF-A5B1DA768BAA}"/>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910737FE-17B3-02ED-4B82-D4FA220D1B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025A41-A8FA-BFE3-F6E9-1C0AF5341BFB}"/>
              </a:ext>
            </a:extLst>
          </p:cNvPr>
          <p:cNvSpPr>
            <a:spLocks noGrp="1" noChangeArrowheads="1"/>
          </p:cNvSpPr>
          <p:nvPr>
            <p:ph type="sldNum" sz="quarter" idx="5"/>
          </p:nvPr>
        </p:nvSpPr>
        <p:spPr>
          <a:ln/>
        </p:spPr>
        <p:txBody>
          <a:bodyPr/>
          <a:lstStyle/>
          <a:p>
            <a:fld id="{60C1CA6C-A21F-0741-9277-0458CD1A0C25}" type="slidenum">
              <a:rPr lang="en-US" altLang="en-US"/>
              <a:pPr/>
              <a:t>35</a:t>
            </a:fld>
            <a:endParaRPr lang="en-US" altLang="en-US"/>
          </a:p>
        </p:txBody>
      </p:sp>
      <p:sp>
        <p:nvSpPr>
          <p:cNvPr id="944130" name="Rectangle 2">
            <a:extLst>
              <a:ext uri="{FF2B5EF4-FFF2-40B4-BE49-F238E27FC236}">
                <a16:creationId xmlns:a16="http://schemas.microsoft.com/office/drawing/2014/main" id="{2FE8A375-30E5-C200-C13F-7AE9DFB35C65}"/>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D3994536-EBB8-F866-8063-E4DBE607FF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FAB271-7891-90C6-4A9F-D9395F247442}"/>
              </a:ext>
            </a:extLst>
          </p:cNvPr>
          <p:cNvSpPr>
            <a:spLocks noGrp="1" noChangeArrowheads="1"/>
          </p:cNvSpPr>
          <p:nvPr>
            <p:ph type="sldNum" sz="quarter" idx="5"/>
          </p:nvPr>
        </p:nvSpPr>
        <p:spPr>
          <a:ln/>
        </p:spPr>
        <p:txBody>
          <a:bodyPr/>
          <a:lstStyle/>
          <a:p>
            <a:fld id="{242301CF-8D5B-3F4C-83A5-9ABF38FD3A8B}" type="slidenum">
              <a:rPr lang="en-US" altLang="en-US"/>
              <a:pPr/>
              <a:t>36</a:t>
            </a:fld>
            <a:endParaRPr lang="en-US" altLang="en-US"/>
          </a:p>
        </p:txBody>
      </p:sp>
      <p:sp>
        <p:nvSpPr>
          <p:cNvPr id="945154" name="Rectangle 2">
            <a:extLst>
              <a:ext uri="{FF2B5EF4-FFF2-40B4-BE49-F238E27FC236}">
                <a16:creationId xmlns:a16="http://schemas.microsoft.com/office/drawing/2014/main" id="{DDA2C8DA-E6F5-37ED-8262-399C80FB4DC7}"/>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7D4ED7FF-632B-7809-318E-3C56F4FE88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365E68-1363-C045-C575-0C9FD6FBB3C2}"/>
              </a:ext>
            </a:extLst>
          </p:cNvPr>
          <p:cNvSpPr>
            <a:spLocks noGrp="1" noChangeArrowheads="1"/>
          </p:cNvSpPr>
          <p:nvPr>
            <p:ph type="sldNum" sz="quarter" idx="5"/>
          </p:nvPr>
        </p:nvSpPr>
        <p:spPr>
          <a:ln/>
        </p:spPr>
        <p:txBody>
          <a:bodyPr/>
          <a:lstStyle/>
          <a:p>
            <a:fld id="{B19FCCC1-C12C-4C4A-8A35-8E70860CEF69}" type="slidenum">
              <a:rPr lang="en-US" altLang="en-US"/>
              <a:pPr/>
              <a:t>37</a:t>
            </a:fld>
            <a:endParaRPr lang="en-US" altLang="en-US"/>
          </a:p>
        </p:txBody>
      </p:sp>
      <p:sp>
        <p:nvSpPr>
          <p:cNvPr id="946178" name="Rectangle 2">
            <a:extLst>
              <a:ext uri="{FF2B5EF4-FFF2-40B4-BE49-F238E27FC236}">
                <a16:creationId xmlns:a16="http://schemas.microsoft.com/office/drawing/2014/main" id="{2AD46217-22F8-6710-6107-D92A3E0DB546}"/>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441DF15C-D00C-FFD5-F6FB-EDBA1542D9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BC68D5-5C0E-82B6-188A-08C2266C9F58}"/>
              </a:ext>
            </a:extLst>
          </p:cNvPr>
          <p:cNvSpPr>
            <a:spLocks noGrp="1" noChangeArrowheads="1"/>
          </p:cNvSpPr>
          <p:nvPr>
            <p:ph type="sldNum" sz="quarter" idx="5"/>
          </p:nvPr>
        </p:nvSpPr>
        <p:spPr>
          <a:ln/>
        </p:spPr>
        <p:txBody>
          <a:bodyPr/>
          <a:lstStyle/>
          <a:p>
            <a:fld id="{4268B58B-DB42-F34C-B602-4BBDC00484DA}" type="slidenum">
              <a:rPr lang="en-US" altLang="en-US"/>
              <a:pPr/>
              <a:t>38</a:t>
            </a:fld>
            <a:endParaRPr lang="en-US" altLang="en-US"/>
          </a:p>
        </p:txBody>
      </p:sp>
      <p:sp>
        <p:nvSpPr>
          <p:cNvPr id="947202" name="Rectangle 2">
            <a:extLst>
              <a:ext uri="{FF2B5EF4-FFF2-40B4-BE49-F238E27FC236}">
                <a16:creationId xmlns:a16="http://schemas.microsoft.com/office/drawing/2014/main" id="{B9980EA7-A628-B02C-664E-C31D994CE121}"/>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36D63D07-6E6A-F899-3798-7AA3582229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E4285F-2FC0-6E89-FC5E-A3FF5FBF490E}"/>
              </a:ext>
            </a:extLst>
          </p:cNvPr>
          <p:cNvSpPr>
            <a:spLocks noGrp="1" noChangeArrowheads="1"/>
          </p:cNvSpPr>
          <p:nvPr>
            <p:ph type="sldNum" sz="quarter" idx="5"/>
          </p:nvPr>
        </p:nvSpPr>
        <p:spPr>
          <a:ln/>
        </p:spPr>
        <p:txBody>
          <a:bodyPr/>
          <a:lstStyle/>
          <a:p>
            <a:fld id="{B3DEAC65-FA51-724B-9193-C982D112DE73}" type="slidenum">
              <a:rPr lang="en-US" altLang="en-US"/>
              <a:pPr/>
              <a:t>39</a:t>
            </a:fld>
            <a:endParaRPr lang="en-US" altLang="en-US"/>
          </a:p>
        </p:txBody>
      </p:sp>
      <p:sp>
        <p:nvSpPr>
          <p:cNvPr id="948226" name="Rectangle 2">
            <a:extLst>
              <a:ext uri="{FF2B5EF4-FFF2-40B4-BE49-F238E27FC236}">
                <a16:creationId xmlns:a16="http://schemas.microsoft.com/office/drawing/2014/main" id="{EFEE67CC-4274-0811-980F-CB616DAD935B}"/>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33254320-B5D1-C6FF-7255-8E7D4F82C5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379D5F-5B86-B666-383B-611FEBDCCEB3}"/>
              </a:ext>
            </a:extLst>
          </p:cNvPr>
          <p:cNvSpPr>
            <a:spLocks noGrp="1" noChangeArrowheads="1"/>
          </p:cNvSpPr>
          <p:nvPr>
            <p:ph type="sldNum" sz="quarter" idx="5"/>
          </p:nvPr>
        </p:nvSpPr>
        <p:spPr>
          <a:ln/>
        </p:spPr>
        <p:txBody>
          <a:bodyPr/>
          <a:lstStyle/>
          <a:p>
            <a:fld id="{D8A2DAA1-B6A1-0A48-BC8F-064B09E018BB}" type="slidenum">
              <a:rPr lang="en-US" altLang="en-US"/>
              <a:pPr/>
              <a:t>4</a:t>
            </a:fld>
            <a:endParaRPr lang="en-US" altLang="en-US"/>
          </a:p>
        </p:txBody>
      </p:sp>
      <p:sp>
        <p:nvSpPr>
          <p:cNvPr id="912386" name="Rectangle 2">
            <a:extLst>
              <a:ext uri="{FF2B5EF4-FFF2-40B4-BE49-F238E27FC236}">
                <a16:creationId xmlns:a16="http://schemas.microsoft.com/office/drawing/2014/main" id="{47F7C76F-8ABD-786D-8085-18444E3A132B}"/>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A6E29F62-87AB-B4B0-1FF5-ABEC416C1A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C5B86F-0149-FB0D-E883-5A4DC1F387CF}"/>
              </a:ext>
            </a:extLst>
          </p:cNvPr>
          <p:cNvSpPr>
            <a:spLocks noGrp="1" noChangeArrowheads="1"/>
          </p:cNvSpPr>
          <p:nvPr>
            <p:ph type="sldNum" sz="quarter" idx="5"/>
          </p:nvPr>
        </p:nvSpPr>
        <p:spPr>
          <a:ln/>
        </p:spPr>
        <p:txBody>
          <a:bodyPr/>
          <a:lstStyle/>
          <a:p>
            <a:fld id="{CF950B81-1881-9C4C-ACAB-1E4C60D3B9C8}" type="slidenum">
              <a:rPr lang="en-US" altLang="en-US"/>
              <a:pPr/>
              <a:t>40</a:t>
            </a:fld>
            <a:endParaRPr lang="en-US" altLang="en-US"/>
          </a:p>
        </p:txBody>
      </p:sp>
      <p:sp>
        <p:nvSpPr>
          <p:cNvPr id="949250" name="Rectangle 2">
            <a:extLst>
              <a:ext uri="{FF2B5EF4-FFF2-40B4-BE49-F238E27FC236}">
                <a16:creationId xmlns:a16="http://schemas.microsoft.com/office/drawing/2014/main" id="{2F376395-757A-B3A7-F018-4662B75BA580}"/>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ED6795D5-02A0-694B-D2A6-18CA267DBB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259D04-61E2-D147-80C9-62286682201E}"/>
              </a:ext>
            </a:extLst>
          </p:cNvPr>
          <p:cNvSpPr>
            <a:spLocks noGrp="1" noChangeArrowheads="1"/>
          </p:cNvSpPr>
          <p:nvPr>
            <p:ph type="sldNum" sz="quarter" idx="5"/>
          </p:nvPr>
        </p:nvSpPr>
        <p:spPr>
          <a:ln/>
        </p:spPr>
        <p:txBody>
          <a:bodyPr/>
          <a:lstStyle/>
          <a:p>
            <a:fld id="{BA135D4B-6476-8A43-B2AA-9F39DC1934CA}" type="slidenum">
              <a:rPr lang="en-US" altLang="en-US"/>
              <a:pPr/>
              <a:t>41</a:t>
            </a:fld>
            <a:endParaRPr lang="en-US" altLang="en-US"/>
          </a:p>
        </p:txBody>
      </p:sp>
      <p:sp>
        <p:nvSpPr>
          <p:cNvPr id="950274" name="Rectangle 2">
            <a:extLst>
              <a:ext uri="{FF2B5EF4-FFF2-40B4-BE49-F238E27FC236}">
                <a16:creationId xmlns:a16="http://schemas.microsoft.com/office/drawing/2014/main" id="{90B10643-2CE8-4A09-ACBD-CB0D66A3BD76}"/>
              </a:ext>
            </a:extLst>
          </p:cNvPr>
          <p:cNvSpPr>
            <a:spLocks noRot="1" noChangeArrowheads="1" noTextEdit="1"/>
          </p:cNvSpPr>
          <p:nvPr>
            <p:ph type="sldImg"/>
          </p:nvPr>
        </p:nvSpPr>
        <p:spPr>
          <a:ln/>
        </p:spPr>
      </p:sp>
      <p:sp>
        <p:nvSpPr>
          <p:cNvPr id="950275" name="Rectangle 3">
            <a:extLst>
              <a:ext uri="{FF2B5EF4-FFF2-40B4-BE49-F238E27FC236}">
                <a16:creationId xmlns:a16="http://schemas.microsoft.com/office/drawing/2014/main" id="{551B8920-3CCE-B471-6C0B-F309959AFB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3EC321-CCBA-2831-8A3F-2BED23A1BBE2}"/>
              </a:ext>
            </a:extLst>
          </p:cNvPr>
          <p:cNvSpPr>
            <a:spLocks noGrp="1" noChangeArrowheads="1"/>
          </p:cNvSpPr>
          <p:nvPr>
            <p:ph type="sldNum" sz="quarter" idx="5"/>
          </p:nvPr>
        </p:nvSpPr>
        <p:spPr>
          <a:ln/>
        </p:spPr>
        <p:txBody>
          <a:bodyPr/>
          <a:lstStyle/>
          <a:p>
            <a:fld id="{04E9AB74-D91B-7C42-BA32-51462737809D}" type="slidenum">
              <a:rPr lang="en-US" altLang="en-US"/>
              <a:pPr/>
              <a:t>42</a:t>
            </a:fld>
            <a:endParaRPr lang="en-US" altLang="en-US"/>
          </a:p>
        </p:txBody>
      </p:sp>
      <p:sp>
        <p:nvSpPr>
          <p:cNvPr id="951298" name="Rectangle 2">
            <a:extLst>
              <a:ext uri="{FF2B5EF4-FFF2-40B4-BE49-F238E27FC236}">
                <a16:creationId xmlns:a16="http://schemas.microsoft.com/office/drawing/2014/main" id="{D5967550-5200-D7AE-661F-704DA5E2D359}"/>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08EA5CEF-E2E8-FB38-FF01-DE8413BFE4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A164B8-32B8-D919-50E6-539ED8BD6550}"/>
              </a:ext>
            </a:extLst>
          </p:cNvPr>
          <p:cNvSpPr>
            <a:spLocks noGrp="1" noChangeArrowheads="1"/>
          </p:cNvSpPr>
          <p:nvPr>
            <p:ph type="sldNum" sz="quarter" idx="5"/>
          </p:nvPr>
        </p:nvSpPr>
        <p:spPr>
          <a:ln/>
        </p:spPr>
        <p:txBody>
          <a:bodyPr/>
          <a:lstStyle/>
          <a:p>
            <a:fld id="{E3CE50A0-26DF-EF42-9FEB-6AF8C46F582F}" type="slidenum">
              <a:rPr lang="en-US" altLang="en-US"/>
              <a:pPr/>
              <a:t>43</a:t>
            </a:fld>
            <a:endParaRPr lang="en-US" altLang="en-US"/>
          </a:p>
        </p:txBody>
      </p:sp>
      <p:sp>
        <p:nvSpPr>
          <p:cNvPr id="952322" name="Rectangle 2">
            <a:extLst>
              <a:ext uri="{FF2B5EF4-FFF2-40B4-BE49-F238E27FC236}">
                <a16:creationId xmlns:a16="http://schemas.microsoft.com/office/drawing/2014/main" id="{6BA2ACEC-F9FC-FAFD-AA94-CC6DA00E1A87}"/>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E115B38D-C346-898D-23FB-CC8E5D23AA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26F50F-30DE-10EC-8552-0EEC57940C59}"/>
              </a:ext>
            </a:extLst>
          </p:cNvPr>
          <p:cNvSpPr>
            <a:spLocks noGrp="1" noChangeArrowheads="1"/>
          </p:cNvSpPr>
          <p:nvPr>
            <p:ph type="sldNum" sz="quarter" idx="5"/>
          </p:nvPr>
        </p:nvSpPr>
        <p:spPr>
          <a:ln/>
        </p:spPr>
        <p:txBody>
          <a:bodyPr/>
          <a:lstStyle/>
          <a:p>
            <a:fld id="{3C51832A-5968-6F4F-B710-324DA40DB6E8}" type="slidenum">
              <a:rPr lang="en-US" altLang="en-US"/>
              <a:pPr/>
              <a:t>44</a:t>
            </a:fld>
            <a:endParaRPr lang="en-US" altLang="en-US"/>
          </a:p>
        </p:txBody>
      </p:sp>
      <p:sp>
        <p:nvSpPr>
          <p:cNvPr id="953346" name="Rectangle 2">
            <a:extLst>
              <a:ext uri="{FF2B5EF4-FFF2-40B4-BE49-F238E27FC236}">
                <a16:creationId xmlns:a16="http://schemas.microsoft.com/office/drawing/2014/main" id="{DB7E7D7A-49DE-A167-59DD-BC179B808176}"/>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4340AB01-5F6B-C903-B38D-68BDA1248C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8DB9F5-19E1-7A86-CD30-01E50C4DECF8}"/>
              </a:ext>
            </a:extLst>
          </p:cNvPr>
          <p:cNvSpPr>
            <a:spLocks noGrp="1" noChangeArrowheads="1"/>
          </p:cNvSpPr>
          <p:nvPr>
            <p:ph type="sldNum" sz="quarter" idx="5"/>
          </p:nvPr>
        </p:nvSpPr>
        <p:spPr>
          <a:ln/>
        </p:spPr>
        <p:txBody>
          <a:bodyPr/>
          <a:lstStyle/>
          <a:p>
            <a:fld id="{F46E3538-45A7-9146-9A99-52D1DFFC8E11}" type="slidenum">
              <a:rPr lang="en-US" altLang="en-US"/>
              <a:pPr/>
              <a:t>45</a:t>
            </a:fld>
            <a:endParaRPr lang="en-US" altLang="en-US"/>
          </a:p>
        </p:txBody>
      </p:sp>
      <p:sp>
        <p:nvSpPr>
          <p:cNvPr id="954370" name="Rectangle 2">
            <a:extLst>
              <a:ext uri="{FF2B5EF4-FFF2-40B4-BE49-F238E27FC236}">
                <a16:creationId xmlns:a16="http://schemas.microsoft.com/office/drawing/2014/main" id="{FE898D50-A149-EF8C-3FCE-9DC941041418}"/>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1177E5C4-3D0A-E287-3165-7B16CDCB4C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476BE5-FEBB-D5EB-BD08-DA777367EE57}"/>
              </a:ext>
            </a:extLst>
          </p:cNvPr>
          <p:cNvSpPr>
            <a:spLocks noGrp="1" noChangeArrowheads="1"/>
          </p:cNvSpPr>
          <p:nvPr>
            <p:ph type="sldNum" sz="quarter" idx="5"/>
          </p:nvPr>
        </p:nvSpPr>
        <p:spPr>
          <a:ln/>
        </p:spPr>
        <p:txBody>
          <a:bodyPr/>
          <a:lstStyle/>
          <a:p>
            <a:fld id="{DE759051-A4BF-DF44-A8AA-017E64C0A3BE}" type="slidenum">
              <a:rPr lang="en-US" altLang="en-US"/>
              <a:pPr/>
              <a:t>46</a:t>
            </a:fld>
            <a:endParaRPr lang="en-US" altLang="en-US"/>
          </a:p>
        </p:txBody>
      </p:sp>
      <p:sp>
        <p:nvSpPr>
          <p:cNvPr id="955394" name="Rectangle 2">
            <a:extLst>
              <a:ext uri="{FF2B5EF4-FFF2-40B4-BE49-F238E27FC236}">
                <a16:creationId xmlns:a16="http://schemas.microsoft.com/office/drawing/2014/main" id="{8F1C5AF2-CF65-8CF2-3DF8-C1880F9FCAA0}"/>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582CAB60-6483-514B-7A7C-13F7393FE7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39FFEC-DA33-6111-337E-89C0F0DD5BA1}"/>
              </a:ext>
            </a:extLst>
          </p:cNvPr>
          <p:cNvSpPr>
            <a:spLocks noGrp="1" noChangeArrowheads="1"/>
          </p:cNvSpPr>
          <p:nvPr>
            <p:ph type="sldNum" sz="quarter" idx="5"/>
          </p:nvPr>
        </p:nvSpPr>
        <p:spPr>
          <a:ln/>
        </p:spPr>
        <p:txBody>
          <a:bodyPr/>
          <a:lstStyle/>
          <a:p>
            <a:fld id="{1767C8C7-BC3F-AD40-8CA0-13F451A343A4}" type="slidenum">
              <a:rPr lang="en-US" altLang="en-US"/>
              <a:pPr/>
              <a:t>47</a:t>
            </a:fld>
            <a:endParaRPr lang="en-US" altLang="en-US"/>
          </a:p>
        </p:txBody>
      </p:sp>
      <p:sp>
        <p:nvSpPr>
          <p:cNvPr id="956418" name="Rectangle 2">
            <a:extLst>
              <a:ext uri="{FF2B5EF4-FFF2-40B4-BE49-F238E27FC236}">
                <a16:creationId xmlns:a16="http://schemas.microsoft.com/office/drawing/2014/main" id="{5138068B-674F-56C4-D894-A69D31C2C455}"/>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AAFBD453-94DE-1E0F-827D-B9D1059846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BDA6587-D411-2617-C401-41D0ACC29EE0}"/>
              </a:ext>
            </a:extLst>
          </p:cNvPr>
          <p:cNvSpPr>
            <a:spLocks noGrp="1" noChangeArrowheads="1"/>
          </p:cNvSpPr>
          <p:nvPr>
            <p:ph type="sldNum" sz="quarter" idx="5"/>
          </p:nvPr>
        </p:nvSpPr>
        <p:spPr>
          <a:ln/>
        </p:spPr>
        <p:txBody>
          <a:bodyPr/>
          <a:lstStyle/>
          <a:p>
            <a:fld id="{4D211F58-D14F-DC46-9EB3-596EE5D0C685}" type="slidenum">
              <a:rPr lang="en-US" altLang="en-US"/>
              <a:pPr/>
              <a:t>48</a:t>
            </a:fld>
            <a:endParaRPr lang="en-US" altLang="en-US"/>
          </a:p>
        </p:txBody>
      </p:sp>
      <p:sp>
        <p:nvSpPr>
          <p:cNvPr id="957442" name="Rectangle 2">
            <a:extLst>
              <a:ext uri="{FF2B5EF4-FFF2-40B4-BE49-F238E27FC236}">
                <a16:creationId xmlns:a16="http://schemas.microsoft.com/office/drawing/2014/main" id="{68773C7D-8F29-2082-461E-6282DCB5F221}"/>
              </a:ext>
            </a:extLst>
          </p:cNvPr>
          <p:cNvSpPr>
            <a:spLocks noRot="1" noChangeArrowheads="1" noTextEdit="1"/>
          </p:cNvSpPr>
          <p:nvPr>
            <p:ph type="sldImg"/>
          </p:nvPr>
        </p:nvSpPr>
        <p:spPr>
          <a:ln/>
        </p:spPr>
      </p:sp>
      <p:sp>
        <p:nvSpPr>
          <p:cNvPr id="957443" name="Rectangle 3">
            <a:extLst>
              <a:ext uri="{FF2B5EF4-FFF2-40B4-BE49-F238E27FC236}">
                <a16:creationId xmlns:a16="http://schemas.microsoft.com/office/drawing/2014/main" id="{C66E4798-FD35-1628-8338-ABFFF7714B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63E4F-EE56-8338-EF3B-84809DFD0574}"/>
              </a:ext>
            </a:extLst>
          </p:cNvPr>
          <p:cNvSpPr>
            <a:spLocks noGrp="1" noChangeArrowheads="1"/>
          </p:cNvSpPr>
          <p:nvPr>
            <p:ph type="sldNum" sz="quarter" idx="5"/>
          </p:nvPr>
        </p:nvSpPr>
        <p:spPr>
          <a:ln/>
        </p:spPr>
        <p:txBody>
          <a:bodyPr/>
          <a:lstStyle/>
          <a:p>
            <a:fld id="{D0E71C1E-3BAB-1047-BDE7-153F132EC498}" type="slidenum">
              <a:rPr lang="en-US" altLang="en-US"/>
              <a:pPr/>
              <a:t>49</a:t>
            </a:fld>
            <a:endParaRPr lang="en-US" altLang="en-US"/>
          </a:p>
        </p:txBody>
      </p:sp>
      <p:sp>
        <p:nvSpPr>
          <p:cNvPr id="958466" name="Rectangle 2">
            <a:extLst>
              <a:ext uri="{FF2B5EF4-FFF2-40B4-BE49-F238E27FC236}">
                <a16:creationId xmlns:a16="http://schemas.microsoft.com/office/drawing/2014/main" id="{159DE8AC-F537-E92F-2FD6-80C7BB71FDE4}"/>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1A53D620-5578-FAD8-62C5-8C937BDC42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8699951-6C7E-ED48-7AAD-1BD37B50C3C8}"/>
              </a:ext>
            </a:extLst>
          </p:cNvPr>
          <p:cNvSpPr>
            <a:spLocks noGrp="1" noChangeArrowheads="1"/>
          </p:cNvSpPr>
          <p:nvPr>
            <p:ph type="sldNum" sz="quarter" idx="5"/>
          </p:nvPr>
        </p:nvSpPr>
        <p:spPr>
          <a:ln/>
        </p:spPr>
        <p:txBody>
          <a:bodyPr/>
          <a:lstStyle/>
          <a:p>
            <a:fld id="{115AD3D8-24D1-6843-B2D5-9D7EFA91356D}" type="slidenum">
              <a:rPr lang="en-US" altLang="en-US"/>
              <a:pPr/>
              <a:t>5</a:t>
            </a:fld>
            <a:endParaRPr lang="en-US" altLang="en-US"/>
          </a:p>
        </p:txBody>
      </p:sp>
      <p:sp>
        <p:nvSpPr>
          <p:cNvPr id="913410" name="Rectangle 2">
            <a:extLst>
              <a:ext uri="{FF2B5EF4-FFF2-40B4-BE49-F238E27FC236}">
                <a16:creationId xmlns:a16="http://schemas.microsoft.com/office/drawing/2014/main" id="{0B34E731-E89D-76A1-6619-CC637965D475}"/>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0F632787-7A19-9002-0C0C-8562904CB0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0085ED-0348-B296-C8AC-3E0DC94275BA}"/>
              </a:ext>
            </a:extLst>
          </p:cNvPr>
          <p:cNvSpPr>
            <a:spLocks noGrp="1" noChangeArrowheads="1"/>
          </p:cNvSpPr>
          <p:nvPr>
            <p:ph type="sldNum" sz="quarter" idx="5"/>
          </p:nvPr>
        </p:nvSpPr>
        <p:spPr>
          <a:ln/>
        </p:spPr>
        <p:txBody>
          <a:bodyPr/>
          <a:lstStyle/>
          <a:p>
            <a:fld id="{03E7811A-4E04-D74D-A3C4-3797E2843F09}" type="slidenum">
              <a:rPr lang="en-US" altLang="en-US"/>
              <a:pPr/>
              <a:t>6</a:t>
            </a:fld>
            <a:endParaRPr lang="en-US" altLang="en-US"/>
          </a:p>
        </p:txBody>
      </p:sp>
      <p:sp>
        <p:nvSpPr>
          <p:cNvPr id="914434" name="Rectangle 2">
            <a:extLst>
              <a:ext uri="{FF2B5EF4-FFF2-40B4-BE49-F238E27FC236}">
                <a16:creationId xmlns:a16="http://schemas.microsoft.com/office/drawing/2014/main" id="{638A9825-5C20-A3FE-4ABF-EFC69008CCE7}"/>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5F3EAF04-3452-86D2-C7C4-A82E678990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A8D508-9613-20A4-90DC-278519CECAF3}"/>
              </a:ext>
            </a:extLst>
          </p:cNvPr>
          <p:cNvSpPr>
            <a:spLocks noGrp="1" noChangeArrowheads="1"/>
          </p:cNvSpPr>
          <p:nvPr>
            <p:ph type="sldNum" sz="quarter" idx="5"/>
          </p:nvPr>
        </p:nvSpPr>
        <p:spPr>
          <a:ln/>
        </p:spPr>
        <p:txBody>
          <a:bodyPr/>
          <a:lstStyle/>
          <a:p>
            <a:fld id="{A90CAAEB-81A6-534C-AAF1-3757E7CEFFE1}" type="slidenum">
              <a:rPr lang="en-US" altLang="en-US"/>
              <a:pPr/>
              <a:t>7</a:t>
            </a:fld>
            <a:endParaRPr lang="en-US" altLang="en-US"/>
          </a:p>
        </p:txBody>
      </p:sp>
      <p:sp>
        <p:nvSpPr>
          <p:cNvPr id="915458" name="Rectangle 2">
            <a:extLst>
              <a:ext uri="{FF2B5EF4-FFF2-40B4-BE49-F238E27FC236}">
                <a16:creationId xmlns:a16="http://schemas.microsoft.com/office/drawing/2014/main" id="{3E5981DC-7E5A-2A85-BAB6-57086E2D4043}"/>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5C0F07F0-22CF-F231-391C-5E66F4939A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C75675-6B25-B3A0-349E-3273A60E5D77}"/>
              </a:ext>
            </a:extLst>
          </p:cNvPr>
          <p:cNvSpPr>
            <a:spLocks noGrp="1" noChangeArrowheads="1"/>
          </p:cNvSpPr>
          <p:nvPr>
            <p:ph type="sldNum" sz="quarter" idx="5"/>
          </p:nvPr>
        </p:nvSpPr>
        <p:spPr>
          <a:ln/>
        </p:spPr>
        <p:txBody>
          <a:bodyPr/>
          <a:lstStyle/>
          <a:p>
            <a:fld id="{8833EB5F-0014-3F4A-A595-C7474889C00C}" type="slidenum">
              <a:rPr lang="en-US" altLang="en-US"/>
              <a:pPr/>
              <a:t>8</a:t>
            </a:fld>
            <a:endParaRPr lang="en-US" altLang="en-US"/>
          </a:p>
        </p:txBody>
      </p:sp>
      <p:sp>
        <p:nvSpPr>
          <p:cNvPr id="916482" name="Rectangle 2">
            <a:extLst>
              <a:ext uri="{FF2B5EF4-FFF2-40B4-BE49-F238E27FC236}">
                <a16:creationId xmlns:a16="http://schemas.microsoft.com/office/drawing/2014/main" id="{CB9EA165-2C72-C3D7-5C06-285309A92B1E}"/>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6B30536D-03FE-A05C-902E-D4524A3524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6EC842-2449-3DEA-4429-D4B3E5E76764}"/>
              </a:ext>
            </a:extLst>
          </p:cNvPr>
          <p:cNvSpPr>
            <a:spLocks noGrp="1" noChangeArrowheads="1"/>
          </p:cNvSpPr>
          <p:nvPr>
            <p:ph type="sldNum" sz="quarter" idx="5"/>
          </p:nvPr>
        </p:nvSpPr>
        <p:spPr>
          <a:ln/>
        </p:spPr>
        <p:txBody>
          <a:bodyPr/>
          <a:lstStyle/>
          <a:p>
            <a:fld id="{3EA0A4F1-91E1-D545-85D7-02086AA7E69C}" type="slidenum">
              <a:rPr lang="en-US" altLang="en-US"/>
              <a:pPr/>
              <a:t>9</a:t>
            </a:fld>
            <a:endParaRPr lang="en-US" altLang="en-US"/>
          </a:p>
        </p:txBody>
      </p:sp>
      <p:sp>
        <p:nvSpPr>
          <p:cNvPr id="917506" name="Rectangle 2">
            <a:extLst>
              <a:ext uri="{FF2B5EF4-FFF2-40B4-BE49-F238E27FC236}">
                <a16:creationId xmlns:a16="http://schemas.microsoft.com/office/drawing/2014/main" id="{EEBECF6F-EADC-BABA-C78C-5860B2FF862A}"/>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8A31C1DF-FCD3-2812-E08A-EC499C38A550}"/>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55770ED5-6C61-F8FD-E735-915A1E6EE836}"/>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FBB2F7CA-96CE-EF03-49F2-04304C6C9084}"/>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33B3330C-6E44-17FA-8317-9CCD8415849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FA4DDAFA-829A-8987-6332-C66D1E7F005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315CF311-2F04-1F3A-9284-224538F8F544}"/>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85B3F4C3-72A3-68B4-FB82-A10E650AFB5E}"/>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C4678D9E-8E7A-6A43-E1EF-6134FEEC87F0}"/>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2894EFEF-B2B0-CD57-37C3-4C06FA50855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482ED2C2-8FEC-E522-992C-EE03F7B32A16}"/>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298D9D91-66A3-C852-4872-E7F4CE0AEB0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C5565F7B-9B92-3312-CEDC-E5DCB46967AE}"/>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3F67FECE-7B53-C5F9-7C39-2E93A79EA15D}"/>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B6F1D716-73CF-4C89-DA6A-FBA8D03BA542}"/>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9E813228-DDC9-85E4-446A-D4A3DB190EBD}"/>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444B5CCB-2DBA-AAC9-C860-3F324D42C8AD}"/>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747C7BB1-8221-AA46-9044-199040643762}" type="slidenum">
              <a:rPr lang="en-US" altLang="en-US"/>
              <a:pPr/>
              <a:t>‹#›</a:t>
            </a:fld>
            <a:endParaRPr lang="en-US" altLang="en-US"/>
          </a:p>
        </p:txBody>
      </p:sp>
      <p:sp>
        <p:nvSpPr>
          <p:cNvPr id="210961" name="Text Box 17">
            <a:extLst>
              <a:ext uri="{FF2B5EF4-FFF2-40B4-BE49-F238E27FC236}">
                <a16:creationId xmlns:a16="http://schemas.microsoft.com/office/drawing/2014/main" id="{981DA4E4-C28A-80E0-CF11-168CADFB03B7}"/>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535CBE89-780C-E437-EF9A-07A97AF952E8}"/>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0191-930B-26E4-D5FD-8991FCC1FEDE}"/>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2CBB54-62B8-993E-3C0B-074BD04C0A4C}"/>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4DA722C-D4D0-E1C5-D82A-74CE57CA86DA}"/>
              </a:ext>
            </a:extLst>
          </p:cNvPr>
          <p:cNvSpPr>
            <a:spLocks noGrp="1"/>
          </p:cNvSpPr>
          <p:nvPr>
            <p:ph type="sldNum" sz="quarter" idx="10"/>
          </p:nvPr>
        </p:nvSpPr>
        <p:spPr/>
        <p:txBody>
          <a:bodyPr/>
          <a:lstStyle>
            <a:lvl1pPr>
              <a:defRPr/>
            </a:lvl1pPr>
          </a:lstStyle>
          <a:p>
            <a:r>
              <a:rPr lang="en-US" altLang="en-US"/>
              <a:t>31.</a:t>
            </a:r>
            <a:fld id="{EF9C1346-839A-AB41-BAFF-9189CE352AF0}" type="slidenum">
              <a:rPr lang="en-US" altLang="en-US"/>
              <a:pPr/>
              <a:t>‹#›</a:t>
            </a:fld>
            <a:endParaRPr lang="en-US" altLang="en-US"/>
          </a:p>
        </p:txBody>
      </p:sp>
    </p:spTree>
    <p:extLst>
      <p:ext uri="{BB962C8B-B14F-4D97-AF65-F5344CB8AC3E}">
        <p14:creationId xmlns:p14="http://schemas.microsoft.com/office/powerpoint/2010/main" val="386609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BF00A-AE49-8CB0-EB59-BA34EAC815E0}"/>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50202D-74B6-79CD-4A48-1E7EAF2E5A5C}"/>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B3ACD30-DE4B-44BB-1724-069AAEDFAC4B}"/>
              </a:ext>
            </a:extLst>
          </p:cNvPr>
          <p:cNvSpPr>
            <a:spLocks noGrp="1"/>
          </p:cNvSpPr>
          <p:nvPr>
            <p:ph type="sldNum" sz="quarter" idx="10"/>
          </p:nvPr>
        </p:nvSpPr>
        <p:spPr/>
        <p:txBody>
          <a:bodyPr/>
          <a:lstStyle>
            <a:lvl1pPr>
              <a:defRPr/>
            </a:lvl1pPr>
          </a:lstStyle>
          <a:p>
            <a:r>
              <a:rPr lang="en-US" altLang="en-US"/>
              <a:t>31.</a:t>
            </a:r>
            <a:fld id="{94768DB8-46C8-464F-8761-CAD9F6747113}" type="slidenum">
              <a:rPr lang="en-US" altLang="en-US"/>
              <a:pPr/>
              <a:t>‹#›</a:t>
            </a:fld>
            <a:endParaRPr lang="en-US" altLang="en-US"/>
          </a:p>
        </p:txBody>
      </p:sp>
    </p:spTree>
    <p:extLst>
      <p:ext uri="{BB962C8B-B14F-4D97-AF65-F5344CB8AC3E}">
        <p14:creationId xmlns:p14="http://schemas.microsoft.com/office/powerpoint/2010/main" val="79914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05F4DB-650D-8AEF-1018-30044734BC07}"/>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B7861835-DF7D-1A3F-47F6-F5BA01123378}"/>
              </a:ext>
            </a:extLst>
          </p:cNvPr>
          <p:cNvSpPr>
            <a:spLocks noGrp="1"/>
          </p:cNvSpPr>
          <p:nvPr>
            <p:ph type="sldNum" sz="quarter" idx="10"/>
          </p:nvPr>
        </p:nvSpPr>
        <p:spPr>
          <a:xfrm>
            <a:off x="0" y="6400800"/>
            <a:ext cx="1905000" cy="457200"/>
          </a:xfrm>
        </p:spPr>
        <p:txBody>
          <a:bodyPr/>
          <a:lstStyle>
            <a:lvl1pPr>
              <a:defRPr/>
            </a:lvl1pPr>
          </a:lstStyle>
          <a:p>
            <a:r>
              <a:rPr lang="en-US" altLang="en-US"/>
              <a:t>31.</a:t>
            </a:r>
            <a:fld id="{2751D278-A679-B740-8DC3-1769F0DAF941}" type="slidenum">
              <a:rPr lang="en-US" altLang="en-US"/>
              <a:pPr/>
              <a:t>‹#›</a:t>
            </a:fld>
            <a:endParaRPr lang="en-US" altLang="en-US"/>
          </a:p>
        </p:txBody>
      </p:sp>
    </p:spTree>
    <p:extLst>
      <p:ext uri="{BB962C8B-B14F-4D97-AF65-F5344CB8AC3E}">
        <p14:creationId xmlns:p14="http://schemas.microsoft.com/office/powerpoint/2010/main" val="123939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AEAA-358F-8589-50E8-D140AB9AC31C}"/>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AA754CA-E7F3-FDB7-0AA8-115D075E704C}"/>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C842757-5C47-44F9-597F-8E3B00B66CE7}"/>
              </a:ext>
            </a:extLst>
          </p:cNvPr>
          <p:cNvSpPr>
            <a:spLocks noGrp="1"/>
          </p:cNvSpPr>
          <p:nvPr>
            <p:ph type="sldNum" sz="quarter" idx="10"/>
          </p:nvPr>
        </p:nvSpPr>
        <p:spPr/>
        <p:txBody>
          <a:bodyPr/>
          <a:lstStyle>
            <a:lvl1pPr>
              <a:defRPr/>
            </a:lvl1pPr>
          </a:lstStyle>
          <a:p>
            <a:r>
              <a:rPr lang="en-US" altLang="en-US"/>
              <a:t>31.</a:t>
            </a:r>
            <a:fld id="{52902972-DB4A-3148-B050-F1CFE23992BA}" type="slidenum">
              <a:rPr lang="en-US" altLang="en-US"/>
              <a:pPr/>
              <a:t>‹#›</a:t>
            </a:fld>
            <a:endParaRPr lang="en-US" altLang="en-US"/>
          </a:p>
        </p:txBody>
      </p:sp>
    </p:spTree>
    <p:extLst>
      <p:ext uri="{BB962C8B-B14F-4D97-AF65-F5344CB8AC3E}">
        <p14:creationId xmlns:p14="http://schemas.microsoft.com/office/powerpoint/2010/main" val="391098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287-D6C4-36FE-5D34-D99A4F352EC5}"/>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A6F56-99AE-40F0-69AB-17D5444F591C}"/>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0E34EF9A-2FFD-5979-7D18-39895C762BD0}"/>
              </a:ext>
            </a:extLst>
          </p:cNvPr>
          <p:cNvSpPr>
            <a:spLocks noGrp="1"/>
          </p:cNvSpPr>
          <p:nvPr>
            <p:ph type="sldNum" sz="quarter" idx="10"/>
          </p:nvPr>
        </p:nvSpPr>
        <p:spPr/>
        <p:txBody>
          <a:bodyPr/>
          <a:lstStyle>
            <a:lvl1pPr>
              <a:defRPr/>
            </a:lvl1pPr>
          </a:lstStyle>
          <a:p>
            <a:r>
              <a:rPr lang="en-US" altLang="en-US"/>
              <a:t>31.</a:t>
            </a:r>
            <a:fld id="{D99B1B94-3ECB-9C46-A44F-5C9BCB968435}" type="slidenum">
              <a:rPr lang="en-US" altLang="en-US"/>
              <a:pPr/>
              <a:t>‹#›</a:t>
            </a:fld>
            <a:endParaRPr lang="en-US" altLang="en-US"/>
          </a:p>
        </p:txBody>
      </p:sp>
    </p:spTree>
    <p:extLst>
      <p:ext uri="{BB962C8B-B14F-4D97-AF65-F5344CB8AC3E}">
        <p14:creationId xmlns:p14="http://schemas.microsoft.com/office/powerpoint/2010/main" val="100686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42A5-A8A6-3F05-D5BC-473974F5EF0C}"/>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44AC91C-6A41-53F1-386B-3CC47ECDA4BE}"/>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696F4-6787-8DB1-C566-C9DA759233BD}"/>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C72E192C-2313-FF0D-5BF3-D3D84C52604F}"/>
              </a:ext>
            </a:extLst>
          </p:cNvPr>
          <p:cNvSpPr>
            <a:spLocks noGrp="1"/>
          </p:cNvSpPr>
          <p:nvPr>
            <p:ph type="sldNum" sz="quarter" idx="10"/>
          </p:nvPr>
        </p:nvSpPr>
        <p:spPr/>
        <p:txBody>
          <a:bodyPr/>
          <a:lstStyle>
            <a:lvl1pPr>
              <a:defRPr/>
            </a:lvl1pPr>
          </a:lstStyle>
          <a:p>
            <a:r>
              <a:rPr lang="en-US" altLang="en-US"/>
              <a:t>31.</a:t>
            </a:r>
            <a:fld id="{F0FA8B93-8FA5-3847-9147-BF7005411AE7}" type="slidenum">
              <a:rPr lang="en-US" altLang="en-US"/>
              <a:pPr/>
              <a:t>‹#›</a:t>
            </a:fld>
            <a:endParaRPr lang="en-US" altLang="en-US"/>
          </a:p>
        </p:txBody>
      </p:sp>
    </p:spTree>
    <p:extLst>
      <p:ext uri="{BB962C8B-B14F-4D97-AF65-F5344CB8AC3E}">
        <p14:creationId xmlns:p14="http://schemas.microsoft.com/office/powerpoint/2010/main" val="185443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1143-5CC5-A178-C344-260EFF02A1CE}"/>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B8E6291-B106-CC56-6958-DCD160FD9F8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FF29F4-62DA-A0B0-8982-011222534EEB}"/>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59F41-1841-FD03-3CF0-94E58A2F74AA}"/>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65FC0F-5C7A-08EB-BB1B-D842A734C41A}"/>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4E4D768-DD7E-D81F-36E5-07B638FE4C02}"/>
              </a:ext>
            </a:extLst>
          </p:cNvPr>
          <p:cNvSpPr>
            <a:spLocks noGrp="1"/>
          </p:cNvSpPr>
          <p:nvPr>
            <p:ph type="sldNum" sz="quarter" idx="10"/>
          </p:nvPr>
        </p:nvSpPr>
        <p:spPr/>
        <p:txBody>
          <a:bodyPr/>
          <a:lstStyle>
            <a:lvl1pPr>
              <a:defRPr/>
            </a:lvl1pPr>
          </a:lstStyle>
          <a:p>
            <a:r>
              <a:rPr lang="en-US" altLang="en-US"/>
              <a:t>31.</a:t>
            </a:r>
            <a:fld id="{1AD0A20D-0A48-4048-A3E3-AF23F991AFD8}" type="slidenum">
              <a:rPr lang="en-US" altLang="en-US"/>
              <a:pPr/>
              <a:t>‹#›</a:t>
            </a:fld>
            <a:endParaRPr lang="en-US" altLang="en-US"/>
          </a:p>
        </p:txBody>
      </p:sp>
    </p:spTree>
    <p:extLst>
      <p:ext uri="{BB962C8B-B14F-4D97-AF65-F5344CB8AC3E}">
        <p14:creationId xmlns:p14="http://schemas.microsoft.com/office/powerpoint/2010/main" val="98325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B3D8-4136-826A-1304-6752EA8AEE36}"/>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B0DDC03-C1EB-7004-104C-17E5818136E8}"/>
              </a:ext>
            </a:extLst>
          </p:cNvPr>
          <p:cNvSpPr>
            <a:spLocks noGrp="1"/>
          </p:cNvSpPr>
          <p:nvPr>
            <p:ph type="sldNum" sz="quarter" idx="10"/>
          </p:nvPr>
        </p:nvSpPr>
        <p:spPr/>
        <p:txBody>
          <a:bodyPr/>
          <a:lstStyle>
            <a:lvl1pPr>
              <a:defRPr/>
            </a:lvl1pPr>
          </a:lstStyle>
          <a:p>
            <a:r>
              <a:rPr lang="en-US" altLang="en-US"/>
              <a:t>31.</a:t>
            </a:r>
            <a:fld id="{EAFDD4B1-5B15-C042-ACB3-E8C286BE9D9E}" type="slidenum">
              <a:rPr lang="en-US" altLang="en-US"/>
              <a:pPr/>
              <a:t>‹#›</a:t>
            </a:fld>
            <a:endParaRPr lang="en-US" altLang="en-US"/>
          </a:p>
        </p:txBody>
      </p:sp>
    </p:spTree>
    <p:extLst>
      <p:ext uri="{BB962C8B-B14F-4D97-AF65-F5344CB8AC3E}">
        <p14:creationId xmlns:p14="http://schemas.microsoft.com/office/powerpoint/2010/main" val="235882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D81E26-0B6E-DA9B-1608-BC6F4A3C448F}"/>
              </a:ext>
            </a:extLst>
          </p:cNvPr>
          <p:cNvSpPr>
            <a:spLocks noGrp="1"/>
          </p:cNvSpPr>
          <p:nvPr>
            <p:ph type="sldNum" sz="quarter" idx="10"/>
          </p:nvPr>
        </p:nvSpPr>
        <p:spPr/>
        <p:txBody>
          <a:bodyPr/>
          <a:lstStyle>
            <a:lvl1pPr>
              <a:defRPr/>
            </a:lvl1pPr>
          </a:lstStyle>
          <a:p>
            <a:r>
              <a:rPr lang="en-US" altLang="en-US"/>
              <a:t>31.</a:t>
            </a:r>
            <a:fld id="{8E2BE5F4-D725-CA47-BAA6-2B60A3753D5E}" type="slidenum">
              <a:rPr lang="en-US" altLang="en-US"/>
              <a:pPr/>
              <a:t>‹#›</a:t>
            </a:fld>
            <a:endParaRPr lang="en-US" altLang="en-US"/>
          </a:p>
        </p:txBody>
      </p:sp>
    </p:spTree>
    <p:extLst>
      <p:ext uri="{BB962C8B-B14F-4D97-AF65-F5344CB8AC3E}">
        <p14:creationId xmlns:p14="http://schemas.microsoft.com/office/powerpoint/2010/main" val="289546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0944-2DCA-9CC3-3CCD-A0EC697CDBB6}"/>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DF139-D423-9D3A-12C1-6CCA3CDEDB42}"/>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8C8EA6-2534-085C-B3F2-15C1C72A141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6D31039-9C83-3057-DD81-C72E254A53F6}"/>
              </a:ext>
            </a:extLst>
          </p:cNvPr>
          <p:cNvSpPr>
            <a:spLocks noGrp="1"/>
          </p:cNvSpPr>
          <p:nvPr>
            <p:ph type="sldNum" sz="quarter" idx="10"/>
          </p:nvPr>
        </p:nvSpPr>
        <p:spPr/>
        <p:txBody>
          <a:bodyPr/>
          <a:lstStyle>
            <a:lvl1pPr>
              <a:defRPr/>
            </a:lvl1pPr>
          </a:lstStyle>
          <a:p>
            <a:r>
              <a:rPr lang="en-US" altLang="en-US"/>
              <a:t>31.</a:t>
            </a:r>
            <a:fld id="{3CA14F62-9832-3A49-A12A-D964228B7BEA}" type="slidenum">
              <a:rPr lang="en-US" altLang="en-US"/>
              <a:pPr/>
              <a:t>‹#›</a:t>
            </a:fld>
            <a:endParaRPr lang="en-US" altLang="en-US"/>
          </a:p>
        </p:txBody>
      </p:sp>
    </p:spTree>
    <p:extLst>
      <p:ext uri="{BB962C8B-B14F-4D97-AF65-F5344CB8AC3E}">
        <p14:creationId xmlns:p14="http://schemas.microsoft.com/office/powerpoint/2010/main" val="276137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E1EB-69F8-9982-9E52-FDCDCC7F0DE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091D7D-6814-6D33-0815-9BE6CC3D266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78177-5573-1C9D-8061-C3E2241EAF01}"/>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B3F556D-FBC1-245A-B5CD-967E128FDF84}"/>
              </a:ext>
            </a:extLst>
          </p:cNvPr>
          <p:cNvSpPr>
            <a:spLocks noGrp="1"/>
          </p:cNvSpPr>
          <p:nvPr>
            <p:ph type="sldNum" sz="quarter" idx="10"/>
          </p:nvPr>
        </p:nvSpPr>
        <p:spPr/>
        <p:txBody>
          <a:bodyPr/>
          <a:lstStyle>
            <a:lvl1pPr>
              <a:defRPr/>
            </a:lvl1pPr>
          </a:lstStyle>
          <a:p>
            <a:r>
              <a:rPr lang="en-US" altLang="en-US"/>
              <a:t>31.</a:t>
            </a:r>
            <a:fld id="{D9E6434C-3488-BA40-86B2-E9D041F751D3}" type="slidenum">
              <a:rPr lang="en-US" altLang="en-US"/>
              <a:pPr/>
              <a:t>‹#›</a:t>
            </a:fld>
            <a:endParaRPr lang="en-US" altLang="en-US"/>
          </a:p>
        </p:txBody>
      </p:sp>
    </p:spTree>
    <p:extLst>
      <p:ext uri="{BB962C8B-B14F-4D97-AF65-F5344CB8AC3E}">
        <p14:creationId xmlns:p14="http://schemas.microsoft.com/office/powerpoint/2010/main" val="28770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0BD6A30D-CCF7-59CE-9CAC-0558A531212E}"/>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31.</a:t>
            </a:r>
            <a:fld id="{2BC072F0-C2A0-D547-BF14-847BDDD2959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DA9C270-FB2D-DA5E-B339-7259CCC7A9E4}"/>
              </a:ext>
            </a:extLst>
          </p:cNvPr>
          <p:cNvSpPr>
            <a:spLocks noGrp="1"/>
          </p:cNvSpPr>
          <p:nvPr>
            <p:ph type="sldNum" sz="quarter" idx="10"/>
          </p:nvPr>
        </p:nvSpPr>
        <p:spPr/>
        <p:txBody>
          <a:bodyPr/>
          <a:lstStyle/>
          <a:p>
            <a:r>
              <a:rPr lang="en-US" altLang="en-US"/>
              <a:t>31.</a:t>
            </a:r>
            <a:fld id="{D1545654-73FC-B64F-AED9-41076BD80E6E}" type="slidenum">
              <a:rPr lang="en-US" altLang="en-US"/>
              <a:pPr/>
              <a:t>1</a:t>
            </a:fld>
            <a:endParaRPr lang="en-US" altLang="en-US"/>
          </a:p>
        </p:txBody>
      </p:sp>
      <p:pic>
        <p:nvPicPr>
          <p:cNvPr id="959490" name="Picture 2">
            <a:extLst>
              <a:ext uri="{FF2B5EF4-FFF2-40B4-BE49-F238E27FC236}">
                <a16:creationId xmlns:a16="http://schemas.microsoft.com/office/drawing/2014/main" id="{A528F77B-5431-42D6-5A78-6ADBC4D79C4E}"/>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1" name="Rectangle 3">
            <a:extLst>
              <a:ext uri="{FF2B5EF4-FFF2-40B4-BE49-F238E27FC236}">
                <a16:creationId xmlns:a16="http://schemas.microsoft.com/office/drawing/2014/main" id="{4E147EE3-EE9C-98AE-733E-D3741D90AE83}"/>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31</a:t>
            </a:r>
          </a:p>
          <a:p>
            <a:pPr algn="ctr"/>
            <a:endParaRPr lang="en-US" altLang="en-US" sz="2000">
              <a:solidFill>
                <a:schemeClr val="tx2"/>
              </a:solidFill>
            </a:endParaRPr>
          </a:p>
          <a:p>
            <a:pPr algn="ctr"/>
            <a:r>
              <a:rPr lang="en-US" altLang="en-US" sz="4400"/>
              <a:t>Network Security</a:t>
            </a:r>
          </a:p>
        </p:txBody>
      </p:sp>
      <p:sp>
        <p:nvSpPr>
          <p:cNvPr id="959492" name="Text Box 4">
            <a:extLst>
              <a:ext uri="{FF2B5EF4-FFF2-40B4-BE49-F238E27FC236}">
                <a16:creationId xmlns:a16="http://schemas.microsoft.com/office/drawing/2014/main" id="{C20B49DD-455E-858D-A1E1-795687C0FC4D}"/>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CEE756-812E-09E6-54C2-CF64C237DEC4}"/>
              </a:ext>
            </a:extLst>
          </p:cNvPr>
          <p:cNvSpPr>
            <a:spLocks noGrp="1"/>
          </p:cNvSpPr>
          <p:nvPr>
            <p:ph type="sldNum" sz="quarter" idx="10"/>
          </p:nvPr>
        </p:nvSpPr>
        <p:spPr/>
        <p:txBody>
          <a:bodyPr/>
          <a:lstStyle/>
          <a:p>
            <a:r>
              <a:rPr lang="en-US" altLang="en-US"/>
              <a:t>31.</a:t>
            </a:r>
            <a:fld id="{FFE6D814-4C89-984A-A8A4-C3550EC2F8A7}" type="slidenum">
              <a:rPr lang="en-US" altLang="en-US"/>
              <a:pPr/>
              <a:t>10</a:t>
            </a:fld>
            <a:endParaRPr lang="en-US" altLang="en-US"/>
          </a:p>
        </p:txBody>
      </p:sp>
      <p:sp>
        <p:nvSpPr>
          <p:cNvPr id="893954" name="Rectangle 2">
            <a:extLst>
              <a:ext uri="{FF2B5EF4-FFF2-40B4-BE49-F238E27FC236}">
                <a16:creationId xmlns:a16="http://schemas.microsoft.com/office/drawing/2014/main" id="{84DDCE5C-F1E5-7FF1-6D4C-667A5909E49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5" name="Rectangle 3">
            <a:extLst>
              <a:ext uri="{FF2B5EF4-FFF2-40B4-BE49-F238E27FC236}">
                <a16:creationId xmlns:a16="http://schemas.microsoft.com/office/drawing/2014/main" id="{887FBCE4-F336-448A-3ED7-02CEA6D5914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6" name="Rectangle 4">
            <a:extLst>
              <a:ext uri="{FF2B5EF4-FFF2-40B4-BE49-F238E27FC236}">
                <a16:creationId xmlns:a16="http://schemas.microsoft.com/office/drawing/2014/main" id="{90DB2BA3-B2D6-5B59-5F1C-1E1CEA2A6B6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7" name="Rectangle 5">
            <a:extLst>
              <a:ext uri="{FF2B5EF4-FFF2-40B4-BE49-F238E27FC236}">
                <a16:creationId xmlns:a16="http://schemas.microsoft.com/office/drawing/2014/main" id="{396283EA-C9F4-E08C-C02B-E46FADDF6F4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8" name="Rectangle 6">
            <a:extLst>
              <a:ext uri="{FF2B5EF4-FFF2-40B4-BE49-F238E27FC236}">
                <a16:creationId xmlns:a16="http://schemas.microsoft.com/office/drawing/2014/main" id="{F630AB1A-5B71-11A9-1559-63CCFDE54DE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9" name="Rectangle 7">
            <a:extLst>
              <a:ext uri="{FF2B5EF4-FFF2-40B4-BE49-F238E27FC236}">
                <a16:creationId xmlns:a16="http://schemas.microsoft.com/office/drawing/2014/main" id="{F1378A66-1231-7EFF-9C4E-B7E818B86AA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0" name="Rectangle 8">
            <a:extLst>
              <a:ext uri="{FF2B5EF4-FFF2-40B4-BE49-F238E27FC236}">
                <a16:creationId xmlns:a16="http://schemas.microsoft.com/office/drawing/2014/main" id="{D2790801-8ABE-F3FE-717C-60F5AF95D5A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1" name="Line 9">
            <a:extLst>
              <a:ext uri="{FF2B5EF4-FFF2-40B4-BE49-F238E27FC236}">
                <a16:creationId xmlns:a16="http://schemas.microsoft.com/office/drawing/2014/main" id="{B74A5663-D0A0-FF1D-0E01-0B54354F85A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a:extLst>
              <a:ext uri="{FF2B5EF4-FFF2-40B4-BE49-F238E27FC236}">
                <a16:creationId xmlns:a16="http://schemas.microsoft.com/office/drawing/2014/main" id="{13CFF73B-1C38-47E1-92A8-079FE71D4EF8}"/>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a:extLst>
              <a:ext uri="{FF2B5EF4-FFF2-40B4-BE49-F238E27FC236}">
                <a16:creationId xmlns:a16="http://schemas.microsoft.com/office/drawing/2014/main" id="{377AF9C2-3A7C-1821-2F21-A127512B42D9}"/>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message digest needs to be kept secret.</a:t>
            </a:r>
          </a:p>
        </p:txBody>
      </p:sp>
      <p:grpSp>
        <p:nvGrpSpPr>
          <p:cNvPr id="893964" name="Group 12">
            <a:extLst>
              <a:ext uri="{FF2B5EF4-FFF2-40B4-BE49-F238E27FC236}">
                <a16:creationId xmlns:a16="http://schemas.microsoft.com/office/drawing/2014/main" id="{EA242EB9-9391-0D1E-2813-73FF7676F3B3}"/>
              </a:ext>
            </a:extLst>
          </p:cNvPr>
          <p:cNvGrpSpPr>
            <a:grpSpLocks/>
          </p:cNvGrpSpPr>
          <p:nvPr/>
        </p:nvGrpSpPr>
        <p:grpSpPr bwMode="auto">
          <a:xfrm>
            <a:off x="457200" y="1981200"/>
            <a:ext cx="1143000" cy="566738"/>
            <a:chOff x="1200" y="1248"/>
            <a:chExt cx="720" cy="357"/>
          </a:xfrm>
        </p:grpSpPr>
        <p:pic>
          <p:nvPicPr>
            <p:cNvPr id="893965" name="Picture 13">
              <a:extLst>
                <a:ext uri="{FF2B5EF4-FFF2-40B4-BE49-F238E27FC236}">
                  <a16:creationId xmlns:a16="http://schemas.microsoft.com/office/drawing/2014/main" id="{760963C2-5C1E-E925-9DD6-519D907E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a:extLst>
                <a:ext uri="{FF2B5EF4-FFF2-40B4-BE49-F238E27FC236}">
                  <a16:creationId xmlns:a16="http://schemas.microsoft.com/office/drawing/2014/main" id="{90F4524E-DC6C-2B1B-ACF5-3CD0FE0EA31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5A3327-C76D-56AC-9EFE-87F4BAE10D3A}"/>
              </a:ext>
            </a:extLst>
          </p:cNvPr>
          <p:cNvSpPr>
            <a:spLocks noGrp="1"/>
          </p:cNvSpPr>
          <p:nvPr>
            <p:ph type="sldNum" sz="quarter" idx="10"/>
          </p:nvPr>
        </p:nvSpPr>
        <p:spPr/>
        <p:txBody>
          <a:bodyPr/>
          <a:lstStyle/>
          <a:p>
            <a:r>
              <a:rPr lang="en-US" altLang="en-US"/>
              <a:t>31.</a:t>
            </a:r>
            <a:fld id="{536F1F88-C70A-144A-B072-67B07DEB1F93}" type="slidenum">
              <a:rPr lang="en-US" altLang="en-US"/>
              <a:pPr/>
              <a:t>11</a:t>
            </a:fld>
            <a:endParaRPr lang="en-US" altLang="en-US"/>
          </a:p>
        </p:txBody>
      </p:sp>
      <p:sp>
        <p:nvSpPr>
          <p:cNvPr id="869378" name="Line 2">
            <a:extLst>
              <a:ext uri="{FF2B5EF4-FFF2-40B4-BE49-F238E27FC236}">
                <a16:creationId xmlns:a16="http://schemas.microsoft.com/office/drawing/2014/main" id="{ABC376D5-039B-F776-6509-953284AB734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4D21869B-B888-BF6D-6FDF-E22EE52E1E0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A8AFEF47-E39F-7AAA-64A0-6E1091279C25}"/>
              </a:ext>
            </a:extLst>
          </p:cNvPr>
          <p:cNvSpPr txBox="1">
            <a:spLocks noChangeArrowheads="1"/>
          </p:cNvSpPr>
          <p:nvPr/>
        </p:nvSpPr>
        <p:spPr bwMode="auto">
          <a:xfrm>
            <a:off x="304800" y="762000"/>
            <a:ext cx="374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31.5  </a:t>
            </a:r>
            <a:r>
              <a:rPr lang="en-US" altLang="en-US" sz="2000" i="1">
                <a:latin typeface="Times New Roman" panose="02020603050405020304" pitchFamily="18" charset="0"/>
              </a:rPr>
              <a:t>Checking integrity</a:t>
            </a:r>
          </a:p>
        </p:txBody>
      </p:sp>
      <p:sp>
        <p:nvSpPr>
          <p:cNvPr id="869381" name="Line 5">
            <a:extLst>
              <a:ext uri="{FF2B5EF4-FFF2-40B4-BE49-F238E27FC236}">
                <a16:creationId xmlns:a16="http://schemas.microsoft.com/office/drawing/2014/main" id="{62700069-A941-54D7-148C-32897729D56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54159942-9AAA-9D4F-BA8E-F3972D02C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1828800"/>
            <a:ext cx="8053387"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BE4A91-C1BC-7E26-B74C-640461E19B3B}"/>
              </a:ext>
            </a:extLst>
          </p:cNvPr>
          <p:cNvSpPr>
            <a:spLocks noGrp="1"/>
          </p:cNvSpPr>
          <p:nvPr>
            <p:ph type="sldNum" sz="quarter" idx="10"/>
          </p:nvPr>
        </p:nvSpPr>
        <p:spPr/>
        <p:txBody>
          <a:bodyPr/>
          <a:lstStyle/>
          <a:p>
            <a:r>
              <a:rPr lang="en-US" altLang="en-US"/>
              <a:t>31.</a:t>
            </a:r>
            <a:fld id="{03FC2FFC-FF3D-4544-A64B-5BD2D8E994B2}" type="slidenum">
              <a:rPr lang="en-US" altLang="en-US"/>
              <a:pPr/>
              <a:t>12</a:t>
            </a:fld>
            <a:endParaRPr lang="en-US" altLang="en-US"/>
          </a:p>
        </p:txBody>
      </p:sp>
      <p:sp>
        <p:nvSpPr>
          <p:cNvPr id="870402" name="Line 2">
            <a:extLst>
              <a:ext uri="{FF2B5EF4-FFF2-40B4-BE49-F238E27FC236}">
                <a16:creationId xmlns:a16="http://schemas.microsoft.com/office/drawing/2014/main" id="{B7B63CBF-8415-4185-8797-16B9AEBA61F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16A3B032-335A-A269-6437-B534BD58D44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F44A6E3A-8326-4E59-91DF-CFE74F7773CC}"/>
              </a:ext>
            </a:extLst>
          </p:cNvPr>
          <p:cNvSpPr txBox="1">
            <a:spLocks noChangeArrowheads="1"/>
          </p:cNvSpPr>
          <p:nvPr/>
        </p:nvSpPr>
        <p:spPr bwMode="auto">
          <a:xfrm>
            <a:off x="304800" y="762000"/>
            <a:ext cx="4611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31.6  </a:t>
            </a:r>
            <a:r>
              <a:rPr lang="en-US" altLang="en-US" sz="2000" i="1">
                <a:latin typeface="Times New Roman" panose="02020603050405020304" pitchFamily="18" charset="0"/>
              </a:rPr>
              <a:t>Criteria of a hash function</a:t>
            </a:r>
          </a:p>
        </p:txBody>
      </p:sp>
      <p:sp>
        <p:nvSpPr>
          <p:cNvPr id="870405" name="Line 5">
            <a:extLst>
              <a:ext uri="{FF2B5EF4-FFF2-40B4-BE49-F238E27FC236}">
                <a16:creationId xmlns:a16="http://schemas.microsoft.com/office/drawing/2014/main" id="{97DE500F-C268-43FB-C47F-0A02A76AF9C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FFC0CD48-9179-028F-5758-3DE51D80C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2509838"/>
            <a:ext cx="5110162"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83764A-0E2B-62C5-A67E-4DA62F2707DB}"/>
              </a:ext>
            </a:extLst>
          </p:cNvPr>
          <p:cNvSpPr>
            <a:spLocks noGrp="1"/>
          </p:cNvSpPr>
          <p:nvPr>
            <p:ph type="sldNum" sz="quarter" idx="10"/>
          </p:nvPr>
        </p:nvSpPr>
        <p:spPr/>
        <p:txBody>
          <a:bodyPr/>
          <a:lstStyle/>
          <a:p>
            <a:r>
              <a:rPr lang="en-US" altLang="en-US"/>
              <a:t>31.</a:t>
            </a:r>
            <a:fld id="{B268FB88-523A-F84A-85A9-7AF73C53B1D6}" type="slidenum">
              <a:rPr lang="en-US" altLang="en-US"/>
              <a:pPr/>
              <a:t>13</a:t>
            </a:fld>
            <a:endParaRPr lang="en-US" altLang="en-US"/>
          </a:p>
        </p:txBody>
      </p:sp>
      <p:sp>
        <p:nvSpPr>
          <p:cNvPr id="905218" name="Rectangle 2">
            <a:extLst>
              <a:ext uri="{FF2B5EF4-FFF2-40B4-BE49-F238E27FC236}">
                <a16:creationId xmlns:a16="http://schemas.microsoft.com/office/drawing/2014/main" id="{E4A4DDC2-495B-7D82-5DD4-02724488C66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19" name="Rectangle 3">
            <a:extLst>
              <a:ext uri="{FF2B5EF4-FFF2-40B4-BE49-F238E27FC236}">
                <a16:creationId xmlns:a16="http://schemas.microsoft.com/office/drawing/2014/main" id="{0C35EFEA-D4FB-23A6-9EAB-7DE51DEF982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0" name="Rectangle 4">
            <a:extLst>
              <a:ext uri="{FF2B5EF4-FFF2-40B4-BE49-F238E27FC236}">
                <a16:creationId xmlns:a16="http://schemas.microsoft.com/office/drawing/2014/main" id="{5F5DF74C-41AF-B0BF-71AE-CF92F35D13B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1" name="Rectangle 5">
            <a:extLst>
              <a:ext uri="{FF2B5EF4-FFF2-40B4-BE49-F238E27FC236}">
                <a16:creationId xmlns:a16="http://schemas.microsoft.com/office/drawing/2014/main" id="{220DC430-0F84-8E3A-595D-220B7C699C3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2" name="Rectangle 6">
            <a:extLst>
              <a:ext uri="{FF2B5EF4-FFF2-40B4-BE49-F238E27FC236}">
                <a16:creationId xmlns:a16="http://schemas.microsoft.com/office/drawing/2014/main" id="{D9BBF61F-E0D1-2321-85D7-E31A67CD094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3" name="Rectangle 7">
            <a:extLst>
              <a:ext uri="{FF2B5EF4-FFF2-40B4-BE49-F238E27FC236}">
                <a16:creationId xmlns:a16="http://schemas.microsoft.com/office/drawing/2014/main" id="{70F763FA-460E-C820-09D6-F83E2B25519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4" name="Rectangle 8">
            <a:extLst>
              <a:ext uri="{FF2B5EF4-FFF2-40B4-BE49-F238E27FC236}">
                <a16:creationId xmlns:a16="http://schemas.microsoft.com/office/drawing/2014/main" id="{E21C0C02-7C6C-D107-F59C-7A01C738EB2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5" name="Rectangle 9">
            <a:extLst>
              <a:ext uri="{FF2B5EF4-FFF2-40B4-BE49-F238E27FC236}">
                <a16:creationId xmlns:a16="http://schemas.microsoft.com/office/drawing/2014/main" id="{AF10C4BA-4445-8863-F4D8-40D9B8D4E6E8}"/>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i="1">
                <a:latin typeface="Times New Roman" panose="02020603050405020304" pitchFamily="18" charset="0"/>
              </a:rPr>
              <a:t>Can we use a conventional lossless compression method as a hashing function?</a:t>
            </a:r>
          </a:p>
        </p:txBody>
      </p:sp>
      <p:sp>
        <p:nvSpPr>
          <p:cNvPr id="905226" name="Rectangle 10">
            <a:extLst>
              <a:ext uri="{FF2B5EF4-FFF2-40B4-BE49-F238E27FC236}">
                <a16:creationId xmlns:a16="http://schemas.microsoft.com/office/drawing/2014/main" id="{26D38430-B840-E477-AB0B-BCCE519F0084}"/>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i="1">
                <a:solidFill>
                  <a:schemeClr val="hlink"/>
                </a:solidFill>
                <a:latin typeface="Times New Roman" panose="02020603050405020304" pitchFamily="18" charset="0"/>
              </a:rPr>
              <a:t>Solution</a:t>
            </a:r>
          </a:p>
          <a:p>
            <a:pPr algn="just"/>
            <a:r>
              <a:rPr lang="en-US" altLang="en-US" i="1">
                <a:latin typeface="Times" pitchFamily="18" charset="0"/>
              </a:rPr>
              <a:t>We cannot. A lossless compression method creates a compressed message that is reversible. You can uncompress the compressed message to get the original one.</a:t>
            </a:r>
          </a:p>
        </p:txBody>
      </p:sp>
      <p:sp>
        <p:nvSpPr>
          <p:cNvPr id="905227" name="Text Box 11">
            <a:extLst>
              <a:ext uri="{FF2B5EF4-FFF2-40B4-BE49-F238E27FC236}">
                <a16:creationId xmlns:a16="http://schemas.microsoft.com/office/drawing/2014/main" id="{63E8B89D-B99C-CD03-1104-CFAB6EBFED87}"/>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latin typeface="Times New Roman" panose="02020603050405020304" pitchFamily="18" charset="0"/>
              </a:rPr>
              <a:t>Example 31.1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C3D51-631B-9382-CDD8-8A1E90751B6D}"/>
              </a:ext>
            </a:extLst>
          </p:cNvPr>
          <p:cNvSpPr>
            <a:spLocks noGrp="1"/>
          </p:cNvSpPr>
          <p:nvPr>
            <p:ph type="sldNum" sz="quarter" idx="10"/>
          </p:nvPr>
        </p:nvSpPr>
        <p:spPr/>
        <p:txBody>
          <a:bodyPr/>
          <a:lstStyle/>
          <a:p>
            <a:r>
              <a:rPr lang="en-US" altLang="en-US"/>
              <a:t>31.</a:t>
            </a:r>
            <a:fld id="{46234FC2-9AFB-9549-98E9-990DA10BB67E}" type="slidenum">
              <a:rPr lang="en-US" altLang="en-US"/>
              <a:pPr/>
              <a:t>14</a:t>
            </a:fld>
            <a:endParaRPr lang="en-US" altLang="en-US"/>
          </a:p>
        </p:txBody>
      </p:sp>
      <p:sp>
        <p:nvSpPr>
          <p:cNvPr id="906242" name="Rectangle 2">
            <a:extLst>
              <a:ext uri="{FF2B5EF4-FFF2-40B4-BE49-F238E27FC236}">
                <a16:creationId xmlns:a16="http://schemas.microsoft.com/office/drawing/2014/main" id="{93974754-FF35-FC24-DFC7-8C6327EB341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3" name="Rectangle 3">
            <a:extLst>
              <a:ext uri="{FF2B5EF4-FFF2-40B4-BE49-F238E27FC236}">
                <a16:creationId xmlns:a16="http://schemas.microsoft.com/office/drawing/2014/main" id="{19B06F8F-308D-D56C-0409-AB79B1EA1E2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4" name="Rectangle 4">
            <a:extLst>
              <a:ext uri="{FF2B5EF4-FFF2-40B4-BE49-F238E27FC236}">
                <a16:creationId xmlns:a16="http://schemas.microsoft.com/office/drawing/2014/main" id="{F277B870-B4AC-EA7E-D0D8-D69B812F09C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5" name="Rectangle 5">
            <a:extLst>
              <a:ext uri="{FF2B5EF4-FFF2-40B4-BE49-F238E27FC236}">
                <a16:creationId xmlns:a16="http://schemas.microsoft.com/office/drawing/2014/main" id="{276DEE9B-0EDE-267B-8E4A-B6F632C78E4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6" name="Rectangle 6">
            <a:extLst>
              <a:ext uri="{FF2B5EF4-FFF2-40B4-BE49-F238E27FC236}">
                <a16:creationId xmlns:a16="http://schemas.microsoft.com/office/drawing/2014/main" id="{74E58862-25CB-7DF1-EC43-829F7B5973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7" name="Rectangle 7">
            <a:extLst>
              <a:ext uri="{FF2B5EF4-FFF2-40B4-BE49-F238E27FC236}">
                <a16:creationId xmlns:a16="http://schemas.microsoft.com/office/drawing/2014/main" id="{9AE12809-2F60-89C1-A85B-2BFE097B02F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8" name="Rectangle 8">
            <a:extLst>
              <a:ext uri="{FF2B5EF4-FFF2-40B4-BE49-F238E27FC236}">
                <a16:creationId xmlns:a16="http://schemas.microsoft.com/office/drawing/2014/main" id="{305A2B94-E3E8-2767-9662-0754F9770F2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9" name="Rectangle 9">
            <a:extLst>
              <a:ext uri="{FF2B5EF4-FFF2-40B4-BE49-F238E27FC236}">
                <a16:creationId xmlns:a16="http://schemas.microsoft.com/office/drawing/2014/main" id="{3DD440B8-523E-27B1-53D3-8D4B9C2F07BF}"/>
              </a:ext>
            </a:extLst>
          </p:cNvPr>
          <p:cNvSpPr>
            <a:spLocks noChangeArrowheads="1"/>
          </p:cNvSpPr>
          <p:nvPr/>
        </p:nvSpPr>
        <p:spPr bwMode="auto">
          <a:xfrm>
            <a:off x="228600" y="11430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i="1">
                <a:latin typeface="Times New Roman" panose="02020603050405020304" pitchFamily="18" charset="0"/>
              </a:rPr>
              <a:t>Can we use a checksum method as a hashing function?</a:t>
            </a:r>
          </a:p>
        </p:txBody>
      </p:sp>
      <p:sp>
        <p:nvSpPr>
          <p:cNvPr id="906250" name="Rectangle 10">
            <a:extLst>
              <a:ext uri="{FF2B5EF4-FFF2-40B4-BE49-F238E27FC236}">
                <a16:creationId xmlns:a16="http://schemas.microsoft.com/office/drawing/2014/main" id="{B6655051-D5FA-F6B8-A5E3-938F0DC25E01}"/>
              </a:ext>
            </a:extLst>
          </p:cNvPr>
          <p:cNvSpPr>
            <a:spLocks noChangeArrowheads="1"/>
          </p:cNvSpPr>
          <p:nvPr/>
        </p:nvSpPr>
        <p:spPr bwMode="auto">
          <a:xfrm>
            <a:off x="228600" y="3106738"/>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a:solidFill>
                  <a:schemeClr val="hlink"/>
                </a:solidFill>
                <a:latin typeface="Times New Roman" panose="02020603050405020304" pitchFamily="18" charset="0"/>
              </a:rPr>
              <a:t>Solution</a:t>
            </a:r>
          </a:p>
          <a:p>
            <a:r>
              <a:rPr lang="en-US" altLang="en-US" i="1">
                <a:latin typeface="Times" pitchFamily="18" charset="0"/>
              </a:rPr>
              <a:t>We can. A checksum function is not reversible; it meets the first criterion. However, it does not meet the other criteria.</a:t>
            </a:r>
          </a:p>
        </p:txBody>
      </p:sp>
      <p:sp>
        <p:nvSpPr>
          <p:cNvPr id="906251" name="Text Box 11">
            <a:extLst>
              <a:ext uri="{FF2B5EF4-FFF2-40B4-BE49-F238E27FC236}">
                <a16:creationId xmlns:a16="http://schemas.microsoft.com/office/drawing/2014/main" id="{EB81E299-4E39-6313-C327-781FF2A68ED2}"/>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latin typeface="Times New Roman" panose="02020603050405020304" pitchFamily="18" charset="0"/>
              </a:rPr>
              <a:t>Example 31.2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7A529B-3114-5CBE-F1CB-3853E751FFCF}"/>
              </a:ext>
            </a:extLst>
          </p:cNvPr>
          <p:cNvSpPr>
            <a:spLocks noGrp="1"/>
          </p:cNvSpPr>
          <p:nvPr>
            <p:ph type="sldNum" sz="quarter" idx="10"/>
          </p:nvPr>
        </p:nvSpPr>
        <p:spPr/>
        <p:txBody>
          <a:bodyPr/>
          <a:lstStyle/>
          <a:p>
            <a:r>
              <a:rPr lang="en-US" altLang="en-US"/>
              <a:t>31.</a:t>
            </a:r>
            <a:fld id="{1017E0FF-E9A9-BA49-8A4E-9A81B9D3D110}" type="slidenum">
              <a:rPr lang="en-US" altLang="en-US"/>
              <a:pPr/>
              <a:t>15</a:t>
            </a:fld>
            <a:endParaRPr lang="en-US" altLang="en-US"/>
          </a:p>
        </p:txBody>
      </p:sp>
      <p:sp>
        <p:nvSpPr>
          <p:cNvPr id="871426" name="Line 2">
            <a:extLst>
              <a:ext uri="{FF2B5EF4-FFF2-40B4-BE49-F238E27FC236}">
                <a16:creationId xmlns:a16="http://schemas.microsoft.com/office/drawing/2014/main" id="{657330FC-C3B2-440A-231B-592FD989936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8B4861D0-A115-4D50-D14C-909CB04A4FA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6AB14D7A-486D-A853-D3B4-8A95CDDAB600}"/>
              </a:ext>
            </a:extLst>
          </p:cNvPr>
          <p:cNvSpPr txBox="1">
            <a:spLocks noChangeArrowheads="1"/>
          </p:cNvSpPr>
          <p:nvPr/>
        </p:nvSpPr>
        <p:spPr bwMode="auto">
          <a:xfrm>
            <a:off x="304800" y="762000"/>
            <a:ext cx="430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31.7  </a:t>
            </a:r>
            <a:r>
              <a:rPr lang="en-US" altLang="en-US" sz="2000" i="1">
                <a:latin typeface="Times New Roman" panose="02020603050405020304" pitchFamily="18" charset="0"/>
              </a:rPr>
              <a:t>Message digest creation</a:t>
            </a:r>
          </a:p>
        </p:txBody>
      </p:sp>
      <p:sp>
        <p:nvSpPr>
          <p:cNvPr id="871429" name="Line 5">
            <a:extLst>
              <a:ext uri="{FF2B5EF4-FFF2-40B4-BE49-F238E27FC236}">
                <a16:creationId xmlns:a16="http://schemas.microsoft.com/office/drawing/2014/main" id="{A34A8A93-2E0C-BF21-41A3-7B7CB32243C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EF431473-4733-3CA7-BCEA-37340186B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1987550"/>
            <a:ext cx="7523162"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83567B-386F-5E03-8B96-705149087D62}"/>
              </a:ext>
            </a:extLst>
          </p:cNvPr>
          <p:cNvSpPr>
            <a:spLocks noGrp="1"/>
          </p:cNvSpPr>
          <p:nvPr>
            <p:ph type="sldNum" sz="quarter" idx="10"/>
          </p:nvPr>
        </p:nvSpPr>
        <p:spPr/>
        <p:txBody>
          <a:bodyPr/>
          <a:lstStyle/>
          <a:p>
            <a:r>
              <a:rPr lang="en-US" altLang="en-US"/>
              <a:t>31.</a:t>
            </a:r>
            <a:fld id="{6C710CFE-4280-6940-9BF0-4BF251C3580C}" type="slidenum">
              <a:rPr lang="en-US" altLang="en-US"/>
              <a:pPr/>
              <a:t>16</a:t>
            </a:fld>
            <a:endParaRPr lang="en-US" altLang="en-US"/>
          </a:p>
        </p:txBody>
      </p:sp>
      <p:sp>
        <p:nvSpPr>
          <p:cNvPr id="894978" name="Rectangle 2">
            <a:extLst>
              <a:ext uri="{FF2B5EF4-FFF2-40B4-BE49-F238E27FC236}">
                <a16:creationId xmlns:a16="http://schemas.microsoft.com/office/drawing/2014/main" id="{28E2F747-2551-9214-55A7-208C956CF24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79" name="Rectangle 3">
            <a:extLst>
              <a:ext uri="{FF2B5EF4-FFF2-40B4-BE49-F238E27FC236}">
                <a16:creationId xmlns:a16="http://schemas.microsoft.com/office/drawing/2014/main" id="{AC709CBA-D51C-265F-A56F-DADADE1D432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0" name="Rectangle 4">
            <a:extLst>
              <a:ext uri="{FF2B5EF4-FFF2-40B4-BE49-F238E27FC236}">
                <a16:creationId xmlns:a16="http://schemas.microsoft.com/office/drawing/2014/main" id="{BD484158-934E-53F3-E95B-A2B5BB069E0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1" name="Rectangle 5">
            <a:extLst>
              <a:ext uri="{FF2B5EF4-FFF2-40B4-BE49-F238E27FC236}">
                <a16:creationId xmlns:a16="http://schemas.microsoft.com/office/drawing/2014/main" id="{E7C49225-D58F-4E4C-C10F-DE0D31D0F6E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2" name="Rectangle 6">
            <a:extLst>
              <a:ext uri="{FF2B5EF4-FFF2-40B4-BE49-F238E27FC236}">
                <a16:creationId xmlns:a16="http://schemas.microsoft.com/office/drawing/2014/main" id="{CBF93B49-002B-09A2-D75F-DD1C086922F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3" name="Rectangle 7">
            <a:extLst>
              <a:ext uri="{FF2B5EF4-FFF2-40B4-BE49-F238E27FC236}">
                <a16:creationId xmlns:a16="http://schemas.microsoft.com/office/drawing/2014/main" id="{D04DDE06-0C6F-6A94-2344-8ADB0797B30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4" name="Rectangle 8">
            <a:extLst>
              <a:ext uri="{FF2B5EF4-FFF2-40B4-BE49-F238E27FC236}">
                <a16:creationId xmlns:a16="http://schemas.microsoft.com/office/drawing/2014/main" id="{6172C8FA-0C90-377E-6088-BE3DB320E17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5" name="Line 9">
            <a:extLst>
              <a:ext uri="{FF2B5EF4-FFF2-40B4-BE49-F238E27FC236}">
                <a16:creationId xmlns:a16="http://schemas.microsoft.com/office/drawing/2014/main" id="{577235E7-22AD-8AE9-1AB0-0E6728E0922F}"/>
              </a:ext>
            </a:extLst>
          </p:cNvPr>
          <p:cNvSpPr>
            <a:spLocks noChangeShapeType="1"/>
          </p:cNvSpPr>
          <p:nvPr/>
        </p:nvSpPr>
        <p:spPr bwMode="auto">
          <a:xfrm>
            <a:off x="457200" y="2057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6" name="Line 10">
            <a:extLst>
              <a:ext uri="{FF2B5EF4-FFF2-40B4-BE49-F238E27FC236}">
                <a16:creationId xmlns:a16="http://schemas.microsoft.com/office/drawing/2014/main" id="{E6CA506F-8AA5-AED1-209B-DED4A80B8E8A}"/>
              </a:ext>
            </a:extLst>
          </p:cNvPr>
          <p:cNvSpPr>
            <a:spLocks noChangeShapeType="1"/>
          </p:cNvSpPr>
          <p:nvPr/>
        </p:nvSpPr>
        <p:spPr bwMode="auto">
          <a:xfrm>
            <a:off x="458788" y="5257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7" name="Rectangle 11">
            <a:extLst>
              <a:ext uri="{FF2B5EF4-FFF2-40B4-BE49-F238E27FC236}">
                <a16:creationId xmlns:a16="http://schemas.microsoft.com/office/drawing/2014/main" id="{4E27DFE3-6C1B-938F-E1D0-1FDF60B62D72}"/>
              </a:ext>
            </a:extLst>
          </p:cNvPr>
          <p:cNvSpPr>
            <a:spLocks noChangeArrowheads="1"/>
          </p:cNvSpPr>
          <p:nvPr/>
        </p:nvSpPr>
        <p:spPr bwMode="auto">
          <a:xfrm>
            <a:off x="495300" y="21494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SHA-1 hash algorithms create an N-bit message digest out of a message of </a:t>
            </a:r>
          </a:p>
          <a:p>
            <a:pPr algn="ctr"/>
            <a:r>
              <a:rPr lang="en-US" altLang="en-US" sz="3200"/>
              <a:t>512-bit blocks.</a:t>
            </a:r>
            <a:br>
              <a:rPr lang="en-US" altLang="en-US" sz="3200"/>
            </a:br>
            <a:endParaRPr lang="en-US" altLang="en-US" sz="3200"/>
          </a:p>
          <a:p>
            <a:pPr algn="ctr"/>
            <a:r>
              <a:rPr lang="en-US" altLang="en-US" sz="3200"/>
              <a:t>SHA-1 has a message digest of 160 bits (5 words of 32 bits).</a:t>
            </a:r>
          </a:p>
        </p:txBody>
      </p:sp>
      <p:grpSp>
        <p:nvGrpSpPr>
          <p:cNvPr id="894988" name="Group 12">
            <a:extLst>
              <a:ext uri="{FF2B5EF4-FFF2-40B4-BE49-F238E27FC236}">
                <a16:creationId xmlns:a16="http://schemas.microsoft.com/office/drawing/2014/main" id="{262C086F-3582-466A-EC99-976D3C9B0384}"/>
              </a:ext>
            </a:extLst>
          </p:cNvPr>
          <p:cNvGrpSpPr>
            <a:grpSpLocks/>
          </p:cNvGrpSpPr>
          <p:nvPr/>
        </p:nvGrpSpPr>
        <p:grpSpPr bwMode="auto">
          <a:xfrm>
            <a:off x="457200" y="1371600"/>
            <a:ext cx="1143000" cy="566738"/>
            <a:chOff x="1200" y="1248"/>
            <a:chExt cx="720" cy="357"/>
          </a:xfrm>
        </p:grpSpPr>
        <p:pic>
          <p:nvPicPr>
            <p:cNvPr id="894989" name="Picture 13">
              <a:extLst>
                <a:ext uri="{FF2B5EF4-FFF2-40B4-BE49-F238E27FC236}">
                  <a16:creationId xmlns:a16="http://schemas.microsoft.com/office/drawing/2014/main" id="{A5309060-0467-B199-EC77-87D4CFC8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a:extLst>
                <a:ext uri="{FF2B5EF4-FFF2-40B4-BE49-F238E27FC236}">
                  <a16:creationId xmlns:a16="http://schemas.microsoft.com/office/drawing/2014/main" id="{A0839A38-4FDF-6963-4322-18CE32BAC17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E0AFEA-002A-2D7B-7764-BB5209EE37EC}"/>
              </a:ext>
            </a:extLst>
          </p:cNvPr>
          <p:cNvSpPr>
            <a:spLocks noGrp="1"/>
          </p:cNvSpPr>
          <p:nvPr>
            <p:ph type="sldNum" sz="quarter" idx="10"/>
          </p:nvPr>
        </p:nvSpPr>
        <p:spPr/>
        <p:txBody>
          <a:bodyPr/>
          <a:lstStyle/>
          <a:p>
            <a:r>
              <a:rPr lang="en-US" altLang="en-US"/>
              <a:t>31.</a:t>
            </a:r>
            <a:fld id="{3022CF00-6CA9-7C4C-85F7-F12B05AC81CA}" type="slidenum">
              <a:rPr lang="en-US" altLang="en-US"/>
              <a:pPr/>
              <a:t>17</a:t>
            </a:fld>
            <a:endParaRPr lang="en-US" altLang="en-US"/>
          </a:p>
        </p:txBody>
      </p:sp>
      <p:sp>
        <p:nvSpPr>
          <p:cNvPr id="872450" name="Line 2">
            <a:extLst>
              <a:ext uri="{FF2B5EF4-FFF2-40B4-BE49-F238E27FC236}">
                <a16:creationId xmlns:a16="http://schemas.microsoft.com/office/drawing/2014/main" id="{D16DE98F-054F-1D31-CB7A-607A8F6506D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A4B859AF-5C74-9563-9947-D0882313081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3D6749DD-125C-4F04-516C-FB7DF551CC85}"/>
              </a:ext>
            </a:extLst>
          </p:cNvPr>
          <p:cNvSpPr txBox="1">
            <a:spLocks noChangeArrowheads="1"/>
          </p:cNvSpPr>
          <p:nvPr/>
        </p:nvSpPr>
        <p:spPr bwMode="auto">
          <a:xfrm>
            <a:off x="304800" y="762000"/>
            <a:ext cx="535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31.8  </a:t>
            </a:r>
            <a:r>
              <a:rPr lang="en-US" altLang="en-US" sz="2000" i="1">
                <a:latin typeface="Times New Roman" panose="02020603050405020304" pitchFamily="18" charset="0"/>
              </a:rPr>
              <a:t>Processing of one block in SHA-1</a:t>
            </a:r>
          </a:p>
        </p:txBody>
      </p:sp>
      <p:sp>
        <p:nvSpPr>
          <p:cNvPr id="872453" name="Line 5">
            <a:extLst>
              <a:ext uri="{FF2B5EF4-FFF2-40B4-BE49-F238E27FC236}">
                <a16:creationId xmlns:a16="http://schemas.microsoft.com/office/drawing/2014/main" id="{530CF74B-6037-3730-86CC-13F8C0C73D4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82EFCDED-0B89-A1FC-5A74-80FFDF61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3" y="1630363"/>
            <a:ext cx="3043237" cy="423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B41B1F-5A9F-A418-00B1-50177A557C5F}"/>
              </a:ext>
            </a:extLst>
          </p:cNvPr>
          <p:cNvSpPr>
            <a:spLocks noGrp="1"/>
          </p:cNvSpPr>
          <p:nvPr>
            <p:ph type="sldNum" sz="quarter" idx="10"/>
          </p:nvPr>
        </p:nvSpPr>
        <p:spPr/>
        <p:txBody>
          <a:bodyPr/>
          <a:lstStyle/>
          <a:p>
            <a:r>
              <a:rPr lang="en-US" altLang="en-US"/>
              <a:t>31.</a:t>
            </a:r>
            <a:fld id="{0E053F4F-D354-7444-A9D2-8A39D90A3726}" type="slidenum">
              <a:rPr lang="en-US" altLang="en-US"/>
              <a:pPr/>
              <a:t>18</a:t>
            </a:fld>
            <a:endParaRPr lang="en-US" altLang="en-US"/>
          </a:p>
        </p:txBody>
      </p:sp>
      <p:sp>
        <p:nvSpPr>
          <p:cNvPr id="860162" name="Rectangle 2">
            <a:extLst>
              <a:ext uri="{FF2B5EF4-FFF2-40B4-BE49-F238E27FC236}">
                <a16:creationId xmlns:a16="http://schemas.microsoft.com/office/drawing/2014/main" id="{D5E72DEF-0C94-7EDE-4BAE-184367897BF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8447428E-DF74-872E-1D54-13C3543FDDEC}"/>
              </a:ext>
            </a:extLst>
          </p:cNvPr>
          <p:cNvSpPr txBox="1">
            <a:spLocks noChangeArrowheads="1"/>
          </p:cNvSpPr>
          <p:nvPr/>
        </p:nvSpPr>
        <p:spPr bwMode="auto">
          <a:xfrm>
            <a:off x="228600" y="406400"/>
            <a:ext cx="7119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31-4   MESSAGE AUTHENTICATION</a:t>
            </a:r>
          </a:p>
        </p:txBody>
      </p:sp>
      <p:sp>
        <p:nvSpPr>
          <p:cNvPr id="860164" name="Text Box 4">
            <a:extLst>
              <a:ext uri="{FF2B5EF4-FFF2-40B4-BE49-F238E27FC236}">
                <a16:creationId xmlns:a16="http://schemas.microsoft.com/office/drawing/2014/main" id="{6BFD49FF-2D0F-3782-0667-A7CA0EA61C0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EE156C7D-D2BB-2614-B4BE-585950C50977}"/>
              </a:ext>
            </a:extLst>
          </p:cNvPr>
          <p:cNvSpPr>
            <a:spLocks noChangeArrowheads="1"/>
          </p:cNvSpPr>
          <p:nvPr/>
        </p:nvSpPr>
        <p:spPr bwMode="auto">
          <a:xfrm>
            <a:off x="304800" y="1595438"/>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i="1">
                <a:effectLst>
                  <a:outerShdw blurRad="38100" dist="38100" dir="2700000" algn="tl">
                    <a:srgbClr val="C0C0C0"/>
                  </a:outerShdw>
                </a:effectLst>
                <a:latin typeface="Times New Roman" panose="02020603050405020304" pitchFamily="18" charset="0"/>
              </a:rPr>
              <a:t>A hash function per se cannot provide authentication. The digest created by a hash function can detect any modification in the message, but not authentication. </a:t>
            </a:r>
          </a:p>
        </p:txBody>
      </p:sp>
      <p:sp>
        <p:nvSpPr>
          <p:cNvPr id="860166" name="Rectangle 6">
            <a:extLst>
              <a:ext uri="{FF2B5EF4-FFF2-40B4-BE49-F238E27FC236}">
                <a16:creationId xmlns:a16="http://schemas.microsoft.com/office/drawing/2014/main" id="{4C59864A-9A57-204D-BD82-EC04AA651C24}"/>
              </a:ext>
            </a:extLst>
          </p:cNvPr>
          <p:cNvSpPr>
            <a:spLocks noChangeArrowheads="1"/>
          </p:cNvSpPr>
          <p:nvPr/>
        </p:nvSpPr>
        <p:spPr bwMode="auto">
          <a:xfrm>
            <a:off x="152400" y="421005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MAC</a:t>
            </a:r>
          </a:p>
        </p:txBody>
      </p:sp>
      <p:sp>
        <p:nvSpPr>
          <p:cNvPr id="860167" name="Text Box 7">
            <a:extLst>
              <a:ext uri="{FF2B5EF4-FFF2-40B4-BE49-F238E27FC236}">
                <a16:creationId xmlns:a16="http://schemas.microsoft.com/office/drawing/2014/main" id="{F764555F-6D24-401F-981E-DF03B1E67D9F}"/>
              </a:ext>
            </a:extLst>
          </p:cNvPr>
          <p:cNvSpPr txBox="1">
            <a:spLocks noChangeArrowheads="1"/>
          </p:cNvSpPr>
          <p:nvPr/>
        </p:nvSpPr>
        <p:spPr bwMode="auto">
          <a:xfrm>
            <a:off x="165100" y="3733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480BE-D3BA-9BCC-1636-82AEEECC3505}"/>
              </a:ext>
            </a:extLst>
          </p:cNvPr>
          <p:cNvSpPr>
            <a:spLocks noGrp="1"/>
          </p:cNvSpPr>
          <p:nvPr>
            <p:ph type="sldNum" sz="quarter" idx="10"/>
          </p:nvPr>
        </p:nvSpPr>
        <p:spPr/>
        <p:txBody>
          <a:bodyPr/>
          <a:lstStyle/>
          <a:p>
            <a:r>
              <a:rPr lang="en-US" altLang="en-US"/>
              <a:t>31.</a:t>
            </a:r>
            <a:fld id="{D86AA6A1-D4F0-C94C-8423-86BED9AD9739}" type="slidenum">
              <a:rPr lang="en-US" altLang="en-US"/>
              <a:pPr/>
              <a:t>19</a:t>
            </a:fld>
            <a:endParaRPr lang="en-US" altLang="en-US"/>
          </a:p>
        </p:txBody>
      </p:sp>
      <p:sp>
        <p:nvSpPr>
          <p:cNvPr id="873474" name="Line 2">
            <a:extLst>
              <a:ext uri="{FF2B5EF4-FFF2-40B4-BE49-F238E27FC236}">
                <a16:creationId xmlns:a16="http://schemas.microsoft.com/office/drawing/2014/main" id="{5578DA75-6C0B-E9A3-41AA-29FBF9C6A33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23278EF0-270B-3054-C729-5A62FBF5A00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0E5FC0BC-5805-94EB-A08B-9D92670C0961}"/>
              </a:ext>
            </a:extLst>
          </p:cNvPr>
          <p:cNvSpPr txBox="1">
            <a:spLocks noChangeArrowheads="1"/>
          </p:cNvSpPr>
          <p:nvPr/>
        </p:nvSpPr>
        <p:spPr bwMode="auto">
          <a:xfrm>
            <a:off x="304800" y="762000"/>
            <a:ext cx="632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31.9  </a:t>
            </a:r>
            <a:r>
              <a:rPr lang="en-US" altLang="en-US" sz="2000" i="1">
                <a:latin typeface="Times New Roman" panose="02020603050405020304" pitchFamily="18" charset="0"/>
              </a:rPr>
              <a:t>MAC, created by Alice and checked by Bob</a:t>
            </a:r>
          </a:p>
        </p:txBody>
      </p:sp>
      <p:sp>
        <p:nvSpPr>
          <p:cNvPr id="873477" name="Line 5">
            <a:extLst>
              <a:ext uri="{FF2B5EF4-FFF2-40B4-BE49-F238E27FC236}">
                <a16:creationId xmlns:a16="http://schemas.microsoft.com/office/drawing/2014/main" id="{B85F973D-1771-AAA4-4B7B-298A40C2B75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FCB3416D-3922-9A23-6001-2BA312D69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752600"/>
            <a:ext cx="6856412"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D351E-1BB0-8166-BB41-1FEFF30AC5F0}"/>
              </a:ext>
            </a:extLst>
          </p:cNvPr>
          <p:cNvSpPr>
            <a:spLocks noGrp="1"/>
          </p:cNvSpPr>
          <p:nvPr>
            <p:ph type="sldNum" sz="quarter" idx="10"/>
          </p:nvPr>
        </p:nvSpPr>
        <p:spPr/>
        <p:txBody>
          <a:bodyPr/>
          <a:lstStyle/>
          <a:p>
            <a:r>
              <a:rPr lang="en-US" altLang="en-US"/>
              <a:t>31.</a:t>
            </a:r>
            <a:fld id="{69BF7E91-F59E-5A4A-8B1A-FE542F66AEA2}" type="slidenum">
              <a:rPr lang="en-US" altLang="en-US"/>
              <a:pPr/>
              <a:t>2</a:t>
            </a:fld>
            <a:endParaRPr lang="en-US" altLang="en-US"/>
          </a:p>
        </p:txBody>
      </p:sp>
      <p:sp>
        <p:nvSpPr>
          <p:cNvPr id="565250" name="Rectangle 2">
            <a:extLst>
              <a:ext uri="{FF2B5EF4-FFF2-40B4-BE49-F238E27FC236}">
                <a16:creationId xmlns:a16="http://schemas.microsoft.com/office/drawing/2014/main" id="{E1A8B9B3-B1BA-C53B-9837-99459BFCD2D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77CC1FC5-D890-5D09-83A7-CC631E0EE61E}"/>
              </a:ext>
            </a:extLst>
          </p:cNvPr>
          <p:cNvSpPr txBox="1">
            <a:spLocks noChangeArrowheads="1"/>
          </p:cNvSpPr>
          <p:nvPr/>
        </p:nvSpPr>
        <p:spPr bwMode="auto">
          <a:xfrm>
            <a:off x="228600" y="406400"/>
            <a:ext cx="5470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31-1   SECURITY SERVICES</a:t>
            </a:r>
          </a:p>
        </p:txBody>
      </p:sp>
      <p:sp>
        <p:nvSpPr>
          <p:cNvPr id="565252" name="Text Box 4">
            <a:extLst>
              <a:ext uri="{FF2B5EF4-FFF2-40B4-BE49-F238E27FC236}">
                <a16:creationId xmlns:a16="http://schemas.microsoft.com/office/drawing/2014/main" id="{D557F7A2-2079-04E1-1DB1-949D25D0B68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7CFFE24C-CEA0-9508-2586-CFA510CAAF7D}"/>
              </a:ext>
            </a:extLst>
          </p:cNvPr>
          <p:cNvSpPr>
            <a:spLocks noChangeArrowheads="1"/>
          </p:cNvSpPr>
          <p:nvPr/>
        </p:nvSpPr>
        <p:spPr bwMode="auto">
          <a:xfrm>
            <a:off x="304800" y="1552575"/>
            <a:ext cx="8458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i="1">
                <a:effectLst>
                  <a:outerShdw blurRad="38100" dist="38100" dir="2700000" algn="tl">
                    <a:srgbClr val="C0C0C0"/>
                  </a:outerShdw>
                </a:effectLst>
                <a:latin typeface="Times New Roman" panose="02020603050405020304" pitchFamily="18" charset="0"/>
              </a:rPr>
              <a:t>Network security can provide five services. Four of these services are related to the message exchanged using the network. The fifth service provides entity authentication or identification.</a:t>
            </a:r>
          </a:p>
        </p:txBody>
      </p:sp>
      <p:sp>
        <p:nvSpPr>
          <p:cNvPr id="565277" name="Rectangle 29">
            <a:extLst>
              <a:ext uri="{FF2B5EF4-FFF2-40B4-BE49-F238E27FC236}">
                <a16:creationId xmlns:a16="http://schemas.microsoft.com/office/drawing/2014/main" id="{C317902E-087D-6B0E-05B3-427E600F90DC}"/>
              </a:ext>
            </a:extLst>
          </p:cNvPr>
          <p:cNvSpPr>
            <a:spLocks noChangeArrowheads="1"/>
          </p:cNvSpPr>
          <p:nvPr/>
        </p:nvSpPr>
        <p:spPr bwMode="auto">
          <a:xfrm>
            <a:off x="152400" y="4286250"/>
            <a:ext cx="571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Message Confidentiality</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 Integrity</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 Authentication</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Message Nonrepudiation</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Entity Authentication</a:t>
            </a:r>
          </a:p>
        </p:txBody>
      </p:sp>
      <p:sp>
        <p:nvSpPr>
          <p:cNvPr id="565278" name="Text Box 30">
            <a:extLst>
              <a:ext uri="{FF2B5EF4-FFF2-40B4-BE49-F238E27FC236}">
                <a16:creationId xmlns:a16="http://schemas.microsoft.com/office/drawing/2014/main" id="{0317B23C-2B13-A553-0CE5-C785F845A083}"/>
              </a:ext>
            </a:extLst>
          </p:cNvPr>
          <p:cNvSpPr txBox="1">
            <a:spLocks noChangeArrowheads="1"/>
          </p:cNvSpPr>
          <p:nvPr/>
        </p:nvSpPr>
        <p:spPr bwMode="auto">
          <a:xfrm>
            <a:off x="165100" y="3810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E79928-4E90-B715-9607-229E363477B0}"/>
              </a:ext>
            </a:extLst>
          </p:cNvPr>
          <p:cNvSpPr>
            <a:spLocks noGrp="1"/>
          </p:cNvSpPr>
          <p:nvPr>
            <p:ph type="sldNum" sz="quarter" idx="10"/>
          </p:nvPr>
        </p:nvSpPr>
        <p:spPr/>
        <p:txBody>
          <a:bodyPr/>
          <a:lstStyle/>
          <a:p>
            <a:r>
              <a:rPr lang="en-US" altLang="en-US"/>
              <a:t>31.</a:t>
            </a:r>
            <a:fld id="{E9B54F3B-3856-9646-8C32-B06E36BFF962}" type="slidenum">
              <a:rPr lang="en-US" altLang="en-US"/>
              <a:pPr/>
              <a:t>20</a:t>
            </a:fld>
            <a:endParaRPr lang="en-US" altLang="en-US"/>
          </a:p>
        </p:txBody>
      </p:sp>
      <p:sp>
        <p:nvSpPr>
          <p:cNvPr id="907266" name="Line 2">
            <a:extLst>
              <a:ext uri="{FF2B5EF4-FFF2-40B4-BE49-F238E27FC236}">
                <a16:creationId xmlns:a16="http://schemas.microsoft.com/office/drawing/2014/main" id="{FC8191DF-F6B1-5E34-0F2E-B89CAB54269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67" name="Line 3">
            <a:extLst>
              <a:ext uri="{FF2B5EF4-FFF2-40B4-BE49-F238E27FC236}">
                <a16:creationId xmlns:a16="http://schemas.microsoft.com/office/drawing/2014/main" id="{00AD3930-AD73-CC9A-6901-B95F40A9CEA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68" name="Text Box 4">
            <a:extLst>
              <a:ext uri="{FF2B5EF4-FFF2-40B4-BE49-F238E27FC236}">
                <a16:creationId xmlns:a16="http://schemas.microsoft.com/office/drawing/2014/main" id="{1686B8AC-0DC8-6023-F0D2-B1F2CF3B9DEB}"/>
              </a:ext>
            </a:extLst>
          </p:cNvPr>
          <p:cNvSpPr txBox="1">
            <a:spLocks noChangeArrowheads="1"/>
          </p:cNvSpPr>
          <p:nvPr/>
        </p:nvSpPr>
        <p:spPr bwMode="auto">
          <a:xfrm>
            <a:off x="304800" y="762000"/>
            <a:ext cx="272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31.10  </a:t>
            </a:r>
            <a:r>
              <a:rPr lang="en-US" altLang="en-US" sz="2000" i="1">
                <a:latin typeface="Times New Roman" panose="02020603050405020304" pitchFamily="18" charset="0"/>
              </a:rPr>
              <a:t>HMAC</a:t>
            </a:r>
          </a:p>
        </p:txBody>
      </p:sp>
      <p:sp>
        <p:nvSpPr>
          <p:cNvPr id="907269" name="Line 5">
            <a:extLst>
              <a:ext uri="{FF2B5EF4-FFF2-40B4-BE49-F238E27FC236}">
                <a16:creationId xmlns:a16="http://schemas.microsoft.com/office/drawing/2014/main" id="{A2752328-0E78-A2C8-187E-C8F383B0A6A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07270" name="Picture 6">
            <a:extLst>
              <a:ext uri="{FF2B5EF4-FFF2-40B4-BE49-F238E27FC236}">
                <a16:creationId xmlns:a16="http://schemas.microsoft.com/office/drawing/2014/main" id="{0C7E5DE3-194E-7481-D513-409FDA3FF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2432050"/>
            <a:ext cx="640715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9AD0F-3B31-2F99-37B0-6B7B0DB432D5}"/>
              </a:ext>
            </a:extLst>
          </p:cNvPr>
          <p:cNvSpPr>
            <a:spLocks noGrp="1"/>
          </p:cNvSpPr>
          <p:nvPr>
            <p:ph type="sldNum" sz="quarter" idx="10"/>
          </p:nvPr>
        </p:nvSpPr>
        <p:spPr/>
        <p:txBody>
          <a:bodyPr/>
          <a:lstStyle/>
          <a:p>
            <a:r>
              <a:rPr lang="en-US" altLang="en-US"/>
              <a:t>31.</a:t>
            </a:r>
            <a:fld id="{E98D614E-D1EB-5B47-B813-91102D9B7E9F}" type="slidenum">
              <a:rPr lang="en-US" altLang="en-US"/>
              <a:pPr/>
              <a:t>21</a:t>
            </a:fld>
            <a:endParaRPr lang="en-US" altLang="en-US"/>
          </a:p>
        </p:txBody>
      </p:sp>
      <p:sp>
        <p:nvSpPr>
          <p:cNvPr id="862210" name="Rectangle 2">
            <a:extLst>
              <a:ext uri="{FF2B5EF4-FFF2-40B4-BE49-F238E27FC236}">
                <a16:creationId xmlns:a16="http://schemas.microsoft.com/office/drawing/2014/main" id="{8FEEB7DE-9D4D-78FE-FD93-86B2DA6F9B4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862211" name="Text Box 3">
            <a:extLst>
              <a:ext uri="{FF2B5EF4-FFF2-40B4-BE49-F238E27FC236}">
                <a16:creationId xmlns:a16="http://schemas.microsoft.com/office/drawing/2014/main" id="{349A25D6-31A7-FB8E-F6F3-791F3B89E28B}"/>
              </a:ext>
            </a:extLst>
          </p:cNvPr>
          <p:cNvSpPr txBox="1">
            <a:spLocks noChangeArrowheads="1"/>
          </p:cNvSpPr>
          <p:nvPr/>
        </p:nvSpPr>
        <p:spPr bwMode="auto">
          <a:xfrm>
            <a:off x="228600" y="406400"/>
            <a:ext cx="5516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31-5   DIGITAL SIGNATURE</a:t>
            </a:r>
          </a:p>
        </p:txBody>
      </p:sp>
      <p:sp>
        <p:nvSpPr>
          <p:cNvPr id="862212" name="Text Box 4">
            <a:extLst>
              <a:ext uri="{FF2B5EF4-FFF2-40B4-BE49-F238E27FC236}">
                <a16:creationId xmlns:a16="http://schemas.microsoft.com/office/drawing/2014/main" id="{CDDE7ADF-B627-3DED-C8B7-0FC6666CD2A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2213" name="Rectangle 5">
            <a:extLst>
              <a:ext uri="{FF2B5EF4-FFF2-40B4-BE49-F238E27FC236}">
                <a16:creationId xmlns:a16="http://schemas.microsoft.com/office/drawing/2014/main" id="{44DAE8C9-193F-7EED-48AB-12EB5C4A2B19}"/>
              </a:ext>
            </a:extLst>
          </p:cNvPr>
          <p:cNvSpPr>
            <a:spLocks noChangeArrowheads="1"/>
          </p:cNvSpPr>
          <p:nvPr/>
        </p:nvSpPr>
        <p:spPr bwMode="auto">
          <a:xfrm>
            <a:off x="304800" y="13716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i="1">
                <a:effectLst>
                  <a:outerShdw blurRad="38100" dist="38100" dir="2700000" algn="tl">
                    <a:srgbClr val="C0C0C0"/>
                  </a:outerShdw>
                </a:effectLst>
                <a:latin typeface="Times New Roman" panose="02020603050405020304" pitchFamily="18" charset="0"/>
              </a:rPr>
              <a:t>When Alice sends a message to Bob, Bob needs to check the authenticity of the sender; he needs to be sure that the message comes from Alice and not Eve. Bob can ask Alice to sign the message electronically. In other words, an electronic signature can prove the authenticity of Alice as the sender of the message. We refer to this type of signature as a digital signature.</a:t>
            </a:r>
          </a:p>
        </p:txBody>
      </p:sp>
      <p:sp>
        <p:nvSpPr>
          <p:cNvPr id="862214" name="Rectangle 6">
            <a:extLst>
              <a:ext uri="{FF2B5EF4-FFF2-40B4-BE49-F238E27FC236}">
                <a16:creationId xmlns:a16="http://schemas.microsoft.com/office/drawing/2014/main" id="{8C86B6E1-0B29-9AF1-07EE-CCFD6FA850E8}"/>
              </a:ext>
            </a:extLst>
          </p:cNvPr>
          <p:cNvSpPr>
            <a:spLocks noChangeArrowheads="1"/>
          </p:cNvSpPr>
          <p:nvPr/>
        </p:nvSpPr>
        <p:spPr bwMode="auto">
          <a:xfrm>
            <a:off x="152400" y="52133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Comparison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Need for Keys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Process</a:t>
            </a:r>
            <a:endParaRPr lang="en-US" altLang="en-US" sz="2400">
              <a:solidFill>
                <a:srgbClr val="0033CC"/>
              </a:solidFill>
              <a:latin typeface="Times New Roman" panose="02020603050405020304" pitchFamily="18" charset="0"/>
            </a:endParaRPr>
          </a:p>
        </p:txBody>
      </p:sp>
      <p:sp>
        <p:nvSpPr>
          <p:cNvPr id="862215" name="Text Box 7">
            <a:extLst>
              <a:ext uri="{FF2B5EF4-FFF2-40B4-BE49-F238E27FC236}">
                <a16:creationId xmlns:a16="http://schemas.microsoft.com/office/drawing/2014/main" id="{8C1A604A-8DDD-0CB7-A9E3-C8CB4FED5149}"/>
              </a:ext>
            </a:extLst>
          </p:cNvPr>
          <p:cNvSpPr txBox="1">
            <a:spLocks noChangeArrowheads="1"/>
          </p:cNvSpPr>
          <p:nvPr/>
        </p:nvSpPr>
        <p:spPr bwMode="auto">
          <a:xfrm>
            <a:off x="165100" y="47371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6ADFE6-DEC2-AAD5-4C2E-79214F831D66}"/>
              </a:ext>
            </a:extLst>
          </p:cNvPr>
          <p:cNvSpPr>
            <a:spLocks noGrp="1"/>
          </p:cNvSpPr>
          <p:nvPr>
            <p:ph type="sldNum" sz="quarter" idx="10"/>
          </p:nvPr>
        </p:nvSpPr>
        <p:spPr/>
        <p:txBody>
          <a:bodyPr/>
          <a:lstStyle/>
          <a:p>
            <a:r>
              <a:rPr lang="en-US" altLang="en-US"/>
              <a:t>31.</a:t>
            </a:r>
            <a:fld id="{66A746C5-1C56-B345-B353-EAFBFD057DA7}" type="slidenum">
              <a:rPr lang="en-US" altLang="en-US"/>
              <a:pPr/>
              <a:t>22</a:t>
            </a:fld>
            <a:endParaRPr lang="en-US" altLang="en-US"/>
          </a:p>
        </p:txBody>
      </p:sp>
      <p:sp>
        <p:nvSpPr>
          <p:cNvPr id="896002" name="Rectangle 2">
            <a:extLst>
              <a:ext uri="{FF2B5EF4-FFF2-40B4-BE49-F238E27FC236}">
                <a16:creationId xmlns:a16="http://schemas.microsoft.com/office/drawing/2014/main" id="{0FD7DED2-ECBC-F849-18AB-E9B4F5DBA33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3" name="Rectangle 3">
            <a:extLst>
              <a:ext uri="{FF2B5EF4-FFF2-40B4-BE49-F238E27FC236}">
                <a16:creationId xmlns:a16="http://schemas.microsoft.com/office/drawing/2014/main" id="{AB236C42-0B43-8A6D-6E5E-EA7A89811A3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4" name="Rectangle 4">
            <a:extLst>
              <a:ext uri="{FF2B5EF4-FFF2-40B4-BE49-F238E27FC236}">
                <a16:creationId xmlns:a16="http://schemas.microsoft.com/office/drawing/2014/main" id="{915779D9-8117-0A5B-E881-AAE431AE7BE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5" name="Rectangle 5">
            <a:extLst>
              <a:ext uri="{FF2B5EF4-FFF2-40B4-BE49-F238E27FC236}">
                <a16:creationId xmlns:a16="http://schemas.microsoft.com/office/drawing/2014/main" id="{784DC980-C75B-028B-9D1B-2A2E06BAB91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6" name="Rectangle 6">
            <a:extLst>
              <a:ext uri="{FF2B5EF4-FFF2-40B4-BE49-F238E27FC236}">
                <a16:creationId xmlns:a16="http://schemas.microsoft.com/office/drawing/2014/main" id="{A6539CEF-C90E-2B98-E4A8-2E7CE61EF24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7" name="Rectangle 7">
            <a:extLst>
              <a:ext uri="{FF2B5EF4-FFF2-40B4-BE49-F238E27FC236}">
                <a16:creationId xmlns:a16="http://schemas.microsoft.com/office/drawing/2014/main" id="{522C0704-A569-EEA5-F9E7-738D91418D6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8" name="Rectangle 8">
            <a:extLst>
              <a:ext uri="{FF2B5EF4-FFF2-40B4-BE49-F238E27FC236}">
                <a16:creationId xmlns:a16="http://schemas.microsoft.com/office/drawing/2014/main" id="{19ACA72D-D606-8617-3DE2-1FE2D93489D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9" name="Line 9">
            <a:extLst>
              <a:ext uri="{FF2B5EF4-FFF2-40B4-BE49-F238E27FC236}">
                <a16:creationId xmlns:a16="http://schemas.microsoft.com/office/drawing/2014/main" id="{01BA2CEF-CC13-7FBF-5E5A-D383E51F96FC}"/>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0" name="Line 10">
            <a:extLst>
              <a:ext uri="{FF2B5EF4-FFF2-40B4-BE49-F238E27FC236}">
                <a16:creationId xmlns:a16="http://schemas.microsoft.com/office/drawing/2014/main" id="{40EC811E-1102-682D-B3EB-3288DB03AB0F}"/>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1" name="Rectangle 11">
            <a:extLst>
              <a:ext uri="{FF2B5EF4-FFF2-40B4-BE49-F238E27FC236}">
                <a16:creationId xmlns:a16="http://schemas.microsoft.com/office/drawing/2014/main" id="{B28F9B5F-0753-2A36-4121-6D0DF2748A8C}"/>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 digital signature needs a public-key system.</a:t>
            </a:r>
          </a:p>
        </p:txBody>
      </p:sp>
      <p:grpSp>
        <p:nvGrpSpPr>
          <p:cNvPr id="896012" name="Group 12">
            <a:extLst>
              <a:ext uri="{FF2B5EF4-FFF2-40B4-BE49-F238E27FC236}">
                <a16:creationId xmlns:a16="http://schemas.microsoft.com/office/drawing/2014/main" id="{63691FB7-95FB-52C0-F303-7587BBFF23EC}"/>
              </a:ext>
            </a:extLst>
          </p:cNvPr>
          <p:cNvGrpSpPr>
            <a:grpSpLocks/>
          </p:cNvGrpSpPr>
          <p:nvPr/>
        </p:nvGrpSpPr>
        <p:grpSpPr bwMode="auto">
          <a:xfrm>
            <a:off x="457200" y="1981200"/>
            <a:ext cx="1143000" cy="566738"/>
            <a:chOff x="1200" y="1248"/>
            <a:chExt cx="720" cy="357"/>
          </a:xfrm>
        </p:grpSpPr>
        <p:pic>
          <p:nvPicPr>
            <p:cNvPr id="896013" name="Picture 13">
              <a:extLst>
                <a:ext uri="{FF2B5EF4-FFF2-40B4-BE49-F238E27FC236}">
                  <a16:creationId xmlns:a16="http://schemas.microsoft.com/office/drawing/2014/main" id="{FCC666BF-5054-7717-D59B-8D3E062A6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a:extLst>
                <a:ext uri="{FF2B5EF4-FFF2-40B4-BE49-F238E27FC236}">
                  <a16:creationId xmlns:a16="http://schemas.microsoft.com/office/drawing/2014/main" id="{077B4B3B-BCD5-9D04-6EF6-9B1A55238E6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9BB182-64B8-6E8B-B0C2-AB562090178A}"/>
              </a:ext>
            </a:extLst>
          </p:cNvPr>
          <p:cNvSpPr>
            <a:spLocks noGrp="1"/>
          </p:cNvSpPr>
          <p:nvPr>
            <p:ph type="sldNum" sz="quarter" idx="10"/>
          </p:nvPr>
        </p:nvSpPr>
        <p:spPr/>
        <p:txBody>
          <a:bodyPr/>
          <a:lstStyle/>
          <a:p>
            <a:r>
              <a:rPr lang="en-US" altLang="en-US"/>
              <a:t>31.</a:t>
            </a:r>
            <a:fld id="{EF87250C-289E-754D-A578-C3B8D045257D}" type="slidenum">
              <a:rPr lang="en-US" altLang="en-US"/>
              <a:pPr/>
              <a:t>23</a:t>
            </a:fld>
            <a:endParaRPr lang="en-US" altLang="en-US"/>
          </a:p>
        </p:txBody>
      </p:sp>
      <p:sp>
        <p:nvSpPr>
          <p:cNvPr id="875522" name="Line 2">
            <a:extLst>
              <a:ext uri="{FF2B5EF4-FFF2-40B4-BE49-F238E27FC236}">
                <a16:creationId xmlns:a16="http://schemas.microsoft.com/office/drawing/2014/main" id="{3107C94E-9302-6B82-3051-114FC7F898F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5FA63090-ACAA-7B19-FD8F-E7E58E74C53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4163DE55-63C6-6D71-46E7-78EC3D8D0311}"/>
              </a:ext>
            </a:extLst>
          </p:cNvPr>
          <p:cNvSpPr txBox="1">
            <a:spLocks noChangeArrowheads="1"/>
          </p:cNvSpPr>
          <p:nvPr/>
        </p:nvSpPr>
        <p:spPr bwMode="auto">
          <a:xfrm>
            <a:off x="304800" y="762000"/>
            <a:ext cx="671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31.11  </a:t>
            </a:r>
            <a:r>
              <a:rPr lang="en-US" altLang="en-US" sz="2000" i="1">
                <a:latin typeface="Times New Roman" panose="02020603050405020304" pitchFamily="18" charset="0"/>
              </a:rPr>
              <a:t>Signing the message itself in digital signature</a:t>
            </a:r>
          </a:p>
        </p:txBody>
      </p:sp>
      <p:sp>
        <p:nvSpPr>
          <p:cNvPr id="875525" name="Line 5">
            <a:extLst>
              <a:ext uri="{FF2B5EF4-FFF2-40B4-BE49-F238E27FC236}">
                <a16:creationId xmlns:a16="http://schemas.microsoft.com/office/drawing/2014/main" id="{8BB8C192-0049-96EB-0EF1-AAD58F16057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3E6C8945-BA87-EF39-6AF2-07D7F5A5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2547938"/>
            <a:ext cx="6307137"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0712DE-9B64-DF36-F6E0-6DFF3782AD23}"/>
              </a:ext>
            </a:extLst>
          </p:cNvPr>
          <p:cNvSpPr>
            <a:spLocks noGrp="1"/>
          </p:cNvSpPr>
          <p:nvPr>
            <p:ph type="sldNum" sz="quarter" idx="10"/>
          </p:nvPr>
        </p:nvSpPr>
        <p:spPr/>
        <p:txBody>
          <a:bodyPr/>
          <a:lstStyle/>
          <a:p>
            <a:r>
              <a:rPr lang="en-US" altLang="en-US"/>
              <a:t>31.</a:t>
            </a:r>
            <a:fld id="{C2CDC26C-47FA-C74B-A7CF-C6C50CC7629A}" type="slidenum">
              <a:rPr lang="en-US" altLang="en-US"/>
              <a:pPr/>
              <a:t>24</a:t>
            </a:fld>
            <a:endParaRPr lang="en-US" altLang="en-US"/>
          </a:p>
        </p:txBody>
      </p:sp>
      <p:sp>
        <p:nvSpPr>
          <p:cNvPr id="897026" name="Rectangle 2">
            <a:extLst>
              <a:ext uri="{FF2B5EF4-FFF2-40B4-BE49-F238E27FC236}">
                <a16:creationId xmlns:a16="http://schemas.microsoft.com/office/drawing/2014/main" id="{8317FB31-5619-E643-9183-EC107265C8C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7" name="Rectangle 3">
            <a:extLst>
              <a:ext uri="{FF2B5EF4-FFF2-40B4-BE49-F238E27FC236}">
                <a16:creationId xmlns:a16="http://schemas.microsoft.com/office/drawing/2014/main" id="{8CEF5342-DE47-C4BC-6DCA-B606CCA4237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8" name="Rectangle 4">
            <a:extLst>
              <a:ext uri="{FF2B5EF4-FFF2-40B4-BE49-F238E27FC236}">
                <a16:creationId xmlns:a16="http://schemas.microsoft.com/office/drawing/2014/main" id="{DB3BC664-BC2A-694C-5F13-A76932486F4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9" name="Rectangle 5">
            <a:extLst>
              <a:ext uri="{FF2B5EF4-FFF2-40B4-BE49-F238E27FC236}">
                <a16:creationId xmlns:a16="http://schemas.microsoft.com/office/drawing/2014/main" id="{E130EF14-A41C-25EF-6B2C-1025E230263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0" name="Rectangle 6">
            <a:extLst>
              <a:ext uri="{FF2B5EF4-FFF2-40B4-BE49-F238E27FC236}">
                <a16:creationId xmlns:a16="http://schemas.microsoft.com/office/drawing/2014/main" id="{9CEF17FC-856B-D1C5-D06E-C54DAE2E369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1" name="Rectangle 7">
            <a:extLst>
              <a:ext uri="{FF2B5EF4-FFF2-40B4-BE49-F238E27FC236}">
                <a16:creationId xmlns:a16="http://schemas.microsoft.com/office/drawing/2014/main" id="{4037FE49-9DD8-3A77-9382-CCFC2AC5DFD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2" name="Rectangle 8">
            <a:extLst>
              <a:ext uri="{FF2B5EF4-FFF2-40B4-BE49-F238E27FC236}">
                <a16:creationId xmlns:a16="http://schemas.microsoft.com/office/drawing/2014/main" id="{C074CECC-2526-BF60-45BD-AD1261F1530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3" name="Line 9">
            <a:extLst>
              <a:ext uri="{FF2B5EF4-FFF2-40B4-BE49-F238E27FC236}">
                <a16:creationId xmlns:a16="http://schemas.microsoft.com/office/drawing/2014/main" id="{EE73F511-FD19-63CE-6C31-2B26600E222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4" name="Line 10">
            <a:extLst>
              <a:ext uri="{FF2B5EF4-FFF2-40B4-BE49-F238E27FC236}">
                <a16:creationId xmlns:a16="http://schemas.microsoft.com/office/drawing/2014/main" id="{C7400762-1947-99D1-E013-8921F5774AF9}"/>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5" name="Rectangle 11">
            <a:extLst>
              <a:ext uri="{FF2B5EF4-FFF2-40B4-BE49-F238E27FC236}">
                <a16:creationId xmlns:a16="http://schemas.microsoft.com/office/drawing/2014/main" id="{FF9A2D4A-28F8-6186-0B19-E49AB0100258}"/>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a cryptosystem, we use the private and public keys of the receiver;</a:t>
            </a:r>
          </a:p>
          <a:p>
            <a:pPr algn="ctr"/>
            <a:r>
              <a:rPr lang="en-US" altLang="en-US" sz="3200"/>
              <a:t>in digital signature, we use the private and public keys of the sender.</a:t>
            </a:r>
          </a:p>
        </p:txBody>
      </p:sp>
      <p:grpSp>
        <p:nvGrpSpPr>
          <p:cNvPr id="897036" name="Group 12">
            <a:extLst>
              <a:ext uri="{FF2B5EF4-FFF2-40B4-BE49-F238E27FC236}">
                <a16:creationId xmlns:a16="http://schemas.microsoft.com/office/drawing/2014/main" id="{5E801172-208C-3980-7E25-7A25D12F6010}"/>
              </a:ext>
            </a:extLst>
          </p:cNvPr>
          <p:cNvGrpSpPr>
            <a:grpSpLocks/>
          </p:cNvGrpSpPr>
          <p:nvPr/>
        </p:nvGrpSpPr>
        <p:grpSpPr bwMode="auto">
          <a:xfrm>
            <a:off x="457200" y="1981200"/>
            <a:ext cx="1143000" cy="566738"/>
            <a:chOff x="1200" y="1248"/>
            <a:chExt cx="720" cy="357"/>
          </a:xfrm>
        </p:grpSpPr>
        <p:pic>
          <p:nvPicPr>
            <p:cNvPr id="897037" name="Picture 13">
              <a:extLst>
                <a:ext uri="{FF2B5EF4-FFF2-40B4-BE49-F238E27FC236}">
                  <a16:creationId xmlns:a16="http://schemas.microsoft.com/office/drawing/2014/main" id="{D0B50263-B805-7D78-1168-34BB65F3B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38" name="Text Box 14">
              <a:extLst>
                <a:ext uri="{FF2B5EF4-FFF2-40B4-BE49-F238E27FC236}">
                  <a16:creationId xmlns:a16="http://schemas.microsoft.com/office/drawing/2014/main" id="{12D81420-25C1-1CD2-8E11-47730337CA7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F6CE99-8733-C5DA-0D5A-70CAD98098CA}"/>
              </a:ext>
            </a:extLst>
          </p:cNvPr>
          <p:cNvSpPr>
            <a:spLocks noGrp="1"/>
          </p:cNvSpPr>
          <p:nvPr>
            <p:ph type="sldNum" sz="quarter" idx="10"/>
          </p:nvPr>
        </p:nvSpPr>
        <p:spPr/>
        <p:txBody>
          <a:bodyPr/>
          <a:lstStyle/>
          <a:p>
            <a:r>
              <a:rPr lang="en-US" altLang="en-US"/>
              <a:t>31.</a:t>
            </a:r>
            <a:fld id="{7493DB63-7583-C64E-8178-BF0CE7AB94FA}" type="slidenum">
              <a:rPr lang="en-US" altLang="en-US"/>
              <a:pPr/>
              <a:t>25</a:t>
            </a:fld>
            <a:endParaRPr lang="en-US" altLang="en-US"/>
          </a:p>
        </p:txBody>
      </p:sp>
      <p:sp>
        <p:nvSpPr>
          <p:cNvPr id="876546" name="Line 2">
            <a:extLst>
              <a:ext uri="{FF2B5EF4-FFF2-40B4-BE49-F238E27FC236}">
                <a16:creationId xmlns:a16="http://schemas.microsoft.com/office/drawing/2014/main" id="{1E65C535-0C5A-DF67-5659-E16FB9C37D9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7D84EE87-96DF-1BEA-A1FD-FC460864CAE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DED48791-5EEC-BD7F-8166-87552E794D47}"/>
              </a:ext>
            </a:extLst>
          </p:cNvPr>
          <p:cNvSpPr txBox="1">
            <a:spLocks noChangeArrowheads="1"/>
          </p:cNvSpPr>
          <p:nvPr/>
        </p:nvSpPr>
        <p:spPr bwMode="auto">
          <a:xfrm>
            <a:off x="304800" y="762000"/>
            <a:ext cx="607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31.12  </a:t>
            </a:r>
            <a:r>
              <a:rPr lang="en-US" altLang="en-US" sz="2000" i="1">
                <a:latin typeface="Times New Roman" panose="02020603050405020304" pitchFamily="18" charset="0"/>
              </a:rPr>
              <a:t>Signing the digest in a digital signature</a:t>
            </a:r>
          </a:p>
        </p:txBody>
      </p:sp>
      <p:sp>
        <p:nvSpPr>
          <p:cNvPr id="876549" name="Line 5">
            <a:extLst>
              <a:ext uri="{FF2B5EF4-FFF2-40B4-BE49-F238E27FC236}">
                <a16:creationId xmlns:a16="http://schemas.microsoft.com/office/drawing/2014/main" id="{BFF9F818-E499-6540-BF79-7983466D46D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6630C4E7-BE1C-2150-4D55-5F165ADAA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1676400"/>
            <a:ext cx="7843837" cy="38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2DDB15-7A5E-84F7-8680-CFCF376ED9E8}"/>
              </a:ext>
            </a:extLst>
          </p:cNvPr>
          <p:cNvSpPr>
            <a:spLocks noGrp="1"/>
          </p:cNvSpPr>
          <p:nvPr>
            <p:ph type="sldNum" sz="quarter" idx="10"/>
          </p:nvPr>
        </p:nvSpPr>
        <p:spPr/>
        <p:txBody>
          <a:bodyPr/>
          <a:lstStyle/>
          <a:p>
            <a:r>
              <a:rPr lang="en-US" altLang="en-US"/>
              <a:t>31.</a:t>
            </a:r>
            <a:fld id="{C062E62A-171E-0B4C-82F5-88E1624E9B07}" type="slidenum">
              <a:rPr lang="en-US" altLang="en-US"/>
              <a:pPr/>
              <a:t>26</a:t>
            </a:fld>
            <a:endParaRPr lang="en-US" altLang="en-US"/>
          </a:p>
        </p:txBody>
      </p:sp>
      <p:sp>
        <p:nvSpPr>
          <p:cNvPr id="898050" name="Rectangle 2">
            <a:extLst>
              <a:ext uri="{FF2B5EF4-FFF2-40B4-BE49-F238E27FC236}">
                <a16:creationId xmlns:a16="http://schemas.microsoft.com/office/drawing/2014/main" id="{B3AEBECD-9D3F-6634-6CAA-25A8A1FFAE4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1" name="Rectangle 3">
            <a:extLst>
              <a:ext uri="{FF2B5EF4-FFF2-40B4-BE49-F238E27FC236}">
                <a16:creationId xmlns:a16="http://schemas.microsoft.com/office/drawing/2014/main" id="{88FC73F2-17C4-969E-D5FB-BD0111F2ECC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2" name="Rectangle 4">
            <a:extLst>
              <a:ext uri="{FF2B5EF4-FFF2-40B4-BE49-F238E27FC236}">
                <a16:creationId xmlns:a16="http://schemas.microsoft.com/office/drawing/2014/main" id="{47E72C38-E1BF-D87E-EF1C-8A5EED8E008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3" name="Rectangle 5">
            <a:extLst>
              <a:ext uri="{FF2B5EF4-FFF2-40B4-BE49-F238E27FC236}">
                <a16:creationId xmlns:a16="http://schemas.microsoft.com/office/drawing/2014/main" id="{C28F6039-0FCA-6971-3759-FE9F19E0035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4" name="Rectangle 6">
            <a:extLst>
              <a:ext uri="{FF2B5EF4-FFF2-40B4-BE49-F238E27FC236}">
                <a16:creationId xmlns:a16="http://schemas.microsoft.com/office/drawing/2014/main" id="{0C9A7C6B-D328-4B20-194A-80B2D91469F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5" name="Rectangle 7">
            <a:extLst>
              <a:ext uri="{FF2B5EF4-FFF2-40B4-BE49-F238E27FC236}">
                <a16:creationId xmlns:a16="http://schemas.microsoft.com/office/drawing/2014/main" id="{B9FD9147-9CBC-C32F-CA07-22B0A22AFCF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6" name="Rectangle 8">
            <a:extLst>
              <a:ext uri="{FF2B5EF4-FFF2-40B4-BE49-F238E27FC236}">
                <a16:creationId xmlns:a16="http://schemas.microsoft.com/office/drawing/2014/main" id="{8FEDC1EA-3800-6B34-2FBA-6A6A01D9263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7" name="Line 9">
            <a:extLst>
              <a:ext uri="{FF2B5EF4-FFF2-40B4-BE49-F238E27FC236}">
                <a16:creationId xmlns:a16="http://schemas.microsoft.com/office/drawing/2014/main" id="{AEDDD12D-2441-77F8-E1C6-898AE70DF59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8" name="Line 10">
            <a:extLst>
              <a:ext uri="{FF2B5EF4-FFF2-40B4-BE49-F238E27FC236}">
                <a16:creationId xmlns:a16="http://schemas.microsoft.com/office/drawing/2014/main" id="{5142E4C5-E111-52AB-C0E6-5F3B7F4FAAF0}"/>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9" name="Rectangle 11">
            <a:extLst>
              <a:ext uri="{FF2B5EF4-FFF2-40B4-BE49-F238E27FC236}">
                <a16:creationId xmlns:a16="http://schemas.microsoft.com/office/drawing/2014/main" id="{BAB25120-2AB9-C547-849A-43E2F092A87A}"/>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 digital signature today provides message integrity.</a:t>
            </a:r>
          </a:p>
        </p:txBody>
      </p:sp>
      <p:grpSp>
        <p:nvGrpSpPr>
          <p:cNvPr id="898060" name="Group 12">
            <a:extLst>
              <a:ext uri="{FF2B5EF4-FFF2-40B4-BE49-F238E27FC236}">
                <a16:creationId xmlns:a16="http://schemas.microsoft.com/office/drawing/2014/main" id="{797B3203-C4FE-7012-7AAC-212767A838F1}"/>
              </a:ext>
            </a:extLst>
          </p:cNvPr>
          <p:cNvGrpSpPr>
            <a:grpSpLocks/>
          </p:cNvGrpSpPr>
          <p:nvPr/>
        </p:nvGrpSpPr>
        <p:grpSpPr bwMode="auto">
          <a:xfrm>
            <a:off x="457200" y="1981200"/>
            <a:ext cx="1143000" cy="566738"/>
            <a:chOff x="1200" y="1248"/>
            <a:chExt cx="720" cy="357"/>
          </a:xfrm>
        </p:grpSpPr>
        <p:pic>
          <p:nvPicPr>
            <p:cNvPr id="898061" name="Picture 13">
              <a:extLst>
                <a:ext uri="{FF2B5EF4-FFF2-40B4-BE49-F238E27FC236}">
                  <a16:creationId xmlns:a16="http://schemas.microsoft.com/office/drawing/2014/main" id="{92F21B56-2E64-2268-E354-D934CE631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8062" name="Text Box 14">
              <a:extLst>
                <a:ext uri="{FF2B5EF4-FFF2-40B4-BE49-F238E27FC236}">
                  <a16:creationId xmlns:a16="http://schemas.microsoft.com/office/drawing/2014/main" id="{F002DC99-207B-AC9C-9399-2B73837F52F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645A88-A2E9-99E2-6EE2-46BC9FA41F92}"/>
              </a:ext>
            </a:extLst>
          </p:cNvPr>
          <p:cNvSpPr>
            <a:spLocks noGrp="1"/>
          </p:cNvSpPr>
          <p:nvPr>
            <p:ph type="sldNum" sz="quarter" idx="10"/>
          </p:nvPr>
        </p:nvSpPr>
        <p:spPr/>
        <p:txBody>
          <a:bodyPr/>
          <a:lstStyle/>
          <a:p>
            <a:r>
              <a:rPr lang="en-US" altLang="en-US"/>
              <a:t>31.</a:t>
            </a:r>
            <a:fld id="{21F8C774-6BBC-9946-A593-7E3AA659818A}" type="slidenum">
              <a:rPr lang="en-US" altLang="en-US"/>
              <a:pPr/>
              <a:t>27</a:t>
            </a:fld>
            <a:endParaRPr lang="en-US" altLang="en-US"/>
          </a:p>
        </p:txBody>
      </p:sp>
      <p:sp>
        <p:nvSpPr>
          <p:cNvPr id="899074" name="Rectangle 2">
            <a:extLst>
              <a:ext uri="{FF2B5EF4-FFF2-40B4-BE49-F238E27FC236}">
                <a16:creationId xmlns:a16="http://schemas.microsoft.com/office/drawing/2014/main" id="{6A9D1AB6-6CB6-8A36-6938-4D1D51F0725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5" name="Rectangle 3">
            <a:extLst>
              <a:ext uri="{FF2B5EF4-FFF2-40B4-BE49-F238E27FC236}">
                <a16:creationId xmlns:a16="http://schemas.microsoft.com/office/drawing/2014/main" id="{8C7376B2-A84E-1650-1019-5CBAAA0B700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6" name="Rectangle 4">
            <a:extLst>
              <a:ext uri="{FF2B5EF4-FFF2-40B4-BE49-F238E27FC236}">
                <a16:creationId xmlns:a16="http://schemas.microsoft.com/office/drawing/2014/main" id="{B595D16B-7338-69BA-D54C-9FEFE5BA0C3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7" name="Rectangle 5">
            <a:extLst>
              <a:ext uri="{FF2B5EF4-FFF2-40B4-BE49-F238E27FC236}">
                <a16:creationId xmlns:a16="http://schemas.microsoft.com/office/drawing/2014/main" id="{08209C49-FD2C-5341-AA27-CED40E75D61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8" name="Rectangle 6">
            <a:extLst>
              <a:ext uri="{FF2B5EF4-FFF2-40B4-BE49-F238E27FC236}">
                <a16:creationId xmlns:a16="http://schemas.microsoft.com/office/drawing/2014/main" id="{98A15412-46FE-F79B-B9DE-5B908E2B2FA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9" name="Rectangle 7">
            <a:extLst>
              <a:ext uri="{FF2B5EF4-FFF2-40B4-BE49-F238E27FC236}">
                <a16:creationId xmlns:a16="http://schemas.microsoft.com/office/drawing/2014/main" id="{44DF0D5D-144B-F85A-2F92-ED98D1A3D71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0" name="Rectangle 8">
            <a:extLst>
              <a:ext uri="{FF2B5EF4-FFF2-40B4-BE49-F238E27FC236}">
                <a16:creationId xmlns:a16="http://schemas.microsoft.com/office/drawing/2014/main" id="{55A1518D-3583-A3C6-9F8F-2479430D507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1" name="Line 9">
            <a:extLst>
              <a:ext uri="{FF2B5EF4-FFF2-40B4-BE49-F238E27FC236}">
                <a16:creationId xmlns:a16="http://schemas.microsoft.com/office/drawing/2014/main" id="{30E40255-6F22-4390-5E32-C4718F87586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2" name="Line 10">
            <a:extLst>
              <a:ext uri="{FF2B5EF4-FFF2-40B4-BE49-F238E27FC236}">
                <a16:creationId xmlns:a16="http://schemas.microsoft.com/office/drawing/2014/main" id="{19914A57-2393-E0B1-CD50-CB871CCDD80F}"/>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3" name="Rectangle 11">
            <a:extLst>
              <a:ext uri="{FF2B5EF4-FFF2-40B4-BE49-F238E27FC236}">
                <a16:creationId xmlns:a16="http://schemas.microsoft.com/office/drawing/2014/main" id="{920DB158-B4AD-FADD-D505-C2FE7E5E126E}"/>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fr-FR" altLang="en-US" sz="3200"/>
              <a:t>Digital signature provides message authentication.</a:t>
            </a:r>
            <a:endParaRPr lang="en-US" altLang="en-US" sz="3200"/>
          </a:p>
        </p:txBody>
      </p:sp>
      <p:grpSp>
        <p:nvGrpSpPr>
          <p:cNvPr id="899084" name="Group 12">
            <a:extLst>
              <a:ext uri="{FF2B5EF4-FFF2-40B4-BE49-F238E27FC236}">
                <a16:creationId xmlns:a16="http://schemas.microsoft.com/office/drawing/2014/main" id="{8658C11B-76BB-7D39-C4DB-E6AC6CD3D7F3}"/>
              </a:ext>
            </a:extLst>
          </p:cNvPr>
          <p:cNvGrpSpPr>
            <a:grpSpLocks/>
          </p:cNvGrpSpPr>
          <p:nvPr/>
        </p:nvGrpSpPr>
        <p:grpSpPr bwMode="auto">
          <a:xfrm>
            <a:off x="457200" y="1981200"/>
            <a:ext cx="1143000" cy="566738"/>
            <a:chOff x="1200" y="1248"/>
            <a:chExt cx="720" cy="357"/>
          </a:xfrm>
        </p:grpSpPr>
        <p:pic>
          <p:nvPicPr>
            <p:cNvPr id="899085" name="Picture 13">
              <a:extLst>
                <a:ext uri="{FF2B5EF4-FFF2-40B4-BE49-F238E27FC236}">
                  <a16:creationId xmlns:a16="http://schemas.microsoft.com/office/drawing/2014/main" id="{A4F13839-732C-B2F7-1169-622C26CE8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9086" name="Text Box 14">
              <a:extLst>
                <a:ext uri="{FF2B5EF4-FFF2-40B4-BE49-F238E27FC236}">
                  <a16:creationId xmlns:a16="http://schemas.microsoft.com/office/drawing/2014/main" id="{6CC65C25-A9EE-18E5-1BC9-FDC899A0865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061A66-6203-A22B-CA46-A2C94B463234}"/>
              </a:ext>
            </a:extLst>
          </p:cNvPr>
          <p:cNvSpPr>
            <a:spLocks noGrp="1"/>
          </p:cNvSpPr>
          <p:nvPr>
            <p:ph type="sldNum" sz="quarter" idx="10"/>
          </p:nvPr>
        </p:nvSpPr>
        <p:spPr/>
        <p:txBody>
          <a:bodyPr/>
          <a:lstStyle/>
          <a:p>
            <a:r>
              <a:rPr lang="en-US" altLang="en-US"/>
              <a:t>31.</a:t>
            </a:r>
            <a:fld id="{321FB24D-57D5-3645-AC77-4D6EBEFFE8C9}" type="slidenum">
              <a:rPr lang="en-US" altLang="en-US"/>
              <a:pPr/>
              <a:t>28</a:t>
            </a:fld>
            <a:endParaRPr lang="en-US" altLang="en-US"/>
          </a:p>
        </p:txBody>
      </p:sp>
      <p:sp>
        <p:nvSpPr>
          <p:cNvPr id="877570" name="Line 2">
            <a:extLst>
              <a:ext uri="{FF2B5EF4-FFF2-40B4-BE49-F238E27FC236}">
                <a16:creationId xmlns:a16="http://schemas.microsoft.com/office/drawing/2014/main" id="{236C1E29-CB0F-D320-201C-FC56BFDC13E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42250D0B-D47C-5C4C-606A-F3213560751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C710D153-DBE1-B29E-E735-09CB23F9062F}"/>
              </a:ext>
            </a:extLst>
          </p:cNvPr>
          <p:cNvSpPr txBox="1">
            <a:spLocks noChangeArrowheads="1"/>
          </p:cNvSpPr>
          <p:nvPr/>
        </p:nvSpPr>
        <p:spPr bwMode="auto">
          <a:xfrm>
            <a:off x="304800" y="762000"/>
            <a:ext cx="632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31.13  </a:t>
            </a:r>
            <a:r>
              <a:rPr lang="en-US" altLang="en-US" sz="2000" i="1">
                <a:latin typeface="Times New Roman" panose="02020603050405020304" pitchFamily="18" charset="0"/>
              </a:rPr>
              <a:t>Using a trusted center for nonrepudiation</a:t>
            </a:r>
          </a:p>
        </p:txBody>
      </p:sp>
      <p:sp>
        <p:nvSpPr>
          <p:cNvPr id="877573" name="Line 5">
            <a:extLst>
              <a:ext uri="{FF2B5EF4-FFF2-40B4-BE49-F238E27FC236}">
                <a16:creationId xmlns:a16="http://schemas.microsoft.com/office/drawing/2014/main" id="{D91BBE74-9691-3220-F205-DA74D364C21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CEC57FB8-B2D2-A540-4E24-037A1307C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282825"/>
            <a:ext cx="7129462"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DC80E6-9389-2678-C78B-B4CB79103F9E}"/>
              </a:ext>
            </a:extLst>
          </p:cNvPr>
          <p:cNvSpPr>
            <a:spLocks noGrp="1"/>
          </p:cNvSpPr>
          <p:nvPr>
            <p:ph type="sldNum" sz="quarter" idx="10"/>
          </p:nvPr>
        </p:nvSpPr>
        <p:spPr/>
        <p:txBody>
          <a:bodyPr/>
          <a:lstStyle/>
          <a:p>
            <a:r>
              <a:rPr lang="en-US" altLang="en-US"/>
              <a:t>31.</a:t>
            </a:r>
            <a:fld id="{42D58689-C288-C240-9F13-54D0329AC833}" type="slidenum">
              <a:rPr lang="en-US" altLang="en-US"/>
              <a:pPr/>
              <a:t>29</a:t>
            </a:fld>
            <a:endParaRPr lang="en-US" altLang="en-US"/>
          </a:p>
        </p:txBody>
      </p:sp>
      <p:sp>
        <p:nvSpPr>
          <p:cNvPr id="900098" name="Rectangle 2">
            <a:extLst>
              <a:ext uri="{FF2B5EF4-FFF2-40B4-BE49-F238E27FC236}">
                <a16:creationId xmlns:a16="http://schemas.microsoft.com/office/drawing/2014/main" id="{A971C4F4-48AA-B9AA-A4B2-56401658DFD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099" name="Rectangle 3">
            <a:extLst>
              <a:ext uri="{FF2B5EF4-FFF2-40B4-BE49-F238E27FC236}">
                <a16:creationId xmlns:a16="http://schemas.microsoft.com/office/drawing/2014/main" id="{6DA71FE3-87F1-5BE2-AE00-31A5BD66FDE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0" name="Rectangle 4">
            <a:extLst>
              <a:ext uri="{FF2B5EF4-FFF2-40B4-BE49-F238E27FC236}">
                <a16:creationId xmlns:a16="http://schemas.microsoft.com/office/drawing/2014/main" id="{9517947B-37C6-EC00-A3E1-D442A0C646A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1" name="Rectangle 5">
            <a:extLst>
              <a:ext uri="{FF2B5EF4-FFF2-40B4-BE49-F238E27FC236}">
                <a16:creationId xmlns:a16="http://schemas.microsoft.com/office/drawing/2014/main" id="{86D6F1FB-78CA-74CA-3D23-B04F346DECA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2" name="Rectangle 6">
            <a:extLst>
              <a:ext uri="{FF2B5EF4-FFF2-40B4-BE49-F238E27FC236}">
                <a16:creationId xmlns:a16="http://schemas.microsoft.com/office/drawing/2014/main" id="{BE954C5F-75AC-C869-6161-7C54D6F4920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3" name="Rectangle 7">
            <a:extLst>
              <a:ext uri="{FF2B5EF4-FFF2-40B4-BE49-F238E27FC236}">
                <a16:creationId xmlns:a16="http://schemas.microsoft.com/office/drawing/2014/main" id="{44E91D67-B7FC-82F6-4336-CA8971523E8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4" name="Rectangle 8">
            <a:extLst>
              <a:ext uri="{FF2B5EF4-FFF2-40B4-BE49-F238E27FC236}">
                <a16:creationId xmlns:a16="http://schemas.microsoft.com/office/drawing/2014/main" id="{B22DFA6D-22A1-F732-2759-C2459B590F1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5" name="Line 9">
            <a:extLst>
              <a:ext uri="{FF2B5EF4-FFF2-40B4-BE49-F238E27FC236}">
                <a16:creationId xmlns:a16="http://schemas.microsoft.com/office/drawing/2014/main" id="{1EB646F7-A5D0-FE72-8706-56957609300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6" name="Line 10">
            <a:extLst>
              <a:ext uri="{FF2B5EF4-FFF2-40B4-BE49-F238E27FC236}">
                <a16:creationId xmlns:a16="http://schemas.microsoft.com/office/drawing/2014/main" id="{A1EE48CC-91DC-AF73-E5A5-3198CD1E4888}"/>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7" name="Rectangle 11">
            <a:extLst>
              <a:ext uri="{FF2B5EF4-FFF2-40B4-BE49-F238E27FC236}">
                <a16:creationId xmlns:a16="http://schemas.microsoft.com/office/drawing/2014/main" id="{5F7DED61-EF00-BD84-1B5D-38C26F96818D}"/>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Nonrepudiation can be provided using a trusted party.</a:t>
            </a:r>
          </a:p>
        </p:txBody>
      </p:sp>
      <p:grpSp>
        <p:nvGrpSpPr>
          <p:cNvPr id="900108" name="Group 12">
            <a:extLst>
              <a:ext uri="{FF2B5EF4-FFF2-40B4-BE49-F238E27FC236}">
                <a16:creationId xmlns:a16="http://schemas.microsoft.com/office/drawing/2014/main" id="{3809B8A4-8DED-EAA1-9D0E-5A3A70A5F91E}"/>
              </a:ext>
            </a:extLst>
          </p:cNvPr>
          <p:cNvGrpSpPr>
            <a:grpSpLocks/>
          </p:cNvGrpSpPr>
          <p:nvPr/>
        </p:nvGrpSpPr>
        <p:grpSpPr bwMode="auto">
          <a:xfrm>
            <a:off x="457200" y="1981200"/>
            <a:ext cx="1143000" cy="566738"/>
            <a:chOff x="1200" y="1248"/>
            <a:chExt cx="720" cy="357"/>
          </a:xfrm>
        </p:grpSpPr>
        <p:pic>
          <p:nvPicPr>
            <p:cNvPr id="900109" name="Picture 13">
              <a:extLst>
                <a:ext uri="{FF2B5EF4-FFF2-40B4-BE49-F238E27FC236}">
                  <a16:creationId xmlns:a16="http://schemas.microsoft.com/office/drawing/2014/main" id="{3844A641-5B0D-E35D-0658-F6EC5A6FD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10" name="Text Box 14">
              <a:extLst>
                <a:ext uri="{FF2B5EF4-FFF2-40B4-BE49-F238E27FC236}">
                  <a16:creationId xmlns:a16="http://schemas.microsoft.com/office/drawing/2014/main" id="{1C6BB0EF-5BD1-16E5-F118-47E88062276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2BCCED-3517-ADFA-6CDD-9D570F71DFAA}"/>
              </a:ext>
            </a:extLst>
          </p:cNvPr>
          <p:cNvSpPr>
            <a:spLocks noGrp="1"/>
          </p:cNvSpPr>
          <p:nvPr>
            <p:ph type="sldNum" sz="quarter" idx="10"/>
          </p:nvPr>
        </p:nvSpPr>
        <p:spPr/>
        <p:txBody>
          <a:bodyPr/>
          <a:lstStyle/>
          <a:p>
            <a:r>
              <a:rPr lang="en-US" altLang="en-US"/>
              <a:t>31.</a:t>
            </a:r>
            <a:fld id="{9A650A47-FAD0-924B-8EED-5F2772278EC3}" type="slidenum">
              <a:rPr lang="en-US" altLang="en-US"/>
              <a:pPr/>
              <a:t>3</a:t>
            </a:fld>
            <a:endParaRPr lang="en-US" altLang="en-US"/>
          </a:p>
        </p:txBody>
      </p:sp>
      <p:sp>
        <p:nvSpPr>
          <p:cNvPr id="865282" name="Line 2">
            <a:extLst>
              <a:ext uri="{FF2B5EF4-FFF2-40B4-BE49-F238E27FC236}">
                <a16:creationId xmlns:a16="http://schemas.microsoft.com/office/drawing/2014/main" id="{E8E47F20-A358-6A84-3833-6BF45EFC041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3792E669-1703-479F-D50B-C16E59ABDE7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716C94D3-3AB2-E23F-8DA8-7791253C5293}"/>
              </a:ext>
            </a:extLst>
          </p:cNvPr>
          <p:cNvSpPr txBox="1">
            <a:spLocks noChangeArrowheads="1"/>
          </p:cNvSpPr>
          <p:nvPr/>
        </p:nvSpPr>
        <p:spPr bwMode="auto">
          <a:xfrm>
            <a:off x="304800" y="762000"/>
            <a:ext cx="684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  </a:t>
            </a:r>
            <a:r>
              <a:rPr lang="en-US" altLang="en-US" sz="2000" i="1">
                <a:latin typeface="Times New Roman" panose="02020603050405020304" pitchFamily="18" charset="0"/>
              </a:rPr>
              <a:t>Security services related to the message or entity</a:t>
            </a:r>
          </a:p>
        </p:txBody>
      </p:sp>
      <p:sp>
        <p:nvSpPr>
          <p:cNvPr id="865285" name="Line 5">
            <a:extLst>
              <a:ext uri="{FF2B5EF4-FFF2-40B4-BE49-F238E27FC236}">
                <a16:creationId xmlns:a16="http://schemas.microsoft.com/office/drawing/2014/main" id="{37BD3F93-B960-35A7-2D03-2720C4BD10A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A2C92FCF-88B1-AC4D-4161-6305D9AB2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5832475" cy="277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9F049A-9A7D-1B31-5788-E2A8B47322EB}"/>
              </a:ext>
            </a:extLst>
          </p:cNvPr>
          <p:cNvSpPr>
            <a:spLocks noGrp="1"/>
          </p:cNvSpPr>
          <p:nvPr>
            <p:ph type="sldNum" sz="quarter" idx="10"/>
          </p:nvPr>
        </p:nvSpPr>
        <p:spPr/>
        <p:txBody>
          <a:bodyPr/>
          <a:lstStyle/>
          <a:p>
            <a:r>
              <a:rPr lang="en-US" altLang="en-US"/>
              <a:t>31.</a:t>
            </a:r>
            <a:fld id="{FF3024AD-EC25-5E47-B551-6F4FBFFDF14B}" type="slidenum">
              <a:rPr lang="en-US" altLang="en-US"/>
              <a:pPr/>
              <a:t>30</a:t>
            </a:fld>
            <a:endParaRPr lang="en-US" altLang="en-US"/>
          </a:p>
        </p:txBody>
      </p:sp>
      <p:sp>
        <p:nvSpPr>
          <p:cNvPr id="863234" name="Rectangle 2">
            <a:extLst>
              <a:ext uri="{FF2B5EF4-FFF2-40B4-BE49-F238E27FC236}">
                <a16:creationId xmlns:a16="http://schemas.microsoft.com/office/drawing/2014/main" id="{F13E5FBA-7406-602B-D24B-961A4A8118A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863235" name="Text Box 3">
            <a:extLst>
              <a:ext uri="{FF2B5EF4-FFF2-40B4-BE49-F238E27FC236}">
                <a16:creationId xmlns:a16="http://schemas.microsoft.com/office/drawing/2014/main" id="{F75DE176-6D4A-17E5-7D4D-AB8F2A53BA59}"/>
              </a:ext>
            </a:extLst>
          </p:cNvPr>
          <p:cNvSpPr txBox="1">
            <a:spLocks noChangeArrowheads="1"/>
          </p:cNvSpPr>
          <p:nvPr/>
        </p:nvSpPr>
        <p:spPr bwMode="auto">
          <a:xfrm>
            <a:off x="228600" y="406400"/>
            <a:ext cx="6692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31-6   ENTITY AUTHENTICATION</a:t>
            </a:r>
          </a:p>
        </p:txBody>
      </p:sp>
      <p:sp>
        <p:nvSpPr>
          <p:cNvPr id="863236" name="Text Box 4">
            <a:extLst>
              <a:ext uri="{FF2B5EF4-FFF2-40B4-BE49-F238E27FC236}">
                <a16:creationId xmlns:a16="http://schemas.microsoft.com/office/drawing/2014/main" id="{B2036E95-A998-4D69-F03C-002D389E528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3237" name="Rectangle 5">
            <a:extLst>
              <a:ext uri="{FF2B5EF4-FFF2-40B4-BE49-F238E27FC236}">
                <a16:creationId xmlns:a16="http://schemas.microsoft.com/office/drawing/2014/main" id="{E8EEB7E5-11CE-D46E-B051-BB6742A03C24}"/>
              </a:ext>
            </a:extLst>
          </p:cNvPr>
          <p:cNvSpPr>
            <a:spLocks noChangeArrowheads="1"/>
          </p:cNvSpPr>
          <p:nvPr/>
        </p:nvSpPr>
        <p:spPr bwMode="auto">
          <a:xfrm>
            <a:off x="304800" y="1460500"/>
            <a:ext cx="84582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i="1">
                <a:effectLst>
                  <a:outerShdw blurRad="38100" dist="38100" dir="2700000" algn="tl">
                    <a:srgbClr val="C0C0C0"/>
                  </a:outerShdw>
                </a:effectLst>
                <a:latin typeface="Times New Roman" panose="02020603050405020304" pitchFamily="18" charset="0"/>
              </a:rPr>
              <a:t>Entity authentication is a technique designed to let one party prove the identity of another party. An entity can be a person, a process, a client, or a server. The entity whose identity needs to be proved is called the claimant; the party that tries to prove the identity of the claimant is called the verifier. </a:t>
            </a:r>
          </a:p>
        </p:txBody>
      </p:sp>
      <p:sp>
        <p:nvSpPr>
          <p:cNvPr id="863238" name="Rectangle 6">
            <a:extLst>
              <a:ext uri="{FF2B5EF4-FFF2-40B4-BE49-F238E27FC236}">
                <a16:creationId xmlns:a16="http://schemas.microsoft.com/office/drawing/2014/main" id="{3562ED2A-1516-22D3-E239-F63B26F9F116}"/>
              </a:ext>
            </a:extLst>
          </p:cNvPr>
          <p:cNvSpPr>
            <a:spLocks noChangeArrowheads="1"/>
          </p:cNvSpPr>
          <p:nvPr/>
        </p:nvSpPr>
        <p:spPr bwMode="auto">
          <a:xfrm>
            <a:off x="152400" y="4968875"/>
            <a:ext cx="587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Passwords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Challenge-Response</a:t>
            </a:r>
            <a:endParaRPr lang="en-US" altLang="en-US" sz="2400">
              <a:solidFill>
                <a:srgbClr val="0033CC"/>
              </a:solidFill>
              <a:latin typeface="Times New Roman" panose="02020603050405020304" pitchFamily="18" charset="0"/>
            </a:endParaRPr>
          </a:p>
        </p:txBody>
      </p:sp>
      <p:sp>
        <p:nvSpPr>
          <p:cNvPr id="863239" name="Text Box 7">
            <a:extLst>
              <a:ext uri="{FF2B5EF4-FFF2-40B4-BE49-F238E27FC236}">
                <a16:creationId xmlns:a16="http://schemas.microsoft.com/office/drawing/2014/main" id="{468F88DA-5AC5-8842-9308-F0D8877A1366}"/>
              </a:ext>
            </a:extLst>
          </p:cNvPr>
          <p:cNvSpPr txBox="1">
            <a:spLocks noChangeArrowheads="1"/>
          </p:cNvSpPr>
          <p:nvPr/>
        </p:nvSpPr>
        <p:spPr bwMode="auto">
          <a:xfrm>
            <a:off x="165100" y="44926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B9945-40A7-3F3C-1EEB-3A482C12EF3F}"/>
              </a:ext>
            </a:extLst>
          </p:cNvPr>
          <p:cNvSpPr>
            <a:spLocks noGrp="1"/>
          </p:cNvSpPr>
          <p:nvPr>
            <p:ph type="sldNum" sz="quarter" idx="10"/>
          </p:nvPr>
        </p:nvSpPr>
        <p:spPr/>
        <p:txBody>
          <a:bodyPr/>
          <a:lstStyle/>
          <a:p>
            <a:r>
              <a:rPr lang="en-US" altLang="en-US"/>
              <a:t>31.</a:t>
            </a:r>
            <a:fld id="{163632CE-473D-A147-BEAD-4AEF94522A53}" type="slidenum">
              <a:rPr lang="en-US" altLang="en-US"/>
              <a:pPr/>
              <a:t>31</a:t>
            </a:fld>
            <a:endParaRPr lang="en-US" altLang="en-US"/>
          </a:p>
        </p:txBody>
      </p:sp>
      <p:sp>
        <p:nvSpPr>
          <p:cNvPr id="901122" name="Rectangle 2">
            <a:extLst>
              <a:ext uri="{FF2B5EF4-FFF2-40B4-BE49-F238E27FC236}">
                <a16:creationId xmlns:a16="http://schemas.microsoft.com/office/drawing/2014/main" id="{2EF9EE2C-6825-F393-8F95-E35D547A4C4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30ADC7B8-52BC-E700-3FB8-BB2B80693CA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BFA9E9A6-19B2-C28D-F64D-CF4C30BF7A3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D83ABCAC-7749-DE02-0E46-1F354884152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ADBC4756-1EBD-887F-00AA-784E8A52C3D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108C226D-9624-7C08-74E7-B0C2621455D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B43FE64B-CF31-F50F-9CA9-63783D8792E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Line 9">
            <a:extLst>
              <a:ext uri="{FF2B5EF4-FFF2-40B4-BE49-F238E27FC236}">
                <a16:creationId xmlns:a16="http://schemas.microsoft.com/office/drawing/2014/main" id="{4796264A-2EF2-D95E-DC24-0EBBFC6F955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0" name="Line 10">
            <a:extLst>
              <a:ext uri="{FF2B5EF4-FFF2-40B4-BE49-F238E27FC236}">
                <a16:creationId xmlns:a16="http://schemas.microsoft.com/office/drawing/2014/main" id="{8B3C7059-2EA5-2167-7B78-3C6F7EE5AF91}"/>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1" name="Rectangle 11">
            <a:extLst>
              <a:ext uri="{FF2B5EF4-FFF2-40B4-BE49-F238E27FC236}">
                <a16:creationId xmlns:a16="http://schemas.microsoft.com/office/drawing/2014/main" id="{64071F5E-604D-8684-C5F3-BE342BCAB6FF}"/>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challenge-response authentication,</a:t>
            </a:r>
          </a:p>
          <a:p>
            <a:pPr algn="ctr"/>
            <a:r>
              <a:rPr lang="en-US" altLang="en-US" sz="3200"/>
              <a:t>the claimant proves that she knows a secret without revealing it.</a:t>
            </a:r>
          </a:p>
        </p:txBody>
      </p:sp>
      <p:grpSp>
        <p:nvGrpSpPr>
          <p:cNvPr id="901132" name="Group 12">
            <a:extLst>
              <a:ext uri="{FF2B5EF4-FFF2-40B4-BE49-F238E27FC236}">
                <a16:creationId xmlns:a16="http://schemas.microsoft.com/office/drawing/2014/main" id="{999EE180-5F52-F179-CF91-2583E1F52D11}"/>
              </a:ext>
            </a:extLst>
          </p:cNvPr>
          <p:cNvGrpSpPr>
            <a:grpSpLocks/>
          </p:cNvGrpSpPr>
          <p:nvPr/>
        </p:nvGrpSpPr>
        <p:grpSpPr bwMode="auto">
          <a:xfrm>
            <a:off x="457200" y="1981200"/>
            <a:ext cx="1143000" cy="566738"/>
            <a:chOff x="1200" y="1248"/>
            <a:chExt cx="720" cy="357"/>
          </a:xfrm>
        </p:grpSpPr>
        <p:pic>
          <p:nvPicPr>
            <p:cNvPr id="901133" name="Picture 13">
              <a:extLst>
                <a:ext uri="{FF2B5EF4-FFF2-40B4-BE49-F238E27FC236}">
                  <a16:creationId xmlns:a16="http://schemas.microsoft.com/office/drawing/2014/main" id="{54CB4345-1757-9862-A74F-331A4AC0C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a:extLst>
                <a:ext uri="{FF2B5EF4-FFF2-40B4-BE49-F238E27FC236}">
                  <a16:creationId xmlns:a16="http://schemas.microsoft.com/office/drawing/2014/main" id="{5364B49A-CF24-975E-0E13-E26993967A7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85BB3-3B2E-D2B4-A515-D66C51432E66}"/>
              </a:ext>
            </a:extLst>
          </p:cNvPr>
          <p:cNvSpPr>
            <a:spLocks noGrp="1"/>
          </p:cNvSpPr>
          <p:nvPr>
            <p:ph type="sldNum" sz="quarter" idx="10"/>
          </p:nvPr>
        </p:nvSpPr>
        <p:spPr/>
        <p:txBody>
          <a:bodyPr/>
          <a:lstStyle/>
          <a:p>
            <a:r>
              <a:rPr lang="en-US" altLang="en-US"/>
              <a:t>31.</a:t>
            </a:r>
            <a:fld id="{100FC586-2D6B-C148-9B1E-79A87BF501F9}" type="slidenum">
              <a:rPr lang="en-US" altLang="en-US"/>
              <a:pPr/>
              <a:t>32</a:t>
            </a:fld>
            <a:endParaRPr lang="en-US" altLang="en-US"/>
          </a:p>
        </p:txBody>
      </p:sp>
      <p:sp>
        <p:nvSpPr>
          <p:cNvPr id="902146" name="Rectangle 2">
            <a:extLst>
              <a:ext uri="{FF2B5EF4-FFF2-40B4-BE49-F238E27FC236}">
                <a16:creationId xmlns:a16="http://schemas.microsoft.com/office/drawing/2014/main" id="{D135062B-2DA7-2321-5379-420D680F62F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0EF94BF2-6ED7-951D-68BC-B460EFE5E5C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36AE88A2-E713-A639-44F0-86795E8766B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E46302D9-0B31-FCCE-F2DA-A5468648604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F879D370-74A3-F385-3308-9FC1063ED37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FAF5900B-352C-779A-D0FB-4AEA4BA3CA0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76B8BDC4-E2BE-78EF-C0A1-37E4EB4613B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Line 9">
            <a:extLst>
              <a:ext uri="{FF2B5EF4-FFF2-40B4-BE49-F238E27FC236}">
                <a16:creationId xmlns:a16="http://schemas.microsoft.com/office/drawing/2014/main" id="{159F8F95-8A24-5B68-6F35-81B53A60DCA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4" name="Line 10">
            <a:extLst>
              <a:ext uri="{FF2B5EF4-FFF2-40B4-BE49-F238E27FC236}">
                <a16:creationId xmlns:a16="http://schemas.microsoft.com/office/drawing/2014/main" id="{B0E05229-0F9A-8FF1-C520-E45A59920C43}"/>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5" name="Rectangle 11">
            <a:extLst>
              <a:ext uri="{FF2B5EF4-FFF2-40B4-BE49-F238E27FC236}">
                <a16:creationId xmlns:a16="http://schemas.microsoft.com/office/drawing/2014/main" id="{A8300247-E0DC-398B-CB20-8FDDB4CC6402}"/>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challenge is a time-varying value sent by the verifier;</a:t>
            </a:r>
          </a:p>
          <a:p>
            <a:pPr algn="ctr"/>
            <a:r>
              <a:rPr lang="en-US" altLang="en-US" sz="3200"/>
              <a:t>the response is the result of a function applied on the challenge.</a:t>
            </a:r>
          </a:p>
        </p:txBody>
      </p:sp>
      <p:grpSp>
        <p:nvGrpSpPr>
          <p:cNvPr id="902156" name="Group 12">
            <a:extLst>
              <a:ext uri="{FF2B5EF4-FFF2-40B4-BE49-F238E27FC236}">
                <a16:creationId xmlns:a16="http://schemas.microsoft.com/office/drawing/2014/main" id="{D2DBC2CE-4EA1-882F-9F55-8245F0B37261}"/>
              </a:ext>
            </a:extLst>
          </p:cNvPr>
          <p:cNvGrpSpPr>
            <a:grpSpLocks/>
          </p:cNvGrpSpPr>
          <p:nvPr/>
        </p:nvGrpSpPr>
        <p:grpSpPr bwMode="auto">
          <a:xfrm>
            <a:off x="457200" y="1981200"/>
            <a:ext cx="1143000" cy="566738"/>
            <a:chOff x="1200" y="1248"/>
            <a:chExt cx="720" cy="357"/>
          </a:xfrm>
        </p:grpSpPr>
        <p:pic>
          <p:nvPicPr>
            <p:cNvPr id="902157" name="Picture 13">
              <a:extLst>
                <a:ext uri="{FF2B5EF4-FFF2-40B4-BE49-F238E27FC236}">
                  <a16:creationId xmlns:a16="http://schemas.microsoft.com/office/drawing/2014/main" id="{33ECB583-41D8-565D-5B56-D533BE2E0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2158" name="Text Box 14">
              <a:extLst>
                <a:ext uri="{FF2B5EF4-FFF2-40B4-BE49-F238E27FC236}">
                  <a16:creationId xmlns:a16="http://schemas.microsoft.com/office/drawing/2014/main" id="{474D46D6-4264-2625-2282-9071F3C3117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557ACD-3F43-2F8B-C2CF-338196AB7504}"/>
              </a:ext>
            </a:extLst>
          </p:cNvPr>
          <p:cNvSpPr>
            <a:spLocks noGrp="1"/>
          </p:cNvSpPr>
          <p:nvPr>
            <p:ph type="sldNum" sz="quarter" idx="10"/>
          </p:nvPr>
        </p:nvSpPr>
        <p:spPr/>
        <p:txBody>
          <a:bodyPr/>
          <a:lstStyle/>
          <a:p>
            <a:r>
              <a:rPr lang="en-US" altLang="en-US"/>
              <a:t>31.</a:t>
            </a:r>
            <a:fld id="{E37243F2-F4EA-174A-B28C-802B5251B07B}" type="slidenum">
              <a:rPr lang="en-US" altLang="en-US"/>
              <a:pPr/>
              <a:t>33</a:t>
            </a:fld>
            <a:endParaRPr lang="en-US" altLang="en-US"/>
          </a:p>
        </p:txBody>
      </p:sp>
      <p:sp>
        <p:nvSpPr>
          <p:cNvPr id="878594" name="Line 2">
            <a:extLst>
              <a:ext uri="{FF2B5EF4-FFF2-40B4-BE49-F238E27FC236}">
                <a16:creationId xmlns:a16="http://schemas.microsoft.com/office/drawing/2014/main" id="{CD4036C0-AD6A-5A2B-EE4E-6ED9DADDD0A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03DD083B-635A-A2F2-83C2-CB9401014BF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BE2AE250-5809-51BA-F43C-40D082A65AE2}"/>
              </a:ext>
            </a:extLst>
          </p:cNvPr>
          <p:cNvSpPr txBox="1">
            <a:spLocks noChangeArrowheads="1"/>
          </p:cNvSpPr>
          <p:nvPr/>
        </p:nvSpPr>
        <p:spPr bwMode="auto">
          <a:xfrm>
            <a:off x="304800" y="762000"/>
            <a:ext cx="713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31.14  </a:t>
            </a:r>
            <a:r>
              <a:rPr lang="en-US" altLang="en-US" sz="2000" i="1">
                <a:latin typeface="Times New Roman" panose="02020603050405020304" pitchFamily="18" charset="0"/>
              </a:rPr>
              <a:t>Challenge/response authentication using a nonce</a:t>
            </a:r>
          </a:p>
        </p:txBody>
      </p:sp>
      <p:sp>
        <p:nvSpPr>
          <p:cNvPr id="878597" name="Line 5">
            <a:extLst>
              <a:ext uri="{FF2B5EF4-FFF2-40B4-BE49-F238E27FC236}">
                <a16:creationId xmlns:a16="http://schemas.microsoft.com/office/drawing/2014/main" id="{EB6DD417-9E27-BBA7-A0DF-F08966FA41E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BEA79E26-F708-B58F-5B1C-9BF02079E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905000"/>
            <a:ext cx="646271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D0952-D3E8-5D28-D638-15BA3BE9A269}"/>
              </a:ext>
            </a:extLst>
          </p:cNvPr>
          <p:cNvSpPr>
            <a:spLocks noGrp="1"/>
          </p:cNvSpPr>
          <p:nvPr>
            <p:ph type="sldNum" sz="quarter" idx="10"/>
          </p:nvPr>
        </p:nvSpPr>
        <p:spPr/>
        <p:txBody>
          <a:bodyPr/>
          <a:lstStyle/>
          <a:p>
            <a:r>
              <a:rPr lang="en-US" altLang="en-US"/>
              <a:t>31.</a:t>
            </a:r>
            <a:fld id="{AE13CD70-799C-8446-A16C-63416EAD14F7}" type="slidenum">
              <a:rPr lang="en-US" altLang="en-US"/>
              <a:pPr/>
              <a:t>34</a:t>
            </a:fld>
            <a:endParaRPr lang="en-US" altLang="en-US"/>
          </a:p>
        </p:txBody>
      </p:sp>
      <p:sp>
        <p:nvSpPr>
          <p:cNvPr id="879618" name="Line 2">
            <a:extLst>
              <a:ext uri="{FF2B5EF4-FFF2-40B4-BE49-F238E27FC236}">
                <a16:creationId xmlns:a16="http://schemas.microsoft.com/office/drawing/2014/main" id="{C104BCD2-1630-D048-B2DF-59357B51DBB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2F9560FC-3E50-FFC0-0650-6535D652530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356FE87C-E05F-6B95-5D10-61544C150079}"/>
              </a:ext>
            </a:extLst>
          </p:cNvPr>
          <p:cNvSpPr txBox="1">
            <a:spLocks noChangeArrowheads="1"/>
          </p:cNvSpPr>
          <p:nvPr/>
        </p:nvSpPr>
        <p:spPr bwMode="auto">
          <a:xfrm>
            <a:off x="304800" y="762000"/>
            <a:ext cx="758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31.15  </a:t>
            </a:r>
            <a:r>
              <a:rPr lang="en-US" altLang="en-US" sz="2000" i="1">
                <a:latin typeface="Times New Roman" panose="02020603050405020304" pitchFamily="18" charset="0"/>
              </a:rPr>
              <a:t>Challenge-response authentication using a timestamp</a:t>
            </a:r>
          </a:p>
        </p:txBody>
      </p:sp>
      <p:sp>
        <p:nvSpPr>
          <p:cNvPr id="879621" name="Line 5">
            <a:extLst>
              <a:ext uri="{FF2B5EF4-FFF2-40B4-BE49-F238E27FC236}">
                <a16:creationId xmlns:a16="http://schemas.microsoft.com/office/drawing/2014/main" id="{1C93B5A7-D38E-5BCE-82AA-34211CA9628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104F102F-591F-F84D-3D29-199FE7353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2530475"/>
            <a:ext cx="66913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B0CC65-DBA3-F984-4EB9-5EA70366B7F7}"/>
              </a:ext>
            </a:extLst>
          </p:cNvPr>
          <p:cNvSpPr>
            <a:spLocks noGrp="1"/>
          </p:cNvSpPr>
          <p:nvPr>
            <p:ph type="sldNum" sz="quarter" idx="10"/>
          </p:nvPr>
        </p:nvSpPr>
        <p:spPr/>
        <p:txBody>
          <a:bodyPr/>
          <a:lstStyle/>
          <a:p>
            <a:r>
              <a:rPr lang="en-US" altLang="en-US"/>
              <a:t>31.</a:t>
            </a:r>
            <a:fld id="{BC831D61-2AC5-8347-B6DC-325C35E17519}" type="slidenum">
              <a:rPr lang="en-US" altLang="en-US"/>
              <a:pPr/>
              <a:t>35</a:t>
            </a:fld>
            <a:endParaRPr lang="en-US" altLang="en-US"/>
          </a:p>
        </p:txBody>
      </p:sp>
      <p:sp>
        <p:nvSpPr>
          <p:cNvPr id="880642" name="Line 2">
            <a:extLst>
              <a:ext uri="{FF2B5EF4-FFF2-40B4-BE49-F238E27FC236}">
                <a16:creationId xmlns:a16="http://schemas.microsoft.com/office/drawing/2014/main" id="{14B0A4CA-0E35-8396-B189-9DE548B02C2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9ED808B4-7EE3-2EC3-789D-3111ED6444B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F81ECF7E-61D8-BE07-FE5A-0FF5D8061FD8}"/>
              </a:ext>
            </a:extLst>
          </p:cNvPr>
          <p:cNvSpPr txBox="1">
            <a:spLocks noChangeArrowheads="1"/>
          </p:cNvSpPr>
          <p:nvPr/>
        </p:nvSpPr>
        <p:spPr bwMode="auto">
          <a:xfrm>
            <a:off x="304800" y="762000"/>
            <a:ext cx="8647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31.16  </a:t>
            </a:r>
            <a:r>
              <a:rPr lang="en-US" altLang="en-US" sz="2000" i="1">
                <a:latin typeface="Times New Roman" panose="02020603050405020304" pitchFamily="18" charset="0"/>
              </a:rPr>
              <a:t>Challenge-response authentication using a keyed-hash function</a:t>
            </a:r>
          </a:p>
        </p:txBody>
      </p:sp>
      <p:sp>
        <p:nvSpPr>
          <p:cNvPr id="880645" name="Line 5">
            <a:extLst>
              <a:ext uri="{FF2B5EF4-FFF2-40B4-BE49-F238E27FC236}">
                <a16:creationId xmlns:a16="http://schemas.microsoft.com/office/drawing/2014/main" id="{35955260-D65F-28C3-13EB-263A22C19E2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B62818AA-B4C7-1FFE-EE1F-3982EB5E8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2611438"/>
            <a:ext cx="6627812"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406E6-7794-C96A-77FC-721CA4D37669}"/>
              </a:ext>
            </a:extLst>
          </p:cNvPr>
          <p:cNvSpPr>
            <a:spLocks noGrp="1"/>
          </p:cNvSpPr>
          <p:nvPr>
            <p:ph type="sldNum" sz="quarter" idx="10"/>
          </p:nvPr>
        </p:nvSpPr>
        <p:spPr/>
        <p:txBody>
          <a:bodyPr/>
          <a:lstStyle/>
          <a:p>
            <a:r>
              <a:rPr lang="en-US" altLang="en-US"/>
              <a:t>31.</a:t>
            </a:r>
            <a:fld id="{EB13A37C-6537-F748-A005-230ED29B21BF}" type="slidenum">
              <a:rPr lang="en-US" altLang="en-US"/>
              <a:pPr/>
              <a:t>36</a:t>
            </a:fld>
            <a:endParaRPr lang="en-US" altLang="en-US"/>
          </a:p>
        </p:txBody>
      </p:sp>
      <p:sp>
        <p:nvSpPr>
          <p:cNvPr id="881666" name="Line 2">
            <a:extLst>
              <a:ext uri="{FF2B5EF4-FFF2-40B4-BE49-F238E27FC236}">
                <a16:creationId xmlns:a16="http://schemas.microsoft.com/office/drawing/2014/main" id="{3F3CC59C-E5A2-EA01-FDC4-5EBD9ECCFA5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E1283283-ED7A-8F9D-E327-7ECCD6206D0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DDEB02F6-F8B2-D82B-F727-82AEE4FCE74F}"/>
              </a:ext>
            </a:extLst>
          </p:cNvPr>
          <p:cNvSpPr txBox="1">
            <a:spLocks noChangeArrowheads="1"/>
          </p:cNvSpPr>
          <p:nvPr/>
        </p:nvSpPr>
        <p:spPr bwMode="auto">
          <a:xfrm>
            <a:off x="304800" y="762000"/>
            <a:ext cx="528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31.17  </a:t>
            </a:r>
            <a:r>
              <a:rPr lang="en-US" altLang="en-US" sz="2000" i="1">
                <a:latin typeface="Times New Roman" panose="02020603050405020304" pitchFamily="18" charset="0"/>
              </a:rPr>
              <a:t>Authentication, asymmetric-key</a:t>
            </a:r>
          </a:p>
        </p:txBody>
      </p:sp>
      <p:sp>
        <p:nvSpPr>
          <p:cNvPr id="881669" name="Line 5">
            <a:extLst>
              <a:ext uri="{FF2B5EF4-FFF2-40B4-BE49-F238E27FC236}">
                <a16:creationId xmlns:a16="http://schemas.microsoft.com/office/drawing/2014/main" id="{B25E6E18-B0C2-0A84-82D9-3EE2372873C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1" name="Picture 7">
            <a:extLst>
              <a:ext uri="{FF2B5EF4-FFF2-40B4-BE49-F238E27FC236}">
                <a16:creationId xmlns:a16="http://schemas.microsoft.com/office/drawing/2014/main" id="{C3AFBD8A-8218-819B-4A08-5771F6B13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1828800"/>
            <a:ext cx="7550150" cy="366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3ACEFF-C7EA-14A8-F867-856C6104949A}"/>
              </a:ext>
            </a:extLst>
          </p:cNvPr>
          <p:cNvSpPr>
            <a:spLocks noGrp="1"/>
          </p:cNvSpPr>
          <p:nvPr>
            <p:ph type="sldNum" sz="quarter" idx="10"/>
          </p:nvPr>
        </p:nvSpPr>
        <p:spPr/>
        <p:txBody>
          <a:bodyPr/>
          <a:lstStyle/>
          <a:p>
            <a:r>
              <a:rPr lang="en-US" altLang="en-US"/>
              <a:t>31.</a:t>
            </a:r>
            <a:fld id="{1180F3B0-9C8E-3841-B86D-30CCDEE6BEE8}" type="slidenum">
              <a:rPr lang="en-US" altLang="en-US"/>
              <a:pPr/>
              <a:t>37</a:t>
            </a:fld>
            <a:endParaRPr lang="en-US" altLang="en-US"/>
          </a:p>
        </p:txBody>
      </p:sp>
      <p:sp>
        <p:nvSpPr>
          <p:cNvPr id="882690" name="Line 2">
            <a:extLst>
              <a:ext uri="{FF2B5EF4-FFF2-40B4-BE49-F238E27FC236}">
                <a16:creationId xmlns:a16="http://schemas.microsoft.com/office/drawing/2014/main" id="{8B9E36CB-D6C5-E305-CA1B-BD05728159B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7B0542DA-4B3F-046F-EBEC-53D22E2DB43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093B070A-C64E-519A-F8D6-DB08822B80F1}"/>
              </a:ext>
            </a:extLst>
          </p:cNvPr>
          <p:cNvSpPr txBox="1">
            <a:spLocks noChangeArrowheads="1"/>
          </p:cNvSpPr>
          <p:nvPr/>
        </p:nvSpPr>
        <p:spPr bwMode="auto">
          <a:xfrm>
            <a:off x="304800" y="762000"/>
            <a:ext cx="600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31.18  </a:t>
            </a:r>
            <a:r>
              <a:rPr lang="en-US" altLang="en-US" sz="2000" i="1">
                <a:latin typeface="Times New Roman" panose="02020603050405020304" pitchFamily="18" charset="0"/>
              </a:rPr>
              <a:t>Authentication, using digital signature</a:t>
            </a:r>
          </a:p>
        </p:txBody>
      </p:sp>
      <p:sp>
        <p:nvSpPr>
          <p:cNvPr id="882693" name="Line 5">
            <a:extLst>
              <a:ext uri="{FF2B5EF4-FFF2-40B4-BE49-F238E27FC236}">
                <a16:creationId xmlns:a16="http://schemas.microsoft.com/office/drawing/2014/main" id="{5693F02D-911F-5BA9-C996-79A7161C973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A7E9586D-3BF1-D60C-F9E0-DF6502DC9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1933575"/>
            <a:ext cx="6627812"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465D76-190B-F95E-DCC1-599DFBB8B6B4}"/>
              </a:ext>
            </a:extLst>
          </p:cNvPr>
          <p:cNvSpPr>
            <a:spLocks noGrp="1"/>
          </p:cNvSpPr>
          <p:nvPr>
            <p:ph type="sldNum" sz="quarter" idx="10"/>
          </p:nvPr>
        </p:nvSpPr>
        <p:spPr/>
        <p:txBody>
          <a:bodyPr/>
          <a:lstStyle/>
          <a:p>
            <a:r>
              <a:rPr lang="en-US" altLang="en-US"/>
              <a:t>31.</a:t>
            </a:r>
            <a:fld id="{83D2FDA3-958E-B749-933E-36ADEB9DBE16}" type="slidenum">
              <a:rPr lang="en-US" altLang="en-US"/>
              <a:pPr/>
              <a:t>38</a:t>
            </a:fld>
            <a:endParaRPr lang="en-US" altLang="en-US"/>
          </a:p>
        </p:txBody>
      </p:sp>
      <p:sp>
        <p:nvSpPr>
          <p:cNvPr id="864258" name="Rectangle 2">
            <a:extLst>
              <a:ext uri="{FF2B5EF4-FFF2-40B4-BE49-F238E27FC236}">
                <a16:creationId xmlns:a16="http://schemas.microsoft.com/office/drawing/2014/main" id="{98E18D88-A0E6-DF93-50A7-9677EFC0C3F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864259" name="Text Box 3">
            <a:extLst>
              <a:ext uri="{FF2B5EF4-FFF2-40B4-BE49-F238E27FC236}">
                <a16:creationId xmlns:a16="http://schemas.microsoft.com/office/drawing/2014/main" id="{AD38487B-7D16-1AF9-81A6-C5D8EC623957}"/>
              </a:ext>
            </a:extLst>
          </p:cNvPr>
          <p:cNvSpPr txBox="1">
            <a:spLocks noChangeArrowheads="1"/>
          </p:cNvSpPr>
          <p:nvPr/>
        </p:nvSpPr>
        <p:spPr bwMode="auto">
          <a:xfrm>
            <a:off x="228600" y="406400"/>
            <a:ext cx="5289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31-7   KEY MANAGEMENT</a:t>
            </a:r>
          </a:p>
        </p:txBody>
      </p:sp>
      <p:sp>
        <p:nvSpPr>
          <p:cNvPr id="864260" name="Text Box 4">
            <a:extLst>
              <a:ext uri="{FF2B5EF4-FFF2-40B4-BE49-F238E27FC236}">
                <a16:creationId xmlns:a16="http://schemas.microsoft.com/office/drawing/2014/main" id="{2BA616EE-7621-C02C-8AF2-8532A6626DF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4261" name="Rectangle 5">
            <a:extLst>
              <a:ext uri="{FF2B5EF4-FFF2-40B4-BE49-F238E27FC236}">
                <a16:creationId xmlns:a16="http://schemas.microsoft.com/office/drawing/2014/main" id="{D08D6628-BB84-7DAF-A6B9-C717F8FCC466}"/>
              </a:ext>
            </a:extLst>
          </p:cNvPr>
          <p:cNvSpPr>
            <a:spLocks noChangeArrowheads="1"/>
          </p:cNvSpPr>
          <p:nvPr/>
        </p:nvSpPr>
        <p:spPr bwMode="auto">
          <a:xfrm>
            <a:off x="304800" y="1736725"/>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i="1">
                <a:effectLst>
                  <a:outerShdw blurRad="38100" dist="38100" dir="2700000" algn="tl">
                    <a:srgbClr val="C0C0C0"/>
                  </a:outerShdw>
                </a:effectLst>
                <a:latin typeface="Times New Roman" panose="02020603050405020304" pitchFamily="18" charset="0"/>
              </a:rPr>
              <a:t>We never discussed how secret keys in symmetric-key cryptography and how public keys in asymmetric-key cryptography are distributed and maintained. In this section, we touch on these two issues. We first discuss the distribution of symmetric keys; we then discuss the distribution of asymmetric keys.</a:t>
            </a:r>
          </a:p>
        </p:txBody>
      </p:sp>
      <p:sp>
        <p:nvSpPr>
          <p:cNvPr id="864262" name="Rectangle 6">
            <a:extLst>
              <a:ext uri="{FF2B5EF4-FFF2-40B4-BE49-F238E27FC236}">
                <a16:creationId xmlns:a16="http://schemas.microsoft.com/office/drawing/2014/main" id="{3BC4D93F-76F4-E4AD-7A8F-5D15F4D2D69F}"/>
              </a:ext>
            </a:extLst>
          </p:cNvPr>
          <p:cNvSpPr>
            <a:spLocks noChangeArrowheads="1"/>
          </p:cNvSpPr>
          <p:nvPr/>
        </p:nvSpPr>
        <p:spPr bwMode="auto">
          <a:xfrm>
            <a:off x="152400" y="52768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Symmetric-Key Distribution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Public-Key Distribution</a:t>
            </a:r>
            <a:endParaRPr lang="en-US" altLang="en-US" sz="2400">
              <a:solidFill>
                <a:srgbClr val="0033CC"/>
              </a:solidFill>
              <a:latin typeface="Times New Roman" panose="02020603050405020304" pitchFamily="18" charset="0"/>
            </a:endParaRPr>
          </a:p>
        </p:txBody>
      </p:sp>
      <p:sp>
        <p:nvSpPr>
          <p:cNvPr id="864263" name="Text Box 7">
            <a:extLst>
              <a:ext uri="{FF2B5EF4-FFF2-40B4-BE49-F238E27FC236}">
                <a16:creationId xmlns:a16="http://schemas.microsoft.com/office/drawing/2014/main" id="{513EC2FE-B5F4-4EAF-1CC6-CF329EAD63D9}"/>
              </a:ext>
            </a:extLst>
          </p:cNvPr>
          <p:cNvSpPr txBox="1">
            <a:spLocks noChangeArrowheads="1"/>
          </p:cNvSpPr>
          <p:nvPr/>
        </p:nvSpPr>
        <p:spPr bwMode="auto">
          <a:xfrm>
            <a:off x="165100" y="48006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13EFDC-62B1-28BB-6476-55FB8F92EAC4}"/>
              </a:ext>
            </a:extLst>
          </p:cNvPr>
          <p:cNvSpPr>
            <a:spLocks noGrp="1"/>
          </p:cNvSpPr>
          <p:nvPr>
            <p:ph type="sldNum" sz="quarter" idx="10"/>
          </p:nvPr>
        </p:nvSpPr>
        <p:spPr/>
        <p:txBody>
          <a:bodyPr/>
          <a:lstStyle/>
          <a:p>
            <a:r>
              <a:rPr lang="en-US" altLang="en-US"/>
              <a:t>31.</a:t>
            </a:r>
            <a:fld id="{6D574A96-F71A-5849-8A7C-8995A5DD8132}" type="slidenum">
              <a:rPr lang="en-US" altLang="en-US"/>
              <a:pPr/>
              <a:t>39</a:t>
            </a:fld>
            <a:endParaRPr lang="en-US" altLang="en-US"/>
          </a:p>
        </p:txBody>
      </p:sp>
      <p:sp>
        <p:nvSpPr>
          <p:cNvPr id="883714" name="Line 2">
            <a:extLst>
              <a:ext uri="{FF2B5EF4-FFF2-40B4-BE49-F238E27FC236}">
                <a16:creationId xmlns:a16="http://schemas.microsoft.com/office/drawing/2014/main" id="{C899A2DA-FFB6-089A-C621-8BDEA6EDFDF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0F858F5A-680D-E348-260B-D9FFD48858B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7F3E6622-F043-7087-FD24-1CD562FA31F4}"/>
              </a:ext>
            </a:extLst>
          </p:cNvPr>
          <p:cNvSpPr txBox="1">
            <a:spLocks noChangeArrowheads="1"/>
          </p:cNvSpPr>
          <p:nvPr/>
        </p:nvSpPr>
        <p:spPr bwMode="auto">
          <a:xfrm>
            <a:off x="304800" y="762000"/>
            <a:ext cx="2484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31.19  </a:t>
            </a:r>
            <a:r>
              <a:rPr lang="en-US" altLang="en-US" sz="2000" i="1">
                <a:latin typeface="Times New Roman" panose="02020603050405020304" pitchFamily="18" charset="0"/>
              </a:rPr>
              <a:t>KDC</a:t>
            </a:r>
          </a:p>
        </p:txBody>
      </p:sp>
      <p:sp>
        <p:nvSpPr>
          <p:cNvPr id="883717" name="Line 5">
            <a:extLst>
              <a:ext uri="{FF2B5EF4-FFF2-40B4-BE49-F238E27FC236}">
                <a16:creationId xmlns:a16="http://schemas.microsoft.com/office/drawing/2014/main" id="{845FDE31-970D-C352-C684-D7D8A80F70F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FCFAFF2C-CDB3-A27A-F44F-8991B7222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738" y="2365375"/>
            <a:ext cx="5859462"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CCD214-ED48-6764-9660-4EF0931E99D7}"/>
              </a:ext>
            </a:extLst>
          </p:cNvPr>
          <p:cNvSpPr>
            <a:spLocks noGrp="1"/>
          </p:cNvSpPr>
          <p:nvPr>
            <p:ph type="sldNum" sz="quarter" idx="10"/>
          </p:nvPr>
        </p:nvSpPr>
        <p:spPr/>
        <p:txBody>
          <a:bodyPr/>
          <a:lstStyle/>
          <a:p>
            <a:r>
              <a:rPr lang="en-US" altLang="en-US"/>
              <a:t>31.</a:t>
            </a:r>
            <a:fld id="{594B38BD-5619-A145-A789-32D97B25F417}" type="slidenum">
              <a:rPr lang="en-US" altLang="en-US"/>
              <a:pPr/>
              <a:t>4</a:t>
            </a:fld>
            <a:endParaRPr lang="en-US" altLang="en-US"/>
          </a:p>
        </p:txBody>
      </p:sp>
      <p:sp>
        <p:nvSpPr>
          <p:cNvPr id="858114" name="Rectangle 2">
            <a:extLst>
              <a:ext uri="{FF2B5EF4-FFF2-40B4-BE49-F238E27FC236}">
                <a16:creationId xmlns:a16="http://schemas.microsoft.com/office/drawing/2014/main" id="{9396A19E-DC6C-AA4F-FB27-F511B2FEBE88}"/>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B6B3DBCD-07F5-990F-6286-33D489DED1D0}"/>
              </a:ext>
            </a:extLst>
          </p:cNvPr>
          <p:cNvSpPr txBox="1">
            <a:spLocks noChangeArrowheads="1"/>
          </p:cNvSpPr>
          <p:nvPr/>
        </p:nvSpPr>
        <p:spPr bwMode="auto">
          <a:xfrm>
            <a:off x="228600" y="406400"/>
            <a:ext cx="7210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31-2   MESSAGE CONFIDENTIALITY</a:t>
            </a:r>
          </a:p>
        </p:txBody>
      </p:sp>
      <p:sp>
        <p:nvSpPr>
          <p:cNvPr id="858116" name="Text Box 4">
            <a:extLst>
              <a:ext uri="{FF2B5EF4-FFF2-40B4-BE49-F238E27FC236}">
                <a16:creationId xmlns:a16="http://schemas.microsoft.com/office/drawing/2014/main" id="{B0F54C8C-BCAF-3481-4C84-27F253751D0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26566713-520B-FA02-6344-3859071FD991}"/>
              </a:ext>
            </a:extLst>
          </p:cNvPr>
          <p:cNvSpPr>
            <a:spLocks noChangeArrowheads="1"/>
          </p:cNvSpPr>
          <p:nvPr/>
        </p:nvSpPr>
        <p:spPr bwMode="auto">
          <a:xfrm>
            <a:off x="3048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i="1">
                <a:effectLst>
                  <a:outerShdw blurRad="38100" dist="38100" dir="2700000" algn="tl">
                    <a:srgbClr val="C0C0C0"/>
                  </a:outerShdw>
                </a:effectLst>
                <a:latin typeface="Times New Roman" panose="02020603050405020304" pitchFamily="18" charset="0"/>
              </a:rPr>
              <a:t>The concept of how to achieve message confidentiality or privacy has not changed for thousands of years. The message must be encrypted at the sender site and decrypted at the receiver site. This can be done using either symmetric-key cryptography or asymmetric-key cryptography. </a:t>
            </a:r>
          </a:p>
        </p:txBody>
      </p:sp>
      <p:sp>
        <p:nvSpPr>
          <p:cNvPr id="858118" name="Rectangle 6">
            <a:extLst>
              <a:ext uri="{FF2B5EF4-FFF2-40B4-BE49-F238E27FC236}">
                <a16:creationId xmlns:a16="http://schemas.microsoft.com/office/drawing/2014/main" id="{EFCAC58F-E988-6A09-F0F8-E515DD24CC3B}"/>
              </a:ext>
            </a:extLst>
          </p:cNvPr>
          <p:cNvSpPr>
            <a:spLocks noChangeArrowheads="1"/>
          </p:cNvSpPr>
          <p:nvPr/>
        </p:nvSpPr>
        <p:spPr bwMode="auto">
          <a:xfrm>
            <a:off x="152400" y="5045075"/>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Confidentiality with Symmetric-Key Cryptography</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Confidentiality with Asymmetric-Key Cryptography</a:t>
            </a:r>
          </a:p>
        </p:txBody>
      </p:sp>
      <p:sp>
        <p:nvSpPr>
          <p:cNvPr id="858119" name="Text Box 7">
            <a:extLst>
              <a:ext uri="{FF2B5EF4-FFF2-40B4-BE49-F238E27FC236}">
                <a16:creationId xmlns:a16="http://schemas.microsoft.com/office/drawing/2014/main" id="{ACAC1692-E915-A418-CF93-324F1295EE79}"/>
              </a:ext>
            </a:extLst>
          </p:cNvPr>
          <p:cNvSpPr txBox="1">
            <a:spLocks noChangeArrowheads="1"/>
          </p:cNvSpPr>
          <p:nvPr/>
        </p:nvSpPr>
        <p:spPr bwMode="auto">
          <a:xfrm>
            <a:off x="165100" y="45751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4BECC-00C0-4339-FDD2-DB2098126053}"/>
              </a:ext>
            </a:extLst>
          </p:cNvPr>
          <p:cNvSpPr>
            <a:spLocks noGrp="1"/>
          </p:cNvSpPr>
          <p:nvPr>
            <p:ph type="sldNum" sz="quarter" idx="10"/>
          </p:nvPr>
        </p:nvSpPr>
        <p:spPr/>
        <p:txBody>
          <a:bodyPr/>
          <a:lstStyle/>
          <a:p>
            <a:r>
              <a:rPr lang="en-US" altLang="en-US"/>
              <a:t>31.</a:t>
            </a:r>
            <a:fld id="{B9DBF0FB-23B3-D241-B7AF-6F25F49B5C5C}" type="slidenum">
              <a:rPr lang="en-US" altLang="en-US"/>
              <a:pPr/>
              <a:t>40</a:t>
            </a:fld>
            <a:endParaRPr lang="en-US" altLang="en-US"/>
          </a:p>
        </p:txBody>
      </p:sp>
      <p:sp>
        <p:nvSpPr>
          <p:cNvPr id="903170" name="Rectangle 2">
            <a:extLst>
              <a:ext uri="{FF2B5EF4-FFF2-40B4-BE49-F238E27FC236}">
                <a16:creationId xmlns:a16="http://schemas.microsoft.com/office/drawing/2014/main" id="{D4994E34-BB2B-C0AF-393D-1497B660CCF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DDF701AF-06AB-659D-4F44-DE58B71CB51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BB16205C-C8AE-1B38-C308-00130EC527B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ADE1C03C-65B2-49AE-4AA2-4C2ABE5C28A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4139155D-CE5A-5940-33D2-A954FF653EF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56A044A7-E82A-E759-9789-E431B314C11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63D1FB23-44A4-724A-CA43-7786BB00CF7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Line 9">
            <a:extLst>
              <a:ext uri="{FF2B5EF4-FFF2-40B4-BE49-F238E27FC236}">
                <a16:creationId xmlns:a16="http://schemas.microsoft.com/office/drawing/2014/main" id="{1C7F2604-6830-C9BC-6A95-D0B4ECAD499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8" name="Line 10">
            <a:extLst>
              <a:ext uri="{FF2B5EF4-FFF2-40B4-BE49-F238E27FC236}">
                <a16:creationId xmlns:a16="http://schemas.microsoft.com/office/drawing/2014/main" id="{EA5B5414-7BCE-A829-27AC-8BC65B0AB5F3}"/>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9" name="Rectangle 11">
            <a:extLst>
              <a:ext uri="{FF2B5EF4-FFF2-40B4-BE49-F238E27FC236}">
                <a16:creationId xmlns:a16="http://schemas.microsoft.com/office/drawing/2014/main" id="{A1619E01-DDC5-BE07-3CDA-DEAD20314857}"/>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 session symmetric key between two parties is used only once.</a:t>
            </a:r>
          </a:p>
        </p:txBody>
      </p:sp>
      <p:grpSp>
        <p:nvGrpSpPr>
          <p:cNvPr id="903180" name="Group 12">
            <a:extLst>
              <a:ext uri="{FF2B5EF4-FFF2-40B4-BE49-F238E27FC236}">
                <a16:creationId xmlns:a16="http://schemas.microsoft.com/office/drawing/2014/main" id="{346DA07C-66AD-50A5-2F5F-80E0420C1284}"/>
              </a:ext>
            </a:extLst>
          </p:cNvPr>
          <p:cNvGrpSpPr>
            <a:grpSpLocks/>
          </p:cNvGrpSpPr>
          <p:nvPr/>
        </p:nvGrpSpPr>
        <p:grpSpPr bwMode="auto">
          <a:xfrm>
            <a:off x="457200" y="1981200"/>
            <a:ext cx="1143000" cy="566738"/>
            <a:chOff x="1200" y="1248"/>
            <a:chExt cx="720" cy="357"/>
          </a:xfrm>
        </p:grpSpPr>
        <p:pic>
          <p:nvPicPr>
            <p:cNvPr id="903181" name="Picture 13">
              <a:extLst>
                <a:ext uri="{FF2B5EF4-FFF2-40B4-BE49-F238E27FC236}">
                  <a16:creationId xmlns:a16="http://schemas.microsoft.com/office/drawing/2014/main" id="{9DEA6525-79FA-4394-68E7-4F00F0708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3182" name="Text Box 14">
              <a:extLst>
                <a:ext uri="{FF2B5EF4-FFF2-40B4-BE49-F238E27FC236}">
                  <a16:creationId xmlns:a16="http://schemas.microsoft.com/office/drawing/2014/main" id="{8B5B544F-6AA2-D7FE-C78D-3AE77AA8193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928EAF-E00A-D607-3964-A998F797B5BC}"/>
              </a:ext>
            </a:extLst>
          </p:cNvPr>
          <p:cNvSpPr>
            <a:spLocks noGrp="1"/>
          </p:cNvSpPr>
          <p:nvPr>
            <p:ph type="sldNum" sz="quarter" idx="10"/>
          </p:nvPr>
        </p:nvSpPr>
        <p:spPr/>
        <p:txBody>
          <a:bodyPr/>
          <a:lstStyle/>
          <a:p>
            <a:r>
              <a:rPr lang="en-US" altLang="en-US"/>
              <a:t>31.</a:t>
            </a:r>
            <a:fld id="{06D00998-6087-3B45-9D24-09D4137A3597}" type="slidenum">
              <a:rPr lang="en-US" altLang="en-US"/>
              <a:pPr/>
              <a:t>41</a:t>
            </a:fld>
            <a:endParaRPr lang="en-US" altLang="en-US"/>
          </a:p>
        </p:txBody>
      </p:sp>
      <p:sp>
        <p:nvSpPr>
          <p:cNvPr id="884738" name="Line 2">
            <a:extLst>
              <a:ext uri="{FF2B5EF4-FFF2-40B4-BE49-F238E27FC236}">
                <a16:creationId xmlns:a16="http://schemas.microsoft.com/office/drawing/2014/main" id="{40DA047B-C429-2B51-07C9-2BC8E3014C0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a:extLst>
              <a:ext uri="{FF2B5EF4-FFF2-40B4-BE49-F238E27FC236}">
                <a16:creationId xmlns:a16="http://schemas.microsoft.com/office/drawing/2014/main" id="{910AB424-DC15-C9A3-6D85-B054DE293DC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a:extLst>
              <a:ext uri="{FF2B5EF4-FFF2-40B4-BE49-F238E27FC236}">
                <a16:creationId xmlns:a16="http://schemas.microsoft.com/office/drawing/2014/main" id="{790A0592-92AA-F7E9-094C-56906975E89C}"/>
              </a:ext>
            </a:extLst>
          </p:cNvPr>
          <p:cNvSpPr txBox="1">
            <a:spLocks noChangeArrowheads="1"/>
          </p:cNvSpPr>
          <p:nvPr/>
        </p:nvSpPr>
        <p:spPr bwMode="auto">
          <a:xfrm>
            <a:off x="304800" y="762000"/>
            <a:ext cx="797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31.30  </a:t>
            </a:r>
            <a:r>
              <a:rPr lang="en-US" altLang="en-US" sz="2000" i="1">
                <a:latin typeface="Times New Roman" panose="02020603050405020304" pitchFamily="18" charset="0"/>
              </a:rPr>
              <a:t>Creating a session key between Alice and Bob using KDC</a:t>
            </a:r>
          </a:p>
        </p:txBody>
      </p:sp>
      <p:sp>
        <p:nvSpPr>
          <p:cNvPr id="884741" name="Line 5">
            <a:extLst>
              <a:ext uri="{FF2B5EF4-FFF2-40B4-BE49-F238E27FC236}">
                <a16:creationId xmlns:a16="http://schemas.microsoft.com/office/drawing/2014/main" id="{6F6AB262-0CBC-7969-C8FF-90AA5819DEB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2" name="Picture 6">
            <a:extLst>
              <a:ext uri="{FF2B5EF4-FFF2-40B4-BE49-F238E27FC236}">
                <a16:creationId xmlns:a16="http://schemas.microsoft.com/office/drawing/2014/main" id="{C4CC7FA4-A655-5E0F-374B-0D8086D3F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151063"/>
            <a:ext cx="6827837" cy="333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4621E-C3D5-FE35-2CAA-3F82BB252925}"/>
              </a:ext>
            </a:extLst>
          </p:cNvPr>
          <p:cNvSpPr>
            <a:spLocks noGrp="1"/>
          </p:cNvSpPr>
          <p:nvPr>
            <p:ph type="sldNum" sz="quarter" idx="10"/>
          </p:nvPr>
        </p:nvSpPr>
        <p:spPr/>
        <p:txBody>
          <a:bodyPr/>
          <a:lstStyle/>
          <a:p>
            <a:r>
              <a:rPr lang="en-US" altLang="en-US"/>
              <a:t>31.</a:t>
            </a:r>
            <a:fld id="{3085198E-F7AB-8344-AEDD-61ABA201E374}" type="slidenum">
              <a:rPr lang="en-US" altLang="en-US"/>
              <a:pPr/>
              <a:t>42</a:t>
            </a:fld>
            <a:endParaRPr lang="en-US" altLang="en-US"/>
          </a:p>
        </p:txBody>
      </p:sp>
      <p:sp>
        <p:nvSpPr>
          <p:cNvPr id="885762" name="Line 2">
            <a:extLst>
              <a:ext uri="{FF2B5EF4-FFF2-40B4-BE49-F238E27FC236}">
                <a16:creationId xmlns:a16="http://schemas.microsoft.com/office/drawing/2014/main" id="{FA8CC9E4-685C-BA0C-2C7C-31CF8227551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3" name="Line 3">
            <a:extLst>
              <a:ext uri="{FF2B5EF4-FFF2-40B4-BE49-F238E27FC236}">
                <a16:creationId xmlns:a16="http://schemas.microsoft.com/office/drawing/2014/main" id="{C5673361-B32D-C340-E747-ADA8C4B1D4B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4" name="Text Box 4">
            <a:extLst>
              <a:ext uri="{FF2B5EF4-FFF2-40B4-BE49-F238E27FC236}">
                <a16:creationId xmlns:a16="http://schemas.microsoft.com/office/drawing/2014/main" id="{CFCABE42-663D-B93C-2A80-28100548B03B}"/>
              </a:ext>
            </a:extLst>
          </p:cNvPr>
          <p:cNvSpPr txBox="1">
            <a:spLocks noChangeArrowheads="1"/>
          </p:cNvSpPr>
          <p:nvPr/>
        </p:nvSpPr>
        <p:spPr bwMode="auto">
          <a:xfrm>
            <a:off x="304800" y="762000"/>
            <a:ext cx="3700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31.21  </a:t>
            </a:r>
            <a:r>
              <a:rPr lang="en-US" altLang="en-US" sz="2000" i="1">
                <a:latin typeface="Times New Roman" panose="02020603050405020304" pitchFamily="18" charset="0"/>
              </a:rPr>
              <a:t>Kerberos servers</a:t>
            </a:r>
          </a:p>
        </p:txBody>
      </p:sp>
      <p:sp>
        <p:nvSpPr>
          <p:cNvPr id="885765" name="Line 5">
            <a:extLst>
              <a:ext uri="{FF2B5EF4-FFF2-40B4-BE49-F238E27FC236}">
                <a16:creationId xmlns:a16="http://schemas.microsoft.com/office/drawing/2014/main" id="{888670D2-16D5-EA7A-2DAB-095E3994677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5766" name="Picture 6">
            <a:extLst>
              <a:ext uri="{FF2B5EF4-FFF2-40B4-BE49-F238E27FC236}">
                <a16:creationId xmlns:a16="http://schemas.microsoft.com/office/drawing/2014/main" id="{D066ED57-6CF0-9FA6-26C1-2F2547795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938" y="1593850"/>
            <a:ext cx="4360862"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25CA70-87EC-B139-E6C0-96F56971C76B}"/>
              </a:ext>
            </a:extLst>
          </p:cNvPr>
          <p:cNvSpPr>
            <a:spLocks noGrp="1"/>
          </p:cNvSpPr>
          <p:nvPr>
            <p:ph type="sldNum" sz="quarter" idx="10"/>
          </p:nvPr>
        </p:nvSpPr>
        <p:spPr/>
        <p:txBody>
          <a:bodyPr/>
          <a:lstStyle/>
          <a:p>
            <a:r>
              <a:rPr lang="en-US" altLang="en-US"/>
              <a:t>31.</a:t>
            </a:r>
            <a:fld id="{6AE7CC79-0210-154F-8373-117EE5EEAD15}" type="slidenum">
              <a:rPr lang="en-US" altLang="en-US"/>
              <a:pPr/>
              <a:t>43</a:t>
            </a:fld>
            <a:endParaRPr lang="en-US" altLang="en-US"/>
          </a:p>
        </p:txBody>
      </p:sp>
      <p:sp>
        <p:nvSpPr>
          <p:cNvPr id="886786" name="Line 2">
            <a:extLst>
              <a:ext uri="{FF2B5EF4-FFF2-40B4-BE49-F238E27FC236}">
                <a16:creationId xmlns:a16="http://schemas.microsoft.com/office/drawing/2014/main" id="{A250BC95-68B9-4F31-281F-D7408E0DEE9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7" name="Line 3">
            <a:extLst>
              <a:ext uri="{FF2B5EF4-FFF2-40B4-BE49-F238E27FC236}">
                <a16:creationId xmlns:a16="http://schemas.microsoft.com/office/drawing/2014/main" id="{4442E44C-04A8-3BDA-7395-44E6B8D737C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8" name="Text Box 4">
            <a:extLst>
              <a:ext uri="{FF2B5EF4-FFF2-40B4-BE49-F238E27FC236}">
                <a16:creationId xmlns:a16="http://schemas.microsoft.com/office/drawing/2014/main" id="{097CC40B-5546-DA16-7F3C-2A045F46C5FD}"/>
              </a:ext>
            </a:extLst>
          </p:cNvPr>
          <p:cNvSpPr txBox="1">
            <a:spLocks noChangeArrowheads="1"/>
          </p:cNvSpPr>
          <p:nvPr/>
        </p:nvSpPr>
        <p:spPr bwMode="auto">
          <a:xfrm>
            <a:off x="304800" y="381000"/>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31.22  </a:t>
            </a:r>
            <a:r>
              <a:rPr lang="en-US" altLang="en-US" sz="2000" i="1">
                <a:latin typeface="Times New Roman" panose="02020603050405020304" pitchFamily="18" charset="0"/>
              </a:rPr>
              <a:t>Kerberos example</a:t>
            </a:r>
          </a:p>
        </p:txBody>
      </p:sp>
      <p:sp>
        <p:nvSpPr>
          <p:cNvPr id="886789" name="Line 5">
            <a:extLst>
              <a:ext uri="{FF2B5EF4-FFF2-40B4-BE49-F238E27FC236}">
                <a16:creationId xmlns:a16="http://schemas.microsoft.com/office/drawing/2014/main" id="{6599635F-C42F-CAD7-F5E5-8322738AE856}"/>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6791" name="Picture 7">
            <a:extLst>
              <a:ext uri="{FF2B5EF4-FFF2-40B4-BE49-F238E27FC236}">
                <a16:creationId xmlns:a16="http://schemas.microsoft.com/office/drawing/2014/main" id="{BC809510-8B26-0F20-B669-9BCC0DBF5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19200"/>
            <a:ext cx="5338763" cy="491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005CD6-4A0D-68F8-6265-99B9667558EB}"/>
              </a:ext>
            </a:extLst>
          </p:cNvPr>
          <p:cNvSpPr>
            <a:spLocks noGrp="1"/>
          </p:cNvSpPr>
          <p:nvPr>
            <p:ph type="sldNum" sz="quarter" idx="10"/>
          </p:nvPr>
        </p:nvSpPr>
        <p:spPr/>
        <p:txBody>
          <a:bodyPr/>
          <a:lstStyle/>
          <a:p>
            <a:r>
              <a:rPr lang="en-US" altLang="en-US"/>
              <a:t>31.</a:t>
            </a:r>
            <a:fld id="{BB9B18B7-6708-4D47-A99E-AC35D07792DC}" type="slidenum">
              <a:rPr lang="en-US" altLang="en-US"/>
              <a:pPr/>
              <a:t>44</a:t>
            </a:fld>
            <a:endParaRPr lang="en-US" altLang="en-US"/>
          </a:p>
        </p:txBody>
      </p:sp>
      <p:sp>
        <p:nvSpPr>
          <p:cNvPr id="904194" name="Rectangle 2">
            <a:extLst>
              <a:ext uri="{FF2B5EF4-FFF2-40B4-BE49-F238E27FC236}">
                <a16:creationId xmlns:a16="http://schemas.microsoft.com/office/drawing/2014/main" id="{7FA6FEE2-329E-D2B4-F96D-8A01138F99C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5" name="Rectangle 3">
            <a:extLst>
              <a:ext uri="{FF2B5EF4-FFF2-40B4-BE49-F238E27FC236}">
                <a16:creationId xmlns:a16="http://schemas.microsoft.com/office/drawing/2014/main" id="{5153F1EB-5B3A-ECA8-8DAC-1E61A546D35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6" name="Rectangle 4">
            <a:extLst>
              <a:ext uri="{FF2B5EF4-FFF2-40B4-BE49-F238E27FC236}">
                <a16:creationId xmlns:a16="http://schemas.microsoft.com/office/drawing/2014/main" id="{8453680A-676C-B1BC-8366-BFFDD7D710C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7" name="Rectangle 5">
            <a:extLst>
              <a:ext uri="{FF2B5EF4-FFF2-40B4-BE49-F238E27FC236}">
                <a16:creationId xmlns:a16="http://schemas.microsoft.com/office/drawing/2014/main" id="{BB54D236-2AB0-696A-9847-8044FC2B4EE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8" name="Rectangle 6">
            <a:extLst>
              <a:ext uri="{FF2B5EF4-FFF2-40B4-BE49-F238E27FC236}">
                <a16:creationId xmlns:a16="http://schemas.microsoft.com/office/drawing/2014/main" id="{F63BF664-0BFB-8B28-50EB-AFA2276F3C5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9" name="Rectangle 7">
            <a:extLst>
              <a:ext uri="{FF2B5EF4-FFF2-40B4-BE49-F238E27FC236}">
                <a16:creationId xmlns:a16="http://schemas.microsoft.com/office/drawing/2014/main" id="{20B7F3FA-EBC1-0ADE-6475-6ECB39A0695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0" name="Rectangle 8">
            <a:extLst>
              <a:ext uri="{FF2B5EF4-FFF2-40B4-BE49-F238E27FC236}">
                <a16:creationId xmlns:a16="http://schemas.microsoft.com/office/drawing/2014/main" id="{346C5EFD-87B7-999C-B446-D66688DD412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1" name="Line 9">
            <a:extLst>
              <a:ext uri="{FF2B5EF4-FFF2-40B4-BE49-F238E27FC236}">
                <a16:creationId xmlns:a16="http://schemas.microsoft.com/office/drawing/2014/main" id="{1B4492C6-DF00-4F1B-106E-940B7E4CCF0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2" name="Line 10">
            <a:extLst>
              <a:ext uri="{FF2B5EF4-FFF2-40B4-BE49-F238E27FC236}">
                <a16:creationId xmlns:a16="http://schemas.microsoft.com/office/drawing/2014/main" id="{44D33D41-4809-72B7-573C-2C51F66090B1}"/>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3" name="Rectangle 11">
            <a:extLst>
              <a:ext uri="{FF2B5EF4-FFF2-40B4-BE49-F238E27FC236}">
                <a16:creationId xmlns:a16="http://schemas.microsoft.com/office/drawing/2014/main" id="{FC7A1914-8532-97E8-CF1B-9A43B0DF5E40}"/>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public-key cryptography, everyone has access to everyone’s public key;</a:t>
            </a:r>
          </a:p>
          <a:p>
            <a:pPr algn="ctr"/>
            <a:r>
              <a:rPr lang="en-US" altLang="en-US" sz="3200"/>
              <a:t>public keys are available to the public.</a:t>
            </a:r>
          </a:p>
        </p:txBody>
      </p:sp>
      <p:grpSp>
        <p:nvGrpSpPr>
          <p:cNvPr id="904204" name="Group 12">
            <a:extLst>
              <a:ext uri="{FF2B5EF4-FFF2-40B4-BE49-F238E27FC236}">
                <a16:creationId xmlns:a16="http://schemas.microsoft.com/office/drawing/2014/main" id="{FAAA2E63-4561-F5F2-0CD6-26E2ECC4BABD}"/>
              </a:ext>
            </a:extLst>
          </p:cNvPr>
          <p:cNvGrpSpPr>
            <a:grpSpLocks/>
          </p:cNvGrpSpPr>
          <p:nvPr/>
        </p:nvGrpSpPr>
        <p:grpSpPr bwMode="auto">
          <a:xfrm>
            <a:off x="457200" y="1981200"/>
            <a:ext cx="1143000" cy="566738"/>
            <a:chOff x="1200" y="1248"/>
            <a:chExt cx="720" cy="357"/>
          </a:xfrm>
        </p:grpSpPr>
        <p:pic>
          <p:nvPicPr>
            <p:cNvPr id="904205" name="Picture 13">
              <a:extLst>
                <a:ext uri="{FF2B5EF4-FFF2-40B4-BE49-F238E27FC236}">
                  <a16:creationId xmlns:a16="http://schemas.microsoft.com/office/drawing/2014/main" id="{1FFC85DF-90FF-5EBD-335A-4B4D76CB4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6" name="Text Box 14">
              <a:extLst>
                <a:ext uri="{FF2B5EF4-FFF2-40B4-BE49-F238E27FC236}">
                  <a16:creationId xmlns:a16="http://schemas.microsoft.com/office/drawing/2014/main" id="{3FA89DDA-F2F6-D7DA-E12C-D44B7C28994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C19D42-DDC0-C684-EDD2-BBA40034E0F9}"/>
              </a:ext>
            </a:extLst>
          </p:cNvPr>
          <p:cNvSpPr>
            <a:spLocks noGrp="1"/>
          </p:cNvSpPr>
          <p:nvPr>
            <p:ph type="sldNum" sz="quarter" idx="10"/>
          </p:nvPr>
        </p:nvSpPr>
        <p:spPr/>
        <p:txBody>
          <a:bodyPr/>
          <a:lstStyle/>
          <a:p>
            <a:r>
              <a:rPr lang="en-US" altLang="en-US"/>
              <a:t>31.</a:t>
            </a:r>
            <a:fld id="{E7EFE505-ACF3-2343-B930-6D806B63493B}" type="slidenum">
              <a:rPr lang="en-US" altLang="en-US"/>
              <a:pPr/>
              <a:t>45</a:t>
            </a:fld>
            <a:endParaRPr lang="en-US" altLang="en-US"/>
          </a:p>
        </p:txBody>
      </p:sp>
      <p:sp>
        <p:nvSpPr>
          <p:cNvPr id="887810" name="Line 2">
            <a:extLst>
              <a:ext uri="{FF2B5EF4-FFF2-40B4-BE49-F238E27FC236}">
                <a16:creationId xmlns:a16="http://schemas.microsoft.com/office/drawing/2014/main" id="{46812498-A999-416E-3927-73848A4CF56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1" name="Line 3">
            <a:extLst>
              <a:ext uri="{FF2B5EF4-FFF2-40B4-BE49-F238E27FC236}">
                <a16:creationId xmlns:a16="http://schemas.microsoft.com/office/drawing/2014/main" id="{3595B4EE-3C34-21A8-FF20-0B9B18DFC34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2" name="Text Box 4">
            <a:extLst>
              <a:ext uri="{FF2B5EF4-FFF2-40B4-BE49-F238E27FC236}">
                <a16:creationId xmlns:a16="http://schemas.microsoft.com/office/drawing/2014/main" id="{307C9768-B2AB-CE40-E829-AD8C5DAC0F17}"/>
              </a:ext>
            </a:extLst>
          </p:cNvPr>
          <p:cNvSpPr txBox="1">
            <a:spLocks noChangeArrowheads="1"/>
          </p:cNvSpPr>
          <p:nvPr/>
        </p:nvSpPr>
        <p:spPr bwMode="auto">
          <a:xfrm>
            <a:off x="304800" y="762000"/>
            <a:ext cx="459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31.23  </a:t>
            </a:r>
            <a:r>
              <a:rPr lang="en-US" altLang="en-US" sz="2000" i="1">
                <a:latin typeface="Times New Roman" panose="02020603050405020304" pitchFamily="18" charset="0"/>
              </a:rPr>
              <a:t>Announcing a public key</a:t>
            </a:r>
          </a:p>
        </p:txBody>
      </p:sp>
      <p:sp>
        <p:nvSpPr>
          <p:cNvPr id="887813" name="Line 5">
            <a:extLst>
              <a:ext uri="{FF2B5EF4-FFF2-40B4-BE49-F238E27FC236}">
                <a16:creationId xmlns:a16="http://schemas.microsoft.com/office/drawing/2014/main" id="{FCC4D27E-E1E7-2AA5-BB0F-E8EFDBFC006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7814" name="Picture 6">
            <a:extLst>
              <a:ext uri="{FF2B5EF4-FFF2-40B4-BE49-F238E27FC236}">
                <a16:creationId xmlns:a16="http://schemas.microsoft.com/office/drawing/2014/main" id="{9F3469BB-5CB6-2FC4-C6E8-08B768931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279650"/>
            <a:ext cx="2943225"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55426-7966-0888-DEBB-A7265E8B1012}"/>
              </a:ext>
            </a:extLst>
          </p:cNvPr>
          <p:cNvSpPr>
            <a:spLocks noGrp="1"/>
          </p:cNvSpPr>
          <p:nvPr>
            <p:ph type="sldNum" sz="quarter" idx="10"/>
          </p:nvPr>
        </p:nvSpPr>
        <p:spPr/>
        <p:txBody>
          <a:bodyPr/>
          <a:lstStyle/>
          <a:p>
            <a:r>
              <a:rPr lang="en-US" altLang="en-US"/>
              <a:t>31.</a:t>
            </a:r>
            <a:fld id="{0DA9BC96-4BDE-6542-B808-5F565FE7B00B}" type="slidenum">
              <a:rPr lang="en-US" altLang="en-US"/>
              <a:pPr/>
              <a:t>46</a:t>
            </a:fld>
            <a:endParaRPr lang="en-US" altLang="en-US"/>
          </a:p>
        </p:txBody>
      </p:sp>
      <p:sp>
        <p:nvSpPr>
          <p:cNvPr id="888834" name="Line 2">
            <a:extLst>
              <a:ext uri="{FF2B5EF4-FFF2-40B4-BE49-F238E27FC236}">
                <a16:creationId xmlns:a16="http://schemas.microsoft.com/office/drawing/2014/main" id="{ED7DC95F-440A-D770-8D1D-06335EB8B76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5" name="Line 3">
            <a:extLst>
              <a:ext uri="{FF2B5EF4-FFF2-40B4-BE49-F238E27FC236}">
                <a16:creationId xmlns:a16="http://schemas.microsoft.com/office/drawing/2014/main" id="{DB879516-58BD-15DF-EF24-C23CE5019AB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6" name="Text Box 4">
            <a:extLst>
              <a:ext uri="{FF2B5EF4-FFF2-40B4-BE49-F238E27FC236}">
                <a16:creationId xmlns:a16="http://schemas.microsoft.com/office/drawing/2014/main" id="{5E7FBC0A-41DE-199B-F0BF-2A28680D60CF}"/>
              </a:ext>
            </a:extLst>
          </p:cNvPr>
          <p:cNvSpPr txBox="1">
            <a:spLocks noChangeArrowheads="1"/>
          </p:cNvSpPr>
          <p:nvPr/>
        </p:nvSpPr>
        <p:spPr bwMode="auto">
          <a:xfrm>
            <a:off x="304800" y="762000"/>
            <a:ext cx="347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31.24  </a:t>
            </a:r>
            <a:r>
              <a:rPr lang="en-US" altLang="en-US" sz="2000" i="1">
                <a:latin typeface="Times New Roman" panose="02020603050405020304" pitchFamily="18" charset="0"/>
              </a:rPr>
              <a:t>Trusted center</a:t>
            </a:r>
          </a:p>
        </p:txBody>
      </p:sp>
      <p:sp>
        <p:nvSpPr>
          <p:cNvPr id="888837" name="Line 5">
            <a:extLst>
              <a:ext uri="{FF2B5EF4-FFF2-40B4-BE49-F238E27FC236}">
                <a16:creationId xmlns:a16="http://schemas.microsoft.com/office/drawing/2014/main" id="{BCA072DE-0EF4-4CC0-BC76-0F9BC53C7CC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8838" name="Picture 6">
            <a:extLst>
              <a:ext uri="{FF2B5EF4-FFF2-40B4-BE49-F238E27FC236}">
                <a16:creationId xmlns:a16="http://schemas.microsoft.com/office/drawing/2014/main" id="{07DDE51A-40CE-6B1F-7D5A-1DC0BBEAC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909763"/>
            <a:ext cx="2312988" cy="372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07FEA8-392F-2AE8-FBDA-911C6EF5E4A7}"/>
              </a:ext>
            </a:extLst>
          </p:cNvPr>
          <p:cNvSpPr>
            <a:spLocks noGrp="1"/>
          </p:cNvSpPr>
          <p:nvPr>
            <p:ph type="sldNum" sz="quarter" idx="10"/>
          </p:nvPr>
        </p:nvSpPr>
        <p:spPr/>
        <p:txBody>
          <a:bodyPr/>
          <a:lstStyle/>
          <a:p>
            <a:r>
              <a:rPr lang="en-US" altLang="en-US"/>
              <a:t>31.</a:t>
            </a:r>
            <a:fld id="{70910807-93AF-7647-BD91-C776C54F0A6C}" type="slidenum">
              <a:rPr lang="en-US" altLang="en-US"/>
              <a:pPr/>
              <a:t>47</a:t>
            </a:fld>
            <a:endParaRPr lang="en-US" altLang="en-US"/>
          </a:p>
        </p:txBody>
      </p:sp>
      <p:sp>
        <p:nvSpPr>
          <p:cNvPr id="889858" name="Line 2">
            <a:extLst>
              <a:ext uri="{FF2B5EF4-FFF2-40B4-BE49-F238E27FC236}">
                <a16:creationId xmlns:a16="http://schemas.microsoft.com/office/drawing/2014/main" id="{17DCAB15-C9BD-005E-2C76-19C4DCB9C1B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59" name="Line 3">
            <a:extLst>
              <a:ext uri="{FF2B5EF4-FFF2-40B4-BE49-F238E27FC236}">
                <a16:creationId xmlns:a16="http://schemas.microsoft.com/office/drawing/2014/main" id="{E590F7C0-F751-B791-C00C-ECA552E02A6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0" name="Text Box 4">
            <a:extLst>
              <a:ext uri="{FF2B5EF4-FFF2-40B4-BE49-F238E27FC236}">
                <a16:creationId xmlns:a16="http://schemas.microsoft.com/office/drawing/2014/main" id="{712292A6-B0AA-4E07-2CFB-CC158CEA808B}"/>
              </a:ext>
            </a:extLst>
          </p:cNvPr>
          <p:cNvSpPr txBox="1">
            <a:spLocks noChangeArrowheads="1"/>
          </p:cNvSpPr>
          <p:nvPr/>
        </p:nvSpPr>
        <p:spPr bwMode="auto">
          <a:xfrm>
            <a:off x="304800" y="762000"/>
            <a:ext cx="456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31.25  </a:t>
            </a:r>
            <a:r>
              <a:rPr lang="en-US" altLang="en-US" sz="2000" i="1">
                <a:latin typeface="Times New Roman" panose="02020603050405020304" pitchFamily="18" charset="0"/>
              </a:rPr>
              <a:t>Controlled trusted center</a:t>
            </a:r>
          </a:p>
        </p:txBody>
      </p:sp>
      <p:sp>
        <p:nvSpPr>
          <p:cNvPr id="889861" name="Line 5">
            <a:extLst>
              <a:ext uri="{FF2B5EF4-FFF2-40B4-BE49-F238E27FC236}">
                <a16:creationId xmlns:a16="http://schemas.microsoft.com/office/drawing/2014/main" id="{8A85BC81-EF8F-0DBE-E8FF-02CA29B349F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9862" name="Picture 6">
            <a:extLst>
              <a:ext uri="{FF2B5EF4-FFF2-40B4-BE49-F238E27FC236}">
                <a16:creationId xmlns:a16="http://schemas.microsoft.com/office/drawing/2014/main" id="{5587BDA6-5666-51D0-8CF2-64F97FBF3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828800"/>
            <a:ext cx="52197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D471A-7F60-34ED-CBEE-AA314EFE5FCB}"/>
              </a:ext>
            </a:extLst>
          </p:cNvPr>
          <p:cNvSpPr>
            <a:spLocks noGrp="1"/>
          </p:cNvSpPr>
          <p:nvPr>
            <p:ph type="sldNum" sz="quarter" idx="10"/>
          </p:nvPr>
        </p:nvSpPr>
        <p:spPr/>
        <p:txBody>
          <a:bodyPr/>
          <a:lstStyle/>
          <a:p>
            <a:r>
              <a:rPr lang="en-US" altLang="en-US"/>
              <a:t>31.</a:t>
            </a:r>
            <a:fld id="{1024FCE7-B5D4-9443-8EEC-41C593F31C98}" type="slidenum">
              <a:rPr lang="en-US" altLang="en-US"/>
              <a:pPr/>
              <a:t>48</a:t>
            </a:fld>
            <a:endParaRPr lang="en-US" altLang="en-US"/>
          </a:p>
        </p:txBody>
      </p:sp>
      <p:sp>
        <p:nvSpPr>
          <p:cNvPr id="890882" name="Line 2">
            <a:extLst>
              <a:ext uri="{FF2B5EF4-FFF2-40B4-BE49-F238E27FC236}">
                <a16:creationId xmlns:a16="http://schemas.microsoft.com/office/drawing/2014/main" id="{14A9A803-4A89-6C0E-6DF0-2EEC44A29CE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3" name="Line 3">
            <a:extLst>
              <a:ext uri="{FF2B5EF4-FFF2-40B4-BE49-F238E27FC236}">
                <a16:creationId xmlns:a16="http://schemas.microsoft.com/office/drawing/2014/main" id="{78AC2D1C-8112-325B-562D-F8069864913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4" name="Text Box 4">
            <a:extLst>
              <a:ext uri="{FF2B5EF4-FFF2-40B4-BE49-F238E27FC236}">
                <a16:creationId xmlns:a16="http://schemas.microsoft.com/office/drawing/2014/main" id="{283B02E7-8294-F817-79B0-EF00B1CFA73B}"/>
              </a:ext>
            </a:extLst>
          </p:cNvPr>
          <p:cNvSpPr txBox="1">
            <a:spLocks noChangeArrowheads="1"/>
          </p:cNvSpPr>
          <p:nvPr/>
        </p:nvSpPr>
        <p:spPr bwMode="auto">
          <a:xfrm>
            <a:off x="304800" y="762000"/>
            <a:ext cx="430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31.26  </a:t>
            </a:r>
            <a:r>
              <a:rPr lang="en-US" altLang="en-US" sz="2000" i="1">
                <a:latin typeface="Times New Roman" panose="02020603050405020304" pitchFamily="18" charset="0"/>
              </a:rPr>
              <a:t>Certification authority</a:t>
            </a:r>
          </a:p>
        </p:txBody>
      </p:sp>
      <p:sp>
        <p:nvSpPr>
          <p:cNvPr id="890885" name="Line 5">
            <a:extLst>
              <a:ext uri="{FF2B5EF4-FFF2-40B4-BE49-F238E27FC236}">
                <a16:creationId xmlns:a16="http://schemas.microsoft.com/office/drawing/2014/main" id="{447F11EA-BC2E-C160-BDC0-5E0221E012D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0886" name="Picture 6">
            <a:extLst>
              <a:ext uri="{FF2B5EF4-FFF2-40B4-BE49-F238E27FC236}">
                <a16:creationId xmlns:a16="http://schemas.microsoft.com/office/drawing/2014/main" id="{698B0950-DA87-2ECD-0BCA-D89F250B2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371600"/>
            <a:ext cx="6224587"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74CA6-8954-204C-A14D-BA09DE241473}"/>
              </a:ext>
            </a:extLst>
          </p:cNvPr>
          <p:cNvSpPr>
            <a:spLocks noGrp="1"/>
          </p:cNvSpPr>
          <p:nvPr>
            <p:ph type="sldNum" sz="quarter" idx="10"/>
          </p:nvPr>
        </p:nvSpPr>
        <p:spPr/>
        <p:txBody>
          <a:bodyPr/>
          <a:lstStyle/>
          <a:p>
            <a:r>
              <a:rPr lang="en-US" altLang="en-US"/>
              <a:t>31.</a:t>
            </a:r>
            <a:fld id="{A9EAF29F-6E5E-C448-9F3A-DEB81F0494AA}" type="slidenum">
              <a:rPr lang="en-US" altLang="en-US"/>
              <a:pPr/>
              <a:t>49</a:t>
            </a:fld>
            <a:endParaRPr lang="en-US" altLang="en-US"/>
          </a:p>
        </p:txBody>
      </p:sp>
      <p:sp>
        <p:nvSpPr>
          <p:cNvPr id="891906" name="Line 2">
            <a:extLst>
              <a:ext uri="{FF2B5EF4-FFF2-40B4-BE49-F238E27FC236}">
                <a16:creationId xmlns:a16="http://schemas.microsoft.com/office/drawing/2014/main" id="{CAF83E69-2E19-6FDC-B58F-19BEE89FEF1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7" name="Line 3">
            <a:extLst>
              <a:ext uri="{FF2B5EF4-FFF2-40B4-BE49-F238E27FC236}">
                <a16:creationId xmlns:a16="http://schemas.microsoft.com/office/drawing/2014/main" id="{B0040A81-B021-325D-5CF9-070442EDE28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8" name="Text Box 4">
            <a:extLst>
              <a:ext uri="{FF2B5EF4-FFF2-40B4-BE49-F238E27FC236}">
                <a16:creationId xmlns:a16="http://schemas.microsoft.com/office/drawing/2014/main" id="{15F85AC6-5F0A-F877-8565-3F599173792A}"/>
              </a:ext>
            </a:extLst>
          </p:cNvPr>
          <p:cNvSpPr txBox="1">
            <a:spLocks noChangeArrowheads="1"/>
          </p:cNvSpPr>
          <p:nvPr/>
        </p:nvSpPr>
        <p:spPr bwMode="auto">
          <a:xfrm>
            <a:off x="304800" y="762000"/>
            <a:ext cx="346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31.27  </a:t>
            </a:r>
            <a:r>
              <a:rPr lang="en-US" altLang="en-US" sz="2000" i="1">
                <a:latin typeface="Times New Roman" panose="02020603050405020304" pitchFamily="18" charset="0"/>
              </a:rPr>
              <a:t>PKI hierarchy</a:t>
            </a:r>
          </a:p>
        </p:txBody>
      </p:sp>
      <p:sp>
        <p:nvSpPr>
          <p:cNvPr id="891909" name="Line 5">
            <a:extLst>
              <a:ext uri="{FF2B5EF4-FFF2-40B4-BE49-F238E27FC236}">
                <a16:creationId xmlns:a16="http://schemas.microsoft.com/office/drawing/2014/main" id="{15F772B3-494D-3A15-3F05-A149A34E737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1910" name="Picture 6">
            <a:extLst>
              <a:ext uri="{FF2B5EF4-FFF2-40B4-BE49-F238E27FC236}">
                <a16:creationId xmlns:a16="http://schemas.microsoft.com/office/drawing/2014/main" id="{BD30C47E-B6AB-DF8C-C896-9856915FF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0925"/>
            <a:ext cx="7158038"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58F7B0-603D-1EE4-A55B-1E8194198A6E}"/>
              </a:ext>
            </a:extLst>
          </p:cNvPr>
          <p:cNvSpPr>
            <a:spLocks noGrp="1"/>
          </p:cNvSpPr>
          <p:nvPr>
            <p:ph type="sldNum" sz="quarter" idx="10"/>
          </p:nvPr>
        </p:nvSpPr>
        <p:spPr/>
        <p:txBody>
          <a:bodyPr/>
          <a:lstStyle/>
          <a:p>
            <a:r>
              <a:rPr lang="en-US" altLang="en-US"/>
              <a:t>31.</a:t>
            </a:r>
            <a:fld id="{10B2E4FC-F149-9F4F-9EEC-EEA4C6021BCC}" type="slidenum">
              <a:rPr lang="en-US" altLang="en-US"/>
              <a:pPr/>
              <a:t>5</a:t>
            </a:fld>
            <a:endParaRPr lang="en-US" altLang="en-US"/>
          </a:p>
        </p:txBody>
      </p:sp>
      <p:sp>
        <p:nvSpPr>
          <p:cNvPr id="866306" name="Line 2">
            <a:extLst>
              <a:ext uri="{FF2B5EF4-FFF2-40B4-BE49-F238E27FC236}">
                <a16:creationId xmlns:a16="http://schemas.microsoft.com/office/drawing/2014/main" id="{45310CA0-45A3-9778-7557-0439A0BA8B4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F6EA3A46-887B-090B-B8E7-21E7C7A3E7A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2B454E08-579F-D485-BC3C-FB15614B545C}"/>
              </a:ext>
            </a:extLst>
          </p:cNvPr>
          <p:cNvSpPr txBox="1">
            <a:spLocks noChangeArrowheads="1"/>
          </p:cNvSpPr>
          <p:nvPr/>
        </p:nvSpPr>
        <p:spPr bwMode="auto">
          <a:xfrm>
            <a:off x="304800" y="762000"/>
            <a:ext cx="836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31.2  </a:t>
            </a:r>
            <a:r>
              <a:rPr lang="en-US" altLang="en-US" sz="2000" i="1">
                <a:latin typeface="Times New Roman" panose="02020603050405020304" pitchFamily="18" charset="0"/>
              </a:rPr>
              <a:t>Message confidentiality using symmetric keys in two directions</a:t>
            </a:r>
          </a:p>
        </p:txBody>
      </p:sp>
      <p:sp>
        <p:nvSpPr>
          <p:cNvPr id="866309" name="Line 5">
            <a:extLst>
              <a:ext uri="{FF2B5EF4-FFF2-40B4-BE49-F238E27FC236}">
                <a16:creationId xmlns:a16="http://schemas.microsoft.com/office/drawing/2014/main" id="{37DD65A8-A350-8BDC-66EB-D55939040C5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55872552-B7DD-516F-3B60-1DD8C5113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35150"/>
            <a:ext cx="6445250"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7148C2-E65F-B3DD-79FD-9BD48EA781C6}"/>
              </a:ext>
            </a:extLst>
          </p:cNvPr>
          <p:cNvSpPr>
            <a:spLocks noGrp="1"/>
          </p:cNvSpPr>
          <p:nvPr>
            <p:ph type="sldNum" sz="quarter" idx="10"/>
          </p:nvPr>
        </p:nvSpPr>
        <p:spPr/>
        <p:txBody>
          <a:bodyPr/>
          <a:lstStyle/>
          <a:p>
            <a:r>
              <a:rPr lang="en-US" altLang="en-US"/>
              <a:t>31.</a:t>
            </a:r>
            <a:fld id="{FFE57DA4-EBBE-3148-9CE7-D2AAD0B83733}" type="slidenum">
              <a:rPr lang="en-US" altLang="en-US"/>
              <a:pPr/>
              <a:t>6</a:t>
            </a:fld>
            <a:endParaRPr lang="en-US" altLang="en-US"/>
          </a:p>
        </p:txBody>
      </p:sp>
      <p:sp>
        <p:nvSpPr>
          <p:cNvPr id="867330" name="Line 2">
            <a:extLst>
              <a:ext uri="{FF2B5EF4-FFF2-40B4-BE49-F238E27FC236}">
                <a16:creationId xmlns:a16="http://schemas.microsoft.com/office/drawing/2014/main" id="{3D2E20B0-BE70-2F52-A089-3259DFF7311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0277AEDF-3470-DA31-8AC6-3BDE7196959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BB1D2BD7-C15F-14F3-7469-0DD603C21548}"/>
              </a:ext>
            </a:extLst>
          </p:cNvPr>
          <p:cNvSpPr txBox="1">
            <a:spLocks noChangeArrowheads="1"/>
          </p:cNvSpPr>
          <p:nvPr/>
        </p:nvSpPr>
        <p:spPr bwMode="auto">
          <a:xfrm>
            <a:off x="304800" y="381000"/>
            <a:ext cx="669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31.3  </a:t>
            </a:r>
            <a:r>
              <a:rPr lang="en-US" altLang="en-US" sz="2000" i="1">
                <a:latin typeface="Times New Roman" panose="02020603050405020304" pitchFamily="18" charset="0"/>
              </a:rPr>
              <a:t>Message confidentiality using asymmetric keys</a:t>
            </a:r>
          </a:p>
        </p:txBody>
      </p:sp>
      <p:sp>
        <p:nvSpPr>
          <p:cNvPr id="867333" name="Line 5">
            <a:extLst>
              <a:ext uri="{FF2B5EF4-FFF2-40B4-BE49-F238E27FC236}">
                <a16:creationId xmlns:a16="http://schemas.microsoft.com/office/drawing/2014/main" id="{2F196676-EFD9-9CC6-B58D-06C1B74A8A1B}"/>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CED47636-A9B5-1B82-95FE-544798F9D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5" y="1143000"/>
            <a:ext cx="6518275" cy="499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DCFC8C-3540-E9AB-60D6-01D692930B53}"/>
              </a:ext>
            </a:extLst>
          </p:cNvPr>
          <p:cNvSpPr>
            <a:spLocks noGrp="1"/>
          </p:cNvSpPr>
          <p:nvPr>
            <p:ph type="sldNum" sz="quarter" idx="10"/>
          </p:nvPr>
        </p:nvSpPr>
        <p:spPr/>
        <p:txBody>
          <a:bodyPr/>
          <a:lstStyle/>
          <a:p>
            <a:r>
              <a:rPr lang="en-US" altLang="en-US"/>
              <a:t>31.</a:t>
            </a:r>
            <a:fld id="{4309FCA7-CC42-8B4F-8E96-70EC1E02F591}" type="slidenum">
              <a:rPr lang="en-US" altLang="en-US"/>
              <a:pPr/>
              <a:t>7</a:t>
            </a:fld>
            <a:endParaRPr lang="en-US" altLang="en-US"/>
          </a:p>
        </p:txBody>
      </p:sp>
      <p:sp>
        <p:nvSpPr>
          <p:cNvPr id="859138" name="Rectangle 2">
            <a:extLst>
              <a:ext uri="{FF2B5EF4-FFF2-40B4-BE49-F238E27FC236}">
                <a16:creationId xmlns:a16="http://schemas.microsoft.com/office/drawing/2014/main" id="{535A6C70-E35B-6FD7-564A-50560BB62D7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E7767E5B-7DBB-20EF-5924-C9E5A9C347D6}"/>
              </a:ext>
            </a:extLst>
          </p:cNvPr>
          <p:cNvSpPr txBox="1">
            <a:spLocks noChangeArrowheads="1"/>
          </p:cNvSpPr>
          <p:nvPr/>
        </p:nvSpPr>
        <p:spPr bwMode="auto">
          <a:xfrm>
            <a:off x="228600" y="406400"/>
            <a:ext cx="565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31-3   MESSAGE INTEGRITY</a:t>
            </a:r>
          </a:p>
        </p:txBody>
      </p:sp>
      <p:sp>
        <p:nvSpPr>
          <p:cNvPr id="859140" name="Text Box 4">
            <a:extLst>
              <a:ext uri="{FF2B5EF4-FFF2-40B4-BE49-F238E27FC236}">
                <a16:creationId xmlns:a16="http://schemas.microsoft.com/office/drawing/2014/main" id="{FB347B9C-3F60-F84C-9DA1-EFC5410EA21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B4AE0225-7686-17E5-B122-EC6FCAB6D831}"/>
              </a:ext>
            </a:extLst>
          </p:cNvPr>
          <p:cNvSpPr>
            <a:spLocks noChangeArrowheads="1"/>
          </p:cNvSpPr>
          <p:nvPr/>
        </p:nvSpPr>
        <p:spPr bwMode="auto">
          <a:xfrm>
            <a:off x="2286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i="1">
                <a:effectLst>
                  <a:outerShdw blurRad="38100" dist="38100" dir="2700000" algn="tl">
                    <a:srgbClr val="C0C0C0"/>
                  </a:outerShdw>
                </a:effectLst>
                <a:latin typeface="Times New Roman" panose="02020603050405020304" pitchFamily="18" charset="0"/>
              </a:rPr>
              <a:t>Encryption and decryption provide secrecy, or confidentiality, but not integrity. However, on occasion we may not even need secrecy, but instead must have integrity. </a:t>
            </a:r>
          </a:p>
        </p:txBody>
      </p:sp>
      <p:sp>
        <p:nvSpPr>
          <p:cNvPr id="859142" name="Rectangle 6">
            <a:extLst>
              <a:ext uri="{FF2B5EF4-FFF2-40B4-BE49-F238E27FC236}">
                <a16:creationId xmlns:a16="http://schemas.microsoft.com/office/drawing/2014/main" id="{516154CC-7466-B733-2D14-AA8595EAE397}"/>
              </a:ext>
            </a:extLst>
          </p:cNvPr>
          <p:cNvSpPr>
            <a:spLocks noChangeArrowheads="1"/>
          </p:cNvSpPr>
          <p:nvPr/>
        </p:nvSpPr>
        <p:spPr bwMode="auto">
          <a:xfrm>
            <a:off x="152400" y="4057650"/>
            <a:ext cx="571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Document and Fingerprint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 and Message Digest</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Creating and Checking the Digest</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Hash Function Criteria</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Hash Algorithms: SHA-1</a:t>
            </a:r>
          </a:p>
        </p:txBody>
      </p:sp>
      <p:sp>
        <p:nvSpPr>
          <p:cNvPr id="859143" name="Text Box 7">
            <a:extLst>
              <a:ext uri="{FF2B5EF4-FFF2-40B4-BE49-F238E27FC236}">
                <a16:creationId xmlns:a16="http://schemas.microsoft.com/office/drawing/2014/main" id="{DB7940C5-18C3-45E9-7198-656168D784BF}"/>
              </a:ext>
            </a:extLst>
          </p:cNvPr>
          <p:cNvSpPr txBox="1">
            <a:spLocks noChangeArrowheads="1"/>
          </p:cNvSpPr>
          <p:nvPr/>
        </p:nvSpPr>
        <p:spPr bwMode="auto">
          <a:xfrm>
            <a:off x="165100" y="3581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274EA-CBD1-6B4C-AC51-1EFD45BA970D}"/>
              </a:ext>
            </a:extLst>
          </p:cNvPr>
          <p:cNvSpPr>
            <a:spLocks noGrp="1"/>
          </p:cNvSpPr>
          <p:nvPr>
            <p:ph type="sldNum" sz="quarter" idx="10"/>
          </p:nvPr>
        </p:nvSpPr>
        <p:spPr/>
        <p:txBody>
          <a:bodyPr/>
          <a:lstStyle/>
          <a:p>
            <a:r>
              <a:rPr lang="en-US" altLang="en-US"/>
              <a:t>31.</a:t>
            </a:r>
            <a:fld id="{9FE0B5EF-27EB-A049-93BA-88BA3DC859E8}" type="slidenum">
              <a:rPr lang="en-US" altLang="en-US"/>
              <a:pPr/>
              <a:t>8</a:t>
            </a:fld>
            <a:endParaRPr lang="en-US" altLang="en-US"/>
          </a:p>
        </p:txBody>
      </p:sp>
      <p:sp>
        <p:nvSpPr>
          <p:cNvPr id="892930" name="Rectangle 2">
            <a:extLst>
              <a:ext uri="{FF2B5EF4-FFF2-40B4-BE49-F238E27FC236}">
                <a16:creationId xmlns:a16="http://schemas.microsoft.com/office/drawing/2014/main" id="{AA6E4649-BED9-6E79-C5B5-491F9E12A05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1" name="Rectangle 3">
            <a:extLst>
              <a:ext uri="{FF2B5EF4-FFF2-40B4-BE49-F238E27FC236}">
                <a16:creationId xmlns:a16="http://schemas.microsoft.com/office/drawing/2014/main" id="{D1420EFC-3F91-E853-58A3-1677CC6DD5C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2" name="Rectangle 4">
            <a:extLst>
              <a:ext uri="{FF2B5EF4-FFF2-40B4-BE49-F238E27FC236}">
                <a16:creationId xmlns:a16="http://schemas.microsoft.com/office/drawing/2014/main" id="{2DE953BA-7B94-C22F-5AB8-50EB5222C7A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3" name="Rectangle 5">
            <a:extLst>
              <a:ext uri="{FF2B5EF4-FFF2-40B4-BE49-F238E27FC236}">
                <a16:creationId xmlns:a16="http://schemas.microsoft.com/office/drawing/2014/main" id="{E53416BF-BB88-1959-681A-490B8B8477D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4" name="Rectangle 6">
            <a:extLst>
              <a:ext uri="{FF2B5EF4-FFF2-40B4-BE49-F238E27FC236}">
                <a16:creationId xmlns:a16="http://schemas.microsoft.com/office/drawing/2014/main" id="{28A55FC4-18CB-9C74-F9D8-7748BCFC082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5" name="Rectangle 7">
            <a:extLst>
              <a:ext uri="{FF2B5EF4-FFF2-40B4-BE49-F238E27FC236}">
                <a16:creationId xmlns:a16="http://schemas.microsoft.com/office/drawing/2014/main" id="{975B3292-D769-CB29-80F1-EDB1F8C29FF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6" name="Rectangle 8">
            <a:extLst>
              <a:ext uri="{FF2B5EF4-FFF2-40B4-BE49-F238E27FC236}">
                <a16:creationId xmlns:a16="http://schemas.microsoft.com/office/drawing/2014/main" id="{108308FE-B595-B38E-EB9C-7A40D5F90A9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7" name="Line 9">
            <a:extLst>
              <a:ext uri="{FF2B5EF4-FFF2-40B4-BE49-F238E27FC236}">
                <a16:creationId xmlns:a16="http://schemas.microsoft.com/office/drawing/2014/main" id="{F7151ED3-2495-F5F2-6552-56057AF60E8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8" name="Line 10">
            <a:extLst>
              <a:ext uri="{FF2B5EF4-FFF2-40B4-BE49-F238E27FC236}">
                <a16:creationId xmlns:a16="http://schemas.microsoft.com/office/drawing/2014/main" id="{9E560172-0F9E-0503-4CEC-7118964D8DFE}"/>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9" name="Rectangle 11">
            <a:extLst>
              <a:ext uri="{FF2B5EF4-FFF2-40B4-BE49-F238E27FC236}">
                <a16:creationId xmlns:a16="http://schemas.microsoft.com/office/drawing/2014/main" id="{7F33BE1A-BBD8-109B-9610-4DF81DBECD30}"/>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To preserve the integrity of a document,</a:t>
            </a:r>
          </a:p>
          <a:p>
            <a:pPr algn="ctr"/>
            <a:r>
              <a:rPr lang="en-US" altLang="en-US" sz="3200"/>
              <a:t>both the document and the fingerprint are needed.</a:t>
            </a:r>
          </a:p>
        </p:txBody>
      </p:sp>
      <p:grpSp>
        <p:nvGrpSpPr>
          <p:cNvPr id="892940" name="Group 12">
            <a:extLst>
              <a:ext uri="{FF2B5EF4-FFF2-40B4-BE49-F238E27FC236}">
                <a16:creationId xmlns:a16="http://schemas.microsoft.com/office/drawing/2014/main" id="{5B1F0CE5-5BBC-EC21-A457-43909C2C4651}"/>
              </a:ext>
            </a:extLst>
          </p:cNvPr>
          <p:cNvGrpSpPr>
            <a:grpSpLocks/>
          </p:cNvGrpSpPr>
          <p:nvPr/>
        </p:nvGrpSpPr>
        <p:grpSpPr bwMode="auto">
          <a:xfrm>
            <a:off x="457200" y="2057400"/>
            <a:ext cx="1143000" cy="566738"/>
            <a:chOff x="1200" y="1248"/>
            <a:chExt cx="720" cy="357"/>
          </a:xfrm>
        </p:grpSpPr>
        <p:pic>
          <p:nvPicPr>
            <p:cNvPr id="892941" name="Picture 13">
              <a:extLst>
                <a:ext uri="{FF2B5EF4-FFF2-40B4-BE49-F238E27FC236}">
                  <a16:creationId xmlns:a16="http://schemas.microsoft.com/office/drawing/2014/main" id="{B3C80848-E3D7-4DF4-3866-7FBCEB1CE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a:extLst>
                <a:ext uri="{FF2B5EF4-FFF2-40B4-BE49-F238E27FC236}">
                  <a16:creationId xmlns:a16="http://schemas.microsoft.com/office/drawing/2014/main" id="{1D6DED9C-1833-C047-6553-80E7964B258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DBF90C-E4E8-1F47-B4D0-9053675A2014}"/>
              </a:ext>
            </a:extLst>
          </p:cNvPr>
          <p:cNvSpPr>
            <a:spLocks noGrp="1"/>
          </p:cNvSpPr>
          <p:nvPr>
            <p:ph type="sldNum" sz="quarter" idx="10"/>
          </p:nvPr>
        </p:nvSpPr>
        <p:spPr/>
        <p:txBody>
          <a:bodyPr/>
          <a:lstStyle/>
          <a:p>
            <a:r>
              <a:rPr lang="en-US" altLang="en-US"/>
              <a:t>31.</a:t>
            </a:r>
            <a:fld id="{9751AFC9-260F-6840-9B33-2A9D7AB99A97}" type="slidenum">
              <a:rPr lang="en-US" altLang="en-US"/>
              <a:pPr/>
              <a:t>9</a:t>
            </a:fld>
            <a:endParaRPr lang="en-US" altLang="en-US"/>
          </a:p>
        </p:txBody>
      </p:sp>
      <p:sp>
        <p:nvSpPr>
          <p:cNvPr id="868354" name="Line 2">
            <a:extLst>
              <a:ext uri="{FF2B5EF4-FFF2-40B4-BE49-F238E27FC236}">
                <a16:creationId xmlns:a16="http://schemas.microsoft.com/office/drawing/2014/main" id="{214C06D9-5FBB-98C3-4D8F-9EE5E03E40C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F4F85EA9-3FA4-6B8B-D3CA-BECE5EF0625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A1F54C2C-8C4D-2404-D11F-34185E564ACB}"/>
              </a:ext>
            </a:extLst>
          </p:cNvPr>
          <p:cNvSpPr txBox="1">
            <a:spLocks noChangeArrowheads="1"/>
          </p:cNvSpPr>
          <p:nvPr/>
        </p:nvSpPr>
        <p:spPr bwMode="auto">
          <a:xfrm>
            <a:off x="304800" y="762000"/>
            <a:ext cx="477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31.4  </a:t>
            </a:r>
            <a:r>
              <a:rPr lang="en-US" altLang="en-US" sz="2000" i="1">
                <a:latin typeface="Times New Roman" panose="02020603050405020304" pitchFamily="18" charset="0"/>
              </a:rPr>
              <a:t>Message and message digest</a:t>
            </a:r>
          </a:p>
        </p:txBody>
      </p:sp>
      <p:sp>
        <p:nvSpPr>
          <p:cNvPr id="868357" name="Line 5">
            <a:extLst>
              <a:ext uri="{FF2B5EF4-FFF2-40B4-BE49-F238E27FC236}">
                <a16:creationId xmlns:a16="http://schemas.microsoft.com/office/drawing/2014/main" id="{1A7BE117-A283-C2CB-41EB-8B146DCD3B7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096ECA57-EB19-9A6E-21CD-663423C67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2547938"/>
            <a:ext cx="6326187" cy="171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2603</TotalTime>
  <Words>1026</Words>
  <Application>Microsoft Macintosh PowerPoint</Application>
  <PresentationFormat>On-screen Show (4:3)</PresentationFormat>
  <Paragraphs>199</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166</cp:revision>
  <dcterms:created xsi:type="dcterms:W3CDTF">2000-01-15T04:50:39Z</dcterms:created>
  <dcterms:modified xsi:type="dcterms:W3CDTF">2025-08-23T14:58:56Z</dcterms:modified>
</cp:coreProperties>
</file>