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46"/>
  </p:notesMasterIdLst>
  <p:sldIdLst>
    <p:sldId id="789" r:id="rId2"/>
    <p:sldId id="745" r:id="rId3"/>
    <p:sldId id="535" r:id="rId4"/>
    <p:sldId id="750" r:id="rId5"/>
    <p:sldId id="751" r:id="rId6"/>
    <p:sldId id="773" r:id="rId7"/>
    <p:sldId id="752" r:id="rId8"/>
    <p:sldId id="753" r:id="rId9"/>
    <p:sldId id="774" r:id="rId10"/>
    <p:sldId id="754" r:id="rId11"/>
    <p:sldId id="775" r:id="rId12"/>
    <p:sldId id="755" r:id="rId13"/>
    <p:sldId id="776" r:id="rId14"/>
    <p:sldId id="783" r:id="rId15"/>
    <p:sldId id="756" r:id="rId16"/>
    <p:sldId id="777" r:id="rId17"/>
    <p:sldId id="757" r:id="rId18"/>
    <p:sldId id="784" r:id="rId19"/>
    <p:sldId id="758" r:id="rId20"/>
    <p:sldId id="759" r:id="rId21"/>
    <p:sldId id="760" r:id="rId22"/>
    <p:sldId id="761" r:id="rId23"/>
    <p:sldId id="747" r:id="rId24"/>
    <p:sldId id="762" r:id="rId25"/>
    <p:sldId id="785" r:id="rId26"/>
    <p:sldId id="788" r:id="rId27"/>
    <p:sldId id="778" r:id="rId28"/>
    <p:sldId id="763" r:id="rId29"/>
    <p:sldId id="764" r:id="rId30"/>
    <p:sldId id="765" r:id="rId31"/>
    <p:sldId id="766" r:id="rId32"/>
    <p:sldId id="748" r:id="rId33"/>
    <p:sldId id="767" r:id="rId34"/>
    <p:sldId id="787" r:id="rId35"/>
    <p:sldId id="768" r:id="rId36"/>
    <p:sldId id="786" r:id="rId37"/>
    <p:sldId id="769" r:id="rId38"/>
    <p:sldId id="780" r:id="rId39"/>
    <p:sldId id="749" r:id="rId40"/>
    <p:sldId id="770" r:id="rId41"/>
    <p:sldId id="771" r:id="rId42"/>
    <p:sldId id="781" r:id="rId43"/>
    <p:sldId id="772" r:id="rId44"/>
    <p:sldId id="782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>
            <a:extLst>
              <a:ext uri="{FF2B5EF4-FFF2-40B4-BE49-F238E27FC236}">
                <a16:creationId xmlns:a16="http://schemas.microsoft.com/office/drawing/2014/main" id="{FA952F13-BD5D-4C81-4A24-2CFFEC9B3E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B835AB04-B9DD-A9B0-FD81-822B018B8F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1124" name="Rectangle 4">
            <a:extLst>
              <a:ext uri="{FF2B5EF4-FFF2-40B4-BE49-F238E27FC236}">
                <a16:creationId xmlns:a16="http://schemas.microsoft.com/office/drawing/2014/main" id="{0945831A-4017-F7AE-F8BA-574A27E210E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25" name="Rectangle 5">
            <a:extLst>
              <a:ext uri="{FF2B5EF4-FFF2-40B4-BE49-F238E27FC236}">
                <a16:creationId xmlns:a16="http://schemas.microsoft.com/office/drawing/2014/main" id="{CB44E53C-A42C-990A-9725-87FDBBE913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6" name="Rectangle 6">
            <a:extLst>
              <a:ext uri="{FF2B5EF4-FFF2-40B4-BE49-F238E27FC236}">
                <a16:creationId xmlns:a16="http://schemas.microsoft.com/office/drawing/2014/main" id="{4CF2E93B-8F85-0822-B209-AC4DA382F4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1127" name="Rectangle 7">
            <a:extLst>
              <a:ext uri="{FF2B5EF4-FFF2-40B4-BE49-F238E27FC236}">
                <a16:creationId xmlns:a16="http://schemas.microsoft.com/office/drawing/2014/main" id="{DB8587AB-E255-21AF-0A76-6E78E946B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A5C51C21-6C93-EC40-8383-422BDA7F54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208A3C-0D90-A6EE-B44A-F4292C9DB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01CCF-7A80-0346-BFA7-692634BFDC4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99807C0A-4254-B17D-4A2F-DDFEB9C1BE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26FE9A2F-10C3-45CB-95FF-3D8873DAE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048C9E-9D5C-D0C8-3740-0F934E05B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1E38A-41D4-3546-A832-8BA8D527F40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1353D8D5-DCF9-8A87-33C8-83FA4DC532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FEC4AA43-B951-C03C-D5B1-21D556218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EE85D8-9528-0610-379B-5D9F82F5F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337D7-3FE3-994C-9B58-02ABEFE74A3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FAC029AB-8138-AD1D-AD6B-ACC8C4BC57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DBC47983-7F2F-766D-B7AB-0C79CE7B3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08F222-9AC9-6196-5E7F-30D933CEE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A53F2-1078-0842-B9CF-47E8F8C7650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8266B54E-4926-6A79-722A-FE28103C2A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4C7C8925-686B-F5EC-650D-D753DC6F7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1D2EA8-0255-4972-6B94-956E9657F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9DD7C-0EC5-2E4D-B280-EA682834776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52BBFB8F-C9F7-7557-1FF4-7AD923A668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6B2A41A8-54E4-FB4C-49B0-67B19950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B20B4C-21D7-7244-8B27-D4265BC61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ADD8B-8D69-CE46-86CB-167196BB635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4E0E32F3-C073-4FA7-7D76-BCFF70DA21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915E61DA-532A-05A0-CD84-F4C58C849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1E392E1-AC93-9331-8CC7-72BE2A508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19CF5-462D-1041-9F28-8D37B456EB9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C7CE215B-21B0-9A33-7547-DD508C4F1D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B1B5D68C-EC5F-DB8A-9BD8-7D6322B55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E39AB6-1014-EBAE-CA73-0961D8DF2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4845F-AEE0-5A4B-A3DB-0486187687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9820E37F-8BA8-C2B1-3C4C-5B03B2DD5D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91773239-3AF0-E9EB-A7F2-8B4991214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3F5689-4F4D-D3B4-6B96-01ADD0F8B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D8F3-5795-AD4B-B570-D1535B91091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6DFC220A-0960-F213-B140-C5D8370404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EB9F278E-FE7B-8517-A13E-1B2092BA9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1C9115-8AB7-5075-615B-7B58A58F7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88D88-5A36-FE48-804E-E51487D3286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14B99FA5-31BE-A987-278E-28AAC5C716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D7C4E02F-92AE-8C8F-4BEA-F556927DD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38F41F-84B4-07C0-D3E2-D8FF9F129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944C9-C4EA-D941-B0B7-841FF716FFF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CD594D4D-E6BD-2A10-7FC8-C309DB2A78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4E71F512-A494-A1D7-EE15-DB6E769B4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3AC18BF-BF9B-3EF1-AFF1-28714D2CB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FB130-8F85-4F41-BAAE-F85F20D6B69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E5F7CCE3-6983-ACD1-074D-EEFF63398F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4AC6E77A-8473-DA9A-3526-7E0D8BE33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040619-C6A5-4BD3-4E6C-B529A3F33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01D99-BDAC-6F45-8768-A7F64AE9BC5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65492FCE-DA08-F40E-0BB6-D1E8FF0B6B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9300B6E9-20AF-8B09-F00D-424A7F897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333243A-156F-7DED-90C7-979CC866D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FDF5B-7B2F-C54E-A205-D471CB371D0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0DBC53F3-B899-9535-FC04-42A14BED3A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5223981F-FE57-0FCC-BF61-EEF037E1B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FB6817-31B5-F249-BE02-413458F85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38D3F-8E23-4844-A28D-A43CEDDB88B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8A8C066A-69BE-FC57-3930-9FEBC66F51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EC682E8B-A826-1C35-1189-4080CC1D7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A8DF6F-5DAE-685E-2865-15CEA21BC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84814-F6CC-9F41-8D87-A3F31F3F841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E2F97E1B-2E32-F8AD-9EFA-0C5A411C6D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753B12A3-0C99-42E1-AECA-C606826D3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450ED9-CCD0-355C-02B7-2B63FAC01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13E43-058D-DC4E-9B94-24326337E8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E3CED4F4-A6A9-B461-AC48-B980D07225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E4B54B3E-BD47-879F-7289-8F58C6F0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32EC51-ED26-1075-9C94-2286D87EF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D1D2B-29FB-9C48-8169-743B0D17153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251E4E1C-6324-D384-FF6C-E7ABD23075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6E1D7B41-173F-CA9D-636B-C12471B99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A2EC5D-BC15-68E1-E141-4BD5D77D6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7C6A4-C3E5-3C45-B2F4-F8413B49307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3F357C54-D6D4-D167-A5BC-E325902043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DEA05E15-C760-2249-DE9A-9A4C040ED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B2DF20-9B55-33B6-CA42-C109E1816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0D26C-0C55-7542-B779-89EB53A124B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9AF876F8-713D-DF7E-7E1A-6B07AD98C9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4D186DE1-3EAB-A3F6-170A-A9552A075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C76F45-E7CF-0E06-EA33-7C4ACBAC9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9AC65-FAB3-DF49-B6AF-ECC481A5ECD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837640FC-758B-2448-D91B-AC95C281AE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0E21BFE7-0393-C7B3-36F8-454FCF9C0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7B8121-4D76-F9AB-2E5C-3FBD1B7BF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28180-8417-C243-A32A-761CEBAA17C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6A0BA79F-CE3B-FA44-D955-E5909552DE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AB27CD94-4894-197A-E058-BC0A9D684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06FA42-F309-F23B-7348-FF72F954A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D6ECE-D1C5-224F-89B1-E30632AB37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194D33AC-CC29-1FAE-CFED-9C92147022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ABA7CC89-3829-F997-BAA9-475EB526C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1D128D-BB2C-27F2-0A2F-2617EEF12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796AF-62C1-0F4E-9637-3C487E19BA3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4BAE66FD-1632-5796-80DA-CFA0CC47D5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E0407D19-2F29-A211-C5B2-841D28046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EB683F-B784-C0E4-81FF-7AAFAD6BD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44999-D701-E945-B040-CDB46C0D9B3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E1F5C445-AFC5-E1C0-2422-F31A7ADAEB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8920846E-69C7-2ED8-5D83-47D9D545D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FD33B7-2945-8DC7-234C-CF9C0F54D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F9BD5-A517-504C-AE5B-B77DD5F2DFB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C83DBB02-9E4B-64CF-B173-1C34521C5C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04DD5860-D834-7890-10A7-25EE8F215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1B3616-D041-CFD6-F470-8BDDB8760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74705-B398-7A47-BA95-6B15A41ABE5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CBC7D833-C1FE-150B-7B67-184213EFBA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AB9DEE02-07A3-901F-F53E-75F94C1C6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72836B-C4F3-247E-A07C-D5C8450F2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DFAAB-B5F1-B047-AFA0-73DE20C6F38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EFF5F95B-322A-288E-18E4-86884ACC4E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B2F88EBB-846A-0E6D-60DE-E3FFC4B1B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141A48-F790-B310-1004-80B178718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883C2-055B-BD40-AEE0-534360A9495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396CEC59-32BC-7634-11E7-693BBD0D19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16AE010B-26C7-F5FF-5336-6DA26D571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809939-9490-7B12-A91E-EE21F0D034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D5D29-E773-2F4A-9487-8DFE3F96F40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5F0DB0F5-7068-8CD6-D225-82B9365DAC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C69EBCB7-C556-790F-BE7B-3002C3A44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D47B33-75C3-5A1B-E81B-004A7589C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8F6D3-0F81-FD4F-8B5E-065C823E9AC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F367602F-5EEA-544C-928B-12BAAFD649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42A34FAF-6F17-9432-2602-84284F158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1298BD-5181-7654-556D-8DA899C5C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6C197-B55B-604A-A268-98D82250567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FD659CA1-8262-9A40-BFBE-120BB6110F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CBE9BA31-818C-3D4A-58CD-1816BA4A8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509771-E2C7-6071-B44F-8F4748888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FE0ED-781C-9C49-96AB-7E85686AD0F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064ABB80-728F-FE68-8372-D091838E03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7F9E3026-B20D-30D5-47B8-0235EB46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06905D-3E4B-6C3C-001D-3D18B7267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59D57-57B7-5747-B2B9-C3321ACE863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5778DB93-9F06-59D7-75B2-C05D19FE6D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C023C01C-759C-E77A-3FA1-F43E3D6E0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D18758-85E7-48F8-8958-F7353446C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548E-6A3D-3A4C-BCE9-B340537919B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DCDF94B7-EFF1-00E0-4B1B-F0019F67E0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37C6F2F3-E650-A5FF-D483-0AAD03437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742D20-2482-8BDE-C50B-58C4873E4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6A0BC-E5D0-6947-9E5E-A549B1E1640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583E8C91-7E35-526F-4B40-5F66A1B818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C54EE3EA-C794-F14B-91B0-99DA7C24C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41220E-D171-0071-737F-E0AA916F2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17127-00B4-5C42-A080-8728C54CD57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3B5B8CE3-0D0D-A930-3013-C533997ED0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FDE8C972-2291-DA85-4A6C-A07E0074B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ECC1F9-4C1D-6B3B-4209-87C211B31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93126-60CF-3C4C-A3D5-8ADE7C610CA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72E0D0D5-8F93-C396-B122-1B56FC62B7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143F8BAF-CC00-7A56-99B0-2A1BF089C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FFD4E8-993F-58FC-9E6D-B7208A590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C93D1-7110-894C-80F6-3A271C9C958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837698CA-FC5D-CDD5-9AFD-9198A2DDC5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B61E0F1C-1A56-7A0B-72CB-5196B6D5C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FDF258-211A-9CBD-68E6-8DF207333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90C6E-31FC-DF42-AE90-60A31411917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9E9D85C8-06E9-5178-01C9-EB89CDF759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490D2A3F-D07A-72D7-3493-A74CCCF7E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617C1C-9329-2E19-AF8C-5BD15A79C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75271-85AB-C041-BCF7-EC223C6592B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F92BF77B-0743-AAD7-6662-9D7C86321E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76367055-2C4D-229E-22C9-17474DC36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FA2EB7-5397-CB47-2438-A85B7F15F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2F761-0D93-CB41-98D1-E18B0F4F065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747175DB-45B1-3334-302F-734B3DF2B7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C38C9D0B-EFAB-2119-3C06-7B6BAECC1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D17E291-DCB1-6F0C-3445-0A806C6C5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52D15-CEFB-4742-9399-4161AC40136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8681AFC4-1C2A-B24F-FD53-F72ED14961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BDBB54B9-984F-CDB7-0720-E404F164C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33652D-6026-86E9-ABFA-38A8D7DA1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8218F-7B56-1048-84A3-3A7F31F574A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D71BFA5F-0928-732C-3307-2D93C954BD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0A03796E-61B3-1C8B-0705-E5E27C54D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1A9A64AA-B669-B866-3F49-D7A32D56E0A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9A03BEBF-8E68-D6D9-0EC6-CDFE5EB24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B488AAF5-A4CC-6CA0-937F-2F005E3B5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AB80114B-13AE-AE23-5207-4924EE970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0CDF42E0-F186-791C-064A-25EA2402F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095E79E6-9711-7D3A-9870-B7640255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813ED889-7C4E-99F7-CC78-45D61D5D0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FA81FD58-2172-A94C-FE0F-EBE853FD8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54062C29-E302-EB21-3554-0A4BE29D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861F2DBD-05F6-CA49-D961-1451E47465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626F46DA-5D91-D77C-CF5E-A516B507E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094C5C52-47A8-1B28-CD07-6502E8A204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85751C2-0313-B2FD-7D21-8724C56E19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C627E069-E12B-EAD3-F559-EC4C276BD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AFB8B44C-603D-B0B7-8C03-891808291D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78B5C6A3-2B94-3E46-88BC-86202A384F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696B2646-C8C3-386B-88C9-04857D9D51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19599A0D-0100-E4C3-C0E0-F6C3DEB5BD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F94B-F5AB-9275-4451-730F80C0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2DCA8-1B46-1A59-DEF2-D6D1AA049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006B8-2273-4D65-50D8-D28C5C2C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BF04AF71-505F-2E44-9404-3D32E4B2B7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1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2CF62-74FC-CE95-DEBB-05629E5DA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9DE06-8B02-B9FB-B842-C74E6FB9D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5D0D0-70E6-29BB-ADC0-ABADB029C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CDEF21D9-4343-EF42-BAF0-E11A05900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77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8E63BE-7426-A93B-1D52-6EAEA9CE9F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5EF9C-0C08-C5EB-70D2-D0FDB9DB8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022D4FCB-1FC9-3644-9DA2-A9E5AEE96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6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58A7-4837-2117-6146-E4CFF96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1A2-FE12-F5E8-0371-07C9B48D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9377C-0D33-E84D-DE28-7DE395733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6DDBAAAF-0326-F640-81AE-0575B670D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4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85C5-C5E1-5048-AB37-AC618999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3702-F7A6-8F06-8C18-321B7FBA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3302-3759-0437-38FC-9BD3628C0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B8BB78EA-96CA-5C4D-9AEE-0177EBCE1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9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362A-4A85-A845-5E7D-2D69C7AB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2515-D564-D443-5C50-AF23F657F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4853C-51CB-3AF8-4E58-EE37EAEE2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85252-B22B-DEF2-716B-FC0B7DCA5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5BF0E964-E194-364E-BB1F-61986291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5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8C76-E73A-1AEF-9BB7-954B369E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BED6-BEEB-5C71-5B16-F6D3119C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0C0D-5C9E-392C-9B83-C34D7253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2768F-C7F9-2CF2-A9ED-777B8EF7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F64D1-C71E-38F6-B601-8661B4F26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DAA1A-24ED-8BA1-5539-1420CEE82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E32F2137-2386-0345-9BD0-11A4D085B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1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B03-746C-4359-26E6-50DD1F3C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331C5-53A7-010B-FD9E-C808BEB6E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09529A62-54E3-324A-ADBC-9E89B8197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0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CB22E-4E4F-F190-E029-ED378279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E6E1BA48-AAA1-6F45-B847-B6B572A27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3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A523-7165-22B3-6C88-9BEFE668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A090-BDB0-E556-D8AD-BA50E5F7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DABA9-C281-D021-6679-10E24382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22056-4F1D-09BF-BE59-F1AB7186F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0A6D131D-B3D7-364E-B0E6-41495C175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6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87A-3980-5BC4-1481-5BC1150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7CCFE-5051-1701-D8E0-A4693C1B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454E-A866-A5F4-AC7D-2498B459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4CB5C-0254-C778-837F-98BD17630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32.</a:t>
            </a:r>
            <a:fld id="{80A83A20-FC64-9048-9D43-EF761379A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9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B3F9F832-BE3B-0997-6C65-379524D59F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32.</a:t>
            </a:r>
            <a:fld id="{782FC3F6-6584-3842-8A71-9D33C626EE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46F431E-1B20-AACB-67A1-3FDC4605F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F7A4F936-2699-D146-AA6D-AF859999CD92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48226" name="Picture 2">
            <a:extLst>
              <a:ext uri="{FF2B5EF4-FFF2-40B4-BE49-F238E27FC236}">
                <a16:creationId xmlns:a16="http://schemas.microsoft.com/office/drawing/2014/main" id="{CCEF4B21-E82B-5FEE-33F5-9EBF97CB1726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8227" name="Rectangle 3">
            <a:extLst>
              <a:ext uri="{FF2B5EF4-FFF2-40B4-BE49-F238E27FC236}">
                <a16:creationId xmlns:a16="http://schemas.microsoft.com/office/drawing/2014/main" id="{DDF085F4-EF74-46E2-EB3D-5AB7F62A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32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Security in the Internet:</a:t>
            </a:r>
            <a:br>
              <a:rPr lang="en-US" altLang="en-US" sz="4400"/>
            </a:br>
            <a:r>
              <a:rPr lang="en-US" altLang="en-US" sz="4400"/>
              <a:t>IPSec, SSL/TLS, PGP,</a:t>
            </a:r>
            <a:br>
              <a:rPr lang="en-US" altLang="en-US" sz="4400"/>
            </a:br>
            <a:r>
              <a:rPr lang="en-US" altLang="en-US" sz="4400"/>
              <a:t>VPN, and Firewalls</a:t>
            </a:r>
          </a:p>
        </p:txBody>
      </p:sp>
      <p:sp>
        <p:nvSpPr>
          <p:cNvPr id="948228" name="Text Box 4">
            <a:extLst>
              <a:ext uri="{FF2B5EF4-FFF2-40B4-BE49-F238E27FC236}">
                <a16:creationId xmlns:a16="http://schemas.microsoft.com/office/drawing/2014/main" id="{F658FC4E-7217-688E-7A93-DA7431F0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7113C8-0BFD-CCD5-E6AF-D73BF2916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8E493542-A343-224B-89A0-4557A76AB0A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C268CFA9-97C4-710B-688E-9A9F1377A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FB3172B7-6295-FDDB-5E01-334ECCF28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7224066B-8F91-7EC0-5E38-43E79573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68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32.6  </a:t>
            </a:r>
            <a:r>
              <a:rPr lang="en-US" altLang="en-US" sz="2000" i="1">
                <a:latin typeface="Times New Roman" panose="02020603050405020304" pitchFamily="18" charset="0"/>
              </a:rPr>
              <a:t>Authentication Header (AH) Protocol in transport mode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17AF784F-75FB-FB7B-456D-2D58FA634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1FDAEC2A-03D8-2BEF-876C-C1F4AE0A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773238"/>
            <a:ext cx="8189912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A36EA-0DF4-D0C1-87FA-99EBB8CDF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310F2B8E-129E-9649-A00C-40116911DAB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211A37B6-F821-3160-CA48-33F14A3A0D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2E17B5C8-AECA-06AE-CA94-5FB43A356A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BAA996A2-0E38-31A7-3D6A-2FD3E60563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3" name="Rectangle 5">
            <a:extLst>
              <a:ext uri="{FF2B5EF4-FFF2-40B4-BE49-F238E27FC236}">
                <a16:creationId xmlns:a16="http://schemas.microsoft.com/office/drawing/2014/main" id="{97847FA3-4384-A4A7-6DC5-B7FDD7B2FE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4" name="Rectangle 6">
            <a:extLst>
              <a:ext uri="{FF2B5EF4-FFF2-40B4-BE49-F238E27FC236}">
                <a16:creationId xmlns:a16="http://schemas.microsoft.com/office/drawing/2014/main" id="{2CC6692E-28E8-65EA-EC7C-0412D99833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05CC53C9-47AB-4228-F9B8-39C86B3121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6" name="Rectangle 8">
            <a:extLst>
              <a:ext uri="{FF2B5EF4-FFF2-40B4-BE49-F238E27FC236}">
                <a16:creationId xmlns:a16="http://schemas.microsoft.com/office/drawing/2014/main" id="{16508A29-2CB6-5078-EA55-5F59A054B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7" name="Line 9">
            <a:extLst>
              <a:ext uri="{FF2B5EF4-FFF2-40B4-BE49-F238E27FC236}">
                <a16:creationId xmlns:a16="http://schemas.microsoft.com/office/drawing/2014/main" id="{17EB7C77-4B7E-7D36-4892-7290E80BD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8" name="Line 10">
            <a:extLst>
              <a:ext uri="{FF2B5EF4-FFF2-40B4-BE49-F238E27FC236}">
                <a16:creationId xmlns:a16="http://schemas.microsoft.com/office/drawing/2014/main" id="{5B2B8CFC-2254-D435-7C7A-DE914F750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9" name="Rectangle 11">
            <a:extLst>
              <a:ext uri="{FF2B5EF4-FFF2-40B4-BE49-F238E27FC236}">
                <a16:creationId xmlns:a16="http://schemas.microsoft.com/office/drawing/2014/main" id="{DA8F432D-12A3-E618-B275-5494E111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AH Protocol provides source authentication and data integrity, </a:t>
            </a:r>
            <a:br>
              <a:rPr lang="en-US" altLang="en-US"/>
            </a:br>
            <a:r>
              <a:rPr lang="en-US" altLang="en-US"/>
              <a:t>but not privacy.</a:t>
            </a:r>
          </a:p>
        </p:txBody>
      </p:sp>
      <p:grpSp>
        <p:nvGrpSpPr>
          <p:cNvPr id="887820" name="Group 12">
            <a:extLst>
              <a:ext uri="{FF2B5EF4-FFF2-40B4-BE49-F238E27FC236}">
                <a16:creationId xmlns:a16="http://schemas.microsoft.com/office/drawing/2014/main" id="{53161AEA-1C75-A7A7-F086-BD0EA62D60B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7821" name="Picture 13">
              <a:extLst>
                <a:ext uri="{FF2B5EF4-FFF2-40B4-BE49-F238E27FC236}">
                  <a16:creationId xmlns:a16="http://schemas.microsoft.com/office/drawing/2014/main" id="{35AC0596-AB43-9696-5A7B-8A1FC79F5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7822" name="Text Box 14">
              <a:extLst>
                <a:ext uri="{FF2B5EF4-FFF2-40B4-BE49-F238E27FC236}">
                  <a16:creationId xmlns:a16="http://schemas.microsoft.com/office/drawing/2014/main" id="{CDE9E97A-7AF9-22D6-FA66-52521A4B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314B7-D716-9409-A7B5-E281C2F27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C1EA5FF6-FDF5-704D-9DA7-9BE3F74EE82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EFBE5066-C559-48EC-6679-3D06E8A6E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76037264-1CF6-CC87-EA7D-A94225B26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1C37541A-663B-38DB-0AFA-A028C9B8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73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32.7  </a:t>
            </a:r>
            <a:r>
              <a:rPr lang="en-US" altLang="en-US" sz="2000" i="1">
                <a:latin typeface="Times New Roman" panose="02020603050405020304" pitchFamily="18" charset="0"/>
              </a:rPr>
              <a:t>Encapsulating Security Payload (ESP) Protocol in transport mode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B1FD4698-F453-8D07-924F-457EF6F8C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DD3C9101-48E5-76C0-C42B-869B74DF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119313"/>
            <a:ext cx="7961312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FA5D66-9CFE-9B5A-8CC7-3453C1321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777B6E9F-CF02-0F4B-8652-73BBA435212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82D9DEFA-510C-2054-A9C7-A97C3265AA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9F51FB3B-46DC-6BCE-F013-96D251F5F9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6" name="Rectangle 4">
            <a:extLst>
              <a:ext uri="{FF2B5EF4-FFF2-40B4-BE49-F238E27FC236}">
                <a16:creationId xmlns:a16="http://schemas.microsoft.com/office/drawing/2014/main" id="{A959D9CF-C296-E129-9BCA-3C1AF1C3D8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7" name="Rectangle 5">
            <a:extLst>
              <a:ext uri="{FF2B5EF4-FFF2-40B4-BE49-F238E27FC236}">
                <a16:creationId xmlns:a16="http://schemas.microsoft.com/office/drawing/2014/main" id="{B09C51F8-702D-C1EC-6776-8CD8A160CE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8" name="Rectangle 6">
            <a:extLst>
              <a:ext uri="{FF2B5EF4-FFF2-40B4-BE49-F238E27FC236}">
                <a16:creationId xmlns:a16="http://schemas.microsoft.com/office/drawing/2014/main" id="{E6DEDB8E-7EC1-C3B8-F933-DDCFC79319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9" name="Rectangle 7">
            <a:extLst>
              <a:ext uri="{FF2B5EF4-FFF2-40B4-BE49-F238E27FC236}">
                <a16:creationId xmlns:a16="http://schemas.microsoft.com/office/drawing/2014/main" id="{A8B87EAB-0C91-77D8-5C16-24CA8D06A8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0" name="Rectangle 8">
            <a:extLst>
              <a:ext uri="{FF2B5EF4-FFF2-40B4-BE49-F238E27FC236}">
                <a16:creationId xmlns:a16="http://schemas.microsoft.com/office/drawing/2014/main" id="{F30A0D17-9FE7-1B83-C667-E53056C356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1" name="Line 9">
            <a:extLst>
              <a:ext uri="{FF2B5EF4-FFF2-40B4-BE49-F238E27FC236}">
                <a16:creationId xmlns:a16="http://schemas.microsoft.com/office/drawing/2014/main" id="{853890BB-DB65-3D97-6232-938D6A46E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2" name="Line 10">
            <a:extLst>
              <a:ext uri="{FF2B5EF4-FFF2-40B4-BE49-F238E27FC236}">
                <a16:creationId xmlns:a16="http://schemas.microsoft.com/office/drawing/2014/main" id="{3932F3C7-6093-98A8-D004-B981DE406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3" name="Rectangle 11">
            <a:extLst>
              <a:ext uri="{FF2B5EF4-FFF2-40B4-BE49-F238E27FC236}">
                <a16:creationId xmlns:a16="http://schemas.microsoft.com/office/drawing/2014/main" id="{E7C3100E-48F3-BDBE-339B-31F48BF7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ESP provides source authentication, data integrity, and privacy.</a:t>
            </a:r>
          </a:p>
        </p:txBody>
      </p:sp>
      <p:grpSp>
        <p:nvGrpSpPr>
          <p:cNvPr id="888844" name="Group 12">
            <a:extLst>
              <a:ext uri="{FF2B5EF4-FFF2-40B4-BE49-F238E27FC236}">
                <a16:creationId xmlns:a16="http://schemas.microsoft.com/office/drawing/2014/main" id="{35BC9806-DCC6-0591-D50C-F11875951CF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8845" name="Picture 13">
              <a:extLst>
                <a:ext uri="{FF2B5EF4-FFF2-40B4-BE49-F238E27FC236}">
                  <a16:creationId xmlns:a16="http://schemas.microsoft.com/office/drawing/2014/main" id="{D61DB7C1-5EA9-D08E-665A-510BD4231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8846" name="Text Box 14">
              <a:extLst>
                <a:ext uri="{FF2B5EF4-FFF2-40B4-BE49-F238E27FC236}">
                  <a16:creationId xmlns:a16="http://schemas.microsoft.com/office/drawing/2014/main" id="{F596256C-D92A-C416-FEB8-D2A3F6249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17D1D-6FDC-CF18-AC81-D34F150EB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BFC6AB8D-3649-D94A-906F-826A5521506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96002" name="Text Box 2">
            <a:extLst>
              <a:ext uri="{FF2B5EF4-FFF2-40B4-BE49-F238E27FC236}">
                <a16:creationId xmlns:a16="http://schemas.microsoft.com/office/drawing/2014/main" id="{5F614B39-B988-2C26-3B40-0A6DFCC2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65350"/>
            <a:ext cx="319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32.1  </a:t>
            </a:r>
            <a:r>
              <a:rPr lang="en-US" altLang="en-US" sz="2000" i="1">
                <a:latin typeface="Times New Roman" panose="02020603050405020304" pitchFamily="18" charset="0"/>
              </a:rPr>
              <a:t>IPSec services</a:t>
            </a:r>
          </a:p>
        </p:txBody>
      </p:sp>
      <p:pic>
        <p:nvPicPr>
          <p:cNvPr id="896005" name="Picture 5">
            <a:extLst>
              <a:ext uri="{FF2B5EF4-FFF2-40B4-BE49-F238E27FC236}">
                <a16:creationId xmlns:a16="http://schemas.microsoft.com/office/drawing/2014/main" id="{82398E8B-7E8C-D5D5-D99B-2366E4E59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6200"/>
            <a:ext cx="76962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43E7F-D225-F576-72FC-99821AD77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609E6900-A315-EB4A-8403-D148070E82C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63CEDCFA-A4CC-57D6-70B6-519D49635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6351F784-04DA-EDA3-75BC-4D4B1D9EE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258F9D7F-6769-6295-467D-15C11D86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19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32.8  </a:t>
            </a:r>
            <a:r>
              <a:rPr lang="en-US" altLang="en-US" sz="2000" i="1">
                <a:latin typeface="Times New Roman" panose="02020603050405020304" pitchFamily="18" charset="0"/>
              </a:rPr>
              <a:t>Simple inbound and outbound security associations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05E7553C-AB96-FA6A-94E6-8CCF61BCA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8" name="Picture 6">
            <a:extLst>
              <a:ext uri="{FF2B5EF4-FFF2-40B4-BE49-F238E27FC236}">
                <a16:creationId xmlns:a16="http://schemas.microsoft.com/office/drawing/2014/main" id="{39C2B75C-1A56-F0FD-75E3-C03E4A6C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11313"/>
            <a:ext cx="8355012" cy="44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63DB7-317C-A494-73BB-5A0339972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587FBDF9-F9A4-6A44-83CE-C4EAC211507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1B6ED09C-8A9B-DAA0-0F70-E891F7BD8C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F582FEB1-BE1E-0BEA-DAE7-796B8B91B2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D66813A7-9508-39BD-6DD8-8057A45481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1" name="Rectangle 5">
            <a:extLst>
              <a:ext uri="{FF2B5EF4-FFF2-40B4-BE49-F238E27FC236}">
                <a16:creationId xmlns:a16="http://schemas.microsoft.com/office/drawing/2014/main" id="{88AABDD1-018C-9F02-1582-A2CC459F9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2" name="Rectangle 6">
            <a:extLst>
              <a:ext uri="{FF2B5EF4-FFF2-40B4-BE49-F238E27FC236}">
                <a16:creationId xmlns:a16="http://schemas.microsoft.com/office/drawing/2014/main" id="{15B3A3D7-4658-18AB-29A7-E73D4B1F0E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3" name="Rectangle 7">
            <a:extLst>
              <a:ext uri="{FF2B5EF4-FFF2-40B4-BE49-F238E27FC236}">
                <a16:creationId xmlns:a16="http://schemas.microsoft.com/office/drawing/2014/main" id="{F0AF218D-A8E6-2889-1B90-F9CF0CE947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4" name="Rectangle 8">
            <a:extLst>
              <a:ext uri="{FF2B5EF4-FFF2-40B4-BE49-F238E27FC236}">
                <a16:creationId xmlns:a16="http://schemas.microsoft.com/office/drawing/2014/main" id="{14356E24-5BBC-45DE-7580-FD9E54024D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5" name="Line 9">
            <a:extLst>
              <a:ext uri="{FF2B5EF4-FFF2-40B4-BE49-F238E27FC236}">
                <a16:creationId xmlns:a16="http://schemas.microsoft.com/office/drawing/2014/main" id="{C523C11B-5262-7C11-5E6A-1548129C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6" name="Line 10">
            <a:extLst>
              <a:ext uri="{FF2B5EF4-FFF2-40B4-BE49-F238E27FC236}">
                <a16:creationId xmlns:a16="http://schemas.microsoft.com/office/drawing/2014/main" id="{E3197725-5746-B3A3-30F2-A583162E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7" name="Rectangle 11">
            <a:extLst>
              <a:ext uri="{FF2B5EF4-FFF2-40B4-BE49-F238E27FC236}">
                <a16:creationId xmlns:a16="http://schemas.microsoft.com/office/drawing/2014/main" id="{BEFB9C4D-7862-DBB7-64B6-C71AD747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140075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IKE creates SAs for IPSec.</a:t>
            </a:r>
          </a:p>
        </p:txBody>
      </p:sp>
      <p:grpSp>
        <p:nvGrpSpPr>
          <p:cNvPr id="889868" name="Group 12">
            <a:extLst>
              <a:ext uri="{FF2B5EF4-FFF2-40B4-BE49-F238E27FC236}">
                <a16:creationId xmlns:a16="http://schemas.microsoft.com/office/drawing/2014/main" id="{A863E017-AC07-50F2-86F5-4BF0F63F7C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889869" name="Picture 13">
              <a:extLst>
                <a:ext uri="{FF2B5EF4-FFF2-40B4-BE49-F238E27FC236}">
                  <a16:creationId xmlns:a16="http://schemas.microsoft.com/office/drawing/2014/main" id="{67D2AAB5-7D93-5920-9979-318C714D1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9870" name="Text Box 14">
              <a:extLst>
                <a:ext uri="{FF2B5EF4-FFF2-40B4-BE49-F238E27FC236}">
                  <a16:creationId xmlns:a16="http://schemas.microsoft.com/office/drawing/2014/main" id="{BDAC0CC4-B649-1406-4B18-ABED4184E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6BECB-5224-AE10-66C9-3808E386A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DDDC384B-B2EF-2C4C-A8A0-4A844F4B961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3A58FC6B-255B-F251-48E5-ABF24AB5B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50EDC378-3C2A-1C07-AB16-A7DEEEC1C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C9F42F41-DD93-F180-FF75-07A69E427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56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32.9  </a:t>
            </a:r>
            <a:r>
              <a:rPr lang="en-US" altLang="en-US" sz="2000" i="1">
                <a:latin typeface="Times New Roman" panose="02020603050405020304" pitchFamily="18" charset="0"/>
              </a:rPr>
              <a:t>IKE components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60E4E61F-5B87-D87E-AC02-FAE38A506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90774B13-C7A3-929F-4F86-9525A843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484438"/>
            <a:ext cx="5959475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D96C2-85C6-80E6-F1A2-DAC8E3648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C800840E-306F-9B43-8808-70070188B05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97026" name="Text Box 2">
            <a:extLst>
              <a:ext uri="{FF2B5EF4-FFF2-40B4-BE49-F238E27FC236}">
                <a16:creationId xmlns:a16="http://schemas.microsoft.com/office/drawing/2014/main" id="{70DBD586-C804-CEAF-3DB0-023EC933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32.2  </a:t>
            </a:r>
            <a:r>
              <a:rPr lang="en-US" altLang="en-US" sz="2000" i="1">
                <a:latin typeface="Times New Roman" panose="02020603050405020304" pitchFamily="18" charset="0"/>
              </a:rPr>
              <a:t>Addresses for private networks</a:t>
            </a:r>
          </a:p>
        </p:txBody>
      </p:sp>
      <p:pic>
        <p:nvPicPr>
          <p:cNvPr id="897028" name="Picture 4">
            <a:extLst>
              <a:ext uri="{FF2B5EF4-FFF2-40B4-BE49-F238E27FC236}">
                <a16:creationId xmlns:a16="http://schemas.microsoft.com/office/drawing/2014/main" id="{0234E3B6-C58A-6676-D3EB-048972C2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2392363"/>
            <a:ext cx="6669087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C173A7-0EA7-F477-98C8-C463771B8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FF4DF742-BC11-9544-94D6-668433A8195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45400394-7C17-FC8A-B118-5BA0DCDA9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BFD29C47-C181-3929-55F3-70546DD18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1DC5E66B-9105-EDD1-9E33-9D920CA4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32.10  </a:t>
            </a:r>
            <a:r>
              <a:rPr lang="en-US" altLang="en-US" sz="2000" i="1">
                <a:latin typeface="Times New Roman" panose="02020603050405020304" pitchFamily="18" charset="0"/>
              </a:rPr>
              <a:t>Private network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B4CB0CA5-D4D2-BF9C-DD79-DC279D017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B681FD03-065F-8424-9932-BEB092CD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14575"/>
            <a:ext cx="736758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36F20-79B0-41FC-91B9-AC2F3865E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4D32C126-0A6B-684B-89B7-B288012EEB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57090" name="Line 2">
            <a:extLst>
              <a:ext uri="{FF2B5EF4-FFF2-40B4-BE49-F238E27FC236}">
                <a16:creationId xmlns:a16="http://schemas.microsoft.com/office/drawing/2014/main" id="{7C2C0F92-66A1-B6D1-059D-7D3F16440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7091" name="Line 3">
            <a:extLst>
              <a:ext uri="{FF2B5EF4-FFF2-40B4-BE49-F238E27FC236}">
                <a16:creationId xmlns:a16="http://schemas.microsoft.com/office/drawing/2014/main" id="{1A92F1EA-6069-6DF5-5A13-FFE2C9B1D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7092" name="Text Box 4">
            <a:extLst>
              <a:ext uri="{FF2B5EF4-FFF2-40B4-BE49-F238E27FC236}">
                <a16:creationId xmlns:a16="http://schemas.microsoft.com/office/drawing/2014/main" id="{DEF1E7D7-8D3F-E19D-9351-1B8ECC07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54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  </a:t>
            </a:r>
            <a:r>
              <a:rPr lang="en-US" altLang="en-US" sz="2000" i="1">
                <a:latin typeface="Times New Roman" panose="02020603050405020304" pitchFamily="18" charset="0"/>
              </a:rPr>
              <a:t>Common structure of three security protocols</a:t>
            </a:r>
          </a:p>
        </p:txBody>
      </p:sp>
      <p:sp>
        <p:nvSpPr>
          <p:cNvPr id="857093" name="Line 5">
            <a:extLst>
              <a:ext uri="{FF2B5EF4-FFF2-40B4-BE49-F238E27FC236}">
                <a16:creationId xmlns:a16="http://schemas.microsoft.com/office/drawing/2014/main" id="{9CDA5452-08F7-4825-35B9-8E5573878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7094" name="Picture 6">
            <a:extLst>
              <a:ext uri="{FF2B5EF4-FFF2-40B4-BE49-F238E27FC236}">
                <a16:creationId xmlns:a16="http://schemas.microsoft.com/office/drawing/2014/main" id="{5676B959-0FE2-9020-8DFB-316C0339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2444750"/>
            <a:ext cx="6061075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ACFD9-07CC-04EB-A96E-210581246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E4F637A3-0B74-0340-96CD-E52134044A4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CED4D3D1-82B2-2259-5E93-94C4D91A3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FFE34A5A-C4D2-6BB2-0BE6-164872681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1354FCD7-0CC4-F9CE-70F7-EB4347FE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60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32.11  </a:t>
            </a:r>
            <a:r>
              <a:rPr lang="en-US" altLang="en-US" sz="2000" i="1">
                <a:latin typeface="Times New Roman" panose="02020603050405020304" pitchFamily="18" charset="0"/>
              </a:rPr>
              <a:t>Hybrid network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5DB0C0D4-C435-6249-8A04-24DE9DBBB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35AB14A8-6D77-8657-53FF-66D8C956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828800"/>
            <a:ext cx="7504112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6B5CB-A4DD-C233-11CF-F11DDA9E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030581BE-8099-3E4D-8D59-75E1298A13A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C278394C-44C6-AF6F-4C56-92B53007C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3252ABFA-7D26-3CF2-3F98-D48738872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C824C75E-CC0F-1E29-FAF0-00AEDC3EA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32.12  </a:t>
            </a:r>
            <a:r>
              <a:rPr lang="en-US" altLang="en-US" sz="2000" i="1">
                <a:latin typeface="Times New Roman" panose="02020603050405020304" pitchFamily="18" charset="0"/>
              </a:rPr>
              <a:t>Virtual private network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0FBBA8F8-EC46-9E93-1C9D-BE54FA5F9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91B432C5-E92A-4CAF-D351-E4626765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128838"/>
            <a:ext cx="7496175" cy="29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8EF22A-4FE7-F356-B3FE-9DDCB69C4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A1C3AA4E-4809-D341-A7B9-6E9175A62A2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389EA760-2A11-2FDD-772A-AC90A4272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85EB7F98-B976-CA03-69D1-2B1C2D9C0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D7E7715C-62AC-3437-6D96-5B227CFD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6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32.13  </a:t>
            </a:r>
            <a:r>
              <a:rPr lang="en-US" altLang="en-US" sz="2000" i="1">
                <a:latin typeface="Times New Roman" panose="02020603050405020304" pitchFamily="18" charset="0"/>
              </a:rPr>
              <a:t>Addressing in a VPN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C2AB60C1-2C88-D3AE-C02C-F8EFB59A7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2879600C-444E-45AD-1284-42404A24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070100"/>
            <a:ext cx="8637587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9CF9D-9578-0D71-E50F-F1A29EDC7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41CCD892-680B-0F48-8B8E-8C07B61583F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F8D3CB6B-FEAF-5276-36D7-A3D3D1AB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FC3A91A2-3A0B-5955-E3DE-E2F21FFC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283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32-2   SSL/TLS</a:t>
            </a: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618F9004-CA6D-9FAE-35D6-0FDEC56D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1" name="Rectangle 5">
            <a:extLst>
              <a:ext uri="{FF2B5EF4-FFF2-40B4-BE49-F238E27FC236}">
                <a16:creationId xmlns:a16="http://schemas.microsoft.com/office/drawing/2014/main" id="{FEC10F0D-B4E0-A62D-BB91-3886E0B4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30338"/>
            <a:ext cx="8229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Two protocols are dominant today for providing security at the transport layer: the Secure Sockets Layer (SSL) Protocol and the Transport Layer Security (TLS) Protocol. The latter is actually an IETF version of the former. </a:t>
            </a:r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7281EDB4-47BD-2912-35FF-25F88921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86250"/>
            <a:ext cx="5715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SSL Services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Security Parameters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Sessions and Connections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Four Protocols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Transport Layer Security</a:t>
            </a:r>
          </a:p>
        </p:txBody>
      </p:sp>
      <p:sp>
        <p:nvSpPr>
          <p:cNvPr id="859143" name="Text Box 7">
            <a:extLst>
              <a:ext uri="{FF2B5EF4-FFF2-40B4-BE49-F238E27FC236}">
                <a16:creationId xmlns:a16="http://schemas.microsoft.com/office/drawing/2014/main" id="{B369A468-9364-C339-F029-E68F882B0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10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EBBDC-DF97-D38F-A15B-009FF39BF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C66E4C00-990C-0747-9258-26FDC254A96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D9D5DABB-1340-A533-DF9C-3614964C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933CE455-FBDE-5DD3-585A-D48BEFE42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CA67EB5D-01A4-91F9-CF6B-B40B04E7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90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32.14  </a:t>
            </a:r>
            <a:r>
              <a:rPr lang="en-US" altLang="en-US" sz="2000" i="1">
                <a:latin typeface="Times New Roman" panose="02020603050405020304" pitchFamily="18" charset="0"/>
              </a:rPr>
              <a:t>Location of SSL and TLS in the Internet model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0EB6651D-C9BF-BC1A-E6F4-8C632E390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9C11F401-EE59-4622-897D-B2D18A6C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2395538"/>
            <a:ext cx="6526212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56B21-A2D6-A7C9-CC8D-756E05FA6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86B88334-36F6-E043-911A-0E9E994C3A3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98050" name="Text Box 2">
            <a:extLst>
              <a:ext uri="{FF2B5EF4-FFF2-40B4-BE49-F238E27FC236}">
                <a16:creationId xmlns:a16="http://schemas.microsoft.com/office/drawing/2014/main" id="{550511C7-1F95-C3D0-04E5-3993DAA4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33400"/>
            <a:ext cx="378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32.3  </a:t>
            </a:r>
            <a:r>
              <a:rPr lang="en-US" altLang="en-US" sz="2000" i="1">
                <a:latin typeface="Times New Roman" panose="02020603050405020304" pitchFamily="18" charset="0"/>
              </a:rPr>
              <a:t>SSL cipher suite list</a:t>
            </a:r>
          </a:p>
        </p:txBody>
      </p:sp>
      <p:pic>
        <p:nvPicPr>
          <p:cNvPr id="898054" name="Picture 6">
            <a:extLst>
              <a:ext uri="{FF2B5EF4-FFF2-40B4-BE49-F238E27FC236}">
                <a16:creationId xmlns:a16="http://schemas.microsoft.com/office/drawing/2014/main" id="{6EE9F2A3-D05D-907C-29E7-FB7ECC1F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08050"/>
            <a:ext cx="862965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401A1-7C10-97DA-9A83-90BFE4BE7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C1A5B735-2B41-4249-AF1F-E7A0069D9A3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46178" name="Text Box 2">
            <a:extLst>
              <a:ext uri="{FF2B5EF4-FFF2-40B4-BE49-F238E27FC236}">
                <a16:creationId xmlns:a16="http://schemas.microsoft.com/office/drawing/2014/main" id="{C20DEEB9-D107-90B6-7861-F78A3AE7A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505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32.3  </a:t>
            </a:r>
            <a:r>
              <a:rPr lang="en-US" altLang="en-US" sz="2000" i="1">
                <a:latin typeface="Times New Roman" panose="02020603050405020304" pitchFamily="18" charset="0"/>
              </a:rPr>
              <a:t>SSL cipher suite list (</a:t>
            </a: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continued</a:t>
            </a:r>
            <a:r>
              <a:rPr lang="en-US" altLang="en-US" sz="2000" i="1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946182" name="Group 6">
            <a:extLst>
              <a:ext uri="{FF2B5EF4-FFF2-40B4-BE49-F238E27FC236}">
                <a16:creationId xmlns:a16="http://schemas.microsoft.com/office/drawing/2014/main" id="{DF8AA41E-1C0F-573A-6ACF-1ADF4DA9D95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95400"/>
            <a:ext cx="8666163" cy="3941763"/>
            <a:chOff x="144" y="1261"/>
            <a:chExt cx="5459" cy="2483"/>
          </a:xfrm>
        </p:grpSpPr>
        <p:pic>
          <p:nvPicPr>
            <p:cNvPr id="946180" name="Picture 4">
              <a:extLst>
                <a:ext uri="{FF2B5EF4-FFF2-40B4-BE49-F238E27FC236}">
                  <a16:creationId xmlns:a16="http://schemas.microsoft.com/office/drawing/2014/main" id="{E9655BDF-1C36-A5F7-1A82-77A28A2AD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61"/>
              <a:ext cx="5459" cy="2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6181" name="Picture 5">
              <a:extLst>
                <a:ext uri="{FF2B5EF4-FFF2-40B4-BE49-F238E27FC236}">
                  <a16:creationId xmlns:a16="http://schemas.microsoft.com/office/drawing/2014/main" id="{3D103D2B-E12C-2FDF-73AC-72463D023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" y="1261"/>
              <a:ext cx="536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25C1A-5738-A8B9-A436-5DFA7EAC3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271B2E68-AF10-5E48-B463-01D1BF64EB6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C41EF84D-7E25-E608-87D9-B31059CCFB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C008B097-7BEE-ED17-35A7-57CF160A98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4" name="Rectangle 4">
            <a:extLst>
              <a:ext uri="{FF2B5EF4-FFF2-40B4-BE49-F238E27FC236}">
                <a16:creationId xmlns:a16="http://schemas.microsoft.com/office/drawing/2014/main" id="{6D4F5952-ADEB-3677-10F9-96528E2296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5" name="Rectangle 5">
            <a:extLst>
              <a:ext uri="{FF2B5EF4-FFF2-40B4-BE49-F238E27FC236}">
                <a16:creationId xmlns:a16="http://schemas.microsoft.com/office/drawing/2014/main" id="{18B6FFD3-9C44-194A-7AED-A134EC2410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6" name="Rectangle 6">
            <a:extLst>
              <a:ext uri="{FF2B5EF4-FFF2-40B4-BE49-F238E27FC236}">
                <a16:creationId xmlns:a16="http://schemas.microsoft.com/office/drawing/2014/main" id="{7E8E3A6D-A68A-0A37-7A26-54D1FAD79D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7" name="Rectangle 7">
            <a:extLst>
              <a:ext uri="{FF2B5EF4-FFF2-40B4-BE49-F238E27FC236}">
                <a16:creationId xmlns:a16="http://schemas.microsoft.com/office/drawing/2014/main" id="{469D16DD-3550-F6A6-990D-6720911D5B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8" name="Rectangle 8">
            <a:extLst>
              <a:ext uri="{FF2B5EF4-FFF2-40B4-BE49-F238E27FC236}">
                <a16:creationId xmlns:a16="http://schemas.microsoft.com/office/drawing/2014/main" id="{DBDCA1DE-0EE6-091E-2081-450FCC81BA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9" name="Line 9">
            <a:extLst>
              <a:ext uri="{FF2B5EF4-FFF2-40B4-BE49-F238E27FC236}">
                <a16:creationId xmlns:a16="http://schemas.microsoft.com/office/drawing/2014/main" id="{CE7575CB-C263-B2C5-B70D-369201EB4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0" name="Line 10">
            <a:extLst>
              <a:ext uri="{FF2B5EF4-FFF2-40B4-BE49-F238E27FC236}">
                <a16:creationId xmlns:a16="http://schemas.microsoft.com/office/drawing/2014/main" id="{86280748-77B7-9203-E9A7-D1F128AAB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1" name="Rectangle 11">
            <a:extLst>
              <a:ext uri="{FF2B5EF4-FFF2-40B4-BE49-F238E27FC236}">
                <a16:creationId xmlns:a16="http://schemas.microsoft.com/office/drawing/2014/main" id="{8118C1EF-B1F2-2964-A0C4-37174E23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client and the server have six different cryptography secrets.</a:t>
            </a:r>
          </a:p>
        </p:txBody>
      </p:sp>
      <p:grpSp>
        <p:nvGrpSpPr>
          <p:cNvPr id="890892" name="Group 12">
            <a:extLst>
              <a:ext uri="{FF2B5EF4-FFF2-40B4-BE49-F238E27FC236}">
                <a16:creationId xmlns:a16="http://schemas.microsoft.com/office/drawing/2014/main" id="{560A95C6-04C5-BFAC-19BA-6379318C1C7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0893" name="Picture 13">
              <a:extLst>
                <a:ext uri="{FF2B5EF4-FFF2-40B4-BE49-F238E27FC236}">
                  <a16:creationId xmlns:a16="http://schemas.microsoft.com/office/drawing/2014/main" id="{CEB652A9-85A3-BB3F-C4F6-4699516C3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0894" name="Text Box 14">
              <a:extLst>
                <a:ext uri="{FF2B5EF4-FFF2-40B4-BE49-F238E27FC236}">
                  <a16:creationId xmlns:a16="http://schemas.microsoft.com/office/drawing/2014/main" id="{437D8123-3682-1581-153C-0DA416E56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7C05A-1650-9018-3BCE-B3B793211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D3178649-6B7C-0841-A82E-17386185350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36930921-6D64-E39F-16C3-A86DB7FA9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2D913763-1106-C069-1B23-5AE2746C5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0069D1F3-73F5-552F-A826-3EDA0F0C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20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32.15  </a:t>
            </a:r>
            <a:r>
              <a:rPr lang="en-US" altLang="en-US" sz="2000" i="1">
                <a:latin typeface="Times New Roman" panose="02020603050405020304" pitchFamily="18" charset="0"/>
              </a:rPr>
              <a:t>Creation of cryptographic secrets in SSL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DB944C31-2B4C-20C0-4A17-59888ED6E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4EAE4A34-6D71-59C7-3D2A-D408FD62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79575"/>
            <a:ext cx="6453187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9E3607-B0E2-C097-2BAF-1D25384E7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69EF7308-0CF4-7C46-B3CA-9FBC483D2CD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AC010D92-C707-D024-63C1-C59AF32ED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D2DDF5AB-C5DF-31AD-7F97-D57564A3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56A6D23A-5583-BE20-9C94-ABBDAFB5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32.16  </a:t>
            </a:r>
            <a:r>
              <a:rPr lang="en-US" altLang="en-US" sz="2000" i="1">
                <a:latin typeface="Times New Roman" panose="02020603050405020304" pitchFamily="18" charset="0"/>
              </a:rPr>
              <a:t>Four SSL protocols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EEB8BA2F-30F2-916F-9E50-23E2D3D11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EC0555C2-DB71-A153-6AA5-3A2B37E5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41525"/>
            <a:ext cx="776128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137DB-5E04-17E6-AE26-70FBD49A8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B8E35C5A-CA83-A348-8655-CFC20ABC6F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C358BB87-FAA4-04DB-1A63-B22E7B9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39260BB1-7915-3466-D9F0-F56951986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449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32-1   IPSecurity (IPSec)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695B915D-7F54-938E-6E83-2F12E2561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4724A668-4C35-18FD-D1D8-9F8A3393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986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IPSecurity (IPSec) is a collection of protocols designed by the Internet Engineering Task Force (IETF) to provide security for a packet at the network level. 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36EF35B3-9AB1-1BBE-F961-89514301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86250"/>
            <a:ext cx="5715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Two Modes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Two Security Protocols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Security Association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Key Exchange (IKE)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Virtual Private Network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D8B3E472-ABF4-0FF7-BC36-F3466D6F7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10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9A796-D4B6-7FED-D82A-A9C149731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3C6300C1-7B2E-F049-AE2C-C0E5D6E0103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B7542657-36C8-3E3D-71E3-DEF137F5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DE644C40-2FE6-8451-3CD4-0C7D11DF1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532B9FE3-C394-29B9-4DFF-1602A7C2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1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32.17  </a:t>
            </a:r>
            <a:r>
              <a:rPr lang="en-US" altLang="en-US" sz="2000" i="1">
                <a:latin typeface="Times New Roman" panose="02020603050405020304" pitchFamily="18" charset="0"/>
              </a:rPr>
              <a:t>Handshake Protocol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74C5DDDA-D77F-01A2-6162-29D1A165C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4" name="Picture 6">
            <a:extLst>
              <a:ext uri="{FF2B5EF4-FFF2-40B4-BE49-F238E27FC236}">
                <a16:creationId xmlns:a16="http://schemas.microsoft.com/office/drawing/2014/main" id="{730108DE-89CA-D4FE-4053-595FA4DA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919913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2707C-0B83-501A-71EF-9649BD7C7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AA324746-A71E-B04D-9389-AD86254117A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4A530FDF-95FA-EA68-BC2C-F66170CF4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BF9FBC4D-381D-BF43-72A4-52A0EC7C0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63C43475-88B8-2CCC-180B-641CC4F2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12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32.18  </a:t>
            </a:r>
            <a:r>
              <a:rPr lang="en-US" altLang="en-US" sz="2000" i="1">
                <a:latin typeface="Times New Roman" panose="02020603050405020304" pitchFamily="18" charset="0"/>
              </a:rPr>
              <a:t>Processing done by the Record Protocol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90B0010E-ED0B-D85D-6574-47A220E48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7C4CFD23-45FB-C2E5-07DD-2CCEDC61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68463"/>
            <a:ext cx="77152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B767E-C0C3-3D70-A178-573D7B0A1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EBA12933-E957-FB4A-80B0-66538F31CB0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8B95828B-1633-2C83-89F6-2671A2D4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60163" name="Text Box 3">
            <a:extLst>
              <a:ext uri="{FF2B5EF4-FFF2-40B4-BE49-F238E27FC236}">
                <a16:creationId xmlns:a16="http://schemas.microsoft.com/office/drawing/2014/main" id="{8F94C162-B7EE-33DC-4E38-397650263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2044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32-3   PGP</a:t>
            </a:r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3F74F293-FD40-6330-3788-382950CC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0165" name="Rectangle 5">
            <a:extLst>
              <a:ext uri="{FF2B5EF4-FFF2-40B4-BE49-F238E27FC236}">
                <a16:creationId xmlns:a16="http://schemas.microsoft.com/office/drawing/2014/main" id="{F686D074-5679-F268-1BA1-7F53E71C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87475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One of the protocols to provide security at the application layer is Pretty Good Privacy (PGP). PGP is designed to create authenticated and confidential </a:t>
            </a:r>
            <a:b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e-mails. </a:t>
            </a:r>
          </a:p>
        </p:txBody>
      </p:sp>
      <p:sp>
        <p:nvSpPr>
          <p:cNvPr id="860166" name="Rectangle 6">
            <a:extLst>
              <a:ext uri="{FF2B5EF4-FFF2-40B4-BE49-F238E27FC236}">
                <a16:creationId xmlns:a16="http://schemas.microsoft.com/office/drawing/2014/main" id="{0AAA39C8-7F90-39CF-B1E7-95DF1797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81450"/>
            <a:ext cx="5715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Security Parameters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Services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 Scenario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PGP Algorithms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Key Rings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PGP Certificates</a:t>
            </a:r>
          </a:p>
        </p:txBody>
      </p:sp>
      <p:sp>
        <p:nvSpPr>
          <p:cNvPr id="860167" name="Text Box 7">
            <a:extLst>
              <a:ext uri="{FF2B5EF4-FFF2-40B4-BE49-F238E27FC236}">
                <a16:creationId xmlns:a16="http://schemas.microsoft.com/office/drawing/2014/main" id="{F5F82E25-5CA0-32A3-69B4-554394BB5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505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B77BE-C393-B5C4-CFDA-CDA0432A4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65F901C9-0E2C-884D-BCBF-B215ED4C326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46377BFB-283D-55E7-6296-D9CC1A62D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4C0F5BB0-0880-37AA-F815-3E0388117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2EE78724-97F0-4976-CC84-93B8065DA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66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32.19  </a:t>
            </a:r>
            <a:r>
              <a:rPr lang="en-US" altLang="en-US" sz="2000" i="1">
                <a:latin typeface="Times New Roman" panose="02020603050405020304" pitchFamily="18" charset="0"/>
              </a:rPr>
              <a:t>Position of PGP in the TCP/IP protocol suite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3D0C2DDD-153F-9DAB-917D-DFA923036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2" name="Picture 6">
            <a:extLst>
              <a:ext uri="{FF2B5EF4-FFF2-40B4-BE49-F238E27FC236}">
                <a16:creationId xmlns:a16="http://schemas.microsoft.com/office/drawing/2014/main" id="{B02705B9-B661-A069-ED71-961E5C82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55838"/>
            <a:ext cx="6572250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8B2A9-D28A-180A-7851-543E588C4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9973349D-6A8C-2841-A05D-F079B20195E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86E43DDF-12FC-4C42-F189-1601D685F3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9BF0ECAF-C285-B549-EE28-5BF8BF224C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7B653E85-0275-88CB-79EA-E2155B5343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E625C74A-650C-CB2D-CA60-E7B6027C05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2" name="Rectangle 6">
            <a:extLst>
              <a:ext uri="{FF2B5EF4-FFF2-40B4-BE49-F238E27FC236}">
                <a16:creationId xmlns:a16="http://schemas.microsoft.com/office/drawing/2014/main" id="{3A23A267-00FA-4939-A12D-002BBE5573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3" name="Rectangle 7">
            <a:extLst>
              <a:ext uri="{FF2B5EF4-FFF2-40B4-BE49-F238E27FC236}">
                <a16:creationId xmlns:a16="http://schemas.microsoft.com/office/drawing/2014/main" id="{3238C066-53EF-2374-5033-2BA20C4B3C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4" name="Rectangle 8">
            <a:extLst>
              <a:ext uri="{FF2B5EF4-FFF2-40B4-BE49-F238E27FC236}">
                <a16:creationId xmlns:a16="http://schemas.microsoft.com/office/drawing/2014/main" id="{E092D493-AC4C-2A57-C406-3A228BC8D4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5" name="Line 9">
            <a:extLst>
              <a:ext uri="{FF2B5EF4-FFF2-40B4-BE49-F238E27FC236}">
                <a16:creationId xmlns:a16="http://schemas.microsoft.com/office/drawing/2014/main" id="{F4FF1DA4-6A75-864D-E718-8DCA2E277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43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0106" name="Line 10">
            <a:extLst>
              <a:ext uri="{FF2B5EF4-FFF2-40B4-BE49-F238E27FC236}">
                <a16:creationId xmlns:a16="http://schemas.microsoft.com/office/drawing/2014/main" id="{B8556849-3C13-3372-2C25-D1405763A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0107" name="Rectangle 11">
            <a:extLst>
              <a:ext uri="{FF2B5EF4-FFF2-40B4-BE49-F238E27FC236}">
                <a16:creationId xmlns:a16="http://schemas.microsoft.com/office/drawing/2014/main" id="{3815E2A2-98E1-E9FE-221B-C6A014BF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5304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PGP, the sender of the message needs to include the identifiers of the</a:t>
            </a:r>
          </a:p>
          <a:p>
            <a:pPr algn="ctr"/>
            <a:r>
              <a:rPr lang="en-US" altLang="en-US"/>
              <a:t>algorithms used in the message as well as the values of the keys.</a:t>
            </a:r>
          </a:p>
        </p:txBody>
      </p:sp>
      <p:grpSp>
        <p:nvGrpSpPr>
          <p:cNvPr id="900108" name="Group 12">
            <a:extLst>
              <a:ext uri="{FF2B5EF4-FFF2-40B4-BE49-F238E27FC236}">
                <a16:creationId xmlns:a16="http://schemas.microsoft.com/office/drawing/2014/main" id="{0B81FB92-06F1-A562-6E87-6DF85A95959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1143000" cy="566738"/>
            <a:chOff x="1200" y="1248"/>
            <a:chExt cx="720" cy="357"/>
          </a:xfrm>
        </p:grpSpPr>
        <p:pic>
          <p:nvPicPr>
            <p:cNvPr id="900109" name="Picture 13">
              <a:extLst>
                <a:ext uri="{FF2B5EF4-FFF2-40B4-BE49-F238E27FC236}">
                  <a16:creationId xmlns:a16="http://schemas.microsoft.com/office/drawing/2014/main" id="{C88DFF62-0532-48AE-6846-80F04DA57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0110" name="Text Box 14">
              <a:extLst>
                <a:ext uri="{FF2B5EF4-FFF2-40B4-BE49-F238E27FC236}">
                  <a16:creationId xmlns:a16="http://schemas.microsoft.com/office/drawing/2014/main" id="{2F23ECCF-D39B-C5A5-4016-BE635A8F6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E4F00-C0E2-29C6-4F84-CA1A8712C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BA695856-EE19-6E40-8DF0-BCD0F7DF61F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0642" name="Line 2">
            <a:extLst>
              <a:ext uri="{FF2B5EF4-FFF2-40B4-BE49-F238E27FC236}">
                <a16:creationId xmlns:a16="http://schemas.microsoft.com/office/drawing/2014/main" id="{4A43160B-71C0-8B1E-A9FB-F1F827933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3" name="Line 3">
            <a:extLst>
              <a:ext uri="{FF2B5EF4-FFF2-40B4-BE49-F238E27FC236}">
                <a16:creationId xmlns:a16="http://schemas.microsoft.com/office/drawing/2014/main" id="{3D6983B3-E4A1-D2BE-C4A7-610011BF6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23A10ED4-B6E7-9404-30ED-4288EF66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342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32.20  </a:t>
            </a:r>
            <a:r>
              <a:rPr lang="en-US" altLang="en-US" sz="2000" i="1">
                <a:latin typeface="Times New Roman" panose="02020603050405020304" pitchFamily="18" charset="0"/>
              </a:rPr>
              <a:t>A scenario in which an e-mail message is 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                         authenticated and encrypted</a:t>
            </a:r>
          </a:p>
        </p:txBody>
      </p:sp>
      <p:sp>
        <p:nvSpPr>
          <p:cNvPr id="880645" name="Line 5">
            <a:extLst>
              <a:ext uri="{FF2B5EF4-FFF2-40B4-BE49-F238E27FC236}">
                <a16:creationId xmlns:a16="http://schemas.microsoft.com/office/drawing/2014/main" id="{25B2007E-04E5-BAC0-4817-F13381678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646" name="Picture 6">
            <a:extLst>
              <a:ext uri="{FF2B5EF4-FFF2-40B4-BE49-F238E27FC236}">
                <a16:creationId xmlns:a16="http://schemas.microsoft.com/office/drawing/2014/main" id="{689F65C5-FEF3-0CF0-AA6A-2B4CA1CB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66838"/>
            <a:ext cx="772477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9DCD0-C642-F4DF-84B1-AC9410FE8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9392BB77-E931-F64C-ABD5-B71E4DC1F91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99074" name="Text Box 2">
            <a:extLst>
              <a:ext uri="{FF2B5EF4-FFF2-40B4-BE49-F238E27FC236}">
                <a16:creationId xmlns:a16="http://schemas.microsoft.com/office/drawing/2014/main" id="{3F620941-53A4-EB87-12BF-36B15F21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2000"/>
            <a:ext cx="341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32.4  </a:t>
            </a:r>
            <a:r>
              <a:rPr lang="en-US" altLang="en-US" sz="2000" i="1">
                <a:latin typeface="Times New Roman" panose="02020603050405020304" pitchFamily="18" charset="0"/>
              </a:rPr>
              <a:t>PGP Algorithms</a:t>
            </a:r>
          </a:p>
        </p:txBody>
      </p:sp>
      <p:pic>
        <p:nvPicPr>
          <p:cNvPr id="899080" name="Picture 8">
            <a:extLst>
              <a:ext uri="{FF2B5EF4-FFF2-40B4-BE49-F238E27FC236}">
                <a16:creationId xmlns:a16="http://schemas.microsoft.com/office/drawing/2014/main" id="{CD8295F7-6CD8-C2A5-AC2F-1A0D042D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236663"/>
            <a:ext cx="676433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9081" name="Picture 9">
            <a:extLst>
              <a:ext uri="{FF2B5EF4-FFF2-40B4-BE49-F238E27FC236}">
                <a16:creationId xmlns:a16="http://schemas.microsoft.com/office/drawing/2014/main" id="{9AEA9210-CDE4-6074-5273-F7CF0111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6791325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C1C5D-6650-F232-C3A4-6033F5492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AEE45B5E-A60B-194D-B639-F199A8E87C0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81666" name="Line 2">
            <a:extLst>
              <a:ext uri="{FF2B5EF4-FFF2-40B4-BE49-F238E27FC236}">
                <a16:creationId xmlns:a16="http://schemas.microsoft.com/office/drawing/2014/main" id="{4CEC578E-7DBD-908A-F5C9-E2633AD33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7" name="Line 3">
            <a:extLst>
              <a:ext uri="{FF2B5EF4-FFF2-40B4-BE49-F238E27FC236}">
                <a16:creationId xmlns:a16="http://schemas.microsoft.com/office/drawing/2014/main" id="{AD05E2AD-39F5-EA01-2758-9FE5E9CB4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8" name="Text Box 4">
            <a:extLst>
              <a:ext uri="{FF2B5EF4-FFF2-40B4-BE49-F238E27FC236}">
                <a16:creationId xmlns:a16="http://schemas.microsoft.com/office/drawing/2014/main" id="{D15EE2F2-51DA-1F99-8F0C-BF7AC9E2A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56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32.21  </a:t>
            </a:r>
            <a:r>
              <a:rPr lang="en-US" altLang="en-US" sz="2000" i="1">
                <a:latin typeface="Times New Roman" panose="02020603050405020304" pitchFamily="18" charset="0"/>
              </a:rPr>
              <a:t>Rings</a:t>
            </a:r>
          </a:p>
        </p:txBody>
      </p:sp>
      <p:sp>
        <p:nvSpPr>
          <p:cNvPr id="881669" name="Line 5">
            <a:extLst>
              <a:ext uri="{FF2B5EF4-FFF2-40B4-BE49-F238E27FC236}">
                <a16:creationId xmlns:a16="http://schemas.microsoft.com/office/drawing/2014/main" id="{F17D1610-170A-83D8-EDC0-4F6934F96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1670" name="Picture 6">
            <a:extLst>
              <a:ext uri="{FF2B5EF4-FFF2-40B4-BE49-F238E27FC236}">
                <a16:creationId xmlns:a16="http://schemas.microsoft.com/office/drawing/2014/main" id="{59C4A539-C0C9-8215-421D-D488BC7C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524000"/>
            <a:ext cx="77787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122ED-2E32-44BB-7CB6-E65A4B511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2F3770B6-9F04-AD4E-AA2F-7842416DB4D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BEEA1164-300E-5152-3A0B-DC4E4696C3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38440F2F-2896-01CC-A557-A0E0D7BD23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2" name="Rectangle 4">
            <a:extLst>
              <a:ext uri="{FF2B5EF4-FFF2-40B4-BE49-F238E27FC236}">
                <a16:creationId xmlns:a16="http://schemas.microsoft.com/office/drawing/2014/main" id="{FFFCEB57-9590-44E9-433C-B5F22084C6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7174DCB1-AFAE-C555-E76B-F91B8BAB4C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4" name="Rectangle 6">
            <a:extLst>
              <a:ext uri="{FF2B5EF4-FFF2-40B4-BE49-F238E27FC236}">
                <a16:creationId xmlns:a16="http://schemas.microsoft.com/office/drawing/2014/main" id="{088F4777-20D6-92EB-C33B-5CACBB66C7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5" name="Rectangle 7">
            <a:extLst>
              <a:ext uri="{FF2B5EF4-FFF2-40B4-BE49-F238E27FC236}">
                <a16:creationId xmlns:a16="http://schemas.microsoft.com/office/drawing/2014/main" id="{508A46FF-F69A-8DFC-D322-132A538A95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6" name="Rectangle 8">
            <a:extLst>
              <a:ext uri="{FF2B5EF4-FFF2-40B4-BE49-F238E27FC236}">
                <a16:creationId xmlns:a16="http://schemas.microsoft.com/office/drawing/2014/main" id="{C9C83C11-46DF-F260-D28F-DE0A3A847E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7" name="Line 9">
            <a:extLst>
              <a:ext uri="{FF2B5EF4-FFF2-40B4-BE49-F238E27FC236}">
                <a16:creationId xmlns:a16="http://schemas.microsoft.com/office/drawing/2014/main" id="{F0763863-5D8B-467E-465F-D3F101314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8" name="Line 10">
            <a:extLst>
              <a:ext uri="{FF2B5EF4-FFF2-40B4-BE49-F238E27FC236}">
                <a16:creationId xmlns:a16="http://schemas.microsoft.com/office/drawing/2014/main" id="{E3E9B42D-D328-B54E-D03D-E15426DCD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9" name="Rectangle 11">
            <a:extLst>
              <a:ext uri="{FF2B5EF4-FFF2-40B4-BE49-F238E27FC236}">
                <a16:creationId xmlns:a16="http://schemas.microsoft.com/office/drawing/2014/main" id="{64634346-EE7B-A8CE-73E2-DAFF842B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29876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PGP, there can be multiple paths from fully or partially trusted authorities to any subject.</a:t>
            </a:r>
          </a:p>
        </p:txBody>
      </p:sp>
      <p:grpSp>
        <p:nvGrpSpPr>
          <p:cNvPr id="892940" name="Group 12">
            <a:extLst>
              <a:ext uri="{FF2B5EF4-FFF2-40B4-BE49-F238E27FC236}">
                <a16:creationId xmlns:a16="http://schemas.microsoft.com/office/drawing/2014/main" id="{B8F53225-7617-C89A-FF4F-8469E49D0E3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143000" cy="566738"/>
            <a:chOff x="1200" y="1248"/>
            <a:chExt cx="720" cy="357"/>
          </a:xfrm>
        </p:grpSpPr>
        <p:pic>
          <p:nvPicPr>
            <p:cNvPr id="892941" name="Picture 13">
              <a:extLst>
                <a:ext uri="{FF2B5EF4-FFF2-40B4-BE49-F238E27FC236}">
                  <a16:creationId xmlns:a16="http://schemas.microsoft.com/office/drawing/2014/main" id="{9B2E6D60-0439-01B6-1657-811582B3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2942" name="Text Box 14">
              <a:extLst>
                <a:ext uri="{FF2B5EF4-FFF2-40B4-BE49-F238E27FC236}">
                  <a16:creationId xmlns:a16="http://schemas.microsoft.com/office/drawing/2014/main" id="{1C640C2A-925C-089B-6A11-E9E5749FB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F34FD-8534-EB0E-FCFF-EBD2BDD98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C7EB91FB-91CB-2F41-9F54-FE57FFE256B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4597319B-70F6-7D2C-976E-34AAD93E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61187" name="Text Box 3">
            <a:extLst>
              <a:ext uri="{FF2B5EF4-FFF2-40B4-BE49-F238E27FC236}">
                <a16:creationId xmlns:a16="http://schemas.microsoft.com/office/drawing/2014/main" id="{90DB5EFB-E325-392C-F8FC-BD7FDDB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32-4   FIREWALLS</a:t>
            </a:r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4AA41888-C634-3B51-1B8B-3836546F1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1189" name="Rectangle 5">
            <a:extLst>
              <a:ext uri="{FF2B5EF4-FFF2-40B4-BE49-F238E27FC236}">
                <a16:creationId xmlns:a16="http://schemas.microsoft.com/office/drawing/2014/main" id="{F6EDCB26-B624-CE15-80A0-A7406E2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All previous security measures cannot prevent Eve from sending a harmful message to a system. To control access to a system, we need firewalls. A firewall is a device installed between the internal network of an organization and the rest of the Internet. It is designed to forward some packets and filter (not forward) others.</a:t>
            </a:r>
          </a:p>
        </p:txBody>
      </p:sp>
      <p:sp>
        <p:nvSpPr>
          <p:cNvPr id="861190" name="Rectangle 6">
            <a:extLst>
              <a:ext uri="{FF2B5EF4-FFF2-40B4-BE49-F238E27FC236}">
                <a16:creationId xmlns:a16="http://schemas.microsoft.com/office/drawing/2014/main" id="{AE9EA425-184F-55C0-B121-EE485D76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221288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Packet-Filter Firewall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Proxy Firewall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1191" name="Text Box 7">
            <a:extLst>
              <a:ext uri="{FF2B5EF4-FFF2-40B4-BE49-F238E27FC236}">
                <a16:creationId xmlns:a16="http://schemas.microsoft.com/office/drawing/2014/main" id="{9BE89C3E-0E65-95A0-690D-F6CCC59F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45038"/>
            <a:ext cx="486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047D6-AB26-A3F6-1379-CE5076E1B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13F6C38B-A6C1-CC4F-A62E-0A240A0A7E7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960ADFCA-7723-D96D-5210-DF3C2949F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2BEE1F4D-88B4-6574-DF8C-D1AF246D8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22F24742-808E-8B9D-5C92-E85EBE479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23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32.2  </a:t>
            </a:r>
            <a:r>
              <a:rPr lang="en-US" altLang="en-US" sz="2000" i="1">
                <a:latin typeface="Times New Roman" panose="02020603050405020304" pitchFamily="18" charset="0"/>
              </a:rPr>
              <a:t>TCP/IP protocol suite and IPSec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AF8E19C0-68C6-2E99-207A-7DFA89C77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5" name="Picture 7">
            <a:extLst>
              <a:ext uri="{FF2B5EF4-FFF2-40B4-BE49-F238E27FC236}">
                <a16:creationId xmlns:a16="http://schemas.microsoft.com/office/drawing/2014/main" id="{18879CEE-ECAD-93E4-47C7-7E3873A5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25700"/>
            <a:ext cx="6572250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12A74-037F-42F2-3F33-202F9A5105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906C0816-377F-7445-B827-D58A862CF7F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82690" name="Line 2">
            <a:extLst>
              <a:ext uri="{FF2B5EF4-FFF2-40B4-BE49-F238E27FC236}">
                <a16:creationId xmlns:a16="http://schemas.microsoft.com/office/drawing/2014/main" id="{BE98F332-A789-E354-2578-889BE8489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1" name="Line 3">
            <a:extLst>
              <a:ext uri="{FF2B5EF4-FFF2-40B4-BE49-F238E27FC236}">
                <a16:creationId xmlns:a16="http://schemas.microsoft.com/office/drawing/2014/main" id="{790AA490-2170-ED38-3C98-724D20A31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2" name="Text Box 4">
            <a:extLst>
              <a:ext uri="{FF2B5EF4-FFF2-40B4-BE49-F238E27FC236}">
                <a16:creationId xmlns:a16="http://schemas.microsoft.com/office/drawing/2014/main" id="{36B6979D-376B-8D2B-358F-E6CECA1C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32.22  </a:t>
            </a:r>
            <a:r>
              <a:rPr lang="en-US" altLang="en-US" sz="2000" i="1">
                <a:latin typeface="Times New Roman" panose="02020603050405020304" pitchFamily="18" charset="0"/>
              </a:rPr>
              <a:t>Firewall</a:t>
            </a:r>
          </a:p>
        </p:txBody>
      </p:sp>
      <p:sp>
        <p:nvSpPr>
          <p:cNvPr id="882693" name="Line 5">
            <a:extLst>
              <a:ext uri="{FF2B5EF4-FFF2-40B4-BE49-F238E27FC236}">
                <a16:creationId xmlns:a16="http://schemas.microsoft.com/office/drawing/2014/main" id="{3BF599FD-EA29-5B26-0F00-8B8187F1E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2694" name="Picture 6">
            <a:extLst>
              <a:ext uri="{FF2B5EF4-FFF2-40B4-BE49-F238E27FC236}">
                <a16:creationId xmlns:a16="http://schemas.microsoft.com/office/drawing/2014/main" id="{93E2A2F6-6836-6405-E222-FB77B44B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827338"/>
            <a:ext cx="687387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E047B-1612-4742-DF16-7323CA476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5598A7F1-7A52-DD42-BC09-961BEF141F1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83714" name="Line 2">
            <a:extLst>
              <a:ext uri="{FF2B5EF4-FFF2-40B4-BE49-F238E27FC236}">
                <a16:creationId xmlns:a16="http://schemas.microsoft.com/office/drawing/2014/main" id="{5588B5B0-DC8D-F13C-FAA8-C3DBAFC0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5" name="Line 3">
            <a:extLst>
              <a:ext uri="{FF2B5EF4-FFF2-40B4-BE49-F238E27FC236}">
                <a16:creationId xmlns:a16="http://schemas.microsoft.com/office/drawing/2014/main" id="{59D356A7-9A90-6209-CFF1-8028DC1B1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6" name="Text Box 4">
            <a:extLst>
              <a:ext uri="{FF2B5EF4-FFF2-40B4-BE49-F238E27FC236}">
                <a16:creationId xmlns:a16="http://schemas.microsoft.com/office/drawing/2014/main" id="{5197CF8E-4ED8-F4AB-B7F1-448D31C2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1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32.23  </a:t>
            </a:r>
            <a:r>
              <a:rPr lang="en-US" altLang="en-US" sz="2000" i="1">
                <a:latin typeface="Times New Roman" panose="02020603050405020304" pitchFamily="18" charset="0"/>
              </a:rPr>
              <a:t>Packet-filter firewall</a:t>
            </a:r>
          </a:p>
        </p:txBody>
      </p:sp>
      <p:sp>
        <p:nvSpPr>
          <p:cNvPr id="883717" name="Line 5">
            <a:extLst>
              <a:ext uri="{FF2B5EF4-FFF2-40B4-BE49-F238E27FC236}">
                <a16:creationId xmlns:a16="http://schemas.microsoft.com/office/drawing/2014/main" id="{908401A8-5FE7-A754-0158-B310FC7C3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3719" name="Picture 7">
            <a:extLst>
              <a:ext uri="{FF2B5EF4-FFF2-40B4-BE49-F238E27FC236}">
                <a16:creationId xmlns:a16="http://schemas.microsoft.com/office/drawing/2014/main" id="{45ECFF2F-A171-D2C0-B84C-E53E4601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828800"/>
            <a:ext cx="5703887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D9C0D-C33E-95E2-3595-289249D74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BA350F1F-C0DB-604E-AD5C-1375594D34F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0D2D4141-8D96-796A-2FF4-8F6567E291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206A73EA-BA7F-A241-7884-AA6BC3F96B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6" name="Rectangle 4">
            <a:extLst>
              <a:ext uri="{FF2B5EF4-FFF2-40B4-BE49-F238E27FC236}">
                <a16:creationId xmlns:a16="http://schemas.microsoft.com/office/drawing/2014/main" id="{FCE7AF17-488E-1410-CC77-0AFC96F954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7" name="Rectangle 5">
            <a:extLst>
              <a:ext uri="{FF2B5EF4-FFF2-40B4-BE49-F238E27FC236}">
                <a16:creationId xmlns:a16="http://schemas.microsoft.com/office/drawing/2014/main" id="{A554F355-1E03-38C6-355C-6E9CCD694E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8" name="Rectangle 6">
            <a:extLst>
              <a:ext uri="{FF2B5EF4-FFF2-40B4-BE49-F238E27FC236}">
                <a16:creationId xmlns:a16="http://schemas.microsoft.com/office/drawing/2014/main" id="{A6F9AD53-1EB9-46E9-BCE6-99D0436B3C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9" name="Rectangle 7">
            <a:extLst>
              <a:ext uri="{FF2B5EF4-FFF2-40B4-BE49-F238E27FC236}">
                <a16:creationId xmlns:a16="http://schemas.microsoft.com/office/drawing/2014/main" id="{36DB8ECC-6202-0A8F-15A6-B20F051DF8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0" name="Rectangle 8">
            <a:extLst>
              <a:ext uri="{FF2B5EF4-FFF2-40B4-BE49-F238E27FC236}">
                <a16:creationId xmlns:a16="http://schemas.microsoft.com/office/drawing/2014/main" id="{AFAF6820-78A6-13B1-7C7E-CC443125B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1" name="Line 9">
            <a:extLst>
              <a:ext uri="{FF2B5EF4-FFF2-40B4-BE49-F238E27FC236}">
                <a16:creationId xmlns:a16="http://schemas.microsoft.com/office/drawing/2014/main" id="{BAB61618-91AB-04F3-BBE1-512D27FC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2" name="Line 10">
            <a:extLst>
              <a:ext uri="{FF2B5EF4-FFF2-40B4-BE49-F238E27FC236}">
                <a16:creationId xmlns:a16="http://schemas.microsoft.com/office/drawing/2014/main" id="{6C4B5506-276C-6B83-9DD2-9F880B48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3" name="Rectangle 11">
            <a:extLst>
              <a:ext uri="{FF2B5EF4-FFF2-40B4-BE49-F238E27FC236}">
                <a16:creationId xmlns:a16="http://schemas.microsoft.com/office/drawing/2014/main" id="{36C3F515-A002-93BC-ED7E-D31E3897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packet-filter firewall filters at the network or transport layer.</a:t>
            </a:r>
          </a:p>
        </p:txBody>
      </p:sp>
      <p:grpSp>
        <p:nvGrpSpPr>
          <p:cNvPr id="893964" name="Group 12">
            <a:extLst>
              <a:ext uri="{FF2B5EF4-FFF2-40B4-BE49-F238E27FC236}">
                <a16:creationId xmlns:a16="http://schemas.microsoft.com/office/drawing/2014/main" id="{B0A3105C-4FE2-80A2-68D2-C2EC282751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1143000" cy="566738"/>
            <a:chOff x="1200" y="1248"/>
            <a:chExt cx="720" cy="357"/>
          </a:xfrm>
        </p:grpSpPr>
        <p:pic>
          <p:nvPicPr>
            <p:cNvPr id="893965" name="Picture 13">
              <a:extLst>
                <a:ext uri="{FF2B5EF4-FFF2-40B4-BE49-F238E27FC236}">
                  <a16:creationId xmlns:a16="http://schemas.microsoft.com/office/drawing/2014/main" id="{DC819070-53E6-F90E-983E-3A4141EE3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3966" name="Text Box 14">
              <a:extLst>
                <a:ext uri="{FF2B5EF4-FFF2-40B4-BE49-F238E27FC236}">
                  <a16:creationId xmlns:a16="http://schemas.microsoft.com/office/drawing/2014/main" id="{74757B98-60E5-E0B0-74B8-1A5502B14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B5339-5552-8DB3-A0D7-074D3CC9F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CB0FF3FB-8F70-AF4E-9436-DF67C8583C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84738" name="Line 2">
            <a:extLst>
              <a:ext uri="{FF2B5EF4-FFF2-40B4-BE49-F238E27FC236}">
                <a16:creationId xmlns:a16="http://schemas.microsoft.com/office/drawing/2014/main" id="{99ADD048-8DF2-2A19-0493-3E0038248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39" name="Line 3">
            <a:extLst>
              <a:ext uri="{FF2B5EF4-FFF2-40B4-BE49-F238E27FC236}">
                <a16:creationId xmlns:a16="http://schemas.microsoft.com/office/drawing/2014/main" id="{49DC7AC4-500A-ED41-9A8C-8AE0023B0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0" name="Text Box 4">
            <a:extLst>
              <a:ext uri="{FF2B5EF4-FFF2-40B4-BE49-F238E27FC236}">
                <a16:creationId xmlns:a16="http://schemas.microsoft.com/office/drawing/2014/main" id="{A0AA3AEC-2713-5622-AE73-D42343611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44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32.24  </a:t>
            </a:r>
            <a:r>
              <a:rPr lang="en-US" altLang="en-US" sz="2000" i="1">
                <a:latin typeface="Times New Roman" panose="02020603050405020304" pitchFamily="18" charset="0"/>
              </a:rPr>
              <a:t>Proxy firewall</a:t>
            </a:r>
          </a:p>
        </p:txBody>
      </p:sp>
      <p:sp>
        <p:nvSpPr>
          <p:cNvPr id="884741" name="Line 5">
            <a:extLst>
              <a:ext uri="{FF2B5EF4-FFF2-40B4-BE49-F238E27FC236}">
                <a16:creationId xmlns:a16="http://schemas.microsoft.com/office/drawing/2014/main" id="{57574799-1348-81F2-58FD-4630C7D79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4742" name="Picture 6">
            <a:extLst>
              <a:ext uri="{FF2B5EF4-FFF2-40B4-BE49-F238E27FC236}">
                <a16:creationId xmlns:a16="http://schemas.microsoft.com/office/drawing/2014/main" id="{57A8B54A-9AB4-A0E1-83B5-08B9EA78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7850"/>
            <a:ext cx="7304088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929DF-289A-7653-3C4A-B148E85DB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506FB34B-F512-8141-8CF0-747C4203F8B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0C0E0ACC-394E-701B-F2AA-EAFD34E197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379796A6-5B33-381D-1E3C-E640C59741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0" name="Rectangle 4">
            <a:extLst>
              <a:ext uri="{FF2B5EF4-FFF2-40B4-BE49-F238E27FC236}">
                <a16:creationId xmlns:a16="http://schemas.microsoft.com/office/drawing/2014/main" id="{2DACDF44-97ED-65B0-D39C-4299326368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1" name="Rectangle 5">
            <a:extLst>
              <a:ext uri="{FF2B5EF4-FFF2-40B4-BE49-F238E27FC236}">
                <a16:creationId xmlns:a16="http://schemas.microsoft.com/office/drawing/2014/main" id="{092ACE22-1C72-6E33-7D8F-EADF0D9BD8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2" name="Rectangle 6">
            <a:extLst>
              <a:ext uri="{FF2B5EF4-FFF2-40B4-BE49-F238E27FC236}">
                <a16:creationId xmlns:a16="http://schemas.microsoft.com/office/drawing/2014/main" id="{8DF6DFBD-C371-D9AE-88CA-3EA6EEC18F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3" name="Rectangle 7">
            <a:extLst>
              <a:ext uri="{FF2B5EF4-FFF2-40B4-BE49-F238E27FC236}">
                <a16:creationId xmlns:a16="http://schemas.microsoft.com/office/drawing/2014/main" id="{FA8B6CEB-F942-06D4-58F8-60F6414B70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4" name="Rectangle 8">
            <a:extLst>
              <a:ext uri="{FF2B5EF4-FFF2-40B4-BE49-F238E27FC236}">
                <a16:creationId xmlns:a16="http://schemas.microsoft.com/office/drawing/2014/main" id="{15D79CFD-DE93-C7F1-7815-331A92319C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5" name="Line 9">
            <a:extLst>
              <a:ext uri="{FF2B5EF4-FFF2-40B4-BE49-F238E27FC236}">
                <a16:creationId xmlns:a16="http://schemas.microsoft.com/office/drawing/2014/main" id="{1B65B4C8-CDBE-2A09-7FA7-0237F39E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6" name="Line 10">
            <a:extLst>
              <a:ext uri="{FF2B5EF4-FFF2-40B4-BE49-F238E27FC236}">
                <a16:creationId xmlns:a16="http://schemas.microsoft.com/office/drawing/2014/main" id="{72CAF033-AB53-59D4-576E-6AD072CD4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7" name="Rectangle 11">
            <a:extLst>
              <a:ext uri="{FF2B5EF4-FFF2-40B4-BE49-F238E27FC236}">
                <a16:creationId xmlns:a16="http://schemas.microsoft.com/office/drawing/2014/main" id="{8C90D2CB-8171-9F75-EFCC-A89DFFBFB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proxy firewall filters at the </a:t>
            </a:r>
            <a:br>
              <a:rPr lang="en-US" altLang="en-US"/>
            </a:br>
            <a:r>
              <a:rPr lang="en-US" altLang="en-US"/>
              <a:t>application layer.</a:t>
            </a:r>
          </a:p>
        </p:txBody>
      </p:sp>
      <p:grpSp>
        <p:nvGrpSpPr>
          <p:cNvPr id="894988" name="Group 12">
            <a:extLst>
              <a:ext uri="{FF2B5EF4-FFF2-40B4-BE49-F238E27FC236}">
                <a16:creationId xmlns:a16="http://schemas.microsoft.com/office/drawing/2014/main" id="{41E2B8CF-BC75-4DFA-D9A8-031FCF1D2B2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4989" name="Picture 13">
              <a:extLst>
                <a:ext uri="{FF2B5EF4-FFF2-40B4-BE49-F238E27FC236}">
                  <a16:creationId xmlns:a16="http://schemas.microsoft.com/office/drawing/2014/main" id="{7D747D52-89EA-CC95-FDE8-D11C52A07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4990" name="Text Box 14">
              <a:extLst>
                <a:ext uri="{FF2B5EF4-FFF2-40B4-BE49-F238E27FC236}">
                  <a16:creationId xmlns:a16="http://schemas.microsoft.com/office/drawing/2014/main" id="{71C50C24-4B95-D46D-9D6E-BDDB8723F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7E4E8-8D99-2A94-5849-A63C3417B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DFA53F88-D272-C440-B11C-78096241B20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6BFF95DC-7BF3-102B-CCFC-B90DB1CD7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8D74A457-AAF1-47D5-2B59-8E581EA85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2892A1DC-46EF-F169-6C0F-D691EC5B5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28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32.3  </a:t>
            </a:r>
            <a:r>
              <a:rPr lang="en-US" altLang="en-US" sz="2000" i="1">
                <a:latin typeface="Times New Roman" panose="02020603050405020304" pitchFamily="18" charset="0"/>
              </a:rPr>
              <a:t>Transport mode and tunnel modes of IPSec protocol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EC750331-9F41-E419-84FE-33348985D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250F240F-230D-CF0A-562A-5DFBE99D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133600"/>
            <a:ext cx="7705725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D9AD4-9A08-B8A3-713C-AA5C43C7A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D0613CC8-5CFD-8A4B-8D13-985F6FAA98B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DB87B819-E486-3429-961C-AD0136DAAF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765FACB2-0F6E-CCDA-F60B-CAB16FB9F0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4" name="Rectangle 4">
            <a:extLst>
              <a:ext uri="{FF2B5EF4-FFF2-40B4-BE49-F238E27FC236}">
                <a16:creationId xmlns:a16="http://schemas.microsoft.com/office/drawing/2014/main" id="{CE46FD2A-2A57-D43E-CBF4-25153DB33F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5" name="Rectangle 5">
            <a:extLst>
              <a:ext uri="{FF2B5EF4-FFF2-40B4-BE49-F238E27FC236}">
                <a16:creationId xmlns:a16="http://schemas.microsoft.com/office/drawing/2014/main" id="{460AD21D-2884-8767-1BAB-60DBADC2C7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6" name="Rectangle 6">
            <a:extLst>
              <a:ext uri="{FF2B5EF4-FFF2-40B4-BE49-F238E27FC236}">
                <a16:creationId xmlns:a16="http://schemas.microsoft.com/office/drawing/2014/main" id="{AA3187A7-2C26-D0DD-087D-B38EF7C81A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7" name="Rectangle 7">
            <a:extLst>
              <a:ext uri="{FF2B5EF4-FFF2-40B4-BE49-F238E27FC236}">
                <a16:creationId xmlns:a16="http://schemas.microsoft.com/office/drawing/2014/main" id="{58E53D6C-1F5A-196A-6216-F03973F2D8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8" name="Rectangle 8">
            <a:extLst>
              <a:ext uri="{FF2B5EF4-FFF2-40B4-BE49-F238E27FC236}">
                <a16:creationId xmlns:a16="http://schemas.microsoft.com/office/drawing/2014/main" id="{21A18EF2-E867-061B-7CB6-0234DD620D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9" name="Line 9">
            <a:extLst>
              <a:ext uri="{FF2B5EF4-FFF2-40B4-BE49-F238E27FC236}">
                <a16:creationId xmlns:a16="http://schemas.microsoft.com/office/drawing/2014/main" id="{E69E3565-A585-7F96-18AA-30BEC946A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70" name="Line 10">
            <a:extLst>
              <a:ext uri="{FF2B5EF4-FFF2-40B4-BE49-F238E27FC236}">
                <a16:creationId xmlns:a16="http://schemas.microsoft.com/office/drawing/2014/main" id="{A4AD385F-6F7C-CA55-900A-BAA79B8BC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71" name="Rectangle 11">
            <a:extLst>
              <a:ext uri="{FF2B5EF4-FFF2-40B4-BE49-F238E27FC236}">
                <a16:creationId xmlns:a16="http://schemas.microsoft.com/office/drawing/2014/main" id="{903305AD-6E6A-1765-A581-4796FF8C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3018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IPSec in the transport mode does not protect the IP header; it only protects the information coming from the transport layer.</a:t>
            </a:r>
          </a:p>
        </p:txBody>
      </p:sp>
      <p:grpSp>
        <p:nvGrpSpPr>
          <p:cNvPr id="885772" name="Group 12">
            <a:extLst>
              <a:ext uri="{FF2B5EF4-FFF2-40B4-BE49-F238E27FC236}">
                <a16:creationId xmlns:a16="http://schemas.microsoft.com/office/drawing/2014/main" id="{E24306A2-6698-AA5D-1356-B9536745C16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1143000" cy="566738"/>
            <a:chOff x="1200" y="1248"/>
            <a:chExt cx="720" cy="357"/>
          </a:xfrm>
        </p:grpSpPr>
        <p:pic>
          <p:nvPicPr>
            <p:cNvPr id="885773" name="Picture 13">
              <a:extLst>
                <a:ext uri="{FF2B5EF4-FFF2-40B4-BE49-F238E27FC236}">
                  <a16:creationId xmlns:a16="http://schemas.microsoft.com/office/drawing/2014/main" id="{1C9D3A78-5DAF-22C1-D64C-C1DAA2DF6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5774" name="Text Box 14">
              <a:extLst>
                <a:ext uri="{FF2B5EF4-FFF2-40B4-BE49-F238E27FC236}">
                  <a16:creationId xmlns:a16="http://schemas.microsoft.com/office/drawing/2014/main" id="{5737543E-73E9-4572-A519-4A6B5BBE4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A15FE-847E-3CFE-3BC9-95B903021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1F0529FE-2939-314B-8A47-06136EBF40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926C06E4-ACB3-44DC-7558-30B7A5B39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2D443520-60CF-3CE7-C131-B91E8CA80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2EB9A03E-515A-DACA-3B42-6C162245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32.4  </a:t>
            </a:r>
            <a:r>
              <a:rPr lang="en-US" altLang="en-US" sz="2000" i="1">
                <a:latin typeface="Times New Roman" panose="02020603050405020304" pitchFamily="18" charset="0"/>
              </a:rPr>
              <a:t>Transport mode in action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9A9FB279-9B96-504E-0B8A-8C9493097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B7C66575-2A31-18F5-5616-57E9C5F0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895600"/>
            <a:ext cx="8666162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39743-39E2-9B3E-0308-AF4B37F820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8A1A0550-8480-094E-8494-5D90A38509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728F864F-8FAA-CADB-95AF-10BBF77D4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9DB22B5B-8611-A557-F16F-685647F85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797F3639-CC6C-7C36-387F-7BEDB420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8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32.5  </a:t>
            </a:r>
            <a:r>
              <a:rPr lang="en-US" altLang="en-US" sz="2000" i="1">
                <a:latin typeface="Times New Roman" panose="02020603050405020304" pitchFamily="18" charset="0"/>
              </a:rPr>
              <a:t>Tunnel mode in action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D1FE2F36-CC7A-6865-52B6-C52F72E2E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4803A2AE-1DD8-4F64-8C12-18EE6AAB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630488"/>
            <a:ext cx="7615237" cy="209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772A1-DBE1-E24E-6446-F051538D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32.</a:t>
            </a:r>
            <a:fld id="{EC0B642B-3927-2A4A-A63A-DCB372A33BA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989DC416-7EE1-7245-A1F9-CF93E4C2F0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A5A947BF-65D3-1781-EF82-FAE95679AC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88" name="Rectangle 4">
            <a:extLst>
              <a:ext uri="{FF2B5EF4-FFF2-40B4-BE49-F238E27FC236}">
                <a16:creationId xmlns:a16="http://schemas.microsoft.com/office/drawing/2014/main" id="{E12E8D09-36FF-36C6-DEF0-D5A2874F6F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89" name="Rectangle 5">
            <a:extLst>
              <a:ext uri="{FF2B5EF4-FFF2-40B4-BE49-F238E27FC236}">
                <a16:creationId xmlns:a16="http://schemas.microsoft.com/office/drawing/2014/main" id="{8866FEE7-FDE3-2A66-DEE4-E929BF7B00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90" name="Rectangle 6">
            <a:extLst>
              <a:ext uri="{FF2B5EF4-FFF2-40B4-BE49-F238E27FC236}">
                <a16:creationId xmlns:a16="http://schemas.microsoft.com/office/drawing/2014/main" id="{F6017652-BCB1-1F45-F3E3-F1AE22F7C2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91" name="Rectangle 7">
            <a:extLst>
              <a:ext uri="{FF2B5EF4-FFF2-40B4-BE49-F238E27FC236}">
                <a16:creationId xmlns:a16="http://schemas.microsoft.com/office/drawing/2014/main" id="{DBD4C31F-82B4-1F58-9755-8A2DE79637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92" name="Rectangle 8">
            <a:extLst>
              <a:ext uri="{FF2B5EF4-FFF2-40B4-BE49-F238E27FC236}">
                <a16:creationId xmlns:a16="http://schemas.microsoft.com/office/drawing/2014/main" id="{14B3C06C-B766-3D7A-6AB8-441E02AE87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6793" name="Line 9">
            <a:extLst>
              <a:ext uri="{FF2B5EF4-FFF2-40B4-BE49-F238E27FC236}">
                <a16:creationId xmlns:a16="http://schemas.microsoft.com/office/drawing/2014/main" id="{2506C9DE-EE38-700E-A4A5-F642C7775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94" name="Line 10">
            <a:extLst>
              <a:ext uri="{FF2B5EF4-FFF2-40B4-BE49-F238E27FC236}">
                <a16:creationId xmlns:a16="http://schemas.microsoft.com/office/drawing/2014/main" id="{306B8470-9BF7-2BFF-973E-361CF1FB2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95" name="Rectangle 11">
            <a:extLst>
              <a:ext uri="{FF2B5EF4-FFF2-40B4-BE49-F238E27FC236}">
                <a16:creationId xmlns:a16="http://schemas.microsoft.com/office/drawing/2014/main" id="{B71214E2-C951-CECD-0B20-13BFA23A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IPSec in tunnel mode protects the original IP header.</a:t>
            </a:r>
          </a:p>
        </p:txBody>
      </p:sp>
      <p:grpSp>
        <p:nvGrpSpPr>
          <p:cNvPr id="886796" name="Group 12">
            <a:extLst>
              <a:ext uri="{FF2B5EF4-FFF2-40B4-BE49-F238E27FC236}">
                <a16:creationId xmlns:a16="http://schemas.microsoft.com/office/drawing/2014/main" id="{25FC6E80-E646-6E23-B591-1A7B00BCDC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6797" name="Picture 13">
              <a:extLst>
                <a:ext uri="{FF2B5EF4-FFF2-40B4-BE49-F238E27FC236}">
                  <a16:creationId xmlns:a16="http://schemas.microsoft.com/office/drawing/2014/main" id="{12B47BEE-5F83-1D32-1877-85E803631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6798" name="Text Box 14">
              <a:extLst>
                <a:ext uri="{FF2B5EF4-FFF2-40B4-BE49-F238E27FC236}">
                  <a16:creationId xmlns:a16="http://schemas.microsoft.com/office/drawing/2014/main" id="{F80DBFBE-3A04-7F10-A8CB-CE6F5916F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Words>729</Words>
  <Application>Microsoft Macintosh PowerPoint</Application>
  <PresentationFormat>On-screen Show (4:3)</PresentationFormat>
  <Paragraphs>163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172</cp:revision>
  <dcterms:created xsi:type="dcterms:W3CDTF">2000-01-15T04:50:39Z</dcterms:created>
  <dcterms:modified xsi:type="dcterms:W3CDTF">2025-08-23T14:59:29Z</dcterms:modified>
</cp:coreProperties>
</file>