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9" r:id="rId1"/>
  </p:sldMasterIdLst>
  <p:notesMasterIdLst>
    <p:notesMasterId r:id="rId73"/>
  </p:notesMasterIdLst>
  <p:sldIdLst>
    <p:sldId id="816" r:id="rId2"/>
    <p:sldId id="535" r:id="rId3"/>
    <p:sldId id="748" r:id="rId4"/>
    <p:sldId id="749" r:id="rId5"/>
    <p:sldId id="800" r:id="rId6"/>
    <p:sldId id="783" r:id="rId7"/>
    <p:sldId id="801" r:id="rId8"/>
    <p:sldId id="750" r:id="rId9"/>
    <p:sldId id="802" r:id="rId10"/>
    <p:sldId id="751" r:id="rId11"/>
    <p:sldId id="752" r:id="rId12"/>
    <p:sldId id="753" r:id="rId13"/>
    <p:sldId id="784" r:id="rId14"/>
    <p:sldId id="785" r:id="rId15"/>
    <p:sldId id="786" r:id="rId16"/>
    <p:sldId id="803" r:id="rId17"/>
    <p:sldId id="754" r:id="rId18"/>
    <p:sldId id="755" r:id="rId19"/>
    <p:sldId id="787" r:id="rId20"/>
    <p:sldId id="788" r:id="rId21"/>
    <p:sldId id="789" r:id="rId22"/>
    <p:sldId id="756" r:id="rId23"/>
    <p:sldId id="790" r:id="rId24"/>
    <p:sldId id="757" r:id="rId25"/>
    <p:sldId id="758" r:id="rId26"/>
    <p:sldId id="759" r:id="rId27"/>
    <p:sldId id="760" r:id="rId28"/>
    <p:sldId id="798" r:id="rId29"/>
    <p:sldId id="791" r:id="rId30"/>
    <p:sldId id="761" r:id="rId31"/>
    <p:sldId id="762" r:id="rId32"/>
    <p:sldId id="799" r:id="rId33"/>
    <p:sldId id="763" r:id="rId34"/>
    <p:sldId id="804" r:id="rId35"/>
    <p:sldId id="764" r:id="rId36"/>
    <p:sldId id="765" r:id="rId37"/>
    <p:sldId id="766" r:id="rId38"/>
    <p:sldId id="792" r:id="rId39"/>
    <p:sldId id="767" r:id="rId40"/>
    <p:sldId id="793" r:id="rId41"/>
    <p:sldId id="746" r:id="rId42"/>
    <p:sldId id="768" r:id="rId43"/>
    <p:sldId id="769" r:id="rId44"/>
    <p:sldId id="794" r:id="rId45"/>
    <p:sldId id="770" r:id="rId46"/>
    <p:sldId id="805" r:id="rId47"/>
    <p:sldId id="771" r:id="rId48"/>
    <p:sldId id="806" r:id="rId49"/>
    <p:sldId id="772" r:id="rId50"/>
    <p:sldId id="807" r:id="rId51"/>
    <p:sldId id="808" r:id="rId52"/>
    <p:sldId id="809" r:id="rId53"/>
    <p:sldId id="810" r:id="rId54"/>
    <p:sldId id="814" r:id="rId55"/>
    <p:sldId id="811" r:id="rId56"/>
    <p:sldId id="812" r:id="rId57"/>
    <p:sldId id="813" r:id="rId58"/>
    <p:sldId id="774" r:id="rId59"/>
    <p:sldId id="815" r:id="rId60"/>
    <p:sldId id="775" r:id="rId61"/>
    <p:sldId id="776" r:id="rId62"/>
    <p:sldId id="777" r:id="rId63"/>
    <p:sldId id="747" r:id="rId64"/>
    <p:sldId id="778" r:id="rId65"/>
    <p:sldId id="779" r:id="rId66"/>
    <p:sldId id="780" r:id="rId67"/>
    <p:sldId id="795" r:id="rId68"/>
    <p:sldId id="796" r:id="rId69"/>
    <p:sldId id="781" r:id="rId70"/>
    <p:sldId id="797" r:id="rId71"/>
    <p:sldId id="782" r:id="rId72"/>
  </p:sldIdLst>
  <p:sldSz cx="9144000" cy="6858000" type="screen4x3"/>
  <p:notesSz cx="6858000" cy="9144000"/>
  <p:defaultTextStyle>
    <a:defPPr>
      <a:defRPr lang="en-US"/>
    </a:defPPr>
    <a:lvl1pPr algn="l" rtl="0" eaLnBrk="0" fontAlgn="base" hangingPunct="0">
      <a:spcBef>
        <a:spcPct val="0"/>
      </a:spcBef>
      <a:spcAft>
        <a:spcPct val="0"/>
      </a:spcAft>
      <a:defRPr sz="2000" kern="1200" baseline="-140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000" kern="1200" baseline="-140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000" kern="1200" baseline="-140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000" kern="1200" baseline="-140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000" kern="1200" baseline="-140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baseline="-140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baseline="-140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baseline="-140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baseline="-140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79" autoAdjust="0"/>
    <p:restoredTop sz="94674" autoAdjust="0"/>
  </p:normalViewPr>
  <p:slideViewPr>
    <p:cSldViewPr>
      <p:cViewPr varScale="1">
        <p:scale>
          <a:sx n="124" d="100"/>
          <a:sy n="124" d="100"/>
        </p:scale>
        <p:origin x="133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9794" name="Rectangle 2">
            <a:extLst>
              <a:ext uri="{FF2B5EF4-FFF2-40B4-BE49-F238E27FC236}">
                <a16:creationId xmlns:a16="http://schemas.microsoft.com/office/drawing/2014/main" id="{81EF0C93-BF18-F1BD-FF70-0569A6E6602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aseline="0"/>
            </a:lvl1pPr>
          </a:lstStyle>
          <a:p>
            <a:endParaRPr lang="en-US" altLang="en-US"/>
          </a:p>
        </p:txBody>
      </p:sp>
      <p:sp>
        <p:nvSpPr>
          <p:cNvPr id="929795" name="Rectangle 3">
            <a:extLst>
              <a:ext uri="{FF2B5EF4-FFF2-40B4-BE49-F238E27FC236}">
                <a16:creationId xmlns:a16="http://schemas.microsoft.com/office/drawing/2014/main" id="{14A75012-F5CC-38A0-57A0-1BB606CE56D7}"/>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aseline="0"/>
            </a:lvl1pPr>
          </a:lstStyle>
          <a:p>
            <a:endParaRPr lang="en-US" altLang="en-US"/>
          </a:p>
        </p:txBody>
      </p:sp>
      <p:sp>
        <p:nvSpPr>
          <p:cNvPr id="929796" name="Rectangle 4">
            <a:extLst>
              <a:ext uri="{FF2B5EF4-FFF2-40B4-BE49-F238E27FC236}">
                <a16:creationId xmlns:a16="http://schemas.microsoft.com/office/drawing/2014/main" id="{0D22643D-A810-1B9D-A934-91BE8C690F99}"/>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9797" name="Rectangle 5">
            <a:extLst>
              <a:ext uri="{FF2B5EF4-FFF2-40B4-BE49-F238E27FC236}">
                <a16:creationId xmlns:a16="http://schemas.microsoft.com/office/drawing/2014/main" id="{D6506A36-A2F3-2508-294E-57E4CC4BBA2F}"/>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29798" name="Rectangle 6">
            <a:extLst>
              <a:ext uri="{FF2B5EF4-FFF2-40B4-BE49-F238E27FC236}">
                <a16:creationId xmlns:a16="http://schemas.microsoft.com/office/drawing/2014/main" id="{120F0920-FF9B-F665-1634-123A24E41863}"/>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aseline="0"/>
            </a:lvl1pPr>
          </a:lstStyle>
          <a:p>
            <a:endParaRPr lang="en-US" altLang="en-US"/>
          </a:p>
        </p:txBody>
      </p:sp>
      <p:sp>
        <p:nvSpPr>
          <p:cNvPr id="929799" name="Rectangle 7">
            <a:extLst>
              <a:ext uri="{FF2B5EF4-FFF2-40B4-BE49-F238E27FC236}">
                <a16:creationId xmlns:a16="http://schemas.microsoft.com/office/drawing/2014/main" id="{00133FF0-97E4-E58F-6D28-CFCD11DA340E}"/>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aseline="0"/>
            </a:lvl1pPr>
          </a:lstStyle>
          <a:p>
            <a:fld id="{BDCC10E1-A0FD-DB48-81AA-8FEF83A10FF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05A41E6-4B92-CC9B-7C2D-812CB64FF2D5}"/>
              </a:ext>
            </a:extLst>
          </p:cNvPr>
          <p:cNvSpPr>
            <a:spLocks noGrp="1" noChangeArrowheads="1"/>
          </p:cNvSpPr>
          <p:nvPr>
            <p:ph type="sldNum" sz="quarter" idx="5"/>
          </p:nvPr>
        </p:nvSpPr>
        <p:spPr>
          <a:ln/>
        </p:spPr>
        <p:txBody>
          <a:bodyPr/>
          <a:lstStyle/>
          <a:p>
            <a:fld id="{6C9EDD3E-0D76-744B-B12B-70B02F779FFA}" type="slidenum">
              <a:rPr lang="en-US" altLang="en-US"/>
              <a:pPr/>
              <a:t>1</a:t>
            </a:fld>
            <a:endParaRPr lang="en-US" altLang="en-US"/>
          </a:p>
        </p:txBody>
      </p:sp>
      <p:sp>
        <p:nvSpPr>
          <p:cNvPr id="1004546" name="Rectangle 2">
            <a:extLst>
              <a:ext uri="{FF2B5EF4-FFF2-40B4-BE49-F238E27FC236}">
                <a16:creationId xmlns:a16="http://schemas.microsoft.com/office/drawing/2014/main" id="{BB08370C-5BFD-5406-AC1B-5E906B673362}"/>
              </a:ext>
            </a:extLst>
          </p:cNvPr>
          <p:cNvSpPr>
            <a:spLocks noRot="1" noChangeArrowheads="1" noTextEdit="1"/>
          </p:cNvSpPr>
          <p:nvPr>
            <p:ph type="sldImg"/>
          </p:nvPr>
        </p:nvSpPr>
        <p:spPr>
          <a:ln/>
        </p:spPr>
      </p:sp>
      <p:sp>
        <p:nvSpPr>
          <p:cNvPr id="1004547" name="Rectangle 3">
            <a:extLst>
              <a:ext uri="{FF2B5EF4-FFF2-40B4-BE49-F238E27FC236}">
                <a16:creationId xmlns:a16="http://schemas.microsoft.com/office/drawing/2014/main" id="{1E86E4AF-5AFF-EA36-27FE-EF59FCB441F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4D4E379-BF5E-C66B-326D-B01451C439D1}"/>
              </a:ext>
            </a:extLst>
          </p:cNvPr>
          <p:cNvSpPr>
            <a:spLocks noGrp="1" noChangeArrowheads="1"/>
          </p:cNvSpPr>
          <p:nvPr>
            <p:ph type="sldNum" sz="quarter" idx="5"/>
          </p:nvPr>
        </p:nvSpPr>
        <p:spPr>
          <a:ln/>
        </p:spPr>
        <p:txBody>
          <a:bodyPr/>
          <a:lstStyle/>
          <a:p>
            <a:fld id="{F750B296-DDDA-D040-910C-2585FBC4CE9D}" type="slidenum">
              <a:rPr lang="en-US" altLang="en-US"/>
              <a:pPr/>
              <a:t>10</a:t>
            </a:fld>
            <a:endParaRPr lang="en-US" altLang="en-US"/>
          </a:p>
        </p:txBody>
      </p:sp>
      <p:sp>
        <p:nvSpPr>
          <p:cNvPr id="940034" name="Rectangle 2">
            <a:extLst>
              <a:ext uri="{FF2B5EF4-FFF2-40B4-BE49-F238E27FC236}">
                <a16:creationId xmlns:a16="http://schemas.microsoft.com/office/drawing/2014/main" id="{13835531-3E44-AC28-2DEE-7B27FAC9B5F6}"/>
              </a:ext>
            </a:extLst>
          </p:cNvPr>
          <p:cNvSpPr>
            <a:spLocks noRot="1" noChangeArrowheads="1" noTextEdit="1"/>
          </p:cNvSpPr>
          <p:nvPr>
            <p:ph type="sldImg"/>
          </p:nvPr>
        </p:nvSpPr>
        <p:spPr>
          <a:ln/>
        </p:spPr>
      </p:sp>
      <p:sp>
        <p:nvSpPr>
          <p:cNvPr id="940035" name="Rectangle 3">
            <a:extLst>
              <a:ext uri="{FF2B5EF4-FFF2-40B4-BE49-F238E27FC236}">
                <a16:creationId xmlns:a16="http://schemas.microsoft.com/office/drawing/2014/main" id="{51C7C2BF-F5A4-B300-471A-1CF8B061D71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D38EAD-3F91-DE8C-916D-AF8D61A716A3}"/>
              </a:ext>
            </a:extLst>
          </p:cNvPr>
          <p:cNvSpPr>
            <a:spLocks noGrp="1" noChangeArrowheads="1"/>
          </p:cNvSpPr>
          <p:nvPr>
            <p:ph type="sldNum" sz="quarter" idx="5"/>
          </p:nvPr>
        </p:nvSpPr>
        <p:spPr>
          <a:ln/>
        </p:spPr>
        <p:txBody>
          <a:bodyPr/>
          <a:lstStyle/>
          <a:p>
            <a:fld id="{B44CF840-8EF4-A042-863C-66298A1600C4}" type="slidenum">
              <a:rPr lang="en-US" altLang="en-US"/>
              <a:pPr/>
              <a:t>11</a:t>
            </a:fld>
            <a:endParaRPr lang="en-US" altLang="en-US"/>
          </a:p>
        </p:txBody>
      </p:sp>
      <p:sp>
        <p:nvSpPr>
          <p:cNvPr id="941058" name="Rectangle 2">
            <a:extLst>
              <a:ext uri="{FF2B5EF4-FFF2-40B4-BE49-F238E27FC236}">
                <a16:creationId xmlns:a16="http://schemas.microsoft.com/office/drawing/2014/main" id="{D6FB8DF2-690F-86C5-A61B-13FB06B8A149}"/>
              </a:ext>
            </a:extLst>
          </p:cNvPr>
          <p:cNvSpPr>
            <a:spLocks noRot="1" noChangeArrowheads="1" noTextEdit="1"/>
          </p:cNvSpPr>
          <p:nvPr>
            <p:ph type="sldImg"/>
          </p:nvPr>
        </p:nvSpPr>
        <p:spPr>
          <a:ln/>
        </p:spPr>
      </p:sp>
      <p:sp>
        <p:nvSpPr>
          <p:cNvPr id="941059" name="Rectangle 3">
            <a:extLst>
              <a:ext uri="{FF2B5EF4-FFF2-40B4-BE49-F238E27FC236}">
                <a16:creationId xmlns:a16="http://schemas.microsoft.com/office/drawing/2014/main" id="{3FC5E524-CD8E-7EA1-8718-F251C969A30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0EA0D0F-6C37-DBA9-F697-7ACCD19F0349}"/>
              </a:ext>
            </a:extLst>
          </p:cNvPr>
          <p:cNvSpPr>
            <a:spLocks noGrp="1" noChangeArrowheads="1"/>
          </p:cNvSpPr>
          <p:nvPr>
            <p:ph type="sldNum" sz="quarter" idx="5"/>
          </p:nvPr>
        </p:nvSpPr>
        <p:spPr>
          <a:ln/>
        </p:spPr>
        <p:txBody>
          <a:bodyPr/>
          <a:lstStyle/>
          <a:p>
            <a:fld id="{CEFD13C4-2908-D945-AD15-CFB5A434C5FE}" type="slidenum">
              <a:rPr lang="en-US" altLang="en-US"/>
              <a:pPr/>
              <a:t>12</a:t>
            </a:fld>
            <a:endParaRPr lang="en-US" altLang="en-US"/>
          </a:p>
        </p:txBody>
      </p:sp>
      <p:sp>
        <p:nvSpPr>
          <p:cNvPr id="942082" name="Rectangle 2">
            <a:extLst>
              <a:ext uri="{FF2B5EF4-FFF2-40B4-BE49-F238E27FC236}">
                <a16:creationId xmlns:a16="http://schemas.microsoft.com/office/drawing/2014/main" id="{76181D15-8285-9317-6E84-E7D77D30DAAD}"/>
              </a:ext>
            </a:extLst>
          </p:cNvPr>
          <p:cNvSpPr>
            <a:spLocks noRot="1" noChangeArrowheads="1" noTextEdit="1"/>
          </p:cNvSpPr>
          <p:nvPr>
            <p:ph type="sldImg"/>
          </p:nvPr>
        </p:nvSpPr>
        <p:spPr>
          <a:ln/>
        </p:spPr>
      </p:sp>
      <p:sp>
        <p:nvSpPr>
          <p:cNvPr id="942083" name="Rectangle 3">
            <a:extLst>
              <a:ext uri="{FF2B5EF4-FFF2-40B4-BE49-F238E27FC236}">
                <a16:creationId xmlns:a16="http://schemas.microsoft.com/office/drawing/2014/main" id="{E0F68899-4C2D-3295-3784-223A27E1E9F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E5B8ABE-3C25-F73B-B93E-092EF4022BCC}"/>
              </a:ext>
            </a:extLst>
          </p:cNvPr>
          <p:cNvSpPr>
            <a:spLocks noGrp="1" noChangeArrowheads="1"/>
          </p:cNvSpPr>
          <p:nvPr>
            <p:ph type="sldNum" sz="quarter" idx="5"/>
          </p:nvPr>
        </p:nvSpPr>
        <p:spPr>
          <a:ln/>
        </p:spPr>
        <p:txBody>
          <a:bodyPr/>
          <a:lstStyle/>
          <a:p>
            <a:fld id="{79C4E654-BB77-D94F-8A8D-84607027E91D}" type="slidenum">
              <a:rPr lang="en-US" altLang="en-US"/>
              <a:pPr/>
              <a:t>13</a:t>
            </a:fld>
            <a:endParaRPr lang="en-US" altLang="en-US"/>
          </a:p>
        </p:txBody>
      </p:sp>
      <p:sp>
        <p:nvSpPr>
          <p:cNvPr id="943106" name="Rectangle 2">
            <a:extLst>
              <a:ext uri="{FF2B5EF4-FFF2-40B4-BE49-F238E27FC236}">
                <a16:creationId xmlns:a16="http://schemas.microsoft.com/office/drawing/2014/main" id="{356C249F-5F77-2E17-6C39-852B5DCBD03F}"/>
              </a:ext>
            </a:extLst>
          </p:cNvPr>
          <p:cNvSpPr>
            <a:spLocks noRot="1" noChangeArrowheads="1" noTextEdit="1"/>
          </p:cNvSpPr>
          <p:nvPr>
            <p:ph type="sldImg"/>
          </p:nvPr>
        </p:nvSpPr>
        <p:spPr>
          <a:ln/>
        </p:spPr>
      </p:sp>
      <p:sp>
        <p:nvSpPr>
          <p:cNvPr id="943107" name="Rectangle 3">
            <a:extLst>
              <a:ext uri="{FF2B5EF4-FFF2-40B4-BE49-F238E27FC236}">
                <a16:creationId xmlns:a16="http://schemas.microsoft.com/office/drawing/2014/main" id="{A3E04172-42D0-2297-6A32-73CCBFD60BE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7DDDE4-7598-3F77-8BCA-C72391342FFE}"/>
              </a:ext>
            </a:extLst>
          </p:cNvPr>
          <p:cNvSpPr>
            <a:spLocks noGrp="1" noChangeArrowheads="1"/>
          </p:cNvSpPr>
          <p:nvPr>
            <p:ph type="sldNum" sz="quarter" idx="5"/>
          </p:nvPr>
        </p:nvSpPr>
        <p:spPr>
          <a:ln/>
        </p:spPr>
        <p:txBody>
          <a:bodyPr/>
          <a:lstStyle/>
          <a:p>
            <a:fld id="{62BF3A28-8C6A-3140-A53E-1E39D52FF1D6}" type="slidenum">
              <a:rPr lang="en-US" altLang="en-US"/>
              <a:pPr/>
              <a:t>14</a:t>
            </a:fld>
            <a:endParaRPr lang="en-US" altLang="en-US"/>
          </a:p>
        </p:txBody>
      </p:sp>
      <p:sp>
        <p:nvSpPr>
          <p:cNvPr id="944130" name="Rectangle 2">
            <a:extLst>
              <a:ext uri="{FF2B5EF4-FFF2-40B4-BE49-F238E27FC236}">
                <a16:creationId xmlns:a16="http://schemas.microsoft.com/office/drawing/2014/main" id="{5D756385-8607-5E86-DC0E-0769444C1C0E}"/>
              </a:ext>
            </a:extLst>
          </p:cNvPr>
          <p:cNvSpPr>
            <a:spLocks noRot="1" noChangeArrowheads="1" noTextEdit="1"/>
          </p:cNvSpPr>
          <p:nvPr>
            <p:ph type="sldImg"/>
          </p:nvPr>
        </p:nvSpPr>
        <p:spPr>
          <a:ln/>
        </p:spPr>
      </p:sp>
      <p:sp>
        <p:nvSpPr>
          <p:cNvPr id="944131" name="Rectangle 3">
            <a:extLst>
              <a:ext uri="{FF2B5EF4-FFF2-40B4-BE49-F238E27FC236}">
                <a16:creationId xmlns:a16="http://schemas.microsoft.com/office/drawing/2014/main" id="{3B60A211-B9C7-3491-F4F6-0A5F3FF6B49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580021F-4706-BBA8-5F5F-D3E5B2252F5A}"/>
              </a:ext>
            </a:extLst>
          </p:cNvPr>
          <p:cNvSpPr>
            <a:spLocks noGrp="1" noChangeArrowheads="1"/>
          </p:cNvSpPr>
          <p:nvPr>
            <p:ph type="sldNum" sz="quarter" idx="5"/>
          </p:nvPr>
        </p:nvSpPr>
        <p:spPr>
          <a:ln/>
        </p:spPr>
        <p:txBody>
          <a:bodyPr/>
          <a:lstStyle/>
          <a:p>
            <a:fld id="{A11E155A-0357-0343-B344-DDCBB9E3F0B2}" type="slidenum">
              <a:rPr lang="en-US" altLang="en-US"/>
              <a:pPr/>
              <a:t>15</a:t>
            </a:fld>
            <a:endParaRPr lang="en-US" altLang="en-US"/>
          </a:p>
        </p:txBody>
      </p:sp>
      <p:sp>
        <p:nvSpPr>
          <p:cNvPr id="945154" name="Rectangle 2">
            <a:extLst>
              <a:ext uri="{FF2B5EF4-FFF2-40B4-BE49-F238E27FC236}">
                <a16:creationId xmlns:a16="http://schemas.microsoft.com/office/drawing/2014/main" id="{953E6032-AF92-93DE-8EED-219E12E38616}"/>
              </a:ext>
            </a:extLst>
          </p:cNvPr>
          <p:cNvSpPr>
            <a:spLocks noRot="1" noChangeArrowheads="1" noTextEdit="1"/>
          </p:cNvSpPr>
          <p:nvPr>
            <p:ph type="sldImg"/>
          </p:nvPr>
        </p:nvSpPr>
        <p:spPr>
          <a:ln/>
        </p:spPr>
      </p:sp>
      <p:sp>
        <p:nvSpPr>
          <p:cNvPr id="945155" name="Rectangle 3">
            <a:extLst>
              <a:ext uri="{FF2B5EF4-FFF2-40B4-BE49-F238E27FC236}">
                <a16:creationId xmlns:a16="http://schemas.microsoft.com/office/drawing/2014/main" id="{956BFB8B-C89E-F3FD-F2CD-3178AFB4FD0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E5F3A57-CEDE-945C-B4A6-6A696F4F25E9}"/>
              </a:ext>
            </a:extLst>
          </p:cNvPr>
          <p:cNvSpPr>
            <a:spLocks noGrp="1" noChangeArrowheads="1"/>
          </p:cNvSpPr>
          <p:nvPr>
            <p:ph type="sldNum" sz="quarter" idx="5"/>
          </p:nvPr>
        </p:nvSpPr>
        <p:spPr>
          <a:ln/>
        </p:spPr>
        <p:txBody>
          <a:bodyPr/>
          <a:lstStyle/>
          <a:p>
            <a:fld id="{A5328B57-32E7-0E45-92BB-8B4633E61B71}" type="slidenum">
              <a:rPr lang="en-US" altLang="en-US"/>
              <a:pPr/>
              <a:t>16</a:t>
            </a:fld>
            <a:endParaRPr lang="en-US" altLang="en-US"/>
          </a:p>
        </p:txBody>
      </p:sp>
      <p:sp>
        <p:nvSpPr>
          <p:cNvPr id="946178" name="Rectangle 2">
            <a:extLst>
              <a:ext uri="{FF2B5EF4-FFF2-40B4-BE49-F238E27FC236}">
                <a16:creationId xmlns:a16="http://schemas.microsoft.com/office/drawing/2014/main" id="{4F97F8FD-4CB6-80AA-3B0E-860D41E738B2}"/>
              </a:ext>
            </a:extLst>
          </p:cNvPr>
          <p:cNvSpPr>
            <a:spLocks noRot="1" noChangeArrowheads="1" noTextEdit="1"/>
          </p:cNvSpPr>
          <p:nvPr>
            <p:ph type="sldImg"/>
          </p:nvPr>
        </p:nvSpPr>
        <p:spPr>
          <a:ln/>
        </p:spPr>
      </p:sp>
      <p:sp>
        <p:nvSpPr>
          <p:cNvPr id="946179" name="Rectangle 3">
            <a:extLst>
              <a:ext uri="{FF2B5EF4-FFF2-40B4-BE49-F238E27FC236}">
                <a16:creationId xmlns:a16="http://schemas.microsoft.com/office/drawing/2014/main" id="{D99988FA-ED10-5F8B-4120-46FDA9FF49E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A00E8AC-E7CF-8F83-A21C-0EFADEA8A031}"/>
              </a:ext>
            </a:extLst>
          </p:cNvPr>
          <p:cNvSpPr>
            <a:spLocks noGrp="1" noChangeArrowheads="1"/>
          </p:cNvSpPr>
          <p:nvPr>
            <p:ph type="sldNum" sz="quarter" idx="5"/>
          </p:nvPr>
        </p:nvSpPr>
        <p:spPr>
          <a:ln/>
        </p:spPr>
        <p:txBody>
          <a:bodyPr/>
          <a:lstStyle/>
          <a:p>
            <a:fld id="{EDF57A71-0F79-7047-BA62-66974231407E}" type="slidenum">
              <a:rPr lang="en-US" altLang="en-US"/>
              <a:pPr/>
              <a:t>17</a:t>
            </a:fld>
            <a:endParaRPr lang="en-US" altLang="en-US"/>
          </a:p>
        </p:txBody>
      </p:sp>
      <p:sp>
        <p:nvSpPr>
          <p:cNvPr id="947202" name="Rectangle 2">
            <a:extLst>
              <a:ext uri="{FF2B5EF4-FFF2-40B4-BE49-F238E27FC236}">
                <a16:creationId xmlns:a16="http://schemas.microsoft.com/office/drawing/2014/main" id="{7444F947-593A-D5C8-4AB0-21A021A89ACE}"/>
              </a:ext>
            </a:extLst>
          </p:cNvPr>
          <p:cNvSpPr>
            <a:spLocks noRot="1" noChangeArrowheads="1" noTextEdit="1"/>
          </p:cNvSpPr>
          <p:nvPr>
            <p:ph type="sldImg"/>
          </p:nvPr>
        </p:nvSpPr>
        <p:spPr>
          <a:ln/>
        </p:spPr>
      </p:sp>
      <p:sp>
        <p:nvSpPr>
          <p:cNvPr id="947203" name="Rectangle 3">
            <a:extLst>
              <a:ext uri="{FF2B5EF4-FFF2-40B4-BE49-F238E27FC236}">
                <a16:creationId xmlns:a16="http://schemas.microsoft.com/office/drawing/2014/main" id="{A6E65AA6-7818-7817-C0FD-3A7CA7A76EB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6223322-24B7-4D7F-483C-BCF00F699C06}"/>
              </a:ext>
            </a:extLst>
          </p:cNvPr>
          <p:cNvSpPr>
            <a:spLocks noGrp="1" noChangeArrowheads="1"/>
          </p:cNvSpPr>
          <p:nvPr>
            <p:ph type="sldNum" sz="quarter" idx="5"/>
          </p:nvPr>
        </p:nvSpPr>
        <p:spPr>
          <a:ln/>
        </p:spPr>
        <p:txBody>
          <a:bodyPr/>
          <a:lstStyle/>
          <a:p>
            <a:fld id="{D26A0B77-459C-5846-9330-19BF65A400B3}" type="slidenum">
              <a:rPr lang="en-US" altLang="en-US"/>
              <a:pPr/>
              <a:t>18</a:t>
            </a:fld>
            <a:endParaRPr lang="en-US" altLang="en-US"/>
          </a:p>
        </p:txBody>
      </p:sp>
      <p:sp>
        <p:nvSpPr>
          <p:cNvPr id="948226" name="Rectangle 2">
            <a:extLst>
              <a:ext uri="{FF2B5EF4-FFF2-40B4-BE49-F238E27FC236}">
                <a16:creationId xmlns:a16="http://schemas.microsoft.com/office/drawing/2014/main" id="{AFE1D156-A164-3AA8-5B17-08CEDE76424F}"/>
              </a:ext>
            </a:extLst>
          </p:cNvPr>
          <p:cNvSpPr>
            <a:spLocks noRot="1" noChangeArrowheads="1" noTextEdit="1"/>
          </p:cNvSpPr>
          <p:nvPr>
            <p:ph type="sldImg"/>
          </p:nvPr>
        </p:nvSpPr>
        <p:spPr>
          <a:ln/>
        </p:spPr>
      </p:sp>
      <p:sp>
        <p:nvSpPr>
          <p:cNvPr id="948227" name="Rectangle 3">
            <a:extLst>
              <a:ext uri="{FF2B5EF4-FFF2-40B4-BE49-F238E27FC236}">
                <a16:creationId xmlns:a16="http://schemas.microsoft.com/office/drawing/2014/main" id="{3839EAF1-3A4B-A33A-D419-98EE21CDFF2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69382A6-6E12-7E99-6F38-E3DC29EB90CF}"/>
              </a:ext>
            </a:extLst>
          </p:cNvPr>
          <p:cNvSpPr>
            <a:spLocks noGrp="1" noChangeArrowheads="1"/>
          </p:cNvSpPr>
          <p:nvPr>
            <p:ph type="sldNum" sz="quarter" idx="5"/>
          </p:nvPr>
        </p:nvSpPr>
        <p:spPr>
          <a:ln/>
        </p:spPr>
        <p:txBody>
          <a:bodyPr/>
          <a:lstStyle/>
          <a:p>
            <a:fld id="{7CB761F3-0244-4B4B-BCC9-0D2B34F02A5C}" type="slidenum">
              <a:rPr lang="en-US" altLang="en-US"/>
              <a:pPr/>
              <a:t>19</a:t>
            </a:fld>
            <a:endParaRPr lang="en-US" altLang="en-US"/>
          </a:p>
        </p:txBody>
      </p:sp>
      <p:sp>
        <p:nvSpPr>
          <p:cNvPr id="949250" name="Rectangle 2">
            <a:extLst>
              <a:ext uri="{FF2B5EF4-FFF2-40B4-BE49-F238E27FC236}">
                <a16:creationId xmlns:a16="http://schemas.microsoft.com/office/drawing/2014/main" id="{EB30A8DB-C3E5-9D73-4AC1-B33D174BF486}"/>
              </a:ext>
            </a:extLst>
          </p:cNvPr>
          <p:cNvSpPr>
            <a:spLocks noRot="1" noChangeArrowheads="1" noTextEdit="1"/>
          </p:cNvSpPr>
          <p:nvPr>
            <p:ph type="sldImg"/>
          </p:nvPr>
        </p:nvSpPr>
        <p:spPr>
          <a:ln/>
        </p:spPr>
      </p:sp>
      <p:sp>
        <p:nvSpPr>
          <p:cNvPr id="949251" name="Rectangle 3">
            <a:extLst>
              <a:ext uri="{FF2B5EF4-FFF2-40B4-BE49-F238E27FC236}">
                <a16:creationId xmlns:a16="http://schemas.microsoft.com/office/drawing/2014/main" id="{43CD1950-7E51-B379-3656-B2E537B7BA1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E8A619E-5B3E-E924-23FB-1D13D6D56DDF}"/>
              </a:ext>
            </a:extLst>
          </p:cNvPr>
          <p:cNvSpPr>
            <a:spLocks noGrp="1" noChangeArrowheads="1"/>
          </p:cNvSpPr>
          <p:nvPr>
            <p:ph type="sldNum" sz="quarter" idx="5"/>
          </p:nvPr>
        </p:nvSpPr>
        <p:spPr>
          <a:ln/>
        </p:spPr>
        <p:txBody>
          <a:bodyPr/>
          <a:lstStyle/>
          <a:p>
            <a:fld id="{309EF176-3865-AE4C-9AD2-6162B31A145F}" type="slidenum">
              <a:rPr lang="en-US" altLang="en-US"/>
              <a:pPr/>
              <a:t>2</a:t>
            </a:fld>
            <a:endParaRPr lang="en-US" altLang="en-US"/>
          </a:p>
        </p:txBody>
      </p:sp>
      <p:sp>
        <p:nvSpPr>
          <p:cNvPr id="931842" name="Rectangle 2">
            <a:extLst>
              <a:ext uri="{FF2B5EF4-FFF2-40B4-BE49-F238E27FC236}">
                <a16:creationId xmlns:a16="http://schemas.microsoft.com/office/drawing/2014/main" id="{6F4919E4-C3A6-4A77-D2DA-5337D5847FE7}"/>
              </a:ext>
            </a:extLst>
          </p:cNvPr>
          <p:cNvSpPr>
            <a:spLocks noRot="1" noChangeArrowheads="1" noTextEdit="1"/>
          </p:cNvSpPr>
          <p:nvPr>
            <p:ph type="sldImg"/>
          </p:nvPr>
        </p:nvSpPr>
        <p:spPr>
          <a:ln/>
        </p:spPr>
      </p:sp>
      <p:sp>
        <p:nvSpPr>
          <p:cNvPr id="931843" name="Rectangle 3">
            <a:extLst>
              <a:ext uri="{FF2B5EF4-FFF2-40B4-BE49-F238E27FC236}">
                <a16:creationId xmlns:a16="http://schemas.microsoft.com/office/drawing/2014/main" id="{1FEFB44B-AE41-01E8-2640-8F3F7A4D234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8373CC9-5DCC-1571-C91D-7A2730AA2AEB}"/>
              </a:ext>
            </a:extLst>
          </p:cNvPr>
          <p:cNvSpPr>
            <a:spLocks noGrp="1" noChangeArrowheads="1"/>
          </p:cNvSpPr>
          <p:nvPr>
            <p:ph type="sldNum" sz="quarter" idx="5"/>
          </p:nvPr>
        </p:nvSpPr>
        <p:spPr>
          <a:ln/>
        </p:spPr>
        <p:txBody>
          <a:bodyPr/>
          <a:lstStyle/>
          <a:p>
            <a:fld id="{C9F0A4F6-8E8F-9D43-876A-633B7B63B2B3}" type="slidenum">
              <a:rPr lang="en-US" altLang="en-US"/>
              <a:pPr/>
              <a:t>20</a:t>
            </a:fld>
            <a:endParaRPr lang="en-US" altLang="en-US"/>
          </a:p>
        </p:txBody>
      </p:sp>
      <p:sp>
        <p:nvSpPr>
          <p:cNvPr id="950274" name="Rectangle 2">
            <a:extLst>
              <a:ext uri="{FF2B5EF4-FFF2-40B4-BE49-F238E27FC236}">
                <a16:creationId xmlns:a16="http://schemas.microsoft.com/office/drawing/2014/main" id="{72321F64-92C7-E9DE-A521-5D36EC98C408}"/>
              </a:ext>
            </a:extLst>
          </p:cNvPr>
          <p:cNvSpPr>
            <a:spLocks noRot="1" noChangeArrowheads="1" noTextEdit="1"/>
          </p:cNvSpPr>
          <p:nvPr>
            <p:ph type="sldImg"/>
          </p:nvPr>
        </p:nvSpPr>
        <p:spPr>
          <a:ln/>
        </p:spPr>
      </p:sp>
      <p:sp>
        <p:nvSpPr>
          <p:cNvPr id="950275" name="Rectangle 3">
            <a:extLst>
              <a:ext uri="{FF2B5EF4-FFF2-40B4-BE49-F238E27FC236}">
                <a16:creationId xmlns:a16="http://schemas.microsoft.com/office/drawing/2014/main" id="{43A7B591-1C4D-A940-6EB6-AB2ED1FAC93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C850DC1-1B37-2949-B28B-65089113B12F}"/>
              </a:ext>
            </a:extLst>
          </p:cNvPr>
          <p:cNvSpPr>
            <a:spLocks noGrp="1" noChangeArrowheads="1"/>
          </p:cNvSpPr>
          <p:nvPr>
            <p:ph type="sldNum" sz="quarter" idx="5"/>
          </p:nvPr>
        </p:nvSpPr>
        <p:spPr>
          <a:ln/>
        </p:spPr>
        <p:txBody>
          <a:bodyPr/>
          <a:lstStyle/>
          <a:p>
            <a:fld id="{EB05DFFB-131B-974E-9AD3-D7FE014EEDD0}" type="slidenum">
              <a:rPr lang="en-US" altLang="en-US"/>
              <a:pPr/>
              <a:t>21</a:t>
            </a:fld>
            <a:endParaRPr lang="en-US" altLang="en-US"/>
          </a:p>
        </p:txBody>
      </p:sp>
      <p:sp>
        <p:nvSpPr>
          <p:cNvPr id="951298" name="Rectangle 2">
            <a:extLst>
              <a:ext uri="{FF2B5EF4-FFF2-40B4-BE49-F238E27FC236}">
                <a16:creationId xmlns:a16="http://schemas.microsoft.com/office/drawing/2014/main" id="{B9182A06-82B5-D181-774C-A615AD15EA46}"/>
              </a:ext>
            </a:extLst>
          </p:cNvPr>
          <p:cNvSpPr>
            <a:spLocks noRot="1" noChangeArrowheads="1" noTextEdit="1"/>
          </p:cNvSpPr>
          <p:nvPr>
            <p:ph type="sldImg"/>
          </p:nvPr>
        </p:nvSpPr>
        <p:spPr>
          <a:ln/>
        </p:spPr>
      </p:sp>
      <p:sp>
        <p:nvSpPr>
          <p:cNvPr id="951299" name="Rectangle 3">
            <a:extLst>
              <a:ext uri="{FF2B5EF4-FFF2-40B4-BE49-F238E27FC236}">
                <a16:creationId xmlns:a16="http://schemas.microsoft.com/office/drawing/2014/main" id="{AEB8C68B-4C22-4D1E-A3A4-72E09DA2189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DE4988F-6F37-5159-8688-30F6274081EE}"/>
              </a:ext>
            </a:extLst>
          </p:cNvPr>
          <p:cNvSpPr>
            <a:spLocks noGrp="1" noChangeArrowheads="1"/>
          </p:cNvSpPr>
          <p:nvPr>
            <p:ph type="sldNum" sz="quarter" idx="5"/>
          </p:nvPr>
        </p:nvSpPr>
        <p:spPr>
          <a:ln/>
        </p:spPr>
        <p:txBody>
          <a:bodyPr/>
          <a:lstStyle/>
          <a:p>
            <a:fld id="{A7C181F6-3D34-7941-9EAC-3B83F630E81C}" type="slidenum">
              <a:rPr lang="en-US" altLang="en-US"/>
              <a:pPr/>
              <a:t>22</a:t>
            </a:fld>
            <a:endParaRPr lang="en-US" altLang="en-US"/>
          </a:p>
        </p:txBody>
      </p:sp>
      <p:sp>
        <p:nvSpPr>
          <p:cNvPr id="952322" name="Rectangle 2">
            <a:extLst>
              <a:ext uri="{FF2B5EF4-FFF2-40B4-BE49-F238E27FC236}">
                <a16:creationId xmlns:a16="http://schemas.microsoft.com/office/drawing/2014/main" id="{1E62B4C2-A3A4-6263-DF34-B30904749F70}"/>
              </a:ext>
            </a:extLst>
          </p:cNvPr>
          <p:cNvSpPr>
            <a:spLocks noRot="1" noChangeArrowheads="1" noTextEdit="1"/>
          </p:cNvSpPr>
          <p:nvPr>
            <p:ph type="sldImg"/>
          </p:nvPr>
        </p:nvSpPr>
        <p:spPr>
          <a:ln/>
        </p:spPr>
      </p:sp>
      <p:sp>
        <p:nvSpPr>
          <p:cNvPr id="952323" name="Rectangle 3">
            <a:extLst>
              <a:ext uri="{FF2B5EF4-FFF2-40B4-BE49-F238E27FC236}">
                <a16:creationId xmlns:a16="http://schemas.microsoft.com/office/drawing/2014/main" id="{ACC7631C-B6E9-4D9C-CF57-95010FBC909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48D78F-D031-3193-723D-2C44224842C3}"/>
              </a:ext>
            </a:extLst>
          </p:cNvPr>
          <p:cNvSpPr>
            <a:spLocks noGrp="1" noChangeArrowheads="1"/>
          </p:cNvSpPr>
          <p:nvPr>
            <p:ph type="sldNum" sz="quarter" idx="5"/>
          </p:nvPr>
        </p:nvSpPr>
        <p:spPr>
          <a:ln/>
        </p:spPr>
        <p:txBody>
          <a:bodyPr/>
          <a:lstStyle/>
          <a:p>
            <a:fld id="{FBE84317-3063-3743-A527-4BE37531FA4E}" type="slidenum">
              <a:rPr lang="en-US" altLang="en-US"/>
              <a:pPr/>
              <a:t>23</a:t>
            </a:fld>
            <a:endParaRPr lang="en-US" altLang="en-US"/>
          </a:p>
        </p:txBody>
      </p:sp>
      <p:sp>
        <p:nvSpPr>
          <p:cNvPr id="953346" name="Rectangle 2">
            <a:extLst>
              <a:ext uri="{FF2B5EF4-FFF2-40B4-BE49-F238E27FC236}">
                <a16:creationId xmlns:a16="http://schemas.microsoft.com/office/drawing/2014/main" id="{C5BFC678-3D70-804A-3CD6-648626007B03}"/>
              </a:ext>
            </a:extLst>
          </p:cNvPr>
          <p:cNvSpPr>
            <a:spLocks noRot="1" noChangeArrowheads="1" noTextEdit="1"/>
          </p:cNvSpPr>
          <p:nvPr>
            <p:ph type="sldImg"/>
          </p:nvPr>
        </p:nvSpPr>
        <p:spPr>
          <a:ln/>
        </p:spPr>
      </p:sp>
      <p:sp>
        <p:nvSpPr>
          <p:cNvPr id="953347" name="Rectangle 3">
            <a:extLst>
              <a:ext uri="{FF2B5EF4-FFF2-40B4-BE49-F238E27FC236}">
                <a16:creationId xmlns:a16="http://schemas.microsoft.com/office/drawing/2014/main" id="{58C80B4D-6B02-AB04-3219-85762D2F619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427CB5F-4E60-9A7A-E861-138FF80A7D0B}"/>
              </a:ext>
            </a:extLst>
          </p:cNvPr>
          <p:cNvSpPr>
            <a:spLocks noGrp="1" noChangeArrowheads="1"/>
          </p:cNvSpPr>
          <p:nvPr>
            <p:ph type="sldNum" sz="quarter" idx="5"/>
          </p:nvPr>
        </p:nvSpPr>
        <p:spPr>
          <a:ln/>
        </p:spPr>
        <p:txBody>
          <a:bodyPr/>
          <a:lstStyle/>
          <a:p>
            <a:fld id="{259A33A2-76E5-0B4C-9FD1-9AD15BB05F1F}" type="slidenum">
              <a:rPr lang="en-US" altLang="en-US"/>
              <a:pPr/>
              <a:t>24</a:t>
            </a:fld>
            <a:endParaRPr lang="en-US" altLang="en-US"/>
          </a:p>
        </p:txBody>
      </p:sp>
      <p:sp>
        <p:nvSpPr>
          <p:cNvPr id="954370" name="Rectangle 2">
            <a:extLst>
              <a:ext uri="{FF2B5EF4-FFF2-40B4-BE49-F238E27FC236}">
                <a16:creationId xmlns:a16="http://schemas.microsoft.com/office/drawing/2014/main" id="{610F1433-6CCB-7B4B-1A38-E9D2FA7476E0}"/>
              </a:ext>
            </a:extLst>
          </p:cNvPr>
          <p:cNvSpPr>
            <a:spLocks noRot="1" noChangeArrowheads="1" noTextEdit="1"/>
          </p:cNvSpPr>
          <p:nvPr>
            <p:ph type="sldImg"/>
          </p:nvPr>
        </p:nvSpPr>
        <p:spPr>
          <a:ln/>
        </p:spPr>
      </p:sp>
      <p:sp>
        <p:nvSpPr>
          <p:cNvPr id="954371" name="Rectangle 3">
            <a:extLst>
              <a:ext uri="{FF2B5EF4-FFF2-40B4-BE49-F238E27FC236}">
                <a16:creationId xmlns:a16="http://schemas.microsoft.com/office/drawing/2014/main" id="{7FB44EC4-69BB-4920-ECCC-0098E12FAE1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2B4E829-EB49-6139-48AC-E72F7546D02F}"/>
              </a:ext>
            </a:extLst>
          </p:cNvPr>
          <p:cNvSpPr>
            <a:spLocks noGrp="1" noChangeArrowheads="1"/>
          </p:cNvSpPr>
          <p:nvPr>
            <p:ph type="sldNum" sz="quarter" idx="5"/>
          </p:nvPr>
        </p:nvSpPr>
        <p:spPr>
          <a:ln/>
        </p:spPr>
        <p:txBody>
          <a:bodyPr/>
          <a:lstStyle/>
          <a:p>
            <a:fld id="{DFC1D8E0-C90D-1941-8626-9A5BE66E56F0}" type="slidenum">
              <a:rPr lang="en-US" altLang="en-US"/>
              <a:pPr/>
              <a:t>25</a:t>
            </a:fld>
            <a:endParaRPr lang="en-US" altLang="en-US"/>
          </a:p>
        </p:txBody>
      </p:sp>
      <p:sp>
        <p:nvSpPr>
          <p:cNvPr id="955394" name="Rectangle 2">
            <a:extLst>
              <a:ext uri="{FF2B5EF4-FFF2-40B4-BE49-F238E27FC236}">
                <a16:creationId xmlns:a16="http://schemas.microsoft.com/office/drawing/2014/main" id="{DA2824EE-148D-CBEB-1825-39778B8A19FB}"/>
              </a:ext>
            </a:extLst>
          </p:cNvPr>
          <p:cNvSpPr>
            <a:spLocks noRot="1" noChangeArrowheads="1" noTextEdit="1"/>
          </p:cNvSpPr>
          <p:nvPr>
            <p:ph type="sldImg"/>
          </p:nvPr>
        </p:nvSpPr>
        <p:spPr>
          <a:ln/>
        </p:spPr>
      </p:sp>
      <p:sp>
        <p:nvSpPr>
          <p:cNvPr id="955395" name="Rectangle 3">
            <a:extLst>
              <a:ext uri="{FF2B5EF4-FFF2-40B4-BE49-F238E27FC236}">
                <a16:creationId xmlns:a16="http://schemas.microsoft.com/office/drawing/2014/main" id="{C1A406FF-2681-A655-87AF-6DC436FC701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8B8E6BC-8ADE-2B62-ABB4-DB8630DE8AC2}"/>
              </a:ext>
            </a:extLst>
          </p:cNvPr>
          <p:cNvSpPr>
            <a:spLocks noGrp="1" noChangeArrowheads="1"/>
          </p:cNvSpPr>
          <p:nvPr>
            <p:ph type="sldNum" sz="quarter" idx="5"/>
          </p:nvPr>
        </p:nvSpPr>
        <p:spPr>
          <a:ln/>
        </p:spPr>
        <p:txBody>
          <a:bodyPr/>
          <a:lstStyle/>
          <a:p>
            <a:fld id="{63919450-1E9A-3340-B721-E508FE276618}" type="slidenum">
              <a:rPr lang="en-US" altLang="en-US"/>
              <a:pPr/>
              <a:t>26</a:t>
            </a:fld>
            <a:endParaRPr lang="en-US" altLang="en-US"/>
          </a:p>
        </p:txBody>
      </p:sp>
      <p:sp>
        <p:nvSpPr>
          <p:cNvPr id="956418" name="Rectangle 2">
            <a:extLst>
              <a:ext uri="{FF2B5EF4-FFF2-40B4-BE49-F238E27FC236}">
                <a16:creationId xmlns:a16="http://schemas.microsoft.com/office/drawing/2014/main" id="{C234F612-7CFD-1382-E0F1-774B31B57A3C}"/>
              </a:ext>
            </a:extLst>
          </p:cNvPr>
          <p:cNvSpPr>
            <a:spLocks noRot="1" noChangeArrowheads="1" noTextEdit="1"/>
          </p:cNvSpPr>
          <p:nvPr>
            <p:ph type="sldImg"/>
          </p:nvPr>
        </p:nvSpPr>
        <p:spPr>
          <a:ln/>
        </p:spPr>
      </p:sp>
      <p:sp>
        <p:nvSpPr>
          <p:cNvPr id="956419" name="Rectangle 3">
            <a:extLst>
              <a:ext uri="{FF2B5EF4-FFF2-40B4-BE49-F238E27FC236}">
                <a16:creationId xmlns:a16="http://schemas.microsoft.com/office/drawing/2014/main" id="{382F0CF1-D244-FB6C-4829-204CC82A709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7FD167F-583F-F46F-42BD-0E351006FCA2}"/>
              </a:ext>
            </a:extLst>
          </p:cNvPr>
          <p:cNvSpPr>
            <a:spLocks noGrp="1" noChangeArrowheads="1"/>
          </p:cNvSpPr>
          <p:nvPr>
            <p:ph type="sldNum" sz="quarter" idx="5"/>
          </p:nvPr>
        </p:nvSpPr>
        <p:spPr>
          <a:ln/>
        </p:spPr>
        <p:txBody>
          <a:bodyPr/>
          <a:lstStyle/>
          <a:p>
            <a:fld id="{8C18DC53-CA13-F746-AC8C-21AAD3FB444A}" type="slidenum">
              <a:rPr lang="en-US" altLang="en-US"/>
              <a:pPr/>
              <a:t>27</a:t>
            </a:fld>
            <a:endParaRPr lang="en-US" altLang="en-US"/>
          </a:p>
        </p:txBody>
      </p:sp>
      <p:sp>
        <p:nvSpPr>
          <p:cNvPr id="957442" name="Rectangle 2">
            <a:extLst>
              <a:ext uri="{FF2B5EF4-FFF2-40B4-BE49-F238E27FC236}">
                <a16:creationId xmlns:a16="http://schemas.microsoft.com/office/drawing/2014/main" id="{D6C349EC-CE41-F9FB-A4DE-8237AC022F3B}"/>
              </a:ext>
            </a:extLst>
          </p:cNvPr>
          <p:cNvSpPr>
            <a:spLocks noRot="1" noChangeArrowheads="1" noTextEdit="1"/>
          </p:cNvSpPr>
          <p:nvPr>
            <p:ph type="sldImg"/>
          </p:nvPr>
        </p:nvSpPr>
        <p:spPr>
          <a:ln/>
        </p:spPr>
      </p:sp>
      <p:sp>
        <p:nvSpPr>
          <p:cNvPr id="957443" name="Rectangle 3">
            <a:extLst>
              <a:ext uri="{FF2B5EF4-FFF2-40B4-BE49-F238E27FC236}">
                <a16:creationId xmlns:a16="http://schemas.microsoft.com/office/drawing/2014/main" id="{0DE0803C-356F-F11E-4F94-E10FE6FC0C6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E820318-739A-8C92-580B-B78BA0BDA1CC}"/>
              </a:ext>
            </a:extLst>
          </p:cNvPr>
          <p:cNvSpPr>
            <a:spLocks noGrp="1" noChangeArrowheads="1"/>
          </p:cNvSpPr>
          <p:nvPr>
            <p:ph type="sldNum" sz="quarter" idx="5"/>
          </p:nvPr>
        </p:nvSpPr>
        <p:spPr>
          <a:ln/>
        </p:spPr>
        <p:txBody>
          <a:bodyPr/>
          <a:lstStyle/>
          <a:p>
            <a:fld id="{E3A917D4-214A-484A-828D-093D91750B57}" type="slidenum">
              <a:rPr lang="en-US" altLang="en-US"/>
              <a:pPr/>
              <a:t>28</a:t>
            </a:fld>
            <a:endParaRPr lang="en-US" altLang="en-US"/>
          </a:p>
        </p:txBody>
      </p:sp>
      <p:sp>
        <p:nvSpPr>
          <p:cNvPr id="958466" name="Rectangle 2">
            <a:extLst>
              <a:ext uri="{FF2B5EF4-FFF2-40B4-BE49-F238E27FC236}">
                <a16:creationId xmlns:a16="http://schemas.microsoft.com/office/drawing/2014/main" id="{7CEAFBEC-1AC5-BEDC-6D42-A392382259ED}"/>
              </a:ext>
            </a:extLst>
          </p:cNvPr>
          <p:cNvSpPr>
            <a:spLocks noRot="1" noChangeArrowheads="1" noTextEdit="1"/>
          </p:cNvSpPr>
          <p:nvPr>
            <p:ph type="sldImg"/>
          </p:nvPr>
        </p:nvSpPr>
        <p:spPr>
          <a:ln/>
        </p:spPr>
      </p:sp>
      <p:sp>
        <p:nvSpPr>
          <p:cNvPr id="958467" name="Rectangle 3">
            <a:extLst>
              <a:ext uri="{FF2B5EF4-FFF2-40B4-BE49-F238E27FC236}">
                <a16:creationId xmlns:a16="http://schemas.microsoft.com/office/drawing/2014/main" id="{495FFF4C-2979-806F-0493-62F4896D976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6A7BB69-C433-4171-D37B-9C50F13135CA}"/>
              </a:ext>
            </a:extLst>
          </p:cNvPr>
          <p:cNvSpPr>
            <a:spLocks noGrp="1" noChangeArrowheads="1"/>
          </p:cNvSpPr>
          <p:nvPr>
            <p:ph type="sldNum" sz="quarter" idx="5"/>
          </p:nvPr>
        </p:nvSpPr>
        <p:spPr>
          <a:ln/>
        </p:spPr>
        <p:txBody>
          <a:bodyPr/>
          <a:lstStyle/>
          <a:p>
            <a:fld id="{8B9E4056-5EDD-F84D-95E2-2FAE60A7E0FF}" type="slidenum">
              <a:rPr lang="en-US" altLang="en-US"/>
              <a:pPr/>
              <a:t>29</a:t>
            </a:fld>
            <a:endParaRPr lang="en-US" altLang="en-US"/>
          </a:p>
        </p:txBody>
      </p:sp>
      <p:sp>
        <p:nvSpPr>
          <p:cNvPr id="959490" name="Rectangle 2">
            <a:extLst>
              <a:ext uri="{FF2B5EF4-FFF2-40B4-BE49-F238E27FC236}">
                <a16:creationId xmlns:a16="http://schemas.microsoft.com/office/drawing/2014/main" id="{6D0375C0-CA83-4080-1106-22645F7B508A}"/>
              </a:ext>
            </a:extLst>
          </p:cNvPr>
          <p:cNvSpPr>
            <a:spLocks noRot="1" noChangeArrowheads="1" noTextEdit="1"/>
          </p:cNvSpPr>
          <p:nvPr>
            <p:ph type="sldImg"/>
          </p:nvPr>
        </p:nvSpPr>
        <p:spPr>
          <a:ln/>
        </p:spPr>
      </p:sp>
      <p:sp>
        <p:nvSpPr>
          <p:cNvPr id="959491" name="Rectangle 3">
            <a:extLst>
              <a:ext uri="{FF2B5EF4-FFF2-40B4-BE49-F238E27FC236}">
                <a16:creationId xmlns:a16="http://schemas.microsoft.com/office/drawing/2014/main" id="{BB041DAF-D312-D3E7-B8A7-18B33C162D3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0F6ECE5-18C3-7F40-2D89-7BA071F6B4AC}"/>
              </a:ext>
            </a:extLst>
          </p:cNvPr>
          <p:cNvSpPr>
            <a:spLocks noGrp="1" noChangeArrowheads="1"/>
          </p:cNvSpPr>
          <p:nvPr>
            <p:ph type="sldNum" sz="quarter" idx="5"/>
          </p:nvPr>
        </p:nvSpPr>
        <p:spPr>
          <a:ln/>
        </p:spPr>
        <p:txBody>
          <a:bodyPr/>
          <a:lstStyle/>
          <a:p>
            <a:fld id="{FA8CAFE1-5928-0648-B822-2FAA2A96B7BA}" type="slidenum">
              <a:rPr lang="en-US" altLang="en-US"/>
              <a:pPr/>
              <a:t>3</a:t>
            </a:fld>
            <a:endParaRPr lang="en-US" altLang="en-US"/>
          </a:p>
        </p:txBody>
      </p:sp>
      <p:sp>
        <p:nvSpPr>
          <p:cNvPr id="932866" name="Rectangle 2">
            <a:extLst>
              <a:ext uri="{FF2B5EF4-FFF2-40B4-BE49-F238E27FC236}">
                <a16:creationId xmlns:a16="http://schemas.microsoft.com/office/drawing/2014/main" id="{128B8635-9A35-E59B-825F-41FED007755B}"/>
              </a:ext>
            </a:extLst>
          </p:cNvPr>
          <p:cNvSpPr>
            <a:spLocks noRot="1" noChangeArrowheads="1" noTextEdit="1"/>
          </p:cNvSpPr>
          <p:nvPr>
            <p:ph type="sldImg"/>
          </p:nvPr>
        </p:nvSpPr>
        <p:spPr>
          <a:ln/>
        </p:spPr>
      </p:sp>
      <p:sp>
        <p:nvSpPr>
          <p:cNvPr id="932867" name="Rectangle 3">
            <a:extLst>
              <a:ext uri="{FF2B5EF4-FFF2-40B4-BE49-F238E27FC236}">
                <a16:creationId xmlns:a16="http://schemas.microsoft.com/office/drawing/2014/main" id="{43906DFF-A651-EBF4-B733-8743992EFBC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8436E2F-9883-1557-DA10-BF6D5057B8CE}"/>
              </a:ext>
            </a:extLst>
          </p:cNvPr>
          <p:cNvSpPr>
            <a:spLocks noGrp="1" noChangeArrowheads="1"/>
          </p:cNvSpPr>
          <p:nvPr>
            <p:ph type="sldNum" sz="quarter" idx="5"/>
          </p:nvPr>
        </p:nvSpPr>
        <p:spPr>
          <a:ln/>
        </p:spPr>
        <p:txBody>
          <a:bodyPr/>
          <a:lstStyle/>
          <a:p>
            <a:fld id="{37413186-6D62-4049-A544-7C981ED2A46B}" type="slidenum">
              <a:rPr lang="en-US" altLang="en-US"/>
              <a:pPr/>
              <a:t>30</a:t>
            </a:fld>
            <a:endParaRPr lang="en-US" altLang="en-US"/>
          </a:p>
        </p:txBody>
      </p:sp>
      <p:sp>
        <p:nvSpPr>
          <p:cNvPr id="960514" name="Rectangle 2">
            <a:extLst>
              <a:ext uri="{FF2B5EF4-FFF2-40B4-BE49-F238E27FC236}">
                <a16:creationId xmlns:a16="http://schemas.microsoft.com/office/drawing/2014/main" id="{9AB74E45-00E2-0BB3-CD52-16687E2F7804}"/>
              </a:ext>
            </a:extLst>
          </p:cNvPr>
          <p:cNvSpPr>
            <a:spLocks noRot="1" noChangeArrowheads="1" noTextEdit="1"/>
          </p:cNvSpPr>
          <p:nvPr>
            <p:ph type="sldImg"/>
          </p:nvPr>
        </p:nvSpPr>
        <p:spPr>
          <a:ln/>
        </p:spPr>
      </p:sp>
      <p:sp>
        <p:nvSpPr>
          <p:cNvPr id="960515" name="Rectangle 3">
            <a:extLst>
              <a:ext uri="{FF2B5EF4-FFF2-40B4-BE49-F238E27FC236}">
                <a16:creationId xmlns:a16="http://schemas.microsoft.com/office/drawing/2014/main" id="{30749211-7DFA-1D47-0093-EB5EE8BAB31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589CB53-CE80-F949-73DF-3D9BEBD71C97}"/>
              </a:ext>
            </a:extLst>
          </p:cNvPr>
          <p:cNvSpPr>
            <a:spLocks noGrp="1" noChangeArrowheads="1"/>
          </p:cNvSpPr>
          <p:nvPr>
            <p:ph type="sldNum" sz="quarter" idx="5"/>
          </p:nvPr>
        </p:nvSpPr>
        <p:spPr>
          <a:ln/>
        </p:spPr>
        <p:txBody>
          <a:bodyPr/>
          <a:lstStyle/>
          <a:p>
            <a:fld id="{557D4428-B806-AC4F-878E-BA6C2879460E}" type="slidenum">
              <a:rPr lang="en-US" altLang="en-US"/>
              <a:pPr/>
              <a:t>31</a:t>
            </a:fld>
            <a:endParaRPr lang="en-US" altLang="en-US"/>
          </a:p>
        </p:txBody>
      </p:sp>
      <p:sp>
        <p:nvSpPr>
          <p:cNvPr id="961538" name="Rectangle 2">
            <a:extLst>
              <a:ext uri="{FF2B5EF4-FFF2-40B4-BE49-F238E27FC236}">
                <a16:creationId xmlns:a16="http://schemas.microsoft.com/office/drawing/2014/main" id="{090CF4F2-5446-B210-1FC3-3AC778E63687}"/>
              </a:ext>
            </a:extLst>
          </p:cNvPr>
          <p:cNvSpPr>
            <a:spLocks noRot="1" noChangeArrowheads="1" noTextEdit="1"/>
          </p:cNvSpPr>
          <p:nvPr>
            <p:ph type="sldImg"/>
          </p:nvPr>
        </p:nvSpPr>
        <p:spPr>
          <a:ln/>
        </p:spPr>
      </p:sp>
      <p:sp>
        <p:nvSpPr>
          <p:cNvPr id="961539" name="Rectangle 3">
            <a:extLst>
              <a:ext uri="{FF2B5EF4-FFF2-40B4-BE49-F238E27FC236}">
                <a16:creationId xmlns:a16="http://schemas.microsoft.com/office/drawing/2014/main" id="{80F4E6CC-9EBE-77E8-EC7E-C5666EC8270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28FEDD-3855-A12B-D2FD-E977064AE164}"/>
              </a:ext>
            </a:extLst>
          </p:cNvPr>
          <p:cNvSpPr>
            <a:spLocks noGrp="1" noChangeArrowheads="1"/>
          </p:cNvSpPr>
          <p:nvPr>
            <p:ph type="sldNum" sz="quarter" idx="5"/>
          </p:nvPr>
        </p:nvSpPr>
        <p:spPr>
          <a:ln/>
        </p:spPr>
        <p:txBody>
          <a:bodyPr/>
          <a:lstStyle/>
          <a:p>
            <a:fld id="{814D4EBB-4754-D543-8CE4-DD93C7C8A1E0}" type="slidenum">
              <a:rPr lang="en-US" altLang="en-US"/>
              <a:pPr/>
              <a:t>32</a:t>
            </a:fld>
            <a:endParaRPr lang="en-US" altLang="en-US"/>
          </a:p>
        </p:txBody>
      </p:sp>
      <p:sp>
        <p:nvSpPr>
          <p:cNvPr id="962562" name="Rectangle 2">
            <a:extLst>
              <a:ext uri="{FF2B5EF4-FFF2-40B4-BE49-F238E27FC236}">
                <a16:creationId xmlns:a16="http://schemas.microsoft.com/office/drawing/2014/main" id="{51AEE7E8-A872-F7ED-B4F7-7CEDD7AF805E}"/>
              </a:ext>
            </a:extLst>
          </p:cNvPr>
          <p:cNvSpPr>
            <a:spLocks noRot="1" noChangeArrowheads="1" noTextEdit="1"/>
          </p:cNvSpPr>
          <p:nvPr>
            <p:ph type="sldImg"/>
          </p:nvPr>
        </p:nvSpPr>
        <p:spPr>
          <a:ln/>
        </p:spPr>
      </p:sp>
      <p:sp>
        <p:nvSpPr>
          <p:cNvPr id="962563" name="Rectangle 3">
            <a:extLst>
              <a:ext uri="{FF2B5EF4-FFF2-40B4-BE49-F238E27FC236}">
                <a16:creationId xmlns:a16="http://schemas.microsoft.com/office/drawing/2014/main" id="{189A71EB-12F8-FA9F-B907-90014EDD5A2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7903B95-FF39-E952-591E-FF6400605C44}"/>
              </a:ext>
            </a:extLst>
          </p:cNvPr>
          <p:cNvSpPr>
            <a:spLocks noGrp="1" noChangeArrowheads="1"/>
          </p:cNvSpPr>
          <p:nvPr>
            <p:ph type="sldNum" sz="quarter" idx="5"/>
          </p:nvPr>
        </p:nvSpPr>
        <p:spPr>
          <a:ln/>
        </p:spPr>
        <p:txBody>
          <a:bodyPr/>
          <a:lstStyle/>
          <a:p>
            <a:fld id="{B3A57098-5CAA-0641-ADF2-A498891016A9}" type="slidenum">
              <a:rPr lang="en-US" altLang="en-US"/>
              <a:pPr/>
              <a:t>33</a:t>
            </a:fld>
            <a:endParaRPr lang="en-US" altLang="en-US"/>
          </a:p>
        </p:txBody>
      </p:sp>
      <p:sp>
        <p:nvSpPr>
          <p:cNvPr id="963586" name="Rectangle 2">
            <a:extLst>
              <a:ext uri="{FF2B5EF4-FFF2-40B4-BE49-F238E27FC236}">
                <a16:creationId xmlns:a16="http://schemas.microsoft.com/office/drawing/2014/main" id="{4BBBE615-F24A-7290-D5E5-FE9CE30C858F}"/>
              </a:ext>
            </a:extLst>
          </p:cNvPr>
          <p:cNvSpPr>
            <a:spLocks noRot="1" noChangeArrowheads="1" noTextEdit="1"/>
          </p:cNvSpPr>
          <p:nvPr>
            <p:ph type="sldImg"/>
          </p:nvPr>
        </p:nvSpPr>
        <p:spPr>
          <a:ln/>
        </p:spPr>
      </p:sp>
      <p:sp>
        <p:nvSpPr>
          <p:cNvPr id="963587" name="Rectangle 3">
            <a:extLst>
              <a:ext uri="{FF2B5EF4-FFF2-40B4-BE49-F238E27FC236}">
                <a16:creationId xmlns:a16="http://schemas.microsoft.com/office/drawing/2014/main" id="{869FD246-210E-54FB-94E3-B87558C9AAC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F3E53BA-3730-68CD-D1B1-1D315E38990C}"/>
              </a:ext>
            </a:extLst>
          </p:cNvPr>
          <p:cNvSpPr>
            <a:spLocks noGrp="1" noChangeArrowheads="1"/>
          </p:cNvSpPr>
          <p:nvPr>
            <p:ph type="sldNum" sz="quarter" idx="5"/>
          </p:nvPr>
        </p:nvSpPr>
        <p:spPr>
          <a:ln/>
        </p:spPr>
        <p:txBody>
          <a:bodyPr/>
          <a:lstStyle/>
          <a:p>
            <a:fld id="{6E6E5200-DFE9-3B47-816C-1A34F5865111}" type="slidenum">
              <a:rPr lang="en-US" altLang="en-US"/>
              <a:pPr/>
              <a:t>34</a:t>
            </a:fld>
            <a:endParaRPr lang="en-US" altLang="en-US"/>
          </a:p>
        </p:txBody>
      </p:sp>
      <p:sp>
        <p:nvSpPr>
          <p:cNvPr id="964610" name="Rectangle 2">
            <a:extLst>
              <a:ext uri="{FF2B5EF4-FFF2-40B4-BE49-F238E27FC236}">
                <a16:creationId xmlns:a16="http://schemas.microsoft.com/office/drawing/2014/main" id="{15EB951C-7E61-68B4-43F4-C1DEA397D108}"/>
              </a:ext>
            </a:extLst>
          </p:cNvPr>
          <p:cNvSpPr>
            <a:spLocks noRot="1" noChangeArrowheads="1" noTextEdit="1"/>
          </p:cNvSpPr>
          <p:nvPr>
            <p:ph type="sldImg"/>
          </p:nvPr>
        </p:nvSpPr>
        <p:spPr>
          <a:ln/>
        </p:spPr>
      </p:sp>
      <p:sp>
        <p:nvSpPr>
          <p:cNvPr id="964611" name="Rectangle 3">
            <a:extLst>
              <a:ext uri="{FF2B5EF4-FFF2-40B4-BE49-F238E27FC236}">
                <a16:creationId xmlns:a16="http://schemas.microsoft.com/office/drawing/2014/main" id="{7066BA12-A542-8DA0-5A4E-C8D91787CDC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2FBD68-1BCC-EDDD-40E0-0321C4B737C1}"/>
              </a:ext>
            </a:extLst>
          </p:cNvPr>
          <p:cNvSpPr>
            <a:spLocks noGrp="1" noChangeArrowheads="1"/>
          </p:cNvSpPr>
          <p:nvPr>
            <p:ph type="sldNum" sz="quarter" idx="5"/>
          </p:nvPr>
        </p:nvSpPr>
        <p:spPr>
          <a:ln/>
        </p:spPr>
        <p:txBody>
          <a:bodyPr/>
          <a:lstStyle/>
          <a:p>
            <a:fld id="{9BB87521-28BD-8C4B-82ED-E0DA35474854}" type="slidenum">
              <a:rPr lang="en-US" altLang="en-US"/>
              <a:pPr/>
              <a:t>35</a:t>
            </a:fld>
            <a:endParaRPr lang="en-US" altLang="en-US"/>
          </a:p>
        </p:txBody>
      </p:sp>
      <p:sp>
        <p:nvSpPr>
          <p:cNvPr id="965634" name="Rectangle 2">
            <a:extLst>
              <a:ext uri="{FF2B5EF4-FFF2-40B4-BE49-F238E27FC236}">
                <a16:creationId xmlns:a16="http://schemas.microsoft.com/office/drawing/2014/main" id="{149625BC-C622-E2C0-FBEB-AEE896B9F79D}"/>
              </a:ext>
            </a:extLst>
          </p:cNvPr>
          <p:cNvSpPr>
            <a:spLocks noRot="1" noChangeArrowheads="1" noTextEdit="1"/>
          </p:cNvSpPr>
          <p:nvPr>
            <p:ph type="sldImg"/>
          </p:nvPr>
        </p:nvSpPr>
        <p:spPr>
          <a:ln/>
        </p:spPr>
      </p:sp>
      <p:sp>
        <p:nvSpPr>
          <p:cNvPr id="965635" name="Rectangle 3">
            <a:extLst>
              <a:ext uri="{FF2B5EF4-FFF2-40B4-BE49-F238E27FC236}">
                <a16:creationId xmlns:a16="http://schemas.microsoft.com/office/drawing/2014/main" id="{9FC11AD7-F502-34AD-CF4D-32591107DBA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06DC74D-DED4-2A12-6C9F-F3E975E1D7A8}"/>
              </a:ext>
            </a:extLst>
          </p:cNvPr>
          <p:cNvSpPr>
            <a:spLocks noGrp="1" noChangeArrowheads="1"/>
          </p:cNvSpPr>
          <p:nvPr>
            <p:ph type="sldNum" sz="quarter" idx="5"/>
          </p:nvPr>
        </p:nvSpPr>
        <p:spPr>
          <a:ln/>
        </p:spPr>
        <p:txBody>
          <a:bodyPr/>
          <a:lstStyle/>
          <a:p>
            <a:fld id="{422046EA-2260-F842-B4A1-8A80F6BE6D5E}" type="slidenum">
              <a:rPr lang="en-US" altLang="en-US"/>
              <a:pPr/>
              <a:t>36</a:t>
            </a:fld>
            <a:endParaRPr lang="en-US" altLang="en-US"/>
          </a:p>
        </p:txBody>
      </p:sp>
      <p:sp>
        <p:nvSpPr>
          <p:cNvPr id="966658" name="Rectangle 2">
            <a:extLst>
              <a:ext uri="{FF2B5EF4-FFF2-40B4-BE49-F238E27FC236}">
                <a16:creationId xmlns:a16="http://schemas.microsoft.com/office/drawing/2014/main" id="{B658377D-78DC-8391-3DA4-BA378C843233}"/>
              </a:ext>
            </a:extLst>
          </p:cNvPr>
          <p:cNvSpPr>
            <a:spLocks noRot="1" noChangeArrowheads="1" noTextEdit="1"/>
          </p:cNvSpPr>
          <p:nvPr>
            <p:ph type="sldImg"/>
          </p:nvPr>
        </p:nvSpPr>
        <p:spPr>
          <a:ln/>
        </p:spPr>
      </p:sp>
      <p:sp>
        <p:nvSpPr>
          <p:cNvPr id="966659" name="Rectangle 3">
            <a:extLst>
              <a:ext uri="{FF2B5EF4-FFF2-40B4-BE49-F238E27FC236}">
                <a16:creationId xmlns:a16="http://schemas.microsoft.com/office/drawing/2014/main" id="{85195902-0A19-54D8-4724-79485248404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BE56087-B27F-9811-4297-9E7B86C19C03}"/>
              </a:ext>
            </a:extLst>
          </p:cNvPr>
          <p:cNvSpPr>
            <a:spLocks noGrp="1" noChangeArrowheads="1"/>
          </p:cNvSpPr>
          <p:nvPr>
            <p:ph type="sldNum" sz="quarter" idx="5"/>
          </p:nvPr>
        </p:nvSpPr>
        <p:spPr>
          <a:ln/>
        </p:spPr>
        <p:txBody>
          <a:bodyPr/>
          <a:lstStyle/>
          <a:p>
            <a:fld id="{61D092FC-7CA6-4044-91DA-474137A1404C}" type="slidenum">
              <a:rPr lang="en-US" altLang="en-US"/>
              <a:pPr/>
              <a:t>37</a:t>
            </a:fld>
            <a:endParaRPr lang="en-US" altLang="en-US"/>
          </a:p>
        </p:txBody>
      </p:sp>
      <p:sp>
        <p:nvSpPr>
          <p:cNvPr id="967682" name="Rectangle 2">
            <a:extLst>
              <a:ext uri="{FF2B5EF4-FFF2-40B4-BE49-F238E27FC236}">
                <a16:creationId xmlns:a16="http://schemas.microsoft.com/office/drawing/2014/main" id="{4D1813F5-D211-7049-00F7-184502958CE1}"/>
              </a:ext>
            </a:extLst>
          </p:cNvPr>
          <p:cNvSpPr>
            <a:spLocks noRot="1" noChangeArrowheads="1" noTextEdit="1"/>
          </p:cNvSpPr>
          <p:nvPr>
            <p:ph type="sldImg"/>
          </p:nvPr>
        </p:nvSpPr>
        <p:spPr>
          <a:ln/>
        </p:spPr>
      </p:sp>
      <p:sp>
        <p:nvSpPr>
          <p:cNvPr id="967683" name="Rectangle 3">
            <a:extLst>
              <a:ext uri="{FF2B5EF4-FFF2-40B4-BE49-F238E27FC236}">
                <a16:creationId xmlns:a16="http://schemas.microsoft.com/office/drawing/2014/main" id="{8B8B24A4-7434-6087-410F-7C538A158DC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D246CF4-1FC7-14F4-CA7D-19266D89D328}"/>
              </a:ext>
            </a:extLst>
          </p:cNvPr>
          <p:cNvSpPr>
            <a:spLocks noGrp="1" noChangeArrowheads="1"/>
          </p:cNvSpPr>
          <p:nvPr>
            <p:ph type="sldNum" sz="quarter" idx="5"/>
          </p:nvPr>
        </p:nvSpPr>
        <p:spPr>
          <a:ln/>
        </p:spPr>
        <p:txBody>
          <a:bodyPr/>
          <a:lstStyle/>
          <a:p>
            <a:fld id="{B27BBB38-52A1-864B-B645-55DFCC6E1827}" type="slidenum">
              <a:rPr lang="en-US" altLang="en-US"/>
              <a:pPr/>
              <a:t>38</a:t>
            </a:fld>
            <a:endParaRPr lang="en-US" altLang="en-US"/>
          </a:p>
        </p:txBody>
      </p:sp>
      <p:sp>
        <p:nvSpPr>
          <p:cNvPr id="968706" name="Rectangle 2">
            <a:extLst>
              <a:ext uri="{FF2B5EF4-FFF2-40B4-BE49-F238E27FC236}">
                <a16:creationId xmlns:a16="http://schemas.microsoft.com/office/drawing/2014/main" id="{B63E01BD-2169-2A5B-ED01-1098D1E7C687}"/>
              </a:ext>
            </a:extLst>
          </p:cNvPr>
          <p:cNvSpPr>
            <a:spLocks noRot="1" noChangeArrowheads="1" noTextEdit="1"/>
          </p:cNvSpPr>
          <p:nvPr>
            <p:ph type="sldImg"/>
          </p:nvPr>
        </p:nvSpPr>
        <p:spPr>
          <a:ln/>
        </p:spPr>
      </p:sp>
      <p:sp>
        <p:nvSpPr>
          <p:cNvPr id="968707" name="Rectangle 3">
            <a:extLst>
              <a:ext uri="{FF2B5EF4-FFF2-40B4-BE49-F238E27FC236}">
                <a16:creationId xmlns:a16="http://schemas.microsoft.com/office/drawing/2014/main" id="{DC6296DE-9F95-50C5-41C4-D72F3EB0B3A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1EAEA27-4FD1-CE0A-8FD3-F2D6BD4D9B27}"/>
              </a:ext>
            </a:extLst>
          </p:cNvPr>
          <p:cNvSpPr>
            <a:spLocks noGrp="1" noChangeArrowheads="1"/>
          </p:cNvSpPr>
          <p:nvPr>
            <p:ph type="sldNum" sz="quarter" idx="5"/>
          </p:nvPr>
        </p:nvSpPr>
        <p:spPr>
          <a:ln/>
        </p:spPr>
        <p:txBody>
          <a:bodyPr/>
          <a:lstStyle/>
          <a:p>
            <a:fld id="{A970559F-0F7B-B144-83A4-A1D28E5BAD99}" type="slidenum">
              <a:rPr lang="en-US" altLang="en-US"/>
              <a:pPr/>
              <a:t>39</a:t>
            </a:fld>
            <a:endParaRPr lang="en-US" altLang="en-US"/>
          </a:p>
        </p:txBody>
      </p:sp>
      <p:sp>
        <p:nvSpPr>
          <p:cNvPr id="969730" name="Rectangle 2">
            <a:extLst>
              <a:ext uri="{FF2B5EF4-FFF2-40B4-BE49-F238E27FC236}">
                <a16:creationId xmlns:a16="http://schemas.microsoft.com/office/drawing/2014/main" id="{E45C4D21-4C64-5E5C-8BE7-BF15E3D640B5}"/>
              </a:ext>
            </a:extLst>
          </p:cNvPr>
          <p:cNvSpPr>
            <a:spLocks noRot="1" noChangeArrowheads="1" noTextEdit="1"/>
          </p:cNvSpPr>
          <p:nvPr>
            <p:ph type="sldImg"/>
          </p:nvPr>
        </p:nvSpPr>
        <p:spPr>
          <a:ln/>
        </p:spPr>
      </p:sp>
      <p:sp>
        <p:nvSpPr>
          <p:cNvPr id="969731" name="Rectangle 3">
            <a:extLst>
              <a:ext uri="{FF2B5EF4-FFF2-40B4-BE49-F238E27FC236}">
                <a16:creationId xmlns:a16="http://schemas.microsoft.com/office/drawing/2014/main" id="{696150D3-86C8-F799-4CD7-A18BE52206D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341EFF7-A892-7059-6B97-C6ADFE3ACD03}"/>
              </a:ext>
            </a:extLst>
          </p:cNvPr>
          <p:cNvSpPr>
            <a:spLocks noGrp="1" noChangeArrowheads="1"/>
          </p:cNvSpPr>
          <p:nvPr>
            <p:ph type="sldNum" sz="quarter" idx="5"/>
          </p:nvPr>
        </p:nvSpPr>
        <p:spPr>
          <a:ln/>
        </p:spPr>
        <p:txBody>
          <a:bodyPr/>
          <a:lstStyle/>
          <a:p>
            <a:fld id="{12E0A464-5858-9546-BC78-3BB606997892}" type="slidenum">
              <a:rPr lang="en-US" altLang="en-US"/>
              <a:pPr/>
              <a:t>4</a:t>
            </a:fld>
            <a:endParaRPr lang="en-US" altLang="en-US"/>
          </a:p>
        </p:txBody>
      </p:sp>
      <p:sp>
        <p:nvSpPr>
          <p:cNvPr id="933890" name="Rectangle 2">
            <a:extLst>
              <a:ext uri="{FF2B5EF4-FFF2-40B4-BE49-F238E27FC236}">
                <a16:creationId xmlns:a16="http://schemas.microsoft.com/office/drawing/2014/main" id="{EF103C60-1C35-F5AF-9A02-1EE70F78B882}"/>
              </a:ext>
            </a:extLst>
          </p:cNvPr>
          <p:cNvSpPr>
            <a:spLocks noRot="1" noChangeArrowheads="1" noTextEdit="1"/>
          </p:cNvSpPr>
          <p:nvPr>
            <p:ph type="sldImg"/>
          </p:nvPr>
        </p:nvSpPr>
        <p:spPr>
          <a:ln/>
        </p:spPr>
      </p:sp>
      <p:sp>
        <p:nvSpPr>
          <p:cNvPr id="933891" name="Rectangle 3">
            <a:extLst>
              <a:ext uri="{FF2B5EF4-FFF2-40B4-BE49-F238E27FC236}">
                <a16:creationId xmlns:a16="http://schemas.microsoft.com/office/drawing/2014/main" id="{F61B75B0-4F9D-6670-FB41-BF56B8632C9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5866917-A9FA-ABA9-9539-9D37A5BEE98A}"/>
              </a:ext>
            </a:extLst>
          </p:cNvPr>
          <p:cNvSpPr>
            <a:spLocks noGrp="1" noChangeArrowheads="1"/>
          </p:cNvSpPr>
          <p:nvPr>
            <p:ph type="sldNum" sz="quarter" idx="5"/>
          </p:nvPr>
        </p:nvSpPr>
        <p:spPr>
          <a:ln/>
        </p:spPr>
        <p:txBody>
          <a:bodyPr/>
          <a:lstStyle/>
          <a:p>
            <a:fld id="{D23087AF-3C53-A64F-BC01-4A64AD099671}" type="slidenum">
              <a:rPr lang="en-US" altLang="en-US"/>
              <a:pPr/>
              <a:t>40</a:t>
            </a:fld>
            <a:endParaRPr lang="en-US" altLang="en-US"/>
          </a:p>
        </p:txBody>
      </p:sp>
      <p:sp>
        <p:nvSpPr>
          <p:cNvPr id="970754" name="Rectangle 2">
            <a:extLst>
              <a:ext uri="{FF2B5EF4-FFF2-40B4-BE49-F238E27FC236}">
                <a16:creationId xmlns:a16="http://schemas.microsoft.com/office/drawing/2014/main" id="{83CCCDB7-897B-A097-0189-24C2E4EB3496}"/>
              </a:ext>
            </a:extLst>
          </p:cNvPr>
          <p:cNvSpPr>
            <a:spLocks noRot="1" noChangeArrowheads="1" noTextEdit="1"/>
          </p:cNvSpPr>
          <p:nvPr>
            <p:ph type="sldImg"/>
          </p:nvPr>
        </p:nvSpPr>
        <p:spPr>
          <a:ln/>
        </p:spPr>
      </p:sp>
      <p:sp>
        <p:nvSpPr>
          <p:cNvPr id="970755" name="Rectangle 3">
            <a:extLst>
              <a:ext uri="{FF2B5EF4-FFF2-40B4-BE49-F238E27FC236}">
                <a16:creationId xmlns:a16="http://schemas.microsoft.com/office/drawing/2014/main" id="{36786923-B009-339C-992B-BC48B7DAA69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DA85D26-9A8E-9BC6-9276-D5B4F27B7169}"/>
              </a:ext>
            </a:extLst>
          </p:cNvPr>
          <p:cNvSpPr>
            <a:spLocks noGrp="1" noChangeArrowheads="1"/>
          </p:cNvSpPr>
          <p:nvPr>
            <p:ph type="sldNum" sz="quarter" idx="5"/>
          </p:nvPr>
        </p:nvSpPr>
        <p:spPr>
          <a:ln/>
        </p:spPr>
        <p:txBody>
          <a:bodyPr/>
          <a:lstStyle/>
          <a:p>
            <a:fld id="{C60204C1-13F5-9345-ABB0-608E77B40D93}" type="slidenum">
              <a:rPr lang="en-US" altLang="en-US"/>
              <a:pPr/>
              <a:t>41</a:t>
            </a:fld>
            <a:endParaRPr lang="en-US" altLang="en-US"/>
          </a:p>
        </p:txBody>
      </p:sp>
      <p:sp>
        <p:nvSpPr>
          <p:cNvPr id="971778" name="Rectangle 2">
            <a:extLst>
              <a:ext uri="{FF2B5EF4-FFF2-40B4-BE49-F238E27FC236}">
                <a16:creationId xmlns:a16="http://schemas.microsoft.com/office/drawing/2014/main" id="{5FB515C7-FC84-ACBF-3908-DEA0F9C291F6}"/>
              </a:ext>
            </a:extLst>
          </p:cNvPr>
          <p:cNvSpPr>
            <a:spLocks noRot="1" noChangeArrowheads="1" noTextEdit="1"/>
          </p:cNvSpPr>
          <p:nvPr>
            <p:ph type="sldImg"/>
          </p:nvPr>
        </p:nvSpPr>
        <p:spPr>
          <a:ln/>
        </p:spPr>
      </p:sp>
      <p:sp>
        <p:nvSpPr>
          <p:cNvPr id="971779" name="Rectangle 3">
            <a:extLst>
              <a:ext uri="{FF2B5EF4-FFF2-40B4-BE49-F238E27FC236}">
                <a16:creationId xmlns:a16="http://schemas.microsoft.com/office/drawing/2014/main" id="{5BF13A77-7F76-C3C1-2266-B44F58ED9D6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78CBD04-384F-6AA3-E375-04E059BBA3EC}"/>
              </a:ext>
            </a:extLst>
          </p:cNvPr>
          <p:cNvSpPr>
            <a:spLocks noGrp="1" noChangeArrowheads="1"/>
          </p:cNvSpPr>
          <p:nvPr>
            <p:ph type="sldNum" sz="quarter" idx="5"/>
          </p:nvPr>
        </p:nvSpPr>
        <p:spPr>
          <a:ln/>
        </p:spPr>
        <p:txBody>
          <a:bodyPr/>
          <a:lstStyle/>
          <a:p>
            <a:fld id="{F6390BBC-812A-CF48-AD67-4AC52DACB123}" type="slidenum">
              <a:rPr lang="en-US" altLang="en-US"/>
              <a:pPr/>
              <a:t>42</a:t>
            </a:fld>
            <a:endParaRPr lang="en-US" altLang="en-US"/>
          </a:p>
        </p:txBody>
      </p:sp>
      <p:sp>
        <p:nvSpPr>
          <p:cNvPr id="972802" name="Rectangle 2">
            <a:extLst>
              <a:ext uri="{FF2B5EF4-FFF2-40B4-BE49-F238E27FC236}">
                <a16:creationId xmlns:a16="http://schemas.microsoft.com/office/drawing/2014/main" id="{0E924E4A-138C-92B1-7EB0-1AD50E9F05D4}"/>
              </a:ext>
            </a:extLst>
          </p:cNvPr>
          <p:cNvSpPr>
            <a:spLocks noRot="1" noChangeArrowheads="1" noTextEdit="1"/>
          </p:cNvSpPr>
          <p:nvPr>
            <p:ph type="sldImg"/>
          </p:nvPr>
        </p:nvSpPr>
        <p:spPr>
          <a:ln/>
        </p:spPr>
      </p:sp>
      <p:sp>
        <p:nvSpPr>
          <p:cNvPr id="972803" name="Rectangle 3">
            <a:extLst>
              <a:ext uri="{FF2B5EF4-FFF2-40B4-BE49-F238E27FC236}">
                <a16:creationId xmlns:a16="http://schemas.microsoft.com/office/drawing/2014/main" id="{91BD23C0-FB50-DEAD-13C4-4B501E17894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9BEF18F-90CF-BAB0-E585-8C78CEB70EE1}"/>
              </a:ext>
            </a:extLst>
          </p:cNvPr>
          <p:cNvSpPr>
            <a:spLocks noGrp="1" noChangeArrowheads="1"/>
          </p:cNvSpPr>
          <p:nvPr>
            <p:ph type="sldNum" sz="quarter" idx="5"/>
          </p:nvPr>
        </p:nvSpPr>
        <p:spPr>
          <a:ln/>
        </p:spPr>
        <p:txBody>
          <a:bodyPr/>
          <a:lstStyle/>
          <a:p>
            <a:fld id="{ABB8B305-4793-0E4B-A716-D0343AB58DD5}" type="slidenum">
              <a:rPr lang="en-US" altLang="en-US"/>
              <a:pPr/>
              <a:t>43</a:t>
            </a:fld>
            <a:endParaRPr lang="en-US" altLang="en-US"/>
          </a:p>
        </p:txBody>
      </p:sp>
      <p:sp>
        <p:nvSpPr>
          <p:cNvPr id="973826" name="Rectangle 2">
            <a:extLst>
              <a:ext uri="{FF2B5EF4-FFF2-40B4-BE49-F238E27FC236}">
                <a16:creationId xmlns:a16="http://schemas.microsoft.com/office/drawing/2014/main" id="{9D25DE12-BFAC-6226-B6E2-468287199C47}"/>
              </a:ext>
            </a:extLst>
          </p:cNvPr>
          <p:cNvSpPr>
            <a:spLocks noRot="1" noChangeArrowheads="1" noTextEdit="1"/>
          </p:cNvSpPr>
          <p:nvPr>
            <p:ph type="sldImg"/>
          </p:nvPr>
        </p:nvSpPr>
        <p:spPr>
          <a:ln/>
        </p:spPr>
      </p:sp>
      <p:sp>
        <p:nvSpPr>
          <p:cNvPr id="973827" name="Rectangle 3">
            <a:extLst>
              <a:ext uri="{FF2B5EF4-FFF2-40B4-BE49-F238E27FC236}">
                <a16:creationId xmlns:a16="http://schemas.microsoft.com/office/drawing/2014/main" id="{AC9E2D55-759D-CA86-3DB7-D0956CFBA3E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001D3AB-4C19-DC81-8F5F-DF9C54988AC7}"/>
              </a:ext>
            </a:extLst>
          </p:cNvPr>
          <p:cNvSpPr>
            <a:spLocks noGrp="1" noChangeArrowheads="1"/>
          </p:cNvSpPr>
          <p:nvPr>
            <p:ph type="sldNum" sz="quarter" idx="5"/>
          </p:nvPr>
        </p:nvSpPr>
        <p:spPr>
          <a:ln/>
        </p:spPr>
        <p:txBody>
          <a:bodyPr/>
          <a:lstStyle/>
          <a:p>
            <a:fld id="{0E671088-6AE4-484F-BA23-E2B5F90415F9}" type="slidenum">
              <a:rPr lang="en-US" altLang="en-US"/>
              <a:pPr/>
              <a:t>44</a:t>
            </a:fld>
            <a:endParaRPr lang="en-US" altLang="en-US"/>
          </a:p>
        </p:txBody>
      </p:sp>
      <p:sp>
        <p:nvSpPr>
          <p:cNvPr id="974850" name="Rectangle 2">
            <a:extLst>
              <a:ext uri="{FF2B5EF4-FFF2-40B4-BE49-F238E27FC236}">
                <a16:creationId xmlns:a16="http://schemas.microsoft.com/office/drawing/2014/main" id="{80AC5D0D-6672-CFD1-2EA9-4EAECE0A2517}"/>
              </a:ext>
            </a:extLst>
          </p:cNvPr>
          <p:cNvSpPr>
            <a:spLocks noRot="1" noChangeArrowheads="1" noTextEdit="1"/>
          </p:cNvSpPr>
          <p:nvPr>
            <p:ph type="sldImg"/>
          </p:nvPr>
        </p:nvSpPr>
        <p:spPr>
          <a:ln/>
        </p:spPr>
      </p:sp>
      <p:sp>
        <p:nvSpPr>
          <p:cNvPr id="974851" name="Rectangle 3">
            <a:extLst>
              <a:ext uri="{FF2B5EF4-FFF2-40B4-BE49-F238E27FC236}">
                <a16:creationId xmlns:a16="http://schemas.microsoft.com/office/drawing/2014/main" id="{DB80D65E-4F53-9722-7D91-693B4966CBE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9929267-512C-7646-5CB5-9C6C2D6D759C}"/>
              </a:ext>
            </a:extLst>
          </p:cNvPr>
          <p:cNvSpPr>
            <a:spLocks noGrp="1" noChangeArrowheads="1"/>
          </p:cNvSpPr>
          <p:nvPr>
            <p:ph type="sldNum" sz="quarter" idx="5"/>
          </p:nvPr>
        </p:nvSpPr>
        <p:spPr>
          <a:ln/>
        </p:spPr>
        <p:txBody>
          <a:bodyPr/>
          <a:lstStyle/>
          <a:p>
            <a:fld id="{345BABF6-2EAE-224B-BD8D-C4472EC53F97}" type="slidenum">
              <a:rPr lang="en-US" altLang="en-US"/>
              <a:pPr/>
              <a:t>45</a:t>
            </a:fld>
            <a:endParaRPr lang="en-US" altLang="en-US"/>
          </a:p>
        </p:txBody>
      </p:sp>
      <p:sp>
        <p:nvSpPr>
          <p:cNvPr id="975874" name="Rectangle 2">
            <a:extLst>
              <a:ext uri="{FF2B5EF4-FFF2-40B4-BE49-F238E27FC236}">
                <a16:creationId xmlns:a16="http://schemas.microsoft.com/office/drawing/2014/main" id="{87E8588F-8A48-02CD-F611-2108B5903013}"/>
              </a:ext>
            </a:extLst>
          </p:cNvPr>
          <p:cNvSpPr>
            <a:spLocks noRot="1" noChangeArrowheads="1" noTextEdit="1"/>
          </p:cNvSpPr>
          <p:nvPr>
            <p:ph type="sldImg"/>
          </p:nvPr>
        </p:nvSpPr>
        <p:spPr>
          <a:ln/>
        </p:spPr>
      </p:sp>
      <p:sp>
        <p:nvSpPr>
          <p:cNvPr id="975875" name="Rectangle 3">
            <a:extLst>
              <a:ext uri="{FF2B5EF4-FFF2-40B4-BE49-F238E27FC236}">
                <a16:creationId xmlns:a16="http://schemas.microsoft.com/office/drawing/2014/main" id="{F7313979-5987-4C2F-E2A8-0CC5546EEF0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B3D5E22-9402-D46E-5C47-60F6DCCECB73}"/>
              </a:ext>
            </a:extLst>
          </p:cNvPr>
          <p:cNvSpPr>
            <a:spLocks noGrp="1" noChangeArrowheads="1"/>
          </p:cNvSpPr>
          <p:nvPr>
            <p:ph type="sldNum" sz="quarter" idx="5"/>
          </p:nvPr>
        </p:nvSpPr>
        <p:spPr>
          <a:ln/>
        </p:spPr>
        <p:txBody>
          <a:bodyPr/>
          <a:lstStyle/>
          <a:p>
            <a:fld id="{2D410E06-85DB-DD47-A223-ED1BBC8A9E2C}" type="slidenum">
              <a:rPr lang="en-US" altLang="en-US"/>
              <a:pPr/>
              <a:t>46</a:t>
            </a:fld>
            <a:endParaRPr lang="en-US" altLang="en-US"/>
          </a:p>
        </p:txBody>
      </p:sp>
      <p:sp>
        <p:nvSpPr>
          <p:cNvPr id="976898" name="Rectangle 2">
            <a:extLst>
              <a:ext uri="{FF2B5EF4-FFF2-40B4-BE49-F238E27FC236}">
                <a16:creationId xmlns:a16="http://schemas.microsoft.com/office/drawing/2014/main" id="{41BFACA5-0EC7-99B9-DEB5-069956513182}"/>
              </a:ext>
            </a:extLst>
          </p:cNvPr>
          <p:cNvSpPr>
            <a:spLocks noRot="1" noChangeArrowheads="1" noTextEdit="1"/>
          </p:cNvSpPr>
          <p:nvPr>
            <p:ph type="sldImg"/>
          </p:nvPr>
        </p:nvSpPr>
        <p:spPr>
          <a:ln/>
        </p:spPr>
      </p:sp>
      <p:sp>
        <p:nvSpPr>
          <p:cNvPr id="976899" name="Rectangle 3">
            <a:extLst>
              <a:ext uri="{FF2B5EF4-FFF2-40B4-BE49-F238E27FC236}">
                <a16:creationId xmlns:a16="http://schemas.microsoft.com/office/drawing/2014/main" id="{C0CBBD3C-B99E-59CE-B078-3AC3FF35C2D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5A1CD04-D78D-3384-1DD5-C107EBAD6EE3}"/>
              </a:ext>
            </a:extLst>
          </p:cNvPr>
          <p:cNvSpPr>
            <a:spLocks noGrp="1" noChangeArrowheads="1"/>
          </p:cNvSpPr>
          <p:nvPr>
            <p:ph type="sldNum" sz="quarter" idx="5"/>
          </p:nvPr>
        </p:nvSpPr>
        <p:spPr>
          <a:ln/>
        </p:spPr>
        <p:txBody>
          <a:bodyPr/>
          <a:lstStyle/>
          <a:p>
            <a:fld id="{23C807C8-DA1B-1743-B87D-EC9D0AAC51A7}" type="slidenum">
              <a:rPr lang="en-US" altLang="en-US"/>
              <a:pPr/>
              <a:t>47</a:t>
            </a:fld>
            <a:endParaRPr lang="en-US" altLang="en-US"/>
          </a:p>
        </p:txBody>
      </p:sp>
      <p:sp>
        <p:nvSpPr>
          <p:cNvPr id="977922" name="Rectangle 2">
            <a:extLst>
              <a:ext uri="{FF2B5EF4-FFF2-40B4-BE49-F238E27FC236}">
                <a16:creationId xmlns:a16="http://schemas.microsoft.com/office/drawing/2014/main" id="{61F24916-F12B-D611-4812-9F7586DA7D5C}"/>
              </a:ext>
            </a:extLst>
          </p:cNvPr>
          <p:cNvSpPr>
            <a:spLocks noRot="1" noChangeArrowheads="1" noTextEdit="1"/>
          </p:cNvSpPr>
          <p:nvPr>
            <p:ph type="sldImg"/>
          </p:nvPr>
        </p:nvSpPr>
        <p:spPr>
          <a:ln/>
        </p:spPr>
      </p:sp>
      <p:sp>
        <p:nvSpPr>
          <p:cNvPr id="977923" name="Rectangle 3">
            <a:extLst>
              <a:ext uri="{FF2B5EF4-FFF2-40B4-BE49-F238E27FC236}">
                <a16:creationId xmlns:a16="http://schemas.microsoft.com/office/drawing/2014/main" id="{139F9409-C488-0625-4633-3E2EC20D87E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7A0E43E-C0A1-123F-F801-B928E44CFD03}"/>
              </a:ext>
            </a:extLst>
          </p:cNvPr>
          <p:cNvSpPr>
            <a:spLocks noGrp="1" noChangeArrowheads="1"/>
          </p:cNvSpPr>
          <p:nvPr>
            <p:ph type="sldNum" sz="quarter" idx="5"/>
          </p:nvPr>
        </p:nvSpPr>
        <p:spPr>
          <a:ln/>
        </p:spPr>
        <p:txBody>
          <a:bodyPr/>
          <a:lstStyle/>
          <a:p>
            <a:fld id="{7FEC32FC-A188-614A-B52B-6B42A0B84F34}" type="slidenum">
              <a:rPr lang="en-US" altLang="en-US"/>
              <a:pPr/>
              <a:t>48</a:t>
            </a:fld>
            <a:endParaRPr lang="en-US" altLang="en-US"/>
          </a:p>
        </p:txBody>
      </p:sp>
      <p:sp>
        <p:nvSpPr>
          <p:cNvPr id="978946" name="Rectangle 2">
            <a:extLst>
              <a:ext uri="{FF2B5EF4-FFF2-40B4-BE49-F238E27FC236}">
                <a16:creationId xmlns:a16="http://schemas.microsoft.com/office/drawing/2014/main" id="{D08C7258-47D7-9D06-2E0F-9608986D7B41}"/>
              </a:ext>
            </a:extLst>
          </p:cNvPr>
          <p:cNvSpPr>
            <a:spLocks noRot="1" noChangeArrowheads="1" noTextEdit="1"/>
          </p:cNvSpPr>
          <p:nvPr>
            <p:ph type="sldImg"/>
          </p:nvPr>
        </p:nvSpPr>
        <p:spPr>
          <a:ln/>
        </p:spPr>
      </p:sp>
      <p:sp>
        <p:nvSpPr>
          <p:cNvPr id="978947" name="Rectangle 3">
            <a:extLst>
              <a:ext uri="{FF2B5EF4-FFF2-40B4-BE49-F238E27FC236}">
                <a16:creationId xmlns:a16="http://schemas.microsoft.com/office/drawing/2014/main" id="{EA897C98-B552-7640-36CC-6A23694ECA9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B47162C-39C3-3C90-2D9E-5AF990A0477F}"/>
              </a:ext>
            </a:extLst>
          </p:cNvPr>
          <p:cNvSpPr>
            <a:spLocks noGrp="1" noChangeArrowheads="1"/>
          </p:cNvSpPr>
          <p:nvPr>
            <p:ph type="sldNum" sz="quarter" idx="5"/>
          </p:nvPr>
        </p:nvSpPr>
        <p:spPr>
          <a:ln/>
        </p:spPr>
        <p:txBody>
          <a:bodyPr/>
          <a:lstStyle/>
          <a:p>
            <a:fld id="{5ADADF5D-C73F-854B-8F8C-2FBC506F7D4C}" type="slidenum">
              <a:rPr lang="en-US" altLang="en-US"/>
              <a:pPr/>
              <a:t>49</a:t>
            </a:fld>
            <a:endParaRPr lang="en-US" altLang="en-US"/>
          </a:p>
        </p:txBody>
      </p:sp>
      <p:sp>
        <p:nvSpPr>
          <p:cNvPr id="979970" name="Rectangle 2">
            <a:extLst>
              <a:ext uri="{FF2B5EF4-FFF2-40B4-BE49-F238E27FC236}">
                <a16:creationId xmlns:a16="http://schemas.microsoft.com/office/drawing/2014/main" id="{1879BE1E-C1F8-4917-A96E-D60A74136C68}"/>
              </a:ext>
            </a:extLst>
          </p:cNvPr>
          <p:cNvSpPr>
            <a:spLocks noRot="1" noChangeArrowheads="1" noTextEdit="1"/>
          </p:cNvSpPr>
          <p:nvPr>
            <p:ph type="sldImg"/>
          </p:nvPr>
        </p:nvSpPr>
        <p:spPr>
          <a:ln/>
        </p:spPr>
      </p:sp>
      <p:sp>
        <p:nvSpPr>
          <p:cNvPr id="979971" name="Rectangle 3">
            <a:extLst>
              <a:ext uri="{FF2B5EF4-FFF2-40B4-BE49-F238E27FC236}">
                <a16:creationId xmlns:a16="http://schemas.microsoft.com/office/drawing/2014/main" id="{88CEF744-C08E-083B-B13A-FAC1C399C75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FBFB038-3A3A-65BC-C0E7-D702D5274BBC}"/>
              </a:ext>
            </a:extLst>
          </p:cNvPr>
          <p:cNvSpPr>
            <a:spLocks noGrp="1" noChangeArrowheads="1"/>
          </p:cNvSpPr>
          <p:nvPr>
            <p:ph type="sldNum" sz="quarter" idx="5"/>
          </p:nvPr>
        </p:nvSpPr>
        <p:spPr>
          <a:ln/>
        </p:spPr>
        <p:txBody>
          <a:bodyPr/>
          <a:lstStyle/>
          <a:p>
            <a:fld id="{B13EAC9F-2E7F-3342-A0DE-A934B0DF43A6}" type="slidenum">
              <a:rPr lang="en-US" altLang="en-US"/>
              <a:pPr/>
              <a:t>5</a:t>
            </a:fld>
            <a:endParaRPr lang="en-US" altLang="en-US"/>
          </a:p>
        </p:txBody>
      </p:sp>
      <p:sp>
        <p:nvSpPr>
          <p:cNvPr id="934914" name="Rectangle 2">
            <a:extLst>
              <a:ext uri="{FF2B5EF4-FFF2-40B4-BE49-F238E27FC236}">
                <a16:creationId xmlns:a16="http://schemas.microsoft.com/office/drawing/2014/main" id="{CCC621E2-7E17-E2C4-A8E7-6D109BBBBDF7}"/>
              </a:ext>
            </a:extLst>
          </p:cNvPr>
          <p:cNvSpPr>
            <a:spLocks noRot="1" noChangeArrowheads="1" noTextEdit="1"/>
          </p:cNvSpPr>
          <p:nvPr>
            <p:ph type="sldImg"/>
          </p:nvPr>
        </p:nvSpPr>
        <p:spPr>
          <a:ln/>
        </p:spPr>
      </p:sp>
      <p:sp>
        <p:nvSpPr>
          <p:cNvPr id="934915" name="Rectangle 3">
            <a:extLst>
              <a:ext uri="{FF2B5EF4-FFF2-40B4-BE49-F238E27FC236}">
                <a16:creationId xmlns:a16="http://schemas.microsoft.com/office/drawing/2014/main" id="{46A443D9-7093-EBF8-D5FF-DA9E514F653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43F5400-AAB7-6953-0715-142EC6B27933}"/>
              </a:ext>
            </a:extLst>
          </p:cNvPr>
          <p:cNvSpPr>
            <a:spLocks noGrp="1" noChangeArrowheads="1"/>
          </p:cNvSpPr>
          <p:nvPr>
            <p:ph type="sldNum" sz="quarter" idx="5"/>
          </p:nvPr>
        </p:nvSpPr>
        <p:spPr>
          <a:ln/>
        </p:spPr>
        <p:txBody>
          <a:bodyPr/>
          <a:lstStyle/>
          <a:p>
            <a:fld id="{2CA32760-1B68-7141-953A-8AADF7725299}" type="slidenum">
              <a:rPr lang="en-US" altLang="en-US"/>
              <a:pPr/>
              <a:t>50</a:t>
            </a:fld>
            <a:endParaRPr lang="en-US" altLang="en-US"/>
          </a:p>
        </p:txBody>
      </p:sp>
      <p:sp>
        <p:nvSpPr>
          <p:cNvPr id="980994" name="Rectangle 2">
            <a:extLst>
              <a:ext uri="{FF2B5EF4-FFF2-40B4-BE49-F238E27FC236}">
                <a16:creationId xmlns:a16="http://schemas.microsoft.com/office/drawing/2014/main" id="{24CB56C4-2879-B551-B2C5-5FCFAFC8F774}"/>
              </a:ext>
            </a:extLst>
          </p:cNvPr>
          <p:cNvSpPr>
            <a:spLocks noRot="1" noChangeArrowheads="1" noTextEdit="1"/>
          </p:cNvSpPr>
          <p:nvPr>
            <p:ph type="sldImg"/>
          </p:nvPr>
        </p:nvSpPr>
        <p:spPr>
          <a:ln/>
        </p:spPr>
      </p:sp>
      <p:sp>
        <p:nvSpPr>
          <p:cNvPr id="980995" name="Rectangle 3">
            <a:extLst>
              <a:ext uri="{FF2B5EF4-FFF2-40B4-BE49-F238E27FC236}">
                <a16:creationId xmlns:a16="http://schemas.microsoft.com/office/drawing/2014/main" id="{73559A00-C362-213F-6B1A-D2EF02EFCFF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62A10CC-24B5-0B23-5B65-DC049321DB5D}"/>
              </a:ext>
            </a:extLst>
          </p:cNvPr>
          <p:cNvSpPr>
            <a:spLocks noGrp="1" noChangeArrowheads="1"/>
          </p:cNvSpPr>
          <p:nvPr>
            <p:ph type="sldNum" sz="quarter" idx="5"/>
          </p:nvPr>
        </p:nvSpPr>
        <p:spPr>
          <a:ln/>
        </p:spPr>
        <p:txBody>
          <a:bodyPr/>
          <a:lstStyle/>
          <a:p>
            <a:fld id="{D6C3B543-95E6-AE48-A184-3E47E9F2293C}" type="slidenum">
              <a:rPr lang="en-US" altLang="en-US"/>
              <a:pPr/>
              <a:t>51</a:t>
            </a:fld>
            <a:endParaRPr lang="en-US" altLang="en-US"/>
          </a:p>
        </p:txBody>
      </p:sp>
      <p:sp>
        <p:nvSpPr>
          <p:cNvPr id="982018" name="Rectangle 2">
            <a:extLst>
              <a:ext uri="{FF2B5EF4-FFF2-40B4-BE49-F238E27FC236}">
                <a16:creationId xmlns:a16="http://schemas.microsoft.com/office/drawing/2014/main" id="{E9B9DDE5-2DA2-07A5-F04C-245A750C531D}"/>
              </a:ext>
            </a:extLst>
          </p:cNvPr>
          <p:cNvSpPr>
            <a:spLocks noRot="1" noChangeArrowheads="1" noTextEdit="1"/>
          </p:cNvSpPr>
          <p:nvPr>
            <p:ph type="sldImg"/>
          </p:nvPr>
        </p:nvSpPr>
        <p:spPr>
          <a:ln/>
        </p:spPr>
      </p:sp>
      <p:sp>
        <p:nvSpPr>
          <p:cNvPr id="982019" name="Rectangle 3">
            <a:extLst>
              <a:ext uri="{FF2B5EF4-FFF2-40B4-BE49-F238E27FC236}">
                <a16:creationId xmlns:a16="http://schemas.microsoft.com/office/drawing/2014/main" id="{6CB899BE-48D3-8BE0-3E1F-38029607D0D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909105F-A95B-EEF7-3FA6-F204B874CB4F}"/>
              </a:ext>
            </a:extLst>
          </p:cNvPr>
          <p:cNvSpPr>
            <a:spLocks noGrp="1" noChangeArrowheads="1"/>
          </p:cNvSpPr>
          <p:nvPr>
            <p:ph type="sldNum" sz="quarter" idx="5"/>
          </p:nvPr>
        </p:nvSpPr>
        <p:spPr>
          <a:ln/>
        </p:spPr>
        <p:txBody>
          <a:bodyPr/>
          <a:lstStyle/>
          <a:p>
            <a:fld id="{A20D7DEF-0AC7-7240-A460-BCA1DE25A0F4}" type="slidenum">
              <a:rPr lang="en-US" altLang="en-US"/>
              <a:pPr/>
              <a:t>52</a:t>
            </a:fld>
            <a:endParaRPr lang="en-US" altLang="en-US"/>
          </a:p>
        </p:txBody>
      </p:sp>
      <p:sp>
        <p:nvSpPr>
          <p:cNvPr id="983042" name="Rectangle 2">
            <a:extLst>
              <a:ext uri="{FF2B5EF4-FFF2-40B4-BE49-F238E27FC236}">
                <a16:creationId xmlns:a16="http://schemas.microsoft.com/office/drawing/2014/main" id="{078FE6D8-53B1-D856-AC6D-E2CE69A57CEB}"/>
              </a:ext>
            </a:extLst>
          </p:cNvPr>
          <p:cNvSpPr>
            <a:spLocks noRot="1" noChangeArrowheads="1" noTextEdit="1"/>
          </p:cNvSpPr>
          <p:nvPr>
            <p:ph type="sldImg"/>
          </p:nvPr>
        </p:nvSpPr>
        <p:spPr>
          <a:ln/>
        </p:spPr>
      </p:sp>
      <p:sp>
        <p:nvSpPr>
          <p:cNvPr id="983043" name="Rectangle 3">
            <a:extLst>
              <a:ext uri="{FF2B5EF4-FFF2-40B4-BE49-F238E27FC236}">
                <a16:creationId xmlns:a16="http://schemas.microsoft.com/office/drawing/2014/main" id="{45331BB0-ECD3-9445-70C4-4438450B3CA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E82B48-B796-86BB-E9E3-6B268BA0E2C4}"/>
              </a:ext>
            </a:extLst>
          </p:cNvPr>
          <p:cNvSpPr>
            <a:spLocks noGrp="1" noChangeArrowheads="1"/>
          </p:cNvSpPr>
          <p:nvPr>
            <p:ph type="sldNum" sz="quarter" idx="5"/>
          </p:nvPr>
        </p:nvSpPr>
        <p:spPr>
          <a:ln/>
        </p:spPr>
        <p:txBody>
          <a:bodyPr/>
          <a:lstStyle/>
          <a:p>
            <a:fld id="{6AA20A79-C804-2F41-90B4-98A055AAC9A8}" type="slidenum">
              <a:rPr lang="en-US" altLang="en-US"/>
              <a:pPr/>
              <a:t>53</a:t>
            </a:fld>
            <a:endParaRPr lang="en-US" altLang="en-US"/>
          </a:p>
        </p:txBody>
      </p:sp>
      <p:sp>
        <p:nvSpPr>
          <p:cNvPr id="984066" name="Rectangle 2">
            <a:extLst>
              <a:ext uri="{FF2B5EF4-FFF2-40B4-BE49-F238E27FC236}">
                <a16:creationId xmlns:a16="http://schemas.microsoft.com/office/drawing/2014/main" id="{1C3AD1DB-3543-6880-C326-9F7B9F8FA0FA}"/>
              </a:ext>
            </a:extLst>
          </p:cNvPr>
          <p:cNvSpPr>
            <a:spLocks noRot="1" noChangeArrowheads="1" noTextEdit="1"/>
          </p:cNvSpPr>
          <p:nvPr>
            <p:ph type="sldImg"/>
          </p:nvPr>
        </p:nvSpPr>
        <p:spPr>
          <a:ln/>
        </p:spPr>
      </p:sp>
      <p:sp>
        <p:nvSpPr>
          <p:cNvPr id="984067" name="Rectangle 3">
            <a:extLst>
              <a:ext uri="{FF2B5EF4-FFF2-40B4-BE49-F238E27FC236}">
                <a16:creationId xmlns:a16="http://schemas.microsoft.com/office/drawing/2014/main" id="{812ABCB1-89B2-0BFA-C879-6A79E95F3D0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A88BA88-05DD-6EFC-E43B-92D1DA8C565B}"/>
              </a:ext>
            </a:extLst>
          </p:cNvPr>
          <p:cNvSpPr>
            <a:spLocks noGrp="1" noChangeArrowheads="1"/>
          </p:cNvSpPr>
          <p:nvPr>
            <p:ph type="sldNum" sz="quarter" idx="5"/>
          </p:nvPr>
        </p:nvSpPr>
        <p:spPr>
          <a:ln/>
        </p:spPr>
        <p:txBody>
          <a:bodyPr/>
          <a:lstStyle/>
          <a:p>
            <a:fld id="{5F4DA257-9334-5C48-B6EE-D81051F581E1}" type="slidenum">
              <a:rPr lang="en-US" altLang="en-US"/>
              <a:pPr/>
              <a:t>54</a:t>
            </a:fld>
            <a:endParaRPr lang="en-US" altLang="en-US"/>
          </a:p>
        </p:txBody>
      </p:sp>
      <p:sp>
        <p:nvSpPr>
          <p:cNvPr id="985090" name="Rectangle 2">
            <a:extLst>
              <a:ext uri="{FF2B5EF4-FFF2-40B4-BE49-F238E27FC236}">
                <a16:creationId xmlns:a16="http://schemas.microsoft.com/office/drawing/2014/main" id="{2D131FFE-6D77-F4B5-F0D9-BBD5D7928570}"/>
              </a:ext>
            </a:extLst>
          </p:cNvPr>
          <p:cNvSpPr>
            <a:spLocks noRot="1" noChangeArrowheads="1" noTextEdit="1"/>
          </p:cNvSpPr>
          <p:nvPr>
            <p:ph type="sldImg"/>
          </p:nvPr>
        </p:nvSpPr>
        <p:spPr>
          <a:ln/>
        </p:spPr>
      </p:sp>
      <p:sp>
        <p:nvSpPr>
          <p:cNvPr id="985091" name="Rectangle 3">
            <a:extLst>
              <a:ext uri="{FF2B5EF4-FFF2-40B4-BE49-F238E27FC236}">
                <a16:creationId xmlns:a16="http://schemas.microsoft.com/office/drawing/2014/main" id="{6C875A14-0A4F-544E-385F-5435714A297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7DFD061-22F8-7759-DDC9-54A78369E612}"/>
              </a:ext>
            </a:extLst>
          </p:cNvPr>
          <p:cNvSpPr>
            <a:spLocks noGrp="1" noChangeArrowheads="1"/>
          </p:cNvSpPr>
          <p:nvPr>
            <p:ph type="sldNum" sz="quarter" idx="5"/>
          </p:nvPr>
        </p:nvSpPr>
        <p:spPr>
          <a:ln/>
        </p:spPr>
        <p:txBody>
          <a:bodyPr/>
          <a:lstStyle/>
          <a:p>
            <a:fld id="{EFE607BC-7625-9C4A-936D-DD8812A83206}" type="slidenum">
              <a:rPr lang="en-US" altLang="en-US"/>
              <a:pPr/>
              <a:t>55</a:t>
            </a:fld>
            <a:endParaRPr lang="en-US" altLang="en-US"/>
          </a:p>
        </p:txBody>
      </p:sp>
      <p:sp>
        <p:nvSpPr>
          <p:cNvPr id="986114" name="Rectangle 2">
            <a:extLst>
              <a:ext uri="{FF2B5EF4-FFF2-40B4-BE49-F238E27FC236}">
                <a16:creationId xmlns:a16="http://schemas.microsoft.com/office/drawing/2014/main" id="{BE135A2F-254B-DE80-9CF8-C3F74282DCDE}"/>
              </a:ext>
            </a:extLst>
          </p:cNvPr>
          <p:cNvSpPr>
            <a:spLocks noRot="1" noChangeArrowheads="1" noTextEdit="1"/>
          </p:cNvSpPr>
          <p:nvPr>
            <p:ph type="sldImg"/>
          </p:nvPr>
        </p:nvSpPr>
        <p:spPr>
          <a:ln/>
        </p:spPr>
      </p:sp>
      <p:sp>
        <p:nvSpPr>
          <p:cNvPr id="986115" name="Rectangle 3">
            <a:extLst>
              <a:ext uri="{FF2B5EF4-FFF2-40B4-BE49-F238E27FC236}">
                <a16:creationId xmlns:a16="http://schemas.microsoft.com/office/drawing/2014/main" id="{4E75BCCC-0111-16C8-3B57-5E043681979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541E3F0-03D0-1E4D-55B1-675105F747D5}"/>
              </a:ext>
            </a:extLst>
          </p:cNvPr>
          <p:cNvSpPr>
            <a:spLocks noGrp="1" noChangeArrowheads="1"/>
          </p:cNvSpPr>
          <p:nvPr>
            <p:ph type="sldNum" sz="quarter" idx="5"/>
          </p:nvPr>
        </p:nvSpPr>
        <p:spPr>
          <a:ln/>
        </p:spPr>
        <p:txBody>
          <a:bodyPr/>
          <a:lstStyle/>
          <a:p>
            <a:fld id="{D1BEF991-686E-1446-81C5-0F63B4007800}" type="slidenum">
              <a:rPr lang="en-US" altLang="en-US"/>
              <a:pPr/>
              <a:t>56</a:t>
            </a:fld>
            <a:endParaRPr lang="en-US" altLang="en-US"/>
          </a:p>
        </p:txBody>
      </p:sp>
      <p:sp>
        <p:nvSpPr>
          <p:cNvPr id="987138" name="Rectangle 2">
            <a:extLst>
              <a:ext uri="{FF2B5EF4-FFF2-40B4-BE49-F238E27FC236}">
                <a16:creationId xmlns:a16="http://schemas.microsoft.com/office/drawing/2014/main" id="{BEBB86BF-2BAF-DF98-730B-6FD6E0F61C4D}"/>
              </a:ext>
            </a:extLst>
          </p:cNvPr>
          <p:cNvSpPr>
            <a:spLocks noRot="1" noChangeArrowheads="1" noTextEdit="1"/>
          </p:cNvSpPr>
          <p:nvPr>
            <p:ph type="sldImg"/>
          </p:nvPr>
        </p:nvSpPr>
        <p:spPr>
          <a:ln/>
        </p:spPr>
      </p:sp>
      <p:sp>
        <p:nvSpPr>
          <p:cNvPr id="987139" name="Rectangle 3">
            <a:extLst>
              <a:ext uri="{FF2B5EF4-FFF2-40B4-BE49-F238E27FC236}">
                <a16:creationId xmlns:a16="http://schemas.microsoft.com/office/drawing/2014/main" id="{94E25D8D-9E32-4A99-189C-84932634712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9158EEB-1DDB-BC8A-B2D0-D5E56B94BAA7}"/>
              </a:ext>
            </a:extLst>
          </p:cNvPr>
          <p:cNvSpPr>
            <a:spLocks noGrp="1" noChangeArrowheads="1"/>
          </p:cNvSpPr>
          <p:nvPr>
            <p:ph type="sldNum" sz="quarter" idx="5"/>
          </p:nvPr>
        </p:nvSpPr>
        <p:spPr>
          <a:ln/>
        </p:spPr>
        <p:txBody>
          <a:bodyPr/>
          <a:lstStyle/>
          <a:p>
            <a:fld id="{C893B1B9-15E1-5344-AE67-0BD1A0C279FB}" type="slidenum">
              <a:rPr lang="en-US" altLang="en-US"/>
              <a:pPr/>
              <a:t>57</a:t>
            </a:fld>
            <a:endParaRPr lang="en-US" altLang="en-US"/>
          </a:p>
        </p:txBody>
      </p:sp>
      <p:sp>
        <p:nvSpPr>
          <p:cNvPr id="988162" name="Rectangle 2">
            <a:extLst>
              <a:ext uri="{FF2B5EF4-FFF2-40B4-BE49-F238E27FC236}">
                <a16:creationId xmlns:a16="http://schemas.microsoft.com/office/drawing/2014/main" id="{CD2FCD77-D3A2-7CD6-AE8F-A8D20D978BAB}"/>
              </a:ext>
            </a:extLst>
          </p:cNvPr>
          <p:cNvSpPr>
            <a:spLocks noRot="1" noChangeArrowheads="1" noTextEdit="1"/>
          </p:cNvSpPr>
          <p:nvPr>
            <p:ph type="sldImg"/>
          </p:nvPr>
        </p:nvSpPr>
        <p:spPr>
          <a:ln/>
        </p:spPr>
      </p:sp>
      <p:sp>
        <p:nvSpPr>
          <p:cNvPr id="988163" name="Rectangle 3">
            <a:extLst>
              <a:ext uri="{FF2B5EF4-FFF2-40B4-BE49-F238E27FC236}">
                <a16:creationId xmlns:a16="http://schemas.microsoft.com/office/drawing/2014/main" id="{DD61A986-70A8-5F92-C001-935C1F187F0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C11AA6E-52CE-C01C-5411-FF6AA17587C8}"/>
              </a:ext>
            </a:extLst>
          </p:cNvPr>
          <p:cNvSpPr>
            <a:spLocks noGrp="1" noChangeArrowheads="1"/>
          </p:cNvSpPr>
          <p:nvPr>
            <p:ph type="sldNum" sz="quarter" idx="5"/>
          </p:nvPr>
        </p:nvSpPr>
        <p:spPr>
          <a:ln/>
        </p:spPr>
        <p:txBody>
          <a:bodyPr/>
          <a:lstStyle/>
          <a:p>
            <a:fld id="{DB9A58AA-0273-AE43-8A88-72EC0790CD17}" type="slidenum">
              <a:rPr lang="en-US" altLang="en-US"/>
              <a:pPr/>
              <a:t>58</a:t>
            </a:fld>
            <a:endParaRPr lang="en-US" altLang="en-US"/>
          </a:p>
        </p:txBody>
      </p:sp>
      <p:sp>
        <p:nvSpPr>
          <p:cNvPr id="989186" name="Rectangle 2">
            <a:extLst>
              <a:ext uri="{FF2B5EF4-FFF2-40B4-BE49-F238E27FC236}">
                <a16:creationId xmlns:a16="http://schemas.microsoft.com/office/drawing/2014/main" id="{4E066465-D9D0-696B-8AA6-2E1A0760F7CB}"/>
              </a:ext>
            </a:extLst>
          </p:cNvPr>
          <p:cNvSpPr>
            <a:spLocks noRot="1" noChangeArrowheads="1" noTextEdit="1"/>
          </p:cNvSpPr>
          <p:nvPr>
            <p:ph type="sldImg"/>
          </p:nvPr>
        </p:nvSpPr>
        <p:spPr>
          <a:ln/>
        </p:spPr>
      </p:sp>
      <p:sp>
        <p:nvSpPr>
          <p:cNvPr id="989187" name="Rectangle 3">
            <a:extLst>
              <a:ext uri="{FF2B5EF4-FFF2-40B4-BE49-F238E27FC236}">
                <a16:creationId xmlns:a16="http://schemas.microsoft.com/office/drawing/2014/main" id="{873B9F56-8C0B-C43F-6D49-FDE2D5DFD02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071F475-F73F-A91C-EEBA-4A77A803B27E}"/>
              </a:ext>
            </a:extLst>
          </p:cNvPr>
          <p:cNvSpPr>
            <a:spLocks noGrp="1" noChangeArrowheads="1"/>
          </p:cNvSpPr>
          <p:nvPr>
            <p:ph type="sldNum" sz="quarter" idx="5"/>
          </p:nvPr>
        </p:nvSpPr>
        <p:spPr>
          <a:ln/>
        </p:spPr>
        <p:txBody>
          <a:bodyPr/>
          <a:lstStyle/>
          <a:p>
            <a:fld id="{075FA6B6-4D06-E74F-B308-A8F384CAD182}" type="slidenum">
              <a:rPr lang="en-US" altLang="en-US"/>
              <a:pPr/>
              <a:t>59</a:t>
            </a:fld>
            <a:endParaRPr lang="en-US" altLang="en-US"/>
          </a:p>
        </p:txBody>
      </p:sp>
      <p:sp>
        <p:nvSpPr>
          <p:cNvPr id="990210" name="Rectangle 2">
            <a:extLst>
              <a:ext uri="{FF2B5EF4-FFF2-40B4-BE49-F238E27FC236}">
                <a16:creationId xmlns:a16="http://schemas.microsoft.com/office/drawing/2014/main" id="{7A84490C-4709-B029-C4E8-33EEF62121A0}"/>
              </a:ext>
            </a:extLst>
          </p:cNvPr>
          <p:cNvSpPr>
            <a:spLocks noRot="1" noChangeArrowheads="1" noTextEdit="1"/>
          </p:cNvSpPr>
          <p:nvPr>
            <p:ph type="sldImg"/>
          </p:nvPr>
        </p:nvSpPr>
        <p:spPr>
          <a:ln/>
        </p:spPr>
      </p:sp>
      <p:sp>
        <p:nvSpPr>
          <p:cNvPr id="990211" name="Rectangle 3">
            <a:extLst>
              <a:ext uri="{FF2B5EF4-FFF2-40B4-BE49-F238E27FC236}">
                <a16:creationId xmlns:a16="http://schemas.microsoft.com/office/drawing/2014/main" id="{32A2FBE5-35F8-0841-DA0C-1AFD2D8D2BA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8264B72-5B97-64B9-046B-2007AD757D72}"/>
              </a:ext>
            </a:extLst>
          </p:cNvPr>
          <p:cNvSpPr>
            <a:spLocks noGrp="1" noChangeArrowheads="1"/>
          </p:cNvSpPr>
          <p:nvPr>
            <p:ph type="sldNum" sz="quarter" idx="5"/>
          </p:nvPr>
        </p:nvSpPr>
        <p:spPr>
          <a:ln/>
        </p:spPr>
        <p:txBody>
          <a:bodyPr/>
          <a:lstStyle/>
          <a:p>
            <a:fld id="{84AAB411-EA7F-C341-8A48-4C1EE1C3D8F3}" type="slidenum">
              <a:rPr lang="en-US" altLang="en-US"/>
              <a:pPr/>
              <a:t>6</a:t>
            </a:fld>
            <a:endParaRPr lang="en-US" altLang="en-US"/>
          </a:p>
        </p:txBody>
      </p:sp>
      <p:sp>
        <p:nvSpPr>
          <p:cNvPr id="935938" name="Rectangle 2">
            <a:extLst>
              <a:ext uri="{FF2B5EF4-FFF2-40B4-BE49-F238E27FC236}">
                <a16:creationId xmlns:a16="http://schemas.microsoft.com/office/drawing/2014/main" id="{16457F7E-F95D-3929-FF15-5BA3259F9B83}"/>
              </a:ext>
            </a:extLst>
          </p:cNvPr>
          <p:cNvSpPr>
            <a:spLocks noRot="1" noChangeArrowheads="1" noTextEdit="1"/>
          </p:cNvSpPr>
          <p:nvPr>
            <p:ph type="sldImg"/>
          </p:nvPr>
        </p:nvSpPr>
        <p:spPr>
          <a:ln/>
        </p:spPr>
      </p:sp>
      <p:sp>
        <p:nvSpPr>
          <p:cNvPr id="935939" name="Rectangle 3">
            <a:extLst>
              <a:ext uri="{FF2B5EF4-FFF2-40B4-BE49-F238E27FC236}">
                <a16:creationId xmlns:a16="http://schemas.microsoft.com/office/drawing/2014/main" id="{9EC0E5F4-2459-3DE5-1787-B076EB6EEDD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74BFD59-68BE-0066-8DF4-33BD13288731}"/>
              </a:ext>
            </a:extLst>
          </p:cNvPr>
          <p:cNvSpPr>
            <a:spLocks noGrp="1" noChangeArrowheads="1"/>
          </p:cNvSpPr>
          <p:nvPr>
            <p:ph type="sldNum" sz="quarter" idx="5"/>
          </p:nvPr>
        </p:nvSpPr>
        <p:spPr>
          <a:ln/>
        </p:spPr>
        <p:txBody>
          <a:bodyPr/>
          <a:lstStyle/>
          <a:p>
            <a:fld id="{7A603653-CA94-2441-BBAA-9AA84486910A}" type="slidenum">
              <a:rPr lang="en-US" altLang="en-US"/>
              <a:pPr/>
              <a:t>60</a:t>
            </a:fld>
            <a:endParaRPr lang="en-US" altLang="en-US"/>
          </a:p>
        </p:txBody>
      </p:sp>
      <p:sp>
        <p:nvSpPr>
          <p:cNvPr id="991234" name="Rectangle 2">
            <a:extLst>
              <a:ext uri="{FF2B5EF4-FFF2-40B4-BE49-F238E27FC236}">
                <a16:creationId xmlns:a16="http://schemas.microsoft.com/office/drawing/2014/main" id="{04EA39FB-212C-3796-2053-B370A82FA90F}"/>
              </a:ext>
            </a:extLst>
          </p:cNvPr>
          <p:cNvSpPr>
            <a:spLocks noRot="1" noChangeArrowheads="1" noTextEdit="1"/>
          </p:cNvSpPr>
          <p:nvPr>
            <p:ph type="sldImg"/>
          </p:nvPr>
        </p:nvSpPr>
        <p:spPr>
          <a:ln/>
        </p:spPr>
      </p:sp>
      <p:sp>
        <p:nvSpPr>
          <p:cNvPr id="991235" name="Rectangle 3">
            <a:extLst>
              <a:ext uri="{FF2B5EF4-FFF2-40B4-BE49-F238E27FC236}">
                <a16:creationId xmlns:a16="http://schemas.microsoft.com/office/drawing/2014/main" id="{5D9F3DEF-96C8-888D-23A8-1D48EA0F210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ACE40F7-C1EC-B1F9-06CC-568A5571C77F}"/>
              </a:ext>
            </a:extLst>
          </p:cNvPr>
          <p:cNvSpPr>
            <a:spLocks noGrp="1" noChangeArrowheads="1"/>
          </p:cNvSpPr>
          <p:nvPr>
            <p:ph type="sldNum" sz="quarter" idx="5"/>
          </p:nvPr>
        </p:nvSpPr>
        <p:spPr>
          <a:ln/>
        </p:spPr>
        <p:txBody>
          <a:bodyPr/>
          <a:lstStyle/>
          <a:p>
            <a:fld id="{3578B8B1-9BD6-204F-8283-D87AF423EB08}" type="slidenum">
              <a:rPr lang="en-US" altLang="en-US"/>
              <a:pPr/>
              <a:t>61</a:t>
            </a:fld>
            <a:endParaRPr lang="en-US" altLang="en-US"/>
          </a:p>
        </p:txBody>
      </p:sp>
      <p:sp>
        <p:nvSpPr>
          <p:cNvPr id="992258" name="Rectangle 2">
            <a:extLst>
              <a:ext uri="{FF2B5EF4-FFF2-40B4-BE49-F238E27FC236}">
                <a16:creationId xmlns:a16="http://schemas.microsoft.com/office/drawing/2014/main" id="{0F3BE473-79EC-B666-4284-D8BB92049BE6}"/>
              </a:ext>
            </a:extLst>
          </p:cNvPr>
          <p:cNvSpPr>
            <a:spLocks noRot="1" noChangeArrowheads="1" noTextEdit="1"/>
          </p:cNvSpPr>
          <p:nvPr>
            <p:ph type="sldImg"/>
          </p:nvPr>
        </p:nvSpPr>
        <p:spPr>
          <a:ln/>
        </p:spPr>
      </p:sp>
      <p:sp>
        <p:nvSpPr>
          <p:cNvPr id="992259" name="Rectangle 3">
            <a:extLst>
              <a:ext uri="{FF2B5EF4-FFF2-40B4-BE49-F238E27FC236}">
                <a16:creationId xmlns:a16="http://schemas.microsoft.com/office/drawing/2014/main" id="{A95E118E-0BE3-B6D5-3FA4-FF4BD1B2CA5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DDDC473-3E92-19B0-619B-6120C26E1639}"/>
              </a:ext>
            </a:extLst>
          </p:cNvPr>
          <p:cNvSpPr>
            <a:spLocks noGrp="1" noChangeArrowheads="1"/>
          </p:cNvSpPr>
          <p:nvPr>
            <p:ph type="sldNum" sz="quarter" idx="5"/>
          </p:nvPr>
        </p:nvSpPr>
        <p:spPr>
          <a:ln/>
        </p:spPr>
        <p:txBody>
          <a:bodyPr/>
          <a:lstStyle/>
          <a:p>
            <a:fld id="{561A57F3-B011-9E49-907B-348D6761A6A1}" type="slidenum">
              <a:rPr lang="en-US" altLang="en-US"/>
              <a:pPr/>
              <a:t>62</a:t>
            </a:fld>
            <a:endParaRPr lang="en-US" altLang="en-US"/>
          </a:p>
        </p:txBody>
      </p:sp>
      <p:sp>
        <p:nvSpPr>
          <p:cNvPr id="993282" name="Rectangle 2">
            <a:extLst>
              <a:ext uri="{FF2B5EF4-FFF2-40B4-BE49-F238E27FC236}">
                <a16:creationId xmlns:a16="http://schemas.microsoft.com/office/drawing/2014/main" id="{3BC0E435-80C4-0287-C637-0B6262B81B29}"/>
              </a:ext>
            </a:extLst>
          </p:cNvPr>
          <p:cNvSpPr>
            <a:spLocks noRot="1" noChangeArrowheads="1" noTextEdit="1"/>
          </p:cNvSpPr>
          <p:nvPr>
            <p:ph type="sldImg"/>
          </p:nvPr>
        </p:nvSpPr>
        <p:spPr>
          <a:ln/>
        </p:spPr>
      </p:sp>
      <p:sp>
        <p:nvSpPr>
          <p:cNvPr id="993283" name="Rectangle 3">
            <a:extLst>
              <a:ext uri="{FF2B5EF4-FFF2-40B4-BE49-F238E27FC236}">
                <a16:creationId xmlns:a16="http://schemas.microsoft.com/office/drawing/2014/main" id="{54A223F2-FE70-FDAD-AA6C-74C294D703A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1A27344-9429-B9EE-0E7D-81423BB14A4F}"/>
              </a:ext>
            </a:extLst>
          </p:cNvPr>
          <p:cNvSpPr>
            <a:spLocks noGrp="1" noChangeArrowheads="1"/>
          </p:cNvSpPr>
          <p:nvPr>
            <p:ph type="sldNum" sz="quarter" idx="5"/>
          </p:nvPr>
        </p:nvSpPr>
        <p:spPr>
          <a:ln/>
        </p:spPr>
        <p:txBody>
          <a:bodyPr/>
          <a:lstStyle/>
          <a:p>
            <a:fld id="{2BDC060E-30F2-2C48-966B-DE7F8C06F3E7}" type="slidenum">
              <a:rPr lang="en-US" altLang="en-US"/>
              <a:pPr/>
              <a:t>63</a:t>
            </a:fld>
            <a:endParaRPr lang="en-US" altLang="en-US"/>
          </a:p>
        </p:txBody>
      </p:sp>
      <p:sp>
        <p:nvSpPr>
          <p:cNvPr id="994306" name="Rectangle 2">
            <a:extLst>
              <a:ext uri="{FF2B5EF4-FFF2-40B4-BE49-F238E27FC236}">
                <a16:creationId xmlns:a16="http://schemas.microsoft.com/office/drawing/2014/main" id="{79B49DC3-4322-095C-138B-AF5A04093D34}"/>
              </a:ext>
            </a:extLst>
          </p:cNvPr>
          <p:cNvSpPr>
            <a:spLocks noRot="1" noChangeArrowheads="1" noTextEdit="1"/>
          </p:cNvSpPr>
          <p:nvPr>
            <p:ph type="sldImg"/>
          </p:nvPr>
        </p:nvSpPr>
        <p:spPr>
          <a:ln/>
        </p:spPr>
      </p:sp>
      <p:sp>
        <p:nvSpPr>
          <p:cNvPr id="994307" name="Rectangle 3">
            <a:extLst>
              <a:ext uri="{FF2B5EF4-FFF2-40B4-BE49-F238E27FC236}">
                <a16:creationId xmlns:a16="http://schemas.microsoft.com/office/drawing/2014/main" id="{240E4A53-9686-4F57-7B39-D19E1F4D7FE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C7FD843-47D9-0CE3-EA05-D44229108253}"/>
              </a:ext>
            </a:extLst>
          </p:cNvPr>
          <p:cNvSpPr>
            <a:spLocks noGrp="1" noChangeArrowheads="1"/>
          </p:cNvSpPr>
          <p:nvPr>
            <p:ph type="sldNum" sz="quarter" idx="5"/>
          </p:nvPr>
        </p:nvSpPr>
        <p:spPr>
          <a:ln/>
        </p:spPr>
        <p:txBody>
          <a:bodyPr/>
          <a:lstStyle/>
          <a:p>
            <a:fld id="{665180F6-951B-3142-9150-FDDC0F2405AD}" type="slidenum">
              <a:rPr lang="en-US" altLang="en-US"/>
              <a:pPr/>
              <a:t>64</a:t>
            </a:fld>
            <a:endParaRPr lang="en-US" altLang="en-US"/>
          </a:p>
        </p:txBody>
      </p:sp>
      <p:sp>
        <p:nvSpPr>
          <p:cNvPr id="995330" name="Rectangle 2">
            <a:extLst>
              <a:ext uri="{FF2B5EF4-FFF2-40B4-BE49-F238E27FC236}">
                <a16:creationId xmlns:a16="http://schemas.microsoft.com/office/drawing/2014/main" id="{060165AA-E4C2-F7E7-CF1E-C7637F304933}"/>
              </a:ext>
            </a:extLst>
          </p:cNvPr>
          <p:cNvSpPr>
            <a:spLocks noRot="1" noChangeArrowheads="1" noTextEdit="1"/>
          </p:cNvSpPr>
          <p:nvPr>
            <p:ph type="sldImg"/>
          </p:nvPr>
        </p:nvSpPr>
        <p:spPr>
          <a:ln/>
        </p:spPr>
      </p:sp>
      <p:sp>
        <p:nvSpPr>
          <p:cNvPr id="995331" name="Rectangle 3">
            <a:extLst>
              <a:ext uri="{FF2B5EF4-FFF2-40B4-BE49-F238E27FC236}">
                <a16:creationId xmlns:a16="http://schemas.microsoft.com/office/drawing/2014/main" id="{F3CA28A4-99EB-8A31-E03A-53752C14370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B448E1A-D68E-ED3F-0958-10F359C3270F}"/>
              </a:ext>
            </a:extLst>
          </p:cNvPr>
          <p:cNvSpPr>
            <a:spLocks noGrp="1" noChangeArrowheads="1"/>
          </p:cNvSpPr>
          <p:nvPr>
            <p:ph type="sldNum" sz="quarter" idx="5"/>
          </p:nvPr>
        </p:nvSpPr>
        <p:spPr>
          <a:ln/>
        </p:spPr>
        <p:txBody>
          <a:bodyPr/>
          <a:lstStyle/>
          <a:p>
            <a:fld id="{CF9EB7B2-8D94-8744-8315-5EF1144C6FF8}" type="slidenum">
              <a:rPr lang="en-US" altLang="en-US"/>
              <a:pPr/>
              <a:t>65</a:t>
            </a:fld>
            <a:endParaRPr lang="en-US" altLang="en-US"/>
          </a:p>
        </p:txBody>
      </p:sp>
      <p:sp>
        <p:nvSpPr>
          <p:cNvPr id="996354" name="Rectangle 2">
            <a:extLst>
              <a:ext uri="{FF2B5EF4-FFF2-40B4-BE49-F238E27FC236}">
                <a16:creationId xmlns:a16="http://schemas.microsoft.com/office/drawing/2014/main" id="{F2FDBCC0-40EB-3250-BAE6-FD6B0CCAA2C7}"/>
              </a:ext>
            </a:extLst>
          </p:cNvPr>
          <p:cNvSpPr>
            <a:spLocks noRot="1" noChangeArrowheads="1" noTextEdit="1"/>
          </p:cNvSpPr>
          <p:nvPr>
            <p:ph type="sldImg"/>
          </p:nvPr>
        </p:nvSpPr>
        <p:spPr>
          <a:ln/>
        </p:spPr>
      </p:sp>
      <p:sp>
        <p:nvSpPr>
          <p:cNvPr id="996355" name="Rectangle 3">
            <a:extLst>
              <a:ext uri="{FF2B5EF4-FFF2-40B4-BE49-F238E27FC236}">
                <a16:creationId xmlns:a16="http://schemas.microsoft.com/office/drawing/2014/main" id="{9F4D7684-D621-4112-F725-2C20D59C84B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F8AD639-BC5A-3B90-4448-A99E5E6EAF07}"/>
              </a:ext>
            </a:extLst>
          </p:cNvPr>
          <p:cNvSpPr>
            <a:spLocks noGrp="1" noChangeArrowheads="1"/>
          </p:cNvSpPr>
          <p:nvPr>
            <p:ph type="sldNum" sz="quarter" idx="5"/>
          </p:nvPr>
        </p:nvSpPr>
        <p:spPr>
          <a:ln/>
        </p:spPr>
        <p:txBody>
          <a:bodyPr/>
          <a:lstStyle/>
          <a:p>
            <a:fld id="{ABF60454-FB3C-544F-903C-E8C97A91CD46}" type="slidenum">
              <a:rPr lang="en-US" altLang="en-US"/>
              <a:pPr/>
              <a:t>66</a:t>
            </a:fld>
            <a:endParaRPr lang="en-US" altLang="en-US"/>
          </a:p>
        </p:txBody>
      </p:sp>
      <p:sp>
        <p:nvSpPr>
          <p:cNvPr id="997378" name="Rectangle 2">
            <a:extLst>
              <a:ext uri="{FF2B5EF4-FFF2-40B4-BE49-F238E27FC236}">
                <a16:creationId xmlns:a16="http://schemas.microsoft.com/office/drawing/2014/main" id="{D5970F3F-B4F2-DCD6-A1C8-1F6FE73FFBCB}"/>
              </a:ext>
            </a:extLst>
          </p:cNvPr>
          <p:cNvSpPr>
            <a:spLocks noRot="1" noChangeArrowheads="1" noTextEdit="1"/>
          </p:cNvSpPr>
          <p:nvPr>
            <p:ph type="sldImg"/>
          </p:nvPr>
        </p:nvSpPr>
        <p:spPr>
          <a:ln/>
        </p:spPr>
      </p:sp>
      <p:sp>
        <p:nvSpPr>
          <p:cNvPr id="997379" name="Rectangle 3">
            <a:extLst>
              <a:ext uri="{FF2B5EF4-FFF2-40B4-BE49-F238E27FC236}">
                <a16:creationId xmlns:a16="http://schemas.microsoft.com/office/drawing/2014/main" id="{C6C202D8-F978-94AC-55C9-609B01893E2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A58F113-32AE-A2D1-A906-574CB6070E41}"/>
              </a:ext>
            </a:extLst>
          </p:cNvPr>
          <p:cNvSpPr>
            <a:spLocks noGrp="1" noChangeArrowheads="1"/>
          </p:cNvSpPr>
          <p:nvPr>
            <p:ph type="sldNum" sz="quarter" idx="5"/>
          </p:nvPr>
        </p:nvSpPr>
        <p:spPr>
          <a:ln/>
        </p:spPr>
        <p:txBody>
          <a:bodyPr/>
          <a:lstStyle/>
          <a:p>
            <a:fld id="{1D16F0DD-CCC2-2E40-98A3-2320C92ED60A}" type="slidenum">
              <a:rPr lang="en-US" altLang="en-US"/>
              <a:pPr/>
              <a:t>67</a:t>
            </a:fld>
            <a:endParaRPr lang="en-US" altLang="en-US"/>
          </a:p>
        </p:txBody>
      </p:sp>
      <p:sp>
        <p:nvSpPr>
          <p:cNvPr id="998402" name="Rectangle 2">
            <a:extLst>
              <a:ext uri="{FF2B5EF4-FFF2-40B4-BE49-F238E27FC236}">
                <a16:creationId xmlns:a16="http://schemas.microsoft.com/office/drawing/2014/main" id="{98D93630-9488-D2AA-41A3-C733150370EE}"/>
              </a:ext>
            </a:extLst>
          </p:cNvPr>
          <p:cNvSpPr>
            <a:spLocks noRot="1" noChangeArrowheads="1" noTextEdit="1"/>
          </p:cNvSpPr>
          <p:nvPr>
            <p:ph type="sldImg"/>
          </p:nvPr>
        </p:nvSpPr>
        <p:spPr>
          <a:ln/>
        </p:spPr>
      </p:sp>
      <p:sp>
        <p:nvSpPr>
          <p:cNvPr id="998403" name="Rectangle 3">
            <a:extLst>
              <a:ext uri="{FF2B5EF4-FFF2-40B4-BE49-F238E27FC236}">
                <a16:creationId xmlns:a16="http://schemas.microsoft.com/office/drawing/2014/main" id="{D5F5C59D-0991-2893-F982-E02E19FFF62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AD42A41-EFD2-4504-8DDC-3EC190B2853B}"/>
              </a:ext>
            </a:extLst>
          </p:cNvPr>
          <p:cNvSpPr>
            <a:spLocks noGrp="1" noChangeArrowheads="1"/>
          </p:cNvSpPr>
          <p:nvPr>
            <p:ph type="sldNum" sz="quarter" idx="5"/>
          </p:nvPr>
        </p:nvSpPr>
        <p:spPr>
          <a:ln/>
        </p:spPr>
        <p:txBody>
          <a:bodyPr/>
          <a:lstStyle/>
          <a:p>
            <a:fld id="{D7501E77-F365-7D43-892E-8BBBAC85E926}" type="slidenum">
              <a:rPr lang="en-US" altLang="en-US"/>
              <a:pPr/>
              <a:t>68</a:t>
            </a:fld>
            <a:endParaRPr lang="en-US" altLang="en-US"/>
          </a:p>
        </p:txBody>
      </p:sp>
      <p:sp>
        <p:nvSpPr>
          <p:cNvPr id="999426" name="Rectangle 2">
            <a:extLst>
              <a:ext uri="{FF2B5EF4-FFF2-40B4-BE49-F238E27FC236}">
                <a16:creationId xmlns:a16="http://schemas.microsoft.com/office/drawing/2014/main" id="{0E8FB327-549F-B3B2-1D86-39D2061C4BA1}"/>
              </a:ext>
            </a:extLst>
          </p:cNvPr>
          <p:cNvSpPr>
            <a:spLocks noRot="1" noChangeArrowheads="1" noTextEdit="1"/>
          </p:cNvSpPr>
          <p:nvPr>
            <p:ph type="sldImg"/>
          </p:nvPr>
        </p:nvSpPr>
        <p:spPr>
          <a:ln/>
        </p:spPr>
      </p:sp>
      <p:sp>
        <p:nvSpPr>
          <p:cNvPr id="999427" name="Rectangle 3">
            <a:extLst>
              <a:ext uri="{FF2B5EF4-FFF2-40B4-BE49-F238E27FC236}">
                <a16:creationId xmlns:a16="http://schemas.microsoft.com/office/drawing/2014/main" id="{823A9AD7-BF60-3F87-8643-E1B2F2A7C26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A85321E-E220-F7F2-CE78-9D68F65DF046}"/>
              </a:ext>
            </a:extLst>
          </p:cNvPr>
          <p:cNvSpPr>
            <a:spLocks noGrp="1" noChangeArrowheads="1"/>
          </p:cNvSpPr>
          <p:nvPr>
            <p:ph type="sldNum" sz="quarter" idx="5"/>
          </p:nvPr>
        </p:nvSpPr>
        <p:spPr>
          <a:ln/>
        </p:spPr>
        <p:txBody>
          <a:bodyPr/>
          <a:lstStyle/>
          <a:p>
            <a:fld id="{3BAA384C-40BF-DD4A-9389-44B7121306B5}" type="slidenum">
              <a:rPr lang="en-US" altLang="en-US"/>
              <a:pPr/>
              <a:t>69</a:t>
            </a:fld>
            <a:endParaRPr lang="en-US" altLang="en-US"/>
          </a:p>
        </p:txBody>
      </p:sp>
      <p:sp>
        <p:nvSpPr>
          <p:cNvPr id="1000450" name="Rectangle 2">
            <a:extLst>
              <a:ext uri="{FF2B5EF4-FFF2-40B4-BE49-F238E27FC236}">
                <a16:creationId xmlns:a16="http://schemas.microsoft.com/office/drawing/2014/main" id="{98138B4F-1FB7-5932-E285-7BBDAF265AB0}"/>
              </a:ext>
            </a:extLst>
          </p:cNvPr>
          <p:cNvSpPr>
            <a:spLocks noRot="1" noChangeArrowheads="1" noTextEdit="1"/>
          </p:cNvSpPr>
          <p:nvPr>
            <p:ph type="sldImg"/>
          </p:nvPr>
        </p:nvSpPr>
        <p:spPr>
          <a:ln/>
        </p:spPr>
      </p:sp>
      <p:sp>
        <p:nvSpPr>
          <p:cNvPr id="1000451" name="Rectangle 3">
            <a:extLst>
              <a:ext uri="{FF2B5EF4-FFF2-40B4-BE49-F238E27FC236}">
                <a16:creationId xmlns:a16="http://schemas.microsoft.com/office/drawing/2014/main" id="{5D841A29-1B59-C745-AA66-60D5D957E4F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2F0508E-9414-E844-5D0E-D682F8B5A62E}"/>
              </a:ext>
            </a:extLst>
          </p:cNvPr>
          <p:cNvSpPr>
            <a:spLocks noGrp="1" noChangeArrowheads="1"/>
          </p:cNvSpPr>
          <p:nvPr>
            <p:ph type="sldNum" sz="quarter" idx="5"/>
          </p:nvPr>
        </p:nvSpPr>
        <p:spPr>
          <a:ln/>
        </p:spPr>
        <p:txBody>
          <a:bodyPr/>
          <a:lstStyle/>
          <a:p>
            <a:fld id="{F8806D89-98A1-5B4F-A7F9-441962ACAFBD}" type="slidenum">
              <a:rPr lang="en-US" altLang="en-US"/>
              <a:pPr/>
              <a:t>7</a:t>
            </a:fld>
            <a:endParaRPr lang="en-US" altLang="en-US"/>
          </a:p>
        </p:txBody>
      </p:sp>
      <p:sp>
        <p:nvSpPr>
          <p:cNvPr id="936962" name="Rectangle 2">
            <a:extLst>
              <a:ext uri="{FF2B5EF4-FFF2-40B4-BE49-F238E27FC236}">
                <a16:creationId xmlns:a16="http://schemas.microsoft.com/office/drawing/2014/main" id="{67C21798-B96A-2674-2E3F-E9030B01BE0D}"/>
              </a:ext>
            </a:extLst>
          </p:cNvPr>
          <p:cNvSpPr>
            <a:spLocks noRot="1" noChangeArrowheads="1" noTextEdit="1"/>
          </p:cNvSpPr>
          <p:nvPr>
            <p:ph type="sldImg"/>
          </p:nvPr>
        </p:nvSpPr>
        <p:spPr>
          <a:ln/>
        </p:spPr>
      </p:sp>
      <p:sp>
        <p:nvSpPr>
          <p:cNvPr id="936963" name="Rectangle 3">
            <a:extLst>
              <a:ext uri="{FF2B5EF4-FFF2-40B4-BE49-F238E27FC236}">
                <a16:creationId xmlns:a16="http://schemas.microsoft.com/office/drawing/2014/main" id="{49247E95-3E93-0E16-3B21-B16C8296967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057F70E-39CB-5BF3-D484-78C8E69AEBE5}"/>
              </a:ext>
            </a:extLst>
          </p:cNvPr>
          <p:cNvSpPr>
            <a:spLocks noGrp="1" noChangeArrowheads="1"/>
          </p:cNvSpPr>
          <p:nvPr>
            <p:ph type="sldNum" sz="quarter" idx="5"/>
          </p:nvPr>
        </p:nvSpPr>
        <p:spPr>
          <a:ln/>
        </p:spPr>
        <p:txBody>
          <a:bodyPr/>
          <a:lstStyle/>
          <a:p>
            <a:fld id="{6B4A0B61-1693-7842-8FFC-2AC757A8DB20}" type="slidenum">
              <a:rPr lang="en-US" altLang="en-US"/>
              <a:pPr/>
              <a:t>70</a:t>
            </a:fld>
            <a:endParaRPr lang="en-US" altLang="en-US"/>
          </a:p>
        </p:txBody>
      </p:sp>
      <p:sp>
        <p:nvSpPr>
          <p:cNvPr id="1001474" name="Rectangle 2">
            <a:extLst>
              <a:ext uri="{FF2B5EF4-FFF2-40B4-BE49-F238E27FC236}">
                <a16:creationId xmlns:a16="http://schemas.microsoft.com/office/drawing/2014/main" id="{5BE36D30-778A-4F42-D947-E5FD1A0E6FBA}"/>
              </a:ext>
            </a:extLst>
          </p:cNvPr>
          <p:cNvSpPr>
            <a:spLocks noRot="1" noChangeArrowheads="1" noTextEdit="1"/>
          </p:cNvSpPr>
          <p:nvPr>
            <p:ph type="sldImg"/>
          </p:nvPr>
        </p:nvSpPr>
        <p:spPr>
          <a:ln/>
        </p:spPr>
      </p:sp>
      <p:sp>
        <p:nvSpPr>
          <p:cNvPr id="1001475" name="Rectangle 3">
            <a:extLst>
              <a:ext uri="{FF2B5EF4-FFF2-40B4-BE49-F238E27FC236}">
                <a16:creationId xmlns:a16="http://schemas.microsoft.com/office/drawing/2014/main" id="{0EC357F9-E1B1-EF75-DFFE-BF453D10FC5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4FBF5D0-1901-DD7D-06D4-C10B23C5C352}"/>
              </a:ext>
            </a:extLst>
          </p:cNvPr>
          <p:cNvSpPr>
            <a:spLocks noGrp="1" noChangeArrowheads="1"/>
          </p:cNvSpPr>
          <p:nvPr>
            <p:ph type="sldNum" sz="quarter" idx="5"/>
          </p:nvPr>
        </p:nvSpPr>
        <p:spPr>
          <a:ln/>
        </p:spPr>
        <p:txBody>
          <a:bodyPr/>
          <a:lstStyle/>
          <a:p>
            <a:fld id="{A4AE1D43-A098-3742-BDAB-C82FB338EA62}" type="slidenum">
              <a:rPr lang="en-US" altLang="en-US"/>
              <a:pPr/>
              <a:t>71</a:t>
            </a:fld>
            <a:endParaRPr lang="en-US" altLang="en-US"/>
          </a:p>
        </p:txBody>
      </p:sp>
      <p:sp>
        <p:nvSpPr>
          <p:cNvPr id="1002498" name="Rectangle 2">
            <a:extLst>
              <a:ext uri="{FF2B5EF4-FFF2-40B4-BE49-F238E27FC236}">
                <a16:creationId xmlns:a16="http://schemas.microsoft.com/office/drawing/2014/main" id="{0B56DC9E-BE00-F8D6-A161-A5EC4A3D0ADE}"/>
              </a:ext>
            </a:extLst>
          </p:cNvPr>
          <p:cNvSpPr>
            <a:spLocks noRot="1" noChangeArrowheads="1" noTextEdit="1"/>
          </p:cNvSpPr>
          <p:nvPr>
            <p:ph type="sldImg"/>
          </p:nvPr>
        </p:nvSpPr>
        <p:spPr>
          <a:ln/>
        </p:spPr>
      </p:sp>
      <p:sp>
        <p:nvSpPr>
          <p:cNvPr id="1002499" name="Rectangle 3">
            <a:extLst>
              <a:ext uri="{FF2B5EF4-FFF2-40B4-BE49-F238E27FC236}">
                <a16:creationId xmlns:a16="http://schemas.microsoft.com/office/drawing/2014/main" id="{BB966006-F101-BE43-A0A0-5062C9464CB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DDE167C-D4AA-14EE-5294-5DD0CA13B0A2}"/>
              </a:ext>
            </a:extLst>
          </p:cNvPr>
          <p:cNvSpPr>
            <a:spLocks noGrp="1" noChangeArrowheads="1"/>
          </p:cNvSpPr>
          <p:nvPr>
            <p:ph type="sldNum" sz="quarter" idx="5"/>
          </p:nvPr>
        </p:nvSpPr>
        <p:spPr>
          <a:ln/>
        </p:spPr>
        <p:txBody>
          <a:bodyPr/>
          <a:lstStyle/>
          <a:p>
            <a:fld id="{C7B9E237-76D3-AC4F-B6CD-7DF14CBB5063}" type="slidenum">
              <a:rPr lang="en-US" altLang="en-US"/>
              <a:pPr/>
              <a:t>8</a:t>
            </a:fld>
            <a:endParaRPr lang="en-US" altLang="en-US"/>
          </a:p>
        </p:txBody>
      </p:sp>
      <p:sp>
        <p:nvSpPr>
          <p:cNvPr id="937986" name="Rectangle 2">
            <a:extLst>
              <a:ext uri="{FF2B5EF4-FFF2-40B4-BE49-F238E27FC236}">
                <a16:creationId xmlns:a16="http://schemas.microsoft.com/office/drawing/2014/main" id="{37D1DBFA-C2E8-BC48-B80E-4B6C856B539F}"/>
              </a:ext>
            </a:extLst>
          </p:cNvPr>
          <p:cNvSpPr>
            <a:spLocks noRot="1" noChangeArrowheads="1" noTextEdit="1"/>
          </p:cNvSpPr>
          <p:nvPr>
            <p:ph type="sldImg"/>
          </p:nvPr>
        </p:nvSpPr>
        <p:spPr>
          <a:ln/>
        </p:spPr>
      </p:sp>
      <p:sp>
        <p:nvSpPr>
          <p:cNvPr id="937987" name="Rectangle 3">
            <a:extLst>
              <a:ext uri="{FF2B5EF4-FFF2-40B4-BE49-F238E27FC236}">
                <a16:creationId xmlns:a16="http://schemas.microsoft.com/office/drawing/2014/main" id="{0CEC5588-42D8-62A0-E0AE-446D377D318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7032C01-6C22-5C74-546A-0D47A6F1BA88}"/>
              </a:ext>
            </a:extLst>
          </p:cNvPr>
          <p:cNvSpPr>
            <a:spLocks noGrp="1" noChangeArrowheads="1"/>
          </p:cNvSpPr>
          <p:nvPr>
            <p:ph type="sldNum" sz="quarter" idx="5"/>
          </p:nvPr>
        </p:nvSpPr>
        <p:spPr>
          <a:ln/>
        </p:spPr>
        <p:txBody>
          <a:bodyPr/>
          <a:lstStyle/>
          <a:p>
            <a:fld id="{C628021A-6D48-C345-ABD2-1912251B1836}" type="slidenum">
              <a:rPr lang="en-US" altLang="en-US"/>
              <a:pPr/>
              <a:t>9</a:t>
            </a:fld>
            <a:endParaRPr lang="en-US" altLang="en-US"/>
          </a:p>
        </p:txBody>
      </p:sp>
      <p:sp>
        <p:nvSpPr>
          <p:cNvPr id="939010" name="Rectangle 2">
            <a:extLst>
              <a:ext uri="{FF2B5EF4-FFF2-40B4-BE49-F238E27FC236}">
                <a16:creationId xmlns:a16="http://schemas.microsoft.com/office/drawing/2014/main" id="{A279AA82-49F0-A2C1-C2DA-E6728C90F14F}"/>
              </a:ext>
            </a:extLst>
          </p:cNvPr>
          <p:cNvSpPr>
            <a:spLocks noRot="1" noChangeArrowheads="1" noTextEdit="1"/>
          </p:cNvSpPr>
          <p:nvPr>
            <p:ph type="sldImg"/>
          </p:nvPr>
        </p:nvSpPr>
        <p:spPr>
          <a:ln/>
        </p:spPr>
      </p:sp>
      <p:sp>
        <p:nvSpPr>
          <p:cNvPr id="939011" name="Rectangle 3">
            <a:extLst>
              <a:ext uri="{FF2B5EF4-FFF2-40B4-BE49-F238E27FC236}">
                <a16:creationId xmlns:a16="http://schemas.microsoft.com/office/drawing/2014/main" id="{23C302BD-6925-53F1-1160-13422650399A}"/>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a:extLst>
              <a:ext uri="{FF2B5EF4-FFF2-40B4-BE49-F238E27FC236}">
                <a16:creationId xmlns:a16="http://schemas.microsoft.com/office/drawing/2014/main" id="{4DCC34C6-9856-8B5F-BC70-3943B6DDE8EC}"/>
              </a:ext>
            </a:extLst>
          </p:cNvPr>
          <p:cNvGrpSpPr>
            <a:grpSpLocks/>
          </p:cNvGrpSpPr>
          <p:nvPr/>
        </p:nvGrpSpPr>
        <p:grpSpPr bwMode="auto">
          <a:xfrm>
            <a:off x="0" y="2438400"/>
            <a:ext cx="9009063" cy="1052513"/>
            <a:chOff x="0" y="1536"/>
            <a:chExt cx="5675" cy="663"/>
          </a:xfrm>
        </p:grpSpPr>
        <p:grpSp>
          <p:nvGrpSpPr>
            <p:cNvPr id="210947" name="Group 3">
              <a:extLst>
                <a:ext uri="{FF2B5EF4-FFF2-40B4-BE49-F238E27FC236}">
                  <a16:creationId xmlns:a16="http://schemas.microsoft.com/office/drawing/2014/main" id="{833C522A-4166-85B8-B494-87B7ED0E746C}"/>
                </a:ext>
              </a:extLst>
            </p:cNvPr>
            <p:cNvGrpSpPr>
              <a:grpSpLocks/>
            </p:cNvGrpSpPr>
            <p:nvPr/>
          </p:nvGrpSpPr>
          <p:grpSpPr bwMode="auto">
            <a:xfrm>
              <a:off x="183" y="1604"/>
              <a:ext cx="448" cy="299"/>
              <a:chOff x="720" y="336"/>
              <a:chExt cx="624" cy="432"/>
            </a:xfrm>
          </p:grpSpPr>
          <p:sp>
            <p:nvSpPr>
              <p:cNvPr id="210948" name="Rectangle 4">
                <a:extLst>
                  <a:ext uri="{FF2B5EF4-FFF2-40B4-BE49-F238E27FC236}">
                    <a16:creationId xmlns:a16="http://schemas.microsoft.com/office/drawing/2014/main" id="{F7D53AA8-1629-80D9-6631-9E60BED9F9BA}"/>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a:extLst>
                  <a:ext uri="{FF2B5EF4-FFF2-40B4-BE49-F238E27FC236}">
                    <a16:creationId xmlns:a16="http://schemas.microsoft.com/office/drawing/2014/main" id="{A8A74719-CEF0-590D-43D2-55885F0B3B48}"/>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a:extLst>
                <a:ext uri="{FF2B5EF4-FFF2-40B4-BE49-F238E27FC236}">
                  <a16:creationId xmlns:a16="http://schemas.microsoft.com/office/drawing/2014/main" id="{B907894B-3D7D-2508-96E4-1F55BFFEB60F}"/>
                </a:ext>
              </a:extLst>
            </p:cNvPr>
            <p:cNvGrpSpPr>
              <a:grpSpLocks/>
            </p:cNvGrpSpPr>
            <p:nvPr/>
          </p:nvGrpSpPr>
          <p:grpSpPr bwMode="auto">
            <a:xfrm>
              <a:off x="261" y="1870"/>
              <a:ext cx="465" cy="299"/>
              <a:chOff x="912" y="2640"/>
              <a:chExt cx="672" cy="432"/>
            </a:xfrm>
          </p:grpSpPr>
          <p:sp>
            <p:nvSpPr>
              <p:cNvPr id="210951" name="Rectangle 7">
                <a:extLst>
                  <a:ext uri="{FF2B5EF4-FFF2-40B4-BE49-F238E27FC236}">
                    <a16:creationId xmlns:a16="http://schemas.microsoft.com/office/drawing/2014/main" id="{62BEA49E-8862-4DA7-76E1-53FB4FD4DDF6}"/>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a:extLst>
                  <a:ext uri="{FF2B5EF4-FFF2-40B4-BE49-F238E27FC236}">
                    <a16:creationId xmlns:a16="http://schemas.microsoft.com/office/drawing/2014/main" id="{0783105A-E9BC-B3E0-7B62-0636D0D63D23}"/>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a:extLst>
                <a:ext uri="{FF2B5EF4-FFF2-40B4-BE49-F238E27FC236}">
                  <a16:creationId xmlns:a16="http://schemas.microsoft.com/office/drawing/2014/main" id="{27924669-649F-DB9F-1F08-D3A6CB6BE212}"/>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a:extLst>
                <a:ext uri="{FF2B5EF4-FFF2-40B4-BE49-F238E27FC236}">
                  <a16:creationId xmlns:a16="http://schemas.microsoft.com/office/drawing/2014/main" id="{D4B05402-8652-7C38-D72A-F6B8157B278A}"/>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a:extLst>
                <a:ext uri="{FF2B5EF4-FFF2-40B4-BE49-F238E27FC236}">
                  <a16:creationId xmlns:a16="http://schemas.microsoft.com/office/drawing/2014/main" id="{D98F1A59-9ABE-7617-1FCA-94461C49959D}"/>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62361-31B4-FC2C-EF0E-54308CE5655E}"/>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5251AD-5688-9203-E332-1E49E27F4349}"/>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45EEC77-2CAC-B36D-7024-5027266182F8}"/>
              </a:ext>
            </a:extLst>
          </p:cNvPr>
          <p:cNvSpPr>
            <a:spLocks noGrp="1"/>
          </p:cNvSpPr>
          <p:nvPr>
            <p:ph type="sldNum" sz="quarter" idx="10"/>
          </p:nvPr>
        </p:nvSpPr>
        <p:spPr/>
        <p:txBody>
          <a:bodyPr/>
          <a:lstStyle>
            <a:lvl1pPr>
              <a:defRPr/>
            </a:lvl1pPr>
          </a:lstStyle>
          <a:p>
            <a:r>
              <a:rPr lang="en-US" altLang="en-US"/>
              <a:t>4.</a:t>
            </a:r>
            <a:fld id="{443EAA10-C85D-964A-A785-7FFC65316A88}" type="slidenum">
              <a:rPr lang="en-US" altLang="en-US"/>
              <a:pPr/>
              <a:t>‹#›</a:t>
            </a:fld>
            <a:endParaRPr lang="en-US" altLang="en-US"/>
          </a:p>
        </p:txBody>
      </p:sp>
    </p:spTree>
    <p:extLst>
      <p:ext uri="{BB962C8B-B14F-4D97-AF65-F5344CB8AC3E}">
        <p14:creationId xmlns:p14="http://schemas.microsoft.com/office/powerpoint/2010/main" val="628029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6FD880-484E-A786-B49C-2326E703CAE1}"/>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4E6ADF-9A4E-E70F-F574-505D3A3F5925}"/>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3C530F3E-FC52-228F-8AF1-DF5D6E80F039}"/>
              </a:ext>
            </a:extLst>
          </p:cNvPr>
          <p:cNvSpPr>
            <a:spLocks noGrp="1"/>
          </p:cNvSpPr>
          <p:nvPr>
            <p:ph type="sldNum" sz="quarter" idx="10"/>
          </p:nvPr>
        </p:nvSpPr>
        <p:spPr/>
        <p:txBody>
          <a:bodyPr/>
          <a:lstStyle>
            <a:lvl1pPr>
              <a:defRPr/>
            </a:lvl1pPr>
          </a:lstStyle>
          <a:p>
            <a:r>
              <a:rPr lang="en-US" altLang="en-US"/>
              <a:t>4.</a:t>
            </a:r>
            <a:fld id="{DEF39C6E-4E52-5E45-8134-812A22B9497F}" type="slidenum">
              <a:rPr lang="en-US" altLang="en-US"/>
              <a:pPr/>
              <a:t>‹#›</a:t>
            </a:fld>
            <a:endParaRPr lang="en-US" altLang="en-US"/>
          </a:p>
        </p:txBody>
      </p:sp>
    </p:spTree>
    <p:extLst>
      <p:ext uri="{BB962C8B-B14F-4D97-AF65-F5344CB8AC3E}">
        <p14:creationId xmlns:p14="http://schemas.microsoft.com/office/powerpoint/2010/main" val="1894835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E9134A-17C3-94D1-ED47-7038D2709159}"/>
              </a:ext>
            </a:extLst>
          </p:cNvPr>
          <p:cNvSpPr>
            <a:spLocks noGrp="1"/>
          </p:cNvSpPr>
          <p:nvPr>
            <p:ph/>
          </p:nvPr>
        </p:nvSpPr>
        <p:spPr>
          <a:xfrm>
            <a:off x="628650" y="365125"/>
            <a:ext cx="7886700" cy="5811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A5353FA4-D470-64E8-52D8-14A84B3DD3C3}"/>
              </a:ext>
            </a:extLst>
          </p:cNvPr>
          <p:cNvSpPr>
            <a:spLocks noGrp="1"/>
          </p:cNvSpPr>
          <p:nvPr>
            <p:ph type="sldNum" sz="quarter" idx="10"/>
          </p:nvPr>
        </p:nvSpPr>
        <p:spPr>
          <a:xfrm>
            <a:off x="0" y="6400800"/>
            <a:ext cx="1905000" cy="457200"/>
          </a:xfrm>
        </p:spPr>
        <p:txBody>
          <a:bodyPr/>
          <a:lstStyle>
            <a:lvl1pPr>
              <a:defRPr/>
            </a:lvl1pPr>
          </a:lstStyle>
          <a:p>
            <a:r>
              <a:rPr lang="en-US" altLang="en-US"/>
              <a:t>4.</a:t>
            </a:r>
            <a:fld id="{1C2A7FE2-B6FA-ED48-955B-553B2EE7F22B}" type="slidenum">
              <a:rPr lang="en-US" altLang="en-US"/>
              <a:pPr/>
              <a:t>‹#›</a:t>
            </a:fld>
            <a:endParaRPr lang="en-US" altLang="en-US"/>
          </a:p>
        </p:txBody>
      </p:sp>
    </p:spTree>
    <p:extLst>
      <p:ext uri="{BB962C8B-B14F-4D97-AF65-F5344CB8AC3E}">
        <p14:creationId xmlns:p14="http://schemas.microsoft.com/office/powerpoint/2010/main" val="1340249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03B41-067E-460D-1342-4C64618A4EE6}"/>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0BEF944-E2D7-641C-1196-015F24072A2A}"/>
              </a:ext>
            </a:extLst>
          </p:cNvPr>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4E2579A2-8AB5-2391-47E7-A299A97FA3C6}"/>
              </a:ext>
            </a:extLst>
          </p:cNvPr>
          <p:cNvSpPr>
            <a:spLocks noGrp="1"/>
          </p:cNvSpPr>
          <p:nvPr>
            <p:ph type="sldNum" sz="quarter" idx="10"/>
          </p:nvPr>
        </p:nvSpPr>
        <p:spPr/>
        <p:txBody>
          <a:bodyPr/>
          <a:lstStyle>
            <a:lvl1pPr>
              <a:defRPr/>
            </a:lvl1pPr>
          </a:lstStyle>
          <a:p>
            <a:r>
              <a:rPr lang="en-US" altLang="en-US"/>
              <a:t>4.</a:t>
            </a:r>
            <a:fld id="{D9F023FF-5363-F34C-9151-C6AA283CAB8B}" type="slidenum">
              <a:rPr lang="en-US" altLang="en-US"/>
              <a:pPr/>
              <a:t>‹#›</a:t>
            </a:fld>
            <a:endParaRPr lang="en-US" altLang="en-US"/>
          </a:p>
        </p:txBody>
      </p:sp>
    </p:spTree>
    <p:extLst>
      <p:ext uri="{BB962C8B-B14F-4D97-AF65-F5344CB8AC3E}">
        <p14:creationId xmlns:p14="http://schemas.microsoft.com/office/powerpoint/2010/main" val="1210306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06C9-4174-3F44-D193-21C10A2BD210}"/>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583E90-9DF9-5FBE-44B9-CF1356E96B2F}"/>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3AED3C13-3881-1CF8-0350-16D181E0516B}"/>
              </a:ext>
            </a:extLst>
          </p:cNvPr>
          <p:cNvSpPr>
            <a:spLocks noGrp="1"/>
          </p:cNvSpPr>
          <p:nvPr>
            <p:ph type="sldNum" sz="quarter" idx="10"/>
          </p:nvPr>
        </p:nvSpPr>
        <p:spPr/>
        <p:txBody>
          <a:bodyPr/>
          <a:lstStyle>
            <a:lvl1pPr>
              <a:defRPr/>
            </a:lvl1pPr>
          </a:lstStyle>
          <a:p>
            <a:r>
              <a:rPr lang="en-US" altLang="en-US"/>
              <a:t>4.</a:t>
            </a:r>
            <a:fld id="{75C85D18-17C7-914C-83E0-B19E89B3720F}" type="slidenum">
              <a:rPr lang="en-US" altLang="en-US"/>
              <a:pPr/>
              <a:t>‹#›</a:t>
            </a:fld>
            <a:endParaRPr lang="en-US" altLang="en-US"/>
          </a:p>
        </p:txBody>
      </p:sp>
    </p:spTree>
    <p:extLst>
      <p:ext uri="{BB962C8B-B14F-4D97-AF65-F5344CB8AC3E}">
        <p14:creationId xmlns:p14="http://schemas.microsoft.com/office/powerpoint/2010/main" val="2128411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9CD52-171C-39B8-9FFF-546B4249D2C8}"/>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72EF927-1DE9-C19B-940E-8E83CB5E0FA0}"/>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EC8598-BC6D-300D-FF50-FDAF61E4594D}"/>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B81E23A9-3595-0896-FB89-DAD6D4DCD145}"/>
              </a:ext>
            </a:extLst>
          </p:cNvPr>
          <p:cNvSpPr>
            <a:spLocks noGrp="1"/>
          </p:cNvSpPr>
          <p:nvPr>
            <p:ph type="sldNum" sz="quarter" idx="10"/>
          </p:nvPr>
        </p:nvSpPr>
        <p:spPr/>
        <p:txBody>
          <a:bodyPr/>
          <a:lstStyle>
            <a:lvl1pPr>
              <a:defRPr/>
            </a:lvl1pPr>
          </a:lstStyle>
          <a:p>
            <a:r>
              <a:rPr lang="en-US" altLang="en-US"/>
              <a:t>4.</a:t>
            </a:r>
            <a:fld id="{05FBBE25-923C-8F4E-BA82-19F0207D7F56}" type="slidenum">
              <a:rPr lang="en-US" altLang="en-US"/>
              <a:pPr/>
              <a:t>‹#›</a:t>
            </a:fld>
            <a:endParaRPr lang="en-US" altLang="en-US"/>
          </a:p>
        </p:txBody>
      </p:sp>
    </p:spTree>
    <p:extLst>
      <p:ext uri="{BB962C8B-B14F-4D97-AF65-F5344CB8AC3E}">
        <p14:creationId xmlns:p14="http://schemas.microsoft.com/office/powerpoint/2010/main" val="3584494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81EC6-3C7A-7CFB-EB3B-261D9EF298DA}"/>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12DE2EA-E7CE-BC78-3481-E523E158C3A1}"/>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7FFDC4-AC13-022D-C6C4-8289EE382FF5}"/>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C2FA6D-2277-E20E-8DC6-718C471BFC24}"/>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BF58FF-B9C5-F143-EC5A-47A773C48D5D}"/>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B9C6AA0F-4515-3E1D-03FC-1BA34CBB5D6B}"/>
              </a:ext>
            </a:extLst>
          </p:cNvPr>
          <p:cNvSpPr>
            <a:spLocks noGrp="1"/>
          </p:cNvSpPr>
          <p:nvPr>
            <p:ph type="sldNum" sz="quarter" idx="10"/>
          </p:nvPr>
        </p:nvSpPr>
        <p:spPr/>
        <p:txBody>
          <a:bodyPr/>
          <a:lstStyle>
            <a:lvl1pPr>
              <a:defRPr/>
            </a:lvl1pPr>
          </a:lstStyle>
          <a:p>
            <a:r>
              <a:rPr lang="en-US" altLang="en-US"/>
              <a:t>4.</a:t>
            </a:r>
            <a:fld id="{194F9485-5644-7A4F-AB4A-4D39C585D854}" type="slidenum">
              <a:rPr lang="en-US" altLang="en-US"/>
              <a:pPr/>
              <a:t>‹#›</a:t>
            </a:fld>
            <a:endParaRPr lang="en-US" altLang="en-US"/>
          </a:p>
        </p:txBody>
      </p:sp>
    </p:spTree>
    <p:extLst>
      <p:ext uri="{BB962C8B-B14F-4D97-AF65-F5344CB8AC3E}">
        <p14:creationId xmlns:p14="http://schemas.microsoft.com/office/powerpoint/2010/main" val="2177403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2F076-86AA-3ECD-4734-5C6180E39FE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86834AEA-5A22-7301-9841-3BAF5A0E903D}"/>
              </a:ext>
            </a:extLst>
          </p:cNvPr>
          <p:cNvSpPr>
            <a:spLocks noGrp="1"/>
          </p:cNvSpPr>
          <p:nvPr>
            <p:ph type="sldNum" sz="quarter" idx="10"/>
          </p:nvPr>
        </p:nvSpPr>
        <p:spPr/>
        <p:txBody>
          <a:bodyPr/>
          <a:lstStyle>
            <a:lvl1pPr>
              <a:defRPr/>
            </a:lvl1pPr>
          </a:lstStyle>
          <a:p>
            <a:r>
              <a:rPr lang="en-US" altLang="en-US"/>
              <a:t>4.</a:t>
            </a:r>
            <a:fld id="{FFDB59A5-2FE5-3243-AE3F-E2320A7DDF79}" type="slidenum">
              <a:rPr lang="en-US" altLang="en-US"/>
              <a:pPr/>
              <a:t>‹#›</a:t>
            </a:fld>
            <a:endParaRPr lang="en-US" altLang="en-US"/>
          </a:p>
        </p:txBody>
      </p:sp>
    </p:spTree>
    <p:extLst>
      <p:ext uri="{BB962C8B-B14F-4D97-AF65-F5344CB8AC3E}">
        <p14:creationId xmlns:p14="http://schemas.microsoft.com/office/powerpoint/2010/main" val="1339685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517B44-C378-721B-82DA-68CDF987E14B}"/>
              </a:ext>
            </a:extLst>
          </p:cNvPr>
          <p:cNvSpPr>
            <a:spLocks noGrp="1"/>
          </p:cNvSpPr>
          <p:nvPr>
            <p:ph type="sldNum" sz="quarter" idx="10"/>
          </p:nvPr>
        </p:nvSpPr>
        <p:spPr/>
        <p:txBody>
          <a:bodyPr/>
          <a:lstStyle>
            <a:lvl1pPr>
              <a:defRPr/>
            </a:lvl1pPr>
          </a:lstStyle>
          <a:p>
            <a:r>
              <a:rPr lang="en-US" altLang="en-US"/>
              <a:t>4.</a:t>
            </a:r>
            <a:fld id="{6AF1CAA8-4A76-7445-9325-34161A858727}" type="slidenum">
              <a:rPr lang="en-US" altLang="en-US"/>
              <a:pPr/>
              <a:t>‹#›</a:t>
            </a:fld>
            <a:endParaRPr lang="en-US" altLang="en-US"/>
          </a:p>
        </p:txBody>
      </p:sp>
    </p:spTree>
    <p:extLst>
      <p:ext uri="{BB962C8B-B14F-4D97-AF65-F5344CB8AC3E}">
        <p14:creationId xmlns:p14="http://schemas.microsoft.com/office/powerpoint/2010/main" val="645231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1656-5602-FF7F-14CE-8AA2FC78466C}"/>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E1DC16-82CA-4A2E-9973-4CAE232FA478}"/>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BDDF7A-FE59-B4F8-56C9-2745B080B84A}"/>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0CE34FD-72F7-002B-2F88-E5158EF556E1}"/>
              </a:ext>
            </a:extLst>
          </p:cNvPr>
          <p:cNvSpPr>
            <a:spLocks noGrp="1"/>
          </p:cNvSpPr>
          <p:nvPr>
            <p:ph type="sldNum" sz="quarter" idx="10"/>
          </p:nvPr>
        </p:nvSpPr>
        <p:spPr/>
        <p:txBody>
          <a:bodyPr/>
          <a:lstStyle>
            <a:lvl1pPr>
              <a:defRPr/>
            </a:lvl1pPr>
          </a:lstStyle>
          <a:p>
            <a:r>
              <a:rPr lang="en-US" altLang="en-US"/>
              <a:t>4.</a:t>
            </a:r>
            <a:fld id="{27953D12-4E9F-3240-A541-B153A89B1C09}" type="slidenum">
              <a:rPr lang="en-US" altLang="en-US"/>
              <a:pPr/>
              <a:t>‹#›</a:t>
            </a:fld>
            <a:endParaRPr lang="en-US" altLang="en-US"/>
          </a:p>
        </p:txBody>
      </p:sp>
    </p:spTree>
    <p:extLst>
      <p:ext uri="{BB962C8B-B14F-4D97-AF65-F5344CB8AC3E}">
        <p14:creationId xmlns:p14="http://schemas.microsoft.com/office/powerpoint/2010/main" val="571057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6DBA9-61E1-E9A8-C462-D0BFA6DB0DA3}"/>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A87A0F-D7DD-C1A5-E992-E8570F03E957}"/>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544EDC-A162-E444-4452-CCE746914022}"/>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32FA70A9-86D0-55A3-FA7A-946D672E7687}"/>
              </a:ext>
            </a:extLst>
          </p:cNvPr>
          <p:cNvSpPr>
            <a:spLocks noGrp="1"/>
          </p:cNvSpPr>
          <p:nvPr>
            <p:ph type="sldNum" sz="quarter" idx="10"/>
          </p:nvPr>
        </p:nvSpPr>
        <p:spPr/>
        <p:txBody>
          <a:bodyPr/>
          <a:lstStyle>
            <a:lvl1pPr>
              <a:defRPr/>
            </a:lvl1pPr>
          </a:lstStyle>
          <a:p>
            <a:r>
              <a:rPr lang="en-US" altLang="en-US"/>
              <a:t>4.</a:t>
            </a:r>
            <a:fld id="{586D71AA-97ED-B148-9043-C5A100EDF0E6}" type="slidenum">
              <a:rPr lang="en-US" altLang="en-US"/>
              <a:pPr/>
              <a:t>‹#›</a:t>
            </a:fld>
            <a:endParaRPr lang="en-US" altLang="en-US"/>
          </a:p>
        </p:txBody>
      </p:sp>
    </p:spTree>
    <p:extLst>
      <p:ext uri="{BB962C8B-B14F-4D97-AF65-F5344CB8AC3E}">
        <p14:creationId xmlns:p14="http://schemas.microsoft.com/office/powerpoint/2010/main" val="1884627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a:extLst>
              <a:ext uri="{FF2B5EF4-FFF2-40B4-BE49-F238E27FC236}">
                <a16:creationId xmlns:a16="http://schemas.microsoft.com/office/drawing/2014/main" id="{A72E68E5-136D-82E1-EA6F-28F9C5E6210A}"/>
              </a:ext>
            </a:extLst>
          </p:cNvPr>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b="1" baseline="0">
                <a:solidFill>
                  <a:schemeClr val="bg2"/>
                </a:solidFill>
                <a:latin typeface="Arial" panose="020B0604020202020204" pitchFamily="34" charset="0"/>
              </a:defRPr>
            </a:lvl1pPr>
          </a:lstStyle>
          <a:p>
            <a:r>
              <a:rPr lang="en-US" altLang="en-US"/>
              <a:t>4.</a:t>
            </a:r>
            <a:fld id="{FE09399D-E7F8-2347-9341-EB4FD359FF3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6985A41A-12EC-DBBA-ED09-2AC403464C55}"/>
              </a:ext>
            </a:extLst>
          </p:cNvPr>
          <p:cNvSpPr>
            <a:spLocks noGrp="1"/>
          </p:cNvSpPr>
          <p:nvPr>
            <p:ph type="sldNum" sz="quarter" idx="10"/>
          </p:nvPr>
        </p:nvSpPr>
        <p:spPr/>
        <p:txBody>
          <a:bodyPr/>
          <a:lstStyle/>
          <a:p>
            <a:r>
              <a:rPr lang="en-US" altLang="en-US"/>
              <a:t>4.</a:t>
            </a:r>
            <a:fld id="{E7090206-30B7-014B-9FB1-F9AD386DD063}" type="slidenum">
              <a:rPr lang="en-US" altLang="en-US"/>
              <a:pPr/>
              <a:t>1</a:t>
            </a:fld>
            <a:endParaRPr lang="en-US" altLang="en-US"/>
          </a:p>
        </p:txBody>
      </p:sp>
      <p:pic>
        <p:nvPicPr>
          <p:cNvPr id="1003522" name="Picture 2">
            <a:extLst>
              <a:ext uri="{FF2B5EF4-FFF2-40B4-BE49-F238E27FC236}">
                <a16:creationId xmlns:a16="http://schemas.microsoft.com/office/drawing/2014/main" id="{685F2287-F68E-DAEE-8005-3BDC006D3712}"/>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096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23" name="Rectangle 3">
            <a:extLst>
              <a:ext uri="{FF2B5EF4-FFF2-40B4-BE49-F238E27FC236}">
                <a16:creationId xmlns:a16="http://schemas.microsoft.com/office/drawing/2014/main" id="{F515C38C-7A1B-63A3-52D1-E8E8E9F55670}"/>
              </a:ext>
            </a:extLst>
          </p:cNvPr>
          <p:cNvSpPr>
            <a:spLocks noChangeArrowheads="1"/>
          </p:cNvSpPr>
          <p:nvPr/>
        </p:nvSpPr>
        <p:spPr bwMode="auto">
          <a:xfrm>
            <a:off x="1143000" y="2514600"/>
            <a:ext cx="6858000"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400" b="1" baseline="0">
                <a:solidFill>
                  <a:schemeClr val="tx2"/>
                </a:solidFill>
                <a:latin typeface="Arial" panose="020B0604020202020204" pitchFamily="34" charset="0"/>
              </a:rPr>
              <a:t>Chapter 4</a:t>
            </a:r>
          </a:p>
          <a:p>
            <a:pPr algn="ctr"/>
            <a:endParaRPr lang="en-US" altLang="en-US" b="1" baseline="0">
              <a:solidFill>
                <a:schemeClr val="tx2"/>
              </a:solidFill>
              <a:latin typeface="Arial" panose="020B0604020202020204" pitchFamily="34" charset="0"/>
            </a:endParaRPr>
          </a:p>
          <a:p>
            <a:pPr algn="ctr"/>
            <a:r>
              <a:rPr lang="en-US" altLang="en-US" sz="4400" b="1" baseline="0">
                <a:latin typeface="Arial" panose="020B0604020202020204" pitchFamily="34" charset="0"/>
              </a:rPr>
              <a:t>Digital Transmission</a:t>
            </a:r>
          </a:p>
        </p:txBody>
      </p:sp>
      <p:sp>
        <p:nvSpPr>
          <p:cNvPr id="1003524" name="Text Box 4">
            <a:extLst>
              <a:ext uri="{FF2B5EF4-FFF2-40B4-BE49-F238E27FC236}">
                <a16:creationId xmlns:a16="http://schemas.microsoft.com/office/drawing/2014/main" id="{B169AE11-4E98-46E8-B7AB-05AC5944C632}"/>
              </a:ext>
            </a:extLst>
          </p:cNvPr>
          <p:cNvSpPr txBox="1">
            <a:spLocks noChangeArrowheads="1"/>
          </p:cNvSpPr>
          <p:nvPr/>
        </p:nvSpPr>
        <p:spPr bwMode="auto">
          <a:xfrm>
            <a:off x="0" y="6507163"/>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200" baseline="0"/>
              <a:t>Copyright © The McGraw-Hill Companies, Inc. Permission required for reproduction or display.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EFF9F2-40E7-C936-0047-250547EF3124}"/>
              </a:ext>
            </a:extLst>
          </p:cNvPr>
          <p:cNvSpPr>
            <a:spLocks noGrp="1"/>
          </p:cNvSpPr>
          <p:nvPr>
            <p:ph type="sldNum" sz="quarter" idx="10"/>
          </p:nvPr>
        </p:nvSpPr>
        <p:spPr/>
        <p:txBody>
          <a:bodyPr/>
          <a:lstStyle/>
          <a:p>
            <a:r>
              <a:rPr lang="en-US" altLang="en-US"/>
              <a:t>4.</a:t>
            </a:r>
            <a:fld id="{D5DAE90F-6B96-3742-9040-E601D9885CD5}" type="slidenum">
              <a:rPr lang="en-US" altLang="en-US"/>
              <a:pPr/>
              <a:t>10</a:t>
            </a:fld>
            <a:endParaRPr lang="en-US" altLang="en-US"/>
          </a:p>
        </p:txBody>
      </p:sp>
      <p:sp>
        <p:nvSpPr>
          <p:cNvPr id="863234" name="Line 2">
            <a:extLst>
              <a:ext uri="{FF2B5EF4-FFF2-40B4-BE49-F238E27FC236}">
                <a16:creationId xmlns:a16="http://schemas.microsoft.com/office/drawing/2014/main" id="{B6DBFAB7-A9AA-4013-417C-A9BD76B4569E}"/>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3235" name="Line 3">
            <a:extLst>
              <a:ext uri="{FF2B5EF4-FFF2-40B4-BE49-F238E27FC236}">
                <a16:creationId xmlns:a16="http://schemas.microsoft.com/office/drawing/2014/main" id="{0BB998C6-930D-FF97-7E90-C92A57859883}"/>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3236" name="Text Box 4">
            <a:extLst>
              <a:ext uri="{FF2B5EF4-FFF2-40B4-BE49-F238E27FC236}">
                <a16:creationId xmlns:a16="http://schemas.microsoft.com/office/drawing/2014/main" id="{98E2BAAD-6B48-DB3C-EEF1-736493EA7DCD}"/>
              </a:ext>
            </a:extLst>
          </p:cNvPr>
          <p:cNvSpPr txBox="1">
            <a:spLocks noChangeArrowheads="1"/>
          </p:cNvSpPr>
          <p:nvPr/>
        </p:nvSpPr>
        <p:spPr bwMode="auto">
          <a:xfrm>
            <a:off x="304800" y="762000"/>
            <a:ext cx="3840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4.4  </a:t>
            </a:r>
            <a:r>
              <a:rPr lang="en-US" altLang="en-US" b="1" i="1" baseline="0"/>
              <a:t>Line coding schemes</a:t>
            </a:r>
          </a:p>
        </p:txBody>
      </p:sp>
      <p:sp>
        <p:nvSpPr>
          <p:cNvPr id="863237" name="Line 5">
            <a:extLst>
              <a:ext uri="{FF2B5EF4-FFF2-40B4-BE49-F238E27FC236}">
                <a16:creationId xmlns:a16="http://schemas.microsoft.com/office/drawing/2014/main" id="{285A8C71-619D-89E1-3DBF-61F326F1D57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3238" name="Picture 6">
            <a:extLst>
              <a:ext uri="{FF2B5EF4-FFF2-40B4-BE49-F238E27FC236}">
                <a16:creationId xmlns:a16="http://schemas.microsoft.com/office/drawing/2014/main" id="{1483E38C-E336-CCA5-A6CC-873A1F7BC3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882775"/>
            <a:ext cx="7642225" cy="337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855F85-5AFE-C379-7DB4-B9DCBD9B33E3}"/>
              </a:ext>
            </a:extLst>
          </p:cNvPr>
          <p:cNvSpPr>
            <a:spLocks noGrp="1"/>
          </p:cNvSpPr>
          <p:nvPr>
            <p:ph type="sldNum" sz="quarter" idx="10"/>
          </p:nvPr>
        </p:nvSpPr>
        <p:spPr/>
        <p:txBody>
          <a:bodyPr/>
          <a:lstStyle/>
          <a:p>
            <a:r>
              <a:rPr lang="en-US" altLang="en-US"/>
              <a:t>4.</a:t>
            </a:r>
            <a:fld id="{434DC2A1-7AF2-0C42-8FA3-A66A29426002}" type="slidenum">
              <a:rPr lang="en-US" altLang="en-US"/>
              <a:pPr/>
              <a:t>11</a:t>
            </a:fld>
            <a:endParaRPr lang="en-US" altLang="en-US"/>
          </a:p>
        </p:txBody>
      </p:sp>
      <p:sp>
        <p:nvSpPr>
          <p:cNvPr id="864258" name="Line 2">
            <a:extLst>
              <a:ext uri="{FF2B5EF4-FFF2-40B4-BE49-F238E27FC236}">
                <a16:creationId xmlns:a16="http://schemas.microsoft.com/office/drawing/2014/main" id="{2BBCC0BB-7834-9950-DA42-87C62671FF9E}"/>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4259" name="Line 3">
            <a:extLst>
              <a:ext uri="{FF2B5EF4-FFF2-40B4-BE49-F238E27FC236}">
                <a16:creationId xmlns:a16="http://schemas.microsoft.com/office/drawing/2014/main" id="{962F304C-52A6-A8D6-0F7C-E9043BCD96C8}"/>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4260" name="Text Box 4">
            <a:extLst>
              <a:ext uri="{FF2B5EF4-FFF2-40B4-BE49-F238E27FC236}">
                <a16:creationId xmlns:a16="http://schemas.microsoft.com/office/drawing/2014/main" id="{3C175B55-D122-2C1B-5315-2DCD3B35A305}"/>
              </a:ext>
            </a:extLst>
          </p:cNvPr>
          <p:cNvSpPr txBox="1">
            <a:spLocks noChangeArrowheads="1"/>
          </p:cNvSpPr>
          <p:nvPr/>
        </p:nvSpPr>
        <p:spPr bwMode="auto">
          <a:xfrm>
            <a:off x="304800" y="762000"/>
            <a:ext cx="4011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4.5  </a:t>
            </a:r>
            <a:r>
              <a:rPr lang="en-US" altLang="en-US" b="1" i="1" baseline="0"/>
              <a:t>Unipolar NRZ scheme</a:t>
            </a:r>
          </a:p>
        </p:txBody>
      </p:sp>
      <p:sp>
        <p:nvSpPr>
          <p:cNvPr id="864261" name="Line 5">
            <a:extLst>
              <a:ext uri="{FF2B5EF4-FFF2-40B4-BE49-F238E27FC236}">
                <a16:creationId xmlns:a16="http://schemas.microsoft.com/office/drawing/2014/main" id="{381A9418-645F-6D33-EE27-C38BCF9197C6}"/>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4262" name="Picture 6">
            <a:extLst>
              <a:ext uri="{FF2B5EF4-FFF2-40B4-BE49-F238E27FC236}">
                <a16:creationId xmlns:a16="http://schemas.microsoft.com/office/drawing/2014/main" id="{7BA63552-4563-431F-946B-67985D4F6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238" y="2614613"/>
            <a:ext cx="7294562" cy="188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C274AC-CAF4-48E6-6B04-A95FA79DC207}"/>
              </a:ext>
            </a:extLst>
          </p:cNvPr>
          <p:cNvSpPr>
            <a:spLocks noGrp="1"/>
          </p:cNvSpPr>
          <p:nvPr>
            <p:ph type="sldNum" sz="quarter" idx="10"/>
          </p:nvPr>
        </p:nvSpPr>
        <p:spPr/>
        <p:txBody>
          <a:bodyPr/>
          <a:lstStyle/>
          <a:p>
            <a:r>
              <a:rPr lang="en-US" altLang="en-US"/>
              <a:t>4.</a:t>
            </a:r>
            <a:fld id="{650607CC-2F00-234C-829E-9AF7E42D76DB}" type="slidenum">
              <a:rPr lang="en-US" altLang="en-US"/>
              <a:pPr/>
              <a:t>12</a:t>
            </a:fld>
            <a:endParaRPr lang="en-US" altLang="en-US"/>
          </a:p>
        </p:txBody>
      </p:sp>
      <p:sp>
        <p:nvSpPr>
          <p:cNvPr id="865282" name="Line 2">
            <a:extLst>
              <a:ext uri="{FF2B5EF4-FFF2-40B4-BE49-F238E27FC236}">
                <a16:creationId xmlns:a16="http://schemas.microsoft.com/office/drawing/2014/main" id="{B4B23819-F99D-469C-2EE7-70E6E1361FCB}"/>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283" name="Line 3">
            <a:extLst>
              <a:ext uri="{FF2B5EF4-FFF2-40B4-BE49-F238E27FC236}">
                <a16:creationId xmlns:a16="http://schemas.microsoft.com/office/drawing/2014/main" id="{6ED63A61-EE50-486A-A5F0-77C2827BDDA1}"/>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284" name="Text Box 4">
            <a:extLst>
              <a:ext uri="{FF2B5EF4-FFF2-40B4-BE49-F238E27FC236}">
                <a16:creationId xmlns:a16="http://schemas.microsoft.com/office/drawing/2014/main" id="{5939EDA1-1D20-5073-C40E-0A2F1DE0815A}"/>
              </a:ext>
            </a:extLst>
          </p:cNvPr>
          <p:cNvSpPr txBox="1">
            <a:spLocks noChangeArrowheads="1"/>
          </p:cNvSpPr>
          <p:nvPr/>
        </p:nvSpPr>
        <p:spPr bwMode="auto">
          <a:xfrm>
            <a:off x="304800" y="762000"/>
            <a:ext cx="5197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4.6  </a:t>
            </a:r>
            <a:r>
              <a:rPr lang="en-US" altLang="en-US" b="1" i="1" baseline="0"/>
              <a:t>Polar NRZ-L and NRZ-I schemes</a:t>
            </a:r>
          </a:p>
        </p:txBody>
      </p:sp>
      <p:sp>
        <p:nvSpPr>
          <p:cNvPr id="865285" name="Line 5">
            <a:extLst>
              <a:ext uri="{FF2B5EF4-FFF2-40B4-BE49-F238E27FC236}">
                <a16:creationId xmlns:a16="http://schemas.microsoft.com/office/drawing/2014/main" id="{1BB69DE5-9BEA-6A53-2FF3-AC81354E6849}"/>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5286" name="Picture 6">
            <a:extLst>
              <a:ext uri="{FF2B5EF4-FFF2-40B4-BE49-F238E27FC236}">
                <a16:creationId xmlns:a16="http://schemas.microsoft.com/office/drawing/2014/main" id="{BC1D401D-F368-9C71-5605-E998A9547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13" y="2133600"/>
            <a:ext cx="8866187" cy="276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743EFB-DE65-7C55-B256-56AA6E58C877}"/>
              </a:ext>
            </a:extLst>
          </p:cNvPr>
          <p:cNvSpPr>
            <a:spLocks noGrp="1"/>
          </p:cNvSpPr>
          <p:nvPr>
            <p:ph type="sldNum" sz="quarter" idx="10"/>
          </p:nvPr>
        </p:nvSpPr>
        <p:spPr/>
        <p:txBody>
          <a:bodyPr/>
          <a:lstStyle/>
          <a:p>
            <a:r>
              <a:rPr lang="en-US" altLang="en-US"/>
              <a:t>4.</a:t>
            </a:r>
            <a:fld id="{52B9B96F-F1F2-9143-A38C-5C5FB063F68F}" type="slidenum">
              <a:rPr lang="en-US" altLang="en-US"/>
              <a:pPr/>
              <a:t>13</a:t>
            </a:fld>
            <a:endParaRPr lang="en-US" altLang="en-US"/>
          </a:p>
        </p:txBody>
      </p:sp>
      <p:sp>
        <p:nvSpPr>
          <p:cNvPr id="897026" name="Rectangle 2">
            <a:extLst>
              <a:ext uri="{FF2B5EF4-FFF2-40B4-BE49-F238E27FC236}">
                <a16:creationId xmlns:a16="http://schemas.microsoft.com/office/drawing/2014/main" id="{C6A04C6F-7A7B-5D82-7E4E-118A2188559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7027" name="Rectangle 3">
            <a:extLst>
              <a:ext uri="{FF2B5EF4-FFF2-40B4-BE49-F238E27FC236}">
                <a16:creationId xmlns:a16="http://schemas.microsoft.com/office/drawing/2014/main" id="{22794787-0B60-8058-278C-B6EF1E563E3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7028" name="Rectangle 4">
            <a:extLst>
              <a:ext uri="{FF2B5EF4-FFF2-40B4-BE49-F238E27FC236}">
                <a16:creationId xmlns:a16="http://schemas.microsoft.com/office/drawing/2014/main" id="{67C654AD-64A8-E08E-77FA-82CC7103DE5B}"/>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7029" name="Rectangle 5">
            <a:extLst>
              <a:ext uri="{FF2B5EF4-FFF2-40B4-BE49-F238E27FC236}">
                <a16:creationId xmlns:a16="http://schemas.microsoft.com/office/drawing/2014/main" id="{14C9B795-633C-2222-5C7C-5F32085A000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7030" name="Rectangle 6">
            <a:extLst>
              <a:ext uri="{FF2B5EF4-FFF2-40B4-BE49-F238E27FC236}">
                <a16:creationId xmlns:a16="http://schemas.microsoft.com/office/drawing/2014/main" id="{CB2CF2D3-D844-20C5-3071-B6EF1527A6D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7031" name="Rectangle 7">
            <a:extLst>
              <a:ext uri="{FF2B5EF4-FFF2-40B4-BE49-F238E27FC236}">
                <a16:creationId xmlns:a16="http://schemas.microsoft.com/office/drawing/2014/main" id="{2F1A6A8E-0B7A-C888-3E4C-4FFAC09E192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7032" name="Rectangle 8">
            <a:extLst>
              <a:ext uri="{FF2B5EF4-FFF2-40B4-BE49-F238E27FC236}">
                <a16:creationId xmlns:a16="http://schemas.microsoft.com/office/drawing/2014/main" id="{0E99393B-B8D3-52BB-A0B8-C2D54AC64C8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7033" name="Line 9">
            <a:extLst>
              <a:ext uri="{FF2B5EF4-FFF2-40B4-BE49-F238E27FC236}">
                <a16:creationId xmlns:a16="http://schemas.microsoft.com/office/drawing/2014/main" id="{741A099A-6F14-5871-A158-E87D587F7A6C}"/>
              </a:ext>
            </a:extLst>
          </p:cNvPr>
          <p:cNvSpPr>
            <a:spLocks noChangeShapeType="1"/>
          </p:cNvSpPr>
          <p:nvPr/>
        </p:nvSpPr>
        <p:spPr bwMode="auto">
          <a:xfrm>
            <a:off x="457200" y="2133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7034" name="Line 10">
            <a:extLst>
              <a:ext uri="{FF2B5EF4-FFF2-40B4-BE49-F238E27FC236}">
                <a16:creationId xmlns:a16="http://schemas.microsoft.com/office/drawing/2014/main" id="{F68CEE9D-A259-DD13-AE99-1425963AE543}"/>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7035" name="Rectangle 11">
            <a:extLst>
              <a:ext uri="{FF2B5EF4-FFF2-40B4-BE49-F238E27FC236}">
                <a16:creationId xmlns:a16="http://schemas.microsoft.com/office/drawing/2014/main" id="{31CFA4F0-415E-48E1-1056-C75C3BC11454}"/>
              </a:ext>
            </a:extLst>
          </p:cNvPr>
          <p:cNvSpPr>
            <a:spLocks noChangeArrowheads="1"/>
          </p:cNvSpPr>
          <p:nvPr/>
        </p:nvSpPr>
        <p:spPr bwMode="auto">
          <a:xfrm>
            <a:off x="495300" y="2225675"/>
            <a:ext cx="8077200" cy="25288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baseline="0">
                <a:latin typeface="Arial" panose="020B0604020202020204" pitchFamily="34" charset="0"/>
              </a:rPr>
              <a:t>In NRZ-L the level of the voltage determines the value of the bit. </a:t>
            </a:r>
            <a:br>
              <a:rPr lang="en-US" altLang="en-US" sz="3200" b="1" baseline="0">
                <a:latin typeface="Arial" panose="020B0604020202020204" pitchFamily="34" charset="0"/>
              </a:rPr>
            </a:br>
            <a:r>
              <a:rPr lang="en-US" altLang="en-US" sz="3200" b="1" baseline="0">
                <a:latin typeface="Arial" panose="020B0604020202020204" pitchFamily="34" charset="0"/>
              </a:rPr>
              <a:t>In NRZ-I the inversion </a:t>
            </a:r>
            <a:br>
              <a:rPr lang="en-US" altLang="en-US" sz="3200" b="1" baseline="0">
                <a:latin typeface="Arial" panose="020B0604020202020204" pitchFamily="34" charset="0"/>
              </a:rPr>
            </a:br>
            <a:r>
              <a:rPr lang="en-US" altLang="en-US" sz="3200" b="1" baseline="0">
                <a:latin typeface="Arial" panose="020B0604020202020204" pitchFamily="34" charset="0"/>
              </a:rPr>
              <a:t>or the lack of inversion </a:t>
            </a:r>
            <a:br>
              <a:rPr lang="en-US" altLang="en-US" sz="3200" b="1" baseline="0">
                <a:latin typeface="Arial" panose="020B0604020202020204" pitchFamily="34" charset="0"/>
              </a:rPr>
            </a:br>
            <a:r>
              <a:rPr lang="en-US" altLang="en-US" sz="3200" b="1" baseline="0">
                <a:latin typeface="Arial" panose="020B0604020202020204" pitchFamily="34" charset="0"/>
              </a:rPr>
              <a:t>determines the value of the bit.</a:t>
            </a:r>
          </a:p>
        </p:txBody>
      </p:sp>
      <p:grpSp>
        <p:nvGrpSpPr>
          <p:cNvPr id="897036" name="Group 12">
            <a:extLst>
              <a:ext uri="{FF2B5EF4-FFF2-40B4-BE49-F238E27FC236}">
                <a16:creationId xmlns:a16="http://schemas.microsoft.com/office/drawing/2014/main" id="{6215B3F4-1314-71C9-C5CC-8536264DB8B3}"/>
              </a:ext>
            </a:extLst>
          </p:cNvPr>
          <p:cNvGrpSpPr>
            <a:grpSpLocks/>
          </p:cNvGrpSpPr>
          <p:nvPr/>
        </p:nvGrpSpPr>
        <p:grpSpPr bwMode="auto">
          <a:xfrm>
            <a:off x="457200" y="1447800"/>
            <a:ext cx="1143000" cy="566738"/>
            <a:chOff x="1200" y="1248"/>
            <a:chExt cx="720" cy="357"/>
          </a:xfrm>
        </p:grpSpPr>
        <p:pic>
          <p:nvPicPr>
            <p:cNvPr id="897037" name="Picture 13">
              <a:extLst>
                <a:ext uri="{FF2B5EF4-FFF2-40B4-BE49-F238E27FC236}">
                  <a16:creationId xmlns:a16="http://schemas.microsoft.com/office/drawing/2014/main" id="{3876F0A0-B356-AD2A-E4A3-838A289B11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7038" name="Text Box 14">
              <a:extLst>
                <a:ext uri="{FF2B5EF4-FFF2-40B4-BE49-F238E27FC236}">
                  <a16:creationId xmlns:a16="http://schemas.microsoft.com/office/drawing/2014/main" id="{D7225F14-084E-EF40-F445-FBA945A0004C}"/>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baseline="0">
                  <a:solidFill>
                    <a:schemeClr val="hlink"/>
                  </a:solidFill>
                </a:rPr>
                <a:t>Note</a:t>
              </a:r>
              <a:endParaRPr lang="en-US"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12B71B-791D-8108-06AD-FDA95F656F84}"/>
              </a:ext>
            </a:extLst>
          </p:cNvPr>
          <p:cNvSpPr>
            <a:spLocks noGrp="1"/>
          </p:cNvSpPr>
          <p:nvPr>
            <p:ph type="sldNum" sz="quarter" idx="10"/>
          </p:nvPr>
        </p:nvSpPr>
        <p:spPr/>
        <p:txBody>
          <a:bodyPr/>
          <a:lstStyle/>
          <a:p>
            <a:r>
              <a:rPr lang="en-US" altLang="en-US"/>
              <a:t>4.</a:t>
            </a:r>
            <a:fld id="{7DD864B8-6AB9-5A47-906A-5B2397889716}" type="slidenum">
              <a:rPr lang="en-US" altLang="en-US"/>
              <a:pPr/>
              <a:t>14</a:t>
            </a:fld>
            <a:endParaRPr lang="en-US" altLang="en-US"/>
          </a:p>
        </p:txBody>
      </p:sp>
      <p:sp>
        <p:nvSpPr>
          <p:cNvPr id="898050" name="Rectangle 2">
            <a:extLst>
              <a:ext uri="{FF2B5EF4-FFF2-40B4-BE49-F238E27FC236}">
                <a16:creationId xmlns:a16="http://schemas.microsoft.com/office/drawing/2014/main" id="{4BD11D41-7FCE-130C-F664-40238735CB8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8051" name="Rectangle 3">
            <a:extLst>
              <a:ext uri="{FF2B5EF4-FFF2-40B4-BE49-F238E27FC236}">
                <a16:creationId xmlns:a16="http://schemas.microsoft.com/office/drawing/2014/main" id="{AABA31AC-4F98-E008-D8EF-B9F5F5092E4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8052" name="Rectangle 4">
            <a:extLst>
              <a:ext uri="{FF2B5EF4-FFF2-40B4-BE49-F238E27FC236}">
                <a16:creationId xmlns:a16="http://schemas.microsoft.com/office/drawing/2014/main" id="{6F53AEF0-9D36-2B3B-B354-B4E35918DD6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8053" name="Rectangle 5">
            <a:extLst>
              <a:ext uri="{FF2B5EF4-FFF2-40B4-BE49-F238E27FC236}">
                <a16:creationId xmlns:a16="http://schemas.microsoft.com/office/drawing/2014/main" id="{B8003F7C-EFE8-9ABB-6D4D-AB52FAF35DB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8054" name="Rectangle 6">
            <a:extLst>
              <a:ext uri="{FF2B5EF4-FFF2-40B4-BE49-F238E27FC236}">
                <a16:creationId xmlns:a16="http://schemas.microsoft.com/office/drawing/2014/main" id="{10A6F450-A20F-5855-1ECE-7E51AC8403D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8055" name="Rectangle 7">
            <a:extLst>
              <a:ext uri="{FF2B5EF4-FFF2-40B4-BE49-F238E27FC236}">
                <a16:creationId xmlns:a16="http://schemas.microsoft.com/office/drawing/2014/main" id="{22B42829-B133-A786-E269-7AB04DB75F5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8056" name="Rectangle 8">
            <a:extLst>
              <a:ext uri="{FF2B5EF4-FFF2-40B4-BE49-F238E27FC236}">
                <a16:creationId xmlns:a16="http://schemas.microsoft.com/office/drawing/2014/main" id="{3D55C355-834C-DC4E-8B51-3975618FE1A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8057" name="Line 9">
            <a:extLst>
              <a:ext uri="{FF2B5EF4-FFF2-40B4-BE49-F238E27FC236}">
                <a16:creationId xmlns:a16="http://schemas.microsoft.com/office/drawing/2014/main" id="{1136DEA3-9710-0A5C-164E-25543DEC3248}"/>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8058" name="Line 10">
            <a:extLst>
              <a:ext uri="{FF2B5EF4-FFF2-40B4-BE49-F238E27FC236}">
                <a16:creationId xmlns:a16="http://schemas.microsoft.com/office/drawing/2014/main" id="{034F8E68-8538-4A02-50F6-998F5423AEA1}"/>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8059" name="Rectangle 11">
            <a:extLst>
              <a:ext uri="{FF2B5EF4-FFF2-40B4-BE49-F238E27FC236}">
                <a16:creationId xmlns:a16="http://schemas.microsoft.com/office/drawing/2014/main" id="{1C94F71A-48A5-55F9-9687-EBBF0B328E40}"/>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baseline="0">
                <a:latin typeface="Arial" panose="020B0604020202020204" pitchFamily="34" charset="0"/>
              </a:rPr>
              <a:t>NRZ-L and NRZ-I both have an average signal rate of N/2 Bd.</a:t>
            </a:r>
          </a:p>
        </p:txBody>
      </p:sp>
      <p:grpSp>
        <p:nvGrpSpPr>
          <p:cNvPr id="898060" name="Group 12">
            <a:extLst>
              <a:ext uri="{FF2B5EF4-FFF2-40B4-BE49-F238E27FC236}">
                <a16:creationId xmlns:a16="http://schemas.microsoft.com/office/drawing/2014/main" id="{EA849E77-F40C-2968-4BE0-62778AB7F285}"/>
              </a:ext>
            </a:extLst>
          </p:cNvPr>
          <p:cNvGrpSpPr>
            <a:grpSpLocks/>
          </p:cNvGrpSpPr>
          <p:nvPr/>
        </p:nvGrpSpPr>
        <p:grpSpPr bwMode="auto">
          <a:xfrm>
            <a:off x="457200" y="1981200"/>
            <a:ext cx="1143000" cy="566738"/>
            <a:chOff x="1200" y="1248"/>
            <a:chExt cx="720" cy="357"/>
          </a:xfrm>
        </p:grpSpPr>
        <p:pic>
          <p:nvPicPr>
            <p:cNvPr id="898061" name="Picture 13">
              <a:extLst>
                <a:ext uri="{FF2B5EF4-FFF2-40B4-BE49-F238E27FC236}">
                  <a16:creationId xmlns:a16="http://schemas.microsoft.com/office/drawing/2014/main" id="{F6EA292D-B341-BCF6-86EF-4F37F37BE7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8062" name="Text Box 14">
              <a:extLst>
                <a:ext uri="{FF2B5EF4-FFF2-40B4-BE49-F238E27FC236}">
                  <a16:creationId xmlns:a16="http://schemas.microsoft.com/office/drawing/2014/main" id="{99A39421-A03C-177B-4347-4C5C7659B678}"/>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baseline="0">
                  <a:solidFill>
                    <a:schemeClr val="hlink"/>
                  </a:solidFill>
                </a:rPr>
                <a:t>Note</a:t>
              </a:r>
              <a:endParaRPr lang="en-US" alt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134CA3-1AFE-1E26-BF3C-BE71CA621441}"/>
              </a:ext>
            </a:extLst>
          </p:cNvPr>
          <p:cNvSpPr>
            <a:spLocks noGrp="1"/>
          </p:cNvSpPr>
          <p:nvPr>
            <p:ph type="sldNum" sz="quarter" idx="10"/>
          </p:nvPr>
        </p:nvSpPr>
        <p:spPr/>
        <p:txBody>
          <a:bodyPr/>
          <a:lstStyle/>
          <a:p>
            <a:r>
              <a:rPr lang="en-US" altLang="en-US"/>
              <a:t>4.</a:t>
            </a:r>
            <a:fld id="{440AC5F9-0FE2-C94D-BCDA-2185D528EE27}" type="slidenum">
              <a:rPr lang="en-US" altLang="en-US"/>
              <a:pPr/>
              <a:t>15</a:t>
            </a:fld>
            <a:endParaRPr lang="en-US" altLang="en-US"/>
          </a:p>
        </p:txBody>
      </p:sp>
      <p:sp>
        <p:nvSpPr>
          <p:cNvPr id="899074" name="Rectangle 2">
            <a:extLst>
              <a:ext uri="{FF2B5EF4-FFF2-40B4-BE49-F238E27FC236}">
                <a16:creationId xmlns:a16="http://schemas.microsoft.com/office/drawing/2014/main" id="{D3B234CE-12FA-E992-14D1-D6E27D36B82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9075" name="Rectangle 3">
            <a:extLst>
              <a:ext uri="{FF2B5EF4-FFF2-40B4-BE49-F238E27FC236}">
                <a16:creationId xmlns:a16="http://schemas.microsoft.com/office/drawing/2014/main" id="{BC9F9C0E-3C68-C16E-FBE7-554F92CAC9A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9076" name="Rectangle 4">
            <a:extLst>
              <a:ext uri="{FF2B5EF4-FFF2-40B4-BE49-F238E27FC236}">
                <a16:creationId xmlns:a16="http://schemas.microsoft.com/office/drawing/2014/main" id="{E6451206-F283-9D74-D561-5920EBAF4AA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9077" name="Rectangle 5">
            <a:extLst>
              <a:ext uri="{FF2B5EF4-FFF2-40B4-BE49-F238E27FC236}">
                <a16:creationId xmlns:a16="http://schemas.microsoft.com/office/drawing/2014/main" id="{2196E759-1313-63E6-2B15-54C572C8DF7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9078" name="Rectangle 6">
            <a:extLst>
              <a:ext uri="{FF2B5EF4-FFF2-40B4-BE49-F238E27FC236}">
                <a16:creationId xmlns:a16="http://schemas.microsoft.com/office/drawing/2014/main" id="{6BDBD0BE-2634-ED3D-A88C-4BA5812F8E5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9079" name="Rectangle 7">
            <a:extLst>
              <a:ext uri="{FF2B5EF4-FFF2-40B4-BE49-F238E27FC236}">
                <a16:creationId xmlns:a16="http://schemas.microsoft.com/office/drawing/2014/main" id="{AA07B952-375E-23D4-C783-A16EAC35CC7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9080" name="Rectangle 8">
            <a:extLst>
              <a:ext uri="{FF2B5EF4-FFF2-40B4-BE49-F238E27FC236}">
                <a16:creationId xmlns:a16="http://schemas.microsoft.com/office/drawing/2014/main" id="{0C83DD08-9A49-49FE-CFEC-75BDCBDA576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9081" name="Line 9">
            <a:extLst>
              <a:ext uri="{FF2B5EF4-FFF2-40B4-BE49-F238E27FC236}">
                <a16:creationId xmlns:a16="http://schemas.microsoft.com/office/drawing/2014/main" id="{61AE271E-DA2C-CC38-0B02-FB5DC0D17273}"/>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9082" name="Line 10">
            <a:extLst>
              <a:ext uri="{FF2B5EF4-FFF2-40B4-BE49-F238E27FC236}">
                <a16:creationId xmlns:a16="http://schemas.microsoft.com/office/drawing/2014/main" id="{D94A03F8-21D4-54E3-7A2A-3331CF82F164}"/>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9083" name="Rectangle 11">
            <a:extLst>
              <a:ext uri="{FF2B5EF4-FFF2-40B4-BE49-F238E27FC236}">
                <a16:creationId xmlns:a16="http://schemas.microsoft.com/office/drawing/2014/main" id="{823BB499-3EF6-4C3B-AFF6-EBC48D1F537C}"/>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baseline="0">
                <a:latin typeface="Arial" panose="020B0604020202020204" pitchFamily="34" charset="0"/>
              </a:rPr>
              <a:t>NRZ-L and NRZ-I both have a DC component problem.</a:t>
            </a:r>
          </a:p>
        </p:txBody>
      </p:sp>
      <p:grpSp>
        <p:nvGrpSpPr>
          <p:cNvPr id="899084" name="Group 12">
            <a:extLst>
              <a:ext uri="{FF2B5EF4-FFF2-40B4-BE49-F238E27FC236}">
                <a16:creationId xmlns:a16="http://schemas.microsoft.com/office/drawing/2014/main" id="{FE1E5C4B-55B9-05FC-FC2B-7B2AA293B5CE}"/>
              </a:ext>
            </a:extLst>
          </p:cNvPr>
          <p:cNvGrpSpPr>
            <a:grpSpLocks/>
          </p:cNvGrpSpPr>
          <p:nvPr/>
        </p:nvGrpSpPr>
        <p:grpSpPr bwMode="auto">
          <a:xfrm>
            <a:off x="457200" y="1981200"/>
            <a:ext cx="1143000" cy="566738"/>
            <a:chOff x="1200" y="1248"/>
            <a:chExt cx="720" cy="357"/>
          </a:xfrm>
        </p:grpSpPr>
        <p:pic>
          <p:nvPicPr>
            <p:cNvPr id="899085" name="Picture 13">
              <a:extLst>
                <a:ext uri="{FF2B5EF4-FFF2-40B4-BE49-F238E27FC236}">
                  <a16:creationId xmlns:a16="http://schemas.microsoft.com/office/drawing/2014/main" id="{FE440B1C-92C1-FE00-4AFA-E4EAA5B3D1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9086" name="Text Box 14">
              <a:extLst>
                <a:ext uri="{FF2B5EF4-FFF2-40B4-BE49-F238E27FC236}">
                  <a16:creationId xmlns:a16="http://schemas.microsoft.com/office/drawing/2014/main" id="{DE5EDF0C-A4C5-A3E5-0685-43A032D4B86A}"/>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baseline="0">
                  <a:solidFill>
                    <a:schemeClr val="hlink"/>
                  </a:solidFill>
                </a:rPr>
                <a:t>Note</a:t>
              </a:r>
              <a:endParaRPr lang="en-US" alt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105517-B2D3-0EA8-C04E-96CEE4CD5FBA}"/>
              </a:ext>
            </a:extLst>
          </p:cNvPr>
          <p:cNvSpPr>
            <a:spLocks noGrp="1"/>
          </p:cNvSpPr>
          <p:nvPr>
            <p:ph type="sldNum" sz="quarter" idx="10"/>
          </p:nvPr>
        </p:nvSpPr>
        <p:spPr/>
        <p:txBody>
          <a:bodyPr/>
          <a:lstStyle/>
          <a:p>
            <a:r>
              <a:rPr lang="en-US" altLang="en-US"/>
              <a:t>4.</a:t>
            </a:r>
            <a:fld id="{6A8B1964-4E45-4D47-8C2C-9D0A57B6FE3E}" type="slidenum">
              <a:rPr lang="en-US" altLang="en-US"/>
              <a:pPr/>
              <a:t>16</a:t>
            </a:fld>
            <a:endParaRPr lang="en-US" altLang="en-US"/>
          </a:p>
        </p:txBody>
      </p:sp>
      <p:sp>
        <p:nvSpPr>
          <p:cNvPr id="916482" name="Rectangle 2">
            <a:extLst>
              <a:ext uri="{FF2B5EF4-FFF2-40B4-BE49-F238E27FC236}">
                <a16:creationId xmlns:a16="http://schemas.microsoft.com/office/drawing/2014/main" id="{D2CC1947-9EA3-F173-E223-F67660E17CB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6483" name="Rectangle 3">
            <a:extLst>
              <a:ext uri="{FF2B5EF4-FFF2-40B4-BE49-F238E27FC236}">
                <a16:creationId xmlns:a16="http://schemas.microsoft.com/office/drawing/2014/main" id="{0FDCE0AC-34E4-3601-1E62-AF665871F5F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6484" name="Rectangle 4">
            <a:extLst>
              <a:ext uri="{FF2B5EF4-FFF2-40B4-BE49-F238E27FC236}">
                <a16:creationId xmlns:a16="http://schemas.microsoft.com/office/drawing/2014/main" id="{02D48849-FCEA-38AB-1A7C-96CE3BD139F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6485" name="Rectangle 5">
            <a:extLst>
              <a:ext uri="{FF2B5EF4-FFF2-40B4-BE49-F238E27FC236}">
                <a16:creationId xmlns:a16="http://schemas.microsoft.com/office/drawing/2014/main" id="{08A6D973-B8C3-18B5-6C0A-99C33F2387E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6486" name="Rectangle 6">
            <a:extLst>
              <a:ext uri="{FF2B5EF4-FFF2-40B4-BE49-F238E27FC236}">
                <a16:creationId xmlns:a16="http://schemas.microsoft.com/office/drawing/2014/main" id="{6E95F590-2686-4928-F39D-0B3FDE58EE3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6487" name="Rectangle 7">
            <a:extLst>
              <a:ext uri="{FF2B5EF4-FFF2-40B4-BE49-F238E27FC236}">
                <a16:creationId xmlns:a16="http://schemas.microsoft.com/office/drawing/2014/main" id="{62568D84-CE77-B30F-836E-9FEB335C625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6488" name="Rectangle 8">
            <a:extLst>
              <a:ext uri="{FF2B5EF4-FFF2-40B4-BE49-F238E27FC236}">
                <a16:creationId xmlns:a16="http://schemas.microsoft.com/office/drawing/2014/main" id="{92184DB9-CF0E-49E5-BC7F-656B03703BB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6489" name="Rectangle 9">
            <a:extLst>
              <a:ext uri="{FF2B5EF4-FFF2-40B4-BE49-F238E27FC236}">
                <a16:creationId xmlns:a16="http://schemas.microsoft.com/office/drawing/2014/main" id="{8CB29C13-F60B-3E33-441C-17D58D3E022A}"/>
              </a:ext>
            </a:extLst>
          </p:cNvPr>
          <p:cNvSpPr>
            <a:spLocks noChangeArrowheads="1"/>
          </p:cNvSpPr>
          <p:nvPr/>
        </p:nvSpPr>
        <p:spPr bwMode="auto">
          <a:xfrm>
            <a:off x="228600" y="1143000"/>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b="1" i="1" baseline="0"/>
              <a:t>A system is using NRZ-I to transfer 10-Mbps data. What are the average signal rate and minimum bandwidth?</a:t>
            </a:r>
          </a:p>
        </p:txBody>
      </p:sp>
      <p:sp>
        <p:nvSpPr>
          <p:cNvPr id="916490" name="Rectangle 10">
            <a:extLst>
              <a:ext uri="{FF2B5EF4-FFF2-40B4-BE49-F238E27FC236}">
                <a16:creationId xmlns:a16="http://schemas.microsoft.com/office/drawing/2014/main" id="{91D8B520-97F9-BFD0-4CB5-4B3CE61E7094}"/>
              </a:ext>
            </a:extLst>
          </p:cNvPr>
          <p:cNvSpPr>
            <a:spLocks noChangeArrowheads="1"/>
          </p:cNvSpPr>
          <p:nvPr/>
        </p:nvSpPr>
        <p:spPr bwMode="auto">
          <a:xfrm>
            <a:off x="228600" y="3106738"/>
            <a:ext cx="8686800" cy="18002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b="1" i="1" baseline="0">
                <a:solidFill>
                  <a:schemeClr val="hlink"/>
                </a:solidFill>
              </a:rPr>
              <a:t>Solution</a:t>
            </a:r>
          </a:p>
          <a:p>
            <a:pPr algn="just"/>
            <a:r>
              <a:rPr lang="en-US" altLang="en-US" sz="2800" b="1" i="1" baseline="0">
                <a:latin typeface="Times" pitchFamily="18" charset="0"/>
              </a:rPr>
              <a:t>The average signal rate is S = N/2 = 500 kbaud. The minimum bandwidth for this average baud rate is B</a:t>
            </a:r>
            <a:r>
              <a:rPr lang="en-US" altLang="en-US" sz="2800" b="1" i="1">
                <a:latin typeface="Times" pitchFamily="18" charset="0"/>
              </a:rPr>
              <a:t>min</a:t>
            </a:r>
            <a:r>
              <a:rPr lang="en-US" altLang="en-US" sz="2800" b="1" i="1" baseline="0">
                <a:latin typeface="Times" pitchFamily="18" charset="0"/>
              </a:rPr>
              <a:t> = S = 500 kHz.</a:t>
            </a:r>
          </a:p>
        </p:txBody>
      </p:sp>
      <p:sp>
        <p:nvSpPr>
          <p:cNvPr id="916491" name="Text Box 11">
            <a:extLst>
              <a:ext uri="{FF2B5EF4-FFF2-40B4-BE49-F238E27FC236}">
                <a16:creationId xmlns:a16="http://schemas.microsoft.com/office/drawing/2014/main" id="{C1A6E5CD-2780-1BD2-A7FA-2E67DFCE8244}"/>
              </a:ext>
            </a:extLst>
          </p:cNvPr>
          <p:cNvSpPr txBox="1">
            <a:spLocks noChangeArrowheads="1"/>
          </p:cNvSpPr>
          <p:nvPr/>
        </p:nvSpPr>
        <p:spPr bwMode="auto">
          <a:xfrm>
            <a:off x="1143000" y="0"/>
            <a:ext cx="2284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baseline="0">
                <a:solidFill>
                  <a:schemeClr val="hlink"/>
                </a:solidFill>
              </a:rPr>
              <a:t>Example 4.4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CA270C-2CD3-AE09-4FE7-C1662CBC8A07}"/>
              </a:ext>
            </a:extLst>
          </p:cNvPr>
          <p:cNvSpPr>
            <a:spLocks noGrp="1"/>
          </p:cNvSpPr>
          <p:nvPr>
            <p:ph type="sldNum" sz="quarter" idx="10"/>
          </p:nvPr>
        </p:nvSpPr>
        <p:spPr/>
        <p:txBody>
          <a:bodyPr/>
          <a:lstStyle/>
          <a:p>
            <a:r>
              <a:rPr lang="en-US" altLang="en-US"/>
              <a:t>4.</a:t>
            </a:r>
            <a:fld id="{8230020B-E42B-9F4D-82C6-FAA0E9F143E9}" type="slidenum">
              <a:rPr lang="en-US" altLang="en-US"/>
              <a:pPr/>
              <a:t>17</a:t>
            </a:fld>
            <a:endParaRPr lang="en-US" altLang="en-US"/>
          </a:p>
        </p:txBody>
      </p:sp>
      <p:sp>
        <p:nvSpPr>
          <p:cNvPr id="866306" name="Line 2">
            <a:extLst>
              <a:ext uri="{FF2B5EF4-FFF2-40B4-BE49-F238E27FC236}">
                <a16:creationId xmlns:a16="http://schemas.microsoft.com/office/drawing/2014/main" id="{54CB66EC-39BF-C931-F48B-63758EB44F7A}"/>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7" name="Line 3">
            <a:extLst>
              <a:ext uri="{FF2B5EF4-FFF2-40B4-BE49-F238E27FC236}">
                <a16:creationId xmlns:a16="http://schemas.microsoft.com/office/drawing/2014/main" id="{6E068CAB-7F8E-879A-D4B4-4E2689DD2823}"/>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8" name="Text Box 4">
            <a:extLst>
              <a:ext uri="{FF2B5EF4-FFF2-40B4-BE49-F238E27FC236}">
                <a16:creationId xmlns:a16="http://schemas.microsoft.com/office/drawing/2014/main" id="{B9DD8F27-5EDF-5116-80DD-01A90BB16233}"/>
              </a:ext>
            </a:extLst>
          </p:cNvPr>
          <p:cNvSpPr txBox="1">
            <a:spLocks noChangeArrowheads="1"/>
          </p:cNvSpPr>
          <p:nvPr/>
        </p:nvSpPr>
        <p:spPr bwMode="auto">
          <a:xfrm>
            <a:off x="304800" y="762000"/>
            <a:ext cx="346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4.7  </a:t>
            </a:r>
            <a:r>
              <a:rPr lang="en-US" altLang="en-US" b="1" i="1" baseline="0"/>
              <a:t>Polar RZ scheme</a:t>
            </a:r>
          </a:p>
        </p:txBody>
      </p:sp>
      <p:sp>
        <p:nvSpPr>
          <p:cNvPr id="866309" name="Line 5">
            <a:extLst>
              <a:ext uri="{FF2B5EF4-FFF2-40B4-BE49-F238E27FC236}">
                <a16:creationId xmlns:a16="http://schemas.microsoft.com/office/drawing/2014/main" id="{883DDE46-99C9-B870-C701-A212E8C049D4}"/>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6310" name="Picture 6">
            <a:extLst>
              <a:ext uri="{FF2B5EF4-FFF2-40B4-BE49-F238E27FC236}">
                <a16:creationId xmlns:a16="http://schemas.microsoft.com/office/drawing/2014/main" id="{3CD8A7C7-0725-377B-9231-4AD36033EA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838" y="2376488"/>
            <a:ext cx="7751762" cy="234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988E9-5170-FC29-E1E9-C3BB0F7A58E8}"/>
              </a:ext>
            </a:extLst>
          </p:cNvPr>
          <p:cNvSpPr>
            <a:spLocks noGrp="1"/>
          </p:cNvSpPr>
          <p:nvPr>
            <p:ph type="sldNum" sz="quarter" idx="10"/>
          </p:nvPr>
        </p:nvSpPr>
        <p:spPr/>
        <p:txBody>
          <a:bodyPr/>
          <a:lstStyle/>
          <a:p>
            <a:r>
              <a:rPr lang="en-US" altLang="en-US"/>
              <a:t>4.</a:t>
            </a:r>
            <a:fld id="{9419997F-3582-9245-BBB8-C5F48F9EA846}" type="slidenum">
              <a:rPr lang="en-US" altLang="en-US"/>
              <a:pPr/>
              <a:t>18</a:t>
            </a:fld>
            <a:endParaRPr lang="en-US" altLang="en-US"/>
          </a:p>
        </p:txBody>
      </p:sp>
      <p:sp>
        <p:nvSpPr>
          <p:cNvPr id="867330" name="Line 2">
            <a:extLst>
              <a:ext uri="{FF2B5EF4-FFF2-40B4-BE49-F238E27FC236}">
                <a16:creationId xmlns:a16="http://schemas.microsoft.com/office/drawing/2014/main" id="{0C6B9D95-5AEF-FD1B-6111-C8FA0FA7712B}"/>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1" name="Line 3">
            <a:extLst>
              <a:ext uri="{FF2B5EF4-FFF2-40B4-BE49-F238E27FC236}">
                <a16:creationId xmlns:a16="http://schemas.microsoft.com/office/drawing/2014/main" id="{C586BEC3-B7BB-6F2D-3D37-48721198F16C}"/>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2" name="Text Box 4">
            <a:extLst>
              <a:ext uri="{FF2B5EF4-FFF2-40B4-BE49-F238E27FC236}">
                <a16:creationId xmlns:a16="http://schemas.microsoft.com/office/drawing/2014/main" id="{5574E61D-AF67-BF18-5177-241B1BEF2D55}"/>
              </a:ext>
            </a:extLst>
          </p:cNvPr>
          <p:cNvSpPr txBox="1">
            <a:spLocks noChangeArrowheads="1"/>
          </p:cNvSpPr>
          <p:nvPr/>
        </p:nvSpPr>
        <p:spPr bwMode="auto">
          <a:xfrm>
            <a:off x="304800" y="762000"/>
            <a:ext cx="841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4.8  </a:t>
            </a:r>
            <a:r>
              <a:rPr lang="en-US" altLang="en-US" b="1" i="1" baseline="0"/>
              <a:t>Polar biphase: Manchester and differential Manchester schemes</a:t>
            </a:r>
          </a:p>
        </p:txBody>
      </p:sp>
      <p:sp>
        <p:nvSpPr>
          <p:cNvPr id="867333" name="Line 5">
            <a:extLst>
              <a:ext uri="{FF2B5EF4-FFF2-40B4-BE49-F238E27FC236}">
                <a16:creationId xmlns:a16="http://schemas.microsoft.com/office/drawing/2014/main" id="{6B00B346-879E-9ADB-9713-04A1BB1D98EB}"/>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7335" name="Picture 7">
            <a:extLst>
              <a:ext uri="{FF2B5EF4-FFF2-40B4-BE49-F238E27FC236}">
                <a16:creationId xmlns:a16="http://schemas.microsoft.com/office/drawing/2014/main" id="{FF396949-E4AF-423A-E409-1CB4C0F05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3" y="1560513"/>
            <a:ext cx="8510587"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C5B4D3-ED05-9F67-41BE-7F23EB81A9C2}"/>
              </a:ext>
            </a:extLst>
          </p:cNvPr>
          <p:cNvSpPr>
            <a:spLocks noGrp="1"/>
          </p:cNvSpPr>
          <p:nvPr>
            <p:ph type="sldNum" sz="quarter" idx="10"/>
          </p:nvPr>
        </p:nvSpPr>
        <p:spPr/>
        <p:txBody>
          <a:bodyPr/>
          <a:lstStyle/>
          <a:p>
            <a:r>
              <a:rPr lang="en-US" altLang="en-US"/>
              <a:t>4.</a:t>
            </a:r>
            <a:fld id="{FB206D4E-9BEC-DB4C-9498-49C63B7670B6}" type="slidenum">
              <a:rPr lang="en-US" altLang="en-US"/>
              <a:pPr/>
              <a:t>19</a:t>
            </a:fld>
            <a:endParaRPr lang="en-US" altLang="en-US"/>
          </a:p>
        </p:txBody>
      </p:sp>
      <p:sp>
        <p:nvSpPr>
          <p:cNvPr id="900098" name="Rectangle 2">
            <a:extLst>
              <a:ext uri="{FF2B5EF4-FFF2-40B4-BE49-F238E27FC236}">
                <a16:creationId xmlns:a16="http://schemas.microsoft.com/office/drawing/2014/main" id="{9E1F458F-CBC0-5160-D326-97128D8CBC3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0099" name="Rectangle 3">
            <a:extLst>
              <a:ext uri="{FF2B5EF4-FFF2-40B4-BE49-F238E27FC236}">
                <a16:creationId xmlns:a16="http://schemas.microsoft.com/office/drawing/2014/main" id="{69143187-B671-EFE2-8863-C1D6B627667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0100" name="Rectangle 4">
            <a:extLst>
              <a:ext uri="{FF2B5EF4-FFF2-40B4-BE49-F238E27FC236}">
                <a16:creationId xmlns:a16="http://schemas.microsoft.com/office/drawing/2014/main" id="{31AC9E9F-775F-160C-3EC3-6BCDE2AC5AA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0101" name="Rectangle 5">
            <a:extLst>
              <a:ext uri="{FF2B5EF4-FFF2-40B4-BE49-F238E27FC236}">
                <a16:creationId xmlns:a16="http://schemas.microsoft.com/office/drawing/2014/main" id="{2860CBA1-5B93-36A0-8536-341A4E8210E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0102" name="Rectangle 6">
            <a:extLst>
              <a:ext uri="{FF2B5EF4-FFF2-40B4-BE49-F238E27FC236}">
                <a16:creationId xmlns:a16="http://schemas.microsoft.com/office/drawing/2014/main" id="{3A076F65-83FF-3D94-9D42-C61AFC79996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0103" name="Rectangle 7">
            <a:extLst>
              <a:ext uri="{FF2B5EF4-FFF2-40B4-BE49-F238E27FC236}">
                <a16:creationId xmlns:a16="http://schemas.microsoft.com/office/drawing/2014/main" id="{DCA16905-5CE4-506D-D7CF-ABF61AA477A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0104" name="Rectangle 8">
            <a:extLst>
              <a:ext uri="{FF2B5EF4-FFF2-40B4-BE49-F238E27FC236}">
                <a16:creationId xmlns:a16="http://schemas.microsoft.com/office/drawing/2014/main" id="{14B71589-1CDF-296B-0D78-CF215B1BF82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0105" name="Line 9">
            <a:extLst>
              <a:ext uri="{FF2B5EF4-FFF2-40B4-BE49-F238E27FC236}">
                <a16:creationId xmlns:a16="http://schemas.microsoft.com/office/drawing/2014/main" id="{BBD47D4C-51AB-A4C4-E2BF-8878A9EE19D3}"/>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0106" name="Line 10">
            <a:extLst>
              <a:ext uri="{FF2B5EF4-FFF2-40B4-BE49-F238E27FC236}">
                <a16:creationId xmlns:a16="http://schemas.microsoft.com/office/drawing/2014/main" id="{06F31E32-201D-13EE-99DC-B76B0EFB8134}"/>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0107" name="Rectangle 11">
            <a:extLst>
              <a:ext uri="{FF2B5EF4-FFF2-40B4-BE49-F238E27FC236}">
                <a16:creationId xmlns:a16="http://schemas.microsoft.com/office/drawing/2014/main" id="{8B345A6E-2633-5854-5355-BFF6704A2174}"/>
              </a:ext>
            </a:extLst>
          </p:cNvPr>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baseline="0">
                <a:latin typeface="Arial" panose="020B0604020202020204" pitchFamily="34" charset="0"/>
              </a:rPr>
              <a:t>In Manchester and differential Manchester encoding, the transition</a:t>
            </a:r>
          </a:p>
          <a:p>
            <a:pPr algn="ctr"/>
            <a:r>
              <a:rPr lang="en-US" altLang="en-US" sz="3200" b="1" baseline="0">
                <a:latin typeface="Arial" panose="020B0604020202020204" pitchFamily="34" charset="0"/>
              </a:rPr>
              <a:t>at the middle of the bit is used for synchronization.</a:t>
            </a:r>
          </a:p>
        </p:txBody>
      </p:sp>
      <p:grpSp>
        <p:nvGrpSpPr>
          <p:cNvPr id="900108" name="Group 12">
            <a:extLst>
              <a:ext uri="{FF2B5EF4-FFF2-40B4-BE49-F238E27FC236}">
                <a16:creationId xmlns:a16="http://schemas.microsoft.com/office/drawing/2014/main" id="{2AE069FB-3BE2-CA0C-EFFC-725D502FD712}"/>
              </a:ext>
            </a:extLst>
          </p:cNvPr>
          <p:cNvGrpSpPr>
            <a:grpSpLocks/>
          </p:cNvGrpSpPr>
          <p:nvPr/>
        </p:nvGrpSpPr>
        <p:grpSpPr bwMode="auto">
          <a:xfrm>
            <a:off x="457200" y="1981200"/>
            <a:ext cx="1143000" cy="566738"/>
            <a:chOff x="1200" y="1248"/>
            <a:chExt cx="720" cy="357"/>
          </a:xfrm>
        </p:grpSpPr>
        <p:pic>
          <p:nvPicPr>
            <p:cNvPr id="900109" name="Picture 13">
              <a:extLst>
                <a:ext uri="{FF2B5EF4-FFF2-40B4-BE49-F238E27FC236}">
                  <a16:creationId xmlns:a16="http://schemas.microsoft.com/office/drawing/2014/main" id="{094500C2-2441-81DB-92BE-82F4E4777E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0110" name="Text Box 14">
              <a:extLst>
                <a:ext uri="{FF2B5EF4-FFF2-40B4-BE49-F238E27FC236}">
                  <a16:creationId xmlns:a16="http://schemas.microsoft.com/office/drawing/2014/main" id="{753B9DD1-5371-DDCB-081E-BBDB26C3EF1E}"/>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baseline="0">
                  <a:solidFill>
                    <a:schemeClr val="hlink"/>
                  </a:solidFill>
                </a:rPr>
                <a:t>Note</a:t>
              </a:r>
              <a:endParaRPr lang="en-US"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A87337-4A71-4620-E7EC-C06E99BD834F}"/>
              </a:ext>
            </a:extLst>
          </p:cNvPr>
          <p:cNvSpPr>
            <a:spLocks noGrp="1"/>
          </p:cNvSpPr>
          <p:nvPr>
            <p:ph type="sldNum" sz="quarter" idx="10"/>
          </p:nvPr>
        </p:nvSpPr>
        <p:spPr/>
        <p:txBody>
          <a:bodyPr/>
          <a:lstStyle/>
          <a:p>
            <a:r>
              <a:rPr lang="en-US" altLang="en-US"/>
              <a:t>4.</a:t>
            </a:r>
            <a:fld id="{1EC7D8F6-84E3-9A40-A9F0-BB1BBDD60569}" type="slidenum">
              <a:rPr lang="en-US" altLang="en-US"/>
              <a:pPr/>
              <a:t>2</a:t>
            </a:fld>
            <a:endParaRPr lang="en-US" altLang="en-US"/>
          </a:p>
        </p:txBody>
      </p:sp>
      <p:sp>
        <p:nvSpPr>
          <p:cNvPr id="565250" name="Rectangle 2">
            <a:extLst>
              <a:ext uri="{FF2B5EF4-FFF2-40B4-BE49-F238E27FC236}">
                <a16:creationId xmlns:a16="http://schemas.microsoft.com/office/drawing/2014/main" id="{B5DFD2CC-9E99-3E56-9BFD-7700A38392AD}"/>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b="1" baseline="0">
              <a:effectLst>
                <a:outerShdw blurRad="38100" dist="38100" dir="2700000" algn="tl">
                  <a:srgbClr val="FFFFFF"/>
                </a:outerShdw>
              </a:effectLst>
            </a:endParaRPr>
          </a:p>
        </p:txBody>
      </p:sp>
      <p:sp>
        <p:nvSpPr>
          <p:cNvPr id="565251" name="Text Box 3">
            <a:extLst>
              <a:ext uri="{FF2B5EF4-FFF2-40B4-BE49-F238E27FC236}">
                <a16:creationId xmlns:a16="http://schemas.microsoft.com/office/drawing/2014/main" id="{6CDC04B5-7133-00DD-CCC3-3D61D310AF13}"/>
              </a:ext>
            </a:extLst>
          </p:cNvPr>
          <p:cNvSpPr txBox="1">
            <a:spLocks noChangeArrowheads="1"/>
          </p:cNvSpPr>
          <p:nvPr/>
        </p:nvSpPr>
        <p:spPr bwMode="auto">
          <a:xfrm>
            <a:off x="228600" y="406400"/>
            <a:ext cx="82724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a:effectLst>
                  <a:outerShdw blurRad="38100" dist="38100" dir="2700000" algn="tl">
                    <a:srgbClr val="C0C0C0"/>
                  </a:outerShdw>
                </a:effectLst>
                <a:latin typeface="Times" pitchFamily="18" charset="0"/>
              </a:rPr>
              <a:t>4-1   DIGITAL-TO-DIGITAL CONVERSION</a:t>
            </a:r>
          </a:p>
        </p:txBody>
      </p:sp>
      <p:sp>
        <p:nvSpPr>
          <p:cNvPr id="565252" name="Text Box 4">
            <a:extLst>
              <a:ext uri="{FF2B5EF4-FFF2-40B4-BE49-F238E27FC236}">
                <a16:creationId xmlns:a16="http://schemas.microsoft.com/office/drawing/2014/main" id="{FC649987-B416-D581-E5A0-64F49E5CC499}"/>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b="1" baseline="0"/>
          </a:p>
        </p:txBody>
      </p:sp>
      <p:sp>
        <p:nvSpPr>
          <p:cNvPr id="565253" name="Rectangle 5">
            <a:extLst>
              <a:ext uri="{FF2B5EF4-FFF2-40B4-BE49-F238E27FC236}">
                <a16:creationId xmlns:a16="http://schemas.microsoft.com/office/drawing/2014/main" id="{D02BE50B-F191-CE08-0A41-01FC1769E4C5}"/>
              </a:ext>
            </a:extLst>
          </p:cNvPr>
          <p:cNvSpPr>
            <a:spLocks noChangeArrowheads="1"/>
          </p:cNvSpPr>
          <p:nvPr/>
        </p:nvSpPr>
        <p:spPr bwMode="auto">
          <a:xfrm>
            <a:off x="304800" y="1430338"/>
            <a:ext cx="82296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b="1" i="1" baseline="0">
                <a:effectLst>
                  <a:outerShdw blurRad="38100" dist="38100" dir="2700000" algn="tl">
                    <a:srgbClr val="C0C0C0"/>
                  </a:outerShdw>
                </a:effectLst>
              </a:rPr>
              <a:t>In this section, we see how we can represent digital data by using digital signals. The conversion involves three techniques: </a:t>
            </a:r>
            <a:r>
              <a:rPr lang="en-US" altLang="en-US" sz="2800" b="1" i="1" baseline="0">
                <a:solidFill>
                  <a:schemeClr val="hlink"/>
                </a:solidFill>
                <a:effectLst>
                  <a:outerShdw blurRad="38100" dist="38100" dir="2700000" algn="tl">
                    <a:srgbClr val="C0C0C0"/>
                  </a:outerShdw>
                </a:effectLst>
              </a:rPr>
              <a:t>line coding</a:t>
            </a:r>
            <a:r>
              <a:rPr lang="en-US" altLang="en-US" sz="2800" b="1" i="1" baseline="0">
                <a:effectLst>
                  <a:outerShdw blurRad="38100" dist="38100" dir="2700000" algn="tl">
                    <a:srgbClr val="C0C0C0"/>
                  </a:outerShdw>
                </a:effectLst>
              </a:rPr>
              <a:t>, </a:t>
            </a:r>
            <a:r>
              <a:rPr lang="en-US" altLang="en-US" sz="2800" b="1" i="1" baseline="0">
                <a:solidFill>
                  <a:schemeClr val="hlink"/>
                </a:solidFill>
                <a:effectLst>
                  <a:outerShdw blurRad="38100" dist="38100" dir="2700000" algn="tl">
                    <a:srgbClr val="C0C0C0"/>
                  </a:outerShdw>
                </a:effectLst>
              </a:rPr>
              <a:t>block coding</a:t>
            </a:r>
            <a:r>
              <a:rPr lang="en-US" altLang="en-US" sz="2800" b="1" i="1" baseline="0">
                <a:effectLst>
                  <a:outerShdw blurRad="38100" dist="38100" dir="2700000" algn="tl">
                    <a:srgbClr val="C0C0C0"/>
                  </a:outerShdw>
                </a:effectLst>
              </a:rPr>
              <a:t>, and </a:t>
            </a:r>
            <a:r>
              <a:rPr lang="en-US" altLang="en-US" sz="2800" b="1" i="1" baseline="0">
                <a:solidFill>
                  <a:schemeClr val="hlink"/>
                </a:solidFill>
                <a:effectLst>
                  <a:outerShdw blurRad="38100" dist="38100" dir="2700000" algn="tl">
                    <a:srgbClr val="C0C0C0"/>
                  </a:outerShdw>
                </a:effectLst>
              </a:rPr>
              <a:t>scrambling</a:t>
            </a:r>
            <a:r>
              <a:rPr lang="en-US" altLang="en-US" sz="2800" b="1" i="1" baseline="0">
                <a:effectLst>
                  <a:outerShdw blurRad="38100" dist="38100" dir="2700000" algn="tl">
                    <a:srgbClr val="C0C0C0"/>
                  </a:outerShdw>
                </a:effectLst>
              </a:rPr>
              <a:t>. Line coding is always needed; block coding and scrambling may or may not be needed.</a:t>
            </a:r>
          </a:p>
        </p:txBody>
      </p:sp>
      <p:sp>
        <p:nvSpPr>
          <p:cNvPr id="565277" name="Rectangle 29">
            <a:extLst>
              <a:ext uri="{FF2B5EF4-FFF2-40B4-BE49-F238E27FC236}">
                <a16:creationId xmlns:a16="http://schemas.microsoft.com/office/drawing/2014/main" id="{6E80FAB2-57BB-DCA5-2369-E9744A257668}"/>
              </a:ext>
            </a:extLst>
          </p:cNvPr>
          <p:cNvSpPr>
            <a:spLocks noChangeArrowheads="1"/>
          </p:cNvSpPr>
          <p:nvPr/>
        </p:nvSpPr>
        <p:spPr bwMode="auto">
          <a:xfrm>
            <a:off x="152400" y="4679950"/>
            <a:ext cx="6705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b="1" baseline="0">
                <a:solidFill>
                  <a:srgbClr val="0033CC"/>
                </a:solidFill>
              </a:rPr>
              <a:t>Line Coding</a:t>
            </a:r>
          </a:p>
          <a:p>
            <a:pPr>
              <a:buClr>
                <a:schemeClr val="tx1"/>
              </a:buClr>
              <a:buSzPct val="117000"/>
              <a:buFont typeface="Wingdings" pitchFamily="2" charset="2"/>
              <a:buNone/>
            </a:pPr>
            <a:r>
              <a:rPr lang="fr-FR" altLang="en-US" sz="2400" b="1" baseline="0">
                <a:solidFill>
                  <a:srgbClr val="0033CC"/>
                </a:solidFill>
              </a:rPr>
              <a:t>Line Coding Schemes</a:t>
            </a:r>
            <a:br>
              <a:rPr lang="fr-FR" altLang="en-US" sz="2400" b="1" baseline="0">
                <a:solidFill>
                  <a:srgbClr val="0033CC"/>
                </a:solidFill>
              </a:rPr>
            </a:br>
            <a:r>
              <a:rPr lang="fr-FR" altLang="en-US" sz="2400" b="1" baseline="0">
                <a:solidFill>
                  <a:srgbClr val="0033CC"/>
                </a:solidFill>
              </a:rPr>
              <a:t>Block Coding</a:t>
            </a:r>
          </a:p>
          <a:p>
            <a:pPr>
              <a:buClr>
                <a:schemeClr val="tx1"/>
              </a:buClr>
              <a:buSzPct val="117000"/>
              <a:buFont typeface="Wingdings" pitchFamily="2" charset="2"/>
              <a:buNone/>
            </a:pPr>
            <a:r>
              <a:rPr lang="en-US" altLang="en-US" sz="2400" b="1" baseline="0">
                <a:solidFill>
                  <a:srgbClr val="0033CC"/>
                </a:solidFill>
              </a:rPr>
              <a:t>Scrambling</a:t>
            </a:r>
          </a:p>
        </p:txBody>
      </p:sp>
      <p:sp>
        <p:nvSpPr>
          <p:cNvPr id="565278" name="Text Box 30">
            <a:extLst>
              <a:ext uri="{FF2B5EF4-FFF2-40B4-BE49-F238E27FC236}">
                <a16:creationId xmlns:a16="http://schemas.microsoft.com/office/drawing/2014/main" id="{0E91C3AB-4C8A-3AE4-E41F-2921CDE3D296}"/>
              </a:ext>
            </a:extLst>
          </p:cNvPr>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1" i="1" u="sng" baseline="0">
                <a:solidFill>
                  <a:schemeClr val="hlink"/>
                </a:solidFill>
                <a:effectLst>
                  <a:outerShdw blurRad="38100" dist="38100" dir="2700000" algn="tl">
                    <a:srgbClr val="C0C0C0"/>
                  </a:outerShdw>
                </a:effectLst>
              </a:rPr>
              <a:t>Topics discussed in this section: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736EB6-F759-6804-5615-E478760AE32C}"/>
              </a:ext>
            </a:extLst>
          </p:cNvPr>
          <p:cNvSpPr>
            <a:spLocks noGrp="1"/>
          </p:cNvSpPr>
          <p:nvPr>
            <p:ph type="sldNum" sz="quarter" idx="10"/>
          </p:nvPr>
        </p:nvSpPr>
        <p:spPr/>
        <p:txBody>
          <a:bodyPr/>
          <a:lstStyle/>
          <a:p>
            <a:r>
              <a:rPr lang="en-US" altLang="en-US"/>
              <a:t>4.</a:t>
            </a:r>
            <a:fld id="{71362FBD-4C75-E844-A997-C143312385A9}" type="slidenum">
              <a:rPr lang="en-US" altLang="en-US"/>
              <a:pPr/>
              <a:t>20</a:t>
            </a:fld>
            <a:endParaRPr lang="en-US" altLang="en-US"/>
          </a:p>
        </p:txBody>
      </p:sp>
      <p:sp>
        <p:nvSpPr>
          <p:cNvPr id="901122" name="Rectangle 2">
            <a:extLst>
              <a:ext uri="{FF2B5EF4-FFF2-40B4-BE49-F238E27FC236}">
                <a16:creationId xmlns:a16="http://schemas.microsoft.com/office/drawing/2014/main" id="{73E60E31-29C2-089A-981D-CEEF795E9BD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1123" name="Rectangle 3">
            <a:extLst>
              <a:ext uri="{FF2B5EF4-FFF2-40B4-BE49-F238E27FC236}">
                <a16:creationId xmlns:a16="http://schemas.microsoft.com/office/drawing/2014/main" id="{E0E4DF2B-4683-55A9-7CD3-AB39748E462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1124" name="Rectangle 4">
            <a:extLst>
              <a:ext uri="{FF2B5EF4-FFF2-40B4-BE49-F238E27FC236}">
                <a16:creationId xmlns:a16="http://schemas.microsoft.com/office/drawing/2014/main" id="{830D6C0F-E066-C59F-B7F1-72D778971D1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1125" name="Rectangle 5">
            <a:extLst>
              <a:ext uri="{FF2B5EF4-FFF2-40B4-BE49-F238E27FC236}">
                <a16:creationId xmlns:a16="http://schemas.microsoft.com/office/drawing/2014/main" id="{04EB2F16-BFB2-93E3-6DD4-47CDFADBB89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1126" name="Rectangle 6">
            <a:extLst>
              <a:ext uri="{FF2B5EF4-FFF2-40B4-BE49-F238E27FC236}">
                <a16:creationId xmlns:a16="http://schemas.microsoft.com/office/drawing/2014/main" id="{CB34D98F-D1DC-E39B-0DAE-986E429423F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1127" name="Rectangle 7">
            <a:extLst>
              <a:ext uri="{FF2B5EF4-FFF2-40B4-BE49-F238E27FC236}">
                <a16:creationId xmlns:a16="http://schemas.microsoft.com/office/drawing/2014/main" id="{C956CBE7-2DE8-AE8A-AB23-25B8547A73C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1128" name="Rectangle 8">
            <a:extLst>
              <a:ext uri="{FF2B5EF4-FFF2-40B4-BE49-F238E27FC236}">
                <a16:creationId xmlns:a16="http://schemas.microsoft.com/office/drawing/2014/main" id="{B2332366-C1FF-177B-48AD-DA8F75B4FB3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1129" name="Line 9">
            <a:extLst>
              <a:ext uri="{FF2B5EF4-FFF2-40B4-BE49-F238E27FC236}">
                <a16:creationId xmlns:a16="http://schemas.microsoft.com/office/drawing/2014/main" id="{D4E1D9B8-E142-2DE4-88C7-AB35567849F1}"/>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30" name="Line 10">
            <a:extLst>
              <a:ext uri="{FF2B5EF4-FFF2-40B4-BE49-F238E27FC236}">
                <a16:creationId xmlns:a16="http://schemas.microsoft.com/office/drawing/2014/main" id="{F3F12E21-443A-5662-211A-9FEF9FDE9DE7}"/>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31" name="Rectangle 11">
            <a:extLst>
              <a:ext uri="{FF2B5EF4-FFF2-40B4-BE49-F238E27FC236}">
                <a16:creationId xmlns:a16="http://schemas.microsoft.com/office/drawing/2014/main" id="{D380C075-BDD9-890E-BB72-3FEC0A0B2D0C}"/>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baseline="0">
                <a:latin typeface="Arial" panose="020B0604020202020204" pitchFamily="34" charset="0"/>
              </a:rPr>
              <a:t>The minimum bandwidth of Manchester and differential Manchester is 2 times that of NRZ.</a:t>
            </a:r>
          </a:p>
        </p:txBody>
      </p:sp>
      <p:grpSp>
        <p:nvGrpSpPr>
          <p:cNvPr id="901132" name="Group 12">
            <a:extLst>
              <a:ext uri="{FF2B5EF4-FFF2-40B4-BE49-F238E27FC236}">
                <a16:creationId xmlns:a16="http://schemas.microsoft.com/office/drawing/2014/main" id="{286EC216-F967-FAB2-FFD2-511C83DC7214}"/>
              </a:ext>
            </a:extLst>
          </p:cNvPr>
          <p:cNvGrpSpPr>
            <a:grpSpLocks/>
          </p:cNvGrpSpPr>
          <p:nvPr/>
        </p:nvGrpSpPr>
        <p:grpSpPr bwMode="auto">
          <a:xfrm>
            <a:off x="457200" y="1981200"/>
            <a:ext cx="1143000" cy="566738"/>
            <a:chOff x="1200" y="1248"/>
            <a:chExt cx="720" cy="357"/>
          </a:xfrm>
        </p:grpSpPr>
        <p:pic>
          <p:nvPicPr>
            <p:cNvPr id="901133" name="Picture 13">
              <a:extLst>
                <a:ext uri="{FF2B5EF4-FFF2-40B4-BE49-F238E27FC236}">
                  <a16:creationId xmlns:a16="http://schemas.microsoft.com/office/drawing/2014/main" id="{D8F273E0-14F2-77A4-A3FE-2322E01DF0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134" name="Text Box 14">
              <a:extLst>
                <a:ext uri="{FF2B5EF4-FFF2-40B4-BE49-F238E27FC236}">
                  <a16:creationId xmlns:a16="http://schemas.microsoft.com/office/drawing/2014/main" id="{6219B1FA-0DC5-4730-89AE-20C6B5E7BD59}"/>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baseline="0">
                  <a:solidFill>
                    <a:schemeClr val="hlink"/>
                  </a:solidFill>
                </a:rPr>
                <a:t>Note</a:t>
              </a:r>
              <a:endParaRPr lang="en-US" alt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653586-8F22-4AB2-0619-D8BCD0083F83}"/>
              </a:ext>
            </a:extLst>
          </p:cNvPr>
          <p:cNvSpPr>
            <a:spLocks noGrp="1"/>
          </p:cNvSpPr>
          <p:nvPr>
            <p:ph type="sldNum" sz="quarter" idx="10"/>
          </p:nvPr>
        </p:nvSpPr>
        <p:spPr/>
        <p:txBody>
          <a:bodyPr/>
          <a:lstStyle/>
          <a:p>
            <a:r>
              <a:rPr lang="en-US" altLang="en-US"/>
              <a:t>4.</a:t>
            </a:r>
            <a:fld id="{1EB244D0-0817-F34F-AAAF-33B258B58330}" type="slidenum">
              <a:rPr lang="en-US" altLang="en-US"/>
              <a:pPr/>
              <a:t>21</a:t>
            </a:fld>
            <a:endParaRPr lang="en-US" altLang="en-US"/>
          </a:p>
        </p:txBody>
      </p:sp>
      <p:sp>
        <p:nvSpPr>
          <p:cNvPr id="902146" name="Rectangle 2">
            <a:extLst>
              <a:ext uri="{FF2B5EF4-FFF2-40B4-BE49-F238E27FC236}">
                <a16:creationId xmlns:a16="http://schemas.microsoft.com/office/drawing/2014/main" id="{A1AC34F0-855B-9F0C-BD1C-756B768D1AE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2147" name="Rectangle 3">
            <a:extLst>
              <a:ext uri="{FF2B5EF4-FFF2-40B4-BE49-F238E27FC236}">
                <a16:creationId xmlns:a16="http://schemas.microsoft.com/office/drawing/2014/main" id="{8EFF4A16-193F-74D2-3F9F-CA608AC8E13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2148" name="Rectangle 4">
            <a:extLst>
              <a:ext uri="{FF2B5EF4-FFF2-40B4-BE49-F238E27FC236}">
                <a16:creationId xmlns:a16="http://schemas.microsoft.com/office/drawing/2014/main" id="{BF1E5A22-184D-245D-DABA-28D2653297F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2149" name="Rectangle 5">
            <a:extLst>
              <a:ext uri="{FF2B5EF4-FFF2-40B4-BE49-F238E27FC236}">
                <a16:creationId xmlns:a16="http://schemas.microsoft.com/office/drawing/2014/main" id="{A32737BB-9889-2F20-FACA-064875BD670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2150" name="Rectangle 6">
            <a:extLst>
              <a:ext uri="{FF2B5EF4-FFF2-40B4-BE49-F238E27FC236}">
                <a16:creationId xmlns:a16="http://schemas.microsoft.com/office/drawing/2014/main" id="{2FF1A292-C059-A0B0-DCA2-D3F28C263C8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2151" name="Rectangle 7">
            <a:extLst>
              <a:ext uri="{FF2B5EF4-FFF2-40B4-BE49-F238E27FC236}">
                <a16:creationId xmlns:a16="http://schemas.microsoft.com/office/drawing/2014/main" id="{B48F7D9D-504C-C053-097B-CE90F8A04FF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2152" name="Rectangle 8">
            <a:extLst>
              <a:ext uri="{FF2B5EF4-FFF2-40B4-BE49-F238E27FC236}">
                <a16:creationId xmlns:a16="http://schemas.microsoft.com/office/drawing/2014/main" id="{D2297D39-D2E8-7169-2375-90DA152E676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2153" name="Line 9">
            <a:extLst>
              <a:ext uri="{FF2B5EF4-FFF2-40B4-BE49-F238E27FC236}">
                <a16:creationId xmlns:a16="http://schemas.microsoft.com/office/drawing/2014/main" id="{FAD7A43F-AC95-9D7A-A67E-D92B79BBA477}"/>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2154" name="Line 10">
            <a:extLst>
              <a:ext uri="{FF2B5EF4-FFF2-40B4-BE49-F238E27FC236}">
                <a16:creationId xmlns:a16="http://schemas.microsoft.com/office/drawing/2014/main" id="{AD6CBBD6-98FE-73EF-500D-9E343D126BD6}"/>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2155" name="Rectangle 11">
            <a:extLst>
              <a:ext uri="{FF2B5EF4-FFF2-40B4-BE49-F238E27FC236}">
                <a16:creationId xmlns:a16="http://schemas.microsoft.com/office/drawing/2014/main" id="{1C76C452-5CDC-998F-A4D2-F0CF8858E070}"/>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baseline="0">
                <a:latin typeface="Arial" panose="020B0604020202020204" pitchFamily="34" charset="0"/>
              </a:rPr>
              <a:t>In bipolar encoding, we use three levels: positive, zero, and negative.</a:t>
            </a:r>
          </a:p>
        </p:txBody>
      </p:sp>
      <p:grpSp>
        <p:nvGrpSpPr>
          <p:cNvPr id="902156" name="Group 12">
            <a:extLst>
              <a:ext uri="{FF2B5EF4-FFF2-40B4-BE49-F238E27FC236}">
                <a16:creationId xmlns:a16="http://schemas.microsoft.com/office/drawing/2014/main" id="{FF655979-1402-DD1D-79BF-6CDDA81CF991}"/>
              </a:ext>
            </a:extLst>
          </p:cNvPr>
          <p:cNvGrpSpPr>
            <a:grpSpLocks/>
          </p:cNvGrpSpPr>
          <p:nvPr/>
        </p:nvGrpSpPr>
        <p:grpSpPr bwMode="auto">
          <a:xfrm>
            <a:off x="457200" y="1981200"/>
            <a:ext cx="1143000" cy="566738"/>
            <a:chOff x="1200" y="1248"/>
            <a:chExt cx="720" cy="357"/>
          </a:xfrm>
        </p:grpSpPr>
        <p:pic>
          <p:nvPicPr>
            <p:cNvPr id="902157" name="Picture 13">
              <a:extLst>
                <a:ext uri="{FF2B5EF4-FFF2-40B4-BE49-F238E27FC236}">
                  <a16:creationId xmlns:a16="http://schemas.microsoft.com/office/drawing/2014/main" id="{A436F53F-D44D-74C3-7ED9-520EC254E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2158" name="Text Box 14">
              <a:extLst>
                <a:ext uri="{FF2B5EF4-FFF2-40B4-BE49-F238E27FC236}">
                  <a16:creationId xmlns:a16="http://schemas.microsoft.com/office/drawing/2014/main" id="{73958A4F-B62D-E59E-E9B3-E34CA37542FB}"/>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baseline="0">
                  <a:solidFill>
                    <a:schemeClr val="hlink"/>
                  </a:solidFill>
                </a:rPr>
                <a:t>Note</a:t>
              </a:r>
              <a:endParaRPr lang="en-US"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CEDF30-0FED-5C53-92B3-27A8051733F8}"/>
              </a:ext>
            </a:extLst>
          </p:cNvPr>
          <p:cNvSpPr>
            <a:spLocks noGrp="1"/>
          </p:cNvSpPr>
          <p:nvPr>
            <p:ph type="sldNum" sz="quarter" idx="10"/>
          </p:nvPr>
        </p:nvSpPr>
        <p:spPr/>
        <p:txBody>
          <a:bodyPr/>
          <a:lstStyle/>
          <a:p>
            <a:r>
              <a:rPr lang="en-US" altLang="en-US"/>
              <a:t>4.</a:t>
            </a:r>
            <a:fld id="{C0215478-0385-3744-A827-F960AC1B62A2}" type="slidenum">
              <a:rPr lang="en-US" altLang="en-US"/>
              <a:pPr/>
              <a:t>22</a:t>
            </a:fld>
            <a:endParaRPr lang="en-US" altLang="en-US"/>
          </a:p>
        </p:txBody>
      </p:sp>
      <p:sp>
        <p:nvSpPr>
          <p:cNvPr id="868354" name="Line 2">
            <a:extLst>
              <a:ext uri="{FF2B5EF4-FFF2-40B4-BE49-F238E27FC236}">
                <a16:creationId xmlns:a16="http://schemas.microsoft.com/office/drawing/2014/main" id="{7F6EF706-C31E-7D7A-1E05-025EC79E67FC}"/>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5" name="Line 3">
            <a:extLst>
              <a:ext uri="{FF2B5EF4-FFF2-40B4-BE49-F238E27FC236}">
                <a16:creationId xmlns:a16="http://schemas.microsoft.com/office/drawing/2014/main" id="{3B6F3D9D-E466-15BC-5F91-51F54E9B45BC}"/>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6" name="Text Box 4">
            <a:extLst>
              <a:ext uri="{FF2B5EF4-FFF2-40B4-BE49-F238E27FC236}">
                <a16:creationId xmlns:a16="http://schemas.microsoft.com/office/drawing/2014/main" id="{9C510418-03C3-169D-A353-FA1CFDB2DEC2}"/>
              </a:ext>
            </a:extLst>
          </p:cNvPr>
          <p:cNvSpPr txBox="1">
            <a:spLocks noChangeArrowheads="1"/>
          </p:cNvSpPr>
          <p:nvPr/>
        </p:nvSpPr>
        <p:spPr bwMode="auto">
          <a:xfrm>
            <a:off x="304800" y="762000"/>
            <a:ext cx="6038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4.9  </a:t>
            </a:r>
            <a:r>
              <a:rPr lang="en-US" altLang="en-US" b="1" i="1" baseline="0"/>
              <a:t>Bipolar schemes: AMI and pseudoternary</a:t>
            </a:r>
          </a:p>
        </p:txBody>
      </p:sp>
      <p:sp>
        <p:nvSpPr>
          <p:cNvPr id="868357" name="Line 5">
            <a:extLst>
              <a:ext uri="{FF2B5EF4-FFF2-40B4-BE49-F238E27FC236}">
                <a16:creationId xmlns:a16="http://schemas.microsoft.com/office/drawing/2014/main" id="{6F730981-49F7-5EDD-10E8-2A73355FD170}"/>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8359" name="Picture 7">
            <a:extLst>
              <a:ext uri="{FF2B5EF4-FFF2-40B4-BE49-F238E27FC236}">
                <a16:creationId xmlns:a16="http://schemas.microsoft.com/office/drawing/2014/main" id="{E1801169-5DB4-2E7E-BA13-410D1A0554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75" y="2344738"/>
            <a:ext cx="8556625" cy="237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9348CE-80B4-DB25-DE0E-54DB413D54C8}"/>
              </a:ext>
            </a:extLst>
          </p:cNvPr>
          <p:cNvSpPr>
            <a:spLocks noGrp="1"/>
          </p:cNvSpPr>
          <p:nvPr>
            <p:ph type="sldNum" sz="quarter" idx="10"/>
          </p:nvPr>
        </p:nvSpPr>
        <p:spPr/>
        <p:txBody>
          <a:bodyPr/>
          <a:lstStyle/>
          <a:p>
            <a:r>
              <a:rPr lang="en-US" altLang="en-US"/>
              <a:t>4.</a:t>
            </a:r>
            <a:fld id="{F2BB33E6-5D03-864E-9194-99AAB04ED637}" type="slidenum">
              <a:rPr lang="en-US" altLang="en-US"/>
              <a:pPr/>
              <a:t>23</a:t>
            </a:fld>
            <a:endParaRPr lang="en-US" altLang="en-US"/>
          </a:p>
        </p:txBody>
      </p:sp>
      <p:sp>
        <p:nvSpPr>
          <p:cNvPr id="903170" name="Rectangle 2">
            <a:extLst>
              <a:ext uri="{FF2B5EF4-FFF2-40B4-BE49-F238E27FC236}">
                <a16:creationId xmlns:a16="http://schemas.microsoft.com/office/drawing/2014/main" id="{1C2E6FBE-2EEC-C44A-5AE0-1215C70C9CA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3171" name="Rectangle 3">
            <a:extLst>
              <a:ext uri="{FF2B5EF4-FFF2-40B4-BE49-F238E27FC236}">
                <a16:creationId xmlns:a16="http://schemas.microsoft.com/office/drawing/2014/main" id="{C6AF4C31-3870-9B40-21DC-8500B9E6A6D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3172" name="Rectangle 4">
            <a:extLst>
              <a:ext uri="{FF2B5EF4-FFF2-40B4-BE49-F238E27FC236}">
                <a16:creationId xmlns:a16="http://schemas.microsoft.com/office/drawing/2014/main" id="{7FE7A898-938C-75C7-406F-E7CC655AE93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3173" name="Rectangle 5">
            <a:extLst>
              <a:ext uri="{FF2B5EF4-FFF2-40B4-BE49-F238E27FC236}">
                <a16:creationId xmlns:a16="http://schemas.microsoft.com/office/drawing/2014/main" id="{A4547620-CEB2-3912-EEC7-71FF3FDAEB6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3174" name="Rectangle 6">
            <a:extLst>
              <a:ext uri="{FF2B5EF4-FFF2-40B4-BE49-F238E27FC236}">
                <a16:creationId xmlns:a16="http://schemas.microsoft.com/office/drawing/2014/main" id="{29BE67C5-E8E8-B297-1CA9-A0BE8897345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3175" name="Rectangle 7">
            <a:extLst>
              <a:ext uri="{FF2B5EF4-FFF2-40B4-BE49-F238E27FC236}">
                <a16:creationId xmlns:a16="http://schemas.microsoft.com/office/drawing/2014/main" id="{A03EB7B0-4EA6-722F-157A-6AEB493D36A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3176" name="Rectangle 8">
            <a:extLst>
              <a:ext uri="{FF2B5EF4-FFF2-40B4-BE49-F238E27FC236}">
                <a16:creationId xmlns:a16="http://schemas.microsoft.com/office/drawing/2014/main" id="{562A723F-F5DB-7953-0EE0-58D67ED50AA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3177" name="Line 9">
            <a:extLst>
              <a:ext uri="{FF2B5EF4-FFF2-40B4-BE49-F238E27FC236}">
                <a16:creationId xmlns:a16="http://schemas.microsoft.com/office/drawing/2014/main" id="{6A955992-FD6A-84BE-603A-9AB8C56ECE48}"/>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3178" name="Line 10">
            <a:extLst>
              <a:ext uri="{FF2B5EF4-FFF2-40B4-BE49-F238E27FC236}">
                <a16:creationId xmlns:a16="http://schemas.microsoft.com/office/drawing/2014/main" id="{8F5ED43C-6117-67A9-5F13-EF8B433BCBC9}"/>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3179" name="Rectangle 11">
            <a:extLst>
              <a:ext uri="{FF2B5EF4-FFF2-40B4-BE49-F238E27FC236}">
                <a16:creationId xmlns:a16="http://schemas.microsoft.com/office/drawing/2014/main" id="{F8A767A8-7335-6AA0-2BCF-1DA9B1A4BF8A}"/>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baseline="0">
                <a:latin typeface="Arial" panose="020B0604020202020204" pitchFamily="34" charset="0"/>
              </a:rPr>
              <a:t>In </a:t>
            </a:r>
            <a:r>
              <a:rPr lang="en-US" altLang="en-US" sz="3200" b="1" i="1" baseline="0">
                <a:latin typeface="Arial" panose="020B0604020202020204" pitchFamily="34" charset="0"/>
              </a:rPr>
              <a:t>m</a:t>
            </a:r>
            <a:r>
              <a:rPr lang="en-US" altLang="en-US" sz="3200" b="1" baseline="0">
                <a:latin typeface="Arial" panose="020B0604020202020204" pitchFamily="34" charset="0"/>
              </a:rPr>
              <a:t>B</a:t>
            </a:r>
            <a:r>
              <a:rPr lang="en-US" altLang="en-US" sz="3200" b="1" i="1" baseline="0">
                <a:latin typeface="Arial" panose="020B0604020202020204" pitchFamily="34" charset="0"/>
              </a:rPr>
              <a:t>n</a:t>
            </a:r>
            <a:r>
              <a:rPr lang="en-US" altLang="en-US" sz="3200" b="1" baseline="0">
                <a:latin typeface="Arial" panose="020B0604020202020204" pitchFamily="34" charset="0"/>
              </a:rPr>
              <a:t>L schemes, a pattern of </a:t>
            </a:r>
            <a:r>
              <a:rPr lang="en-US" altLang="en-US" sz="3200" b="1" i="1" baseline="0">
                <a:latin typeface="Arial" panose="020B0604020202020204" pitchFamily="34" charset="0"/>
              </a:rPr>
              <a:t>m</a:t>
            </a:r>
            <a:r>
              <a:rPr lang="en-US" altLang="en-US" sz="3200" b="1" baseline="0">
                <a:latin typeface="Arial" panose="020B0604020202020204" pitchFamily="34" charset="0"/>
              </a:rPr>
              <a:t> data elements is encoded as a pattern of </a:t>
            </a:r>
            <a:r>
              <a:rPr lang="en-US" altLang="en-US" sz="3200" b="1" i="1" baseline="0">
                <a:latin typeface="Arial" panose="020B0604020202020204" pitchFamily="34" charset="0"/>
              </a:rPr>
              <a:t>n</a:t>
            </a:r>
            <a:r>
              <a:rPr lang="en-US" altLang="en-US" sz="3200" b="1" baseline="0">
                <a:latin typeface="Arial" panose="020B0604020202020204" pitchFamily="34" charset="0"/>
              </a:rPr>
              <a:t> signal elements in which 2</a:t>
            </a:r>
            <a:r>
              <a:rPr lang="en-US" altLang="en-US" sz="3200" b="1" baseline="30000">
                <a:latin typeface="Arial" panose="020B0604020202020204" pitchFamily="34" charset="0"/>
              </a:rPr>
              <a:t>m</a:t>
            </a:r>
            <a:r>
              <a:rPr lang="en-US" altLang="en-US" sz="3200" b="1" baseline="0">
                <a:latin typeface="Arial" panose="020B0604020202020204" pitchFamily="34" charset="0"/>
              </a:rPr>
              <a:t> ≤ L</a:t>
            </a:r>
            <a:r>
              <a:rPr lang="en-US" altLang="en-US" sz="3200" b="1" baseline="30000">
                <a:latin typeface="Arial" panose="020B0604020202020204" pitchFamily="34" charset="0"/>
              </a:rPr>
              <a:t>n</a:t>
            </a:r>
            <a:r>
              <a:rPr lang="en-US" altLang="en-US" sz="3200" b="1" baseline="0">
                <a:latin typeface="Arial" panose="020B0604020202020204" pitchFamily="34" charset="0"/>
              </a:rPr>
              <a:t>.</a:t>
            </a:r>
          </a:p>
        </p:txBody>
      </p:sp>
      <p:grpSp>
        <p:nvGrpSpPr>
          <p:cNvPr id="903180" name="Group 12">
            <a:extLst>
              <a:ext uri="{FF2B5EF4-FFF2-40B4-BE49-F238E27FC236}">
                <a16:creationId xmlns:a16="http://schemas.microsoft.com/office/drawing/2014/main" id="{2168D61A-8EBC-6F24-88B9-20FED9CB05E7}"/>
              </a:ext>
            </a:extLst>
          </p:cNvPr>
          <p:cNvGrpSpPr>
            <a:grpSpLocks/>
          </p:cNvGrpSpPr>
          <p:nvPr/>
        </p:nvGrpSpPr>
        <p:grpSpPr bwMode="auto">
          <a:xfrm>
            <a:off x="457200" y="1981200"/>
            <a:ext cx="1143000" cy="566738"/>
            <a:chOff x="1200" y="1248"/>
            <a:chExt cx="720" cy="357"/>
          </a:xfrm>
        </p:grpSpPr>
        <p:pic>
          <p:nvPicPr>
            <p:cNvPr id="903181" name="Picture 13">
              <a:extLst>
                <a:ext uri="{FF2B5EF4-FFF2-40B4-BE49-F238E27FC236}">
                  <a16:creationId xmlns:a16="http://schemas.microsoft.com/office/drawing/2014/main" id="{DA3F8B58-4345-FD1E-4309-F59C07F96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3182" name="Text Box 14">
              <a:extLst>
                <a:ext uri="{FF2B5EF4-FFF2-40B4-BE49-F238E27FC236}">
                  <a16:creationId xmlns:a16="http://schemas.microsoft.com/office/drawing/2014/main" id="{2FC79459-84E4-219E-3269-7AB96C1B80B2}"/>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baseline="0">
                  <a:solidFill>
                    <a:schemeClr val="hlink"/>
                  </a:solidFill>
                </a:rPr>
                <a:t>Note</a:t>
              </a:r>
              <a:endParaRPr lang="en-US"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067B24-0FB5-F17E-AA12-DD39D61F95C9}"/>
              </a:ext>
            </a:extLst>
          </p:cNvPr>
          <p:cNvSpPr>
            <a:spLocks noGrp="1"/>
          </p:cNvSpPr>
          <p:nvPr>
            <p:ph type="sldNum" sz="quarter" idx="10"/>
          </p:nvPr>
        </p:nvSpPr>
        <p:spPr/>
        <p:txBody>
          <a:bodyPr/>
          <a:lstStyle/>
          <a:p>
            <a:r>
              <a:rPr lang="en-US" altLang="en-US"/>
              <a:t>4.</a:t>
            </a:r>
            <a:fld id="{2EABA45D-54F6-FD43-88BE-FB8395EF6913}" type="slidenum">
              <a:rPr lang="en-US" altLang="en-US"/>
              <a:pPr/>
              <a:t>24</a:t>
            </a:fld>
            <a:endParaRPr lang="en-US" altLang="en-US"/>
          </a:p>
        </p:txBody>
      </p:sp>
      <p:sp>
        <p:nvSpPr>
          <p:cNvPr id="869378" name="Line 2">
            <a:extLst>
              <a:ext uri="{FF2B5EF4-FFF2-40B4-BE49-F238E27FC236}">
                <a16:creationId xmlns:a16="http://schemas.microsoft.com/office/drawing/2014/main" id="{E32F7094-2BA9-F977-F402-4E38D3BD979E}"/>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79" name="Line 3">
            <a:extLst>
              <a:ext uri="{FF2B5EF4-FFF2-40B4-BE49-F238E27FC236}">
                <a16:creationId xmlns:a16="http://schemas.microsoft.com/office/drawing/2014/main" id="{F988B89B-16E5-1D95-678D-AAFEBC93EE16}"/>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80" name="Text Box 4">
            <a:extLst>
              <a:ext uri="{FF2B5EF4-FFF2-40B4-BE49-F238E27FC236}">
                <a16:creationId xmlns:a16="http://schemas.microsoft.com/office/drawing/2014/main" id="{E667CEAF-6E36-4657-2A7F-BDB42276B3AE}"/>
              </a:ext>
            </a:extLst>
          </p:cNvPr>
          <p:cNvSpPr txBox="1">
            <a:spLocks noChangeArrowheads="1"/>
          </p:cNvSpPr>
          <p:nvPr/>
        </p:nvSpPr>
        <p:spPr bwMode="auto">
          <a:xfrm>
            <a:off x="304800" y="381000"/>
            <a:ext cx="4456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4.10  </a:t>
            </a:r>
            <a:r>
              <a:rPr lang="en-US" altLang="en-US" b="1" i="1" baseline="0"/>
              <a:t>Multilevel: 2B1Q scheme</a:t>
            </a:r>
          </a:p>
        </p:txBody>
      </p:sp>
      <p:sp>
        <p:nvSpPr>
          <p:cNvPr id="869381" name="Line 5">
            <a:extLst>
              <a:ext uri="{FF2B5EF4-FFF2-40B4-BE49-F238E27FC236}">
                <a16:creationId xmlns:a16="http://schemas.microsoft.com/office/drawing/2014/main" id="{B89E8CBA-F28E-EF6F-E03A-74AD5B739597}"/>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9382" name="Picture 6">
            <a:extLst>
              <a:ext uri="{FF2B5EF4-FFF2-40B4-BE49-F238E27FC236}">
                <a16:creationId xmlns:a16="http://schemas.microsoft.com/office/drawing/2014/main" id="{BBECF0C1-C1C7-736E-6557-8A994051C2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3" y="990600"/>
            <a:ext cx="7659687" cy="525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6F385C-F9A3-9475-8E26-0338918843CF}"/>
              </a:ext>
            </a:extLst>
          </p:cNvPr>
          <p:cNvSpPr>
            <a:spLocks noGrp="1"/>
          </p:cNvSpPr>
          <p:nvPr>
            <p:ph type="sldNum" sz="quarter" idx="10"/>
          </p:nvPr>
        </p:nvSpPr>
        <p:spPr/>
        <p:txBody>
          <a:bodyPr/>
          <a:lstStyle/>
          <a:p>
            <a:r>
              <a:rPr lang="en-US" altLang="en-US"/>
              <a:t>4.</a:t>
            </a:r>
            <a:fld id="{49953D57-01D2-2446-B128-96C56F4E89A6}" type="slidenum">
              <a:rPr lang="en-US" altLang="en-US"/>
              <a:pPr/>
              <a:t>25</a:t>
            </a:fld>
            <a:endParaRPr lang="en-US" altLang="en-US"/>
          </a:p>
        </p:txBody>
      </p:sp>
      <p:sp>
        <p:nvSpPr>
          <p:cNvPr id="870402" name="Line 2">
            <a:extLst>
              <a:ext uri="{FF2B5EF4-FFF2-40B4-BE49-F238E27FC236}">
                <a16:creationId xmlns:a16="http://schemas.microsoft.com/office/drawing/2014/main" id="{B2D9EF7F-CDFB-18CD-D7B2-9681CF191E4A}"/>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03" name="Line 3">
            <a:extLst>
              <a:ext uri="{FF2B5EF4-FFF2-40B4-BE49-F238E27FC236}">
                <a16:creationId xmlns:a16="http://schemas.microsoft.com/office/drawing/2014/main" id="{1B3F7A66-FB98-3371-3E66-9638B9D9D250}"/>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04" name="Text Box 4">
            <a:extLst>
              <a:ext uri="{FF2B5EF4-FFF2-40B4-BE49-F238E27FC236}">
                <a16:creationId xmlns:a16="http://schemas.microsoft.com/office/drawing/2014/main" id="{021BD1CD-F3E1-9F49-4E93-030EB780A847}"/>
              </a:ext>
            </a:extLst>
          </p:cNvPr>
          <p:cNvSpPr txBox="1">
            <a:spLocks noChangeArrowheads="1"/>
          </p:cNvSpPr>
          <p:nvPr/>
        </p:nvSpPr>
        <p:spPr bwMode="auto">
          <a:xfrm>
            <a:off x="304800" y="762000"/>
            <a:ext cx="4427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4.11  </a:t>
            </a:r>
            <a:r>
              <a:rPr lang="en-US" altLang="en-US" b="1" i="1" baseline="0"/>
              <a:t>Multilevel: 8B6T scheme</a:t>
            </a:r>
          </a:p>
        </p:txBody>
      </p:sp>
      <p:sp>
        <p:nvSpPr>
          <p:cNvPr id="870405" name="Line 5">
            <a:extLst>
              <a:ext uri="{FF2B5EF4-FFF2-40B4-BE49-F238E27FC236}">
                <a16:creationId xmlns:a16="http://schemas.microsoft.com/office/drawing/2014/main" id="{C748D1EB-8894-F813-D915-4F376B7D00E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0406" name="Picture 6">
            <a:extLst>
              <a:ext uri="{FF2B5EF4-FFF2-40B4-BE49-F238E27FC236}">
                <a16:creationId xmlns:a16="http://schemas.microsoft.com/office/drawing/2014/main" id="{DBD580AC-5E6F-C9AA-4621-79EFCE92D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2843213"/>
            <a:ext cx="8921750" cy="180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E2CA62-AAA2-1ADB-760A-505F898CFD93}"/>
              </a:ext>
            </a:extLst>
          </p:cNvPr>
          <p:cNvSpPr>
            <a:spLocks noGrp="1"/>
          </p:cNvSpPr>
          <p:nvPr>
            <p:ph type="sldNum" sz="quarter" idx="10"/>
          </p:nvPr>
        </p:nvSpPr>
        <p:spPr/>
        <p:txBody>
          <a:bodyPr/>
          <a:lstStyle/>
          <a:p>
            <a:r>
              <a:rPr lang="en-US" altLang="en-US"/>
              <a:t>4.</a:t>
            </a:r>
            <a:fld id="{089E5E8F-5B04-AE40-AD11-5DA7D4B47146}" type="slidenum">
              <a:rPr lang="en-US" altLang="en-US"/>
              <a:pPr/>
              <a:t>26</a:t>
            </a:fld>
            <a:endParaRPr lang="en-US" altLang="en-US"/>
          </a:p>
        </p:txBody>
      </p:sp>
      <p:sp>
        <p:nvSpPr>
          <p:cNvPr id="871426" name="Line 2">
            <a:extLst>
              <a:ext uri="{FF2B5EF4-FFF2-40B4-BE49-F238E27FC236}">
                <a16:creationId xmlns:a16="http://schemas.microsoft.com/office/drawing/2014/main" id="{87309C94-3F82-8D29-498C-635780A0AC75}"/>
              </a:ext>
            </a:extLst>
          </p:cNvPr>
          <p:cNvSpPr>
            <a:spLocks noChangeShapeType="1"/>
          </p:cNvSpPr>
          <p:nvPr/>
        </p:nvSpPr>
        <p:spPr bwMode="auto">
          <a:xfrm>
            <a:off x="152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27" name="Line 3">
            <a:extLst>
              <a:ext uri="{FF2B5EF4-FFF2-40B4-BE49-F238E27FC236}">
                <a16:creationId xmlns:a16="http://schemas.microsoft.com/office/drawing/2014/main" id="{469AF7C9-AF45-0A42-4DD6-6DC6CF91BAC7}"/>
              </a:ext>
            </a:extLst>
          </p:cNvPr>
          <p:cNvSpPr>
            <a:spLocks noChangeShapeType="1"/>
          </p:cNvSpPr>
          <p:nvPr/>
        </p:nvSpPr>
        <p:spPr bwMode="auto">
          <a:xfrm>
            <a:off x="152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28" name="Text Box 4">
            <a:extLst>
              <a:ext uri="{FF2B5EF4-FFF2-40B4-BE49-F238E27FC236}">
                <a16:creationId xmlns:a16="http://schemas.microsoft.com/office/drawing/2014/main" id="{F51B0745-15FF-D8A8-4C63-ABEF9DCEEBC4}"/>
              </a:ext>
            </a:extLst>
          </p:cNvPr>
          <p:cNvSpPr txBox="1">
            <a:spLocks noChangeArrowheads="1"/>
          </p:cNvSpPr>
          <p:nvPr/>
        </p:nvSpPr>
        <p:spPr bwMode="auto">
          <a:xfrm>
            <a:off x="304800" y="457200"/>
            <a:ext cx="4921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4.12  </a:t>
            </a:r>
            <a:r>
              <a:rPr lang="en-US" altLang="en-US" b="1" i="1" baseline="0"/>
              <a:t>Multilevel: 4D-PAM5 scheme</a:t>
            </a:r>
          </a:p>
        </p:txBody>
      </p:sp>
      <p:sp>
        <p:nvSpPr>
          <p:cNvPr id="871429" name="Line 5">
            <a:extLst>
              <a:ext uri="{FF2B5EF4-FFF2-40B4-BE49-F238E27FC236}">
                <a16:creationId xmlns:a16="http://schemas.microsoft.com/office/drawing/2014/main" id="{9BEA6B6B-D0EF-643B-2780-95D00EBCE52C}"/>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1431" name="Picture 7">
            <a:extLst>
              <a:ext uri="{FF2B5EF4-FFF2-40B4-BE49-F238E27FC236}">
                <a16:creationId xmlns:a16="http://schemas.microsoft.com/office/drawing/2014/main" id="{9D8647BB-7FC1-7AF0-93B8-CFA17B209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739900"/>
            <a:ext cx="8802688" cy="397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C2D2D4-897D-AED2-71E2-F19B2B2063B0}"/>
              </a:ext>
            </a:extLst>
          </p:cNvPr>
          <p:cNvSpPr>
            <a:spLocks noGrp="1"/>
          </p:cNvSpPr>
          <p:nvPr>
            <p:ph type="sldNum" sz="quarter" idx="10"/>
          </p:nvPr>
        </p:nvSpPr>
        <p:spPr/>
        <p:txBody>
          <a:bodyPr/>
          <a:lstStyle/>
          <a:p>
            <a:r>
              <a:rPr lang="en-US" altLang="en-US"/>
              <a:t>4.</a:t>
            </a:r>
            <a:fld id="{B8CD6235-0A7B-4746-B529-F5DA6EED55C5}" type="slidenum">
              <a:rPr lang="en-US" altLang="en-US"/>
              <a:pPr/>
              <a:t>27</a:t>
            </a:fld>
            <a:endParaRPr lang="en-US" altLang="en-US"/>
          </a:p>
        </p:txBody>
      </p:sp>
      <p:sp>
        <p:nvSpPr>
          <p:cNvPr id="872450" name="Line 2">
            <a:extLst>
              <a:ext uri="{FF2B5EF4-FFF2-40B4-BE49-F238E27FC236}">
                <a16:creationId xmlns:a16="http://schemas.microsoft.com/office/drawing/2014/main" id="{4371477E-2FE4-BE3A-5980-41F9C4F72CD0}"/>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2451" name="Line 3">
            <a:extLst>
              <a:ext uri="{FF2B5EF4-FFF2-40B4-BE49-F238E27FC236}">
                <a16:creationId xmlns:a16="http://schemas.microsoft.com/office/drawing/2014/main" id="{F25BC56A-8CB4-C48E-5ED0-926C7ABEF7B6}"/>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2452" name="Text Box 4">
            <a:extLst>
              <a:ext uri="{FF2B5EF4-FFF2-40B4-BE49-F238E27FC236}">
                <a16:creationId xmlns:a16="http://schemas.microsoft.com/office/drawing/2014/main" id="{F42A3A7D-85EB-6E5A-0B99-0B01F373473D}"/>
              </a:ext>
            </a:extLst>
          </p:cNvPr>
          <p:cNvSpPr txBox="1">
            <a:spLocks noChangeArrowheads="1"/>
          </p:cNvSpPr>
          <p:nvPr/>
        </p:nvSpPr>
        <p:spPr bwMode="auto">
          <a:xfrm>
            <a:off x="304800" y="762000"/>
            <a:ext cx="513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4.13  </a:t>
            </a:r>
            <a:r>
              <a:rPr lang="en-US" altLang="en-US" b="1" i="1" baseline="0"/>
              <a:t>Multitransition: MLT-3 scheme</a:t>
            </a:r>
          </a:p>
        </p:txBody>
      </p:sp>
      <p:sp>
        <p:nvSpPr>
          <p:cNvPr id="872453" name="Line 5">
            <a:extLst>
              <a:ext uri="{FF2B5EF4-FFF2-40B4-BE49-F238E27FC236}">
                <a16:creationId xmlns:a16="http://schemas.microsoft.com/office/drawing/2014/main" id="{91E7C40D-5F2A-C777-D197-BC56DD7A1450}"/>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2454" name="Picture 6">
            <a:extLst>
              <a:ext uri="{FF2B5EF4-FFF2-40B4-BE49-F238E27FC236}">
                <a16:creationId xmlns:a16="http://schemas.microsoft.com/office/drawing/2014/main" id="{5B706CF8-6D33-E4E9-4EA0-26A01CDA5B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1773238"/>
            <a:ext cx="882967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1DF586-ACEA-B017-4598-5C888CA837C3}"/>
              </a:ext>
            </a:extLst>
          </p:cNvPr>
          <p:cNvSpPr>
            <a:spLocks noGrp="1"/>
          </p:cNvSpPr>
          <p:nvPr>
            <p:ph type="sldNum" sz="quarter" idx="10"/>
          </p:nvPr>
        </p:nvSpPr>
        <p:spPr/>
        <p:txBody>
          <a:bodyPr/>
          <a:lstStyle/>
          <a:p>
            <a:r>
              <a:rPr lang="en-US" altLang="en-US"/>
              <a:t>4.</a:t>
            </a:r>
            <a:fld id="{9570F230-D033-AE4E-9119-DC05EF4DFD66}" type="slidenum">
              <a:rPr lang="en-US" altLang="en-US"/>
              <a:pPr/>
              <a:t>28</a:t>
            </a:fld>
            <a:endParaRPr lang="en-US" altLang="en-US"/>
          </a:p>
        </p:txBody>
      </p:sp>
      <p:sp>
        <p:nvSpPr>
          <p:cNvPr id="911362" name="Text Box 2">
            <a:extLst>
              <a:ext uri="{FF2B5EF4-FFF2-40B4-BE49-F238E27FC236}">
                <a16:creationId xmlns:a16="http://schemas.microsoft.com/office/drawing/2014/main" id="{F035060A-F302-CDBD-5A92-66D227AB40D3}"/>
              </a:ext>
            </a:extLst>
          </p:cNvPr>
          <p:cNvSpPr txBox="1">
            <a:spLocks noChangeArrowheads="1"/>
          </p:cNvSpPr>
          <p:nvPr/>
        </p:nvSpPr>
        <p:spPr bwMode="auto">
          <a:xfrm>
            <a:off x="304800" y="1066800"/>
            <a:ext cx="4989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Table 4.1  </a:t>
            </a:r>
            <a:r>
              <a:rPr lang="en-US" altLang="en-US" b="1" i="1" baseline="0"/>
              <a:t>Summary of line coding schemes</a:t>
            </a:r>
          </a:p>
        </p:txBody>
      </p:sp>
      <p:grpSp>
        <p:nvGrpSpPr>
          <p:cNvPr id="911367" name="Group 7">
            <a:extLst>
              <a:ext uri="{FF2B5EF4-FFF2-40B4-BE49-F238E27FC236}">
                <a16:creationId xmlns:a16="http://schemas.microsoft.com/office/drawing/2014/main" id="{32BD8DB0-E8F3-F44B-5CD8-057A571DB985}"/>
              </a:ext>
            </a:extLst>
          </p:cNvPr>
          <p:cNvGrpSpPr>
            <a:grpSpLocks/>
          </p:cNvGrpSpPr>
          <p:nvPr/>
        </p:nvGrpSpPr>
        <p:grpSpPr bwMode="auto">
          <a:xfrm>
            <a:off x="142875" y="1539875"/>
            <a:ext cx="8848725" cy="4175125"/>
            <a:chOff x="90" y="538"/>
            <a:chExt cx="5574" cy="2630"/>
          </a:xfrm>
        </p:grpSpPr>
        <p:pic>
          <p:nvPicPr>
            <p:cNvPr id="911364" name="Picture 4">
              <a:extLst>
                <a:ext uri="{FF2B5EF4-FFF2-40B4-BE49-F238E27FC236}">
                  <a16:creationId xmlns:a16="http://schemas.microsoft.com/office/drawing/2014/main" id="{A50D67EF-C8FA-9B39-7721-C7A610665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 y="538"/>
              <a:ext cx="5482" cy="1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1365" name="Picture 5">
              <a:extLst>
                <a:ext uri="{FF2B5EF4-FFF2-40B4-BE49-F238E27FC236}">
                  <a16:creationId xmlns:a16="http://schemas.microsoft.com/office/drawing/2014/main" id="{D3C3BC8B-FD53-CCA4-F7BF-C586C5DAD6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 y="1882"/>
              <a:ext cx="5574" cy="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74DC2A-7784-51C8-9A1C-934FAA7E9162}"/>
              </a:ext>
            </a:extLst>
          </p:cNvPr>
          <p:cNvSpPr>
            <a:spLocks noGrp="1"/>
          </p:cNvSpPr>
          <p:nvPr>
            <p:ph type="sldNum" sz="quarter" idx="10"/>
          </p:nvPr>
        </p:nvSpPr>
        <p:spPr/>
        <p:txBody>
          <a:bodyPr/>
          <a:lstStyle/>
          <a:p>
            <a:r>
              <a:rPr lang="en-US" altLang="en-US"/>
              <a:t>4.</a:t>
            </a:r>
            <a:fld id="{1D6BAC64-1F75-A948-977C-509E03657D23}" type="slidenum">
              <a:rPr lang="en-US" altLang="en-US"/>
              <a:pPr/>
              <a:t>29</a:t>
            </a:fld>
            <a:endParaRPr lang="en-US" altLang="en-US"/>
          </a:p>
        </p:txBody>
      </p:sp>
      <p:sp>
        <p:nvSpPr>
          <p:cNvPr id="904194" name="Rectangle 2">
            <a:extLst>
              <a:ext uri="{FF2B5EF4-FFF2-40B4-BE49-F238E27FC236}">
                <a16:creationId xmlns:a16="http://schemas.microsoft.com/office/drawing/2014/main" id="{3FF0DD09-EFB5-4FC7-C733-1076AFBE8FF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4195" name="Rectangle 3">
            <a:extLst>
              <a:ext uri="{FF2B5EF4-FFF2-40B4-BE49-F238E27FC236}">
                <a16:creationId xmlns:a16="http://schemas.microsoft.com/office/drawing/2014/main" id="{D03742C9-6890-ACD4-A76D-CF39DA33F63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4196" name="Rectangle 4">
            <a:extLst>
              <a:ext uri="{FF2B5EF4-FFF2-40B4-BE49-F238E27FC236}">
                <a16:creationId xmlns:a16="http://schemas.microsoft.com/office/drawing/2014/main" id="{CCC7BD88-205F-7096-2A40-39F1128724E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4197" name="Rectangle 5">
            <a:extLst>
              <a:ext uri="{FF2B5EF4-FFF2-40B4-BE49-F238E27FC236}">
                <a16:creationId xmlns:a16="http://schemas.microsoft.com/office/drawing/2014/main" id="{9E7D7A04-D6D5-4568-A35B-23251A70FB7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4198" name="Rectangle 6">
            <a:extLst>
              <a:ext uri="{FF2B5EF4-FFF2-40B4-BE49-F238E27FC236}">
                <a16:creationId xmlns:a16="http://schemas.microsoft.com/office/drawing/2014/main" id="{E3D15293-3DB1-762E-533E-2DAFD5EF4D4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4199" name="Rectangle 7">
            <a:extLst>
              <a:ext uri="{FF2B5EF4-FFF2-40B4-BE49-F238E27FC236}">
                <a16:creationId xmlns:a16="http://schemas.microsoft.com/office/drawing/2014/main" id="{92C89E3A-9D63-27F7-B1A7-8351AF0D590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4200" name="Rectangle 8">
            <a:extLst>
              <a:ext uri="{FF2B5EF4-FFF2-40B4-BE49-F238E27FC236}">
                <a16:creationId xmlns:a16="http://schemas.microsoft.com/office/drawing/2014/main" id="{575E8FCE-F545-F242-42B5-D92FEE4CFE6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4201" name="Line 9">
            <a:extLst>
              <a:ext uri="{FF2B5EF4-FFF2-40B4-BE49-F238E27FC236}">
                <a16:creationId xmlns:a16="http://schemas.microsoft.com/office/drawing/2014/main" id="{28BAA5E1-A415-1B19-69B9-9D465FD86952}"/>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4202" name="Line 10">
            <a:extLst>
              <a:ext uri="{FF2B5EF4-FFF2-40B4-BE49-F238E27FC236}">
                <a16:creationId xmlns:a16="http://schemas.microsoft.com/office/drawing/2014/main" id="{72D51D76-D6B6-3DBA-905F-4418977C1396}"/>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4203" name="Rectangle 11">
            <a:extLst>
              <a:ext uri="{FF2B5EF4-FFF2-40B4-BE49-F238E27FC236}">
                <a16:creationId xmlns:a16="http://schemas.microsoft.com/office/drawing/2014/main" id="{28A63C9D-DB36-ACFF-6476-32AADB7AA32D}"/>
              </a:ext>
            </a:extLst>
          </p:cNvPr>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baseline="0">
                <a:latin typeface="Arial" panose="020B0604020202020204" pitchFamily="34" charset="0"/>
              </a:rPr>
              <a:t>Block coding is normally referred to as </a:t>
            </a:r>
            <a:r>
              <a:rPr lang="en-US" altLang="en-US" sz="3200" b="1" i="1" baseline="0">
                <a:latin typeface="Arial" panose="020B0604020202020204" pitchFamily="34" charset="0"/>
              </a:rPr>
              <a:t>m</a:t>
            </a:r>
            <a:r>
              <a:rPr lang="en-US" altLang="en-US" sz="3200" b="1" baseline="0">
                <a:latin typeface="Arial" panose="020B0604020202020204" pitchFamily="34" charset="0"/>
              </a:rPr>
              <a:t>B/</a:t>
            </a:r>
            <a:r>
              <a:rPr lang="en-US" altLang="en-US" sz="3200" b="1" i="1" baseline="0">
                <a:latin typeface="Arial" panose="020B0604020202020204" pitchFamily="34" charset="0"/>
              </a:rPr>
              <a:t>n</a:t>
            </a:r>
            <a:r>
              <a:rPr lang="en-US" altLang="en-US" sz="3200" b="1" baseline="0">
                <a:latin typeface="Arial" panose="020B0604020202020204" pitchFamily="34" charset="0"/>
              </a:rPr>
              <a:t>B coding;</a:t>
            </a:r>
          </a:p>
          <a:p>
            <a:pPr algn="ctr"/>
            <a:r>
              <a:rPr lang="en-US" altLang="en-US" sz="3200" b="1" baseline="0">
                <a:latin typeface="Arial" panose="020B0604020202020204" pitchFamily="34" charset="0"/>
              </a:rPr>
              <a:t>it replaces each </a:t>
            </a:r>
            <a:r>
              <a:rPr lang="en-US" altLang="en-US" sz="3200" b="1" i="1" baseline="0">
                <a:latin typeface="Arial" panose="020B0604020202020204" pitchFamily="34" charset="0"/>
              </a:rPr>
              <a:t>m</a:t>
            </a:r>
            <a:r>
              <a:rPr lang="en-US" altLang="en-US" sz="3200" b="1" baseline="0">
                <a:latin typeface="Arial" panose="020B0604020202020204" pitchFamily="34" charset="0"/>
              </a:rPr>
              <a:t>-bit group with an </a:t>
            </a:r>
            <a:br>
              <a:rPr lang="en-US" altLang="en-US" sz="3200" b="1" baseline="0">
                <a:latin typeface="Arial" panose="020B0604020202020204" pitchFamily="34" charset="0"/>
              </a:rPr>
            </a:br>
            <a:r>
              <a:rPr lang="en-US" altLang="en-US" sz="3200" b="1" i="1" baseline="0">
                <a:latin typeface="Arial" panose="020B0604020202020204" pitchFamily="34" charset="0"/>
              </a:rPr>
              <a:t>n</a:t>
            </a:r>
            <a:r>
              <a:rPr lang="en-US" altLang="en-US" sz="3200" b="1" baseline="0">
                <a:latin typeface="Arial" panose="020B0604020202020204" pitchFamily="34" charset="0"/>
              </a:rPr>
              <a:t>-bit group.</a:t>
            </a:r>
          </a:p>
        </p:txBody>
      </p:sp>
      <p:grpSp>
        <p:nvGrpSpPr>
          <p:cNvPr id="904204" name="Group 12">
            <a:extLst>
              <a:ext uri="{FF2B5EF4-FFF2-40B4-BE49-F238E27FC236}">
                <a16:creationId xmlns:a16="http://schemas.microsoft.com/office/drawing/2014/main" id="{C122BDA1-7D69-E730-DB94-C3D7669D0887}"/>
              </a:ext>
            </a:extLst>
          </p:cNvPr>
          <p:cNvGrpSpPr>
            <a:grpSpLocks/>
          </p:cNvGrpSpPr>
          <p:nvPr/>
        </p:nvGrpSpPr>
        <p:grpSpPr bwMode="auto">
          <a:xfrm>
            <a:off x="457200" y="1981200"/>
            <a:ext cx="1143000" cy="566738"/>
            <a:chOff x="1200" y="1248"/>
            <a:chExt cx="720" cy="357"/>
          </a:xfrm>
        </p:grpSpPr>
        <p:pic>
          <p:nvPicPr>
            <p:cNvPr id="904205" name="Picture 13">
              <a:extLst>
                <a:ext uri="{FF2B5EF4-FFF2-40B4-BE49-F238E27FC236}">
                  <a16:creationId xmlns:a16="http://schemas.microsoft.com/office/drawing/2014/main" id="{706C4272-DC40-CF2D-4CE1-88C340B9B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4206" name="Text Box 14">
              <a:extLst>
                <a:ext uri="{FF2B5EF4-FFF2-40B4-BE49-F238E27FC236}">
                  <a16:creationId xmlns:a16="http://schemas.microsoft.com/office/drawing/2014/main" id="{7A5DED25-5CC6-545E-3AA0-3B9BE8477C8B}"/>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baseline="0">
                  <a:solidFill>
                    <a:schemeClr val="hlink"/>
                  </a:solidFill>
                </a:rPr>
                <a:t>Note</a:t>
              </a:r>
              <a:endParaRPr lang="en-US"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0BE170-F012-B071-A4F8-63DDF7468067}"/>
              </a:ext>
            </a:extLst>
          </p:cNvPr>
          <p:cNvSpPr>
            <a:spLocks noGrp="1"/>
          </p:cNvSpPr>
          <p:nvPr>
            <p:ph type="sldNum" sz="quarter" idx="10"/>
          </p:nvPr>
        </p:nvSpPr>
        <p:spPr/>
        <p:txBody>
          <a:bodyPr/>
          <a:lstStyle/>
          <a:p>
            <a:r>
              <a:rPr lang="en-US" altLang="en-US"/>
              <a:t>4.</a:t>
            </a:r>
            <a:fld id="{0D19EB1D-3032-6B4E-B5DC-39B7879B424B}" type="slidenum">
              <a:rPr lang="en-US" altLang="en-US"/>
              <a:pPr/>
              <a:t>3</a:t>
            </a:fld>
            <a:endParaRPr lang="en-US" altLang="en-US"/>
          </a:p>
        </p:txBody>
      </p:sp>
      <p:sp>
        <p:nvSpPr>
          <p:cNvPr id="860162" name="Line 2">
            <a:extLst>
              <a:ext uri="{FF2B5EF4-FFF2-40B4-BE49-F238E27FC236}">
                <a16:creationId xmlns:a16="http://schemas.microsoft.com/office/drawing/2014/main" id="{52479517-1396-656E-603F-F145C78D48C7}"/>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163" name="Line 3">
            <a:extLst>
              <a:ext uri="{FF2B5EF4-FFF2-40B4-BE49-F238E27FC236}">
                <a16:creationId xmlns:a16="http://schemas.microsoft.com/office/drawing/2014/main" id="{41065913-19C5-D241-E2FD-F9708FBFC1E9}"/>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164" name="Text Box 4">
            <a:extLst>
              <a:ext uri="{FF2B5EF4-FFF2-40B4-BE49-F238E27FC236}">
                <a16:creationId xmlns:a16="http://schemas.microsoft.com/office/drawing/2014/main" id="{038EF041-6966-1CBB-F7E0-B07C07DCAA39}"/>
              </a:ext>
            </a:extLst>
          </p:cNvPr>
          <p:cNvSpPr txBox="1">
            <a:spLocks noChangeArrowheads="1"/>
          </p:cNvSpPr>
          <p:nvPr/>
        </p:nvSpPr>
        <p:spPr bwMode="auto">
          <a:xfrm>
            <a:off x="304800" y="762000"/>
            <a:ext cx="4370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4.1  </a:t>
            </a:r>
            <a:r>
              <a:rPr lang="en-US" altLang="en-US" b="1" i="1" baseline="0"/>
              <a:t>Line coding and decoding</a:t>
            </a:r>
          </a:p>
        </p:txBody>
      </p:sp>
      <p:sp>
        <p:nvSpPr>
          <p:cNvPr id="860165" name="Line 5">
            <a:extLst>
              <a:ext uri="{FF2B5EF4-FFF2-40B4-BE49-F238E27FC236}">
                <a16:creationId xmlns:a16="http://schemas.microsoft.com/office/drawing/2014/main" id="{4B4BA55E-06B0-6770-0547-198C62CA48C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0166" name="Picture 6">
            <a:extLst>
              <a:ext uri="{FF2B5EF4-FFF2-40B4-BE49-F238E27FC236}">
                <a16:creationId xmlns:a16="http://schemas.microsoft.com/office/drawing/2014/main" id="{9BF07150-6A67-7897-CB96-4C7F3390CA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0" y="2111375"/>
            <a:ext cx="8775700" cy="268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5F514E-585F-828F-3F33-B3981120A411}"/>
              </a:ext>
            </a:extLst>
          </p:cNvPr>
          <p:cNvSpPr>
            <a:spLocks noGrp="1"/>
          </p:cNvSpPr>
          <p:nvPr>
            <p:ph type="sldNum" sz="quarter" idx="10"/>
          </p:nvPr>
        </p:nvSpPr>
        <p:spPr/>
        <p:txBody>
          <a:bodyPr/>
          <a:lstStyle/>
          <a:p>
            <a:r>
              <a:rPr lang="en-US" altLang="en-US"/>
              <a:t>4.</a:t>
            </a:r>
            <a:fld id="{50DDCE95-631B-9144-956D-CD873161691E}" type="slidenum">
              <a:rPr lang="en-US" altLang="en-US"/>
              <a:pPr/>
              <a:t>30</a:t>
            </a:fld>
            <a:endParaRPr lang="en-US" altLang="en-US"/>
          </a:p>
        </p:txBody>
      </p:sp>
      <p:sp>
        <p:nvSpPr>
          <p:cNvPr id="873474" name="Line 2">
            <a:extLst>
              <a:ext uri="{FF2B5EF4-FFF2-40B4-BE49-F238E27FC236}">
                <a16:creationId xmlns:a16="http://schemas.microsoft.com/office/drawing/2014/main" id="{18426055-F11B-DA09-CA3D-2024900D8607}"/>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75" name="Line 3">
            <a:extLst>
              <a:ext uri="{FF2B5EF4-FFF2-40B4-BE49-F238E27FC236}">
                <a16:creationId xmlns:a16="http://schemas.microsoft.com/office/drawing/2014/main" id="{C14B35CE-389A-041F-372B-DD4D18DFBAC6}"/>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76" name="Text Box 4">
            <a:extLst>
              <a:ext uri="{FF2B5EF4-FFF2-40B4-BE49-F238E27FC236}">
                <a16:creationId xmlns:a16="http://schemas.microsoft.com/office/drawing/2014/main" id="{6E7BD57F-EA64-C414-799C-A94F65A3289D}"/>
              </a:ext>
            </a:extLst>
          </p:cNvPr>
          <p:cNvSpPr txBox="1">
            <a:spLocks noChangeArrowheads="1"/>
          </p:cNvSpPr>
          <p:nvPr/>
        </p:nvSpPr>
        <p:spPr bwMode="auto">
          <a:xfrm>
            <a:off x="304800" y="381000"/>
            <a:ext cx="4049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4.14  </a:t>
            </a:r>
            <a:r>
              <a:rPr lang="en-US" altLang="en-US" b="1" i="1" baseline="0"/>
              <a:t>Block coding concept</a:t>
            </a:r>
          </a:p>
        </p:txBody>
      </p:sp>
      <p:sp>
        <p:nvSpPr>
          <p:cNvPr id="873477" name="Line 5">
            <a:extLst>
              <a:ext uri="{FF2B5EF4-FFF2-40B4-BE49-F238E27FC236}">
                <a16:creationId xmlns:a16="http://schemas.microsoft.com/office/drawing/2014/main" id="{826C1F76-327D-45FC-4C77-54FF0D3BD81B}"/>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3478" name="Picture 6">
            <a:extLst>
              <a:ext uri="{FF2B5EF4-FFF2-40B4-BE49-F238E27FC236}">
                <a16:creationId xmlns:a16="http://schemas.microsoft.com/office/drawing/2014/main" id="{09357D67-A8D8-F9AA-47B8-4CD979110B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913" y="1635125"/>
            <a:ext cx="5703887" cy="407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370F80-C56C-CFC7-CE46-710E728F7F09}"/>
              </a:ext>
            </a:extLst>
          </p:cNvPr>
          <p:cNvSpPr>
            <a:spLocks noGrp="1"/>
          </p:cNvSpPr>
          <p:nvPr>
            <p:ph type="sldNum" sz="quarter" idx="10"/>
          </p:nvPr>
        </p:nvSpPr>
        <p:spPr/>
        <p:txBody>
          <a:bodyPr/>
          <a:lstStyle/>
          <a:p>
            <a:r>
              <a:rPr lang="en-US" altLang="en-US"/>
              <a:t>4.</a:t>
            </a:r>
            <a:fld id="{5107DD04-3826-714D-A246-46B67A3891AD}" type="slidenum">
              <a:rPr lang="en-US" altLang="en-US"/>
              <a:pPr/>
              <a:t>31</a:t>
            </a:fld>
            <a:endParaRPr lang="en-US" altLang="en-US"/>
          </a:p>
        </p:txBody>
      </p:sp>
      <p:sp>
        <p:nvSpPr>
          <p:cNvPr id="874498" name="Line 2">
            <a:extLst>
              <a:ext uri="{FF2B5EF4-FFF2-40B4-BE49-F238E27FC236}">
                <a16:creationId xmlns:a16="http://schemas.microsoft.com/office/drawing/2014/main" id="{78EB5BAE-E9F4-B2E2-1680-24180D93AABA}"/>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4499" name="Line 3">
            <a:extLst>
              <a:ext uri="{FF2B5EF4-FFF2-40B4-BE49-F238E27FC236}">
                <a16:creationId xmlns:a16="http://schemas.microsoft.com/office/drawing/2014/main" id="{EB8E99C7-D5C3-BC51-9DE1-B23849215E18}"/>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4500" name="Text Box 4">
            <a:extLst>
              <a:ext uri="{FF2B5EF4-FFF2-40B4-BE49-F238E27FC236}">
                <a16:creationId xmlns:a16="http://schemas.microsoft.com/office/drawing/2014/main" id="{4B088EA7-D050-2E64-632C-D9A1785EF1DC}"/>
              </a:ext>
            </a:extLst>
          </p:cNvPr>
          <p:cNvSpPr txBox="1">
            <a:spLocks noChangeArrowheads="1"/>
          </p:cNvSpPr>
          <p:nvPr/>
        </p:nvSpPr>
        <p:spPr bwMode="auto">
          <a:xfrm>
            <a:off x="304800" y="762000"/>
            <a:ext cx="7885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4.15  </a:t>
            </a:r>
            <a:r>
              <a:rPr lang="en-US" altLang="en-US" b="1" i="1" baseline="0"/>
              <a:t>Using block coding 4B/5B with NRZ-I line coding scheme</a:t>
            </a:r>
          </a:p>
        </p:txBody>
      </p:sp>
      <p:sp>
        <p:nvSpPr>
          <p:cNvPr id="874501" name="Line 5">
            <a:extLst>
              <a:ext uri="{FF2B5EF4-FFF2-40B4-BE49-F238E27FC236}">
                <a16:creationId xmlns:a16="http://schemas.microsoft.com/office/drawing/2014/main" id="{F4ECD03D-D1F6-0674-FC39-090AEB331C21}"/>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4502" name="Picture 6">
            <a:extLst>
              <a:ext uri="{FF2B5EF4-FFF2-40B4-BE49-F238E27FC236}">
                <a16:creationId xmlns:a16="http://schemas.microsoft.com/office/drawing/2014/main" id="{53AF58AC-36BE-B4E0-B4E5-65FDB1E84D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63" y="2265363"/>
            <a:ext cx="8199437" cy="238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2C9AC0-615C-AECF-04EB-BBCE4EEC4822}"/>
              </a:ext>
            </a:extLst>
          </p:cNvPr>
          <p:cNvSpPr>
            <a:spLocks noGrp="1"/>
          </p:cNvSpPr>
          <p:nvPr>
            <p:ph type="sldNum" sz="quarter" idx="10"/>
          </p:nvPr>
        </p:nvSpPr>
        <p:spPr/>
        <p:txBody>
          <a:bodyPr/>
          <a:lstStyle/>
          <a:p>
            <a:r>
              <a:rPr lang="en-US" altLang="en-US"/>
              <a:t>4.</a:t>
            </a:r>
            <a:fld id="{87303E15-D883-8D44-80C9-1DA46AAC3819}" type="slidenum">
              <a:rPr lang="en-US" altLang="en-US"/>
              <a:pPr/>
              <a:t>32</a:t>
            </a:fld>
            <a:endParaRPr lang="en-US" altLang="en-US"/>
          </a:p>
        </p:txBody>
      </p:sp>
      <p:sp>
        <p:nvSpPr>
          <p:cNvPr id="912386" name="Text Box 2">
            <a:extLst>
              <a:ext uri="{FF2B5EF4-FFF2-40B4-BE49-F238E27FC236}">
                <a16:creationId xmlns:a16="http://schemas.microsoft.com/office/drawing/2014/main" id="{7CB6940A-7943-4478-6128-03B08EBA9D71}"/>
              </a:ext>
            </a:extLst>
          </p:cNvPr>
          <p:cNvSpPr txBox="1">
            <a:spLocks noChangeArrowheads="1"/>
          </p:cNvSpPr>
          <p:nvPr/>
        </p:nvSpPr>
        <p:spPr bwMode="auto">
          <a:xfrm>
            <a:off x="76200" y="0"/>
            <a:ext cx="382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Table 4.2  </a:t>
            </a:r>
            <a:r>
              <a:rPr lang="en-US" altLang="en-US" b="1" i="1" baseline="0"/>
              <a:t>4B/5B mapping codes</a:t>
            </a:r>
          </a:p>
        </p:txBody>
      </p:sp>
      <p:grpSp>
        <p:nvGrpSpPr>
          <p:cNvPr id="912391" name="Group 7">
            <a:extLst>
              <a:ext uri="{FF2B5EF4-FFF2-40B4-BE49-F238E27FC236}">
                <a16:creationId xmlns:a16="http://schemas.microsoft.com/office/drawing/2014/main" id="{71E5B3B0-D3E7-9D89-10D2-8FBC17EC7D2F}"/>
              </a:ext>
            </a:extLst>
          </p:cNvPr>
          <p:cNvGrpSpPr>
            <a:grpSpLocks/>
          </p:cNvGrpSpPr>
          <p:nvPr/>
        </p:nvGrpSpPr>
        <p:grpSpPr bwMode="auto">
          <a:xfrm>
            <a:off x="136525" y="457200"/>
            <a:ext cx="8702675" cy="5867400"/>
            <a:chOff x="134" y="559"/>
            <a:chExt cx="5482" cy="4058"/>
          </a:xfrm>
        </p:grpSpPr>
        <p:pic>
          <p:nvPicPr>
            <p:cNvPr id="912389" name="Picture 5">
              <a:extLst>
                <a:ext uri="{FF2B5EF4-FFF2-40B4-BE49-F238E27FC236}">
                  <a16:creationId xmlns:a16="http://schemas.microsoft.com/office/drawing/2014/main" id="{253C5E68-0D86-EB98-E2EE-42C2D8E11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 y="559"/>
              <a:ext cx="5482" cy="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2390" name="Picture 6">
              <a:extLst>
                <a:ext uri="{FF2B5EF4-FFF2-40B4-BE49-F238E27FC236}">
                  <a16:creationId xmlns:a16="http://schemas.microsoft.com/office/drawing/2014/main" id="{1635F534-E5C2-A181-6DE7-67D04F6A10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 y="2208"/>
              <a:ext cx="5465" cy="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05C3E8-5621-BA22-4F69-8C48C31568A1}"/>
              </a:ext>
            </a:extLst>
          </p:cNvPr>
          <p:cNvSpPr>
            <a:spLocks noGrp="1"/>
          </p:cNvSpPr>
          <p:nvPr>
            <p:ph type="sldNum" sz="quarter" idx="10"/>
          </p:nvPr>
        </p:nvSpPr>
        <p:spPr/>
        <p:txBody>
          <a:bodyPr/>
          <a:lstStyle/>
          <a:p>
            <a:r>
              <a:rPr lang="en-US" altLang="en-US"/>
              <a:t>4.</a:t>
            </a:r>
            <a:fld id="{1BFE6F00-48BD-B74B-8034-C01C5C958796}" type="slidenum">
              <a:rPr lang="en-US" altLang="en-US"/>
              <a:pPr/>
              <a:t>33</a:t>
            </a:fld>
            <a:endParaRPr lang="en-US" altLang="en-US"/>
          </a:p>
        </p:txBody>
      </p:sp>
      <p:sp>
        <p:nvSpPr>
          <p:cNvPr id="875522" name="Line 2">
            <a:extLst>
              <a:ext uri="{FF2B5EF4-FFF2-40B4-BE49-F238E27FC236}">
                <a16:creationId xmlns:a16="http://schemas.microsoft.com/office/drawing/2014/main" id="{4891FDAD-E206-8D4F-619A-01D4B7D9A74C}"/>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5523" name="Line 3">
            <a:extLst>
              <a:ext uri="{FF2B5EF4-FFF2-40B4-BE49-F238E27FC236}">
                <a16:creationId xmlns:a16="http://schemas.microsoft.com/office/drawing/2014/main" id="{D5E36A87-DF6C-2E9F-9444-BA90649D0C96}"/>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5524" name="Text Box 4">
            <a:extLst>
              <a:ext uri="{FF2B5EF4-FFF2-40B4-BE49-F238E27FC236}">
                <a16:creationId xmlns:a16="http://schemas.microsoft.com/office/drawing/2014/main" id="{DC74F18F-12D6-119A-263C-8AC2B173C21E}"/>
              </a:ext>
            </a:extLst>
          </p:cNvPr>
          <p:cNvSpPr txBox="1">
            <a:spLocks noChangeArrowheads="1"/>
          </p:cNvSpPr>
          <p:nvPr/>
        </p:nvSpPr>
        <p:spPr bwMode="auto">
          <a:xfrm>
            <a:off x="304800" y="762000"/>
            <a:ext cx="547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4.16  </a:t>
            </a:r>
            <a:r>
              <a:rPr lang="en-US" altLang="en-US" b="1" i="1" baseline="0"/>
              <a:t>Substitution in 4B/5B block coding</a:t>
            </a:r>
          </a:p>
        </p:txBody>
      </p:sp>
      <p:sp>
        <p:nvSpPr>
          <p:cNvPr id="875525" name="Line 5">
            <a:extLst>
              <a:ext uri="{FF2B5EF4-FFF2-40B4-BE49-F238E27FC236}">
                <a16:creationId xmlns:a16="http://schemas.microsoft.com/office/drawing/2014/main" id="{A99DC0D3-83C1-4E3D-FCEA-7F95B9B3583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5526" name="Picture 6">
            <a:extLst>
              <a:ext uri="{FF2B5EF4-FFF2-40B4-BE49-F238E27FC236}">
                <a16:creationId xmlns:a16="http://schemas.microsoft.com/office/drawing/2014/main" id="{D3C45262-FCAE-31B6-CD99-41F29FAA8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2239963"/>
            <a:ext cx="8318500" cy="278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C05D78-9DFB-38E2-9D2A-59941194E0D3}"/>
              </a:ext>
            </a:extLst>
          </p:cNvPr>
          <p:cNvSpPr>
            <a:spLocks noGrp="1"/>
          </p:cNvSpPr>
          <p:nvPr>
            <p:ph type="sldNum" sz="quarter" idx="10"/>
          </p:nvPr>
        </p:nvSpPr>
        <p:spPr/>
        <p:txBody>
          <a:bodyPr/>
          <a:lstStyle/>
          <a:p>
            <a:r>
              <a:rPr lang="en-US" altLang="en-US"/>
              <a:t>4.</a:t>
            </a:r>
            <a:fld id="{540A358E-DE4E-D64C-A2C5-21B1A5CD775C}" type="slidenum">
              <a:rPr lang="en-US" altLang="en-US"/>
              <a:pPr/>
              <a:t>34</a:t>
            </a:fld>
            <a:endParaRPr lang="en-US" altLang="en-US"/>
          </a:p>
        </p:txBody>
      </p:sp>
      <p:sp>
        <p:nvSpPr>
          <p:cNvPr id="917506" name="Rectangle 2">
            <a:extLst>
              <a:ext uri="{FF2B5EF4-FFF2-40B4-BE49-F238E27FC236}">
                <a16:creationId xmlns:a16="http://schemas.microsoft.com/office/drawing/2014/main" id="{62ECD4D0-F23E-301C-430C-9916B548D1E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7507" name="Rectangle 3">
            <a:extLst>
              <a:ext uri="{FF2B5EF4-FFF2-40B4-BE49-F238E27FC236}">
                <a16:creationId xmlns:a16="http://schemas.microsoft.com/office/drawing/2014/main" id="{BD7C3A13-ACA0-DDEF-4760-706683B02D0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7508" name="Rectangle 4">
            <a:extLst>
              <a:ext uri="{FF2B5EF4-FFF2-40B4-BE49-F238E27FC236}">
                <a16:creationId xmlns:a16="http://schemas.microsoft.com/office/drawing/2014/main" id="{7A1AFD1C-26EE-3095-F23E-E0871F1DF18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7509" name="Rectangle 5">
            <a:extLst>
              <a:ext uri="{FF2B5EF4-FFF2-40B4-BE49-F238E27FC236}">
                <a16:creationId xmlns:a16="http://schemas.microsoft.com/office/drawing/2014/main" id="{51BE635A-AD49-6652-C03F-BB8D192C33B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7510" name="Rectangle 6">
            <a:extLst>
              <a:ext uri="{FF2B5EF4-FFF2-40B4-BE49-F238E27FC236}">
                <a16:creationId xmlns:a16="http://schemas.microsoft.com/office/drawing/2014/main" id="{9E1F282D-52A6-8F0E-A0FA-CAE4FFE0CBB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7511" name="Rectangle 7">
            <a:extLst>
              <a:ext uri="{FF2B5EF4-FFF2-40B4-BE49-F238E27FC236}">
                <a16:creationId xmlns:a16="http://schemas.microsoft.com/office/drawing/2014/main" id="{5154408E-E20E-AC72-6259-6175C9C4640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7512" name="Rectangle 8">
            <a:extLst>
              <a:ext uri="{FF2B5EF4-FFF2-40B4-BE49-F238E27FC236}">
                <a16:creationId xmlns:a16="http://schemas.microsoft.com/office/drawing/2014/main" id="{EBC93DA7-817A-3CD4-61AA-EEFF86886EC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7513" name="Rectangle 9">
            <a:extLst>
              <a:ext uri="{FF2B5EF4-FFF2-40B4-BE49-F238E27FC236}">
                <a16:creationId xmlns:a16="http://schemas.microsoft.com/office/drawing/2014/main" id="{A54BD434-C26C-1E0C-79DA-B77CB8D7AA64}"/>
              </a:ext>
            </a:extLst>
          </p:cNvPr>
          <p:cNvSpPr>
            <a:spLocks noChangeArrowheads="1"/>
          </p:cNvSpPr>
          <p:nvPr/>
        </p:nvSpPr>
        <p:spPr bwMode="auto">
          <a:xfrm>
            <a:off x="228600" y="1143000"/>
            <a:ext cx="868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b="1" i="1" baseline="0"/>
              <a:t>We need to send data at a 1-Mbps rate. What is the minimum required bandwidth, using a combination of 4B/5B and NRZ-I or Manchester coding?</a:t>
            </a:r>
          </a:p>
        </p:txBody>
      </p:sp>
      <p:sp>
        <p:nvSpPr>
          <p:cNvPr id="917514" name="Rectangle 10">
            <a:extLst>
              <a:ext uri="{FF2B5EF4-FFF2-40B4-BE49-F238E27FC236}">
                <a16:creationId xmlns:a16="http://schemas.microsoft.com/office/drawing/2014/main" id="{E1F64E9C-420A-9D72-6CCB-952D87621134}"/>
              </a:ext>
            </a:extLst>
          </p:cNvPr>
          <p:cNvSpPr>
            <a:spLocks noChangeArrowheads="1"/>
          </p:cNvSpPr>
          <p:nvPr/>
        </p:nvSpPr>
        <p:spPr bwMode="auto">
          <a:xfrm>
            <a:off x="228600" y="2743200"/>
            <a:ext cx="8686800" cy="35083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b="1" i="1" baseline="0">
                <a:solidFill>
                  <a:schemeClr val="hlink"/>
                </a:solidFill>
              </a:rPr>
              <a:t>Solution</a:t>
            </a:r>
          </a:p>
          <a:p>
            <a:pPr algn="just"/>
            <a:r>
              <a:rPr lang="en-US" altLang="en-US" sz="2800" b="1" i="1" baseline="0">
                <a:latin typeface="Times" pitchFamily="18" charset="0"/>
              </a:rPr>
              <a:t>First 4B/5B block coding increases the bit rate to 1.25 Mbps. The minimum bandwidth using NRZ-I is N/2 or 625 kHz. The Manchester scheme needs a minimum bandwidth of 1 MHz. The first choice needs a lower bandwidth, but has a DC component problem; the second choice needs a higher bandwidth, but does not have a DC component problem.</a:t>
            </a:r>
          </a:p>
        </p:txBody>
      </p:sp>
      <p:sp>
        <p:nvSpPr>
          <p:cNvPr id="917515" name="Text Box 11">
            <a:extLst>
              <a:ext uri="{FF2B5EF4-FFF2-40B4-BE49-F238E27FC236}">
                <a16:creationId xmlns:a16="http://schemas.microsoft.com/office/drawing/2014/main" id="{C0371DA7-D1AF-70A2-73AA-6D0D2D8CD3DB}"/>
              </a:ext>
            </a:extLst>
          </p:cNvPr>
          <p:cNvSpPr txBox="1">
            <a:spLocks noChangeArrowheads="1"/>
          </p:cNvSpPr>
          <p:nvPr/>
        </p:nvSpPr>
        <p:spPr bwMode="auto">
          <a:xfrm>
            <a:off x="1143000" y="0"/>
            <a:ext cx="2284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baseline="0">
                <a:solidFill>
                  <a:schemeClr val="hlink"/>
                </a:solidFill>
              </a:rPr>
              <a:t>Example 4.5</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93A8EB-FF71-8162-C327-CC00D77C8475}"/>
              </a:ext>
            </a:extLst>
          </p:cNvPr>
          <p:cNvSpPr>
            <a:spLocks noGrp="1"/>
          </p:cNvSpPr>
          <p:nvPr>
            <p:ph type="sldNum" sz="quarter" idx="10"/>
          </p:nvPr>
        </p:nvSpPr>
        <p:spPr/>
        <p:txBody>
          <a:bodyPr/>
          <a:lstStyle/>
          <a:p>
            <a:r>
              <a:rPr lang="en-US" altLang="en-US"/>
              <a:t>4.</a:t>
            </a:r>
            <a:fld id="{2CE04E84-E57E-D341-8D56-03B6BED41EB7}" type="slidenum">
              <a:rPr lang="en-US" altLang="en-US"/>
              <a:pPr/>
              <a:t>35</a:t>
            </a:fld>
            <a:endParaRPr lang="en-US" altLang="en-US"/>
          </a:p>
        </p:txBody>
      </p:sp>
      <p:sp>
        <p:nvSpPr>
          <p:cNvPr id="876546" name="Line 2">
            <a:extLst>
              <a:ext uri="{FF2B5EF4-FFF2-40B4-BE49-F238E27FC236}">
                <a16:creationId xmlns:a16="http://schemas.microsoft.com/office/drawing/2014/main" id="{95CC836E-E1FB-8FBA-B539-E0B1F149B624}"/>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6547" name="Line 3">
            <a:extLst>
              <a:ext uri="{FF2B5EF4-FFF2-40B4-BE49-F238E27FC236}">
                <a16:creationId xmlns:a16="http://schemas.microsoft.com/office/drawing/2014/main" id="{E7757FDF-2CFF-AEE0-5498-6D5D6BE11801}"/>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6548" name="Text Box 4">
            <a:extLst>
              <a:ext uri="{FF2B5EF4-FFF2-40B4-BE49-F238E27FC236}">
                <a16:creationId xmlns:a16="http://schemas.microsoft.com/office/drawing/2014/main" id="{A769EBCD-4D1C-8D4C-0237-FC84E0B9E71D}"/>
              </a:ext>
            </a:extLst>
          </p:cNvPr>
          <p:cNvSpPr txBox="1">
            <a:spLocks noChangeArrowheads="1"/>
          </p:cNvSpPr>
          <p:nvPr/>
        </p:nvSpPr>
        <p:spPr bwMode="auto">
          <a:xfrm>
            <a:off x="304800" y="762000"/>
            <a:ext cx="424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4.17  </a:t>
            </a:r>
            <a:r>
              <a:rPr lang="en-US" altLang="en-US" b="1" i="1" baseline="0"/>
              <a:t>8B/10B block encoding</a:t>
            </a:r>
          </a:p>
        </p:txBody>
      </p:sp>
      <p:sp>
        <p:nvSpPr>
          <p:cNvPr id="876549" name="Line 5">
            <a:extLst>
              <a:ext uri="{FF2B5EF4-FFF2-40B4-BE49-F238E27FC236}">
                <a16:creationId xmlns:a16="http://schemas.microsoft.com/office/drawing/2014/main" id="{FECDB56B-9DA1-1C75-48CE-3BF9AF54101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6550" name="Picture 6">
            <a:extLst>
              <a:ext uri="{FF2B5EF4-FFF2-40B4-BE49-F238E27FC236}">
                <a16:creationId xmlns:a16="http://schemas.microsoft.com/office/drawing/2014/main" id="{6085C05F-3348-DF67-50FD-A0E24B1BE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86000"/>
            <a:ext cx="7669213" cy="243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4BEC6A-0669-735C-1AD7-C3CCD7A07DE6}"/>
              </a:ext>
            </a:extLst>
          </p:cNvPr>
          <p:cNvSpPr>
            <a:spLocks noGrp="1"/>
          </p:cNvSpPr>
          <p:nvPr>
            <p:ph type="sldNum" sz="quarter" idx="10"/>
          </p:nvPr>
        </p:nvSpPr>
        <p:spPr/>
        <p:txBody>
          <a:bodyPr/>
          <a:lstStyle/>
          <a:p>
            <a:r>
              <a:rPr lang="en-US" altLang="en-US"/>
              <a:t>4.</a:t>
            </a:r>
            <a:fld id="{717DF23E-4265-BC4D-800E-EE14DC655582}" type="slidenum">
              <a:rPr lang="en-US" altLang="en-US"/>
              <a:pPr/>
              <a:t>36</a:t>
            </a:fld>
            <a:endParaRPr lang="en-US" altLang="en-US"/>
          </a:p>
        </p:txBody>
      </p:sp>
      <p:sp>
        <p:nvSpPr>
          <p:cNvPr id="877570" name="Line 2">
            <a:extLst>
              <a:ext uri="{FF2B5EF4-FFF2-40B4-BE49-F238E27FC236}">
                <a16:creationId xmlns:a16="http://schemas.microsoft.com/office/drawing/2014/main" id="{DCFC604A-3C71-A170-F985-DD44DB8175CB}"/>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7571" name="Line 3">
            <a:extLst>
              <a:ext uri="{FF2B5EF4-FFF2-40B4-BE49-F238E27FC236}">
                <a16:creationId xmlns:a16="http://schemas.microsoft.com/office/drawing/2014/main" id="{035152AA-7B05-224F-A8FC-B77C3D85612A}"/>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7572" name="Text Box 4">
            <a:extLst>
              <a:ext uri="{FF2B5EF4-FFF2-40B4-BE49-F238E27FC236}">
                <a16:creationId xmlns:a16="http://schemas.microsoft.com/office/drawing/2014/main" id="{7A724FB4-29F4-5FCD-ECFE-27E56B457958}"/>
              </a:ext>
            </a:extLst>
          </p:cNvPr>
          <p:cNvSpPr txBox="1">
            <a:spLocks noChangeArrowheads="1"/>
          </p:cNvSpPr>
          <p:nvPr/>
        </p:nvSpPr>
        <p:spPr bwMode="auto">
          <a:xfrm>
            <a:off x="304800" y="762000"/>
            <a:ext cx="4591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4.18  </a:t>
            </a:r>
            <a:r>
              <a:rPr lang="en-US" altLang="en-US" b="1" i="1" baseline="0"/>
              <a:t>AMI used with scrambling</a:t>
            </a:r>
          </a:p>
        </p:txBody>
      </p:sp>
      <p:sp>
        <p:nvSpPr>
          <p:cNvPr id="877573" name="Line 5">
            <a:extLst>
              <a:ext uri="{FF2B5EF4-FFF2-40B4-BE49-F238E27FC236}">
                <a16:creationId xmlns:a16="http://schemas.microsoft.com/office/drawing/2014/main" id="{BCC949AD-BFD8-F80D-2197-34DB9975FFBE}"/>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7574" name="Picture 6">
            <a:extLst>
              <a:ext uri="{FF2B5EF4-FFF2-40B4-BE49-F238E27FC236}">
                <a16:creationId xmlns:a16="http://schemas.microsoft.com/office/drawing/2014/main" id="{C06F3573-5674-73E7-B0C3-AB77F43158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2181225"/>
            <a:ext cx="7861300" cy="261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E67DD7-990B-76E0-20E3-66E53E482688}"/>
              </a:ext>
            </a:extLst>
          </p:cNvPr>
          <p:cNvSpPr>
            <a:spLocks noGrp="1"/>
          </p:cNvSpPr>
          <p:nvPr>
            <p:ph type="sldNum" sz="quarter" idx="10"/>
          </p:nvPr>
        </p:nvSpPr>
        <p:spPr/>
        <p:txBody>
          <a:bodyPr/>
          <a:lstStyle/>
          <a:p>
            <a:r>
              <a:rPr lang="en-US" altLang="en-US"/>
              <a:t>4.</a:t>
            </a:r>
            <a:fld id="{3869486A-38CA-184F-8DF0-CF6291FA662F}" type="slidenum">
              <a:rPr lang="en-US" altLang="en-US"/>
              <a:pPr/>
              <a:t>37</a:t>
            </a:fld>
            <a:endParaRPr lang="en-US" altLang="en-US"/>
          </a:p>
        </p:txBody>
      </p:sp>
      <p:sp>
        <p:nvSpPr>
          <p:cNvPr id="878594" name="Line 2">
            <a:extLst>
              <a:ext uri="{FF2B5EF4-FFF2-40B4-BE49-F238E27FC236}">
                <a16:creationId xmlns:a16="http://schemas.microsoft.com/office/drawing/2014/main" id="{9EC34F1D-4F03-8ED5-A034-8F051F543AE2}"/>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8595" name="Line 3">
            <a:extLst>
              <a:ext uri="{FF2B5EF4-FFF2-40B4-BE49-F238E27FC236}">
                <a16:creationId xmlns:a16="http://schemas.microsoft.com/office/drawing/2014/main" id="{D0856EE3-92EF-69C9-A1E4-1A9253A78742}"/>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8596" name="Text Box 4">
            <a:extLst>
              <a:ext uri="{FF2B5EF4-FFF2-40B4-BE49-F238E27FC236}">
                <a16:creationId xmlns:a16="http://schemas.microsoft.com/office/drawing/2014/main" id="{20A27961-05A9-789D-C476-356322DD353A}"/>
              </a:ext>
            </a:extLst>
          </p:cNvPr>
          <p:cNvSpPr txBox="1">
            <a:spLocks noChangeArrowheads="1"/>
          </p:cNvSpPr>
          <p:nvPr/>
        </p:nvSpPr>
        <p:spPr bwMode="auto">
          <a:xfrm>
            <a:off x="304800" y="762000"/>
            <a:ext cx="6129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4.19  </a:t>
            </a:r>
            <a:r>
              <a:rPr lang="en-US" altLang="en-US" b="1" i="1" baseline="0"/>
              <a:t>Two cases of B8ZS scrambling technique</a:t>
            </a:r>
          </a:p>
        </p:txBody>
      </p:sp>
      <p:sp>
        <p:nvSpPr>
          <p:cNvPr id="878597" name="Line 5">
            <a:extLst>
              <a:ext uri="{FF2B5EF4-FFF2-40B4-BE49-F238E27FC236}">
                <a16:creationId xmlns:a16="http://schemas.microsoft.com/office/drawing/2014/main" id="{FBE20AD9-CB2D-0FC7-2447-A436240089DB}"/>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8598" name="Picture 6">
            <a:extLst>
              <a:ext uri="{FF2B5EF4-FFF2-40B4-BE49-F238E27FC236}">
                <a16:creationId xmlns:a16="http://schemas.microsoft.com/office/drawing/2014/main" id="{6A5DE40B-50F2-7C71-4761-48CD59232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557463"/>
            <a:ext cx="8829675"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4E8C68-7C26-957C-1A04-EC4FC71B6F7E}"/>
              </a:ext>
            </a:extLst>
          </p:cNvPr>
          <p:cNvSpPr>
            <a:spLocks noGrp="1"/>
          </p:cNvSpPr>
          <p:nvPr>
            <p:ph type="sldNum" sz="quarter" idx="10"/>
          </p:nvPr>
        </p:nvSpPr>
        <p:spPr/>
        <p:txBody>
          <a:bodyPr/>
          <a:lstStyle/>
          <a:p>
            <a:r>
              <a:rPr lang="en-US" altLang="en-US"/>
              <a:t>4.</a:t>
            </a:r>
            <a:fld id="{E79DADE8-D47A-4542-AF79-2418A2A3200E}" type="slidenum">
              <a:rPr lang="en-US" altLang="en-US"/>
              <a:pPr/>
              <a:t>38</a:t>
            </a:fld>
            <a:endParaRPr lang="en-US" altLang="en-US"/>
          </a:p>
        </p:txBody>
      </p:sp>
      <p:sp>
        <p:nvSpPr>
          <p:cNvPr id="905218" name="Rectangle 2">
            <a:extLst>
              <a:ext uri="{FF2B5EF4-FFF2-40B4-BE49-F238E27FC236}">
                <a16:creationId xmlns:a16="http://schemas.microsoft.com/office/drawing/2014/main" id="{4230F1D5-8A6D-F747-49BA-F5111B40D6B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5219" name="Rectangle 3">
            <a:extLst>
              <a:ext uri="{FF2B5EF4-FFF2-40B4-BE49-F238E27FC236}">
                <a16:creationId xmlns:a16="http://schemas.microsoft.com/office/drawing/2014/main" id="{3974E65F-B465-E281-E238-3A28D95DFD6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5220" name="Rectangle 4">
            <a:extLst>
              <a:ext uri="{FF2B5EF4-FFF2-40B4-BE49-F238E27FC236}">
                <a16:creationId xmlns:a16="http://schemas.microsoft.com/office/drawing/2014/main" id="{918108F7-1CA1-E492-3724-97C5DD85FC3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5221" name="Rectangle 5">
            <a:extLst>
              <a:ext uri="{FF2B5EF4-FFF2-40B4-BE49-F238E27FC236}">
                <a16:creationId xmlns:a16="http://schemas.microsoft.com/office/drawing/2014/main" id="{56CB5F44-B321-8244-4722-9C092B3F5D0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5222" name="Rectangle 6">
            <a:extLst>
              <a:ext uri="{FF2B5EF4-FFF2-40B4-BE49-F238E27FC236}">
                <a16:creationId xmlns:a16="http://schemas.microsoft.com/office/drawing/2014/main" id="{1862B13D-C1A0-51CD-9997-9D76F72B941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5223" name="Rectangle 7">
            <a:extLst>
              <a:ext uri="{FF2B5EF4-FFF2-40B4-BE49-F238E27FC236}">
                <a16:creationId xmlns:a16="http://schemas.microsoft.com/office/drawing/2014/main" id="{9A7B6A49-58C9-E94D-84E3-0E94A14F636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5224" name="Rectangle 8">
            <a:extLst>
              <a:ext uri="{FF2B5EF4-FFF2-40B4-BE49-F238E27FC236}">
                <a16:creationId xmlns:a16="http://schemas.microsoft.com/office/drawing/2014/main" id="{34225721-F29C-F06E-3E09-167B5054B8C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5225" name="Line 9">
            <a:extLst>
              <a:ext uri="{FF2B5EF4-FFF2-40B4-BE49-F238E27FC236}">
                <a16:creationId xmlns:a16="http://schemas.microsoft.com/office/drawing/2014/main" id="{A7E76EF4-9059-5992-EF91-8975C240E99F}"/>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5226" name="Line 10">
            <a:extLst>
              <a:ext uri="{FF2B5EF4-FFF2-40B4-BE49-F238E27FC236}">
                <a16:creationId xmlns:a16="http://schemas.microsoft.com/office/drawing/2014/main" id="{1FED3F87-D7E1-A8CE-FC1F-930433B3CAF3}"/>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5227" name="Rectangle 11">
            <a:extLst>
              <a:ext uri="{FF2B5EF4-FFF2-40B4-BE49-F238E27FC236}">
                <a16:creationId xmlns:a16="http://schemas.microsoft.com/office/drawing/2014/main" id="{52268E18-0309-906F-73AA-DF2B5A54109E}"/>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baseline="0">
                <a:latin typeface="Arial" panose="020B0604020202020204" pitchFamily="34" charset="0"/>
              </a:rPr>
              <a:t>B8ZS substitutes eight consecutive zeros with 000VB0VB.</a:t>
            </a:r>
          </a:p>
        </p:txBody>
      </p:sp>
      <p:grpSp>
        <p:nvGrpSpPr>
          <p:cNvPr id="905228" name="Group 12">
            <a:extLst>
              <a:ext uri="{FF2B5EF4-FFF2-40B4-BE49-F238E27FC236}">
                <a16:creationId xmlns:a16="http://schemas.microsoft.com/office/drawing/2014/main" id="{CC97451B-CDED-46C3-22E8-B70905137D8E}"/>
              </a:ext>
            </a:extLst>
          </p:cNvPr>
          <p:cNvGrpSpPr>
            <a:grpSpLocks/>
          </p:cNvGrpSpPr>
          <p:nvPr/>
        </p:nvGrpSpPr>
        <p:grpSpPr bwMode="auto">
          <a:xfrm>
            <a:off x="457200" y="1981200"/>
            <a:ext cx="1143000" cy="566738"/>
            <a:chOff x="1200" y="1248"/>
            <a:chExt cx="720" cy="357"/>
          </a:xfrm>
        </p:grpSpPr>
        <p:pic>
          <p:nvPicPr>
            <p:cNvPr id="905229" name="Picture 13">
              <a:extLst>
                <a:ext uri="{FF2B5EF4-FFF2-40B4-BE49-F238E27FC236}">
                  <a16:creationId xmlns:a16="http://schemas.microsoft.com/office/drawing/2014/main" id="{276FF230-375C-B92E-36B0-4EEDF7D77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5230" name="Text Box 14">
              <a:extLst>
                <a:ext uri="{FF2B5EF4-FFF2-40B4-BE49-F238E27FC236}">
                  <a16:creationId xmlns:a16="http://schemas.microsoft.com/office/drawing/2014/main" id="{94B58761-8F07-2BD5-17FD-08FA8D4FBB9D}"/>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baseline="0">
                  <a:solidFill>
                    <a:schemeClr val="hlink"/>
                  </a:solidFill>
                </a:rPr>
                <a:t>Note</a:t>
              </a:r>
              <a:endParaRPr lang="en-US" altLang="en-US"/>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43869D-B985-62D2-8B9C-C26D123C780D}"/>
              </a:ext>
            </a:extLst>
          </p:cNvPr>
          <p:cNvSpPr>
            <a:spLocks noGrp="1"/>
          </p:cNvSpPr>
          <p:nvPr>
            <p:ph type="sldNum" sz="quarter" idx="10"/>
          </p:nvPr>
        </p:nvSpPr>
        <p:spPr/>
        <p:txBody>
          <a:bodyPr/>
          <a:lstStyle/>
          <a:p>
            <a:r>
              <a:rPr lang="en-US" altLang="en-US"/>
              <a:t>4.</a:t>
            </a:r>
            <a:fld id="{CC7D3D40-3E58-9B40-BD70-545D3C0FD963}" type="slidenum">
              <a:rPr lang="en-US" altLang="en-US"/>
              <a:pPr/>
              <a:t>39</a:t>
            </a:fld>
            <a:endParaRPr lang="en-US" altLang="en-US"/>
          </a:p>
        </p:txBody>
      </p:sp>
      <p:sp>
        <p:nvSpPr>
          <p:cNvPr id="879618" name="Line 2">
            <a:extLst>
              <a:ext uri="{FF2B5EF4-FFF2-40B4-BE49-F238E27FC236}">
                <a16:creationId xmlns:a16="http://schemas.microsoft.com/office/drawing/2014/main" id="{9DF24246-8227-46C7-F7D6-04F1D2620652}"/>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19" name="Line 3">
            <a:extLst>
              <a:ext uri="{FF2B5EF4-FFF2-40B4-BE49-F238E27FC236}">
                <a16:creationId xmlns:a16="http://schemas.microsoft.com/office/drawing/2014/main" id="{C7CB9AFB-4AB3-1BAC-97DC-28ECA0E9443D}"/>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20" name="Text Box 4">
            <a:extLst>
              <a:ext uri="{FF2B5EF4-FFF2-40B4-BE49-F238E27FC236}">
                <a16:creationId xmlns:a16="http://schemas.microsoft.com/office/drawing/2014/main" id="{4892CA74-1B68-BF85-EAA2-8A006EFFF36B}"/>
              </a:ext>
            </a:extLst>
          </p:cNvPr>
          <p:cNvSpPr txBox="1">
            <a:spLocks noChangeArrowheads="1"/>
          </p:cNvSpPr>
          <p:nvPr/>
        </p:nvSpPr>
        <p:spPr bwMode="auto">
          <a:xfrm>
            <a:off x="304800" y="762000"/>
            <a:ext cx="7181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4.20  </a:t>
            </a:r>
            <a:r>
              <a:rPr lang="en-US" altLang="en-US" b="1" i="1" baseline="0"/>
              <a:t>Different situations in HDB3 scrambling technique</a:t>
            </a:r>
          </a:p>
        </p:txBody>
      </p:sp>
      <p:sp>
        <p:nvSpPr>
          <p:cNvPr id="879621" name="Line 5">
            <a:extLst>
              <a:ext uri="{FF2B5EF4-FFF2-40B4-BE49-F238E27FC236}">
                <a16:creationId xmlns:a16="http://schemas.microsoft.com/office/drawing/2014/main" id="{C510FBF7-EDE7-CB01-9A67-A2F49B1AD2B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9622" name="Picture 6">
            <a:extLst>
              <a:ext uri="{FF2B5EF4-FFF2-40B4-BE49-F238E27FC236}">
                <a16:creationId xmlns:a16="http://schemas.microsoft.com/office/drawing/2014/main" id="{C0D93118-178C-682A-F8E3-C2E2F448A0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22463"/>
            <a:ext cx="6462713" cy="356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E918DB-FA62-0029-B952-8D4F12E000A0}"/>
              </a:ext>
            </a:extLst>
          </p:cNvPr>
          <p:cNvSpPr>
            <a:spLocks noGrp="1"/>
          </p:cNvSpPr>
          <p:nvPr>
            <p:ph type="sldNum" sz="quarter" idx="10"/>
          </p:nvPr>
        </p:nvSpPr>
        <p:spPr/>
        <p:txBody>
          <a:bodyPr/>
          <a:lstStyle/>
          <a:p>
            <a:r>
              <a:rPr lang="en-US" altLang="en-US"/>
              <a:t>4.</a:t>
            </a:r>
            <a:fld id="{097FCF64-25FC-6940-94D8-AC7E59197447}" type="slidenum">
              <a:rPr lang="en-US" altLang="en-US"/>
              <a:pPr/>
              <a:t>4</a:t>
            </a:fld>
            <a:endParaRPr lang="en-US" altLang="en-US"/>
          </a:p>
        </p:txBody>
      </p:sp>
      <p:sp>
        <p:nvSpPr>
          <p:cNvPr id="861186" name="Line 2">
            <a:extLst>
              <a:ext uri="{FF2B5EF4-FFF2-40B4-BE49-F238E27FC236}">
                <a16:creationId xmlns:a16="http://schemas.microsoft.com/office/drawing/2014/main" id="{59A5DB05-441E-F2F8-1989-974609AD7E9F}"/>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1187" name="Line 3">
            <a:extLst>
              <a:ext uri="{FF2B5EF4-FFF2-40B4-BE49-F238E27FC236}">
                <a16:creationId xmlns:a16="http://schemas.microsoft.com/office/drawing/2014/main" id="{EF0CFA51-D2D9-3667-24FA-F4227EE9E308}"/>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1188" name="Text Box 4">
            <a:extLst>
              <a:ext uri="{FF2B5EF4-FFF2-40B4-BE49-F238E27FC236}">
                <a16:creationId xmlns:a16="http://schemas.microsoft.com/office/drawing/2014/main" id="{379DC495-105F-B4B9-9439-D53779EAFAC4}"/>
              </a:ext>
            </a:extLst>
          </p:cNvPr>
          <p:cNvSpPr txBox="1">
            <a:spLocks noChangeArrowheads="1"/>
          </p:cNvSpPr>
          <p:nvPr/>
        </p:nvSpPr>
        <p:spPr bwMode="auto">
          <a:xfrm>
            <a:off x="304800" y="381000"/>
            <a:ext cx="5330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4.2  </a:t>
            </a:r>
            <a:r>
              <a:rPr lang="en-US" altLang="en-US" b="1" i="1" baseline="0"/>
              <a:t>Signal element versus data element</a:t>
            </a:r>
          </a:p>
        </p:txBody>
      </p:sp>
      <p:sp>
        <p:nvSpPr>
          <p:cNvPr id="861189" name="Line 5">
            <a:extLst>
              <a:ext uri="{FF2B5EF4-FFF2-40B4-BE49-F238E27FC236}">
                <a16:creationId xmlns:a16="http://schemas.microsoft.com/office/drawing/2014/main" id="{8F66A4D5-15BF-95BC-C1F1-9816D0B34F97}"/>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1190" name="Picture 6">
            <a:extLst>
              <a:ext uri="{FF2B5EF4-FFF2-40B4-BE49-F238E27FC236}">
                <a16:creationId xmlns:a16="http://schemas.microsoft.com/office/drawing/2014/main" id="{1A1A2D6A-0B58-AFE6-411F-9A43C28259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295400"/>
            <a:ext cx="6105525" cy="488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6AE7C6-A615-86CF-2E8E-A95C6BCEF6A1}"/>
              </a:ext>
            </a:extLst>
          </p:cNvPr>
          <p:cNvSpPr>
            <a:spLocks noGrp="1"/>
          </p:cNvSpPr>
          <p:nvPr>
            <p:ph type="sldNum" sz="quarter" idx="10"/>
          </p:nvPr>
        </p:nvSpPr>
        <p:spPr/>
        <p:txBody>
          <a:bodyPr/>
          <a:lstStyle/>
          <a:p>
            <a:r>
              <a:rPr lang="en-US" altLang="en-US"/>
              <a:t>4.</a:t>
            </a:r>
            <a:fld id="{587BFFA7-186E-3D41-AB25-3BB56731F783}" type="slidenum">
              <a:rPr lang="en-US" altLang="en-US"/>
              <a:pPr/>
              <a:t>40</a:t>
            </a:fld>
            <a:endParaRPr lang="en-US" altLang="en-US"/>
          </a:p>
        </p:txBody>
      </p:sp>
      <p:sp>
        <p:nvSpPr>
          <p:cNvPr id="906242" name="Rectangle 2">
            <a:extLst>
              <a:ext uri="{FF2B5EF4-FFF2-40B4-BE49-F238E27FC236}">
                <a16:creationId xmlns:a16="http://schemas.microsoft.com/office/drawing/2014/main" id="{9590A3B3-8870-045F-4533-446AA4E1785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6243" name="Rectangle 3">
            <a:extLst>
              <a:ext uri="{FF2B5EF4-FFF2-40B4-BE49-F238E27FC236}">
                <a16:creationId xmlns:a16="http://schemas.microsoft.com/office/drawing/2014/main" id="{F8C0620F-1211-B0E2-246B-86003D7F770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6244" name="Rectangle 4">
            <a:extLst>
              <a:ext uri="{FF2B5EF4-FFF2-40B4-BE49-F238E27FC236}">
                <a16:creationId xmlns:a16="http://schemas.microsoft.com/office/drawing/2014/main" id="{319A873B-6E5F-0F13-DC31-69A62C89AF7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6245" name="Rectangle 5">
            <a:extLst>
              <a:ext uri="{FF2B5EF4-FFF2-40B4-BE49-F238E27FC236}">
                <a16:creationId xmlns:a16="http://schemas.microsoft.com/office/drawing/2014/main" id="{BF3AE685-736A-477F-55F6-99F000A4B53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6246" name="Rectangle 6">
            <a:extLst>
              <a:ext uri="{FF2B5EF4-FFF2-40B4-BE49-F238E27FC236}">
                <a16:creationId xmlns:a16="http://schemas.microsoft.com/office/drawing/2014/main" id="{786C8547-8006-DDDE-B434-FAE448AE4C3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6247" name="Rectangle 7">
            <a:extLst>
              <a:ext uri="{FF2B5EF4-FFF2-40B4-BE49-F238E27FC236}">
                <a16:creationId xmlns:a16="http://schemas.microsoft.com/office/drawing/2014/main" id="{B7AD1FC3-73A8-4B1B-C828-9359C9CE86A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6248" name="Rectangle 8">
            <a:extLst>
              <a:ext uri="{FF2B5EF4-FFF2-40B4-BE49-F238E27FC236}">
                <a16:creationId xmlns:a16="http://schemas.microsoft.com/office/drawing/2014/main" id="{85701965-7450-5A46-07A5-525A2B3C38E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6249" name="Line 9">
            <a:extLst>
              <a:ext uri="{FF2B5EF4-FFF2-40B4-BE49-F238E27FC236}">
                <a16:creationId xmlns:a16="http://schemas.microsoft.com/office/drawing/2014/main" id="{F2F393D7-9797-0EEF-9631-61A2D27762B5}"/>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6250" name="Line 10">
            <a:extLst>
              <a:ext uri="{FF2B5EF4-FFF2-40B4-BE49-F238E27FC236}">
                <a16:creationId xmlns:a16="http://schemas.microsoft.com/office/drawing/2014/main" id="{0428DA94-12B9-73FA-9444-7510CD96CCCC}"/>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6251" name="Rectangle 11">
            <a:extLst>
              <a:ext uri="{FF2B5EF4-FFF2-40B4-BE49-F238E27FC236}">
                <a16:creationId xmlns:a16="http://schemas.microsoft.com/office/drawing/2014/main" id="{A585780E-1D0D-42FF-3464-8E9423E6C29D}"/>
              </a:ext>
            </a:extLst>
          </p:cNvPr>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baseline="0">
                <a:latin typeface="Arial" panose="020B0604020202020204" pitchFamily="34" charset="0"/>
              </a:rPr>
              <a:t>HDB3 substitutes four consecutive zeros with 000V or B00V depending</a:t>
            </a:r>
          </a:p>
          <a:p>
            <a:pPr algn="ctr"/>
            <a:r>
              <a:rPr lang="en-US" altLang="en-US" sz="3200" b="1" baseline="0">
                <a:latin typeface="Arial" panose="020B0604020202020204" pitchFamily="34" charset="0"/>
              </a:rPr>
              <a:t>on the number of nonzero pulses after the last substitution.</a:t>
            </a:r>
          </a:p>
        </p:txBody>
      </p:sp>
      <p:grpSp>
        <p:nvGrpSpPr>
          <p:cNvPr id="906252" name="Group 12">
            <a:extLst>
              <a:ext uri="{FF2B5EF4-FFF2-40B4-BE49-F238E27FC236}">
                <a16:creationId xmlns:a16="http://schemas.microsoft.com/office/drawing/2014/main" id="{89A75F70-99A6-CA96-4AFA-3E59C641CA13}"/>
              </a:ext>
            </a:extLst>
          </p:cNvPr>
          <p:cNvGrpSpPr>
            <a:grpSpLocks/>
          </p:cNvGrpSpPr>
          <p:nvPr/>
        </p:nvGrpSpPr>
        <p:grpSpPr bwMode="auto">
          <a:xfrm>
            <a:off x="457200" y="1981200"/>
            <a:ext cx="1143000" cy="566738"/>
            <a:chOff x="1200" y="1248"/>
            <a:chExt cx="720" cy="357"/>
          </a:xfrm>
        </p:grpSpPr>
        <p:pic>
          <p:nvPicPr>
            <p:cNvPr id="906253" name="Picture 13">
              <a:extLst>
                <a:ext uri="{FF2B5EF4-FFF2-40B4-BE49-F238E27FC236}">
                  <a16:creationId xmlns:a16="http://schemas.microsoft.com/office/drawing/2014/main" id="{469AFEFC-A111-2D63-BA6D-286B8468FC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6254" name="Text Box 14">
              <a:extLst>
                <a:ext uri="{FF2B5EF4-FFF2-40B4-BE49-F238E27FC236}">
                  <a16:creationId xmlns:a16="http://schemas.microsoft.com/office/drawing/2014/main" id="{188AEB80-D603-EA19-617A-E6FB010203F3}"/>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baseline="0">
                  <a:solidFill>
                    <a:schemeClr val="hlink"/>
                  </a:solidFill>
                </a:rPr>
                <a:t>Note</a:t>
              </a:r>
              <a:endParaRPr lang="en-US" altLang="en-US"/>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33ED0D-7127-FA16-27F5-FCDBAC47FFC3}"/>
              </a:ext>
            </a:extLst>
          </p:cNvPr>
          <p:cNvSpPr>
            <a:spLocks noGrp="1"/>
          </p:cNvSpPr>
          <p:nvPr>
            <p:ph type="sldNum" sz="quarter" idx="10"/>
          </p:nvPr>
        </p:nvSpPr>
        <p:spPr/>
        <p:txBody>
          <a:bodyPr/>
          <a:lstStyle/>
          <a:p>
            <a:r>
              <a:rPr lang="en-US" altLang="en-US"/>
              <a:t>4.</a:t>
            </a:r>
            <a:fld id="{8A8F6AC4-EA73-1C44-8069-55772E4D6FD0}" type="slidenum">
              <a:rPr lang="en-US" altLang="en-US"/>
              <a:pPr/>
              <a:t>41</a:t>
            </a:fld>
            <a:endParaRPr lang="en-US" altLang="en-US"/>
          </a:p>
        </p:txBody>
      </p:sp>
      <p:sp>
        <p:nvSpPr>
          <p:cNvPr id="858114" name="Rectangle 2">
            <a:extLst>
              <a:ext uri="{FF2B5EF4-FFF2-40B4-BE49-F238E27FC236}">
                <a16:creationId xmlns:a16="http://schemas.microsoft.com/office/drawing/2014/main" id="{1C34FF20-168A-C5DE-DAC5-1B3859E44EFA}"/>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b="1" baseline="0">
              <a:effectLst>
                <a:outerShdw blurRad="38100" dist="38100" dir="2700000" algn="tl">
                  <a:srgbClr val="FFFFFF"/>
                </a:outerShdw>
              </a:effectLst>
            </a:endParaRPr>
          </a:p>
        </p:txBody>
      </p:sp>
      <p:sp>
        <p:nvSpPr>
          <p:cNvPr id="858115" name="Text Box 3">
            <a:extLst>
              <a:ext uri="{FF2B5EF4-FFF2-40B4-BE49-F238E27FC236}">
                <a16:creationId xmlns:a16="http://schemas.microsoft.com/office/drawing/2014/main" id="{C2CC2A0F-DE8B-3EB3-A0E4-6BBFE6F57DAA}"/>
              </a:ext>
            </a:extLst>
          </p:cNvPr>
          <p:cNvSpPr txBox="1">
            <a:spLocks noChangeArrowheads="1"/>
          </p:cNvSpPr>
          <p:nvPr/>
        </p:nvSpPr>
        <p:spPr bwMode="auto">
          <a:xfrm>
            <a:off x="228600" y="406400"/>
            <a:ext cx="8293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a:effectLst>
                  <a:outerShdw blurRad="38100" dist="38100" dir="2700000" algn="tl">
                    <a:srgbClr val="C0C0C0"/>
                  </a:outerShdw>
                </a:effectLst>
                <a:latin typeface="Times" pitchFamily="18" charset="0"/>
              </a:rPr>
              <a:t>4-2   ANALOG-TO-DIGITAL CONVERSION</a:t>
            </a:r>
          </a:p>
        </p:txBody>
      </p:sp>
      <p:sp>
        <p:nvSpPr>
          <p:cNvPr id="858116" name="Text Box 4">
            <a:extLst>
              <a:ext uri="{FF2B5EF4-FFF2-40B4-BE49-F238E27FC236}">
                <a16:creationId xmlns:a16="http://schemas.microsoft.com/office/drawing/2014/main" id="{3FC54F67-A492-3A22-04FD-0B214EBF9ED3}"/>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b="1" baseline="0"/>
          </a:p>
        </p:txBody>
      </p:sp>
      <p:sp>
        <p:nvSpPr>
          <p:cNvPr id="858117" name="Rectangle 5">
            <a:extLst>
              <a:ext uri="{FF2B5EF4-FFF2-40B4-BE49-F238E27FC236}">
                <a16:creationId xmlns:a16="http://schemas.microsoft.com/office/drawing/2014/main" id="{197CF0AE-79C4-185D-2869-D1E0EAA4ECCE}"/>
              </a:ext>
            </a:extLst>
          </p:cNvPr>
          <p:cNvSpPr>
            <a:spLocks noChangeArrowheads="1"/>
          </p:cNvSpPr>
          <p:nvPr/>
        </p:nvSpPr>
        <p:spPr bwMode="auto">
          <a:xfrm>
            <a:off x="304800" y="1524000"/>
            <a:ext cx="8229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b="1" i="1" baseline="0">
                <a:effectLst>
                  <a:outerShdw blurRad="38100" dist="38100" dir="2700000" algn="tl">
                    <a:srgbClr val="C0C0C0"/>
                  </a:outerShdw>
                </a:effectLst>
              </a:rPr>
              <a:t>We have seen in Chapter 3 that a digital signal is superior to an analog signal. The tendency today is to change an analog signal to digital data. In this section we describe two techniques, </a:t>
            </a:r>
            <a:r>
              <a:rPr lang="en-US" altLang="en-US" sz="2800" b="1" i="1" baseline="0">
                <a:solidFill>
                  <a:schemeClr val="hlink"/>
                </a:solidFill>
                <a:effectLst>
                  <a:outerShdw blurRad="38100" dist="38100" dir="2700000" algn="tl">
                    <a:srgbClr val="C0C0C0"/>
                  </a:outerShdw>
                </a:effectLst>
              </a:rPr>
              <a:t>pulse code modulation</a:t>
            </a:r>
            <a:r>
              <a:rPr lang="en-US" altLang="en-US" sz="2800" b="1" i="1" baseline="0">
                <a:effectLst>
                  <a:outerShdw blurRad="38100" dist="38100" dir="2700000" algn="tl">
                    <a:srgbClr val="C0C0C0"/>
                  </a:outerShdw>
                </a:effectLst>
              </a:rPr>
              <a:t> and </a:t>
            </a:r>
            <a:r>
              <a:rPr lang="en-US" altLang="en-US" sz="2800" b="1" i="1" baseline="0">
                <a:solidFill>
                  <a:schemeClr val="hlink"/>
                </a:solidFill>
                <a:effectLst>
                  <a:outerShdw blurRad="38100" dist="38100" dir="2700000" algn="tl">
                    <a:srgbClr val="C0C0C0"/>
                  </a:outerShdw>
                </a:effectLst>
              </a:rPr>
              <a:t>delta modulation</a:t>
            </a:r>
            <a:r>
              <a:rPr lang="en-US" altLang="en-US" sz="2800" b="1" i="1" baseline="0">
                <a:effectLst>
                  <a:outerShdw blurRad="38100" dist="38100" dir="2700000" algn="tl">
                    <a:srgbClr val="C0C0C0"/>
                  </a:outerShdw>
                </a:effectLst>
              </a:rPr>
              <a:t>. </a:t>
            </a:r>
          </a:p>
        </p:txBody>
      </p:sp>
      <p:sp>
        <p:nvSpPr>
          <p:cNvPr id="858118" name="Rectangle 6">
            <a:extLst>
              <a:ext uri="{FF2B5EF4-FFF2-40B4-BE49-F238E27FC236}">
                <a16:creationId xmlns:a16="http://schemas.microsoft.com/office/drawing/2014/main" id="{AC9CAFA5-CD57-D1D2-DF58-573F92A1A6BD}"/>
              </a:ext>
            </a:extLst>
          </p:cNvPr>
          <p:cNvSpPr>
            <a:spLocks noChangeArrowheads="1"/>
          </p:cNvSpPr>
          <p:nvPr/>
        </p:nvSpPr>
        <p:spPr bwMode="auto">
          <a:xfrm>
            <a:off x="152400" y="4892675"/>
            <a:ext cx="670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b="1" baseline="0">
                <a:solidFill>
                  <a:srgbClr val="0033CC"/>
                </a:solidFill>
              </a:rPr>
              <a:t>Pulse Code Modulation (PCM)</a:t>
            </a:r>
            <a:br>
              <a:rPr lang="fr-FR" altLang="en-US" sz="2400" b="1" baseline="0">
                <a:solidFill>
                  <a:srgbClr val="0033CC"/>
                </a:solidFill>
              </a:rPr>
            </a:br>
            <a:r>
              <a:rPr lang="fr-FR" altLang="en-US" sz="2400" b="1" baseline="0">
                <a:solidFill>
                  <a:srgbClr val="0033CC"/>
                </a:solidFill>
              </a:rPr>
              <a:t>Delta Modulation (DM)</a:t>
            </a:r>
            <a:endParaRPr lang="en-US" altLang="en-US" sz="2400" b="1" baseline="0">
              <a:solidFill>
                <a:srgbClr val="0033CC"/>
              </a:solidFill>
            </a:endParaRPr>
          </a:p>
        </p:txBody>
      </p:sp>
      <p:sp>
        <p:nvSpPr>
          <p:cNvPr id="858119" name="Text Box 7">
            <a:extLst>
              <a:ext uri="{FF2B5EF4-FFF2-40B4-BE49-F238E27FC236}">
                <a16:creationId xmlns:a16="http://schemas.microsoft.com/office/drawing/2014/main" id="{40BABCD3-8705-E2CF-35F0-649FF98E28B9}"/>
              </a:ext>
            </a:extLst>
          </p:cNvPr>
          <p:cNvSpPr txBox="1">
            <a:spLocks noChangeArrowheads="1"/>
          </p:cNvSpPr>
          <p:nvPr/>
        </p:nvSpPr>
        <p:spPr bwMode="auto">
          <a:xfrm>
            <a:off x="165100" y="4416425"/>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1" i="1" u="sng" baseline="0">
                <a:solidFill>
                  <a:schemeClr val="hlink"/>
                </a:solidFill>
                <a:effectLst>
                  <a:outerShdw blurRad="38100" dist="38100" dir="2700000" algn="tl">
                    <a:srgbClr val="C0C0C0"/>
                  </a:outerShdw>
                </a:effectLst>
              </a:rPr>
              <a:t>Topics discussed in this section: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153AB0-71AB-4EC5-B62B-B6DF7020B9D7}"/>
              </a:ext>
            </a:extLst>
          </p:cNvPr>
          <p:cNvSpPr>
            <a:spLocks noGrp="1"/>
          </p:cNvSpPr>
          <p:nvPr>
            <p:ph type="sldNum" sz="quarter" idx="10"/>
          </p:nvPr>
        </p:nvSpPr>
        <p:spPr/>
        <p:txBody>
          <a:bodyPr/>
          <a:lstStyle/>
          <a:p>
            <a:r>
              <a:rPr lang="en-US" altLang="en-US"/>
              <a:t>4.</a:t>
            </a:r>
            <a:fld id="{C1477200-4A97-CD4B-9467-B65E6CB3B71C}" type="slidenum">
              <a:rPr lang="en-US" altLang="en-US"/>
              <a:pPr/>
              <a:t>42</a:t>
            </a:fld>
            <a:endParaRPr lang="en-US" altLang="en-US"/>
          </a:p>
        </p:txBody>
      </p:sp>
      <p:sp>
        <p:nvSpPr>
          <p:cNvPr id="880642" name="Line 2">
            <a:extLst>
              <a:ext uri="{FF2B5EF4-FFF2-40B4-BE49-F238E27FC236}">
                <a16:creationId xmlns:a16="http://schemas.microsoft.com/office/drawing/2014/main" id="{D7CDCF3A-B455-CD8F-B18A-12744A379773}"/>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43" name="Line 3">
            <a:extLst>
              <a:ext uri="{FF2B5EF4-FFF2-40B4-BE49-F238E27FC236}">
                <a16:creationId xmlns:a16="http://schemas.microsoft.com/office/drawing/2014/main" id="{A384C9FA-35B3-163E-2C4C-9F93C98B66B6}"/>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44" name="Text Box 4">
            <a:extLst>
              <a:ext uri="{FF2B5EF4-FFF2-40B4-BE49-F238E27FC236}">
                <a16:creationId xmlns:a16="http://schemas.microsoft.com/office/drawing/2014/main" id="{A6E88F44-E837-6E63-487E-6F792D873202}"/>
              </a:ext>
            </a:extLst>
          </p:cNvPr>
          <p:cNvSpPr txBox="1">
            <a:spLocks noChangeArrowheads="1"/>
          </p:cNvSpPr>
          <p:nvPr/>
        </p:nvSpPr>
        <p:spPr bwMode="auto">
          <a:xfrm>
            <a:off x="304800" y="762000"/>
            <a:ext cx="4903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4.21  </a:t>
            </a:r>
            <a:r>
              <a:rPr lang="en-US" altLang="en-US" b="1" i="1" baseline="0"/>
              <a:t>Components of PCM encoder</a:t>
            </a:r>
          </a:p>
        </p:txBody>
      </p:sp>
      <p:sp>
        <p:nvSpPr>
          <p:cNvPr id="880645" name="Line 5">
            <a:extLst>
              <a:ext uri="{FF2B5EF4-FFF2-40B4-BE49-F238E27FC236}">
                <a16:creationId xmlns:a16="http://schemas.microsoft.com/office/drawing/2014/main" id="{AAB391B8-A14F-8104-C049-912DE483AB1C}"/>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0646" name="Picture 6">
            <a:extLst>
              <a:ext uri="{FF2B5EF4-FFF2-40B4-BE49-F238E27FC236}">
                <a16:creationId xmlns:a16="http://schemas.microsoft.com/office/drawing/2014/main" id="{3D84F7F9-BE4F-4B2F-54B0-B442F93916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63" y="1728788"/>
            <a:ext cx="8821737" cy="398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FC841C-B4CE-F0E0-EE03-B69C7A486D83}"/>
              </a:ext>
            </a:extLst>
          </p:cNvPr>
          <p:cNvSpPr>
            <a:spLocks noGrp="1"/>
          </p:cNvSpPr>
          <p:nvPr>
            <p:ph type="sldNum" sz="quarter" idx="10"/>
          </p:nvPr>
        </p:nvSpPr>
        <p:spPr/>
        <p:txBody>
          <a:bodyPr/>
          <a:lstStyle/>
          <a:p>
            <a:r>
              <a:rPr lang="en-US" altLang="en-US"/>
              <a:t>4.</a:t>
            </a:r>
            <a:fld id="{C5592417-4413-3C44-B909-8D618B7403C6}" type="slidenum">
              <a:rPr lang="en-US" altLang="en-US"/>
              <a:pPr/>
              <a:t>43</a:t>
            </a:fld>
            <a:endParaRPr lang="en-US" altLang="en-US"/>
          </a:p>
        </p:txBody>
      </p:sp>
      <p:sp>
        <p:nvSpPr>
          <p:cNvPr id="881666" name="Line 2">
            <a:extLst>
              <a:ext uri="{FF2B5EF4-FFF2-40B4-BE49-F238E27FC236}">
                <a16:creationId xmlns:a16="http://schemas.microsoft.com/office/drawing/2014/main" id="{7D1ACD57-6AF3-8D2E-CDE7-6D3BD78E1CF4}"/>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7" name="Line 3">
            <a:extLst>
              <a:ext uri="{FF2B5EF4-FFF2-40B4-BE49-F238E27FC236}">
                <a16:creationId xmlns:a16="http://schemas.microsoft.com/office/drawing/2014/main" id="{8FD6350F-EE3E-89FB-5BB2-994490B9B818}"/>
              </a:ext>
            </a:extLst>
          </p:cNvPr>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8" name="Text Box 4">
            <a:extLst>
              <a:ext uri="{FF2B5EF4-FFF2-40B4-BE49-F238E27FC236}">
                <a16:creationId xmlns:a16="http://schemas.microsoft.com/office/drawing/2014/main" id="{2BFFC67C-1FE9-32D4-A255-5EF9D6DF36BE}"/>
              </a:ext>
            </a:extLst>
          </p:cNvPr>
          <p:cNvSpPr txBox="1">
            <a:spLocks noChangeArrowheads="1"/>
          </p:cNvSpPr>
          <p:nvPr/>
        </p:nvSpPr>
        <p:spPr bwMode="auto">
          <a:xfrm>
            <a:off x="304800" y="304800"/>
            <a:ext cx="6337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4.22  </a:t>
            </a:r>
            <a:r>
              <a:rPr lang="en-US" altLang="en-US" b="1" i="1" baseline="0"/>
              <a:t>Three different sampling methods for PCM</a:t>
            </a:r>
          </a:p>
        </p:txBody>
      </p:sp>
      <p:sp>
        <p:nvSpPr>
          <p:cNvPr id="881669" name="Line 5">
            <a:extLst>
              <a:ext uri="{FF2B5EF4-FFF2-40B4-BE49-F238E27FC236}">
                <a16:creationId xmlns:a16="http://schemas.microsoft.com/office/drawing/2014/main" id="{62643E5A-71B6-9095-B4A0-AE0CCD285949}"/>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1670" name="Picture 6">
            <a:extLst>
              <a:ext uri="{FF2B5EF4-FFF2-40B4-BE49-F238E27FC236}">
                <a16:creationId xmlns:a16="http://schemas.microsoft.com/office/drawing/2014/main" id="{852FD6C2-CD4B-4CDF-5488-87652C9067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 y="1338263"/>
            <a:ext cx="8848725"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C46A6B-12A9-CBB1-75C5-28E66068D840}"/>
              </a:ext>
            </a:extLst>
          </p:cNvPr>
          <p:cNvSpPr>
            <a:spLocks noGrp="1"/>
          </p:cNvSpPr>
          <p:nvPr>
            <p:ph type="sldNum" sz="quarter" idx="10"/>
          </p:nvPr>
        </p:nvSpPr>
        <p:spPr/>
        <p:txBody>
          <a:bodyPr/>
          <a:lstStyle/>
          <a:p>
            <a:r>
              <a:rPr lang="en-US" altLang="en-US"/>
              <a:t>4.</a:t>
            </a:r>
            <a:fld id="{6C5AEBFC-44A7-5E42-BDA1-D4CE6DBF6AEB}" type="slidenum">
              <a:rPr lang="en-US" altLang="en-US"/>
              <a:pPr/>
              <a:t>44</a:t>
            </a:fld>
            <a:endParaRPr lang="en-US" altLang="en-US"/>
          </a:p>
        </p:txBody>
      </p:sp>
      <p:sp>
        <p:nvSpPr>
          <p:cNvPr id="907266" name="Rectangle 2">
            <a:extLst>
              <a:ext uri="{FF2B5EF4-FFF2-40B4-BE49-F238E27FC236}">
                <a16:creationId xmlns:a16="http://schemas.microsoft.com/office/drawing/2014/main" id="{E6BA6C41-5A3F-3DB2-FB52-CAE564B14B7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7267" name="Rectangle 3">
            <a:extLst>
              <a:ext uri="{FF2B5EF4-FFF2-40B4-BE49-F238E27FC236}">
                <a16:creationId xmlns:a16="http://schemas.microsoft.com/office/drawing/2014/main" id="{28F7270B-D6D5-DC12-973F-4096AE0073B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7268" name="Rectangle 4">
            <a:extLst>
              <a:ext uri="{FF2B5EF4-FFF2-40B4-BE49-F238E27FC236}">
                <a16:creationId xmlns:a16="http://schemas.microsoft.com/office/drawing/2014/main" id="{6D956BD4-6FB2-BD52-6DDA-A17BF492800B}"/>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7269" name="Rectangle 5">
            <a:extLst>
              <a:ext uri="{FF2B5EF4-FFF2-40B4-BE49-F238E27FC236}">
                <a16:creationId xmlns:a16="http://schemas.microsoft.com/office/drawing/2014/main" id="{B957CECF-7EB1-7074-61E0-A6D6CC858D6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7270" name="Rectangle 6">
            <a:extLst>
              <a:ext uri="{FF2B5EF4-FFF2-40B4-BE49-F238E27FC236}">
                <a16:creationId xmlns:a16="http://schemas.microsoft.com/office/drawing/2014/main" id="{280F8186-55E3-B2BC-A0E7-680582A4C8C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7271" name="Rectangle 7">
            <a:extLst>
              <a:ext uri="{FF2B5EF4-FFF2-40B4-BE49-F238E27FC236}">
                <a16:creationId xmlns:a16="http://schemas.microsoft.com/office/drawing/2014/main" id="{CF3054A9-445B-EC5F-520A-F32063B2C3B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7272" name="Rectangle 8">
            <a:extLst>
              <a:ext uri="{FF2B5EF4-FFF2-40B4-BE49-F238E27FC236}">
                <a16:creationId xmlns:a16="http://schemas.microsoft.com/office/drawing/2014/main" id="{6E2B23E3-6C4C-5C96-1EBA-F01B63CE498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7273" name="Line 9">
            <a:extLst>
              <a:ext uri="{FF2B5EF4-FFF2-40B4-BE49-F238E27FC236}">
                <a16:creationId xmlns:a16="http://schemas.microsoft.com/office/drawing/2014/main" id="{839772E5-95A1-D267-2E3E-DAE0C2C40165}"/>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7274" name="Line 10">
            <a:extLst>
              <a:ext uri="{FF2B5EF4-FFF2-40B4-BE49-F238E27FC236}">
                <a16:creationId xmlns:a16="http://schemas.microsoft.com/office/drawing/2014/main" id="{73A6B42C-4476-D564-936C-775DABAAB0C7}"/>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7275" name="Rectangle 11">
            <a:extLst>
              <a:ext uri="{FF2B5EF4-FFF2-40B4-BE49-F238E27FC236}">
                <a16:creationId xmlns:a16="http://schemas.microsoft.com/office/drawing/2014/main" id="{C01D3614-C8EA-9421-2C44-7D01E1B04166}"/>
              </a:ext>
            </a:extLst>
          </p:cNvPr>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baseline="0">
                <a:latin typeface="Arial" panose="020B0604020202020204" pitchFamily="34" charset="0"/>
              </a:rPr>
              <a:t>According to the Nyquist theorem, the sampling rate must be</a:t>
            </a:r>
          </a:p>
          <a:p>
            <a:pPr algn="ctr"/>
            <a:r>
              <a:rPr lang="en-US" altLang="en-US" sz="3200" b="1" baseline="0">
                <a:latin typeface="Arial" panose="020B0604020202020204" pitchFamily="34" charset="0"/>
              </a:rPr>
              <a:t>at least 2 times the highest frequency contained in the signal.</a:t>
            </a:r>
          </a:p>
        </p:txBody>
      </p:sp>
      <p:grpSp>
        <p:nvGrpSpPr>
          <p:cNvPr id="907276" name="Group 12">
            <a:extLst>
              <a:ext uri="{FF2B5EF4-FFF2-40B4-BE49-F238E27FC236}">
                <a16:creationId xmlns:a16="http://schemas.microsoft.com/office/drawing/2014/main" id="{ECA5C679-2079-7DC0-CC01-F4E8A380B052}"/>
              </a:ext>
            </a:extLst>
          </p:cNvPr>
          <p:cNvGrpSpPr>
            <a:grpSpLocks/>
          </p:cNvGrpSpPr>
          <p:nvPr/>
        </p:nvGrpSpPr>
        <p:grpSpPr bwMode="auto">
          <a:xfrm>
            <a:off x="457200" y="1981200"/>
            <a:ext cx="1143000" cy="566738"/>
            <a:chOff x="1200" y="1248"/>
            <a:chExt cx="720" cy="357"/>
          </a:xfrm>
        </p:grpSpPr>
        <p:pic>
          <p:nvPicPr>
            <p:cNvPr id="907277" name="Picture 13">
              <a:extLst>
                <a:ext uri="{FF2B5EF4-FFF2-40B4-BE49-F238E27FC236}">
                  <a16:creationId xmlns:a16="http://schemas.microsoft.com/office/drawing/2014/main" id="{6CA6BC73-A45F-1C27-7FDF-1356301E9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7278" name="Text Box 14">
              <a:extLst>
                <a:ext uri="{FF2B5EF4-FFF2-40B4-BE49-F238E27FC236}">
                  <a16:creationId xmlns:a16="http://schemas.microsoft.com/office/drawing/2014/main" id="{D4EB84A5-2ED9-4A3C-D01C-47943F69CB81}"/>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baseline="0">
                  <a:solidFill>
                    <a:schemeClr val="hlink"/>
                  </a:solidFill>
                </a:rPr>
                <a:t>Note</a:t>
              </a:r>
              <a:endParaRPr lang="en-US" altLang="en-US"/>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E21225-C8A5-90AF-2C17-3D897558D3BA}"/>
              </a:ext>
            </a:extLst>
          </p:cNvPr>
          <p:cNvSpPr>
            <a:spLocks noGrp="1"/>
          </p:cNvSpPr>
          <p:nvPr>
            <p:ph type="sldNum" sz="quarter" idx="10"/>
          </p:nvPr>
        </p:nvSpPr>
        <p:spPr/>
        <p:txBody>
          <a:bodyPr/>
          <a:lstStyle/>
          <a:p>
            <a:r>
              <a:rPr lang="en-US" altLang="en-US"/>
              <a:t>4.</a:t>
            </a:r>
            <a:fld id="{7471E10A-F5AD-7C4B-9496-85740F6FF629}" type="slidenum">
              <a:rPr lang="en-US" altLang="en-US"/>
              <a:pPr/>
              <a:t>45</a:t>
            </a:fld>
            <a:endParaRPr lang="en-US" altLang="en-US"/>
          </a:p>
        </p:txBody>
      </p:sp>
      <p:sp>
        <p:nvSpPr>
          <p:cNvPr id="882690" name="Line 2">
            <a:extLst>
              <a:ext uri="{FF2B5EF4-FFF2-40B4-BE49-F238E27FC236}">
                <a16:creationId xmlns:a16="http://schemas.microsoft.com/office/drawing/2014/main" id="{31F6F5D1-F41B-7F5A-1645-2BC0F3E20C48}"/>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691" name="Line 3">
            <a:extLst>
              <a:ext uri="{FF2B5EF4-FFF2-40B4-BE49-F238E27FC236}">
                <a16:creationId xmlns:a16="http://schemas.microsoft.com/office/drawing/2014/main" id="{A8E89434-0280-E550-1C95-ABBCFACE704A}"/>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692" name="Text Box 4">
            <a:extLst>
              <a:ext uri="{FF2B5EF4-FFF2-40B4-BE49-F238E27FC236}">
                <a16:creationId xmlns:a16="http://schemas.microsoft.com/office/drawing/2014/main" id="{EF91B6D8-F730-DF4A-D7CC-F50C1F40CEA7}"/>
              </a:ext>
            </a:extLst>
          </p:cNvPr>
          <p:cNvSpPr txBox="1">
            <a:spLocks noChangeArrowheads="1"/>
          </p:cNvSpPr>
          <p:nvPr/>
        </p:nvSpPr>
        <p:spPr bwMode="auto">
          <a:xfrm>
            <a:off x="304800" y="762000"/>
            <a:ext cx="7732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4.23  </a:t>
            </a:r>
            <a:r>
              <a:rPr lang="en-US" altLang="en-US" b="1" i="1" baseline="0"/>
              <a:t>Nyquist sampling rate for low-pass and bandpass signals</a:t>
            </a:r>
          </a:p>
        </p:txBody>
      </p:sp>
      <p:sp>
        <p:nvSpPr>
          <p:cNvPr id="882693" name="Line 5">
            <a:extLst>
              <a:ext uri="{FF2B5EF4-FFF2-40B4-BE49-F238E27FC236}">
                <a16:creationId xmlns:a16="http://schemas.microsoft.com/office/drawing/2014/main" id="{5815EC43-50ED-70CF-0B76-C1E303A0DE16}"/>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2694" name="Picture 6">
            <a:extLst>
              <a:ext uri="{FF2B5EF4-FFF2-40B4-BE49-F238E27FC236}">
                <a16:creationId xmlns:a16="http://schemas.microsoft.com/office/drawing/2014/main" id="{916D623D-02BF-E778-C277-0F23E249CE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925" y="1881188"/>
            <a:ext cx="7331075" cy="36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FF2E6E-A3A5-CB4C-E8BF-5BBBC9D8582D}"/>
              </a:ext>
            </a:extLst>
          </p:cNvPr>
          <p:cNvSpPr>
            <a:spLocks noGrp="1"/>
          </p:cNvSpPr>
          <p:nvPr>
            <p:ph type="sldNum" sz="quarter" idx="10"/>
          </p:nvPr>
        </p:nvSpPr>
        <p:spPr/>
        <p:txBody>
          <a:bodyPr/>
          <a:lstStyle/>
          <a:p>
            <a:r>
              <a:rPr lang="en-US" altLang="en-US"/>
              <a:t>4.</a:t>
            </a:r>
            <a:fld id="{74DA1470-0D17-9E4A-9732-32AAF58EFDB8}" type="slidenum">
              <a:rPr lang="en-US" altLang="en-US"/>
              <a:pPr/>
              <a:t>46</a:t>
            </a:fld>
            <a:endParaRPr lang="en-US" altLang="en-US"/>
          </a:p>
        </p:txBody>
      </p:sp>
      <p:sp>
        <p:nvSpPr>
          <p:cNvPr id="918530" name="Rectangle 2">
            <a:extLst>
              <a:ext uri="{FF2B5EF4-FFF2-40B4-BE49-F238E27FC236}">
                <a16:creationId xmlns:a16="http://schemas.microsoft.com/office/drawing/2014/main" id="{6B727507-DD71-86E8-992F-D52B20F1EAB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8531" name="Rectangle 3">
            <a:extLst>
              <a:ext uri="{FF2B5EF4-FFF2-40B4-BE49-F238E27FC236}">
                <a16:creationId xmlns:a16="http://schemas.microsoft.com/office/drawing/2014/main" id="{E6021556-E945-BF3B-BD15-C11B35F7FC1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8532" name="Rectangle 4">
            <a:extLst>
              <a:ext uri="{FF2B5EF4-FFF2-40B4-BE49-F238E27FC236}">
                <a16:creationId xmlns:a16="http://schemas.microsoft.com/office/drawing/2014/main" id="{D66CDD2E-9A31-5384-1136-F5AFF5B0995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8533" name="Rectangle 5">
            <a:extLst>
              <a:ext uri="{FF2B5EF4-FFF2-40B4-BE49-F238E27FC236}">
                <a16:creationId xmlns:a16="http://schemas.microsoft.com/office/drawing/2014/main" id="{7D835EEF-F9A4-9249-217C-E6FB14C592D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8534" name="Rectangle 6">
            <a:extLst>
              <a:ext uri="{FF2B5EF4-FFF2-40B4-BE49-F238E27FC236}">
                <a16:creationId xmlns:a16="http://schemas.microsoft.com/office/drawing/2014/main" id="{F6488AEA-85FD-899D-890C-E15616ECC93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8535" name="Rectangle 7">
            <a:extLst>
              <a:ext uri="{FF2B5EF4-FFF2-40B4-BE49-F238E27FC236}">
                <a16:creationId xmlns:a16="http://schemas.microsoft.com/office/drawing/2014/main" id="{95D40056-543D-E388-1179-64F391775AD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8536" name="Rectangle 8">
            <a:extLst>
              <a:ext uri="{FF2B5EF4-FFF2-40B4-BE49-F238E27FC236}">
                <a16:creationId xmlns:a16="http://schemas.microsoft.com/office/drawing/2014/main" id="{284D0468-AD25-5801-0A06-9B092995297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8537" name="Rectangle 9">
            <a:extLst>
              <a:ext uri="{FF2B5EF4-FFF2-40B4-BE49-F238E27FC236}">
                <a16:creationId xmlns:a16="http://schemas.microsoft.com/office/drawing/2014/main" id="{7E6FAB06-5D07-34F7-2993-DA4E3186DB47}"/>
              </a:ext>
            </a:extLst>
          </p:cNvPr>
          <p:cNvSpPr>
            <a:spLocks noChangeArrowheads="1"/>
          </p:cNvSpPr>
          <p:nvPr/>
        </p:nvSpPr>
        <p:spPr bwMode="auto">
          <a:xfrm>
            <a:off x="76200" y="1143000"/>
            <a:ext cx="89154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b="1" i="1" baseline="0"/>
              <a:t>For an intuitive example of the Nyquist theorem, let us sample a simple sine wave at three sampling rates: f</a:t>
            </a:r>
            <a:r>
              <a:rPr lang="en-US" altLang="en-US" sz="2800" b="1" i="1" baseline="-25000"/>
              <a:t>s</a:t>
            </a:r>
            <a:r>
              <a:rPr lang="en-US" altLang="en-US" sz="2800" b="1" i="1" baseline="0"/>
              <a:t> = 4f (2 times the Nyquist rate), f</a:t>
            </a:r>
            <a:r>
              <a:rPr lang="en-US" altLang="en-US" sz="2800" b="1" i="1" baseline="-25000"/>
              <a:t>s</a:t>
            </a:r>
            <a:r>
              <a:rPr lang="en-US" altLang="en-US" sz="2800" b="1" i="1" baseline="0"/>
              <a:t> = 2f (Nyquist rate), and </a:t>
            </a:r>
            <a:br>
              <a:rPr lang="en-US" altLang="en-US" sz="2800" b="1" i="1" baseline="0"/>
            </a:br>
            <a:r>
              <a:rPr lang="en-US" altLang="en-US" sz="2800" b="1" i="1" baseline="0"/>
              <a:t>f</a:t>
            </a:r>
            <a:r>
              <a:rPr lang="en-US" altLang="en-US" sz="2800" b="1" i="1" baseline="-25000"/>
              <a:t>s</a:t>
            </a:r>
            <a:r>
              <a:rPr lang="en-US" altLang="en-US" sz="2800" b="1" i="1" baseline="0"/>
              <a:t> = f (one-half the Nyquist rate). Figure 4.24 shows the sampling and the subsequent recovery of the signal.</a:t>
            </a:r>
          </a:p>
          <a:p>
            <a:endParaRPr lang="en-US" altLang="en-US" sz="2800" b="1" i="1" baseline="0"/>
          </a:p>
          <a:p>
            <a:pPr algn="just"/>
            <a:r>
              <a:rPr lang="en-US" altLang="en-US" sz="2800" b="1" i="1" baseline="0"/>
              <a:t>It can be seen that sampling at the Nyquist rate can create a good approximation of the original sine wave (part a). Oversampling in part b can also create the same approximation, but it is redundant and unnecessary. Sampling below the Nyquist rate (part c) does not produce a signal that looks like the original sine wave.</a:t>
            </a:r>
          </a:p>
        </p:txBody>
      </p:sp>
      <p:sp>
        <p:nvSpPr>
          <p:cNvPr id="918539" name="Text Box 11">
            <a:extLst>
              <a:ext uri="{FF2B5EF4-FFF2-40B4-BE49-F238E27FC236}">
                <a16:creationId xmlns:a16="http://schemas.microsoft.com/office/drawing/2014/main" id="{1EDB73C0-BABC-B4C2-7831-DF8DFAEE6650}"/>
              </a:ext>
            </a:extLst>
          </p:cNvPr>
          <p:cNvSpPr txBox="1">
            <a:spLocks noChangeArrowheads="1"/>
          </p:cNvSpPr>
          <p:nvPr/>
        </p:nvSpPr>
        <p:spPr bwMode="auto">
          <a:xfrm>
            <a:off x="1143000" y="-46038"/>
            <a:ext cx="2284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baseline="0">
                <a:solidFill>
                  <a:schemeClr val="hlink"/>
                </a:solidFill>
              </a:rPr>
              <a:t>Example 4.6</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521858-54B3-0194-C275-02B0389182D5}"/>
              </a:ext>
            </a:extLst>
          </p:cNvPr>
          <p:cNvSpPr>
            <a:spLocks noGrp="1"/>
          </p:cNvSpPr>
          <p:nvPr>
            <p:ph type="sldNum" sz="quarter" idx="10"/>
          </p:nvPr>
        </p:nvSpPr>
        <p:spPr/>
        <p:txBody>
          <a:bodyPr/>
          <a:lstStyle/>
          <a:p>
            <a:r>
              <a:rPr lang="en-US" altLang="en-US"/>
              <a:t>4.</a:t>
            </a:r>
            <a:fld id="{552A0921-E038-8545-BE45-97B092FBD819}" type="slidenum">
              <a:rPr lang="en-US" altLang="en-US"/>
              <a:pPr/>
              <a:t>47</a:t>
            </a:fld>
            <a:endParaRPr lang="en-US" altLang="en-US"/>
          </a:p>
        </p:txBody>
      </p:sp>
      <p:sp>
        <p:nvSpPr>
          <p:cNvPr id="883714" name="Line 2">
            <a:extLst>
              <a:ext uri="{FF2B5EF4-FFF2-40B4-BE49-F238E27FC236}">
                <a16:creationId xmlns:a16="http://schemas.microsoft.com/office/drawing/2014/main" id="{76718B19-3019-2C6B-9FE9-656F6D464B68}"/>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3715" name="Line 3">
            <a:extLst>
              <a:ext uri="{FF2B5EF4-FFF2-40B4-BE49-F238E27FC236}">
                <a16:creationId xmlns:a16="http://schemas.microsoft.com/office/drawing/2014/main" id="{882C046C-5FB0-8A1C-71E4-3ED5AEB7CFDC}"/>
              </a:ext>
            </a:extLst>
          </p:cNvPr>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3716" name="Text Box 4">
            <a:extLst>
              <a:ext uri="{FF2B5EF4-FFF2-40B4-BE49-F238E27FC236}">
                <a16:creationId xmlns:a16="http://schemas.microsoft.com/office/drawing/2014/main" id="{E2F36CC3-ECF9-4748-3689-2647FC834522}"/>
              </a:ext>
            </a:extLst>
          </p:cNvPr>
          <p:cNvSpPr txBox="1">
            <a:spLocks noChangeArrowheads="1"/>
          </p:cNvSpPr>
          <p:nvPr/>
        </p:nvSpPr>
        <p:spPr bwMode="auto">
          <a:xfrm>
            <a:off x="304800" y="3048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4.24  </a:t>
            </a:r>
            <a:r>
              <a:rPr lang="en-US" altLang="en-US" b="1" i="1" baseline="0"/>
              <a:t>Recovery of a sampled sine wave for different sampling rates</a:t>
            </a:r>
          </a:p>
        </p:txBody>
      </p:sp>
      <p:sp>
        <p:nvSpPr>
          <p:cNvPr id="883717" name="Line 5">
            <a:extLst>
              <a:ext uri="{FF2B5EF4-FFF2-40B4-BE49-F238E27FC236}">
                <a16:creationId xmlns:a16="http://schemas.microsoft.com/office/drawing/2014/main" id="{70045004-319B-8F89-7531-97E529BAE3DF}"/>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3718" name="Picture 6">
            <a:extLst>
              <a:ext uri="{FF2B5EF4-FFF2-40B4-BE49-F238E27FC236}">
                <a16:creationId xmlns:a16="http://schemas.microsoft.com/office/drawing/2014/main" id="{2DB60AC4-689E-3FCF-13B0-C1CC873CCE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0" y="1066800"/>
            <a:ext cx="6407150"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938A55-EFC6-0709-A6CC-6803B2C694DF}"/>
              </a:ext>
            </a:extLst>
          </p:cNvPr>
          <p:cNvSpPr>
            <a:spLocks noGrp="1"/>
          </p:cNvSpPr>
          <p:nvPr>
            <p:ph type="sldNum" sz="quarter" idx="10"/>
          </p:nvPr>
        </p:nvSpPr>
        <p:spPr/>
        <p:txBody>
          <a:bodyPr/>
          <a:lstStyle/>
          <a:p>
            <a:r>
              <a:rPr lang="en-US" altLang="en-US"/>
              <a:t>4.</a:t>
            </a:r>
            <a:fld id="{CDC956A2-9F3C-814E-87C2-DED1433DA843}" type="slidenum">
              <a:rPr lang="en-US" altLang="en-US"/>
              <a:pPr/>
              <a:t>48</a:t>
            </a:fld>
            <a:endParaRPr lang="en-US" altLang="en-US"/>
          </a:p>
        </p:txBody>
      </p:sp>
      <p:sp>
        <p:nvSpPr>
          <p:cNvPr id="919554" name="Rectangle 2">
            <a:extLst>
              <a:ext uri="{FF2B5EF4-FFF2-40B4-BE49-F238E27FC236}">
                <a16:creationId xmlns:a16="http://schemas.microsoft.com/office/drawing/2014/main" id="{EC6AD391-D22C-8FB7-6290-AEE9EA7E775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9555" name="Rectangle 3">
            <a:extLst>
              <a:ext uri="{FF2B5EF4-FFF2-40B4-BE49-F238E27FC236}">
                <a16:creationId xmlns:a16="http://schemas.microsoft.com/office/drawing/2014/main" id="{3F1D744A-2B73-E1EE-5AF6-E3DD5F55467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9556" name="Rectangle 4">
            <a:extLst>
              <a:ext uri="{FF2B5EF4-FFF2-40B4-BE49-F238E27FC236}">
                <a16:creationId xmlns:a16="http://schemas.microsoft.com/office/drawing/2014/main" id="{0AD933FC-4F69-F564-F3B3-A5BBC457376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9557" name="Rectangle 5">
            <a:extLst>
              <a:ext uri="{FF2B5EF4-FFF2-40B4-BE49-F238E27FC236}">
                <a16:creationId xmlns:a16="http://schemas.microsoft.com/office/drawing/2014/main" id="{3FF2F516-B951-0460-DBA4-B72FCFAD003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9558" name="Rectangle 6">
            <a:extLst>
              <a:ext uri="{FF2B5EF4-FFF2-40B4-BE49-F238E27FC236}">
                <a16:creationId xmlns:a16="http://schemas.microsoft.com/office/drawing/2014/main" id="{BD793B0B-841A-8EB5-34B9-921715BE9C1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9559" name="Rectangle 7">
            <a:extLst>
              <a:ext uri="{FF2B5EF4-FFF2-40B4-BE49-F238E27FC236}">
                <a16:creationId xmlns:a16="http://schemas.microsoft.com/office/drawing/2014/main" id="{6D3D7FBB-55D6-0375-B8A6-154932AB1AC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9560" name="Rectangle 8">
            <a:extLst>
              <a:ext uri="{FF2B5EF4-FFF2-40B4-BE49-F238E27FC236}">
                <a16:creationId xmlns:a16="http://schemas.microsoft.com/office/drawing/2014/main" id="{D187952A-5F06-30CD-90CD-03E4071B764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9561" name="Rectangle 9">
            <a:extLst>
              <a:ext uri="{FF2B5EF4-FFF2-40B4-BE49-F238E27FC236}">
                <a16:creationId xmlns:a16="http://schemas.microsoft.com/office/drawing/2014/main" id="{936D7CDD-1A07-C14B-6563-D1B5EE4050C6}"/>
              </a:ext>
            </a:extLst>
          </p:cNvPr>
          <p:cNvSpPr>
            <a:spLocks noChangeArrowheads="1"/>
          </p:cNvSpPr>
          <p:nvPr/>
        </p:nvSpPr>
        <p:spPr bwMode="auto">
          <a:xfrm>
            <a:off x="228600" y="1143000"/>
            <a:ext cx="86868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b="1" i="1" baseline="0"/>
              <a:t>Consider the revolution of a hand of a clock. The second hand of a clock has a period of 60 s. According to the Nyquist theorem, we need to sample the hand every 30 s (T</a:t>
            </a:r>
            <a:r>
              <a:rPr lang="en-US" altLang="en-US" sz="2800" b="1" i="1" baseline="-25000"/>
              <a:t>s</a:t>
            </a:r>
            <a:r>
              <a:rPr lang="en-US" altLang="en-US" sz="2800" b="1" i="1" baseline="0"/>
              <a:t> = T or f</a:t>
            </a:r>
            <a:r>
              <a:rPr lang="en-US" altLang="en-US" sz="2800" b="1" i="1" baseline="-25000"/>
              <a:t>s</a:t>
            </a:r>
            <a:r>
              <a:rPr lang="en-US" altLang="en-US" sz="2800" b="1" i="1" baseline="0"/>
              <a:t> = 2f ). In Figure 4.25a, the sample points, in order, are 12, 6, 12, 6, 12, and 6. The receiver of the samples cannot tell if the clock is moving forward or backward. In part b, we sample at double the Nyquist rate (every 15 s). The sample points are 12, 3, 6, 9, and 12. The clock is moving forward. In part c, we sample below the Nyquist rate (T</a:t>
            </a:r>
            <a:r>
              <a:rPr lang="en-US" altLang="en-US" sz="2800" b="1" i="1" baseline="-25000"/>
              <a:t>s</a:t>
            </a:r>
            <a:r>
              <a:rPr lang="en-US" altLang="en-US" sz="2800" b="1" i="1" baseline="0"/>
              <a:t> = T or f</a:t>
            </a:r>
            <a:r>
              <a:rPr lang="en-US" altLang="en-US" sz="2800" b="1" i="1" baseline="-25000"/>
              <a:t>s</a:t>
            </a:r>
            <a:r>
              <a:rPr lang="en-US" altLang="en-US" sz="2800" b="1" i="1" baseline="0"/>
              <a:t> = f ). The sample points are 12, 9, 6, 3, and 12. Although the clock is moving forward, the receiver thinks that the clock is moving backward.</a:t>
            </a:r>
          </a:p>
        </p:txBody>
      </p:sp>
      <p:sp>
        <p:nvSpPr>
          <p:cNvPr id="919563" name="Text Box 11">
            <a:extLst>
              <a:ext uri="{FF2B5EF4-FFF2-40B4-BE49-F238E27FC236}">
                <a16:creationId xmlns:a16="http://schemas.microsoft.com/office/drawing/2014/main" id="{F09630E6-2637-1BA0-91C5-88F3163BE090}"/>
              </a:ext>
            </a:extLst>
          </p:cNvPr>
          <p:cNvSpPr txBox="1">
            <a:spLocks noChangeArrowheads="1"/>
          </p:cNvSpPr>
          <p:nvPr/>
        </p:nvSpPr>
        <p:spPr bwMode="auto">
          <a:xfrm>
            <a:off x="1143000" y="-46038"/>
            <a:ext cx="2284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baseline="0">
                <a:solidFill>
                  <a:schemeClr val="hlink"/>
                </a:solidFill>
              </a:rPr>
              <a:t>Example 4.7</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9B188A-F5B2-AEA1-CD9B-4D25221D30A4}"/>
              </a:ext>
            </a:extLst>
          </p:cNvPr>
          <p:cNvSpPr>
            <a:spLocks noGrp="1"/>
          </p:cNvSpPr>
          <p:nvPr>
            <p:ph type="sldNum" sz="quarter" idx="10"/>
          </p:nvPr>
        </p:nvSpPr>
        <p:spPr/>
        <p:txBody>
          <a:bodyPr/>
          <a:lstStyle/>
          <a:p>
            <a:r>
              <a:rPr lang="en-US" altLang="en-US"/>
              <a:t>4.</a:t>
            </a:r>
            <a:fld id="{2B6A531F-A2AD-FE45-AE35-282254CCF4CB}" type="slidenum">
              <a:rPr lang="en-US" altLang="en-US"/>
              <a:pPr/>
              <a:t>49</a:t>
            </a:fld>
            <a:endParaRPr lang="en-US" altLang="en-US"/>
          </a:p>
        </p:txBody>
      </p:sp>
      <p:sp>
        <p:nvSpPr>
          <p:cNvPr id="884738" name="Line 2">
            <a:extLst>
              <a:ext uri="{FF2B5EF4-FFF2-40B4-BE49-F238E27FC236}">
                <a16:creationId xmlns:a16="http://schemas.microsoft.com/office/drawing/2014/main" id="{668EC9B0-9E52-D08C-D786-6D763017F0BC}"/>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4739" name="Line 3">
            <a:extLst>
              <a:ext uri="{FF2B5EF4-FFF2-40B4-BE49-F238E27FC236}">
                <a16:creationId xmlns:a16="http://schemas.microsoft.com/office/drawing/2014/main" id="{A616532D-CC8B-1AF1-E906-151324A98FB6}"/>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4740" name="Text Box 4">
            <a:extLst>
              <a:ext uri="{FF2B5EF4-FFF2-40B4-BE49-F238E27FC236}">
                <a16:creationId xmlns:a16="http://schemas.microsoft.com/office/drawing/2014/main" id="{BD1D401D-EFDF-3EC3-8242-384B74D46C74}"/>
              </a:ext>
            </a:extLst>
          </p:cNvPr>
          <p:cNvSpPr txBox="1">
            <a:spLocks noChangeArrowheads="1"/>
          </p:cNvSpPr>
          <p:nvPr/>
        </p:nvSpPr>
        <p:spPr bwMode="auto">
          <a:xfrm>
            <a:off x="304800" y="762000"/>
            <a:ext cx="595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4.25  </a:t>
            </a:r>
            <a:r>
              <a:rPr lang="en-US" altLang="en-US" b="1" i="1" baseline="0"/>
              <a:t>Sampling of a clock with only one hand</a:t>
            </a:r>
          </a:p>
        </p:txBody>
      </p:sp>
      <p:sp>
        <p:nvSpPr>
          <p:cNvPr id="884741" name="Line 5">
            <a:extLst>
              <a:ext uri="{FF2B5EF4-FFF2-40B4-BE49-F238E27FC236}">
                <a16:creationId xmlns:a16="http://schemas.microsoft.com/office/drawing/2014/main" id="{45B95B54-AA4D-5463-4228-5C47BAEDCB2B}"/>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4744" name="Picture 8">
            <a:extLst>
              <a:ext uri="{FF2B5EF4-FFF2-40B4-BE49-F238E27FC236}">
                <a16:creationId xmlns:a16="http://schemas.microsoft.com/office/drawing/2014/main" id="{641379D5-E294-C08E-B795-DAF7A6707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9375" y="1617663"/>
            <a:ext cx="6727825" cy="455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3A8ADE-22EC-AF2A-FBD4-2DFA964806AD}"/>
              </a:ext>
            </a:extLst>
          </p:cNvPr>
          <p:cNvSpPr>
            <a:spLocks noGrp="1"/>
          </p:cNvSpPr>
          <p:nvPr>
            <p:ph type="sldNum" sz="quarter" idx="10"/>
          </p:nvPr>
        </p:nvSpPr>
        <p:spPr/>
        <p:txBody>
          <a:bodyPr/>
          <a:lstStyle/>
          <a:p>
            <a:r>
              <a:rPr lang="en-US" altLang="en-US"/>
              <a:t>4.</a:t>
            </a:r>
            <a:fld id="{D2993152-D27C-DB42-893A-7AB7643B3A71}" type="slidenum">
              <a:rPr lang="en-US" altLang="en-US"/>
              <a:pPr/>
              <a:t>5</a:t>
            </a:fld>
            <a:endParaRPr lang="en-US" altLang="en-US"/>
          </a:p>
        </p:txBody>
      </p:sp>
      <p:sp>
        <p:nvSpPr>
          <p:cNvPr id="913410" name="Rectangle 2">
            <a:extLst>
              <a:ext uri="{FF2B5EF4-FFF2-40B4-BE49-F238E27FC236}">
                <a16:creationId xmlns:a16="http://schemas.microsoft.com/office/drawing/2014/main" id="{D3F6FD99-8EF6-F039-3389-A273B2D4139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3411" name="Rectangle 3">
            <a:extLst>
              <a:ext uri="{FF2B5EF4-FFF2-40B4-BE49-F238E27FC236}">
                <a16:creationId xmlns:a16="http://schemas.microsoft.com/office/drawing/2014/main" id="{D47F5897-9213-8092-B534-03EE784E2C5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3412" name="Rectangle 4">
            <a:extLst>
              <a:ext uri="{FF2B5EF4-FFF2-40B4-BE49-F238E27FC236}">
                <a16:creationId xmlns:a16="http://schemas.microsoft.com/office/drawing/2014/main" id="{DAF14531-D678-3F6B-E509-ABA7C0DB345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3413" name="Rectangle 5">
            <a:extLst>
              <a:ext uri="{FF2B5EF4-FFF2-40B4-BE49-F238E27FC236}">
                <a16:creationId xmlns:a16="http://schemas.microsoft.com/office/drawing/2014/main" id="{475219D9-E37A-FC54-0550-0FE1EF2B165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3414" name="Rectangle 6">
            <a:extLst>
              <a:ext uri="{FF2B5EF4-FFF2-40B4-BE49-F238E27FC236}">
                <a16:creationId xmlns:a16="http://schemas.microsoft.com/office/drawing/2014/main" id="{06728D4E-20C9-558E-9B29-8354F1555B4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3415" name="Rectangle 7">
            <a:extLst>
              <a:ext uri="{FF2B5EF4-FFF2-40B4-BE49-F238E27FC236}">
                <a16:creationId xmlns:a16="http://schemas.microsoft.com/office/drawing/2014/main" id="{57C49677-6CE3-4DFA-A208-88508B6B15A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3416" name="Rectangle 8">
            <a:extLst>
              <a:ext uri="{FF2B5EF4-FFF2-40B4-BE49-F238E27FC236}">
                <a16:creationId xmlns:a16="http://schemas.microsoft.com/office/drawing/2014/main" id="{CCAEF289-B646-9661-9C0C-1B119161D60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3417" name="Rectangle 9">
            <a:extLst>
              <a:ext uri="{FF2B5EF4-FFF2-40B4-BE49-F238E27FC236}">
                <a16:creationId xmlns:a16="http://schemas.microsoft.com/office/drawing/2014/main" id="{81F1924D-1DAE-A0EE-3F8E-9B02D3DE0412}"/>
              </a:ext>
            </a:extLst>
          </p:cNvPr>
          <p:cNvSpPr>
            <a:spLocks noChangeArrowheads="1"/>
          </p:cNvSpPr>
          <p:nvPr/>
        </p:nvSpPr>
        <p:spPr bwMode="auto">
          <a:xfrm>
            <a:off x="228600" y="1143000"/>
            <a:ext cx="868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b="1" i="1" baseline="0"/>
              <a:t>A signal is carrying data in which one data element is encoded as one signal element ( r = 1). If the bit rate is 100 kbps, what is the average value of the baud rate if c is between 0 and 1?</a:t>
            </a:r>
          </a:p>
        </p:txBody>
      </p:sp>
      <p:sp>
        <p:nvSpPr>
          <p:cNvPr id="913418" name="Rectangle 10">
            <a:extLst>
              <a:ext uri="{FF2B5EF4-FFF2-40B4-BE49-F238E27FC236}">
                <a16:creationId xmlns:a16="http://schemas.microsoft.com/office/drawing/2014/main" id="{9E6A3AAA-9CA4-F326-FB6D-B59BC610D661}"/>
              </a:ext>
            </a:extLst>
          </p:cNvPr>
          <p:cNvSpPr>
            <a:spLocks noChangeArrowheads="1"/>
          </p:cNvSpPr>
          <p:nvPr/>
        </p:nvSpPr>
        <p:spPr bwMode="auto">
          <a:xfrm>
            <a:off x="228600" y="3182938"/>
            <a:ext cx="8686800" cy="137318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b="1" i="1" baseline="0">
                <a:solidFill>
                  <a:schemeClr val="hlink"/>
                </a:solidFill>
              </a:rPr>
              <a:t>Solution</a:t>
            </a:r>
          </a:p>
          <a:p>
            <a:pPr algn="just"/>
            <a:r>
              <a:rPr lang="en-US" altLang="en-US" sz="2800" b="1" i="1" baseline="0">
                <a:latin typeface="Times" pitchFamily="18" charset="0"/>
              </a:rPr>
              <a:t>We assume that the average value of c is 1/2 . The baud rate is then</a:t>
            </a:r>
          </a:p>
        </p:txBody>
      </p:sp>
      <p:pic>
        <p:nvPicPr>
          <p:cNvPr id="913419" name="Picture 11">
            <a:extLst>
              <a:ext uri="{FF2B5EF4-FFF2-40B4-BE49-F238E27FC236}">
                <a16:creationId xmlns:a16="http://schemas.microsoft.com/office/drawing/2014/main" id="{945F8FD7-ACAF-FD22-5BA7-DF3BD1C85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0" y="4800600"/>
            <a:ext cx="6635750" cy="7397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3420" name="Text Box 12">
            <a:extLst>
              <a:ext uri="{FF2B5EF4-FFF2-40B4-BE49-F238E27FC236}">
                <a16:creationId xmlns:a16="http://schemas.microsoft.com/office/drawing/2014/main" id="{1BF74B8D-3854-DDCB-B50C-BED6F6FEE99A}"/>
              </a:ext>
            </a:extLst>
          </p:cNvPr>
          <p:cNvSpPr txBox="1">
            <a:spLocks noChangeArrowheads="1"/>
          </p:cNvSpPr>
          <p:nvPr/>
        </p:nvSpPr>
        <p:spPr bwMode="auto">
          <a:xfrm>
            <a:off x="1143000" y="0"/>
            <a:ext cx="2284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baseline="0">
                <a:solidFill>
                  <a:schemeClr val="hlink"/>
                </a:solidFill>
              </a:rPr>
              <a:t>Example 4.1</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5543D4-FDB8-0E8D-8CC4-FFC44019BA6C}"/>
              </a:ext>
            </a:extLst>
          </p:cNvPr>
          <p:cNvSpPr>
            <a:spLocks noGrp="1"/>
          </p:cNvSpPr>
          <p:nvPr>
            <p:ph type="sldNum" sz="quarter" idx="10"/>
          </p:nvPr>
        </p:nvSpPr>
        <p:spPr/>
        <p:txBody>
          <a:bodyPr/>
          <a:lstStyle/>
          <a:p>
            <a:r>
              <a:rPr lang="en-US" altLang="en-US"/>
              <a:t>4.</a:t>
            </a:r>
            <a:fld id="{7CD29DA6-AF69-C741-9641-A02527104FF7}" type="slidenum">
              <a:rPr lang="en-US" altLang="en-US"/>
              <a:pPr/>
              <a:t>50</a:t>
            </a:fld>
            <a:endParaRPr lang="en-US" altLang="en-US"/>
          </a:p>
        </p:txBody>
      </p:sp>
      <p:sp>
        <p:nvSpPr>
          <p:cNvPr id="920578" name="Rectangle 2">
            <a:extLst>
              <a:ext uri="{FF2B5EF4-FFF2-40B4-BE49-F238E27FC236}">
                <a16:creationId xmlns:a16="http://schemas.microsoft.com/office/drawing/2014/main" id="{E54F228F-9651-D165-618A-F961EEFE5EA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0579" name="Rectangle 3">
            <a:extLst>
              <a:ext uri="{FF2B5EF4-FFF2-40B4-BE49-F238E27FC236}">
                <a16:creationId xmlns:a16="http://schemas.microsoft.com/office/drawing/2014/main" id="{4671B64A-6017-866E-3633-D3DC3447417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0580" name="Rectangle 4">
            <a:extLst>
              <a:ext uri="{FF2B5EF4-FFF2-40B4-BE49-F238E27FC236}">
                <a16:creationId xmlns:a16="http://schemas.microsoft.com/office/drawing/2014/main" id="{F1993152-7DD2-6B67-BC73-5E76F7D0C93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0581" name="Rectangle 5">
            <a:extLst>
              <a:ext uri="{FF2B5EF4-FFF2-40B4-BE49-F238E27FC236}">
                <a16:creationId xmlns:a16="http://schemas.microsoft.com/office/drawing/2014/main" id="{7F200F47-2DD8-9A6D-988C-34478485DD9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0582" name="Rectangle 6">
            <a:extLst>
              <a:ext uri="{FF2B5EF4-FFF2-40B4-BE49-F238E27FC236}">
                <a16:creationId xmlns:a16="http://schemas.microsoft.com/office/drawing/2014/main" id="{B623DA28-4B95-FDE8-7F96-45B299E8AE7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0583" name="Rectangle 7">
            <a:extLst>
              <a:ext uri="{FF2B5EF4-FFF2-40B4-BE49-F238E27FC236}">
                <a16:creationId xmlns:a16="http://schemas.microsoft.com/office/drawing/2014/main" id="{29730B34-8925-0CF3-C1C5-3939F24FE0E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0584" name="Rectangle 8">
            <a:extLst>
              <a:ext uri="{FF2B5EF4-FFF2-40B4-BE49-F238E27FC236}">
                <a16:creationId xmlns:a16="http://schemas.microsoft.com/office/drawing/2014/main" id="{E21369C9-9B9C-DCB0-6584-2F3A2575099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0585" name="Rectangle 9">
            <a:extLst>
              <a:ext uri="{FF2B5EF4-FFF2-40B4-BE49-F238E27FC236}">
                <a16:creationId xmlns:a16="http://schemas.microsoft.com/office/drawing/2014/main" id="{90870884-D6EC-AE0E-B597-C6497A41B19E}"/>
              </a:ext>
            </a:extLst>
          </p:cNvPr>
          <p:cNvSpPr>
            <a:spLocks noChangeArrowheads="1"/>
          </p:cNvSpPr>
          <p:nvPr/>
        </p:nvSpPr>
        <p:spPr bwMode="auto">
          <a:xfrm>
            <a:off x="228600" y="1143000"/>
            <a:ext cx="86868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b="1" i="1" baseline="0"/>
              <a:t>An example related to Example 4.7 is the seemingly backward rotation of the wheels of a forward-moving car in a movie. This can be explained by under-sampling. A movie is filmed at 24 frames per second. If a wheel is rotating more than 12 times per second, the under-sampling creates the impression of a backward rotation.</a:t>
            </a:r>
          </a:p>
        </p:txBody>
      </p:sp>
      <p:sp>
        <p:nvSpPr>
          <p:cNvPr id="920587" name="Text Box 11">
            <a:extLst>
              <a:ext uri="{FF2B5EF4-FFF2-40B4-BE49-F238E27FC236}">
                <a16:creationId xmlns:a16="http://schemas.microsoft.com/office/drawing/2014/main" id="{B10FD929-CDF0-370D-6766-C5F2E6B24B77}"/>
              </a:ext>
            </a:extLst>
          </p:cNvPr>
          <p:cNvSpPr txBox="1">
            <a:spLocks noChangeArrowheads="1"/>
          </p:cNvSpPr>
          <p:nvPr/>
        </p:nvSpPr>
        <p:spPr bwMode="auto">
          <a:xfrm>
            <a:off x="1143000" y="-46038"/>
            <a:ext cx="2284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baseline="0">
                <a:solidFill>
                  <a:schemeClr val="hlink"/>
                </a:solidFill>
              </a:rPr>
              <a:t>Example 4.8</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3A9A8F-0D7F-D308-8799-91CB75B69D9A}"/>
              </a:ext>
            </a:extLst>
          </p:cNvPr>
          <p:cNvSpPr>
            <a:spLocks noGrp="1"/>
          </p:cNvSpPr>
          <p:nvPr>
            <p:ph type="sldNum" sz="quarter" idx="10"/>
          </p:nvPr>
        </p:nvSpPr>
        <p:spPr/>
        <p:txBody>
          <a:bodyPr/>
          <a:lstStyle/>
          <a:p>
            <a:r>
              <a:rPr lang="en-US" altLang="en-US"/>
              <a:t>4.</a:t>
            </a:r>
            <a:fld id="{F2F2330E-A36F-CE4D-A6A5-C17FB7A5BB6A}" type="slidenum">
              <a:rPr lang="en-US" altLang="en-US"/>
              <a:pPr/>
              <a:t>51</a:t>
            </a:fld>
            <a:endParaRPr lang="en-US" altLang="en-US"/>
          </a:p>
        </p:txBody>
      </p:sp>
      <p:sp>
        <p:nvSpPr>
          <p:cNvPr id="921602" name="Rectangle 2">
            <a:extLst>
              <a:ext uri="{FF2B5EF4-FFF2-40B4-BE49-F238E27FC236}">
                <a16:creationId xmlns:a16="http://schemas.microsoft.com/office/drawing/2014/main" id="{660EB9C4-F781-DA74-F04C-1F2D3DD5B25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1603" name="Rectangle 3">
            <a:extLst>
              <a:ext uri="{FF2B5EF4-FFF2-40B4-BE49-F238E27FC236}">
                <a16:creationId xmlns:a16="http://schemas.microsoft.com/office/drawing/2014/main" id="{A051DA43-CED2-6559-19E3-97823C96F55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1604" name="Rectangle 4">
            <a:extLst>
              <a:ext uri="{FF2B5EF4-FFF2-40B4-BE49-F238E27FC236}">
                <a16:creationId xmlns:a16="http://schemas.microsoft.com/office/drawing/2014/main" id="{69F6962E-0CDD-FACE-424F-454942B193D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1605" name="Rectangle 5">
            <a:extLst>
              <a:ext uri="{FF2B5EF4-FFF2-40B4-BE49-F238E27FC236}">
                <a16:creationId xmlns:a16="http://schemas.microsoft.com/office/drawing/2014/main" id="{E1061B18-6A78-0EF6-1842-853A1B8D0F2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1606" name="Rectangle 6">
            <a:extLst>
              <a:ext uri="{FF2B5EF4-FFF2-40B4-BE49-F238E27FC236}">
                <a16:creationId xmlns:a16="http://schemas.microsoft.com/office/drawing/2014/main" id="{0CAFFDAA-BEF6-52C6-43F8-E8330A1AA15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1607" name="Rectangle 7">
            <a:extLst>
              <a:ext uri="{FF2B5EF4-FFF2-40B4-BE49-F238E27FC236}">
                <a16:creationId xmlns:a16="http://schemas.microsoft.com/office/drawing/2014/main" id="{6214FF94-E9E2-B0CB-7102-B570A73F06C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1608" name="Rectangle 8">
            <a:extLst>
              <a:ext uri="{FF2B5EF4-FFF2-40B4-BE49-F238E27FC236}">
                <a16:creationId xmlns:a16="http://schemas.microsoft.com/office/drawing/2014/main" id="{A287BA69-CDE4-54B6-695A-9A7F7AFE043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1609" name="Rectangle 9">
            <a:extLst>
              <a:ext uri="{FF2B5EF4-FFF2-40B4-BE49-F238E27FC236}">
                <a16:creationId xmlns:a16="http://schemas.microsoft.com/office/drawing/2014/main" id="{350E65A4-A4C0-D5FD-3318-B153E82DBB43}"/>
              </a:ext>
            </a:extLst>
          </p:cNvPr>
          <p:cNvSpPr>
            <a:spLocks noChangeArrowheads="1"/>
          </p:cNvSpPr>
          <p:nvPr/>
        </p:nvSpPr>
        <p:spPr bwMode="auto">
          <a:xfrm>
            <a:off x="228600" y="1143000"/>
            <a:ext cx="868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b="1" i="1" baseline="0"/>
              <a:t>Telephone companies digitize voice by assuming a maximum frequency of 4000 Hz. The sampling rate therefore is 8000 samples per second.</a:t>
            </a:r>
          </a:p>
        </p:txBody>
      </p:sp>
      <p:sp>
        <p:nvSpPr>
          <p:cNvPr id="921612" name="Text Box 12">
            <a:extLst>
              <a:ext uri="{FF2B5EF4-FFF2-40B4-BE49-F238E27FC236}">
                <a16:creationId xmlns:a16="http://schemas.microsoft.com/office/drawing/2014/main" id="{707489CD-BD6E-68A0-D898-8214511F3552}"/>
              </a:ext>
            </a:extLst>
          </p:cNvPr>
          <p:cNvSpPr txBox="1">
            <a:spLocks noChangeArrowheads="1"/>
          </p:cNvSpPr>
          <p:nvPr/>
        </p:nvSpPr>
        <p:spPr bwMode="auto">
          <a:xfrm>
            <a:off x="1143000" y="0"/>
            <a:ext cx="2284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baseline="0">
                <a:solidFill>
                  <a:schemeClr val="hlink"/>
                </a:solidFill>
              </a:rPr>
              <a:t>Example 4.9</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FF431B-92DE-1436-5E18-C9C06FC40919}"/>
              </a:ext>
            </a:extLst>
          </p:cNvPr>
          <p:cNvSpPr>
            <a:spLocks noGrp="1"/>
          </p:cNvSpPr>
          <p:nvPr>
            <p:ph type="sldNum" sz="quarter" idx="10"/>
          </p:nvPr>
        </p:nvSpPr>
        <p:spPr/>
        <p:txBody>
          <a:bodyPr/>
          <a:lstStyle/>
          <a:p>
            <a:r>
              <a:rPr lang="en-US" altLang="en-US"/>
              <a:t>4.</a:t>
            </a:r>
            <a:fld id="{35FCA910-127E-5F4D-9540-B72D5252C050}" type="slidenum">
              <a:rPr lang="en-US" altLang="en-US"/>
              <a:pPr/>
              <a:t>52</a:t>
            </a:fld>
            <a:endParaRPr lang="en-US" altLang="en-US"/>
          </a:p>
        </p:txBody>
      </p:sp>
      <p:sp>
        <p:nvSpPr>
          <p:cNvPr id="922626" name="Rectangle 2">
            <a:extLst>
              <a:ext uri="{FF2B5EF4-FFF2-40B4-BE49-F238E27FC236}">
                <a16:creationId xmlns:a16="http://schemas.microsoft.com/office/drawing/2014/main" id="{753E973D-3FB1-AFD9-0356-28BD80AE542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2627" name="Rectangle 3">
            <a:extLst>
              <a:ext uri="{FF2B5EF4-FFF2-40B4-BE49-F238E27FC236}">
                <a16:creationId xmlns:a16="http://schemas.microsoft.com/office/drawing/2014/main" id="{A60A0D69-61E5-5C4F-41D2-6CA1A8D59DD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2628" name="Rectangle 4">
            <a:extLst>
              <a:ext uri="{FF2B5EF4-FFF2-40B4-BE49-F238E27FC236}">
                <a16:creationId xmlns:a16="http://schemas.microsoft.com/office/drawing/2014/main" id="{A33908FF-3B10-FD2F-F62D-1BED438F8F8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2629" name="Rectangle 5">
            <a:extLst>
              <a:ext uri="{FF2B5EF4-FFF2-40B4-BE49-F238E27FC236}">
                <a16:creationId xmlns:a16="http://schemas.microsoft.com/office/drawing/2014/main" id="{A0EA6118-019A-042B-022B-D6869E3C3EB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2630" name="Rectangle 6">
            <a:extLst>
              <a:ext uri="{FF2B5EF4-FFF2-40B4-BE49-F238E27FC236}">
                <a16:creationId xmlns:a16="http://schemas.microsoft.com/office/drawing/2014/main" id="{357D1EB8-14DA-6B85-4FD7-67B82C197A7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2631" name="Rectangle 7">
            <a:extLst>
              <a:ext uri="{FF2B5EF4-FFF2-40B4-BE49-F238E27FC236}">
                <a16:creationId xmlns:a16="http://schemas.microsoft.com/office/drawing/2014/main" id="{549B001A-C0F3-9893-F91A-F692E9912D8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2632" name="Rectangle 8">
            <a:extLst>
              <a:ext uri="{FF2B5EF4-FFF2-40B4-BE49-F238E27FC236}">
                <a16:creationId xmlns:a16="http://schemas.microsoft.com/office/drawing/2014/main" id="{3D4CD89D-0875-5472-B8EF-73F57FA9B62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2633" name="Rectangle 9">
            <a:extLst>
              <a:ext uri="{FF2B5EF4-FFF2-40B4-BE49-F238E27FC236}">
                <a16:creationId xmlns:a16="http://schemas.microsoft.com/office/drawing/2014/main" id="{D9F2C825-F9B1-7764-51E1-77166717E6B6}"/>
              </a:ext>
            </a:extLst>
          </p:cNvPr>
          <p:cNvSpPr>
            <a:spLocks noChangeArrowheads="1"/>
          </p:cNvSpPr>
          <p:nvPr/>
        </p:nvSpPr>
        <p:spPr bwMode="auto">
          <a:xfrm>
            <a:off x="228600" y="1143000"/>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b="1" i="1" baseline="0"/>
              <a:t>A complex low-pass signal has a bandwidth of 200 kHz. What is the minimum sampling rate for this signal?</a:t>
            </a:r>
          </a:p>
        </p:txBody>
      </p:sp>
      <p:sp>
        <p:nvSpPr>
          <p:cNvPr id="922636" name="Rectangle 12">
            <a:extLst>
              <a:ext uri="{FF2B5EF4-FFF2-40B4-BE49-F238E27FC236}">
                <a16:creationId xmlns:a16="http://schemas.microsoft.com/office/drawing/2014/main" id="{9F29FEA5-7F98-BA89-3FF2-3E48D4228AD0}"/>
              </a:ext>
            </a:extLst>
          </p:cNvPr>
          <p:cNvSpPr>
            <a:spLocks noChangeArrowheads="1"/>
          </p:cNvSpPr>
          <p:nvPr/>
        </p:nvSpPr>
        <p:spPr bwMode="auto">
          <a:xfrm>
            <a:off x="228600" y="3106738"/>
            <a:ext cx="8686800" cy="2654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b="1" i="1" baseline="0">
                <a:solidFill>
                  <a:schemeClr val="hlink"/>
                </a:solidFill>
              </a:rPr>
              <a:t>Solution</a:t>
            </a:r>
          </a:p>
          <a:p>
            <a:pPr algn="just"/>
            <a:r>
              <a:rPr lang="en-US" altLang="en-US" sz="2800" b="1" i="1" baseline="0">
                <a:latin typeface="Times" pitchFamily="18" charset="0"/>
              </a:rPr>
              <a:t>The bandwidth of a low-pass signal is between 0 and f, where f is the maximum frequency in the signal. Therefore, we can sample this signal at 2 times the highest frequency (200 kHz). The sampling rate is therefore 400,000 samples per second.</a:t>
            </a:r>
          </a:p>
        </p:txBody>
      </p:sp>
      <p:sp>
        <p:nvSpPr>
          <p:cNvPr id="922637" name="Text Box 13">
            <a:extLst>
              <a:ext uri="{FF2B5EF4-FFF2-40B4-BE49-F238E27FC236}">
                <a16:creationId xmlns:a16="http://schemas.microsoft.com/office/drawing/2014/main" id="{B7A42145-4299-13C3-D3E9-84B44957E3E4}"/>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baseline="0">
                <a:solidFill>
                  <a:schemeClr val="hlink"/>
                </a:solidFill>
              </a:rPr>
              <a:t>Example 4.10</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463187-B2B4-705B-41DA-90B8595D8185}"/>
              </a:ext>
            </a:extLst>
          </p:cNvPr>
          <p:cNvSpPr>
            <a:spLocks noGrp="1"/>
          </p:cNvSpPr>
          <p:nvPr>
            <p:ph type="sldNum" sz="quarter" idx="10"/>
          </p:nvPr>
        </p:nvSpPr>
        <p:spPr/>
        <p:txBody>
          <a:bodyPr/>
          <a:lstStyle/>
          <a:p>
            <a:r>
              <a:rPr lang="en-US" altLang="en-US"/>
              <a:t>4.</a:t>
            </a:r>
            <a:fld id="{C3AD7BE5-339D-8848-8756-AB1F7A0DD230}" type="slidenum">
              <a:rPr lang="en-US" altLang="en-US"/>
              <a:pPr/>
              <a:t>53</a:t>
            </a:fld>
            <a:endParaRPr lang="en-US" altLang="en-US"/>
          </a:p>
        </p:txBody>
      </p:sp>
      <p:sp>
        <p:nvSpPr>
          <p:cNvPr id="923650" name="Rectangle 2">
            <a:extLst>
              <a:ext uri="{FF2B5EF4-FFF2-40B4-BE49-F238E27FC236}">
                <a16:creationId xmlns:a16="http://schemas.microsoft.com/office/drawing/2014/main" id="{F050F648-3FAB-C86A-49EA-5EB063F6C24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3651" name="Rectangle 3">
            <a:extLst>
              <a:ext uri="{FF2B5EF4-FFF2-40B4-BE49-F238E27FC236}">
                <a16:creationId xmlns:a16="http://schemas.microsoft.com/office/drawing/2014/main" id="{4C79AFF5-35E1-5143-502A-1DC941FE660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3652" name="Rectangle 4">
            <a:extLst>
              <a:ext uri="{FF2B5EF4-FFF2-40B4-BE49-F238E27FC236}">
                <a16:creationId xmlns:a16="http://schemas.microsoft.com/office/drawing/2014/main" id="{91F11741-9477-44A2-DDFD-909A4E1871C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3653" name="Rectangle 5">
            <a:extLst>
              <a:ext uri="{FF2B5EF4-FFF2-40B4-BE49-F238E27FC236}">
                <a16:creationId xmlns:a16="http://schemas.microsoft.com/office/drawing/2014/main" id="{4DF6B20D-B9D7-F82E-6E9C-C6BCAD458E3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3654" name="Rectangle 6">
            <a:extLst>
              <a:ext uri="{FF2B5EF4-FFF2-40B4-BE49-F238E27FC236}">
                <a16:creationId xmlns:a16="http://schemas.microsoft.com/office/drawing/2014/main" id="{047FD7A5-6B15-8C49-8DEF-0ECBF6DD960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3655" name="Rectangle 7">
            <a:extLst>
              <a:ext uri="{FF2B5EF4-FFF2-40B4-BE49-F238E27FC236}">
                <a16:creationId xmlns:a16="http://schemas.microsoft.com/office/drawing/2014/main" id="{0F9921BB-C2E0-8207-C9DA-1D4EC36A9A7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3656" name="Rectangle 8">
            <a:extLst>
              <a:ext uri="{FF2B5EF4-FFF2-40B4-BE49-F238E27FC236}">
                <a16:creationId xmlns:a16="http://schemas.microsoft.com/office/drawing/2014/main" id="{B836153A-5692-CD3B-79CF-858072A6434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3657" name="Rectangle 9">
            <a:extLst>
              <a:ext uri="{FF2B5EF4-FFF2-40B4-BE49-F238E27FC236}">
                <a16:creationId xmlns:a16="http://schemas.microsoft.com/office/drawing/2014/main" id="{F896B79F-FFDC-AAFD-0D50-E669692759F2}"/>
              </a:ext>
            </a:extLst>
          </p:cNvPr>
          <p:cNvSpPr>
            <a:spLocks noChangeArrowheads="1"/>
          </p:cNvSpPr>
          <p:nvPr/>
        </p:nvSpPr>
        <p:spPr bwMode="auto">
          <a:xfrm>
            <a:off x="228600" y="1143000"/>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b="1" i="1" baseline="0"/>
              <a:t>A complex bandpass signal has a bandwidth of 200 kHz. What is the minimum sampling rate for this signal?</a:t>
            </a:r>
          </a:p>
        </p:txBody>
      </p:sp>
      <p:sp>
        <p:nvSpPr>
          <p:cNvPr id="923658" name="Rectangle 10">
            <a:extLst>
              <a:ext uri="{FF2B5EF4-FFF2-40B4-BE49-F238E27FC236}">
                <a16:creationId xmlns:a16="http://schemas.microsoft.com/office/drawing/2014/main" id="{CE245774-0345-CD94-B3B9-599D97E6EEAD}"/>
              </a:ext>
            </a:extLst>
          </p:cNvPr>
          <p:cNvSpPr>
            <a:spLocks noChangeArrowheads="1"/>
          </p:cNvSpPr>
          <p:nvPr/>
        </p:nvSpPr>
        <p:spPr bwMode="auto">
          <a:xfrm>
            <a:off x="228600" y="3106738"/>
            <a:ext cx="8686800" cy="222726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b="1" i="1" baseline="0">
                <a:solidFill>
                  <a:schemeClr val="hlink"/>
                </a:solidFill>
              </a:rPr>
              <a:t>Solution</a:t>
            </a:r>
          </a:p>
          <a:p>
            <a:pPr algn="just"/>
            <a:r>
              <a:rPr lang="en-US" altLang="en-US" sz="2800" b="1" i="1" baseline="0">
                <a:latin typeface="Times" pitchFamily="18" charset="0"/>
              </a:rPr>
              <a:t>We cannot find the minimum sampling rate in this case because we do not know where the bandwidth starts or ends. We do not know the maximum frequency in the signal.</a:t>
            </a:r>
          </a:p>
        </p:txBody>
      </p:sp>
      <p:sp>
        <p:nvSpPr>
          <p:cNvPr id="923659" name="Text Box 11">
            <a:extLst>
              <a:ext uri="{FF2B5EF4-FFF2-40B4-BE49-F238E27FC236}">
                <a16:creationId xmlns:a16="http://schemas.microsoft.com/office/drawing/2014/main" id="{FFEF49B5-C8D7-9467-7E78-652C3776A921}"/>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baseline="0">
                <a:solidFill>
                  <a:schemeClr val="hlink"/>
                </a:solidFill>
              </a:rPr>
              <a:t>Example 4.11</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604299-D5F7-CFBC-8BDF-9F58174B5D2D}"/>
              </a:ext>
            </a:extLst>
          </p:cNvPr>
          <p:cNvSpPr>
            <a:spLocks noGrp="1"/>
          </p:cNvSpPr>
          <p:nvPr>
            <p:ph type="sldNum" sz="quarter" idx="10"/>
          </p:nvPr>
        </p:nvSpPr>
        <p:spPr/>
        <p:txBody>
          <a:bodyPr/>
          <a:lstStyle/>
          <a:p>
            <a:r>
              <a:rPr lang="en-US" altLang="en-US"/>
              <a:t>4.</a:t>
            </a:r>
            <a:fld id="{08C3E3F2-F172-FC4A-BBD9-2556EF86AAFC}" type="slidenum">
              <a:rPr lang="en-US" altLang="en-US"/>
              <a:pPr/>
              <a:t>54</a:t>
            </a:fld>
            <a:endParaRPr lang="en-US" altLang="en-US"/>
          </a:p>
        </p:txBody>
      </p:sp>
      <p:sp>
        <p:nvSpPr>
          <p:cNvPr id="927746" name="Line 2">
            <a:extLst>
              <a:ext uri="{FF2B5EF4-FFF2-40B4-BE49-F238E27FC236}">
                <a16:creationId xmlns:a16="http://schemas.microsoft.com/office/drawing/2014/main" id="{00ED6864-E2E7-1FB7-3927-1690C9EF730D}"/>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747" name="Line 3">
            <a:extLst>
              <a:ext uri="{FF2B5EF4-FFF2-40B4-BE49-F238E27FC236}">
                <a16:creationId xmlns:a16="http://schemas.microsoft.com/office/drawing/2014/main" id="{2225DFBB-D456-931F-756B-4AD26E5604BB}"/>
              </a:ext>
            </a:extLst>
          </p:cNvPr>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748" name="Text Box 4">
            <a:extLst>
              <a:ext uri="{FF2B5EF4-FFF2-40B4-BE49-F238E27FC236}">
                <a16:creationId xmlns:a16="http://schemas.microsoft.com/office/drawing/2014/main" id="{08A907F3-7AC5-E888-118C-88715970871B}"/>
              </a:ext>
            </a:extLst>
          </p:cNvPr>
          <p:cNvSpPr txBox="1">
            <a:spLocks noChangeArrowheads="1"/>
          </p:cNvSpPr>
          <p:nvPr/>
        </p:nvSpPr>
        <p:spPr bwMode="auto">
          <a:xfrm>
            <a:off x="304800" y="304800"/>
            <a:ext cx="6740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4.26  </a:t>
            </a:r>
            <a:r>
              <a:rPr lang="en-US" altLang="en-US" b="1" i="1" baseline="0"/>
              <a:t>Quantization and encoding of a sampled signal</a:t>
            </a:r>
          </a:p>
        </p:txBody>
      </p:sp>
      <p:sp>
        <p:nvSpPr>
          <p:cNvPr id="927749" name="Line 5">
            <a:extLst>
              <a:ext uri="{FF2B5EF4-FFF2-40B4-BE49-F238E27FC236}">
                <a16:creationId xmlns:a16="http://schemas.microsoft.com/office/drawing/2014/main" id="{A4ABA3AB-7A1A-7598-482E-07A71F0B77F1}"/>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927751" name="Picture 7">
            <a:extLst>
              <a:ext uri="{FF2B5EF4-FFF2-40B4-BE49-F238E27FC236}">
                <a16:creationId xmlns:a16="http://schemas.microsoft.com/office/drawing/2014/main" id="{4153B7D8-3B60-4060-38F7-9FCEA08AF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513" y="1049338"/>
            <a:ext cx="6846887" cy="512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6B3832-EDE5-1C5E-7E7F-1148C6CE082B}"/>
              </a:ext>
            </a:extLst>
          </p:cNvPr>
          <p:cNvSpPr>
            <a:spLocks noGrp="1"/>
          </p:cNvSpPr>
          <p:nvPr>
            <p:ph type="sldNum" sz="quarter" idx="10"/>
          </p:nvPr>
        </p:nvSpPr>
        <p:spPr/>
        <p:txBody>
          <a:bodyPr/>
          <a:lstStyle/>
          <a:p>
            <a:r>
              <a:rPr lang="en-US" altLang="en-US"/>
              <a:t>4.</a:t>
            </a:r>
            <a:fld id="{EBEB73DE-FA5F-E841-B397-52076AD41AA6}" type="slidenum">
              <a:rPr lang="en-US" altLang="en-US"/>
              <a:pPr/>
              <a:t>55</a:t>
            </a:fld>
            <a:endParaRPr lang="en-US" altLang="en-US"/>
          </a:p>
        </p:txBody>
      </p:sp>
      <p:sp>
        <p:nvSpPr>
          <p:cNvPr id="924674" name="Rectangle 2">
            <a:extLst>
              <a:ext uri="{FF2B5EF4-FFF2-40B4-BE49-F238E27FC236}">
                <a16:creationId xmlns:a16="http://schemas.microsoft.com/office/drawing/2014/main" id="{61CE0D20-5043-6402-4CE4-95BB6216E70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4675" name="Rectangle 3">
            <a:extLst>
              <a:ext uri="{FF2B5EF4-FFF2-40B4-BE49-F238E27FC236}">
                <a16:creationId xmlns:a16="http://schemas.microsoft.com/office/drawing/2014/main" id="{C61E7BD3-0138-40EF-2BDF-FA26204ED23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4676" name="Rectangle 4">
            <a:extLst>
              <a:ext uri="{FF2B5EF4-FFF2-40B4-BE49-F238E27FC236}">
                <a16:creationId xmlns:a16="http://schemas.microsoft.com/office/drawing/2014/main" id="{9AADB419-068F-B68F-FF66-FEA188D42CF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4677" name="Rectangle 5">
            <a:extLst>
              <a:ext uri="{FF2B5EF4-FFF2-40B4-BE49-F238E27FC236}">
                <a16:creationId xmlns:a16="http://schemas.microsoft.com/office/drawing/2014/main" id="{58C7BC9E-FAEA-6F82-B43A-77B3F62DCA8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4678" name="Rectangle 6">
            <a:extLst>
              <a:ext uri="{FF2B5EF4-FFF2-40B4-BE49-F238E27FC236}">
                <a16:creationId xmlns:a16="http://schemas.microsoft.com/office/drawing/2014/main" id="{42BC1702-1643-7BFB-5F3A-AC97B397C8C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4679" name="Rectangle 7">
            <a:extLst>
              <a:ext uri="{FF2B5EF4-FFF2-40B4-BE49-F238E27FC236}">
                <a16:creationId xmlns:a16="http://schemas.microsoft.com/office/drawing/2014/main" id="{4129D2E9-610C-988D-8C0B-0FC4A383F12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4680" name="Rectangle 8">
            <a:extLst>
              <a:ext uri="{FF2B5EF4-FFF2-40B4-BE49-F238E27FC236}">
                <a16:creationId xmlns:a16="http://schemas.microsoft.com/office/drawing/2014/main" id="{9E3CC2DE-0D0B-ABED-24D6-E61F545AE99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4681" name="Rectangle 9">
            <a:extLst>
              <a:ext uri="{FF2B5EF4-FFF2-40B4-BE49-F238E27FC236}">
                <a16:creationId xmlns:a16="http://schemas.microsoft.com/office/drawing/2014/main" id="{282E224E-2142-F592-CD05-94AA215908F7}"/>
              </a:ext>
            </a:extLst>
          </p:cNvPr>
          <p:cNvSpPr>
            <a:spLocks noChangeArrowheads="1"/>
          </p:cNvSpPr>
          <p:nvPr/>
        </p:nvSpPr>
        <p:spPr bwMode="auto">
          <a:xfrm>
            <a:off x="228600" y="11430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b="1" i="1" baseline="0"/>
              <a:t>What is the SNR</a:t>
            </a:r>
            <a:r>
              <a:rPr lang="en-US" altLang="en-US" sz="2800" b="1" i="1"/>
              <a:t>dB</a:t>
            </a:r>
            <a:r>
              <a:rPr lang="en-US" altLang="en-US" sz="2800" b="1" i="1" baseline="0"/>
              <a:t> in the example of Figure 4.26?</a:t>
            </a:r>
          </a:p>
        </p:txBody>
      </p:sp>
      <p:sp>
        <p:nvSpPr>
          <p:cNvPr id="924682" name="Rectangle 10">
            <a:extLst>
              <a:ext uri="{FF2B5EF4-FFF2-40B4-BE49-F238E27FC236}">
                <a16:creationId xmlns:a16="http://schemas.microsoft.com/office/drawing/2014/main" id="{1B60A316-1F70-A284-A47C-7FA122B15094}"/>
              </a:ext>
            </a:extLst>
          </p:cNvPr>
          <p:cNvSpPr>
            <a:spLocks noChangeArrowheads="1"/>
          </p:cNvSpPr>
          <p:nvPr/>
        </p:nvSpPr>
        <p:spPr bwMode="auto">
          <a:xfrm>
            <a:off x="228600" y="3106738"/>
            <a:ext cx="8686800" cy="308133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b="1" i="1" baseline="0">
                <a:solidFill>
                  <a:schemeClr val="hlink"/>
                </a:solidFill>
              </a:rPr>
              <a:t>Solution</a:t>
            </a:r>
          </a:p>
          <a:p>
            <a:r>
              <a:rPr lang="en-US" altLang="en-US" sz="2800" b="1" i="1" baseline="0">
                <a:latin typeface="Times" pitchFamily="18" charset="0"/>
              </a:rPr>
              <a:t>We can use the formula to find the quantization. We have eight levels and 3 bits per sample, so </a:t>
            </a:r>
            <a:br>
              <a:rPr lang="en-US" altLang="en-US" sz="2800" b="1" i="1" baseline="0">
                <a:latin typeface="Times" pitchFamily="18" charset="0"/>
              </a:rPr>
            </a:br>
            <a:endParaRPr lang="en-US" altLang="en-US" sz="2800" b="1" i="1" baseline="0">
              <a:latin typeface="Times" pitchFamily="18" charset="0"/>
            </a:endParaRPr>
          </a:p>
          <a:p>
            <a:pPr algn="ctr"/>
            <a:r>
              <a:rPr lang="en-US" altLang="en-US" sz="2800" b="1" i="1" baseline="0">
                <a:solidFill>
                  <a:schemeClr val="folHlink"/>
                </a:solidFill>
                <a:latin typeface="Times" pitchFamily="18" charset="0"/>
              </a:rPr>
              <a:t>SNR</a:t>
            </a:r>
            <a:r>
              <a:rPr lang="en-US" altLang="en-US" sz="2800" b="1" i="1">
                <a:solidFill>
                  <a:schemeClr val="folHlink"/>
                </a:solidFill>
                <a:latin typeface="Times" pitchFamily="18" charset="0"/>
              </a:rPr>
              <a:t>dB</a:t>
            </a:r>
            <a:r>
              <a:rPr lang="en-US" altLang="en-US" sz="2800" b="1" i="1" baseline="0">
                <a:solidFill>
                  <a:schemeClr val="folHlink"/>
                </a:solidFill>
                <a:latin typeface="Times" pitchFamily="18" charset="0"/>
              </a:rPr>
              <a:t> = 6.02(3) + 1.76 = 19.82 dB</a:t>
            </a:r>
            <a:r>
              <a:rPr lang="en-US" altLang="en-US" sz="2800" b="1" i="1" baseline="0">
                <a:latin typeface="Times" pitchFamily="18" charset="0"/>
              </a:rPr>
              <a:t> </a:t>
            </a:r>
          </a:p>
          <a:p>
            <a:pPr algn="ctr"/>
            <a:endParaRPr lang="en-US" altLang="en-US" sz="2800" b="1" i="1" baseline="0">
              <a:latin typeface="Times" pitchFamily="18" charset="0"/>
            </a:endParaRPr>
          </a:p>
          <a:p>
            <a:r>
              <a:rPr lang="en-US" altLang="en-US" sz="2800" b="1" i="1" baseline="0">
                <a:latin typeface="Times" pitchFamily="18" charset="0"/>
              </a:rPr>
              <a:t>Increasing the number of levels increases the SNR.</a:t>
            </a:r>
          </a:p>
        </p:txBody>
      </p:sp>
      <p:sp>
        <p:nvSpPr>
          <p:cNvPr id="924683" name="Text Box 11">
            <a:extLst>
              <a:ext uri="{FF2B5EF4-FFF2-40B4-BE49-F238E27FC236}">
                <a16:creationId xmlns:a16="http://schemas.microsoft.com/office/drawing/2014/main" id="{FC233C8A-E537-0BD6-6FB7-C56A32065F1C}"/>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baseline="0">
                <a:solidFill>
                  <a:schemeClr val="hlink"/>
                </a:solidFill>
              </a:rPr>
              <a:t>Example 4.12</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89E2C7-FB3C-0746-6FDC-F7B50F7120B7}"/>
              </a:ext>
            </a:extLst>
          </p:cNvPr>
          <p:cNvSpPr>
            <a:spLocks noGrp="1"/>
          </p:cNvSpPr>
          <p:nvPr>
            <p:ph type="sldNum" sz="quarter" idx="10"/>
          </p:nvPr>
        </p:nvSpPr>
        <p:spPr/>
        <p:txBody>
          <a:bodyPr/>
          <a:lstStyle/>
          <a:p>
            <a:r>
              <a:rPr lang="en-US" altLang="en-US"/>
              <a:t>4.</a:t>
            </a:r>
            <a:fld id="{DD7CF4A1-0FD7-F34E-9938-04BFF484E9BF}" type="slidenum">
              <a:rPr lang="en-US" altLang="en-US"/>
              <a:pPr/>
              <a:t>56</a:t>
            </a:fld>
            <a:endParaRPr lang="en-US" altLang="en-US"/>
          </a:p>
        </p:txBody>
      </p:sp>
      <p:sp>
        <p:nvSpPr>
          <p:cNvPr id="925698" name="Rectangle 2">
            <a:extLst>
              <a:ext uri="{FF2B5EF4-FFF2-40B4-BE49-F238E27FC236}">
                <a16:creationId xmlns:a16="http://schemas.microsoft.com/office/drawing/2014/main" id="{FCA7F009-5567-5945-0E39-D9F5001D711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5699" name="Rectangle 3">
            <a:extLst>
              <a:ext uri="{FF2B5EF4-FFF2-40B4-BE49-F238E27FC236}">
                <a16:creationId xmlns:a16="http://schemas.microsoft.com/office/drawing/2014/main" id="{E3D71957-1223-58D1-724D-CDAB7B75185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5700" name="Rectangle 4">
            <a:extLst>
              <a:ext uri="{FF2B5EF4-FFF2-40B4-BE49-F238E27FC236}">
                <a16:creationId xmlns:a16="http://schemas.microsoft.com/office/drawing/2014/main" id="{34BC54BB-6F2E-C64E-F15C-6D6E44386FB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5701" name="Rectangle 5">
            <a:extLst>
              <a:ext uri="{FF2B5EF4-FFF2-40B4-BE49-F238E27FC236}">
                <a16:creationId xmlns:a16="http://schemas.microsoft.com/office/drawing/2014/main" id="{4248FEA3-6CEA-8C82-4D7E-39D079AEFE4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5702" name="Rectangle 6">
            <a:extLst>
              <a:ext uri="{FF2B5EF4-FFF2-40B4-BE49-F238E27FC236}">
                <a16:creationId xmlns:a16="http://schemas.microsoft.com/office/drawing/2014/main" id="{63B2613D-8A64-E038-6863-5DD41160747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5703" name="Rectangle 7">
            <a:extLst>
              <a:ext uri="{FF2B5EF4-FFF2-40B4-BE49-F238E27FC236}">
                <a16:creationId xmlns:a16="http://schemas.microsoft.com/office/drawing/2014/main" id="{85C50973-EB33-E2BB-C7A3-00722DE798E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5704" name="Rectangle 8">
            <a:extLst>
              <a:ext uri="{FF2B5EF4-FFF2-40B4-BE49-F238E27FC236}">
                <a16:creationId xmlns:a16="http://schemas.microsoft.com/office/drawing/2014/main" id="{B4EEA338-7A7E-04E7-F353-7E804740379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5705" name="Rectangle 9">
            <a:extLst>
              <a:ext uri="{FF2B5EF4-FFF2-40B4-BE49-F238E27FC236}">
                <a16:creationId xmlns:a16="http://schemas.microsoft.com/office/drawing/2014/main" id="{417D8F55-C4AB-FC6B-A686-D95BBD4FEAF3}"/>
              </a:ext>
            </a:extLst>
          </p:cNvPr>
          <p:cNvSpPr>
            <a:spLocks noChangeArrowheads="1"/>
          </p:cNvSpPr>
          <p:nvPr/>
        </p:nvSpPr>
        <p:spPr bwMode="auto">
          <a:xfrm>
            <a:off x="228600" y="1143000"/>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b="1" i="1" baseline="0"/>
              <a:t>A telephone subscriber line must have an SNR</a:t>
            </a:r>
            <a:r>
              <a:rPr lang="en-US" altLang="en-US" sz="2800" b="1" i="1"/>
              <a:t>dB</a:t>
            </a:r>
            <a:r>
              <a:rPr lang="en-US" altLang="en-US" sz="2800" b="1" i="1" baseline="0"/>
              <a:t> above 40. What is the minimum number of bits per sample?</a:t>
            </a:r>
          </a:p>
        </p:txBody>
      </p:sp>
      <p:sp>
        <p:nvSpPr>
          <p:cNvPr id="925706" name="Rectangle 10">
            <a:extLst>
              <a:ext uri="{FF2B5EF4-FFF2-40B4-BE49-F238E27FC236}">
                <a16:creationId xmlns:a16="http://schemas.microsoft.com/office/drawing/2014/main" id="{956481BA-B63E-4EB0-FF8C-677D763F1239}"/>
              </a:ext>
            </a:extLst>
          </p:cNvPr>
          <p:cNvSpPr>
            <a:spLocks noChangeArrowheads="1"/>
          </p:cNvSpPr>
          <p:nvPr/>
        </p:nvSpPr>
        <p:spPr bwMode="auto">
          <a:xfrm>
            <a:off x="228600" y="3106738"/>
            <a:ext cx="8686800" cy="9461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b="1" i="1" baseline="0">
                <a:solidFill>
                  <a:schemeClr val="hlink"/>
                </a:solidFill>
              </a:rPr>
              <a:t>Solution</a:t>
            </a:r>
          </a:p>
          <a:p>
            <a:r>
              <a:rPr lang="en-US" altLang="en-US" sz="2800" b="1" i="1" baseline="0">
                <a:latin typeface="Times" pitchFamily="18" charset="0"/>
              </a:rPr>
              <a:t>We can calculate the number of bits as</a:t>
            </a:r>
          </a:p>
        </p:txBody>
      </p:sp>
      <p:sp>
        <p:nvSpPr>
          <p:cNvPr id="925709" name="Text Box 13">
            <a:extLst>
              <a:ext uri="{FF2B5EF4-FFF2-40B4-BE49-F238E27FC236}">
                <a16:creationId xmlns:a16="http://schemas.microsoft.com/office/drawing/2014/main" id="{6BBED91C-7BA8-211B-A13A-E49E80600A01}"/>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baseline="0">
                <a:solidFill>
                  <a:schemeClr val="hlink"/>
                </a:solidFill>
              </a:rPr>
              <a:t>Example 4.13</a:t>
            </a:r>
          </a:p>
        </p:txBody>
      </p:sp>
      <p:pic>
        <p:nvPicPr>
          <p:cNvPr id="925710" name="Picture 14">
            <a:extLst>
              <a:ext uri="{FF2B5EF4-FFF2-40B4-BE49-F238E27FC236}">
                <a16:creationId xmlns:a16="http://schemas.microsoft.com/office/drawing/2014/main" id="{6582F3C7-E2A8-98FB-118C-C82914033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343400"/>
            <a:ext cx="4814888" cy="395288"/>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5711" name="Rectangle 15">
            <a:extLst>
              <a:ext uri="{FF2B5EF4-FFF2-40B4-BE49-F238E27FC236}">
                <a16:creationId xmlns:a16="http://schemas.microsoft.com/office/drawing/2014/main" id="{A0BAC48D-D85E-AF0B-A307-0856AFFD1BEF}"/>
              </a:ext>
            </a:extLst>
          </p:cNvPr>
          <p:cNvSpPr>
            <a:spLocks noChangeArrowheads="1"/>
          </p:cNvSpPr>
          <p:nvPr/>
        </p:nvSpPr>
        <p:spPr bwMode="auto">
          <a:xfrm>
            <a:off x="228600" y="4953000"/>
            <a:ext cx="8686800" cy="9461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b="1" i="1" baseline="0"/>
              <a:t>Telephone companies usually assign 7 or 8 bits per sample.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3E2DAB-FB42-649F-C6E7-77CCC7D7A29F}"/>
              </a:ext>
            </a:extLst>
          </p:cNvPr>
          <p:cNvSpPr>
            <a:spLocks noGrp="1"/>
          </p:cNvSpPr>
          <p:nvPr>
            <p:ph type="sldNum" sz="quarter" idx="10"/>
          </p:nvPr>
        </p:nvSpPr>
        <p:spPr/>
        <p:txBody>
          <a:bodyPr/>
          <a:lstStyle/>
          <a:p>
            <a:r>
              <a:rPr lang="en-US" altLang="en-US"/>
              <a:t>4.</a:t>
            </a:r>
            <a:fld id="{3D3896CD-052D-EF49-B9EC-3119361F30AB}" type="slidenum">
              <a:rPr lang="en-US" altLang="en-US"/>
              <a:pPr/>
              <a:t>57</a:t>
            </a:fld>
            <a:endParaRPr lang="en-US" altLang="en-US"/>
          </a:p>
        </p:txBody>
      </p:sp>
      <p:sp>
        <p:nvSpPr>
          <p:cNvPr id="926722" name="Rectangle 2">
            <a:extLst>
              <a:ext uri="{FF2B5EF4-FFF2-40B4-BE49-F238E27FC236}">
                <a16:creationId xmlns:a16="http://schemas.microsoft.com/office/drawing/2014/main" id="{2C210033-475A-F49F-709E-C5CF6F0B6AD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6723" name="Rectangle 3">
            <a:extLst>
              <a:ext uri="{FF2B5EF4-FFF2-40B4-BE49-F238E27FC236}">
                <a16:creationId xmlns:a16="http://schemas.microsoft.com/office/drawing/2014/main" id="{88089F97-3354-7862-5797-45485941C3C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6724" name="Rectangle 4">
            <a:extLst>
              <a:ext uri="{FF2B5EF4-FFF2-40B4-BE49-F238E27FC236}">
                <a16:creationId xmlns:a16="http://schemas.microsoft.com/office/drawing/2014/main" id="{94A74438-32BD-9B57-E077-8DC40B53D31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6725" name="Rectangle 5">
            <a:extLst>
              <a:ext uri="{FF2B5EF4-FFF2-40B4-BE49-F238E27FC236}">
                <a16:creationId xmlns:a16="http://schemas.microsoft.com/office/drawing/2014/main" id="{84F8C4BE-0D65-17D9-0757-543A379648C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6726" name="Rectangle 6">
            <a:extLst>
              <a:ext uri="{FF2B5EF4-FFF2-40B4-BE49-F238E27FC236}">
                <a16:creationId xmlns:a16="http://schemas.microsoft.com/office/drawing/2014/main" id="{5E06550D-EE61-05FC-1CEB-52419E60C84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6727" name="Rectangle 7">
            <a:extLst>
              <a:ext uri="{FF2B5EF4-FFF2-40B4-BE49-F238E27FC236}">
                <a16:creationId xmlns:a16="http://schemas.microsoft.com/office/drawing/2014/main" id="{4CAC1ACF-DBCA-5ABD-DECE-F7AA7078DED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6728" name="Rectangle 8">
            <a:extLst>
              <a:ext uri="{FF2B5EF4-FFF2-40B4-BE49-F238E27FC236}">
                <a16:creationId xmlns:a16="http://schemas.microsoft.com/office/drawing/2014/main" id="{A5220F95-CA16-DB9A-9E0A-277DBEF11F3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6729" name="Rectangle 9">
            <a:extLst>
              <a:ext uri="{FF2B5EF4-FFF2-40B4-BE49-F238E27FC236}">
                <a16:creationId xmlns:a16="http://schemas.microsoft.com/office/drawing/2014/main" id="{5150F157-A8AB-6F9A-19BF-71B20704D88B}"/>
              </a:ext>
            </a:extLst>
          </p:cNvPr>
          <p:cNvSpPr>
            <a:spLocks noChangeArrowheads="1"/>
          </p:cNvSpPr>
          <p:nvPr/>
        </p:nvSpPr>
        <p:spPr bwMode="auto">
          <a:xfrm>
            <a:off x="228600" y="1143000"/>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b="1" i="1" baseline="0"/>
              <a:t>We want to digitize the human voice. What is the bit rate, assuming 8 bits per sample?</a:t>
            </a:r>
          </a:p>
        </p:txBody>
      </p:sp>
      <p:sp>
        <p:nvSpPr>
          <p:cNvPr id="926730" name="Rectangle 10">
            <a:extLst>
              <a:ext uri="{FF2B5EF4-FFF2-40B4-BE49-F238E27FC236}">
                <a16:creationId xmlns:a16="http://schemas.microsoft.com/office/drawing/2014/main" id="{DF28C682-C9DC-7ED3-7EFA-7CB9FCCCC494}"/>
              </a:ext>
            </a:extLst>
          </p:cNvPr>
          <p:cNvSpPr>
            <a:spLocks noChangeArrowheads="1"/>
          </p:cNvSpPr>
          <p:nvPr/>
        </p:nvSpPr>
        <p:spPr bwMode="auto">
          <a:xfrm>
            <a:off x="228600" y="2819400"/>
            <a:ext cx="8686800" cy="18002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b="1" i="1" baseline="0">
                <a:solidFill>
                  <a:schemeClr val="hlink"/>
                </a:solidFill>
              </a:rPr>
              <a:t>Solution</a:t>
            </a:r>
          </a:p>
          <a:p>
            <a:pPr algn="just"/>
            <a:r>
              <a:rPr lang="en-US" altLang="en-US" sz="2800" b="1" i="1" baseline="0">
                <a:latin typeface="Times" pitchFamily="18" charset="0"/>
              </a:rPr>
              <a:t>The human voice normally contains frequencies from 0 to 4000 Hz. So the sampling rate and bit rate are calculated as follows:</a:t>
            </a:r>
          </a:p>
        </p:txBody>
      </p:sp>
      <p:sp>
        <p:nvSpPr>
          <p:cNvPr id="926731" name="Text Box 11">
            <a:extLst>
              <a:ext uri="{FF2B5EF4-FFF2-40B4-BE49-F238E27FC236}">
                <a16:creationId xmlns:a16="http://schemas.microsoft.com/office/drawing/2014/main" id="{89AAC6BE-2714-A2F3-CC58-54B8265D42DD}"/>
              </a:ext>
            </a:extLst>
          </p:cNvPr>
          <p:cNvSpPr txBox="1">
            <a:spLocks noChangeArrowheads="1"/>
          </p:cNvSpPr>
          <p:nvPr/>
        </p:nvSpPr>
        <p:spPr bwMode="auto">
          <a:xfrm>
            <a:off x="1143000" y="-7620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baseline="0">
                <a:solidFill>
                  <a:schemeClr val="hlink"/>
                </a:solidFill>
              </a:rPr>
              <a:t>Example 4.14</a:t>
            </a:r>
          </a:p>
        </p:txBody>
      </p:sp>
      <p:pic>
        <p:nvPicPr>
          <p:cNvPr id="926732" name="Picture 12">
            <a:extLst>
              <a:ext uri="{FF2B5EF4-FFF2-40B4-BE49-F238E27FC236}">
                <a16:creationId xmlns:a16="http://schemas.microsoft.com/office/drawing/2014/main" id="{C2F027B7-90D2-8D11-771C-E0B66146A9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8838" y="5057775"/>
            <a:ext cx="4886325" cy="65722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284E82-8EB6-2AFA-3E42-C08730BE8963}"/>
              </a:ext>
            </a:extLst>
          </p:cNvPr>
          <p:cNvSpPr>
            <a:spLocks noGrp="1"/>
          </p:cNvSpPr>
          <p:nvPr>
            <p:ph type="sldNum" sz="quarter" idx="10"/>
          </p:nvPr>
        </p:nvSpPr>
        <p:spPr/>
        <p:txBody>
          <a:bodyPr/>
          <a:lstStyle/>
          <a:p>
            <a:r>
              <a:rPr lang="en-US" altLang="en-US"/>
              <a:t>4.</a:t>
            </a:r>
            <a:fld id="{FDF21429-45BB-B847-8E13-3BE4DDB031A9}" type="slidenum">
              <a:rPr lang="en-US" altLang="en-US"/>
              <a:pPr/>
              <a:t>58</a:t>
            </a:fld>
            <a:endParaRPr lang="en-US" altLang="en-US"/>
          </a:p>
        </p:txBody>
      </p:sp>
      <p:sp>
        <p:nvSpPr>
          <p:cNvPr id="886786" name="Line 2">
            <a:extLst>
              <a:ext uri="{FF2B5EF4-FFF2-40B4-BE49-F238E27FC236}">
                <a16:creationId xmlns:a16="http://schemas.microsoft.com/office/drawing/2014/main" id="{16565F6A-EE29-3F88-E94E-6FBAB3369126}"/>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6787" name="Line 3">
            <a:extLst>
              <a:ext uri="{FF2B5EF4-FFF2-40B4-BE49-F238E27FC236}">
                <a16:creationId xmlns:a16="http://schemas.microsoft.com/office/drawing/2014/main" id="{431F8192-CB59-9916-BB3A-7BC92B187864}"/>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6788" name="Text Box 4">
            <a:extLst>
              <a:ext uri="{FF2B5EF4-FFF2-40B4-BE49-F238E27FC236}">
                <a16:creationId xmlns:a16="http://schemas.microsoft.com/office/drawing/2014/main" id="{662CDDCA-3B4F-2172-E029-65290A474BFB}"/>
              </a:ext>
            </a:extLst>
          </p:cNvPr>
          <p:cNvSpPr txBox="1">
            <a:spLocks noChangeArrowheads="1"/>
          </p:cNvSpPr>
          <p:nvPr/>
        </p:nvSpPr>
        <p:spPr bwMode="auto">
          <a:xfrm>
            <a:off x="304800" y="381000"/>
            <a:ext cx="508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4.27  </a:t>
            </a:r>
            <a:r>
              <a:rPr lang="en-US" altLang="en-US" b="1" i="1" baseline="0"/>
              <a:t>Components of a PCM decoder</a:t>
            </a:r>
          </a:p>
        </p:txBody>
      </p:sp>
      <p:sp>
        <p:nvSpPr>
          <p:cNvPr id="886789" name="Line 5">
            <a:extLst>
              <a:ext uri="{FF2B5EF4-FFF2-40B4-BE49-F238E27FC236}">
                <a16:creationId xmlns:a16="http://schemas.microsoft.com/office/drawing/2014/main" id="{9F64502C-0864-AB40-441D-B1AA5E036A9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6790" name="Picture 6">
            <a:extLst>
              <a:ext uri="{FF2B5EF4-FFF2-40B4-BE49-F238E27FC236}">
                <a16:creationId xmlns:a16="http://schemas.microsoft.com/office/drawing/2014/main" id="{55B0A218-E39A-234F-89D5-83EA8BC7DA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882775"/>
            <a:ext cx="8510588" cy="337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CD4C0E-A15B-DB83-04AA-63AE5BA7D40F}"/>
              </a:ext>
            </a:extLst>
          </p:cNvPr>
          <p:cNvSpPr>
            <a:spLocks noGrp="1"/>
          </p:cNvSpPr>
          <p:nvPr>
            <p:ph type="sldNum" sz="quarter" idx="10"/>
          </p:nvPr>
        </p:nvSpPr>
        <p:spPr/>
        <p:txBody>
          <a:bodyPr/>
          <a:lstStyle/>
          <a:p>
            <a:r>
              <a:rPr lang="en-US" altLang="en-US"/>
              <a:t>4.</a:t>
            </a:r>
            <a:fld id="{42346423-0B83-884E-9937-D3877E792786}" type="slidenum">
              <a:rPr lang="en-US" altLang="en-US"/>
              <a:pPr/>
              <a:t>59</a:t>
            </a:fld>
            <a:endParaRPr lang="en-US" altLang="en-US"/>
          </a:p>
        </p:txBody>
      </p:sp>
      <p:sp>
        <p:nvSpPr>
          <p:cNvPr id="928770" name="Rectangle 2">
            <a:extLst>
              <a:ext uri="{FF2B5EF4-FFF2-40B4-BE49-F238E27FC236}">
                <a16:creationId xmlns:a16="http://schemas.microsoft.com/office/drawing/2014/main" id="{D1A2E7B5-4495-AEDF-F6E5-E209666667F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8771" name="Rectangle 3">
            <a:extLst>
              <a:ext uri="{FF2B5EF4-FFF2-40B4-BE49-F238E27FC236}">
                <a16:creationId xmlns:a16="http://schemas.microsoft.com/office/drawing/2014/main" id="{CA1C058A-D8AD-E358-8EF7-2D75FCDB40F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8772" name="Rectangle 4">
            <a:extLst>
              <a:ext uri="{FF2B5EF4-FFF2-40B4-BE49-F238E27FC236}">
                <a16:creationId xmlns:a16="http://schemas.microsoft.com/office/drawing/2014/main" id="{28AED4BA-61FA-28B8-E0D1-B23C7B8A462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8773" name="Rectangle 5">
            <a:extLst>
              <a:ext uri="{FF2B5EF4-FFF2-40B4-BE49-F238E27FC236}">
                <a16:creationId xmlns:a16="http://schemas.microsoft.com/office/drawing/2014/main" id="{5BCC75E2-5668-AFD3-A9B8-45EE4393E5C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8774" name="Rectangle 6">
            <a:extLst>
              <a:ext uri="{FF2B5EF4-FFF2-40B4-BE49-F238E27FC236}">
                <a16:creationId xmlns:a16="http://schemas.microsoft.com/office/drawing/2014/main" id="{C806E058-0BA3-972A-C147-786CB7706AC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8775" name="Rectangle 7">
            <a:extLst>
              <a:ext uri="{FF2B5EF4-FFF2-40B4-BE49-F238E27FC236}">
                <a16:creationId xmlns:a16="http://schemas.microsoft.com/office/drawing/2014/main" id="{EE05FA62-F856-64E5-532D-8C80E1AC14B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8776" name="Rectangle 8">
            <a:extLst>
              <a:ext uri="{FF2B5EF4-FFF2-40B4-BE49-F238E27FC236}">
                <a16:creationId xmlns:a16="http://schemas.microsoft.com/office/drawing/2014/main" id="{35AD9C94-081B-0BEA-1A4B-3FF87313C4D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28777" name="Rectangle 9">
            <a:extLst>
              <a:ext uri="{FF2B5EF4-FFF2-40B4-BE49-F238E27FC236}">
                <a16:creationId xmlns:a16="http://schemas.microsoft.com/office/drawing/2014/main" id="{757FA7D3-7D1A-2C56-7307-13D4FDA68FC0}"/>
              </a:ext>
            </a:extLst>
          </p:cNvPr>
          <p:cNvSpPr>
            <a:spLocks noChangeArrowheads="1"/>
          </p:cNvSpPr>
          <p:nvPr/>
        </p:nvSpPr>
        <p:spPr bwMode="auto">
          <a:xfrm>
            <a:off x="228600" y="1143000"/>
            <a:ext cx="86868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b="1" i="1" baseline="0"/>
              <a:t>We have a low-pass analog signal of 4 kHz. If we send the analog signal, we need a channel with a minimum bandwidth of 4 kHz. If we digitize the signal and send 8 bits per sample, we need a channel with a minimum bandwidth of 8 × 4 kHz = 32 kHz.</a:t>
            </a:r>
          </a:p>
        </p:txBody>
      </p:sp>
      <p:sp>
        <p:nvSpPr>
          <p:cNvPr id="928779" name="Text Box 11">
            <a:extLst>
              <a:ext uri="{FF2B5EF4-FFF2-40B4-BE49-F238E27FC236}">
                <a16:creationId xmlns:a16="http://schemas.microsoft.com/office/drawing/2014/main" id="{753E08B2-8009-FC3A-B4C2-76D43F7003F6}"/>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baseline="0">
                <a:solidFill>
                  <a:schemeClr val="hlink"/>
                </a:solidFill>
              </a:rPr>
              <a:t>Example 4.15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716E76-155E-B141-931A-361DE9B5746A}"/>
              </a:ext>
            </a:extLst>
          </p:cNvPr>
          <p:cNvSpPr>
            <a:spLocks noGrp="1"/>
          </p:cNvSpPr>
          <p:nvPr>
            <p:ph type="sldNum" sz="quarter" idx="10"/>
          </p:nvPr>
        </p:nvSpPr>
        <p:spPr/>
        <p:txBody>
          <a:bodyPr/>
          <a:lstStyle/>
          <a:p>
            <a:r>
              <a:rPr lang="en-US" altLang="en-US"/>
              <a:t>4.</a:t>
            </a:r>
            <a:fld id="{89F8F810-B470-CB4E-8D14-FBD23DB4DE2C}" type="slidenum">
              <a:rPr lang="en-US" altLang="en-US"/>
              <a:pPr/>
              <a:t>6</a:t>
            </a:fld>
            <a:endParaRPr lang="en-US" altLang="en-US"/>
          </a:p>
        </p:txBody>
      </p:sp>
      <p:sp>
        <p:nvSpPr>
          <p:cNvPr id="896002" name="Rectangle 2">
            <a:extLst>
              <a:ext uri="{FF2B5EF4-FFF2-40B4-BE49-F238E27FC236}">
                <a16:creationId xmlns:a16="http://schemas.microsoft.com/office/drawing/2014/main" id="{7E43C52C-D53D-4ABE-750C-E121316882A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6003" name="Rectangle 3">
            <a:extLst>
              <a:ext uri="{FF2B5EF4-FFF2-40B4-BE49-F238E27FC236}">
                <a16:creationId xmlns:a16="http://schemas.microsoft.com/office/drawing/2014/main" id="{ACA88B7E-5495-2375-0DE6-D953772753F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6004" name="Rectangle 4">
            <a:extLst>
              <a:ext uri="{FF2B5EF4-FFF2-40B4-BE49-F238E27FC236}">
                <a16:creationId xmlns:a16="http://schemas.microsoft.com/office/drawing/2014/main" id="{E71C98AC-353E-741C-D494-6BB7014C638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6005" name="Rectangle 5">
            <a:extLst>
              <a:ext uri="{FF2B5EF4-FFF2-40B4-BE49-F238E27FC236}">
                <a16:creationId xmlns:a16="http://schemas.microsoft.com/office/drawing/2014/main" id="{D646D2CB-25B2-7931-D8DD-28531D74A62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6006" name="Rectangle 6">
            <a:extLst>
              <a:ext uri="{FF2B5EF4-FFF2-40B4-BE49-F238E27FC236}">
                <a16:creationId xmlns:a16="http://schemas.microsoft.com/office/drawing/2014/main" id="{E9024FF4-1363-5156-DBCD-00C870B8344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6007" name="Rectangle 7">
            <a:extLst>
              <a:ext uri="{FF2B5EF4-FFF2-40B4-BE49-F238E27FC236}">
                <a16:creationId xmlns:a16="http://schemas.microsoft.com/office/drawing/2014/main" id="{782BE936-E2D8-93BE-82EE-D457389ACAB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6008" name="Rectangle 8">
            <a:extLst>
              <a:ext uri="{FF2B5EF4-FFF2-40B4-BE49-F238E27FC236}">
                <a16:creationId xmlns:a16="http://schemas.microsoft.com/office/drawing/2014/main" id="{03F96DDE-5FC7-ABBB-1920-EF5C4CA8612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6009" name="Line 9">
            <a:extLst>
              <a:ext uri="{FF2B5EF4-FFF2-40B4-BE49-F238E27FC236}">
                <a16:creationId xmlns:a16="http://schemas.microsoft.com/office/drawing/2014/main" id="{35B083AE-AC92-B6C3-F1B6-F3142DD14BE4}"/>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6010" name="Line 10">
            <a:extLst>
              <a:ext uri="{FF2B5EF4-FFF2-40B4-BE49-F238E27FC236}">
                <a16:creationId xmlns:a16="http://schemas.microsoft.com/office/drawing/2014/main" id="{A7F6CCAB-2087-E560-969C-FCC31622CC54}"/>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6011" name="Rectangle 11">
            <a:extLst>
              <a:ext uri="{FF2B5EF4-FFF2-40B4-BE49-F238E27FC236}">
                <a16:creationId xmlns:a16="http://schemas.microsoft.com/office/drawing/2014/main" id="{D2EE6B71-54AA-BA63-B6B7-3EDEE8370791}"/>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baseline="0">
                <a:latin typeface="Arial" panose="020B0604020202020204" pitchFamily="34" charset="0"/>
              </a:rPr>
              <a:t>Although the actual bandwidth of a digital signal is infinite, the effective bandwidth is finite.</a:t>
            </a:r>
          </a:p>
        </p:txBody>
      </p:sp>
      <p:grpSp>
        <p:nvGrpSpPr>
          <p:cNvPr id="896012" name="Group 12">
            <a:extLst>
              <a:ext uri="{FF2B5EF4-FFF2-40B4-BE49-F238E27FC236}">
                <a16:creationId xmlns:a16="http://schemas.microsoft.com/office/drawing/2014/main" id="{B4904CEF-5092-EDFD-69F8-058B1A529050}"/>
              </a:ext>
            </a:extLst>
          </p:cNvPr>
          <p:cNvGrpSpPr>
            <a:grpSpLocks/>
          </p:cNvGrpSpPr>
          <p:nvPr/>
        </p:nvGrpSpPr>
        <p:grpSpPr bwMode="auto">
          <a:xfrm>
            <a:off x="457200" y="1981200"/>
            <a:ext cx="1143000" cy="566738"/>
            <a:chOff x="1200" y="1248"/>
            <a:chExt cx="720" cy="357"/>
          </a:xfrm>
        </p:grpSpPr>
        <p:pic>
          <p:nvPicPr>
            <p:cNvPr id="896013" name="Picture 13">
              <a:extLst>
                <a:ext uri="{FF2B5EF4-FFF2-40B4-BE49-F238E27FC236}">
                  <a16:creationId xmlns:a16="http://schemas.microsoft.com/office/drawing/2014/main" id="{A60AB114-8D33-7384-E52A-68D0CA5DA9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6014" name="Text Box 14">
              <a:extLst>
                <a:ext uri="{FF2B5EF4-FFF2-40B4-BE49-F238E27FC236}">
                  <a16:creationId xmlns:a16="http://schemas.microsoft.com/office/drawing/2014/main" id="{BBB5DF4E-6A22-34E5-400C-AA6483CD0B6C}"/>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baseline="0">
                  <a:solidFill>
                    <a:schemeClr val="hlink"/>
                  </a:solidFill>
                </a:rPr>
                <a:t>Note</a:t>
              </a:r>
              <a:endParaRPr lang="en-US" altLang="en-US"/>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96DF55-8298-8B73-E17A-924A767DA3F8}"/>
              </a:ext>
            </a:extLst>
          </p:cNvPr>
          <p:cNvSpPr>
            <a:spLocks noGrp="1"/>
          </p:cNvSpPr>
          <p:nvPr>
            <p:ph type="sldNum" sz="quarter" idx="10"/>
          </p:nvPr>
        </p:nvSpPr>
        <p:spPr/>
        <p:txBody>
          <a:bodyPr/>
          <a:lstStyle/>
          <a:p>
            <a:r>
              <a:rPr lang="en-US" altLang="en-US"/>
              <a:t>4.</a:t>
            </a:r>
            <a:fld id="{459D6CDB-EC47-9447-8FB6-C96CB1E90C8D}" type="slidenum">
              <a:rPr lang="en-US" altLang="en-US"/>
              <a:pPr/>
              <a:t>60</a:t>
            </a:fld>
            <a:endParaRPr lang="en-US" altLang="en-US"/>
          </a:p>
        </p:txBody>
      </p:sp>
      <p:sp>
        <p:nvSpPr>
          <p:cNvPr id="887810" name="Line 2">
            <a:extLst>
              <a:ext uri="{FF2B5EF4-FFF2-40B4-BE49-F238E27FC236}">
                <a16:creationId xmlns:a16="http://schemas.microsoft.com/office/drawing/2014/main" id="{C863F3DC-B52F-FD8D-F7FB-D65145A33B5D}"/>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7811" name="Line 3">
            <a:extLst>
              <a:ext uri="{FF2B5EF4-FFF2-40B4-BE49-F238E27FC236}">
                <a16:creationId xmlns:a16="http://schemas.microsoft.com/office/drawing/2014/main" id="{2E92ECFD-CCE4-2219-DCA6-B6760B11FC89}"/>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7812" name="Text Box 4">
            <a:extLst>
              <a:ext uri="{FF2B5EF4-FFF2-40B4-BE49-F238E27FC236}">
                <a16:creationId xmlns:a16="http://schemas.microsoft.com/office/drawing/2014/main" id="{C7A36CC8-E2AE-D548-6BE8-C56B5B42F0C1}"/>
              </a:ext>
            </a:extLst>
          </p:cNvPr>
          <p:cNvSpPr txBox="1">
            <a:spLocks noChangeArrowheads="1"/>
          </p:cNvSpPr>
          <p:nvPr/>
        </p:nvSpPr>
        <p:spPr bwMode="auto">
          <a:xfrm>
            <a:off x="304800" y="762000"/>
            <a:ext cx="5160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4.28  </a:t>
            </a:r>
            <a:r>
              <a:rPr lang="en-US" altLang="en-US" b="1" i="1" baseline="0"/>
              <a:t>The process of delta modulation</a:t>
            </a:r>
          </a:p>
        </p:txBody>
      </p:sp>
      <p:sp>
        <p:nvSpPr>
          <p:cNvPr id="887813" name="Line 5">
            <a:extLst>
              <a:ext uri="{FF2B5EF4-FFF2-40B4-BE49-F238E27FC236}">
                <a16:creationId xmlns:a16="http://schemas.microsoft.com/office/drawing/2014/main" id="{8F6DA0F3-651B-0BAC-378B-8EF15D3FE149}"/>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7814" name="Picture 6">
            <a:extLst>
              <a:ext uri="{FF2B5EF4-FFF2-40B4-BE49-F238E27FC236}">
                <a16:creationId xmlns:a16="http://schemas.microsoft.com/office/drawing/2014/main" id="{6D859E2B-ECCD-7996-42B2-65E8061AA8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101850"/>
            <a:ext cx="7870825" cy="300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5569F2-E545-FBE3-6A2F-75B47CBBF385}"/>
              </a:ext>
            </a:extLst>
          </p:cNvPr>
          <p:cNvSpPr>
            <a:spLocks noGrp="1"/>
          </p:cNvSpPr>
          <p:nvPr>
            <p:ph type="sldNum" sz="quarter" idx="10"/>
          </p:nvPr>
        </p:nvSpPr>
        <p:spPr/>
        <p:txBody>
          <a:bodyPr/>
          <a:lstStyle/>
          <a:p>
            <a:r>
              <a:rPr lang="en-US" altLang="en-US"/>
              <a:t>4.</a:t>
            </a:r>
            <a:fld id="{D662C0B4-EA89-824A-888B-51C7997D975D}" type="slidenum">
              <a:rPr lang="en-US" altLang="en-US"/>
              <a:pPr/>
              <a:t>61</a:t>
            </a:fld>
            <a:endParaRPr lang="en-US" altLang="en-US"/>
          </a:p>
        </p:txBody>
      </p:sp>
      <p:sp>
        <p:nvSpPr>
          <p:cNvPr id="888834" name="Line 2">
            <a:extLst>
              <a:ext uri="{FF2B5EF4-FFF2-40B4-BE49-F238E27FC236}">
                <a16:creationId xmlns:a16="http://schemas.microsoft.com/office/drawing/2014/main" id="{129FBD93-14A9-F174-1E6A-507F1FA4026D}"/>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8835" name="Line 3">
            <a:extLst>
              <a:ext uri="{FF2B5EF4-FFF2-40B4-BE49-F238E27FC236}">
                <a16:creationId xmlns:a16="http://schemas.microsoft.com/office/drawing/2014/main" id="{A83DDE06-891F-5B30-11DD-94C91DE06B49}"/>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8836" name="Text Box 4">
            <a:extLst>
              <a:ext uri="{FF2B5EF4-FFF2-40B4-BE49-F238E27FC236}">
                <a16:creationId xmlns:a16="http://schemas.microsoft.com/office/drawing/2014/main" id="{43D0411D-3865-A33D-65EA-CAAD0D641D5C}"/>
              </a:ext>
            </a:extLst>
          </p:cNvPr>
          <p:cNvSpPr txBox="1">
            <a:spLocks noChangeArrowheads="1"/>
          </p:cNvSpPr>
          <p:nvPr/>
        </p:nvSpPr>
        <p:spPr bwMode="auto">
          <a:xfrm>
            <a:off x="304800" y="762000"/>
            <a:ext cx="4949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4.29  </a:t>
            </a:r>
            <a:r>
              <a:rPr lang="en-US" altLang="en-US" b="1" i="1" baseline="0"/>
              <a:t>Delta modulation components</a:t>
            </a:r>
          </a:p>
        </p:txBody>
      </p:sp>
      <p:sp>
        <p:nvSpPr>
          <p:cNvPr id="888837" name="Line 5">
            <a:extLst>
              <a:ext uri="{FF2B5EF4-FFF2-40B4-BE49-F238E27FC236}">
                <a16:creationId xmlns:a16="http://schemas.microsoft.com/office/drawing/2014/main" id="{CA22F5DD-99EC-1AAD-4DBF-31B186C2FFA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8838" name="Picture 6">
            <a:extLst>
              <a:ext uri="{FF2B5EF4-FFF2-40B4-BE49-F238E27FC236}">
                <a16:creationId xmlns:a16="http://schemas.microsoft.com/office/drawing/2014/main" id="{E409914E-E53B-9A7D-E6C8-9B59CDAAAB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63" y="2332038"/>
            <a:ext cx="8428037" cy="254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FC068D-540F-7DB5-8121-9AF95231BBDE}"/>
              </a:ext>
            </a:extLst>
          </p:cNvPr>
          <p:cNvSpPr>
            <a:spLocks noGrp="1"/>
          </p:cNvSpPr>
          <p:nvPr>
            <p:ph type="sldNum" sz="quarter" idx="10"/>
          </p:nvPr>
        </p:nvSpPr>
        <p:spPr/>
        <p:txBody>
          <a:bodyPr/>
          <a:lstStyle/>
          <a:p>
            <a:r>
              <a:rPr lang="en-US" altLang="en-US"/>
              <a:t>4.</a:t>
            </a:r>
            <a:fld id="{7CFF97D8-F372-BC42-99AD-756F418569BE}" type="slidenum">
              <a:rPr lang="en-US" altLang="en-US"/>
              <a:pPr/>
              <a:t>62</a:t>
            </a:fld>
            <a:endParaRPr lang="en-US" altLang="en-US"/>
          </a:p>
        </p:txBody>
      </p:sp>
      <p:sp>
        <p:nvSpPr>
          <p:cNvPr id="889858" name="Line 2">
            <a:extLst>
              <a:ext uri="{FF2B5EF4-FFF2-40B4-BE49-F238E27FC236}">
                <a16:creationId xmlns:a16="http://schemas.microsoft.com/office/drawing/2014/main" id="{0BC6FA91-3D01-C088-3F40-6E7F4EF028D0}"/>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9859" name="Line 3">
            <a:extLst>
              <a:ext uri="{FF2B5EF4-FFF2-40B4-BE49-F238E27FC236}">
                <a16:creationId xmlns:a16="http://schemas.microsoft.com/office/drawing/2014/main" id="{3DF356B9-DFDE-8E5C-B2D0-D72BA572E07D}"/>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9860" name="Text Box 4">
            <a:extLst>
              <a:ext uri="{FF2B5EF4-FFF2-40B4-BE49-F238E27FC236}">
                <a16:creationId xmlns:a16="http://schemas.microsoft.com/office/drawing/2014/main" id="{2315807D-8C86-46B9-DFFB-02660279239F}"/>
              </a:ext>
            </a:extLst>
          </p:cNvPr>
          <p:cNvSpPr txBox="1">
            <a:spLocks noChangeArrowheads="1"/>
          </p:cNvSpPr>
          <p:nvPr/>
        </p:nvSpPr>
        <p:spPr bwMode="auto">
          <a:xfrm>
            <a:off x="304800" y="762000"/>
            <a:ext cx="5189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4.30  </a:t>
            </a:r>
            <a:r>
              <a:rPr lang="en-US" altLang="en-US" b="1" i="1" baseline="0"/>
              <a:t>Delta demodulation components</a:t>
            </a:r>
          </a:p>
        </p:txBody>
      </p:sp>
      <p:sp>
        <p:nvSpPr>
          <p:cNvPr id="889861" name="Line 5">
            <a:extLst>
              <a:ext uri="{FF2B5EF4-FFF2-40B4-BE49-F238E27FC236}">
                <a16:creationId xmlns:a16="http://schemas.microsoft.com/office/drawing/2014/main" id="{8B78C3D6-B041-68AE-88EF-BA4407945461}"/>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9862" name="Picture 6">
            <a:extLst>
              <a:ext uri="{FF2B5EF4-FFF2-40B4-BE49-F238E27FC236}">
                <a16:creationId xmlns:a16="http://schemas.microsoft.com/office/drawing/2014/main" id="{A73EAB6E-C752-8AFF-C4D7-D0801113B4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88" y="2436813"/>
            <a:ext cx="7669212" cy="251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66651F-63F8-C676-3AC3-BE3C2A8096E9}"/>
              </a:ext>
            </a:extLst>
          </p:cNvPr>
          <p:cNvSpPr>
            <a:spLocks noGrp="1"/>
          </p:cNvSpPr>
          <p:nvPr>
            <p:ph type="sldNum" sz="quarter" idx="10"/>
          </p:nvPr>
        </p:nvSpPr>
        <p:spPr/>
        <p:txBody>
          <a:bodyPr/>
          <a:lstStyle/>
          <a:p>
            <a:r>
              <a:rPr lang="en-US" altLang="en-US"/>
              <a:t>4.</a:t>
            </a:r>
            <a:fld id="{8868785F-19E6-BB4F-816F-435A1B6CFB06}" type="slidenum">
              <a:rPr lang="en-US" altLang="en-US"/>
              <a:pPr/>
              <a:t>63</a:t>
            </a:fld>
            <a:endParaRPr lang="en-US" altLang="en-US"/>
          </a:p>
        </p:txBody>
      </p:sp>
      <p:sp>
        <p:nvSpPr>
          <p:cNvPr id="859138" name="Rectangle 2">
            <a:extLst>
              <a:ext uri="{FF2B5EF4-FFF2-40B4-BE49-F238E27FC236}">
                <a16:creationId xmlns:a16="http://schemas.microsoft.com/office/drawing/2014/main" id="{6B03C511-5DAE-B0DC-DB95-48FC0DA5F65B}"/>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b="1" baseline="0">
              <a:effectLst>
                <a:outerShdw blurRad="38100" dist="38100" dir="2700000" algn="tl">
                  <a:srgbClr val="FFFFFF"/>
                </a:outerShdw>
              </a:effectLst>
            </a:endParaRPr>
          </a:p>
        </p:txBody>
      </p:sp>
      <p:sp>
        <p:nvSpPr>
          <p:cNvPr id="859139" name="Text Box 3">
            <a:extLst>
              <a:ext uri="{FF2B5EF4-FFF2-40B4-BE49-F238E27FC236}">
                <a16:creationId xmlns:a16="http://schemas.microsoft.com/office/drawing/2014/main" id="{1B5AA2E6-6F6D-12F8-232A-219E695927E9}"/>
              </a:ext>
            </a:extLst>
          </p:cNvPr>
          <p:cNvSpPr txBox="1">
            <a:spLocks noChangeArrowheads="1"/>
          </p:cNvSpPr>
          <p:nvPr/>
        </p:nvSpPr>
        <p:spPr bwMode="auto">
          <a:xfrm>
            <a:off x="228600" y="406400"/>
            <a:ext cx="57626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a:effectLst>
                  <a:outerShdw blurRad="38100" dist="38100" dir="2700000" algn="tl">
                    <a:srgbClr val="C0C0C0"/>
                  </a:outerShdw>
                </a:effectLst>
                <a:latin typeface="Times" pitchFamily="18" charset="0"/>
              </a:rPr>
              <a:t>4-3   TRANSMISSION MODES</a:t>
            </a:r>
          </a:p>
        </p:txBody>
      </p:sp>
      <p:sp>
        <p:nvSpPr>
          <p:cNvPr id="859140" name="Text Box 4">
            <a:extLst>
              <a:ext uri="{FF2B5EF4-FFF2-40B4-BE49-F238E27FC236}">
                <a16:creationId xmlns:a16="http://schemas.microsoft.com/office/drawing/2014/main" id="{28A531F1-A99D-2FC3-E7D9-895BECB371F5}"/>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b="1" baseline="0"/>
          </a:p>
        </p:txBody>
      </p:sp>
      <p:sp>
        <p:nvSpPr>
          <p:cNvPr id="859141" name="Rectangle 5">
            <a:extLst>
              <a:ext uri="{FF2B5EF4-FFF2-40B4-BE49-F238E27FC236}">
                <a16:creationId xmlns:a16="http://schemas.microsoft.com/office/drawing/2014/main" id="{1249A383-1090-30D9-DB1B-0DB26184C222}"/>
              </a:ext>
            </a:extLst>
          </p:cNvPr>
          <p:cNvSpPr>
            <a:spLocks noChangeArrowheads="1"/>
          </p:cNvSpPr>
          <p:nvPr/>
        </p:nvSpPr>
        <p:spPr bwMode="auto">
          <a:xfrm>
            <a:off x="304800" y="1524000"/>
            <a:ext cx="82296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b="1" i="1" baseline="0">
                <a:effectLst>
                  <a:outerShdw blurRad="38100" dist="38100" dir="2700000" algn="tl">
                    <a:srgbClr val="C0C0C0"/>
                  </a:outerShdw>
                </a:effectLst>
              </a:rPr>
              <a:t>The transmission of binary data across a link can be accomplished in either parallel or serial mode. In parallel mode, multiple bits are sent with each clock tick. In serial mode, 1 bit is sent with each clock tick. While there is only one way to send parallel data, there are three subclasses of serial transmission: asynchronous, synchronous, and isochronous.</a:t>
            </a:r>
          </a:p>
        </p:txBody>
      </p:sp>
      <p:sp>
        <p:nvSpPr>
          <p:cNvPr id="859142" name="Rectangle 6">
            <a:extLst>
              <a:ext uri="{FF2B5EF4-FFF2-40B4-BE49-F238E27FC236}">
                <a16:creationId xmlns:a16="http://schemas.microsoft.com/office/drawing/2014/main" id="{512A3940-D78F-5CAF-E4BC-52E766781907}"/>
              </a:ext>
            </a:extLst>
          </p:cNvPr>
          <p:cNvSpPr>
            <a:spLocks noChangeArrowheads="1"/>
          </p:cNvSpPr>
          <p:nvPr/>
        </p:nvSpPr>
        <p:spPr bwMode="auto">
          <a:xfrm>
            <a:off x="152400" y="5289550"/>
            <a:ext cx="670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b="1" baseline="0">
                <a:solidFill>
                  <a:srgbClr val="0033CC"/>
                </a:solidFill>
              </a:rPr>
              <a:t>Parallel Transmission</a:t>
            </a:r>
            <a:br>
              <a:rPr lang="fr-FR" altLang="en-US" sz="2400" b="1" baseline="0">
                <a:solidFill>
                  <a:srgbClr val="0033CC"/>
                </a:solidFill>
              </a:rPr>
            </a:br>
            <a:r>
              <a:rPr lang="fr-FR" altLang="en-US" sz="2400" b="1" baseline="0">
                <a:solidFill>
                  <a:srgbClr val="0033CC"/>
                </a:solidFill>
              </a:rPr>
              <a:t>Serial Transmission</a:t>
            </a:r>
            <a:endParaRPr lang="en-US" altLang="en-US" sz="2400" b="1" baseline="0">
              <a:solidFill>
                <a:srgbClr val="0033CC"/>
              </a:solidFill>
            </a:endParaRPr>
          </a:p>
        </p:txBody>
      </p:sp>
      <p:sp>
        <p:nvSpPr>
          <p:cNvPr id="859143" name="Text Box 7">
            <a:extLst>
              <a:ext uri="{FF2B5EF4-FFF2-40B4-BE49-F238E27FC236}">
                <a16:creationId xmlns:a16="http://schemas.microsoft.com/office/drawing/2014/main" id="{63986BEC-18D5-3CC3-EA61-9D5EA3397008}"/>
              </a:ext>
            </a:extLst>
          </p:cNvPr>
          <p:cNvSpPr txBox="1">
            <a:spLocks noChangeArrowheads="1"/>
          </p:cNvSpPr>
          <p:nvPr/>
        </p:nvSpPr>
        <p:spPr bwMode="auto">
          <a:xfrm>
            <a:off x="165100" y="48133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1" i="1" u="sng" baseline="0">
                <a:solidFill>
                  <a:schemeClr val="hlink"/>
                </a:solidFill>
                <a:effectLst>
                  <a:outerShdw blurRad="38100" dist="38100" dir="2700000" algn="tl">
                    <a:srgbClr val="C0C0C0"/>
                  </a:outerShdw>
                </a:effectLst>
              </a:rPr>
              <a:t>Topics discussed in this section: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E9D879-A09D-3076-A87E-C7D96CBD29BC}"/>
              </a:ext>
            </a:extLst>
          </p:cNvPr>
          <p:cNvSpPr>
            <a:spLocks noGrp="1"/>
          </p:cNvSpPr>
          <p:nvPr>
            <p:ph type="sldNum" sz="quarter" idx="10"/>
          </p:nvPr>
        </p:nvSpPr>
        <p:spPr/>
        <p:txBody>
          <a:bodyPr/>
          <a:lstStyle/>
          <a:p>
            <a:r>
              <a:rPr lang="en-US" altLang="en-US"/>
              <a:t>4.</a:t>
            </a:r>
            <a:fld id="{CED34D87-DA4A-BC46-BC35-7ACB9D884F61}" type="slidenum">
              <a:rPr lang="en-US" altLang="en-US"/>
              <a:pPr/>
              <a:t>64</a:t>
            </a:fld>
            <a:endParaRPr lang="en-US" altLang="en-US"/>
          </a:p>
        </p:txBody>
      </p:sp>
      <p:sp>
        <p:nvSpPr>
          <p:cNvPr id="890882" name="Line 2">
            <a:extLst>
              <a:ext uri="{FF2B5EF4-FFF2-40B4-BE49-F238E27FC236}">
                <a16:creationId xmlns:a16="http://schemas.microsoft.com/office/drawing/2014/main" id="{4597DCCE-CB74-6041-5F75-3DC102B3CBC6}"/>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883" name="Line 3">
            <a:extLst>
              <a:ext uri="{FF2B5EF4-FFF2-40B4-BE49-F238E27FC236}">
                <a16:creationId xmlns:a16="http://schemas.microsoft.com/office/drawing/2014/main" id="{16021F6E-4F5B-CE42-5A5C-9651552288F6}"/>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884" name="Text Box 4">
            <a:extLst>
              <a:ext uri="{FF2B5EF4-FFF2-40B4-BE49-F238E27FC236}">
                <a16:creationId xmlns:a16="http://schemas.microsoft.com/office/drawing/2014/main" id="{B8856749-25B3-1D6A-0C8A-441FD912BD05}"/>
              </a:ext>
            </a:extLst>
          </p:cNvPr>
          <p:cNvSpPr txBox="1">
            <a:spLocks noChangeArrowheads="1"/>
          </p:cNvSpPr>
          <p:nvPr/>
        </p:nvSpPr>
        <p:spPr bwMode="auto">
          <a:xfrm>
            <a:off x="304800" y="762000"/>
            <a:ext cx="4900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4.31  </a:t>
            </a:r>
            <a:r>
              <a:rPr lang="en-US" altLang="en-US" b="1" i="1" baseline="0"/>
              <a:t>Data transmission and modes</a:t>
            </a:r>
          </a:p>
        </p:txBody>
      </p:sp>
      <p:sp>
        <p:nvSpPr>
          <p:cNvPr id="890885" name="Line 5">
            <a:extLst>
              <a:ext uri="{FF2B5EF4-FFF2-40B4-BE49-F238E27FC236}">
                <a16:creationId xmlns:a16="http://schemas.microsoft.com/office/drawing/2014/main" id="{BB8A9ACD-523F-73CB-081E-A835F6FEA2F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90886" name="Picture 6">
            <a:extLst>
              <a:ext uri="{FF2B5EF4-FFF2-40B4-BE49-F238E27FC236}">
                <a16:creationId xmlns:a16="http://schemas.microsoft.com/office/drawing/2014/main" id="{6658A7BD-7D5B-14FE-AACD-886178084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2044700"/>
            <a:ext cx="8410575"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EA3A55-2BF8-9965-71FE-8571FEB86731}"/>
              </a:ext>
            </a:extLst>
          </p:cNvPr>
          <p:cNvSpPr>
            <a:spLocks noGrp="1"/>
          </p:cNvSpPr>
          <p:nvPr>
            <p:ph type="sldNum" sz="quarter" idx="10"/>
          </p:nvPr>
        </p:nvSpPr>
        <p:spPr/>
        <p:txBody>
          <a:bodyPr/>
          <a:lstStyle/>
          <a:p>
            <a:r>
              <a:rPr lang="en-US" altLang="en-US"/>
              <a:t>4.</a:t>
            </a:r>
            <a:fld id="{728248C7-775C-B440-A615-78B278E91783}" type="slidenum">
              <a:rPr lang="en-US" altLang="en-US"/>
              <a:pPr/>
              <a:t>65</a:t>
            </a:fld>
            <a:endParaRPr lang="en-US" altLang="en-US"/>
          </a:p>
        </p:txBody>
      </p:sp>
      <p:sp>
        <p:nvSpPr>
          <p:cNvPr id="891906" name="Line 2">
            <a:extLst>
              <a:ext uri="{FF2B5EF4-FFF2-40B4-BE49-F238E27FC236}">
                <a16:creationId xmlns:a16="http://schemas.microsoft.com/office/drawing/2014/main" id="{488E7A4F-D3B1-2D78-8950-65060FA1A63F}"/>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907" name="Line 3">
            <a:extLst>
              <a:ext uri="{FF2B5EF4-FFF2-40B4-BE49-F238E27FC236}">
                <a16:creationId xmlns:a16="http://schemas.microsoft.com/office/drawing/2014/main" id="{A44941C3-38D1-8B3A-CBC7-94EE5AF351EE}"/>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908" name="Text Box 4">
            <a:extLst>
              <a:ext uri="{FF2B5EF4-FFF2-40B4-BE49-F238E27FC236}">
                <a16:creationId xmlns:a16="http://schemas.microsoft.com/office/drawing/2014/main" id="{C494EB32-23EA-791D-0FDC-9852CAB25E0C}"/>
              </a:ext>
            </a:extLst>
          </p:cNvPr>
          <p:cNvSpPr txBox="1">
            <a:spLocks noChangeArrowheads="1"/>
          </p:cNvSpPr>
          <p:nvPr/>
        </p:nvSpPr>
        <p:spPr bwMode="auto">
          <a:xfrm>
            <a:off x="304800" y="762000"/>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4.32  </a:t>
            </a:r>
            <a:r>
              <a:rPr lang="en-US" altLang="en-US" b="1" i="1" baseline="0"/>
              <a:t>Parallel transmission</a:t>
            </a:r>
          </a:p>
        </p:txBody>
      </p:sp>
      <p:sp>
        <p:nvSpPr>
          <p:cNvPr id="891909" name="Line 5">
            <a:extLst>
              <a:ext uri="{FF2B5EF4-FFF2-40B4-BE49-F238E27FC236}">
                <a16:creationId xmlns:a16="http://schemas.microsoft.com/office/drawing/2014/main" id="{50398389-75E5-3C7D-8CDE-9A25D452BA89}"/>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91910" name="Picture 6">
            <a:extLst>
              <a:ext uri="{FF2B5EF4-FFF2-40B4-BE49-F238E27FC236}">
                <a16:creationId xmlns:a16="http://schemas.microsoft.com/office/drawing/2014/main" id="{0F596E36-74F1-C12E-6D0F-E08628361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2888" y="1982788"/>
            <a:ext cx="5878512" cy="342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FDA01E-D954-145A-F2CA-7DD3B0EF9E11}"/>
              </a:ext>
            </a:extLst>
          </p:cNvPr>
          <p:cNvSpPr>
            <a:spLocks noGrp="1"/>
          </p:cNvSpPr>
          <p:nvPr>
            <p:ph type="sldNum" sz="quarter" idx="10"/>
          </p:nvPr>
        </p:nvSpPr>
        <p:spPr/>
        <p:txBody>
          <a:bodyPr/>
          <a:lstStyle/>
          <a:p>
            <a:r>
              <a:rPr lang="en-US" altLang="en-US"/>
              <a:t>4.</a:t>
            </a:r>
            <a:fld id="{83765203-9AF8-6C47-8C08-4533B5F79814}" type="slidenum">
              <a:rPr lang="en-US" altLang="en-US"/>
              <a:pPr/>
              <a:t>66</a:t>
            </a:fld>
            <a:endParaRPr lang="en-US" altLang="en-US"/>
          </a:p>
        </p:txBody>
      </p:sp>
      <p:sp>
        <p:nvSpPr>
          <p:cNvPr id="892930" name="Line 2">
            <a:extLst>
              <a:ext uri="{FF2B5EF4-FFF2-40B4-BE49-F238E27FC236}">
                <a16:creationId xmlns:a16="http://schemas.microsoft.com/office/drawing/2014/main" id="{8891B6F2-FC6D-F838-3862-CCECAA44F32A}"/>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2931" name="Line 3">
            <a:extLst>
              <a:ext uri="{FF2B5EF4-FFF2-40B4-BE49-F238E27FC236}">
                <a16:creationId xmlns:a16="http://schemas.microsoft.com/office/drawing/2014/main" id="{235ED040-01CB-50AC-A13B-A84317F4F569}"/>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2932" name="Text Box 4">
            <a:extLst>
              <a:ext uri="{FF2B5EF4-FFF2-40B4-BE49-F238E27FC236}">
                <a16:creationId xmlns:a16="http://schemas.microsoft.com/office/drawing/2014/main" id="{8FD5FCF8-B363-4024-514D-2303F9B37AD2}"/>
              </a:ext>
            </a:extLst>
          </p:cNvPr>
          <p:cNvSpPr txBox="1">
            <a:spLocks noChangeArrowheads="1"/>
          </p:cNvSpPr>
          <p:nvPr/>
        </p:nvSpPr>
        <p:spPr bwMode="auto">
          <a:xfrm>
            <a:off x="304800" y="762000"/>
            <a:ext cx="3827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4.33  </a:t>
            </a:r>
            <a:r>
              <a:rPr lang="en-US" altLang="en-US" b="1" i="1" baseline="0"/>
              <a:t>Serial transmission</a:t>
            </a:r>
          </a:p>
        </p:txBody>
      </p:sp>
      <p:sp>
        <p:nvSpPr>
          <p:cNvPr id="892933" name="Line 5">
            <a:extLst>
              <a:ext uri="{FF2B5EF4-FFF2-40B4-BE49-F238E27FC236}">
                <a16:creationId xmlns:a16="http://schemas.microsoft.com/office/drawing/2014/main" id="{8685BA73-228C-743C-5937-72D7D295D84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92934" name="Picture 6">
            <a:extLst>
              <a:ext uri="{FF2B5EF4-FFF2-40B4-BE49-F238E27FC236}">
                <a16:creationId xmlns:a16="http://schemas.microsoft.com/office/drawing/2014/main" id="{ED56E3D0-B42F-5310-79D9-D47288F0C2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81200"/>
            <a:ext cx="6608763" cy="339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BBB6EB-39C6-9729-26B4-FA974D98F4CC}"/>
              </a:ext>
            </a:extLst>
          </p:cNvPr>
          <p:cNvSpPr>
            <a:spLocks noGrp="1"/>
          </p:cNvSpPr>
          <p:nvPr>
            <p:ph type="sldNum" sz="quarter" idx="10"/>
          </p:nvPr>
        </p:nvSpPr>
        <p:spPr/>
        <p:txBody>
          <a:bodyPr/>
          <a:lstStyle/>
          <a:p>
            <a:r>
              <a:rPr lang="en-US" altLang="en-US"/>
              <a:t>4.</a:t>
            </a:r>
            <a:fld id="{E9A0C579-419C-C948-82C1-41D32E174A98}" type="slidenum">
              <a:rPr lang="en-US" altLang="en-US"/>
              <a:pPr/>
              <a:t>67</a:t>
            </a:fld>
            <a:endParaRPr lang="en-US" altLang="en-US"/>
          </a:p>
        </p:txBody>
      </p:sp>
      <p:sp>
        <p:nvSpPr>
          <p:cNvPr id="908290" name="Rectangle 2">
            <a:extLst>
              <a:ext uri="{FF2B5EF4-FFF2-40B4-BE49-F238E27FC236}">
                <a16:creationId xmlns:a16="http://schemas.microsoft.com/office/drawing/2014/main" id="{6D3A8974-A4A3-79B1-80A2-9AFD85D9A6A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8291" name="Rectangle 3">
            <a:extLst>
              <a:ext uri="{FF2B5EF4-FFF2-40B4-BE49-F238E27FC236}">
                <a16:creationId xmlns:a16="http://schemas.microsoft.com/office/drawing/2014/main" id="{076B2BFF-D05A-CDD9-DEB1-581C86C9EE6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8292" name="Rectangle 4">
            <a:extLst>
              <a:ext uri="{FF2B5EF4-FFF2-40B4-BE49-F238E27FC236}">
                <a16:creationId xmlns:a16="http://schemas.microsoft.com/office/drawing/2014/main" id="{85601987-A2A3-65A5-2E43-2C005E20C7BB}"/>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8293" name="Rectangle 5">
            <a:extLst>
              <a:ext uri="{FF2B5EF4-FFF2-40B4-BE49-F238E27FC236}">
                <a16:creationId xmlns:a16="http://schemas.microsoft.com/office/drawing/2014/main" id="{280B773D-7535-DE5A-9810-5F57AA34CD2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8294" name="Rectangle 6">
            <a:extLst>
              <a:ext uri="{FF2B5EF4-FFF2-40B4-BE49-F238E27FC236}">
                <a16:creationId xmlns:a16="http://schemas.microsoft.com/office/drawing/2014/main" id="{32C758F9-50AF-0E3E-73B4-65CF14FE4AD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8295" name="Rectangle 7">
            <a:extLst>
              <a:ext uri="{FF2B5EF4-FFF2-40B4-BE49-F238E27FC236}">
                <a16:creationId xmlns:a16="http://schemas.microsoft.com/office/drawing/2014/main" id="{F2AEA65E-1C9C-F370-0F57-4D514174DB2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8296" name="Rectangle 8">
            <a:extLst>
              <a:ext uri="{FF2B5EF4-FFF2-40B4-BE49-F238E27FC236}">
                <a16:creationId xmlns:a16="http://schemas.microsoft.com/office/drawing/2014/main" id="{3D85838C-3D81-E664-F47D-C8C890AEDDF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8297" name="Line 9">
            <a:extLst>
              <a:ext uri="{FF2B5EF4-FFF2-40B4-BE49-F238E27FC236}">
                <a16:creationId xmlns:a16="http://schemas.microsoft.com/office/drawing/2014/main" id="{2500ABF0-8AF9-D037-8514-8455204980C9}"/>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8298" name="Line 10">
            <a:extLst>
              <a:ext uri="{FF2B5EF4-FFF2-40B4-BE49-F238E27FC236}">
                <a16:creationId xmlns:a16="http://schemas.microsoft.com/office/drawing/2014/main" id="{66CBDCA2-1108-DFEA-FDFA-66D1E47EFF2F}"/>
              </a:ext>
            </a:extLst>
          </p:cNvPr>
          <p:cNvSpPr>
            <a:spLocks noChangeShapeType="1"/>
          </p:cNvSpPr>
          <p:nvPr/>
        </p:nvSpPr>
        <p:spPr bwMode="auto">
          <a:xfrm>
            <a:off x="458788" y="5334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8299" name="Rectangle 11">
            <a:extLst>
              <a:ext uri="{FF2B5EF4-FFF2-40B4-BE49-F238E27FC236}">
                <a16:creationId xmlns:a16="http://schemas.microsoft.com/office/drawing/2014/main" id="{9436B3DE-7359-42BA-287E-DBBE8618113E}"/>
              </a:ext>
            </a:extLst>
          </p:cNvPr>
          <p:cNvSpPr>
            <a:spLocks noChangeArrowheads="1"/>
          </p:cNvSpPr>
          <p:nvPr/>
        </p:nvSpPr>
        <p:spPr bwMode="auto">
          <a:xfrm>
            <a:off x="495300" y="2759075"/>
            <a:ext cx="8077200" cy="25288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baseline="0">
                <a:latin typeface="Arial" panose="020B0604020202020204" pitchFamily="34" charset="0"/>
              </a:rPr>
              <a:t>In asynchronous transmission, we send 1 start bit (0) at the beginning and 1 or more stop bits (1s) at the end of each byte. There may be a gap between </a:t>
            </a:r>
            <a:br>
              <a:rPr lang="en-US" altLang="en-US" sz="3200" b="1" baseline="0">
                <a:latin typeface="Arial" panose="020B0604020202020204" pitchFamily="34" charset="0"/>
              </a:rPr>
            </a:br>
            <a:r>
              <a:rPr lang="en-US" altLang="en-US" sz="3200" b="1" baseline="0">
                <a:latin typeface="Arial" panose="020B0604020202020204" pitchFamily="34" charset="0"/>
              </a:rPr>
              <a:t>each byte.</a:t>
            </a:r>
          </a:p>
        </p:txBody>
      </p:sp>
      <p:grpSp>
        <p:nvGrpSpPr>
          <p:cNvPr id="908300" name="Group 12">
            <a:extLst>
              <a:ext uri="{FF2B5EF4-FFF2-40B4-BE49-F238E27FC236}">
                <a16:creationId xmlns:a16="http://schemas.microsoft.com/office/drawing/2014/main" id="{2311C20E-2A74-A22A-16D3-C1A369433C9A}"/>
              </a:ext>
            </a:extLst>
          </p:cNvPr>
          <p:cNvGrpSpPr>
            <a:grpSpLocks/>
          </p:cNvGrpSpPr>
          <p:nvPr/>
        </p:nvGrpSpPr>
        <p:grpSpPr bwMode="auto">
          <a:xfrm>
            <a:off x="457200" y="1981200"/>
            <a:ext cx="1143000" cy="566738"/>
            <a:chOff x="1200" y="1248"/>
            <a:chExt cx="720" cy="357"/>
          </a:xfrm>
        </p:grpSpPr>
        <p:pic>
          <p:nvPicPr>
            <p:cNvPr id="908301" name="Picture 13">
              <a:extLst>
                <a:ext uri="{FF2B5EF4-FFF2-40B4-BE49-F238E27FC236}">
                  <a16:creationId xmlns:a16="http://schemas.microsoft.com/office/drawing/2014/main" id="{516E4C40-2870-C142-8DB7-E4EFC6592D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8302" name="Text Box 14">
              <a:extLst>
                <a:ext uri="{FF2B5EF4-FFF2-40B4-BE49-F238E27FC236}">
                  <a16:creationId xmlns:a16="http://schemas.microsoft.com/office/drawing/2014/main" id="{21D11C49-4C57-97F4-BAAA-F53583F3C852}"/>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baseline="0">
                  <a:solidFill>
                    <a:schemeClr val="hlink"/>
                  </a:solidFill>
                </a:rPr>
                <a:t>Note</a:t>
              </a:r>
              <a:endParaRPr lang="en-US" altLang="en-US"/>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456E99-71A0-F04D-1D3C-B37C96120381}"/>
              </a:ext>
            </a:extLst>
          </p:cNvPr>
          <p:cNvSpPr>
            <a:spLocks noGrp="1"/>
          </p:cNvSpPr>
          <p:nvPr>
            <p:ph type="sldNum" sz="quarter" idx="10"/>
          </p:nvPr>
        </p:nvSpPr>
        <p:spPr/>
        <p:txBody>
          <a:bodyPr/>
          <a:lstStyle/>
          <a:p>
            <a:r>
              <a:rPr lang="en-US" altLang="en-US"/>
              <a:t>4.</a:t>
            </a:r>
            <a:fld id="{63C0C487-DC08-484D-B274-0086CA685EDC}" type="slidenum">
              <a:rPr lang="en-US" altLang="en-US"/>
              <a:pPr/>
              <a:t>68</a:t>
            </a:fld>
            <a:endParaRPr lang="en-US" altLang="en-US"/>
          </a:p>
        </p:txBody>
      </p:sp>
      <p:sp>
        <p:nvSpPr>
          <p:cNvPr id="909314" name="Rectangle 2">
            <a:extLst>
              <a:ext uri="{FF2B5EF4-FFF2-40B4-BE49-F238E27FC236}">
                <a16:creationId xmlns:a16="http://schemas.microsoft.com/office/drawing/2014/main" id="{2F7D1FBB-D45F-370E-9909-CCBF44EB35B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9315" name="Rectangle 3">
            <a:extLst>
              <a:ext uri="{FF2B5EF4-FFF2-40B4-BE49-F238E27FC236}">
                <a16:creationId xmlns:a16="http://schemas.microsoft.com/office/drawing/2014/main" id="{26021D2F-A637-125F-B9B2-6DB857ED64D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9316" name="Rectangle 4">
            <a:extLst>
              <a:ext uri="{FF2B5EF4-FFF2-40B4-BE49-F238E27FC236}">
                <a16:creationId xmlns:a16="http://schemas.microsoft.com/office/drawing/2014/main" id="{DDFFDE66-B6E7-A005-0D60-FE7FDE9E63E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9317" name="Rectangle 5">
            <a:extLst>
              <a:ext uri="{FF2B5EF4-FFF2-40B4-BE49-F238E27FC236}">
                <a16:creationId xmlns:a16="http://schemas.microsoft.com/office/drawing/2014/main" id="{1A60A78E-6248-27BD-080D-2F7E94967A6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9318" name="Rectangle 6">
            <a:extLst>
              <a:ext uri="{FF2B5EF4-FFF2-40B4-BE49-F238E27FC236}">
                <a16:creationId xmlns:a16="http://schemas.microsoft.com/office/drawing/2014/main" id="{944DB52C-ADB5-8645-6188-E0539F53F4F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9319" name="Rectangle 7">
            <a:extLst>
              <a:ext uri="{FF2B5EF4-FFF2-40B4-BE49-F238E27FC236}">
                <a16:creationId xmlns:a16="http://schemas.microsoft.com/office/drawing/2014/main" id="{252D9A33-2F7B-5AE6-3442-36888148034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9320" name="Rectangle 8">
            <a:extLst>
              <a:ext uri="{FF2B5EF4-FFF2-40B4-BE49-F238E27FC236}">
                <a16:creationId xmlns:a16="http://schemas.microsoft.com/office/drawing/2014/main" id="{EDE0FBF5-3BFE-55D9-8366-2F815DF9F6E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9321" name="Line 9">
            <a:extLst>
              <a:ext uri="{FF2B5EF4-FFF2-40B4-BE49-F238E27FC236}">
                <a16:creationId xmlns:a16="http://schemas.microsoft.com/office/drawing/2014/main" id="{30C883B0-BD57-0ED9-E9CD-86BACD6B5EAD}"/>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9322" name="Line 10">
            <a:extLst>
              <a:ext uri="{FF2B5EF4-FFF2-40B4-BE49-F238E27FC236}">
                <a16:creationId xmlns:a16="http://schemas.microsoft.com/office/drawing/2014/main" id="{9FCF750B-883A-90F4-60F1-B48C290CD31B}"/>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9323" name="Rectangle 11">
            <a:extLst>
              <a:ext uri="{FF2B5EF4-FFF2-40B4-BE49-F238E27FC236}">
                <a16:creationId xmlns:a16="http://schemas.microsoft.com/office/drawing/2014/main" id="{ED7EEB54-9C12-6026-BCB8-AA75A895B047}"/>
              </a:ext>
            </a:extLst>
          </p:cNvPr>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baseline="0">
                <a:latin typeface="Arial" panose="020B0604020202020204" pitchFamily="34" charset="0"/>
              </a:rPr>
              <a:t>Asynchronous here means “asynchronous at the byte level,”</a:t>
            </a:r>
          </a:p>
          <a:p>
            <a:pPr algn="ctr"/>
            <a:r>
              <a:rPr lang="en-US" altLang="en-US" sz="3200" b="1" baseline="0">
                <a:latin typeface="Arial" panose="020B0604020202020204" pitchFamily="34" charset="0"/>
              </a:rPr>
              <a:t>but the bits are still synchronized; </a:t>
            </a:r>
            <a:br>
              <a:rPr lang="en-US" altLang="en-US" sz="3200" b="1" baseline="0">
                <a:latin typeface="Arial" panose="020B0604020202020204" pitchFamily="34" charset="0"/>
              </a:rPr>
            </a:br>
            <a:r>
              <a:rPr lang="en-US" altLang="en-US" sz="3200" b="1" baseline="0">
                <a:latin typeface="Arial" panose="020B0604020202020204" pitchFamily="34" charset="0"/>
              </a:rPr>
              <a:t>their durations are the same.</a:t>
            </a:r>
          </a:p>
        </p:txBody>
      </p:sp>
      <p:grpSp>
        <p:nvGrpSpPr>
          <p:cNvPr id="909324" name="Group 12">
            <a:extLst>
              <a:ext uri="{FF2B5EF4-FFF2-40B4-BE49-F238E27FC236}">
                <a16:creationId xmlns:a16="http://schemas.microsoft.com/office/drawing/2014/main" id="{784AF63C-1AB5-2307-CD20-B8F3DBBF8098}"/>
              </a:ext>
            </a:extLst>
          </p:cNvPr>
          <p:cNvGrpSpPr>
            <a:grpSpLocks/>
          </p:cNvGrpSpPr>
          <p:nvPr/>
        </p:nvGrpSpPr>
        <p:grpSpPr bwMode="auto">
          <a:xfrm>
            <a:off x="457200" y="1981200"/>
            <a:ext cx="1143000" cy="566738"/>
            <a:chOff x="1200" y="1248"/>
            <a:chExt cx="720" cy="357"/>
          </a:xfrm>
        </p:grpSpPr>
        <p:pic>
          <p:nvPicPr>
            <p:cNvPr id="909325" name="Picture 13">
              <a:extLst>
                <a:ext uri="{FF2B5EF4-FFF2-40B4-BE49-F238E27FC236}">
                  <a16:creationId xmlns:a16="http://schemas.microsoft.com/office/drawing/2014/main" id="{99AB4EE7-FEAA-C94B-3660-ECF9987A58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9326" name="Text Box 14">
              <a:extLst>
                <a:ext uri="{FF2B5EF4-FFF2-40B4-BE49-F238E27FC236}">
                  <a16:creationId xmlns:a16="http://schemas.microsoft.com/office/drawing/2014/main" id="{0D4FF631-6909-1237-AA3D-429194D9A27C}"/>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baseline="0">
                  <a:solidFill>
                    <a:schemeClr val="hlink"/>
                  </a:solidFill>
                </a:rPr>
                <a:t>Note</a:t>
              </a:r>
              <a:endParaRPr lang="en-US" altLang="en-US"/>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B68848-E776-FB67-22F5-D36083CF533E}"/>
              </a:ext>
            </a:extLst>
          </p:cNvPr>
          <p:cNvSpPr>
            <a:spLocks noGrp="1"/>
          </p:cNvSpPr>
          <p:nvPr>
            <p:ph type="sldNum" sz="quarter" idx="10"/>
          </p:nvPr>
        </p:nvSpPr>
        <p:spPr/>
        <p:txBody>
          <a:bodyPr/>
          <a:lstStyle/>
          <a:p>
            <a:r>
              <a:rPr lang="en-US" altLang="en-US"/>
              <a:t>4.</a:t>
            </a:r>
            <a:fld id="{8C223FE6-6045-CA40-8EEB-C4E46DB3552B}" type="slidenum">
              <a:rPr lang="en-US" altLang="en-US"/>
              <a:pPr/>
              <a:t>69</a:t>
            </a:fld>
            <a:endParaRPr lang="en-US" altLang="en-US"/>
          </a:p>
        </p:txBody>
      </p:sp>
      <p:sp>
        <p:nvSpPr>
          <p:cNvPr id="893954" name="Line 2">
            <a:extLst>
              <a:ext uri="{FF2B5EF4-FFF2-40B4-BE49-F238E27FC236}">
                <a16:creationId xmlns:a16="http://schemas.microsoft.com/office/drawing/2014/main" id="{CE3DBE9C-29B9-6DA5-5F7C-8D595938C4D5}"/>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3955" name="Line 3">
            <a:extLst>
              <a:ext uri="{FF2B5EF4-FFF2-40B4-BE49-F238E27FC236}">
                <a16:creationId xmlns:a16="http://schemas.microsoft.com/office/drawing/2014/main" id="{F2835479-B8EE-C071-C060-F9DC70EDF9FE}"/>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3956" name="Text Box 4">
            <a:extLst>
              <a:ext uri="{FF2B5EF4-FFF2-40B4-BE49-F238E27FC236}">
                <a16:creationId xmlns:a16="http://schemas.microsoft.com/office/drawing/2014/main" id="{37872806-0D23-2315-802C-56C326B40FC3}"/>
              </a:ext>
            </a:extLst>
          </p:cNvPr>
          <p:cNvSpPr txBox="1">
            <a:spLocks noChangeArrowheads="1"/>
          </p:cNvSpPr>
          <p:nvPr/>
        </p:nvSpPr>
        <p:spPr bwMode="auto">
          <a:xfrm>
            <a:off x="304800" y="762000"/>
            <a:ext cx="4718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4.34  </a:t>
            </a:r>
            <a:r>
              <a:rPr lang="en-US" altLang="en-US" b="1" i="1" baseline="0"/>
              <a:t>Asynchronous transmission</a:t>
            </a:r>
          </a:p>
        </p:txBody>
      </p:sp>
      <p:sp>
        <p:nvSpPr>
          <p:cNvPr id="893957" name="Line 5">
            <a:extLst>
              <a:ext uri="{FF2B5EF4-FFF2-40B4-BE49-F238E27FC236}">
                <a16:creationId xmlns:a16="http://schemas.microsoft.com/office/drawing/2014/main" id="{642684D7-3036-BEAF-B264-E9BB70D2125B}"/>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93958" name="Picture 6">
            <a:extLst>
              <a:ext uri="{FF2B5EF4-FFF2-40B4-BE49-F238E27FC236}">
                <a16:creationId xmlns:a16="http://schemas.microsoft.com/office/drawing/2014/main" id="{FA15B618-69C0-46B4-C473-C1C5F65B33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3" y="2058988"/>
            <a:ext cx="7805737"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8BFC33-73FC-1992-A5B0-6C69CCE287D4}"/>
              </a:ext>
            </a:extLst>
          </p:cNvPr>
          <p:cNvSpPr>
            <a:spLocks noGrp="1"/>
          </p:cNvSpPr>
          <p:nvPr>
            <p:ph type="sldNum" sz="quarter" idx="10"/>
          </p:nvPr>
        </p:nvSpPr>
        <p:spPr/>
        <p:txBody>
          <a:bodyPr/>
          <a:lstStyle/>
          <a:p>
            <a:r>
              <a:rPr lang="en-US" altLang="en-US"/>
              <a:t>4.</a:t>
            </a:r>
            <a:fld id="{91BA33C9-1C60-BA4A-A61D-EAB878B5B45F}" type="slidenum">
              <a:rPr lang="en-US" altLang="en-US"/>
              <a:pPr/>
              <a:t>7</a:t>
            </a:fld>
            <a:endParaRPr lang="en-US" altLang="en-US"/>
          </a:p>
        </p:txBody>
      </p:sp>
      <p:sp>
        <p:nvSpPr>
          <p:cNvPr id="914434" name="Rectangle 2">
            <a:extLst>
              <a:ext uri="{FF2B5EF4-FFF2-40B4-BE49-F238E27FC236}">
                <a16:creationId xmlns:a16="http://schemas.microsoft.com/office/drawing/2014/main" id="{372DF961-19B7-BC96-7386-2C3887374E4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4435" name="Rectangle 3">
            <a:extLst>
              <a:ext uri="{FF2B5EF4-FFF2-40B4-BE49-F238E27FC236}">
                <a16:creationId xmlns:a16="http://schemas.microsoft.com/office/drawing/2014/main" id="{51F65841-BFA8-B5EB-6645-315BBF0F3CB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4436" name="Rectangle 4">
            <a:extLst>
              <a:ext uri="{FF2B5EF4-FFF2-40B4-BE49-F238E27FC236}">
                <a16:creationId xmlns:a16="http://schemas.microsoft.com/office/drawing/2014/main" id="{37B0B8DD-4895-FB62-5D65-F7398D905F3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4437" name="Rectangle 5">
            <a:extLst>
              <a:ext uri="{FF2B5EF4-FFF2-40B4-BE49-F238E27FC236}">
                <a16:creationId xmlns:a16="http://schemas.microsoft.com/office/drawing/2014/main" id="{4C3938D2-7529-1370-056E-4C4ABCD961F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4438" name="Rectangle 6">
            <a:extLst>
              <a:ext uri="{FF2B5EF4-FFF2-40B4-BE49-F238E27FC236}">
                <a16:creationId xmlns:a16="http://schemas.microsoft.com/office/drawing/2014/main" id="{95EB22F2-EC03-B599-7433-02B86AEC145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4439" name="Rectangle 7">
            <a:extLst>
              <a:ext uri="{FF2B5EF4-FFF2-40B4-BE49-F238E27FC236}">
                <a16:creationId xmlns:a16="http://schemas.microsoft.com/office/drawing/2014/main" id="{B6E126E8-EFF0-6A3C-114C-0613F0D66D4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4440" name="Rectangle 8">
            <a:extLst>
              <a:ext uri="{FF2B5EF4-FFF2-40B4-BE49-F238E27FC236}">
                <a16:creationId xmlns:a16="http://schemas.microsoft.com/office/drawing/2014/main" id="{67263706-34BE-12D1-C24A-97C096888E4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4441" name="Rectangle 9">
            <a:extLst>
              <a:ext uri="{FF2B5EF4-FFF2-40B4-BE49-F238E27FC236}">
                <a16:creationId xmlns:a16="http://schemas.microsoft.com/office/drawing/2014/main" id="{0A2DE4E1-81D2-07F9-C496-B59AE4497AD7}"/>
              </a:ext>
            </a:extLst>
          </p:cNvPr>
          <p:cNvSpPr>
            <a:spLocks noChangeArrowheads="1"/>
          </p:cNvSpPr>
          <p:nvPr/>
        </p:nvSpPr>
        <p:spPr bwMode="auto">
          <a:xfrm>
            <a:off x="228600" y="1066800"/>
            <a:ext cx="868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b="1" i="1" baseline="0"/>
              <a:t>The maximum data rate of a channel (see Chapter 3) is N</a:t>
            </a:r>
            <a:r>
              <a:rPr lang="en-US" altLang="en-US" sz="2800" b="1" i="1"/>
              <a:t>max</a:t>
            </a:r>
            <a:r>
              <a:rPr lang="en-US" altLang="en-US" sz="2800" b="1" i="1" baseline="0"/>
              <a:t> = 2 × B × log</a:t>
            </a:r>
            <a:r>
              <a:rPr lang="en-US" altLang="en-US" sz="2800" b="1" i="1" baseline="-25000"/>
              <a:t>2</a:t>
            </a:r>
            <a:r>
              <a:rPr lang="en-US" altLang="en-US" sz="2800" b="1" i="1" baseline="0"/>
              <a:t> L (defined by the Nyquist formula). Does this agree with the previous formula for N</a:t>
            </a:r>
            <a:r>
              <a:rPr lang="en-US" altLang="en-US" sz="2800" b="1" i="1" baseline="-25000"/>
              <a:t>max</a:t>
            </a:r>
            <a:r>
              <a:rPr lang="en-US" altLang="en-US" sz="2800" b="1" i="1" baseline="0"/>
              <a:t>?</a:t>
            </a:r>
          </a:p>
        </p:txBody>
      </p:sp>
      <p:sp>
        <p:nvSpPr>
          <p:cNvPr id="914442" name="Rectangle 10">
            <a:extLst>
              <a:ext uri="{FF2B5EF4-FFF2-40B4-BE49-F238E27FC236}">
                <a16:creationId xmlns:a16="http://schemas.microsoft.com/office/drawing/2014/main" id="{DC45808A-6E4A-5203-DF81-28884AD95BB7}"/>
              </a:ext>
            </a:extLst>
          </p:cNvPr>
          <p:cNvSpPr>
            <a:spLocks noChangeArrowheads="1"/>
          </p:cNvSpPr>
          <p:nvPr/>
        </p:nvSpPr>
        <p:spPr bwMode="auto">
          <a:xfrm>
            <a:off x="228600" y="2895600"/>
            <a:ext cx="8686800" cy="18002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b="1" i="1" baseline="0">
                <a:solidFill>
                  <a:schemeClr val="hlink"/>
                </a:solidFill>
              </a:rPr>
              <a:t>Solution</a:t>
            </a:r>
          </a:p>
          <a:p>
            <a:pPr algn="just"/>
            <a:r>
              <a:rPr lang="en-US" altLang="en-US" sz="2800" b="1" i="1" baseline="0">
                <a:latin typeface="Times" pitchFamily="18" charset="0"/>
              </a:rPr>
              <a:t>A signal with L levels actually can carry log</a:t>
            </a:r>
            <a:r>
              <a:rPr lang="en-US" altLang="en-US" sz="2800" b="1" i="1" baseline="-16000">
                <a:latin typeface="Times" pitchFamily="18" charset="0"/>
              </a:rPr>
              <a:t>2</a:t>
            </a:r>
            <a:r>
              <a:rPr lang="en-US" altLang="en-US" sz="2800" b="1" i="1" baseline="0">
                <a:latin typeface="Times" pitchFamily="18" charset="0"/>
              </a:rPr>
              <a:t>L bits per level. If each level corresponds to one signal element and we assume the average case (c = 1/2), then we have</a:t>
            </a:r>
          </a:p>
        </p:txBody>
      </p:sp>
      <p:pic>
        <p:nvPicPr>
          <p:cNvPr id="914443" name="Picture 11">
            <a:extLst>
              <a:ext uri="{FF2B5EF4-FFF2-40B4-BE49-F238E27FC236}">
                <a16:creationId xmlns:a16="http://schemas.microsoft.com/office/drawing/2014/main" id="{BA105E32-ADC5-8C0D-A00F-17A63E67F4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1550" y="5202238"/>
            <a:ext cx="4387850" cy="665162"/>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4444" name="Text Box 12">
            <a:extLst>
              <a:ext uri="{FF2B5EF4-FFF2-40B4-BE49-F238E27FC236}">
                <a16:creationId xmlns:a16="http://schemas.microsoft.com/office/drawing/2014/main" id="{111D0840-C62F-E30F-263E-A5818EB16CB3}"/>
              </a:ext>
            </a:extLst>
          </p:cNvPr>
          <p:cNvSpPr txBox="1">
            <a:spLocks noChangeArrowheads="1"/>
          </p:cNvSpPr>
          <p:nvPr/>
        </p:nvSpPr>
        <p:spPr bwMode="auto">
          <a:xfrm>
            <a:off x="1143000" y="0"/>
            <a:ext cx="2284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baseline="0">
                <a:solidFill>
                  <a:schemeClr val="hlink"/>
                </a:solidFill>
              </a:rPr>
              <a:t>Example 4.2</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D026B6-4523-3CBF-8026-7D10A9F99528}"/>
              </a:ext>
            </a:extLst>
          </p:cNvPr>
          <p:cNvSpPr>
            <a:spLocks noGrp="1"/>
          </p:cNvSpPr>
          <p:nvPr>
            <p:ph type="sldNum" sz="quarter" idx="10"/>
          </p:nvPr>
        </p:nvSpPr>
        <p:spPr/>
        <p:txBody>
          <a:bodyPr/>
          <a:lstStyle/>
          <a:p>
            <a:r>
              <a:rPr lang="en-US" altLang="en-US"/>
              <a:t>4.</a:t>
            </a:r>
            <a:fld id="{465F53AB-73D3-B04F-AF25-27EE05299227}" type="slidenum">
              <a:rPr lang="en-US" altLang="en-US"/>
              <a:pPr/>
              <a:t>70</a:t>
            </a:fld>
            <a:endParaRPr lang="en-US" altLang="en-US"/>
          </a:p>
        </p:txBody>
      </p:sp>
      <p:sp>
        <p:nvSpPr>
          <p:cNvPr id="910338" name="Rectangle 2">
            <a:extLst>
              <a:ext uri="{FF2B5EF4-FFF2-40B4-BE49-F238E27FC236}">
                <a16:creationId xmlns:a16="http://schemas.microsoft.com/office/drawing/2014/main" id="{7583DC77-881E-32F3-5FFC-ED57796C6B9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0339" name="Rectangle 3">
            <a:extLst>
              <a:ext uri="{FF2B5EF4-FFF2-40B4-BE49-F238E27FC236}">
                <a16:creationId xmlns:a16="http://schemas.microsoft.com/office/drawing/2014/main" id="{5C5AA3D4-039F-00AE-0FCF-1153F60DBE6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0340" name="Rectangle 4">
            <a:extLst>
              <a:ext uri="{FF2B5EF4-FFF2-40B4-BE49-F238E27FC236}">
                <a16:creationId xmlns:a16="http://schemas.microsoft.com/office/drawing/2014/main" id="{1F05821F-2B84-9D6C-9D22-CC5CDA3EC8F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0341" name="Rectangle 5">
            <a:extLst>
              <a:ext uri="{FF2B5EF4-FFF2-40B4-BE49-F238E27FC236}">
                <a16:creationId xmlns:a16="http://schemas.microsoft.com/office/drawing/2014/main" id="{397794C6-33F6-D0F3-6EFC-BD88DD09D1A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0342" name="Rectangle 6">
            <a:extLst>
              <a:ext uri="{FF2B5EF4-FFF2-40B4-BE49-F238E27FC236}">
                <a16:creationId xmlns:a16="http://schemas.microsoft.com/office/drawing/2014/main" id="{6C45384D-7277-13E3-17C6-7EBE460C695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0343" name="Rectangle 7">
            <a:extLst>
              <a:ext uri="{FF2B5EF4-FFF2-40B4-BE49-F238E27FC236}">
                <a16:creationId xmlns:a16="http://schemas.microsoft.com/office/drawing/2014/main" id="{AF99DD19-740E-1D8F-5F5D-93A9F1ED6A1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0344" name="Rectangle 8">
            <a:extLst>
              <a:ext uri="{FF2B5EF4-FFF2-40B4-BE49-F238E27FC236}">
                <a16:creationId xmlns:a16="http://schemas.microsoft.com/office/drawing/2014/main" id="{879C6C4F-99BC-3940-99A5-72AAC274A2B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0345" name="Line 9">
            <a:extLst>
              <a:ext uri="{FF2B5EF4-FFF2-40B4-BE49-F238E27FC236}">
                <a16:creationId xmlns:a16="http://schemas.microsoft.com/office/drawing/2014/main" id="{D6D264BF-4A39-E050-FA54-96154B1428DA}"/>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0346" name="Line 10">
            <a:extLst>
              <a:ext uri="{FF2B5EF4-FFF2-40B4-BE49-F238E27FC236}">
                <a16:creationId xmlns:a16="http://schemas.microsoft.com/office/drawing/2014/main" id="{46825EAD-A270-566B-CF52-7986D29B34BD}"/>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0347" name="Rectangle 11">
            <a:extLst>
              <a:ext uri="{FF2B5EF4-FFF2-40B4-BE49-F238E27FC236}">
                <a16:creationId xmlns:a16="http://schemas.microsoft.com/office/drawing/2014/main" id="{09864048-8EFD-A679-09F5-DE576D687296}"/>
              </a:ext>
            </a:extLst>
          </p:cNvPr>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baseline="0">
                <a:latin typeface="Arial" panose="020B0604020202020204" pitchFamily="34" charset="0"/>
              </a:rPr>
              <a:t>In synchronous transmission, we send bits one after another without start or stop bits or gaps. It is the responsibility of the receiver to group the bits.</a:t>
            </a:r>
          </a:p>
        </p:txBody>
      </p:sp>
      <p:grpSp>
        <p:nvGrpSpPr>
          <p:cNvPr id="910348" name="Group 12">
            <a:extLst>
              <a:ext uri="{FF2B5EF4-FFF2-40B4-BE49-F238E27FC236}">
                <a16:creationId xmlns:a16="http://schemas.microsoft.com/office/drawing/2014/main" id="{DAA287FD-6B81-290E-5913-323500DD55BA}"/>
              </a:ext>
            </a:extLst>
          </p:cNvPr>
          <p:cNvGrpSpPr>
            <a:grpSpLocks/>
          </p:cNvGrpSpPr>
          <p:nvPr/>
        </p:nvGrpSpPr>
        <p:grpSpPr bwMode="auto">
          <a:xfrm>
            <a:off x="457200" y="1981200"/>
            <a:ext cx="1143000" cy="566738"/>
            <a:chOff x="1200" y="1248"/>
            <a:chExt cx="720" cy="357"/>
          </a:xfrm>
        </p:grpSpPr>
        <p:pic>
          <p:nvPicPr>
            <p:cNvPr id="910349" name="Picture 13">
              <a:extLst>
                <a:ext uri="{FF2B5EF4-FFF2-40B4-BE49-F238E27FC236}">
                  <a16:creationId xmlns:a16="http://schemas.microsoft.com/office/drawing/2014/main" id="{8915A0BF-3389-018C-B9D3-7E22C7F18F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0350" name="Text Box 14">
              <a:extLst>
                <a:ext uri="{FF2B5EF4-FFF2-40B4-BE49-F238E27FC236}">
                  <a16:creationId xmlns:a16="http://schemas.microsoft.com/office/drawing/2014/main" id="{C86CD1F2-F1B8-3C52-9BD3-839AD8B44426}"/>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baseline="0">
                  <a:solidFill>
                    <a:schemeClr val="hlink"/>
                  </a:solidFill>
                </a:rPr>
                <a:t>Note</a:t>
              </a:r>
              <a:endParaRPr lang="en-US" altLang="en-US"/>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5D759D-8BC8-0DFC-F5CF-6F58E7B19AD2}"/>
              </a:ext>
            </a:extLst>
          </p:cNvPr>
          <p:cNvSpPr>
            <a:spLocks noGrp="1"/>
          </p:cNvSpPr>
          <p:nvPr>
            <p:ph type="sldNum" sz="quarter" idx="10"/>
          </p:nvPr>
        </p:nvSpPr>
        <p:spPr/>
        <p:txBody>
          <a:bodyPr/>
          <a:lstStyle/>
          <a:p>
            <a:r>
              <a:rPr lang="en-US" altLang="en-US"/>
              <a:t>4.</a:t>
            </a:r>
            <a:fld id="{3AE83DC0-0B89-BC45-8FDD-E1C211206E67}" type="slidenum">
              <a:rPr lang="en-US" altLang="en-US"/>
              <a:pPr/>
              <a:t>71</a:t>
            </a:fld>
            <a:endParaRPr lang="en-US" altLang="en-US"/>
          </a:p>
        </p:txBody>
      </p:sp>
      <p:sp>
        <p:nvSpPr>
          <p:cNvPr id="894978" name="Line 2">
            <a:extLst>
              <a:ext uri="{FF2B5EF4-FFF2-40B4-BE49-F238E27FC236}">
                <a16:creationId xmlns:a16="http://schemas.microsoft.com/office/drawing/2014/main" id="{62F056EB-15AC-E158-3785-F8A8AAF2EB4C}"/>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4979" name="Line 3">
            <a:extLst>
              <a:ext uri="{FF2B5EF4-FFF2-40B4-BE49-F238E27FC236}">
                <a16:creationId xmlns:a16="http://schemas.microsoft.com/office/drawing/2014/main" id="{977550A9-9142-EF96-0292-192402C0D2EA}"/>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4980" name="Text Box 4">
            <a:extLst>
              <a:ext uri="{FF2B5EF4-FFF2-40B4-BE49-F238E27FC236}">
                <a16:creationId xmlns:a16="http://schemas.microsoft.com/office/drawing/2014/main" id="{F31B52AE-3BD9-2EC3-7435-FCF1FFA3CF94}"/>
              </a:ext>
            </a:extLst>
          </p:cNvPr>
          <p:cNvSpPr txBox="1">
            <a:spLocks noChangeArrowheads="1"/>
          </p:cNvSpPr>
          <p:nvPr/>
        </p:nvSpPr>
        <p:spPr bwMode="auto">
          <a:xfrm>
            <a:off x="304800" y="762000"/>
            <a:ext cx="4591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4.35  </a:t>
            </a:r>
            <a:r>
              <a:rPr lang="en-US" altLang="en-US" b="1" i="1" baseline="0"/>
              <a:t>Synchronous transmission</a:t>
            </a:r>
          </a:p>
        </p:txBody>
      </p:sp>
      <p:sp>
        <p:nvSpPr>
          <p:cNvPr id="894981" name="Line 5">
            <a:extLst>
              <a:ext uri="{FF2B5EF4-FFF2-40B4-BE49-F238E27FC236}">
                <a16:creationId xmlns:a16="http://schemas.microsoft.com/office/drawing/2014/main" id="{4ECE5193-5B18-5CA2-70DF-C61D3DC1ADB6}"/>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94983" name="Picture 7">
            <a:extLst>
              <a:ext uri="{FF2B5EF4-FFF2-40B4-BE49-F238E27FC236}">
                <a16:creationId xmlns:a16="http://schemas.microsoft.com/office/drawing/2014/main" id="{467B3CAA-1E7F-8066-4B1F-1FEA899BE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00" y="2474913"/>
            <a:ext cx="7797800" cy="202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52E4E4-510D-D05F-1AB8-97FE68751CDF}"/>
              </a:ext>
            </a:extLst>
          </p:cNvPr>
          <p:cNvSpPr>
            <a:spLocks noGrp="1"/>
          </p:cNvSpPr>
          <p:nvPr>
            <p:ph type="sldNum" sz="quarter" idx="10"/>
          </p:nvPr>
        </p:nvSpPr>
        <p:spPr/>
        <p:txBody>
          <a:bodyPr/>
          <a:lstStyle/>
          <a:p>
            <a:r>
              <a:rPr lang="en-US" altLang="en-US"/>
              <a:t>4.</a:t>
            </a:r>
            <a:fld id="{FD23AEDE-30DF-0A44-BDA8-25AEBCE398FA}" type="slidenum">
              <a:rPr lang="en-US" altLang="en-US"/>
              <a:pPr/>
              <a:t>8</a:t>
            </a:fld>
            <a:endParaRPr lang="en-US" altLang="en-US"/>
          </a:p>
        </p:txBody>
      </p:sp>
      <p:sp>
        <p:nvSpPr>
          <p:cNvPr id="862210" name="Line 2">
            <a:extLst>
              <a:ext uri="{FF2B5EF4-FFF2-40B4-BE49-F238E27FC236}">
                <a16:creationId xmlns:a16="http://schemas.microsoft.com/office/drawing/2014/main" id="{F3D79626-A42A-022B-3E5F-1BAE504EED93}"/>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2211" name="Line 3">
            <a:extLst>
              <a:ext uri="{FF2B5EF4-FFF2-40B4-BE49-F238E27FC236}">
                <a16:creationId xmlns:a16="http://schemas.microsoft.com/office/drawing/2014/main" id="{D8DE7DC8-277A-938D-FF6E-D1A717A5BE43}"/>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2212" name="Text Box 4">
            <a:extLst>
              <a:ext uri="{FF2B5EF4-FFF2-40B4-BE49-F238E27FC236}">
                <a16:creationId xmlns:a16="http://schemas.microsoft.com/office/drawing/2014/main" id="{728CDFA9-2B60-EE50-3D7A-2D0DFF43A534}"/>
              </a:ext>
            </a:extLst>
          </p:cNvPr>
          <p:cNvSpPr txBox="1">
            <a:spLocks noChangeArrowheads="1"/>
          </p:cNvSpPr>
          <p:nvPr/>
        </p:nvSpPr>
        <p:spPr bwMode="auto">
          <a:xfrm>
            <a:off x="304800" y="762000"/>
            <a:ext cx="5078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4.3  </a:t>
            </a:r>
            <a:r>
              <a:rPr lang="en-US" altLang="en-US" b="1" i="1" baseline="0"/>
              <a:t>Effect of lack of synchronization</a:t>
            </a:r>
          </a:p>
        </p:txBody>
      </p:sp>
      <p:sp>
        <p:nvSpPr>
          <p:cNvPr id="862213" name="Line 5">
            <a:extLst>
              <a:ext uri="{FF2B5EF4-FFF2-40B4-BE49-F238E27FC236}">
                <a16:creationId xmlns:a16="http://schemas.microsoft.com/office/drawing/2014/main" id="{D029D3F6-548D-0A1A-6904-F52C49302B6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2214" name="Picture 6">
            <a:extLst>
              <a:ext uri="{FF2B5EF4-FFF2-40B4-BE49-F238E27FC236}">
                <a16:creationId xmlns:a16="http://schemas.microsoft.com/office/drawing/2014/main" id="{42C727EF-083A-966A-4BC9-5AEC72573D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388" y="1600200"/>
            <a:ext cx="6627812" cy="427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1102B8-7C9F-993E-2EFE-2AC26AEB4180}"/>
              </a:ext>
            </a:extLst>
          </p:cNvPr>
          <p:cNvSpPr>
            <a:spLocks noGrp="1"/>
          </p:cNvSpPr>
          <p:nvPr>
            <p:ph type="sldNum" sz="quarter" idx="10"/>
          </p:nvPr>
        </p:nvSpPr>
        <p:spPr/>
        <p:txBody>
          <a:bodyPr/>
          <a:lstStyle/>
          <a:p>
            <a:r>
              <a:rPr lang="en-US" altLang="en-US"/>
              <a:t>4.</a:t>
            </a:r>
            <a:fld id="{ACAEE80E-8C10-AF4B-BE20-AE84417E53BE}" type="slidenum">
              <a:rPr lang="en-US" altLang="en-US"/>
              <a:pPr/>
              <a:t>9</a:t>
            </a:fld>
            <a:endParaRPr lang="en-US" altLang="en-US"/>
          </a:p>
        </p:txBody>
      </p:sp>
      <p:sp>
        <p:nvSpPr>
          <p:cNvPr id="915458" name="Rectangle 2">
            <a:extLst>
              <a:ext uri="{FF2B5EF4-FFF2-40B4-BE49-F238E27FC236}">
                <a16:creationId xmlns:a16="http://schemas.microsoft.com/office/drawing/2014/main" id="{28444A97-3F55-20B9-7AE9-374BA13A59D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5459" name="Rectangle 3">
            <a:extLst>
              <a:ext uri="{FF2B5EF4-FFF2-40B4-BE49-F238E27FC236}">
                <a16:creationId xmlns:a16="http://schemas.microsoft.com/office/drawing/2014/main" id="{D2EE7653-D49D-7E5A-E406-735A3DF8020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5460" name="Rectangle 4">
            <a:extLst>
              <a:ext uri="{FF2B5EF4-FFF2-40B4-BE49-F238E27FC236}">
                <a16:creationId xmlns:a16="http://schemas.microsoft.com/office/drawing/2014/main" id="{3D12C346-396C-5D85-1A92-5344410FC58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5461" name="Rectangle 5">
            <a:extLst>
              <a:ext uri="{FF2B5EF4-FFF2-40B4-BE49-F238E27FC236}">
                <a16:creationId xmlns:a16="http://schemas.microsoft.com/office/drawing/2014/main" id="{1A835206-081D-B83A-B255-DC9FF4F74D8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5462" name="Rectangle 6">
            <a:extLst>
              <a:ext uri="{FF2B5EF4-FFF2-40B4-BE49-F238E27FC236}">
                <a16:creationId xmlns:a16="http://schemas.microsoft.com/office/drawing/2014/main" id="{3478BC4C-7384-5E12-1FD5-0553CA3DBF5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5463" name="Rectangle 7">
            <a:extLst>
              <a:ext uri="{FF2B5EF4-FFF2-40B4-BE49-F238E27FC236}">
                <a16:creationId xmlns:a16="http://schemas.microsoft.com/office/drawing/2014/main" id="{D1D4290C-2C3A-21C7-CD68-1E117A5A771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5464" name="Rectangle 8">
            <a:extLst>
              <a:ext uri="{FF2B5EF4-FFF2-40B4-BE49-F238E27FC236}">
                <a16:creationId xmlns:a16="http://schemas.microsoft.com/office/drawing/2014/main" id="{D108482C-94BC-4901-9F26-6A1B3D37EB0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15465" name="Rectangle 9">
            <a:extLst>
              <a:ext uri="{FF2B5EF4-FFF2-40B4-BE49-F238E27FC236}">
                <a16:creationId xmlns:a16="http://schemas.microsoft.com/office/drawing/2014/main" id="{0EC98339-8E76-6256-4E73-E66721E6D788}"/>
              </a:ext>
            </a:extLst>
          </p:cNvPr>
          <p:cNvSpPr>
            <a:spLocks noChangeArrowheads="1"/>
          </p:cNvSpPr>
          <p:nvPr/>
        </p:nvSpPr>
        <p:spPr bwMode="auto">
          <a:xfrm>
            <a:off x="228600" y="914400"/>
            <a:ext cx="868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b="1" i="1" baseline="0"/>
              <a:t>In a digital transmission, the receiver clock is 0.1 percent faster than the sender clock. How many extra bits per second does the receiver receive if the data rate is </a:t>
            </a:r>
            <a:br>
              <a:rPr lang="en-US" altLang="en-US" sz="2800" b="1" i="1" baseline="0"/>
            </a:br>
            <a:r>
              <a:rPr lang="en-US" altLang="en-US" sz="2800" b="1" i="1" baseline="0"/>
              <a:t>1 kbps? How many if the data rate is 1 Mbps?</a:t>
            </a:r>
          </a:p>
        </p:txBody>
      </p:sp>
      <p:sp>
        <p:nvSpPr>
          <p:cNvPr id="915466" name="Rectangle 10">
            <a:extLst>
              <a:ext uri="{FF2B5EF4-FFF2-40B4-BE49-F238E27FC236}">
                <a16:creationId xmlns:a16="http://schemas.microsoft.com/office/drawing/2014/main" id="{43829037-81D2-97A9-31F1-902242FC5027}"/>
              </a:ext>
            </a:extLst>
          </p:cNvPr>
          <p:cNvSpPr>
            <a:spLocks noChangeArrowheads="1"/>
          </p:cNvSpPr>
          <p:nvPr/>
        </p:nvSpPr>
        <p:spPr bwMode="auto">
          <a:xfrm>
            <a:off x="228600" y="2743200"/>
            <a:ext cx="8686800" cy="137318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b="1" i="1" baseline="0">
                <a:solidFill>
                  <a:schemeClr val="hlink"/>
                </a:solidFill>
              </a:rPr>
              <a:t>Solution</a:t>
            </a:r>
          </a:p>
          <a:p>
            <a:pPr algn="just"/>
            <a:r>
              <a:rPr lang="en-US" altLang="en-US" sz="2800" b="1" i="1" baseline="0">
                <a:latin typeface="Times" pitchFamily="18" charset="0"/>
              </a:rPr>
              <a:t>At 1 kbps, the receiver receives 1001 bps instead of 1000 bps.</a:t>
            </a:r>
          </a:p>
        </p:txBody>
      </p:sp>
      <p:sp>
        <p:nvSpPr>
          <p:cNvPr id="915467" name="Text Box 11">
            <a:extLst>
              <a:ext uri="{FF2B5EF4-FFF2-40B4-BE49-F238E27FC236}">
                <a16:creationId xmlns:a16="http://schemas.microsoft.com/office/drawing/2014/main" id="{63732E6E-8AE3-D05C-94C5-DE77085EC64F}"/>
              </a:ext>
            </a:extLst>
          </p:cNvPr>
          <p:cNvSpPr txBox="1">
            <a:spLocks noChangeArrowheads="1"/>
          </p:cNvSpPr>
          <p:nvPr/>
        </p:nvSpPr>
        <p:spPr bwMode="auto">
          <a:xfrm>
            <a:off x="1143000" y="0"/>
            <a:ext cx="2284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baseline="0">
                <a:solidFill>
                  <a:schemeClr val="hlink"/>
                </a:solidFill>
              </a:rPr>
              <a:t>Example 4.3</a:t>
            </a:r>
          </a:p>
        </p:txBody>
      </p:sp>
      <p:pic>
        <p:nvPicPr>
          <p:cNvPr id="915469" name="Picture 13">
            <a:extLst>
              <a:ext uri="{FF2B5EF4-FFF2-40B4-BE49-F238E27FC236}">
                <a16:creationId xmlns:a16="http://schemas.microsoft.com/office/drawing/2014/main" id="{4662FBBC-9F5C-4BCB-5975-40634C118B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163" y="4083050"/>
            <a:ext cx="6542087" cy="34131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5470" name="Rectangle 14">
            <a:extLst>
              <a:ext uri="{FF2B5EF4-FFF2-40B4-BE49-F238E27FC236}">
                <a16:creationId xmlns:a16="http://schemas.microsoft.com/office/drawing/2014/main" id="{3EB69F76-67F6-746F-BA32-CC8B0BF1CBA3}"/>
              </a:ext>
            </a:extLst>
          </p:cNvPr>
          <p:cNvSpPr>
            <a:spLocks noChangeArrowheads="1"/>
          </p:cNvSpPr>
          <p:nvPr/>
        </p:nvSpPr>
        <p:spPr bwMode="auto">
          <a:xfrm>
            <a:off x="304800" y="4692650"/>
            <a:ext cx="8686800" cy="9461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b="1" i="1" baseline="0"/>
              <a:t>At 1 Mbps, the receiver receives 1,001,000 bps instead of 1,000,000 bps.</a:t>
            </a:r>
          </a:p>
        </p:txBody>
      </p:sp>
      <p:pic>
        <p:nvPicPr>
          <p:cNvPr id="915472" name="Picture 16">
            <a:extLst>
              <a:ext uri="{FF2B5EF4-FFF2-40B4-BE49-F238E27FC236}">
                <a16:creationId xmlns:a16="http://schemas.microsoft.com/office/drawing/2014/main" id="{B17D62FB-1AE6-2F45-C073-F01760DFC9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438" y="5865813"/>
            <a:ext cx="7983537" cy="30638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0" i="0" u="none" strike="noStrike" cap="none" normalizeH="0" baseline="-1400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0" i="0" u="none" strike="noStrike" cap="none" normalizeH="0" baseline="-14000" smtClean="0">
            <a:ln>
              <a:noFill/>
            </a:ln>
            <a:solidFill>
              <a:schemeClr val="tx1"/>
            </a:solidFill>
            <a:effectLst/>
            <a:latin typeface="Times New Roman" panose="02020603050405020304"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2776</TotalTime>
  <Words>2071</Words>
  <Application>Microsoft Macintosh PowerPoint</Application>
  <PresentationFormat>On-screen Show (4:3)</PresentationFormat>
  <Paragraphs>289</Paragraphs>
  <Slides>71</Slides>
  <Notes>71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71</vt:i4>
      </vt:variant>
    </vt:vector>
  </HeadingPairs>
  <TitlesOfParts>
    <vt:vector size="77" baseType="lpstr">
      <vt:lpstr>Times New Roman</vt:lpstr>
      <vt:lpstr>Tahoma</vt:lpstr>
      <vt:lpstr>Wingdings</vt:lpstr>
      <vt:lpstr>Arial</vt:lpstr>
      <vt:lpstr>Times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Kanav Goyal</cp:lastModifiedBy>
  <cp:revision>174</cp:revision>
  <dcterms:created xsi:type="dcterms:W3CDTF">2000-01-15T04:50:39Z</dcterms:created>
  <dcterms:modified xsi:type="dcterms:W3CDTF">2025-08-23T14:53:31Z</dcterms:modified>
</cp:coreProperties>
</file>