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9" r:id="rId1"/>
  </p:sldMasterIdLst>
  <p:notesMasterIdLst>
    <p:notesMasterId r:id="rId38"/>
  </p:notesMasterIdLst>
  <p:handoutMasterIdLst>
    <p:handoutMasterId r:id="rId39"/>
  </p:handoutMasterIdLst>
  <p:sldIdLst>
    <p:sldId id="722" r:id="rId2"/>
    <p:sldId id="535" r:id="rId3"/>
    <p:sldId id="688" r:id="rId4"/>
    <p:sldId id="689" r:id="rId5"/>
    <p:sldId id="708" r:id="rId6"/>
    <p:sldId id="713" r:id="rId7"/>
    <p:sldId id="714" r:id="rId8"/>
    <p:sldId id="690" r:id="rId9"/>
    <p:sldId id="691" r:id="rId10"/>
    <p:sldId id="715" r:id="rId11"/>
    <p:sldId id="716" r:id="rId12"/>
    <p:sldId id="692" r:id="rId13"/>
    <p:sldId id="693" r:id="rId14"/>
    <p:sldId id="717" r:id="rId15"/>
    <p:sldId id="694" r:id="rId16"/>
    <p:sldId id="718" r:id="rId17"/>
    <p:sldId id="695" r:id="rId18"/>
    <p:sldId id="696" r:id="rId19"/>
    <p:sldId id="697" r:id="rId20"/>
    <p:sldId id="698" r:id="rId21"/>
    <p:sldId id="719" r:id="rId22"/>
    <p:sldId id="699" r:id="rId23"/>
    <p:sldId id="720" r:id="rId24"/>
    <p:sldId id="700" r:id="rId25"/>
    <p:sldId id="709" r:id="rId26"/>
    <p:sldId id="701" r:id="rId27"/>
    <p:sldId id="687" r:id="rId28"/>
    <p:sldId id="702" r:id="rId29"/>
    <p:sldId id="703" r:id="rId30"/>
    <p:sldId id="710" r:id="rId31"/>
    <p:sldId id="704" r:id="rId32"/>
    <p:sldId id="721" r:id="rId33"/>
    <p:sldId id="705" r:id="rId34"/>
    <p:sldId id="706" r:id="rId35"/>
    <p:sldId id="707" r:id="rId36"/>
    <p:sldId id="712" r:id="rId37"/>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94674" autoAdjust="0"/>
  </p:normalViewPr>
  <p:slideViewPr>
    <p:cSldViewPr>
      <p:cViewPr varScale="1">
        <p:scale>
          <a:sx n="124" d="100"/>
          <a:sy n="124" d="100"/>
        </p:scale>
        <p:origin x="133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5522" name="Rectangle 2">
            <a:extLst>
              <a:ext uri="{FF2B5EF4-FFF2-40B4-BE49-F238E27FC236}">
                <a16:creationId xmlns:a16="http://schemas.microsoft.com/office/drawing/2014/main" id="{62348852-CCA5-8326-74A0-4481FF12A87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875523" name="Rectangle 3">
            <a:extLst>
              <a:ext uri="{FF2B5EF4-FFF2-40B4-BE49-F238E27FC236}">
                <a16:creationId xmlns:a16="http://schemas.microsoft.com/office/drawing/2014/main" id="{46E833A4-D39A-9D4D-E045-7A911F900FCD}"/>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ltLang="en-US"/>
          </a:p>
        </p:txBody>
      </p:sp>
      <p:sp>
        <p:nvSpPr>
          <p:cNvPr id="875524" name="Rectangle 4">
            <a:extLst>
              <a:ext uri="{FF2B5EF4-FFF2-40B4-BE49-F238E27FC236}">
                <a16:creationId xmlns:a16="http://schemas.microsoft.com/office/drawing/2014/main" id="{96661CEB-6017-4D28-D5D6-00E55C77718C}"/>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875525" name="Rectangle 5">
            <a:extLst>
              <a:ext uri="{FF2B5EF4-FFF2-40B4-BE49-F238E27FC236}">
                <a16:creationId xmlns:a16="http://schemas.microsoft.com/office/drawing/2014/main" id="{369DEC72-8725-6D6C-2B8F-03DE6D626A74}"/>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2A584821-16A7-4046-86E5-3857C68D71A8}"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2514" name="Rectangle 2">
            <a:extLst>
              <a:ext uri="{FF2B5EF4-FFF2-40B4-BE49-F238E27FC236}">
                <a16:creationId xmlns:a16="http://schemas.microsoft.com/office/drawing/2014/main" id="{AA117D1B-03C5-2737-0EAE-AC98AEA7E9D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832515" name="Rectangle 3">
            <a:extLst>
              <a:ext uri="{FF2B5EF4-FFF2-40B4-BE49-F238E27FC236}">
                <a16:creationId xmlns:a16="http://schemas.microsoft.com/office/drawing/2014/main" id="{98F16A1D-9F90-23D7-68BA-FBBAF255EFFC}"/>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ltLang="en-US"/>
          </a:p>
        </p:txBody>
      </p:sp>
      <p:sp>
        <p:nvSpPr>
          <p:cNvPr id="832516" name="Rectangle 4">
            <a:extLst>
              <a:ext uri="{FF2B5EF4-FFF2-40B4-BE49-F238E27FC236}">
                <a16:creationId xmlns:a16="http://schemas.microsoft.com/office/drawing/2014/main" id="{50A48B39-790D-BC22-4FA0-047D68443028}"/>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2517" name="Rectangle 5">
            <a:extLst>
              <a:ext uri="{FF2B5EF4-FFF2-40B4-BE49-F238E27FC236}">
                <a16:creationId xmlns:a16="http://schemas.microsoft.com/office/drawing/2014/main" id="{2C6CE21A-FA24-C22D-694D-E5521E90ED52}"/>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32518" name="Rectangle 6">
            <a:extLst>
              <a:ext uri="{FF2B5EF4-FFF2-40B4-BE49-F238E27FC236}">
                <a16:creationId xmlns:a16="http://schemas.microsoft.com/office/drawing/2014/main" id="{F06845F0-24B3-1697-1F50-455EA1F03393}"/>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832519" name="Rectangle 7">
            <a:extLst>
              <a:ext uri="{FF2B5EF4-FFF2-40B4-BE49-F238E27FC236}">
                <a16:creationId xmlns:a16="http://schemas.microsoft.com/office/drawing/2014/main" id="{EE65C259-AE2C-0EE9-DC1E-1CC55761A08B}"/>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6FED705E-49FF-BE4E-9E05-757866D0554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a:extLst>
              <a:ext uri="{FF2B5EF4-FFF2-40B4-BE49-F238E27FC236}">
                <a16:creationId xmlns:a16="http://schemas.microsoft.com/office/drawing/2014/main" id="{D7F329F0-C375-3122-EE56-8F235DD55657}"/>
              </a:ext>
            </a:extLst>
          </p:cNvPr>
          <p:cNvSpPr>
            <a:spLocks noRot="1" noChangeArrowheads="1" noTextEdit="1"/>
          </p:cNvSpPr>
          <p:nvPr>
            <p:ph type="sldImg"/>
          </p:nvPr>
        </p:nvSpPr>
        <p:spPr>
          <a:ln/>
        </p:spPr>
      </p:sp>
      <p:sp>
        <p:nvSpPr>
          <p:cNvPr id="877571" name="Rectangle 3">
            <a:extLst>
              <a:ext uri="{FF2B5EF4-FFF2-40B4-BE49-F238E27FC236}">
                <a16:creationId xmlns:a16="http://schemas.microsoft.com/office/drawing/2014/main" id="{DA07B369-D8C7-DC04-9AEC-495F64CA281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a:extLst>
              <a:ext uri="{FF2B5EF4-FFF2-40B4-BE49-F238E27FC236}">
                <a16:creationId xmlns:a16="http://schemas.microsoft.com/office/drawing/2014/main" id="{58A8DAB2-8E0A-02FF-A74B-FA048323E65D}"/>
              </a:ext>
            </a:extLst>
          </p:cNvPr>
          <p:cNvSpPr>
            <a:spLocks noRot="1" noChangeArrowheads="1" noTextEdit="1"/>
          </p:cNvSpPr>
          <p:nvPr>
            <p:ph type="sldImg"/>
          </p:nvPr>
        </p:nvSpPr>
        <p:spPr>
          <a:ln/>
        </p:spPr>
      </p:sp>
      <p:sp>
        <p:nvSpPr>
          <p:cNvPr id="842755" name="Rectangle 3">
            <a:extLst>
              <a:ext uri="{FF2B5EF4-FFF2-40B4-BE49-F238E27FC236}">
                <a16:creationId xmlns:a16="http://schemas.microsoft.com/office/drawing/2014/main" id="{D086AAAE-0BC1-3EEA-A5CA-A2F122CE29F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a:extLst>
              <a:ext uri="{FF2B5EF4-FFF2-40B4-BE49-F238E27FC236}">
                <a16:creationId xmlns:a16="http://schemas.microsoft.com/office/drawing/2014/main" id="{7E36B80D-E921-6F96-B1E2-23CFCEBF0583}"/>
              </a:ext>
            </a:extLst>
          </p:cNvPr>
          <p:cNvSpPr>
            <a:spLocks noRot="1" noChangeArrowheads="1" noTextEdit="1"/>
          </p:cNvSpPr>
          <p:nvPr>
            <p:ph type="sldImg"/>
          </p:nvPr>
        </p:nvSpPr>
        <p:spPr>
          <a:ln/>
        </p:spPr>
      </p:sp>
      <p:sp>
        <p:nvSpPr>
          <p:cNvPr id="843779" name="Rectangle 3">
            <a:extLst>
              <a:ext uri="{FF2B5EF4-FFF2-40B4-BE49-F238E27FC236}">
                <a16:creationId xmlns:a16="http://schemas.microsoft.com/office/drawing/2014/main" id="{B976123E-AC3A-5E97-CF8C-76C66410953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a:extLst>
              <a:ext uri="{FF2B5EF4-FFF2-40B4-BE49-F238E27FC236}">
                <a16:creationId xmlns:a16="http://schemas.microsoft.com/office/drawing/2014/main" id="{DB1FAACA-5230-4E0D-70B6-0C3E2FFE0CD0}"/>
              </a:ext>
            </a:extLst>
          </p:cNvPr>
          <p:cNvSpPr>
            <a:spLocks noRot="1" noChangeArrowheads="1" noTextEdit="1"/>
          </p:cNvSpPr>
          <p:nvPr>
            <p:ph type="sldImg"/>
          </p:nvPr>
        </p:nvSpPr>
        <p:spPr>
          <a:ln/>
        </p:spPr>
      </p:sp>
      <p:sp>
        <p:nvSpPr>
          <p:cNvPr id="844803" name="Rectangle 3">
            <a:extLst>
              <a:ext uri="{FF2B5EF4-FFF2-40B4-BE49-F238E27FC236}">
                <a16:creationId xmlns:a16="http://schemas.microsoft.com/office/drawing/2014/main" id="{60A60823-5C7E-8855-A77A-008907EEC66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a:extLst>
              <a:ext uri="{FF2B5EF4-FFF2-40B4-BE49-F238E27FC236}">
                <a16:creationId xmlns:a16="http://schemas.microsoft.com/office/drawing/2014/main" id="{788398F9-7AAE-871C-F9BE-F52B166C2AC7}"/>
              </a:ext>
            </a:extLst>
          </p:cNvPr>
          <p:cNvSpPr>
            <a:spLocks noRot="1" noChangeArrowheads="1" noTextEdit="1"/>
          </p:cNvSpPr>
          <p:nvPr>
            <p:ph type="sldImg"/>
          </p:nvPr>
        </p:nvSpPr>
        <p:spPr>
          <a:ln/>
        </p:spPr>
      </p:sp>
      <p:sp>
        <p:nvSpPr>
          <p:cNvPr id="845827" name="Rectangle 3">
            <a:extLst>
              <a:ext uri="{FF2B5EF4-FFF2-40B4-BE49-F238E27FC236}">
                <a16:creationId xmlns:a16="http://schemas.microsoft.com/office/drawing/2014/main" id="{66FA2E99-D29E-09D4-B359-076515FD168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a:extLst>
              <a:ext uri="{FF2B5EF4-FFF2-40B4-BE49-F238E27FC236}">
                <a16:creationId xmlns:a16="http://schemas.microsoft.com/office/drawing/2014/main" id="{234A71F6-4FB2-0786-ED31-7337C877038F}"/>
              </a:ext>
            </a:extLst>
          </p:cNvPr>
          <p:cNvSpPr>
            <a:spLocks noRot="1" noChangeArrowheads="1" noTextEdit="1"/>
          </p:cNvSpPr>
          <p:nvPr>
            <p:ph type="sldImg"/>
          </p:nvPr>
        </p:nvSpPr>
        <p:spPr>
          <a:ln/>
        </p:spPr>
      </p:sp>
      <p:sp>
        <p:nvSpPr>
          <p:cNvPr id="846851" name="Rectangle 3">
            <a:extLst>
              <a:ext uri="{FF2B5EF4-FFF2-40B4-BE49-F238E27FC236}">
                <a16:creationId xmlns:a16="http://schemas.microsoft.com/office/drawing/2014/main" id="{FC347C75-6E2A-0C7E-1173-45263C1D202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a:extLst>
              <a:ext uri="{FF2B5EF4-FFF2-40B4-BE49-F238E27FC236}">
                <a16:creationId xmlns:a16="http://schemas.microsoft.com/office/drawing/2014/main" id="{30C7CE72-CDF7-D793-D4B8-383A75837591}"/>
              </a:ext>
            </a:extLst>
          </p:cNvPr>
          <p:cNvSpPr>
            <a:spLocks noRot="1" noChangeArrowheads="1" noTextEdit="1"/>
          </p:cNvSpPr>
          <p:nvPr>
            <p:ph type="sldImg"/>
          </p:nvPr>
        </p:nvSpPr>
        <p:spPr>
          <a:ln/>
        </p:spPr>
      </p:sp>
      <p:sp>
        <p:nvSpPr>
          <p:cNvPr id="847875" name="Rectangle 3">
            <a:extLst>
              <a:ext uri="{FF2B5EF4-FFF2-40B4-BE49-F238E27FC236}">
                <a16:creationId xmlns:a16="http://schemas.microsoft.com/office/drawing/2014/main" id="{89722D7A-843F-D878-5CF5-264BCD3F8F2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a:extLst>
              <a:ext uri="{FF2B5EF4-FFF2-40B4-BE49-F238E27FC236}">
                <a16:creationId xmlns:a16="http://schemas.microsoft.com/office/drawing/2014/main" id="{A6A527B1-E29D-6A36-42C8-CFAF429DE9F2}"/>
              </a:ext>
            </a:extLst>
          </p:cNvPr>
          <p:cNvSpPr>
            <a:spLocks noRot="1" noChangeArrowheads="1" noTextEdit="1"/>
          </p:cNvSpPr>
          <p:nvPr>
            <p:ph type="sldImg"/>
          </p:nvPr>
        </p:nvSpPr>
        <p:spPr>
          <a:ln/>
        </p:spPr>
      </p:sp>
      <p:sp>
        <p:nvSpPr>
          <p:cNvPr id="848899" name="Rectangle 3">
            <a:extLst>
              <a:ext uri="{FF2B5EF4-FFF2-40B4-BE49-F238E27FC236}">
                <a16:creationId xmlns:a16="http://schemas.microsoft.com/office/drawing/2014/main" id="{5457E262-AA11-1E5A-1552-7FD4E924618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a:extLst>
              <a:ext uri="{FF2B5EF4-FFF2-40B4-BE49-F238E27FC236}">
                <a16:creationId xmlns:a16="http://schemas.microsoft.com/office/drawing/2014/main" id="{68D59629-ED45-1F39-828C-812457C78F1A}"/>
              </a:ext>
            </a:extLst>
          </p:cNvPr>
          <p:cNvSpPr>
            <a:spLocks noRot="1" noChangeArrowheads="1" noTextEdit="1"/>
          </p:cNvSpPr>
          <p:nvPr>
            <p:ph type="sldImg"/>
          </p:nvPr>
        </p:nvSpPr>
        <p:spPr>
          <a:ln/>
        </p:spPr>
      </p:sp>
      <p:sp>
        <p:nvSpPr>
          <p:cNvPr id="849923" name="Rectangle 3">
            <a:extLst>
              <a:ext uri="{FF2B5EF4-FFF2-40B4-BE49-F238E27FC236}">
                <a16:creationId xmlns:a16="http://schemas.microsoft.com/office/drawing/2014/main" id="{EF7EE303-1525-0162-3965-C777F9B5C53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a:extLst>
              <a:ext uri="{FF2B5EF4-FFF2-40B4-BE49-F238E27FC236}">
                <a16:creationId xmlns:a16="http://schemas.microsoft.com/office/drawing/2014/main" id="{BCFBC604-4C55-AEAE-ECB8-252B6F67736E}"/>
              </a:ext>
            </a:extLst>
          </p:cNvPr>
          <p:cNvSpPr>
            <a:spLocks noRot="1" noChangeArrowheads="1" noTextEdit="1"/>
          </p:cNvSpPr>
          <p:nvPr>
            <p:ph type="sldImg"/>
          </p:nvPr>
        </p:nvSpPr>
        <p:spPr>
          <a:ln/>
        </p:spPr>
      </p:sp>
      <p:sp>
        <p:nvSpPr>
          <p:cNvPr id="850947" name="Rectangle 3">
            <a:extLst>
              <a:ext uri="{FF2B5EF4-FFF2-40B4-BE49-F238E27FC236}">
                <a16:creationId xmlns:a16="http://schemas.microsoft.com/office/drawing/2014/main" id="{782532BC-86DA-E154-C3A6-79638B7B859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a:extLst>
              <a:ext uri="{FF2B5EF4-FFF2-40B4-BE49-F238E27FC236}">
                <a16:creationId xmlns:a16="http://schemas.microsoft.com/office/drawing/2014/main" id="{A71DA446-F29A-EF1A-9502-C87F8007F25F}"/>
              </a:ext>
            </a:extLst>
          </p:cNvPr>
          <p:cNvSpPr>
            <a:spLocks noRot="1" noChangeArrowheads="1" noTextEdit="1"/>
          </p:cNvSpPr>
          <p:nvPr>
            <p:ph type="sldImg"/>
          </p:nvPr>
        </p:nvSpPr>
        <p:spPr>
          <a:ln/>
        </p:spPr>
      </p:sp>
      <p:sp>
        <p:nvSpPr>
          <p:cNvPr id="851971" name="Rectangle 3">
            <a:extLst>
              <a:ext uri="{FF2B5EF4-FFF2-40B4-BE49-F238E27FC236}">
                <a16:creationId xmlns:a16="http://schemas.microsoft.com/office/drawing/2014/main" id="{59E37F10-F063-1FA7-84DA-C8A2BD4B08E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a:extLst>
              <a:ext uri="{FF2B5EF4-FFF2-40B4-BE49-F238E27FC236}">
                <a16:creationId xmlns:a16="http://schemas.microsoft.com/office/drawing/2014/main" id="{E1D8734A-1640-96E4-5570-B6F5B22280DF}"/>
              </a:ext>
            </a:extLst>
          </p:cNvPr>
          <p:cNvSpPr>
            <a:spLocks noRot="1" noChangeArrowheads="1" noTextEdit="1"/>
          </p:cNvSpPr>
          <p:nvPr>
            <p:ph type="sldImg"/>
          </p:nvPr>
        </p:nvSpPr>
        <p:spPr>
          <a:ln/>
        </p:spPr>
      </p:sp>
      <p:sp>
        <p:nvSpPr>
          <p:cNvPr id="834563" name="Rectangle 3">
            <a:extLst>
              <a:ext uri="{FF2B5EF4-FFF2-40B4-BE49-F238E27FC236}">
                <a16:creationId xmlns:a16="http://schemas.microsoft.com/office/drawing/2014/main" id="{521F5972-8BE2-0DF2-8C04-D782CBCFE7C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a:extLst>
              <a:ext uri="{FF2B5EF4-FFF2-40B4-BE49-F238E27FC236}">
                <a16:creationId xmlns:a16="http://schemas.microsoft.com/office/drawing/2014/main" id="{D8F6DC64-3E0E-7804-0A45-B632BF9D1FA3}"/>
              </a:ext>
            </a:extLst>
          </p:cNvPr>
          <p:cNvSpPr>
            <a:spLocks noRot="1" noChangeArrowheads="1" noTextEdit="1"/>
          </p:cNvSpPr>
          <p:nvPr>
            <p:ph type="sldImg"/>
          </p:nvPr>
        </p:nvSpPr>
        <p:spPr>
          <a:ln/>
        </p:spPr>
      </p:sp>
      <p:sp>
        <p:nvSpPr>
          <p:cNvPr id="852995" name="Rectangle 3">
            <a:extLst>
              <a:ext uri="{FF2B5EF4-FFF2-40B4-BE49-F238E27FC236}">
                <a16:creationId xmlns:a16="http://schemas.microsoft.com/office/drawing/2014/main" id="{C7091B42-54CC-6623-98CB-35C42246325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a:extLst>
              <a:ext uri="{FF2B5EF4-FFF2-40B4-BE49-F238E27FC236}">
                <a16:creationId xmlns:a16="http://schemas.microsoft.com/office/drawing/2014/main" id="{496496D5-1CE6-D3B4-6321-7197120833BF}"/>
              </a:ext>
            </a:extLst>
          </p:cNvPr>
          <p:cNvSpPr>
            <a:spLocks noRot="1" noChangeArrowheads="1" noTextEdit="1"/>
          </p:cNvSpPr>
          <p:nvPr>
            <p:ph type="sldImg"/>
          </p:nvPr>
        </p:nvSpPr>
        <p:spPr>
          <a:ln/>
        </p:spPr>
      </p:sp>
      <p:sp>
        <p:nvSpPr>
          <p:cNvPr id="854019" name="Rectangle 3">
            <a:extLst>
              <a:ext uri="{FF2B5EF4-FFF2-40B4-BE49-F238E27FC236}">
                <a16:creationId xmlns:a16="http://schemas.microsoft.com/office/drawing/2014/main" id="{6FF84C2C-03B9-E359-A2AE-7CA5FF36284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a:extLst>
              <a:ext uri="{FF2B5EF4-FFF2-40B4-BE49-F238E27FC236}">
                <a16:creationId xmlns:a16="http://schemas.microsoft.com/office/drawing/2014/main" id="{AAF53132-BB60-150A-4F99-E1F0906ABA28}"/>
              </a:ext>
            </a:extLst>
          </p:cNvPr>
          <p:cNvSpPr>
            <a:spLocks noRot="1" noChangeArrowheads="1" noTextEdit="1"/>
          </p:cNvSpPr>
          <p:nvPr>
            <p:ph type="sldImg"/>
          </p:nvPr>
        </p:nvSpPr>
        <p:spPr>
          <a:ln/>
        </p:spPr>
      </p:sp>
      <p:sp>
        <p:nvSpPr>
          <p:cNvPr id="855043" name="Rectangle 3">
            <a:extLst>
              <a:ext uri="{FF2B5EF4-FFF2-40B4-BE49-F238E27FC236}">
                <a16:creationId xmlns:a16="http://schemas.microsoft.com/office/drawing/2014/main" id="{E4E003DB-2979-D5E0-06AF-89A6E5684C2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a:extLst>
              <a:ext uri="{FF2B5EF4-FFF2-40B4-BE49-F238E27FC236}">
                <a16:creationId xmlns:a16="http://schemas.microsoft.com/office/drawing/2014/main" id="{BCA88A2C-68EA-386C-E898-0861C6653E7A}"/>
              </a:ext>
            </a:extLst>
          </p:cNvPr>
          <p:cNvSpPr>
            <a:spLocks noRot="1" noChangeArrowheads="1" noTextEdit="1"/>
          </p:cNvSpPr>
          <p:nvPr>
            <p:ph type="sldImg"/>
          </p:nvPr>
        </p:nvSpPr>
        <p:spPr>
          <a:ln/>
        </p:spPr>
      </p:sp>
      <p:sp>
        <p:nvSpPr>
          <p:cNvPr id="856067" name="Rectangle 3">
            <a:extLst>
              <a:ext uri="{FF2B5EF4-FFF2-40B4-BE49-F238E27FC236}">
                <a16:creationId xmlns:a16="http://schemas.microsoft.com/office/drawing/2014/main" id="{F9785B35-98AE-C2B9-C2B7-906D79DABA5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a:extLst>
              <a:ext uri="{FF2B5EF4-FFF2-40B4-BE49-F238E27FC236}">
                <a16:creationId xmlns:a16="http://schemas.microsoft.com/office/drawing/2014/main" id="{C0087C51-D791-57DC-CD13-46B103C8590A}"/>
              </a:ext>
            </a:extLst>
          </p:cNvPr>
          <p:cNvSpPr>
            <a:spLocks noRot="1" noChangeArrowheads="1" noTextEdit="1"/>
          </p:cNvSpPr>
          <p:nvPr>
            <p:ph type="sldImg"/>
          </p:nvPr>
        </p:nvSpPr>
        <p:spPr>
          <a:ln/>
        </p:spPr>
      </p:sp>
      <p:sp>
        <p:nvSpPr>
          <p:cNvPr id="857091" name="Rectangle 3">
            <a:extLst>
              <a:ext uri="{FF2B5EF4-FFF2-40B4-BE49-F238E27FC236}">
                <a16:creationId xmlns:a16="http://schemas.microsoft.com/office/drawing/2014/main" id="{BC09C3AE-64CB-1C8E-4E75-04CA446C8D7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a:extLst>
              <a:ext uri="{FF2B5EF4-FFF2-40B4-BE49-F238E27FC236}">
                <a16:creationId xmlns:a16="http://schemas.microsoft.com/office/drawing/2014/main" id="{1BEB19A8-C1D3-DA8E-FB83-A49EA96CD4DD}"/>
              </a:ext>
            </a:extLst>
          </p:cNvPr>
          <p:cNvSpPr>
            <a:spLocks noRot="1" noChangeArrowheads="1" noTextEdit="1"/>
          </p:cNvSpPr>
          <p:nvPr>
            <p:ph type="sldImg"/>
          </p:nvPr>
        </p:nvSpPr>
        <p:spPr>
          <a:ln/>
        </p:spPr>
      </p:sp>
      <p:sp>
        <p:nvSpPr>
          <p:cNvPr id="858115" name="Rectangle 3">
            <a:extLst>
              <a:ext uri="{FF2B5EF4-FFF2-40B4-BE49-F238E27FC236}">
                <a16:creationId xmlns:a16="http://schemas.microsoft.com/office/drawing/2014/main" id="{37A36118-715F-564C-2618-47CEBCB7B10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a:extLst>
              <a:ext uri="{FF2B5EF4-FFF2-40B4-BE49-F238E27FC236}">
                <a16:creationId xmlns:a16="http://schemas.microsoft.com/office/drawing/2014/main" id="{254912D0-F868-A2E5-2509-C65A2D773A4B}"/>
              </a:ext>
            </a:extLst>
          </p:cNvPr>
          <p:cNvSpPr>
            <a:spLocks noRot="1" noChangeArrowheads="1" noTextEdit="1"/>
          </p:cNvSpPr>
          <p:nvPr>
            <p:ph type="sldImg"/>
          </p:nvPr>
        </p:nvSpPr>
        <p:spPr>
          <a:ln/>
        </p:spPr>
      </p:sp>
      <p:sp>
        <p:nvSpPr>
          <p:cNvPr id="859139" name="Rectangle 3">
            <a:extLst>
              <a:ext uri="{FF2B5EF4-FFF2-40B4-BE49-F238E27FC236}">
                <a16:creationId xmlns:a16="http://schemas.microsoft.com/office/drawing/2014/main" id="{A10BF811-6701-B163-23E0-36E0DD8B528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A5C2BED6-A843-D4AF-B541-CB6DB2E4500F}"/>
              </a:ext>
            </a:extLst>
          </p:cNvPr>
          <p:cNvSpPr>
            <a:spLocks noRot="1" noChangeArrowheads="1" noTextEdit="1"/>
          </p:cNvSpPr>
          <p:nvPr>
            <p:ph type="sldImg"/>
          </p:nvPr>
        </p:nvSpPr>
        <p:spPr>
          <a:ln/>
        </p:spPr>
      </p:sp>
      <p:sp>
        <p:nvSpPr>
          <p:cNvPr id="860163" name="Rectangle 3">
            <a:extLst>
              <a:ext uri="{FF2B5EF4-FFF2-40B4-BE49-F238E27FC236}">
                <a16:creationId xmlns:a16="http://schemas.microsoft.com/office/drawing/2014/main" id="{FD5E41FE-39A9-4E2C-32F8-8CEF10A8765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a:extLst>
              <a:ext uri="{FF2B5EF4-FFF2-40B4-BE49-F238E27FC236}">
                <a16:creationId xmlns:a16="http://schemas.microsoft.com/office/drawing/2014/main" id="{B1D47290-9219-7718-AE8B-6B11778F0CF9}"/>
              </a:ext>
            </a:extLst>
          </p:cNvPr>
          <p:cNvSpPr>
            <a:spLocks noRot="1" noChangeArrowheads="1" noTextEdit="1"/>
          </p:cNvSpPr>
          <p:nvPr>
            <p:ph type="sldImg"/>
          </p:nvPr>
        </p:nvSpPr>
        <p:spPr>
          <a:ln/>
        </p:spPr>
      </p:sp>
      <p:sp>
        <p:nvSpPr>
          <p:cNvPr id="861187" name="Rectangle 3">
            <a:extLst>
              <a:ext uri="{FF2B5EF4-FFF2-40B4-BE49-F238E27FC236}">
                <a16:creationId xmlns:a16="http://schemas.microsoft.com/office/drawing/2014/main" id="{14D22B1D-C426-43A2-B80A-A1D667A1066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a:extLst>
              <a:ext uri="{FF2B5EF4-FFF2-40B4-BE49-F238E27FC236}">
                <a16:creationId xmlns:a16="http://schemas.microsoft.com/office/drawing/2014/main" id="{7D6351DB-E7AF-0895-B159-CD82FB3091A5}"/>
              </a:ext>
            </a:extLst>
          </p:cNvPr>
          <p:cNvSpPr>
            <a:spLocks noRot="1" noChangeArrowheads="1" noTextEdit="1"/>
          </p:cNvSpPr>
          <p:nvPr>
            <p:ph type="sldImg"/>
          </p:nvPr>
        </p:nvSpPr>
        <p:spPr>
          <a:ln/>
        </p:spPr>
      </p:sp>
      <p:sp>
        <p:nvSpPr>
          <p:cNvPr id="862211" name="Rectangle 3">
            <a:extLst>
              <a:ext uri="{FF2B5EF4-FFF2-40B4-BE49-F238E27FC236}">
                <a16:creationId xmlns:a16="http://schemas.microsoft.com/office/drawing/2014/main" id="{7433425E-3E11-6FD8-FB62-8CAFDF1A974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a:extLst>
              <a:ext uri="{FF2B5EF4-FFF2-40B4-BE49-F238E27FC236}">
                <a16:creationId xmlns:a16="http://schemas.microsoft.com/office/drawing/2014/main" id="{1C9319CB-494F-8F8E-822D-C16CDD23BF47}"/>
              </a:ext>
            </a:extLst>
          </p:cNvPr>
          <p:cNvSpPr>
            <a:spLocks noRot="1" noChangeArrowheads="1" noTextEdit="1"/>
          </p:cNvSpPr>
          <p:nvPr>
            <p:ph type="sldImg"/>
          </p:nvPr>
        </p:nvSpPr>
        <p:spPr>
          <a:ln/>
        </p:spPr>
      </p:sp>
      <p:sp>
        <p:nvSpPr>
          <p:cNvPr id="835587" name="Rectangle 3">
            <a:extLst>
              <a:ext uri="{FF2B5EF4-FFF2-40B4-BE49-F238E27FC236}">
                <a16:creationId xmlns:a16="http://schemas.microsoft.com/office/drawing/2014/main" id="{B19C069B-4878-D5BC-D784-9E9ADCE4719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a:extLst>
              <a:ext uri="{FF2B5EF4-FFF2-40B4-BE49-F238E27FC236}">
                <a16:creationId xmlns:a16="http://schemas.microsoft.com/office/drawing/2014/main" id="{24AE77EB-F122-54E5-604C-B87F06F9FB5F}"/>
              </a:ext>
            </a:extLst>
          </p:cNvPr>
          <p:cNvSpPr>
            <a:spLocks noRot="1" noChangeArrowheads="1" noTextEdit="1"/>
          </p:cNvSpPr>
          <p:nvPr>
            <p:ph type="sldImg"/>
          </p:nvPr>
        </p:nvSpPr>
        <p:spPr>
          <a:ln/>
        </p:spPr>
      </p:sp>
      <p:sp>
        <p:nvSpPr>
          <p:cNvPr id="863235" name="Rectangle 3">
            <a:extLst>
              <a:ext uri="{FF2B5EF4-FFF2-40B4-BE49-F238E27FC236}">
                <a16:creationId xmlns:a16="http://schemas.microsoft.com/office/drawing/2014/main" id="{54E711F5-6BD9-C9A6-41CC-92570AD56DB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a:extLst>
              <a:ext uri="{FF2B5EF4-FFF2-40B4-BE49-F238E27FC236}">
                <a16:creationId xmlns:a16="http://schemas.microsoft.com/office/drawing/2014/main" id="{5662D989-704E-525A-F7DF-63C425DD483A}"/>
              </a:ext>
            </a:extLst>
          </p:cNvPr>
          <p:cNvSpPr>
            <a:spLocks noRot="1" noChangeArrowheads="1" noTextEdit="1"/>
          </p:cNvSpPr>
          <p:nvPr>
            <p:ph type="sldImg"/>
          </p:nvPr>
        </p:nvSpPr>
        <p:spPr>
          <a:ln/>
        </p:spPr>
      </p:sp>
      <p:sp>
        <p:nvSpPr>
          <p:cNvPr id="864259" name="Rectangle 3">
            <a:extLst>
              <a:ext uri="{FF2B5EF4-FFF2-40B4-BE49-F238E27FC236}">
                <a16:creationId xmlns:a16="http://schemas.microsoft.com/office/drawing/2014/main" id="{E08603D5-0146-9B09-B4A4-22EE3465BA8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a:extLst>
              <a:ext uri="{FF2B5EF4-FFF2-40B4-BE49-F238E27FC236}">
                <a16:creationId xmlns:a16="http://schemas.microsoft.com/office/drawing/2014/main" id="{B3E3DCD6-39EE-6DF8-23E6-B0F27784B135}"/>
              </a:ext>
            </a:extLst>
          </p:cNvPr>
          <p:cNvSpPr>
            <a:spLocks noRot="1" noChangeArrowheads="1" noTextEdit="1"/>
          </p:cNvSpPr>
          <p:nvPr>
            <p:ph type="sldImg"/>
          </p:nvPr>
        </p:nvSpPr>
        <p:spPr>
          <a:ln/>
        </p:spPr>
      </p:sp>
      <p:sp>
        <p:nvSpPr>
          <p:cNvPr id="874499" name="Rectangle 3">
            <a:extLst>
              <a:ext uri="{FF2B5EF4-FFF2-40B4-BE49-F238E27FC236}">
                <a16:creationId xmlns:a16="http://schemas.microsoft.com/office/drawing/2014/main" id="{1DE14768-7FDF-3E76-F5C3-A74C48459AF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a:extLst>
              <a:ext uri="{FF2B5EF4-FFF2-40B4-BE49-F238E27FC236}">
                <a16:creationId xmlns:a16="http://schemas.microsoft.com/office/drawing/2014/main" id="{DCD917B3-0D55-603C-9FA8-AD78E2C7DD27}"/>
              </a:ext>
            </a:extLst>
          </p:cNvPr>
          <p:cNvSpPr>
            <a:spLocks noRot="1" noChangeArrowheads="1" noTextEdit="1"/>
          </p:cNvSpPr>
          <p:nvPr>
            <p:ph type="sldImg"/>
          </p:nvPr>
        </p:nvSpPr>
        <p:spPr>
          <a:ln/>
        </p:spPr>
      </p:sp>
      <p:sp>
        <p:nvSpPr>
          <p:cNvPr id="865283" name="Rectangle 3">
            <a:extLst>
              <a:ext uri="{FF2B5EF4-FFF2-40B4-BE49-F238E27FC236}">
                <a16:creationId xmlns:a16="http://schemas.microsoft.com/office/drawing/2014/main" id="{2209898B-5A4C-FD90-CA5D-371A6F9A90C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a:extLst>
              <a:ext uri="{FF2B5EF4-FFF2-40B4-BE49-F238E27FC236}">
                <a16:creationId xmlns:a16="http://schemas.microsoft.com/office/drawing/2014/main" id="{F227F266-8B06-DABF-86C4-A7C539A3B40B}"/>
              </a:ext>
            </a:extLst>
          </p:cNvPr>
          <p:cNvSpPr>
            <a:spLocks noRot="1" noChangeArrowheads="1" noTextEdit="1"/>
          </p:cNvSpPr>
          <p:nvPr>
            <p:ph type="sldImg"/>
          </p:nvPr>
        </p:nvSpPr>
        <p:spPr>
          <a:ln/>
        </p:spPr>
      </p:sp>
      <p:sp>
        <p:nvSpPr>
          <p:cNvPr id="867331" name="Rectangle 3">
            <a:extLst>
              <a:ext uri="{FF2B5EF4-FFF2-40B4-BE49-F238E27FC236}">
                <a16:creationId xmlns:a16="http://schemas.microsoft.com/office/drawing/2014/main" id="{9C40776D-167D-F18A-15FF-9F323092638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a:extLst>
              <a:ext uri="{FF2B5EF4-FFF2-40B4-BE49-F238E27FC236}">
                <a16:creationId xmlns:a16="http://schemas.microsoft.com/office/drawing/2014/main" id="{3C161590-D85C-96AF-7F6A-44F5E5BECA88}"/>
              </a:ext>
            </a:extLst>
          </p:cNvPr>
          <p:cNvSpPr>
            <a:spLocks noRot="1" noChangeArrowheads="1" noTextEdit="1"/>
          </p:cNvSpPr>
          <p:nvPr>
            <p:ph type="sldImg"/>
          </p:nvPr>
        </p:nvSpPr>
        <p:spPr>
          <a:ln/>
        </p:spPr>
      </p:sp>
      <p:sp>
        <p:nvSpPr>
          <p:cNvPr id="868355" name="Rectangle 3">
            <a:extLst>
              <a:ext uri="{FF2B5EF4-FFF2-40B4-BE49-F238E27FC236}">
                <a16:creationId xmlns:a16="http://schemas.microsoft.com/office/drawing/2014/main" id="{7457FD13-8A65-28D4-F43F-178EE7F0D2D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a:extLst>
              <a:ext uri="{FF2B5EF4-FFF2-40B4-BE49-F238E27FC236}">
                <a16:creationId xmlns:a16="http://schemas.microsoft.com/office/drawing/2014/main" id="{EF9C9258-3181-8C9C-5FD1-4E85B53B9D6C}"/>
              </a:ext>
            </a:extLst>
          </p:cNvPr>
          <p:cNvSpPr>
            <a:spLocks noRot="1" noChangeArrowheads="1" noTextEdit="1"/>
          </p:cNvSpPr>
          <p:nvPr>
            <p:ph type="sldImg"/>
          </p:nvPr>
        </p:nvSpPr>
        <p:spPr>
          <a:ln/>
        </p:spPr>
      </p:sp>
      <p:sp>
        <p:nvSpPr>
          <p:cNvPr id="869379" name="Rectangle 3">
            <a:extLst>
              <a:ext uri="{FF2B5EF4-FFF2-40B4-BE49-F238E27FC236}">
                <a16:creationId xmlns:a16="http://schemas.microsoft.com/office/drawing/2014/main" id="{13059750-6426-721E-6467-6F34D865975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a:extLst>
              <a:ext uri="{FF2B5EF4-FFF2-40B4-BE49-F238E27FC236}">
                <a16:creationId xmlns:a16="http://schemas.microsoft.com/office/drawing/2014/main" id="{F4B899AC-BA4F-B683-B0E9-3CD56CF943A7}"/>
              </a:ext>
            </a:extLst>
          </p:cNvPr>
          <p:cNvSpPr>
            <a:spLocks noRot="1" noChangeArrowheads="1" noTextEdit="1"/>
          </p:cNvSpPr>
          <p:nvPr>
            <p:ph type="sldImg"/>
          </p:nvPr>
        </p:nvSpPr>
        <p:spPr>
          <a:ln/>
        </p:spPr>
      </p:sp>
      <p:sp>
        <p:nvSpPr>
          <p:cNvPr id="836611" name="Rectangle 3">
            <a:extLst>
              <a:ext uri="{FF2B5EF4-FFF2-40B4-BE49-F238E27FC236}">
                <a16:creationId xmlns:a16="http://schemas.microsoft.com/office/drawing/2014/main" id="{8F9237B4-2AA0-FE0C-1FE3-EC9B0A57513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a:extLst>
              <a:ext uri="{FF2B5EF4-FFF2-40B4-BE49-F238E27FC236}">
                <a16:creationId xmlns:a16="http://schemas.microsoft.com/office/drawing/2014/main" id="{382ECAA4-8495-719C-C64D-B02401A97551}"/>
              </a:ext>
            </a:extLst>
          </p:cNvPr>
          <p:cNvSpPr>
            <a:spLocks noRot="1" noChangeArrowheads="1" noTextEdit="1"/>
          </p:cNvSpPr>
          <p:nvPr>
            <p:ph type="sldImg"/>
          </p:nvPr>
        </p:nvSpPr>
        <p:spPr>
          <a:ln/>
        </p:spPr>
      </p:sp>
      <p:sp>
        <p:nvSpPr>
          <p:cNvPr id="837635" name="Rectangle 3">
            <a:extLst>
              <a:ext uri="{FF2B5EF4-FFF2-40B4-BE49-F238E27FC236}">
                <a16:creationId xmlns:a16="http://schemas.microsoft.com/office/drawing/2014/main" id="{004BCA7A-DEBE-4929-83B1-9A8AA25F9B8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a:extLst>
              <a:ext uri="{FF2B5EF4-FFF2-40B4-BE49-F238E27FC236}">
                <a16:creationId xmlns:a16="http://schemas.microsoft.com/office/drawing/2014/main" id="{42597C52-D7BF-9A75-460F-5C0797DD55E4}"/>
              </a:ext>
            </a:extLst>
          </p:cNvPr>
          <p:cNvSpPr>
            <a:spLocks noRot="1" noChangeArrowheads="1" noTextEdit="1"/>
          </p:cNvSpPr>
          <p:nvPr>
            <p:ph type="sldImg"/>
          </p:nvPr>
        </p:nvSpPr>
        <p:spPr>
          <a:ln/>
        </p:spPr>
      </p:sp>
      <p:sp>
        <p:nvSpPr>
          <p:cNvPr id="838659" name="Rectangle 3">
            <a:extLst>
              <a:ext uri="{FF2B5EF4-FFF2-40B4-BE49-F238E27FC236}">
                <a16:creationId xmlns:a16="http://schemas.microsoft.com/office/drawing/2014/main" id="{0EA0F92E-5F11-B375-0539-37090F9CE74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a:extLst>
              <a:ext uri="{FF2B5EF4-FFF2-40B4-BE49-F238E27FC236}">
                <a16:creationId xmlns:a16="http://schemas.microsoft.com/office/drawing/2014/main" id="{26C813D7-51D0-62AC-79FA-F41E2D2B7809}"/>
              </a:ext>
            </a:extLst>
          </p:cNvPr>
          <p:cNvSpPr>
            <a:spLocks noRot="1" noChangeArrowheads="1" noTextEdit="1"/>
          </p:cNvSpPr>
          <p:nvPr>
            <p:ph type="sldImg"/>
          </p:nvPr>
        </p:nvSpPr>
        <p:spPr>
          <a:ln/>
        </p:spPr>
      </p:sp>
      <p:sp>
        <p:nvSpPr>
          <p:cNvPr id="839683" name="Rectangle 3">
            <a:extLst>
              <a:ext uri="{FF2B5EF4-FFF2-40B4-BE49-F238E27FC236}">
                <a16:creationId xmlns:a16="http://schemas.microsoft.com/office/drawing/2014/main" id="{9D04819D-3D14-8CDF-B96C-BF2C16E86AF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a:extLst>
              <a:ext uri="{FF2B5EF4-FFF2-40B4-BE49-F238E27FC236}">
                <a16:creationId xmlns:a16="http://schemas.microsoft.com/office/drawing/2014/main" id="{6D26B300-3D6C-C3EB-A984-CDA2DFE92FF2}"/>
              </a:ext>
            </a:extLst>
          </p:cNvPr>
          <p:cNvSpPr>
            <a:spLocks noRot="1" noChangeArrowheads="1" noTextEdit="1"/>
          </p:cNvSpPr>
          <p:nvPr>
            <p:ph type="sldImg"/>
          </p:nvPr>
        </p:nvSpPr>
        <p:spPr>
          <a:ln/>
        </p:spPr>
      </p:sp>
      <p:sp>
        <p:nvSpPr>
          <p:cNvPr id="840707" name="Rectangle 3">
            <a:extLst>
              <a:ext uri="{FF2B5EF4-FFF2-40B4-BE49-F238E27FC236}">
                <a16:creationId xmlns:a16="http://schemas.microsoft.com/office/drawing/2014/main" id="{27CFED84-534E-FF7A-9552-437E728577F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a:extLst>
              <a:ext uri="{FF2B5EF4-FFF2-40B4-BE49-F238E27FC236}">
                <a16:creationId xmlns:a16="http://schemas.microsoft.com/office/drawing/2014/main" id="{AD4041DD-AB62-AC3D-39C7-7B068FA33E6A}"/>
              </a:ext>
            </a:extLst>
          </p:cNvPr>
          <p:cNvSpPr>
            <a:spLocks noRot="1" noChangeArrowheads="1" noTextEdit="1"/>
          </p:cNvSpPr>
          <p:nvPr>
            <p:ph type="sldImg"/>
          </p:nvPr>
        </p:nvSpPr>
        <p:spPr>
          <a:ln/>
        </p:spPr>
      </p:sp>
      <p:sp>
        <p:nvSpPr>
          <p:cNvPr id="841731" name="Rectangle 3">
            <a:extLst>
              <a:ext uri="{FF2B5EF4-FFF2-40B4-BE49-F238E27FC236}">
                <a16:creationId xmlns:a16="http://schemas.microsoft.com/office/drawing/2014/main" id="{8572CD9E-25EE-DC63-3BCB-ABD2169550CB}"/>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030B5FFF-691B-DEA1-40BE-E1E4196AB76B}"/>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922B1F1B-70EF-26DC-6DA6-B3725805EA62}"/>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7D55EFDF-511E-C089-6330-05DA00B412D6}"/>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a:extLst>
                  <a:ext uri="{FF2B5EF4-FFF2-40B4-BE49-F238E27FC236}">
                    <a16:creationId xmlns:a16="http://schemas.microsoft.com/office/drawing/2014/main" id="{9FF97117-122B-E9CA-2E4D-F8946A784EAC}"/>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a:extLst>
                <a:ext uri="{FF2B5EF4-FFF2-40B4-BE49-F238E27FC236}">
                  <a16:creationId xmlns:a16="http://schemas.microsoft.com/office/drawing/2014/main" id="{9BB41583-3186-E0B2-5C65-120552429BE9}"/>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2F67A86F-46B9-8D28-E930-3A097C6CC6B5}"/>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a:extLst>
                  <a:ext uri="{FF2B5EF4-FFF2-40B4-BE49-F238E27FC236}">
                    <a16:creationId xmlns:a16="http://schemas.microsoft.com/office/drawing/2014/main" id="{6F5D6A0C-5B13-75E8-EEE1-A78AB8FB2714}"/>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a:extLst>
                <a:ext uri="{FF2B5EF4-FFF2-40B4-BE49-F238E27FC236}">
                  <a16:creationId xmlns:a16="http://schemas.microsoft.com/office/drawing/2014/main" id="{3DF11BC1-6152-31FD-E393-34620186DDBC}"/>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a:extLst>
                <a:ext uri="{FF2B5EF4-FFF2-40B4-BE49-F238E27FC236}">
                  <a16:creationId xmlns:a16="http://schemas.microsoft.com/office/drawing/2014/main" id="{5573F763-B5D9-CCA6-0F13-AEB03ADEA135}"/>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a:extLst>
                <a:ext uri="{FF2B5EF4-FFF2-40B4-BE49-F238E27FC236}">
                  <a16:creationId xmlns:a16="http://schemas.microsoft.com/office/drawing/2014/main" id="{9A67F1CE-FF40-9EAB-876C-7D37110351EB}"/>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a:extLst>
              <a:ext uri="{FF2B5EF4-FFF2-40B4-BE49-F238E27FC236}">
                <a16:creationId xmlns:a16="http://schemas.microsoft.com/office/drawing/2014/main" id="{FE9F2B03-0980-30D3-65D5-3CD08B21BC8B}"/>
              </a:ext>
            </a:extLst>
          </p:cNvPr>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a:extLst>
              <a:ext uri="{FF2B5EF4-FFF2-40B4-BE49-F238E27FC236}">
                <a16:creationId xmlns:a16="http://schemas.microsoft.com/office/drawing/2014/main" id="{ADD75CC7-B5F9-DFC5-E0E9-605B4DFDF171}"/>
              </a:ext>
            </a:extLst>
          </p:cNvPr>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altLang="en-US" noProof="0"/>
              <a:t>Click to edit Master subtitle style</a:t>
            </a:r>
          </a:p>
        </p:txBody>
      </p:sp>
      <p:sp>
        <p:nvSpPr>
          <p:cNvPr id="210958" name="Rectangle 14">
            <a:extLst>
              <a:ext uri="{FF2B5EF4-FFF2-40B4-BE49-F238E27FC236}">
                <a16:creationId xmlns:a16="http://schemas.microsoft.com/office/drawing/2014/main" id="{1F10125F-C6C9-BF7B-ED46-7861004016D4}"/>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ltLang="en-US"/>
          </a:p>
        </p:txBody>
      </p:sp>
      <p:sp>
        <p:nvSpPr>
          <p:cNvPr id="210959" name="Rectangle 15">
            <a:extLst>
              <a:ext uri="{FF2B5EF4-FFF2-40B4-BE49-F238E27FC236}">
                <a16:creationId xmlns:a16="http://schemas.microsoft.com/office/drawing/2014/main" id="{A73611D6-2B40-CE3D-0D6E-D61CC805F1C2}"/>
              </a:ext>
            </a:extLst>
          </p:cNvPr>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ltLang="en-US"/>
          </a:p>
        </p:txBody>
      </p:sp>
      <p:sp>
        <p:nvSpPr>
          <p:cNvPr id="210960" name="Rectangle 16">
            <a:extLst>
              <a:ext uri="{FF2B5EF4-FFF2-40B4-BE49-F238E27FC236}">
                <a16:creationId xmlns:a16="http://schemas.microsoft.com/office/drawing/2014/main" id="{5CA254EA-CD10-B02D-6BCF-B0620085F186}"/>
              </a:ext>
            </a:extLst>
          </p:cNvPr>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F388F447-6F00-7E4F-B75D-AC29C90959E6}" type="slidenum">
              <a:rPr lang="en-US" altLang="en-US"/>
              <a:pPr/>
              <a:t>‹#›</a:t>
            </a:fld>
            <a:endParaRPr lang="en-US" altLang="en-US"/>
          </a:p>
        </p:txBody>
      </p:sp>
      <p:sp>
        <p:nvSpPr>
          <p:cNvPr id="210961" name="Text Box 17">
            <a:extLst>
              <a:ext uri="{FF2B5EF4-FFF2-40B4-BE49-F238E27FC236}">
                <a16:creationId xmlns:a16="http://schemas.microsoft.com/office/drawing/2014/main" id="{A528B347-D776-B4F2-1863-F8E0F58BE6B6}"/>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10962" name="Text Box 18">
            <a:extLst>
              <a:ext uri="{FF2B5EF4-FFF2-40B4-BE49-F238E27FC236}">
                <a16:creationId xmlns:a16="http://schemas.microsoft.com/office/drawing/2014/main" id="{35F1FF09-5BDD-85CB-22B1-D96A5F557408}"/>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57BAF-A57E-69A9-EFA7-49873DE56782}"/>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7DC564-B00E-301A-2545-804BCDEB557D}"/>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A09E2432-B6A1-B371-CFB4-35F397BC14D5}"/>
              </a:ext>
            </a:extLst>
          </p:cNvPr>
          <p:cNvSpPr>
            <a:spLocks noGrp="1"/>
          </p:cNvSpPr>
          <p:nvPr>
            <p:ph type="sldNum" sz="quarter" idx="10"/>
          </p:nvPr>
        </p:nvSpPr>
        <p:spPr/>
        <p:txBody>
          <a:bodyPr/>
          <a:lstStyle>
            <a:lvl1pPr>
              <a:defRPr/>
            </a:lvl1pPr>
          </a:lstStyle>
          <a:p>
            <a:r>
              <a:rPr lang="en-US" altLang="en-US"/>
              <a:t>5.</a:t>
            </a:r>
            <a:fld id="{2CF3C429-7797-BB4D-8F90-4510100F40B6}" type="slidenum">
              <a:rPr lang="en-US" altLang="en-US"/>
              <a:pPr/>
              <a:t>‹#›</a:t>
            </a:fld>
            <a:endParaRPr lang="en-US" altLang="en-US"/>
          </a:p>
        </p:txBody>
      </p:sp>
    </p:spTree>
    <p:extLst>
      <p:ext uri="{BB962C8B-B14F-4D97-AF65-F5344CB8AC3E}">
        <p14:creationId xmlns:p14="http://schemas.microsoft.com/office/powerpoint/2010/main" val="313453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A95E79-0B21-2839-311A-7CBA8C63C864}"/>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37E39-5C31-37F4-7FF0-2968CED2ACF5}"/>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555169C3-119A-36A0-3A27-E5803036D1EA}"/>
              </a:ext>
            </a:extLst>
          </p:cNvPr>
          <p:cNvSpPr>
            <a:spLocks noGrp="1"/>
          </p:cNvSpPr>
          <p:nvPr>
            <p:ph type="sldNum" sz="quarter" idx="10"/>
          </p:nvPr>
        </p:nvSpPr>
        <p:spPr/>
        <p:txBody>
          <a:bodyPr/>
          <a:lstStyle>
            <a:lvl1pPr>
              <a:defRPr/>
            </a:lvl1pPr>
          </a:lstStyle>
          <a:p>
            <a:r>
              <a:rPr lang="en-US" altLang="en-US"/>
              <a:t>5.</a:t>
            </a:r>
            <a:fld id="{BB1FDF42-686D-E343-B580-49A117D13B59}" type="slidenum">
              <a:rPr lang="en-US" altLang="en-US"/>
              <a:pPr/>
              <a:t>‹#›</a:t>
            </a:fld>
            <a:endParaRPr lang="en-US" altLang="en-US"/>
          </a:p>
        </p:txBody>
      </p:sp>
    </p:spTree>
    <p:extLst>
      <p:ext uri="{BB962C8B-B14F-4D97-AF65-F5344CB8AC3E}">
        <p14:creationId xmlns:p14="http://schemas.microsoft.com/office/powerpoint/2010/main" val="3575306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E2C868-F7DD-EADD-7740-D571897EB93C}"/>
              </a:ext>
            </a:extLst>
          </p:cNvPr>
          <p:cNvSpPr>
            <a:spLocks noGrp="1"/>
          </p:cNvSpPr>
          <p:nvPr>
            <p:ph/>
          </p:nvPr>
        </p:nvSpPr>
        <p:spPr>
          <a:xfrm>
            <a:off x="628650" y="365125"/>
            <a:ext cx="78867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E1388971-6BDB-E183-3618-8C3E7F77E51C}"/>
              </a:ext>
            </a:extLst>
          </p:cNvPr>
          <p:cNvSpPr>
            <a:spLocks noGrp="1"/>
          </p:cNvSpPr>
          <p:nvPr>
            <p:ph type="sldNum" sz="quarter" idx="10"/>
          </p:nvPr>
        </p:nvSpPr>
        <p:spPr>
          <a:xfrm>
            <a:off x="-76200" y="6477000"/>
            <a:ext cx="1905000" cy="457200"/>
          </a:xfrm>
        </p:spPr>
        <p:txBody>
          <a:bodyPr/>
          <a:lstStyle>
            <a:lvl1pPr>
              <a:defRPr/>
            </a:lvl1pPr>
          </a:lstStyle>
          <a:p>
            <a:r>
              <a:rPr lang="en-US" altLang="en-US"/>
              <a:t>5.</a:t>
            </a:r>
            <a:fld id="{D549A3D5-CB01-4441-94A8-5B0C981E70F1}" type="slidenum">
              <a:rPr lang="en-US" altLang="en-US"/>
              <a:pPr/>
              <a:t>‹#›</a:t>
            </a:fld>
            <a:endParaRPr lang="en-US" altLang="en-US"/>
          </a:p>
        </p:txBody>
      </p:sp>
    </p:spTree>
    <p:extLst>
      <p:ext uri="{BB962C8B-B14F-4D97-AF65-F5344CB8AC3E}">
        <p14:creationId xmlns:p14="http://schemas.microsoft.com/office/powerpoint/2010/main" val="344527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3A18-817A-4C1E-BF88-777F621ECDDD}"/>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51F7178-FEBA-8331-E354-2D208A5ACF24}"/>
              </a:ext>
            </a:extLst>
          </p:cNvPr>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DAF7DB6-E22D-87FA-160E-78A4E3ED7920}"/>
              </a:ext>
            </a:extLst>
          </p:cNvPr>
          <p:cNvSpPr>
            <a:spLocks noGrp="1"/>
          </p:cNvSpPr>
          <p:nvPr>
            <p:ph type="sldNum" sz="quarter" idx="10"/>
          </p:nvPr>
        </p:nvSpPr>
        <p:spPr/>
        <p:txBody>
          <a:bodyPr/>
          <a:lstStyle>
            <a:lvl1pPr>
              <a:defRPr/>
            </a:lvl1pPr>
          </a:lstStyle>
          <a:p>
            <a:r>
              <a:rPr lang="en-US" altLang="en-US"/>
              <a:t>5.</a:t>
            </a:r>
            <a:fld id="{D1400B82-523F-5142-8CCE-3AE5D9BCF8AF}" type="slidenum">
              <a:rPr lang="en-US" altLang="en-US"/>
              <a:pPr/>
              <a:t>‹#›</a:t>
            </a:fld>
            <a:endParaRPr lang="en-US" altLang="en-US"/>
          </a:p>
        </p:txBody>
      </p:sp>
    </p:spTree>
    <p:extLst>
      <p:ext uri="{BB962C8B-B14F-4D97-AF65-F5344CB8AC3E}">
        <p14:creationId xmlns:p14="http://schemas.microsoft.com/office/powerpoint/2010/main" val="1447593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6EFD-76C2-A30B-2D31-BCF3FD82A6B9}"/>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A2D6EF-6C72-812A-5C88-375C7722697A}"/>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27487C29-DFEC-9083-D5B8-0F82BEA73A49}"/>
              </a:ext>
            </a:extLst>
          </p:cNvPr>
          <p:cNvSpPr>
            <a:spLocks noGrp="1"/>
          </p:cNvSpPr>
          <p:nvPr>
            <p:ph type="sldNum" sz="quarter" idx="10"/>
          </p:nvPr>
        </p:nvSpPr>
        <p:spPr/>
        <p:txBody>
          <a:bodyPr/>
          <a:lstStyle>
            <a:lvl1pPr>
              <a:defRPr/>
            </a:lvl1pPr>
          </a:lstStyle>
          <a:p>
            <a:r>
              <a:rPr lang="en-US" altLang="en-US"/>
              <a:t>5.</a:t>
            </a:r>
            <a:fld id="{E263FEF9-EEE1-2B4F-B02D-A5EF834D2878}" type="slidenum">
              <a:rPr lang="en-US" altLang="en-US"/>
              <a:pPr/>
              <a:t>‹#›</a:t>
            </a:fld>
            <a:endParaRPr lang="en-US" altLang="en-US"/>
          </a:p>
        </p:txBody>
      </p:sp>
    </p:spTree>
    <p:extLst>
      <p:ext uri="{BB962C8B-B14F-4D97-AF65-F5344CB8AC3E}">
        <p14:creationId xmlns:p14="http://schemas.microsoft.com/office/powerpoint/2010/main" val="168053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46EC5-1BDC-D021-9CF1-7FD7EEA0532A}"/>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5CF5E32-03D5-8DED-589D-257F25843D66}"/>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44F1AA-00B8-F002-E3B0-B1B027B294C9}"/>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AA92B533-43CA-0BBD-0011-46B1C3CF9052}"/>
              </a:ext>
            </a:extLst>
          </p:cNvPr>
          <p:cNvSpPr>
            <a:spLocks noGrp="1"/>
          </p:cNvSpPr>
          <p:nvPr>
            <p:ph type="sldNum" sz="quarter" idx="10"/>
          </p:nvPr>
        </p:nvSpPr>
        <p:spPr/>
        <p:txBody>
          <a:bodyPr/>
          <a:lstStyle>
            <a:lvl1pPr>
              <a:defRPr/>
            </a:lvl1pPr>
          </a:lstStyle>
          <a:p>
            <a:r>
              <a:rPr lang="en-US" altLang="en-US"/>
              <a:t>5.</a:t>
            </a:r>
            <a:fld id="{D5BEFEEC-4067-B44F-A472-0AB42AFA8400}" type="slidenum">
              <a:rPr lang="en-US" altLang="en-US"/>
              <a:pPr/>
              <a:t>‹#›</a:t>
            </a:fld>
            <a:endParaRPr lang="en-US" altLang="en-US"/>
          </a:p>
        </p:txBody>
      </p:sp>
    </p:spTree>
    <p:extLst>
      <p:ext uri="{BB962C8B-B14F-4D97-AF65-F5344CB8AC3E}">
        <p14:creationId xmlns:p14="http://schemas.microsoft.com/office/powerpoint/2010/main" val="129818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56A9C-8A99-B6F3-CF50-B62351E14C48}"/>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A7AA0861-12C8-7E44-318A-7281272DFD9F}"/>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2048A3-4B37-CA60-A200-2C90825C8D7C}"/>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988DE-49B4-F3AA-8DDD-BDBDFBE5CC0C}"/>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F82E2A-9BE0-9087-0B72-82599F08E041}"/>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919C17F7-04F7-C4F5-D1B1-68272182BCAE}"/>
              </a:ext>
            </a:extLst>
          </p:cNvPr>
          <p:cNvSpPr>
            <a:spLocks noGrp="1"/>
          </p:cNvSpPr>
          <p:nvPr>
            <p:ph type="sldNum" sz="quarter" idx="10"/>
          </p:nvPr>
        </p:nvSpPr>
        <p:spPr/>
        <p:txBody>
          <a:bodyPr/>
          <a:lstStyle>
            <a:lvl1pPr>
              <a:defRPr/>
            </a:lvl1pPr>
          </a:lstStyle>
          <a:p>
            <a:r>
              <a:rPr lang="en-US" altLang="en-US"/>
              <a:t>5.</a:t>
            </a:r>
            <a:fld id="{A3365430-A893-0442-AE6B-996F1FCD8CF0}" type="slidenum">
              <a:rPr lang="en-US" altLang="en-US"/>
              <a:pPr/>
              <a:t>‹#›</a:t>
            </a:fld>
            <a:endParaRPr lang="en-US" altLang="en-US"/>
          </a:p>
        </p:txBody>
      </p:sp>
    </p:spTree>
    <p:extLst>
      <p:ext uri="{BB962C8B-B14F-4D97-AF65-F5344CB8AC3E}">
        <p14:creationId xmlns:p14="http://schemas.microsoft.com/office/powerpoint/2010/main" val="2250610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85C1-ED2D-30AF-E4C9-E021636486D9}"/>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CB2FA6BC-899D-61BB-6A81-9BDE6600095B}"/>
              </a:ext>
            </a:extLst>
          </p:cNvPr>
          <p:cNvSpPr>
            <a:spLocks noGrp="1"/>
          </p:cNvSpPr>
          <p:nvPr>
            <p:ph type="sldNum" sz="quarter" idx="10"/>
          </p:nvPr>
        </p:nvSpPr>
        <p:spPr/>
        <p:txBody>
          <a:bodyPr/>
          <a:lstStyle>
            <a:lvl1pPr>
              <a:defRPr/>
            </a:lvl1pPr>
          </a:lstStyle>
          <a:p>
            <a:r>
              <a:rPr lang="en-US" altLang="en-US"/>
              <a:t>5.</a:t>
            </a:r>
            <a:fld id="{9B1265D3-DECC-6C4E-A762-942257EFA634}" type="slidenum">
              <a:rPr lang="en-US" altLang="en-US"/>
              <a:pPr/>
              <a:t>‹#›</a:t>
            </a:fld>
            <a:endParaRPr lang="en-US" altLang="en-US"/>
          </a:p>
        </p:txBody>
      </p:sp>
    </p:spTree>
    <p:extLst>
      <p:ext uri="{BB962C8B-B14F-4D97-AF65-F5344CB8AC3E}">
        <p14:creationId xmlns:p14="http://schemas.microsoft.com/office/powerpoint/2010/main" val="304057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2FF184-670B-1768-B3AC-56BE8E3BA0CC}"/>
              </a:ext>
            </a:extLst>
          </p:cNvPr>
          <p:cNvSpPr>
            <a:spLocks noGrp="1"/>
          </p:cNvSpPr>
          <p:nvPr>
            <p:ph type="sldNum" sz="quarter" idx="10"/>
          </p:nvPr>
        </p:nvSpPr>
        <p:spPr/>
        <p:txBody>
          <a:bodyPr/>
          <a:lstStyle>
            <a:lvl1pPr>
              <a:defRPr/>
            </a:lvl1pPr>
          </a:lstStyle>
          <a:p>
            <a:r>
              <a:rPr lang="en-US" altLang="en-US"/>
              <a:t>5.</a:t>
            </a:r>
            <a:fld id="{8DC69CE5-A71A-814A-BE9D-2705AAA2A7F4}" type="slidenum">
              <a:rPr lang="en-US" altLang="en-US"/>
              <a:pPr/>
              <a:t>‹#›</a:t>
            </a:fld>
            <a:endParaRPr lang="en-US" altLang="en-US"/>
          </a:p>
        </p:txBody>
      </p:sp>
    </p:spTree>
    <p:extLst>
      <p:ext uri="{BB962C8B-B14F-4D97-AF65-F5344CB8AC3E}">
        <p14:creationId xmlns:p14="http://schemas.microsoft.com/office/powerpoint/2010/main" val="2265847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DDE25-A901-2D2A-E0ED-73B78F2510A9}"/>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88DDC7-17AD-3720-CA5F-D0AB441A3769}"/>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B28B54-E24A-8688-7B57-761CCE3D0C42}"/>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AAE97122-EB16-E503-333D-CC6EC1DA70C2}"/>
              </a:ext>
            </a:extLst>
          </p:cNvPr>
          <p:cNvSpPr>
            <a:spLocks noGrp="1"/>
          </p:cNvSpPr>
          <p:nvPr>
            <p:ph type="sldNum" sz="quarter" idx="10"/>
          </p:nvPr>
        </p:nvSpPr>
        <p:spPr/>
        <p:txBody>
          <a:bodyPr/>
          <a:lstStyle>
            <a:lvl1pPr>
              <a:defRPr/>
            </a:lvl1pPr>
          </a:lstStyle>
          <a:p>
            <a:r>
              <a:rPr lang="en-US" altLang="en-US"/>
              <a:t>5.</a:t>
            </a:r>
            <a:fld id="{41C30A59-27EB-544F-832A-2DCE5B062AC2}" type="slidenum">
              <a:rPr lang="en-US" altLang="en-US"/>
              <a:pPr/>
              <a:t>‹#›</a:t>
            </a:fld>
            <a:endParaRPr lang="en-US" altLang="en-US"/>
          </a:p>
        </p:txBody>
      </p:sp>
    </p:spTree>
    <p:extLst>
      <p:ext uri="{BB962C8B-B14F-4D97-AF65-F5344CB8AC3E}">
        <p14:creationId xmlns:p14="http://schemas.microsoft.com/office/powerpoint/2010/main" val="57548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DF49-9E8A-A9F5-5757-C7B31E9D3A4E}"/>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CF0C99-34C2-4E55-87A3-8A24AB5F055D}"/>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1485C5-3072-29BA-C375-FB8FAB55392E}"/>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132BD75D-19CC-6AE1-CC14-FFE9F0466269}"/>
              </a:ext>
            </a:extLst>
          </p:cNvPr>
          <p:cNvSpPr>
            <a:spLocks noGrp="1"/>
          </p:cNvSpPr>
          <p:nvPr>
            <p:ph type="sldNum" sz="quarter" idx="10"/>
          </p:nvPr>
        </p:nvSpPr>
        <p:spPr/>
        <p:txBody>
          <a:bodyPr/>
          <a:lstStyle>
            <a:lvl1pPr>
              <a:defRPr/>
            </a:lvl1pPr>
          </a:lstStyle>
          <a:p>
            <a:r>
              <a:rPr lang="en-US" altLang="en-US"/>
              <a:t>5.</a:t>
            </a:r>
            <a:fld id="{DAE49F7B-19AB-2E4F-BC84-68A1120C5D86}" type="slidenum">
              <a:rPr lang="en-US" altLang="en-US"/>
              <a:pPr/>
              <a:t>‹#›</a:t>
            </a:fld>
            <a:endParaRPr lang="en-US" altLang="en-US"/>
          </a:p>
        </p:txBody>
      </p:sp>
    </p:spTree>
    <p:extLst>
      <p:ext uri="{BB962C8B-B14F-4D97-AF65-F5344CB8AC3E}">
        <p14:creationId xmlns:p14="http://schemas.microsoft.com/office/powerpoint/2010/main" val="4002073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a:extLst>
              <a:ext uri="{FF2B5EF4-FFF2-40B4-BE49-F238E27FC236}">
                <a16:creationId xmlns:a16="http://schemas.microsoft.com/office/drawing/2014/main" id="{5EDF09BE-91FB-A1A4-AC41-B39EF6D862F3}"/>
              </a:ext>
            </a:extLst>
          </p:cNvPr>
          <p:cNvSpPr>
            <a:spLocks noGrp="1" noChangeArrowheads="1"/>
          </p:cNvSpPr>
          <p:nvPr>
            <p:ph type="sldNum" sz="quarter" idx="4"/>
          </p:nvPr>
        </p:nvSpPr>
        <p:spPr bwMode="auto">
          <a:xfrm>
            <a:off x="-76200" y="6477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r>
              <a:rPr lang="en-US" altLang="en-US"/>
              <a:t>5.</a:t>
            </a:r>
            <a:fld id="{067D6FBB-D27C-B643-856F-9E7FE8E255E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0A8B8495-881B-A685-77A1-BE02919F02C5}"/>
              </a:ext>
            </a:extLst>
          </p:cNvPr>
          <p:cNvSpPr>
            <a:spLocks noGrp="1"/>
          </p:cNvSpPr>
          <p:nvPr>
            <p:ph type="sldNum" sz="quarter" idx="10"/>
          </p:nvPr>
        </p:nvSpPr>
        <p:spPr/>
        <p:txBody>
          <a:bodyPr/>
          <a:lstStyle/>
          <a:p>
            <a:r>
              <a:rPr lang="en-US" altLang="en-US"/>
              <a:t>5.</a:t>
            </a:r>
            <a:fld id="{D1F96AD1-60B3-A944-A925-2C3DE8B5B980}" type="slidenum">
              <a:rPr lang="en-US" altLang="en-US"/>
              <a:pPr/>
              <a:t>1</a:t>
            </a:fld>
            <a:endParaRPr lang="en-US" altLang="en-US"/>
          </a:p>
        </p:txBody>
      </p:sp>
      <p:pic>
        <p:nvPicPr>
          <p:cNvPr id="876546" name="Picture 2">
            <a:extLst>
              <a:ext uri="{FF2B5EF4-FFF2-40B4-BE49-F238E27FC236}">
                <a16:creationId xmlns:a16="http://schemas.microsoft.com/office/drawing/2014/main" id="{0EE36C8B-9873-5E04-324D-F0C22F4CB816}"/>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096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6547" name="Rectangle 3">
            <a:extLst>
              <a:ext uri="{FF2B5EF4-FFF2-40B4-BE49-F238E27FC236}">
                <a16:creationId xmlns:a16="http://schemas.microsoft.com/office/drawing/2014/main" id="{2F6477E3-B4B9-E61E-C837-C6548BAB2AA6}"/>
              </a:ext>
            </a:extLst>
          </p:cNvPr>
          <p:cNvSpPr>
            <a:spLocks noChangeArrowheads="1"/>
          </p:cNvSpPr>
          <p:nvPr/>
        </p:nvSpPr>
        <p:spPr bwMode="auto">
          <a:xfrm>
            <a:off x="1143000" y="2514600"/>
            <a:ext cx="685800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a:solidFill>
                  <a:schemeClr val="tx2"/>
                </a:solidFill>
              </a:rPr>
              <a:t>Chapter 5</a:t>
            </a:r>
          </a:p>
          <a:p>
            <a:pPr algn="ctr"/>
            <a:endParaRPr lang="en-US" altLang="en-US" sz="2000">
              <a:solidFill>
                <a:schemeClr val="tx2"/>
              </a:solidFill>
            </a:endParaRPr>
          </a:p>
          <a:p>
            <a:pPr algn="ctr"/>
            <a:r>
              <a:rPr lang="en-US" altLang="en-US" sz="4400"/>
              <a:t>Analog Transmission</a:t>
            </a:r>
          </a:p>
        </p:txBody>
      </p:sp>
      <p:sp>
        <p:nvSpPr>
          <p:cNvPr id="876548" name="Text Box 4">
            <a:extLst>
              <a:ext uri="{FF2B5EF4-FFF2-40B4-BE49-F238E27FC236}">
                <a16:creationId xmlns:a16="http://schemas.microsoft.com/office/drawing/2014/main" id="{E6607DCE-45E3-0EA2-E222-DD0A8FD05FD2}"/>
              </a:ext>
            </a:extLst>
          </p:cNvPr>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b="0">
                <a:latin typeface="Times New Roman" panose="02020603050405020304" pitchFamily="18" charset="0"/>
              </a:rPr>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D51172-5DF6-870C-3739-D4CD8F1620B9}"/>
              </a:ext>
            </a:extLst>
          </p:cNvPr>
          <p:cNvSpPr>
            <a:spLocks noGrp="1"/>
          </p:cNvSpPr>
          <p:nvPr>
            <p:ph type="sldNum" sz="quarter" idx="10"/>
          </p:nvPr>
        </p:nvSpPr>
        <p:spPr/>
        <p:txBody>
          <a:bodyPr/>
          <a:lstStyle/>
          <a:p>
            <a:r>
              <a:rPr lang="en-US" altLang="en-US"/>
              <a:t>5.</a:t>
            </a:r>
            <a:fld id="{8707779C-9E0B-9947-BF2D-982A283E1556}" type="slidenum">
              <a:rPr lang="en-US" altLang="en-US"/>
              <a:pPr/>
              <a:t>10</a:t>
            </a:fld>
            <a:endParaRPr lang="en-US" altLang="en-US"/>
          </a:p>
        </p:txBody>
      </p:sp>
      <p:sp>
        <p:nvSpPr>
          <p:cNvPr id="826370" name="Rectangle 2">
            <a:extLst>
              <a:ext uri="{FF2B5EF4-FFF2-40B4-BE49-F238E27FC236}">
                <a16:creationId xmlns:a16="http://schemas.microsoft.com/office/drawing/2014/main" id="{FACC2044-C4B6-C8B1-7FC6-339E720AABE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6371" name="Rectangle 3">
            <a:extLst>
              <a:ext uri="{FF2B5EF4-FFF2-40B4-BE49-F238E27FC236}">
                <a16:creationId xmlns:a16="http://schemas.microsoft.com/office/drawing/2014/main" id="{8FCDEBD2-867D-9B0E-6947-E06726FC793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6372" name="Rectangle 4">
            <a:extLst>
              <a:ext uri="{FF2B5EF4-FFF2-40B4-BE49-F238E27FC236}">
                <a16:creationId xmlns:a16="http://schemas.microsoft.com/office/drawing/2014/main" id="{00865CAB-45EB-7FC2-8850-B58FC871047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6373" name="Rectangle 5">
            <a:extLst>
              <a:ext uri="{FF2B5EF4-FFF2-40B4-BE49-F238E27FC236}">
                <a16:creationId xmlns:a16="http://schemas.microsoft.com/office/drawing/2014/main" id="{5E359FB1-3685-1008-5E35-4E7C48098D3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6374" name="Rectangle 6">
            <a:extLst>
              <a:ext uri="{FF2B5EF4-FFF2-40B4-BE49-F238E27FC236}">
                <a16:creationId xmlns:a16="http://schemas.microsoft.com/office/drawing/2014/main" id="{4DA5B1B0-7A45-1A87-C0B6-7A65714A5A5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6375" name="Rectangle 7">
            <a:extLst>
              <a:ext uri="{FF2B5EF4-FFF2-40B4-BE49-F238E27FC236}">
                <a16:creationId xmlns:a16="http://schemas.microsoft.com/office/drawing/2014/main" id="{512CCB55-F1E0-6A9C-006F-54B635CB757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6376" name="Rectangle 8">
            <a:extLst>
              <a:ext uri="{FF2B5EF4-FFF2-40B4-BE49-F238E27FC236}">
                <a16:creationId xmlns:a16="http://schemas.microsoft.com/office/drawing/2014/main" id="{0E051F87-7D4E-883C-55CC-A482D0C9832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6380" name="Rectangle 12">
            <a:extLst>
              <a:ext uri="{FF2B5EF4-FFF2-40B4-BE49-F238E27FC236}">
                <a16:creationId xmlns:a16="http://schemas.microsoft.com/office/drawing/2014/main" id="{530D480B-0F16-5E71-1DC9-263B819359BA}"/>
              </a:ext>
            </a:extLst>
          </p:cNvPr>
          <p:cNvSpPr>
            <a:spLocks noChangeArrowheads="1"/>
          </p:cNvSpPr>
          <p:nvPr/>
        </p:nvSpPr>
        <p:spPr bwMode="auto">
          <a:xfrm>
            <a:off x="1203325" y="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rPr>
              <a:t>Example 5.3</a:t>
            </a:r>
          </a:p>
        </p:txBody>
      </p:sp>
      <p:sp>
        <p:nvSpPr>
          <p:cNvPr id="826381" name="Rectangle 13">
            <a:extLst>
              <a:ext uri="{FF2B5EF4-FFF2-40B4-BE49-F238E27FC236}">
                <a16:creationId xmlns:a16="http://schemas.microsoft.com/office/drawing/2014/main" id="{CC8A588E-021D-A5C9-CC59-DB41D7749CC3}"/>
              </a:ext>
            </a:extLst>
          </p:cNvPr>
          <p:cNvSpPr>
            <a:spLocks noChangeArrowheads="1"/>
          </p:cNvSpPr>
          <p:nvPr/>
        </p:nvSpPr>
        <p:spPr bwMode="auto">
          <a:xfrm>
            <a:off x="228600" y="1201738"/>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We have an available bandwidth of 100 kHz which spans from 200 to 300 kHz. What are the carrier frequency and the bit rate if we modulated our data by using ASK with d = 1?</a:t>
            </a:r>
          </a:p>
        </p:txBody>
      </p:sp>
      <p:sp>
        <p:nvSpPr>
          <p:cNvPr id="826382" name="Rectangle 14">
            <a:extLst>
              <a:ext uri="{FF2B5EF4-FFF2-40B4-BE49-F238E27FC236}">
                <a16:creationId xmlns:a16="http://schemas.microsoft.com/office/drawing/2014/main" id="{3CE6662F-AB2F-275E-4B4F-1C7120A049CC}"/>
              </a:ext>
            </a:extLst>
          </p:cNvPr>
          <p:cNvSpPr>
            <a:spLocks noChangeArrowheads="1"/>
          </p:cNvSpPr>
          <p:nvPr/>
        </p:nvSpPr>
        <p:spPr bwMode="auto">
          <a:xfrm>
            <a:off x="228600" y="3030538"/>
            <a:ext cx="86868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itchFamily="18" charset="0"/>
              </a:rPr>
              <a:t>The middle of the bandwidth is located at 250 kHz. This means that our carrier frequency can be at f</a:t>
            </a:r>
            <a:r>
              <a:rPr lang="en-US" altLang="en-US" sz="2800" i="1" baseline="-25000">
                <a:latin typeface="Times" pitchFamily="18" charset="0"/>
              </a:rPr>
              <a:t>c</a:t>
            </a:r>
            <a:r>
              <a:rPr lang="en-US" altLang="en-US" sz="2800" i="1">
                <a:latin typeface="Times" pitchFamily="18" charset="0"/>
              </a:rPr>
              <a:t> = 250 kHz. We can use the formula for bandwidth to find the bit rate (with d = 1 and r = 1).</a:t>
            </a:r>
          </a:p>
        </p:txBody>
      </p:sp>
      <p:pic>
        <p:nvPicPr>
          <p:cNvPr id="826383" name="Picture 15">
            <a:extLst>
              <a:ext uri="{FF2B5EF4-FFF2-40B4-BE49-F238E27FC236}">
                <a16:creationId xmlns:a16="http://schemas.microsoft.com/office/drawing/2014/main" id="{604C0B61-053F-FD9E-2C18-27BD5819E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75" y="5562600"/>
            <a:ext cx="7766050" cy="57626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8B5120-B2C5-F5EA-C0CC-AEB1EA80DD37}"/>
              </a:ext>
            </a:extLst>
          </p:cNvPr>
          <p:cNvSpPr>
            <a:spLocks noGrp="1"/>
          </p:cNvSpPr>
          <p:nvPr>
            <p:ph type="sldNum" sz="quarter" idx="10"/>
          </p:nvPr>
        </p:nvSpPr>
        <p:spPr/>
        <p:txBody>
          <a:bodyPr/>
          <a:lstStyle/>
          <a:p>
            <a:r>
              <a:rPr lang="en-US" altLang="en-US"/>
              <a:t>5.</a:t>
            </a:r>
            <a:fld id="{93AC92D1-76DE-2C43-A493-DC563A8EF9F9}" type="slidenum">
              <a:rPr lang="en-US" altLang="en-US"/>
              <a:pPr/>
              <a:t>11</a:t>
            </a:fld>
            <a:endParaRPr lang="en-US" altLang="en-US"/>
          </a:p>
        </p:txBody>
      </p:sp>
      <p:sp>
        <p:nvSpPr>
          <p:cNvPr id="827394" name="Rectangle 2">
            <a:extLst>
              <a:ext uri="{FF2B5EF4-FFF2-40B4-BE49-F238E27FC236}">
                <a16:creationId xmlns:a16="http://schemas.microsoft.com/office/drawing/2014/main" id="{FFEC30A5-49A3-AF9A-6F11-4A995C14A09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7395" name="Rectangle 3">
            <a:extLst>
              <a:ext uri="{FF2B5EF4-FFF2-40B4-BE49-F238E27FC236}">
                <a16:creationId xmlns:a16="http://schemas.microsoft.com/office/drawing/2014/main" id="{77F83579-1851-ABFB-C509-83886AFFBBA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7396" name="Rectangle 4">
            <a:extLst>
              <a:ext uri="{FF2B5EF4-FFF2-40B4-BE49-F238E27FC236}">
                <a16:creationId xmlns:a16="http://schemas.microsoft.com/office/drawing/2014/main" id="{03BA70E1-E539-46C6-1283-6E0F9FA5F58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7397" name="Rectangle 5">
            <a:extLst>
              <a:ext uri="{FF2B5EF4-FFF2-40B4-BE49-F238E27FC236}">
                <a16:creationId xmlns:a16="http://schemas.microsoft.com/office/drawing/2014/main" id="{980E5639-0EE7-1916-E20B-E6C9A22E321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7398" name="Rectangle 6">
            <a:extLst>
              <a:ext uri="{FF2B5EF4-FFF2-40B4-BE49-F238E27FC236}">
                <a16:creationId xmlns:a16="http://schemas.microsoft.com/office/drawing/2014/main" id="{937C57DD-CEC9-27E9-6B79-1C0EEC10E10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7399" name="Rectangle 7">
            <a:extLst>
              <a:ext uri="{FF2B5EF4-FFF2-40B4-BE49-F238E27FC236}">
                <a16:creationId xmlns:a16="http://schemas.microsoft.com/office/drawing/2014/main" id="{01F8F77E-A257-CA24-E937-52AB82F9DCB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7400" name="Rectangle 8">
            <a:extLst>
              <a:ext uri="{FF2B5EF4-FFF2-40B4-BE49-F238E27FC236}">
                <a16:creationId xmlns:a16="http://schemas.microsoft.com/office/drawing/2014/main" id="{38429668-C3CD-946D-849F-10D38DC7865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7404" name="Rectangle 12">
            <a:extLst>
              <a:ext uri="{FF2B5EF4-FFF2-40B4-BE49-F238E27FC236}">
                <a16:creationId xmlns:a16="http://schemas.microsoft.com/office/drawing/2014/main" id="{ADBB61AE-8272-BB23-C726-444064225A60}"/>
              </a:ext>
            </a:extLst>
          </p:cNvPr>
          <p:cNvSpPr>
            <a:spLocks noChangeArrowheads="1"/>
          </p:cNvSpPr>
          <p:nvPr/>
        </p:nvSpPr>
        <p:spPr bwMode="auto">
          <a:xfrm>
            <a:off x="1203325" y="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rPr>
              <a:t>Example 5.4</a:t>
            </a:r>
          </a:p>
        </p:txBody>
      </p:sp>
      <p:sp>
        <p:nvSpPr>
          <p:cNvPr id="827405" name="Rectangle 13">
            <a:extLst>
              <a:ext uri="{FF2B5EF4-FFF2-40B4-BE49-F238E27FC236}">
                <a16:creationId xmlns:a16="http://schemas.microsoft.com/office/drawing/2014/main" id="{33B9D6E6-B821-BBA3-3E9E-A3ABE923334A}"/>
              </a:ext>
            </a:extLst>
          </p:cNvPr>
          <p:cNvSpPr>
            <a:spLocks noChangeArrowheads="1"/>
          </p:cNvSpPr>
          <p:nvPr/>
        </p:nvSpPr>
        <p:spPr bwMode="auto">
          <a:xfrm>
            <a:off x="228600" y="1447800"/>
            <a:ext cx="82296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In data communications, we normally use full-duplex links with communication in both directions. We need to divide the bandwidth into two with two carrier frequencies, as shown in Figure 5.5. The figure shows the positions of two carrier frequencies and the bandwidths. The available bandwidth for each direction is now 50 kHz, which leaves us with a data rate of 25 kbps in each direction.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438D71-DC31-A7B2-9785-62F6A1DC5868}"/>
              </a:ext>
            </a:extLst>
          </p:cNvPr>
          <p:cNvSpPr>
            <a:spLocks noGrp="1"/>
          </p:cNvSpPr>
          <p:nvPr>
            <p:ph type="sldNum" sz="quarter" idx="10"/>
          </p:nvPr>
        </p:nvSpPr>
        <p:spPr/>
        <p:txBody>
          <a:bodyPr/>
          <a:lstStyle/>
          <a:p>
            <a:r>
              <a:rPr lang="en-US" altLang="en-US"/>
              <a:t>5.</a:t>
            </a:r>
            <a:fld id="{E76F4490-500C-C84C-B8F5-6DEAD2EC6412}" type="slidenum">
              <a:rPr lang="en-US" altLang="en-US"/>
              <a:pPr/>
              <a:t>12</a:t>
            </a:fld>
            <a:endParaRPr lang="en-US" altLang="en-US"/>
          </a:p>
        </p:txBody>
      </p:sp>
      <p:sp>
        <p:nvSpPr>
          <p:cNvPr id="802818" name="Line 2">
            <a:extLst>
              <a:ext uri="{FF2B5EF4-FFF2-40B4-BE49-F238E27FC236}">
                <a16:creationId xmlns:a16="http://schemas.microsoft.com/office/drawing/2014/main" id="{E5385CBE-F6C0-2387-8FC7-F6623CCB2036}"/>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2819" name="Line 3">
            <a:extLst>
              <a:ext uri="{FF2B5EF4-FFF2-40B4-BE49-F238E27FC236}">
                <a16:creationId xmlns:a16="http://schemas.microsoft.com/office/drawing/2014/main" id="{1FB7D902-010D-0409-E001-ED816114860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2820" name="Text Box 4">
            <a:extLst>
              <a:ext uri="{FF2B5EF4-FFF2-40B4-BE49-F238E27FC236}">
                <a16:creationId xmlns:a16="http://schemas.microsoft.com/office/drawing/2014/main" id="{D4049628-2EFD-CE5F-2A24-D5124C13B324}"/>
              </a:ext>
            </a:extLst>
          </p:cNvPr>
          <p:cNvSpPr txBox="1">
            <a:spLocks noChangeArrowheads="1"/>
          </p:cNvSpPr>
          <p:nvPr/>
        </p:nvSpPr>
        <p:spPr bwMode="auto">
          <a:xfrm>
            <a:off x="304800" y="762000"/>
            <a:ext cx="7027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5.5  </a:t>
            </a:r>
            <a:r>
              <a:rPr lang="en-US" altLang="en-US" sz="2000" i="1">
                <a:latin typeface="Times New Roman" panose="02020603050405020304" pitchFamily="18" charset="0"/>
              </a:rPr>
              <a:t>Bandwidth of full-duplex ASK used in Example 5.4</a:t>
            </a:r>
          </a:p>
        </p:txBody>
      </p:sp>
      <p:sp>
        <p:nvSpPr>
          <p:cNvPr id="802821" name="Line 5">
            <a:extLst>
              <a:ext uri="{FF2B5EF4-FFF2-40B4-BE49-F238E27FC236}">
                <a16:creationId xmlns:a16="http://schemas.microsoft.com/office/drawing/2014/main" id="{6B1674ED-53D4-36B3-3449-AFAA99A11BE4}"/>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2822" name="Picture 6">
            <a:extLst>
              <a:ext uri="{FF2B5EF4-FFF2-40B4-BE49-F238E27FC236}">
                <a16:creationId xmlns:a16="http://schemas.microsoft.com/office/drawing/2014/main" id="{161B4DF3-9D77-B6C0-0F96-477483990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8975" y="2751138"/>
            <a:ext cx="4899025" cy="166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3424E3-BEC8-19D1-78DC-B74BB148A930}"/>
              </a:ext>
            </a:extLst>
          </p:cNvPr>
          <p:cNvSpPr>
            <a:spLocks noGrp="1"/>
          </p:cNvSpPr>
          <p:nvPr>
            <p:ph type="sldNum" sz="quarter" idx="10"/>
          </p:nvPr>
        </p:nvSpPr>
        <p:spPr/>
        <p:txBody>
          <a:bodyPr/>
          <a:lstStyle/>
          <a:p>
            <a:r>
              <a:rPr lang="en-US" altLang="en-US"/>
              <a:t>5.</a:t>
            </a:r>
            <a:fld id="{BA44C3D7-2BE8-0B4A-89F9-E7AB0DBF9849}" type="slidenum">
              <a:rPr lang="en-US" altLang="en-US"/>
              <a:pPr/>
              <a:t>13</a:t>
            </a:fld>
            <a:endParaRPr lang="en-US" altLang="en-US"/>
          </a:p>
        </p:txBody>
      </p:sp>
      <p:sp>
        <p:nvSpPr>
          <p:cNvPr id="803842" name="Line 2">
            <a:extLst>
              <a:ext uri="{FF2B5EF4-FFF2-40B4-BE49-F238E27FC236}">
                <a16:creationId xmlns:a16="http://schemas.microsoft.com/office/drawing/2014/main" id="{A7F84DCA-4DA9-F172-BC86-F79B99A71667}"/>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3843" name="Line 3">
            <a:extLst>
              <a:ext uri="{FF2B5EF4-FFF2-40B4-BE49-F238E27FC236}">
                <a16:creationId xmlns:a16="http://schemas.microsoft.com/office/drawing/2014/main" id="{EFDF3A5F-8032-6FF8-C08E-8A8FEE39AFD8}"/>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3844" name="Text Box 4">
            <a:extLst>
              <a:ext uri="{FF2B5EF4-FFF2-40B4-BE49-F238E27FC236}">
                <a16:creationId xmlns:a16="http://schemas.microsoft.com/office/drawing/2014/main" id="{83BE1BCC-6253-1DDD-B9E0-FC39B65D1E6E}"/>
              </a:ext>
            </a:extLst>
          </p:cNvPr>
          <p:cNvSpPr txBox="1">
            <a:spLocks noChangeArrowheads="1"/>
          </p:cNvSpPr>
          <p:nvPr/>
        </p:nvSpPr>
        <p:spPr bwMode="auto">
          <a:xfrm>
            <a:off x="304800" y="762000"/>
            <a:ext cx="4762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5.6  </a:t>
            </a:r>
            <a:r>
              <a:rPr lang="en-US" altLang="en-US" sz="2000" i="1">
                <a:latin typeface="Times New Roman" panose="02020603050405020304" pitchFamily="18" charset="0"/>
              </a:rPr>
              <a:t>Binary frequency shift keying</a:t>
            </a:r>
          </a:p>
        </p:txBody>
      </p:sp>
      <p:sp>
        <p:nvSpPr>
          <p:cNvPr id="803845" name="Line 5">
            <a:extLst>
              <a:ext uri="{FF2B5EF4-FFF2-40B4-BE49-F238E27FC236}">
                <a16:creationId xmlns:a16="http://schemas.microsoft.com/office/drawing/2014/main" id="{F54378C3-5948-DDD5-9620-1770A0B926B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3847" name="Picture 7">
            <a:extLst>
              <a:ext uri="{FF2B5EF4-FFF2-40B4-BE49-F238E27FC236}">
                <a16:creationId xmlns:a16="http://schemas.microsoft.com/office/drawing/2014/main" id="{A3C486C8-04DC-1FAE-DDA0-597255EA0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2290763"/>
            <a:ext cx="8637587" cy="266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1BE750-B7C9-6658-3F7C-4F0BF849146A}"/>
              </a:ext>
            </a:extLst>
          </p:cNvPr>
          <p:cNvSpPr>
            <a:spLocks noGrp="1"/>
          </p:cNvSpPr>
          <p:nvPr>
            <p:ph type="sldNum" sz="quarter" idx="10"/>
          </p:nvPr>
        </p:nvSpPr>
        <p:spPr/>
        <p:txBody>
          <a:bodyPr/>
          <a:lstStyle/>
          <a:p>
            <a:r>
              <a:rPr lang="en-US" altLang="en-US"/>
              <a:t>5.</a:t>
            </a:r>
            <a:fld id="{638FD252-5FAB-F64A-B2F3-C9B050C769CE}" type="slidenum">
              <a:rPr lang="en-US" altLang="en-US"/>
              <a:pPr/>
              <a:t>14</a:t>
            </a:fld>
            <a:endParaRPr lang="en-US" altLang="en-US"/>
          </a:p>
        </p:txBody>
      </p:sp>
      <p:sp>
        <p:nvSpPr>
          <p:cNvPr id="828418" name="Rectangle 2">
            <a:extLst>
              <a:ext uri="{FF2B5EF4-FFF2-40B4-BE49-F238E27FC236}">
                <a16:creationId xmlns:a16="http://schemas.microsoft.com/office/drawing/2014/main" id="{9F8D3340-7789-FBAA-F3EE-1EA96CF2070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8419" name="Rectangle 3">
            <a:extLst>
              <a:ext uri="{FF2B5EF4-FFF2-40B4-BE49-F238E27FC236}">
                <a16:creationId xmlns:a16="http://schemas.microsoft.com/office/drawing/2014/main" id="{80EBE6E1-00CF-F284-4E19-BBDAC150EC9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8420" name="Rectangle 4">
            <a:extLst>
              <a:ext uri="{FF2B5EF4-FFF2-40B4-BE49-F238E27FC236}">
                <a16:creationId xmlns:a16="http://schemas.microsoft.com/office/drawing/2014/main" id="{943E9463-C4FD-9ED8-C378-9EA7E1ECB67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8421" name="Rectangle 5">
            <a:extLst>
              <a:ext uri="{FF2B5EF4-FFF2-40B4-BE49-F238E27FC236}">
                <a16:creationId xmlns:a16="http://schemas.microsoft.com/office/drawing/2014/main" id="{14E3068F-A667-EB22-222B-2EF01A250A6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8422" name="Rectangle 6">
            <a:extLst>
              <a:ext uri="{FF2B5EF4-FFF2-40B4-BE49-F238E27FC236}">
                <a16:creationId xmlns:a16="http://schemas.microsoft.com/office/drawing/2014/main" id="{D5858088-2D2E-7921-7EFA-79A11286EE1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8423" name="Rectangle 7">
            <a:extLst>
              <a:ext uri="{FF2B5EF4-FFF2-40B4-BE49-F238E27FC236}">
                <a16:creationId xmlns:a16="http://schemas.microsoft.com/office/drawing/2014/main" id="{5C8A8D4A-2709-55C9-175A-C984257C1A1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8424" name="Rectangle 8">
            <a:extLst>
              <a:ext uri="{FF2B5EF4-FFF2-40B4-BE49-F238E27FC236}">
                <a16:creationId xmlns:a16="http://schemas.microsoft.com/office/drawing/2014/main" id="{7C7F86FA-7A85-C066-CDA9-FBD3D3FCA99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8428" name="Rectangle 12">
            <a:extLst>
              <a:ext uri="{FF2B5EF4-FFF2-40B4-BE49-F238E27FC236}">
                <a16:creationId xmlns:a16="http://schemas.microsoft.com/office/drawing/2014/main" id="{C65617D2-4945-45AB-8AA1-D5784C98AD7A}"/>
              </a:ext>
            </a:extLst>
          </p:cNvPr>
          <p:cNvSpPr>
            <a:spLocks noChangeArrowheads="1"/>
          </p:cNvSpPr>
          <p:nvPr/>
        </p:nvSpPr>
        <p:spPr bwMode="auto">
          <a:xfrm>
            <a:off x="1203325" y="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rPr>
              <a:t>Example 5.5</a:t>
            </a:r>
          </a:p>
        </p:txBody>
      </p:sp>
      <p:sp>
        <p:nvSpPr>
          <p:cNvPr id="828429" name="Rectangle 13">
            <a:extLst>
              <a:ext uri="{FF2B5EF4-FFF2-40B4-BE49-F238E27FC236}">
                <a16:creationId xmlns:a16="http://schemas.microsoft.com/office/drawing/2014/main" id="{A0ED1BF6-91A5-93FE-C72A-024A66841133}"/>
              </a:ext>
            </a:extLst>
          </p:cNvPr>
          <p:cNvSpPr>
            <a:spLocks noChangeArrowheads="1"/>
          </p:cNvSpPr>
          <p:nvPr/>
        </p:nvSpPr>
        <p:spPr bwMode="auto">
          <a:xfrm>
            <a:off x="228600" y="11430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We have an available bandwidth of 100 kHz which spans from 200 to 300 kHz. What should be the carrier frequency and the bit rate if we modulated our data by using FSK with d = 1?</a:t>
            </a:r>
          </a:p>
        </p:txBody>
      </p:sp>
      <p:sp>
        <p:nvSpPr>
          <p:cNvPr id="828430" name="Rectangle 14">
            <a:extLst>
              <a:ext uri="{FF2B5EF4-FFF2-40B4-BE49-F238E27FC236}">
                <a16:creationId xmlns:a16="http://schemas.microsoft.com/office/drawing/2014/main" id="{71251041-A8C3-877E-847B-D766F4C70A41}"/>
              </a:ext>
            </a:extLst>
          </p:cNvPr>
          <p:cNvSpPr>
            <a:spLocks noChangeArrowheads="1"/>
          </p:cNvSpPr>
          <p:nvPr/>
        </p:nvSpPr>
        <p:spPr bwMode="auto">
          <a:xfrm>
            <a:off x="228600" y="3048000"/>
            <a:ext cx="868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itchFamily="18" charset="0"/>
              </a:rPr>
              <a:t>This problem is similar to Example 5.3, but we are modulating by using FSK. The midpoint of the band is at 250 kHz. We choose 2Δf to be 50 kHz; this means</a:t>
            </a:r>
          </a:p>
        </p:txBody>
      </p:sp>
      <p:pic>
        <p:nvPicPr>
          <p:cNvPr id="828431" name="Picture 15">
            <a:extLst>
              <a:ext uri="{FF2B5EF4-FFF2-40B4-BE49-F238E27FC236}">
                <a16:creationId xmlns:a16="http://schemas.microsoft.com/office/drawing/2014/main" id="{74F845F3-EA81-8478-E378-3908877C53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5105400"/>
            <a:ext cx="8193087" cy="350838"/>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C2646A-C4D3-D4B9-48B8-4BD890638A89}"/>
              </a:ext>
            </a:extLst>
          </p:cNvPr>
          <p:cNvSpPr>
            <a:spLocks noGrp="1"/>
          </p:cNvSpPr>
          <p:nvPr>
            <p:ph type="sldNum" sz="quarter" idx="10"/>
          </p:nvPr>
        </p:nvSpPr>
        <p:spPr/>
        <p:txBody>
          <a:bodyPr/>
          <a:lstStyle/>
          <a:p>
            <a:r>
              <a:rPr lang="en-US" altLang="en-US"/>
              <a:t>5.</a:t>
            </a:r>
            <a:fld id="{41454B3D-7193-1944-892C-005EE3A53799}" type="slidenum">
              <a:rPr lang="en-US" altLang="en-US"/>
              <a:pPr/>
              <a:t>15</a:t>
            </a:fld>
            <a:endParaRPr lang="en-US" altLang="en-US"/>
          </a:p>
        </p:txBody>
      </p:sp>
      <p:sp>
        <p:nvSpPr>
          <p:cNvPr id="804866" name="Line 2">
            <a:extLst>
              <a:ext uri="{FF2B5EF4-FFF2-40B4-BE49-F238E27FC236}">
                <a16:creationId xmlns:a16="http://schemas.microsoft.com/office/drawing/2014/main" id="{60D0D27E-D75C-A557-EDFD-776F01768E91}"/>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4867" name="Line 3">
            <a:extLst>
              <a:ext uri="{FF2B5EF4-FFF2-40B4-BE49-F238E27FC236}">
                <a16:creationId xmlns:a16="http://schemas.microsoft.com/office/drawing/2014/main" id="{93A7ED7A-8934-8533-932A-11DDE8D730AB}"/>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4868" name="Text Box 4">
            <a:extLst>
              <a:ext uri="{FF2B5EF4-FFF2-40B4-BE49-F238E27FC236}">
                <a16:creationId xmlns:a16="http://schemas.microsoft.com/office/drawing/2014/main" id="{08CCA7E0-B108-A551-288E-DB63AE6E4948}"/>
              </a:ext>
            </a:extLst>
          </p:cNvPr>
          <p:cNvSpPr txBox="1">
            <a:spLocks noChangeArrowheads="1"/>
          </p:cNvSpPr>
          <p:nvPr/>
        </p:nvSpPr>
        <p:spPr bwMode="auto">
          <a:xfrm>
            <a:off x="304800" y="762000"/>
            <a:ext cx="6035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5.7  </a:t>
            </a:r>
            <a:r>
              <a:rPr lang="en-US" altLang="en-US" sz="2000" i="1">
                <a:latin typeface="Times New Roman" panose="02020603050405020304" pitchFamily="18" charset="0"/>
              </a:rPr>
              <a:t>Bandwidth of MFSK used in Example 5.6</a:t>
            </a:r>
          </a:p>
        </p:txBody>
      </p:sp>
      <p:sp>
        <p:nvSpPr>
          <p:cNvPr id="804869" name="Line 5">
            <a:extLst>
              <a:ext uri="{FF2B5EF4-FFF2-40B4-BE49-F238E27FC236}">
                <a16:creationId xmlns:a16="http://schemas.microsoft.com/office/drawing/2014/main" id="{C72D1E27-342D-6FC5-22A8-CC13355E435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4870" name="Picture 6">
            <a:extLst>
              <a:ext uri="{FF2B5EF4-FFF2-40B4-BE49-F238E27FC236}">
                <a16:creationId xmlns:a16="http://schemas.microsoft.com/office/drawing/2014/main" id="{04C34C52-BA0C-4009-D0FE-8C5FD9B41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75" y="2506663"/>
            <a:ext cx="8226425" cy="244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642312-2532-FD71-F2B6-CDE918E94BA5}"/>
              </a:ext>
            </a:extLst>
          </p:cNvPr>
          <p:cNvSpPr>
            <a:spLocks noGrp="1"/>
          </p:cNvSpPr>
          <p:nvPr>
            <p:ph type="sldNum" sz="quarter" idx="10"/>
          </p:nvPr>
        </p:nvSpPr>
        <p:spPr/>
        <p:txBody>
          <a:bodyPr/>
          <a:lstStyle/>
          <a:p>
            <a:r>
              <a:rPr lang="en-US" altLang="en-US"/>
              <a:t>5.</a:t>
            </a:r>
            <a:fld id="{138F034A-9860-D94B-87A4-6F554D226F8B}" type="slidenum">
              <a:rPr lang="en-US" altLang="en-US"/>
              <a:pPr/>
              <a:t>16</a:t>
            </a:fld>
            <a:endParaRPr lang="en-US" altLang="en-US"/>
          </a:p>
        </p:txBody>
      </p:sp>
      <p:sp>
        <p:nvSpPr>
          <p:cNvPr id="829442" name="Rectangle 2">
            <a:extLst>
              <a:ext uri="{FF2B5EF4-FFF2-40B4-BE49-F238E27FC236}">
                <a16:creationId xmlns:a16="http://schemas.microsoft.com/office/drawing/2014/main" id="{838F1A7D-1952-569D-157E-B26E1CF834F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9443" name="Rectangle 3">
            <a:extLst>
              <a:ext uri="{FF2B5EF4-FFF2-40B4-BE49-F238E27FC236}">
                <a16:creationId xmlns:a16="http://schemas.microsoft.com/office/drawing/2014/main" id="{17A0F4CF-9F25-A0F7-F06D-D67C8BAE051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9444" name="Rectangle 4">
            <a:extLst>
              <a:ext uri="{FF2B5EF4-FFF2-40B4-BE49-F238E27FC236}">
                <a16:creationId xmlns:a16="http://schemas.microsoft.com/office/drawing/2014/main" id="{29D207AB-5D57-BE59-D3F9-40018C00262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9445" name="Rectangle 5">
            <a:extLst>
              <a:ext uri="{FF2B5EF4-FFF2-40B4-BE49-F238E27FC236}">
                <a16:creationId xmlns:a16="http://schemas.microsoft.com/office/drawing/2014/main" id="{4F2D8B5D-E730-D0F3-BF9F-6FD5115B800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9446" name="Rectangle 6">
            <a:extLst>
              <a:ext uri="{FF2B5EF4-FFF2-40B4-BE49-F238E27FC236}">
                <a16:creationId xmlns:a16="http://schemas.microsoft.com/office/drawing/2014/main" id="{B12B9974-CBE2-C1EF-A5F0-C8CA6E78AC1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9447" name="Rectangle 7">
            <a:extLst>
              <a:ext uri="{FF2B5EF4-FFF2-40B4-BE49-F238E27FC236}">
                <a16:creationId xmlns:a16="http://schemas.microsoft.com/office/drawing/2014/main" id="{349ED81F-A97B-FA80-5F4D-13B6CD600B0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9448" name="Rectangle 8">
            <a:extLst>
              <a:ext uri="{FF2B5EF4-FFF2-40B4-BE49-F238E27FC236}">
                <a16:creationId xmlns:a16="http://schemas.microsoft.com/office/drawing/2014/main" id="{A7C83592-053E-BE02-EBFA-B9CEF14324C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9452" name="Rectangle 12">
            <a:extLst>
              <a:ext uri="{FF2B5EF4-FFF2-40B4-BE49-F238E27FC236}">
                <a16:creationId xmlns:a16="http://schemas.microsoft.com/office/drawing/2014/main" id="{10AEBBC6-A73A-E954-66A3-747EC6EC512D}"/>
              </a:ext>
            </a:extLst>
          </p:cNvPr>
          <p:cNvSpPr>
            <a:spLocks noChangeArrowheads="1"/>
          </p:cNvSpPr>
          <p:nvPr/>
        </p:nvSpPr>
        <p:spPr bwMode="auto">
          <a:xfrm>
            <a:off x="1203325" y="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rPr>
              <a:t>Example 5.6</a:t>
            </a:r>
          </a:p>
        </p:txBody>
      </p:sp>
      <p:sp>
        <p:nvSpPr>
          <p:cNvPr id="829453" name="Rectangle 13">
            <a:extLst>
              <a:ext uri="{FF2B5EF4-FFF2-40B4-BE49-F238E27FC236}">
                <a16:creationId xmlns:a16="http://schemas.microsoft.com/office/drawing/2014/main" id="{AB63DEDE-BA9D-2BCA-AC06-D0E5B1D52972}"/>
              </a:ext>
            </a:extLst>
          </p:cNvPr>
          <p:cNvSpPr>
            <a:spLocks noChangeArrowheads="1"/>
          </p:cNvSpPr>
          <p:nvPr/>
        </p:nvSpPr>
        <p:spPr bwMode="auto">
          <a:xfrm>
            <a:off x="228600" y="12192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We need to send data 3 bits at a time at a bit rate of 3 Mbps. The carrier frequency is 10 MHz. Calculate the number of levels (different frequencies), the baud rate, and the bandwidth.</a:t>
            </a:r>
          </a:p>
        </p:txBody>
      </p:sp>
      <p:sp>
        <p:nvSpPr>
          <p:cNvPr id="829454" name="Rectangle 14">
            <a:extLst>
              <a:ext uri="{FF2B5EF4-FFF2-40B4-BE49-F238E27FC236}">
                <a16:creationId xmlns:a16="http://schemas.microsoft.com/office/drawing/2014/main" id="{B060DB34-D339-DA80-99D7-3D2F7F877FB9}"/>
              </a:ext>
            </a:extLst>
          </p:cNvPr>
          <p:cNvSpPr>
            <a:spLocks noChangeArrowheads="1"/>
          </p:cNvSpPr>
          <p:nvPr/>
        </p:nvSpPr>
        <p:spPr bwMode="auto">
          <a:xfrm>
            <a:off x="228600" y="3505200"/>
            <a:ext cx="86868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itchFamily="18" charset="0"/>
              </a:rPr>
              <a:t>We can have L = 23 = 8. The baud rate is S = 3 MHz/3 = 1000 Mbaud. This means that the carrier frequencies must be 1 MHz apart (2Δf = 1 MHz). The bandwidth is B = 8 × 1000 = 8000. Figure 5.8 shows the allocation of frequencies and bandwidth.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764492-BE03-AF0E-6664-C2A3EA0671EA}"/>
              </a:ext>
            </a:extLst>
          </p:cNvPr>
          <p:cNvSpPr>
            <a:spLocks noGrp="1"/>
          </p:cNvSpPr>
          <p:nvPr>
            <p:ph type="sldNum" sz="quarter" idx="10"/>
          </p:nvPr>
        </p:nvSpPr>
        <p:spPr/>
        <p:txBody>
          <a:bodyPr/>
          <a:lstStyle/>
          <a:p>
            <a:r>
              <a:rPr lang="en-US" altLang="en-US"/>
              <a:t>5.</a:t>
            </a:r>
            <a:fld id="{AB0E70D2-B1E0-6B46-952E-9F5854409CF8}" type="slidenum">
              <a:rPr lang="en-US" altLang="en-US"/>
              <a:pPr/>
              <a:t>17</a:t>
            </a:fld>
            <a:endParaRPr lang="en-US" altLang="en-US"/>
          </a:p>
        </p:txBody>
      </p:sp>
      <p:sp>
        <p:nvSpPr>
          <p:cNvPr id="805890" name="Line 2">
            <a:extLst>
              <a:ext uri="{FF2B5EF4-FFF2-40B4-BE49-F238E27FC236}">
                <a16:creationId xmlns:a16="http://schemas.microsoft.com/office/drawing/2014/main" id="{E45E809C-5F88-6E69-2D0A-6A2312453205}"/>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5891" name="Line 3">
            <a:extLst>
              <a:ext uri="{FF2B5EF4-FFF2-40B4-BE49-F238E27FC236}">
                <a16:creationId xmlns:a16="http://schemas.microsoft.com/office/drawing/2014/main" id="{C116FC8D-9900-10B3-E965-4079777F8AA1}"/>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5892" name="Text Box 4">
            <a:extLst>
              <a:ext uri="{FF2B5EF4-FFF2-40B4-BE49-F238E27FC236}">
                <a16:creationId xmlns:a16="http://schemas.microsoft.com/office/drawing/2014/main" id="{B620A719-CC90-3FC5-03DA-CA82E6CA6599}"/>
              </a:ext>
            </a:extLst>
          </p:cNvPr>
          <p:cNvSpPr txBox="1">
            <a:spLocks noChangeArrowheads="1"/>
          </p:cNvSpPr>
          <p:nvPr/>
        </p:nvSpPr>
        <p:spPr bwMode="auto">
          <a:xfrm>
            <a:off x="304800" y="762000"/>
            <a:ext cx="6035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5.8  </a:t>
            </a:r>
            <a:r>
              <a:rPr lang="en-US" altLang="en-US" sz="2000" i="1">
                <a:latin typeface="Times New Roman" panose="02020603050405020304" pitchFamily="18" charset="0"/>
              </a:rPr>
              <a:t>Bandwidth of MFSK used in Example 5.6</a:t>
            </a:r>
          </a:p>
        </p:txBody>
      </p:sp>
      <p:sp>
        <p:nvSpPr>
          <p:cNvPr id="805893" name="Line 5">
            <a:extLst>
              <a:ext uri="{FF2B5EF4-FFF2-40B4-BE49-F238E27FC236}">
                <a16:creationId xmlns:a16="http://schemas.microsoft.com/office/drawing/2014/main" id="{D1271EBE-4E61-43CC-DD32-DCC261AA355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5894" name="Picture 6">
            <a:extLst>
              <a:ext uri="{FF2B5EF4-FFF2-40B4-BE49-F238E27FC236}">
                <a16:creationId xmlns:a16="http://schemas.microsoft.com/office/drawing/2014/main" id="{F97888F6-3B8A-6720-5FD8-88723B0F7A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876550"/>
            <a:ext cx="7742238"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54DD63-9D2D-09CC-46F6-15376BC4CEEE}"/>
              </a:ext>
            </a:extLst>
          </p:cNvPr>
          <p:cNvSpPr>
            <a:spLocks noGrp="1"/>
          </p:cNvSpPr>
          <p:nvPr>
            <p:ph type="sldNum" sz="quarter" idx="10"/>
          </p:nvPr>
        </p:nvSpPr>
        <p:spPr/>
        <p:txBody>
          <a:bodyPr/>
          <a:lstStyle/>
          <a:p>
            <a:r>
              <a:rPr lang="en-US" altLang="en-US"/>
              <a:t>5.</a:t>
            </a:r>
            <a:fld id="{3D5E2BDA-8FBC-AC4F-AB4F-9FE517E0CA6F}" type="slidenum">
              <a:rPr lang="en-US" altLang="en-US"/>
              <a:pPr/>
              <a:t>18</a:t>
            </a:fld>
            <a:endParaRPr lang="en-US" altLang="en-US"/>
          </a:p>
        </p:txBody>
      </p:sp>
      <p:sp>
        <p:nvSpPr>
          <p:cNvPr id="806914" name="Line 2">
            <a:extLst>
              <a:ext uri="{FF2B5EF4-FFF2-40B4-BE49-F238E27FC236}">
                <a16:creationId xmlns:a16="http://schemas.microsoft.com/office/drawing/2014/main" id="{384C7240-15B4-8373-809A-3247A2D7B9F4}"/>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6915" name="Line 3">
            <a:extLst>
              <a:ext uri="{FF2B5EF4-FFF2-40B4-BE49-F238E27FC236}">
                <a16:creationId xmlns:a16="http://schemas.microsoft.com/office/drawing/2014/main" id="{A0213A71-D221-A0F4-2FF9-42A72050539B}"/>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6916" name="Text Box 4">
            <a:extLst>
              <a:ext uri="{FF2B5EF4-FFF2-40B4-BE49-F238E27FC236}">
                <a16:creationId xmlns:a16="http://schemas.microsoft.com/office/drawing/2014/main" id="{27038A8E-A08B-1044-009A-0D3755CCA2B7}"/>
              </a:ext>
            </a:extLst>
          </p:cNvPr>
          <p:cNvSpPr txBox="1">
            <a:spLocks noChangeArrowheads="1"/>
          </p:cNvSpPr>
          <p:nvPr/>
        </p:nvSpPr>
        <p:spPr bwMode="auto">
          <a:xfrm>
            <a:off x="304800" y="762000"/>
            <a:ext cx="4325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5.9  </a:t>
            </a:r>
            <a:r>
              <a:rPr lang="en-US" altLang="en-US" sz="2000" i="1">
                <a:latin typeface="Times New Roman" panose="02020603050405020304" pitchFamily="18" charset="0"/>
              </a:rPr>
              <a:t>Binary phase shift keying</a:t>
            </a:r>
          </a:p>
        </p:txBody>
      </p:sp>
      <p:sp>
        <p:nvSpPr>
          <p:cNvPr id="806917" name="Line 5">
            <a:extLst>
              <a:ext uri="{FF2B5EF4-FFF2-40B4-BE49-F238E27FC236}">
                <a16:creationId xmlns:a16="http://schemas.microsoft.com/office/drawing/2014/main" id="{FC8C7B0A-62C0-7D53-C44F-DEFA954949F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6918" name="Picture 6">
            <a:extLst>
              <a:ext uri="{FF2B5EF4-FFF2-40B4-BE49-F238E27FC236}">
                <a16:creationId xmlns:a16="http://schemas.microsoft.com/office/drawing/2014/main" id="{81027617-1507-B558-72D3-5F0E83E5BD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709863"/>
            <a:ext cx="8629650" cy="231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A508C6-B904-9266-7605-11E33EF7664A}"/>
              </a:ext>
            </a:extLst>
          </p:cNvPr>
          <p:cNvSpPr>
            <a:spLocks noGrp="1"/>
          </p:cNvSpPr>
          <p:nvPr>
            <p:ph type="sldNum" sz="quarter" idx="10"/>
          </p:nvPr>
        </p:nvSpPr>
        <p:spPr/>
        <p:txBody>
          <a:bodyPr/>
          <a:lstStyle/>
          <a:p>
            <a:r>
              <a:rPr lang="en-US" altLang="en-US"/>
              <a:t>5.</a:t>
            </a:r>
            <a:fld id="{39E87011-1DF1-A74B-AB81-37D75486CB71}" type="slidenum">
              <a:rPr lang="en-US" altLang="en-US"/>
              <a:pPr/>
              <a:t>19</a:t>
            </a:fld>
            <a:endParaRPr lang="en-US" altLang="en-US"/>
          </a:p>
        </p:txBody>
      </p:sp>
      <p:sp>
        <p:nvSpPr>
          <p:cNvPr id="807938" name="Line 2">
            <a:extLst>
              <a:ext uri="{FF2B5EF4-FFF2-40B4-BE49-F238E27FC236}">
                <a16:creationId xmlns:a16="http://schemas.microsoft.com/office/drawing/2014/main" id="{814A130F-6960-60EA-1466-9117BE3E8A83}"/>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7939" name="Line 3">
            <a:extLst>
              <a:ext uri="{FF2B5EF4-FFF2-40B4-BE49-F238E27FC236}">
                <a16:creationId xmlns:a16="http://schemas.microsoft.com/office/drawing/2014/main" id="{40406DFD-0E51-CF17-D072-4A75AD7DE230}"/>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7940" name="Text Box 4">
            <a:extLst>
              <a:ext uri="{FF2B5EF4-FFF2-40B4-BE49-F238E27FC236}">
                <a16:creationId xmlns:a16="http://schemas.microsoft.com/office/drawing/2014/main" id="{FEAEEAD1-E7AA-F2C9-9AA2-D66835EA5A77}"/>
              </a:ext>
            </a:extLst>
          </p:cNvPr>
          <p:cNvSpPr txBox="1">
            <a:spLocks noChangeArrowheads="1"/>
          </p:cNvSpPr>
          <p:nvPr/>
        </p:nvSpPr>
        <p:spPr bwMode="auto">
          <a:xfrm>
            <a:off x="304800" y="762000"/>
            <a:ext cx="445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5.10  </a:t>
            </a:r>
            <a:r>
              <a:rPr lang="en-US" altLang="en-US" sz="2000" i="1">
                <a:latin typeface="Times New Roman" panose="02020603050405020304" pitchFamily="18" charset="0"/>
              </a:rPr>
              <a:t>Implementation of BASK</a:t>
            </a:r>
          </a:p>
        </p:txBody>
      </p:sp>
      <p:sp>
        <p:nvSpPr>
          <p:cNvPr id="807941" name="Line 5">
            <a:extLst>
              <a:ext uri="{FF2B5EF4-FFF2-40B4-BE49-F238E27FC236}">
                <a16:creationId xmlns:a16="http://schemas.microsoft.com/office/drawing/2014/main" id="{673A18F7-1DC9-4EE0-8AEC-DC898152D55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7943" name="Picture 7">
            <a:extLst>
              <a:ext uri="{FF2B5EF4-FFF2-40B4-BE49-F238E27FC236}">
                <a16:creationId xmlns:a16="http://schemas.microsoft.com/office/drawing/2014/main" id="{CAE49920-FAA4-1138-E18E-CB9507BB02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5" y="2463800"/>
            <a:ext cx="8080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0D4472-6EDF-761A-3298-36CBA25A4084}"/>
              </a:ext>
            </a:extLst>
          </p:cNvPr>
          <p:cNvSpPr>
            <a:spLocks noGrp="1"/>
          </p:cNvSpPr>
          <p:nvPr>
            <p:ph type="sldNum" sz="quarter" idx="10"/>
          </p:nvPr>
        </p:nvSpPr>
        <p:spPr/>
        <p:txBody>
          <a:bodyPr/>
          <a:lstStyle/>
          <a:p>
            <a:r>
              <a:rPr lang="en-US" altLang="en-US"/>
              <a:t>5.</a:t>
            </a:r>
            <a:fld id="{2E94276E-6C3E-554F-934C-AD36B3107432}" type="slidenum">
              <a:rPr lang="en-US" altLang="en-US"/>
              <a:pPr/>
              <a:t>2</a:t>
            </a:fld>
            <a:endParaRPr lang="en-US" altLang="en-US"/>
          </a:p>
        </p:txBody>
      </p:sp>
      <p:sp>
        <p:nvSpPr>
          <p:cNvPr id="565250" name="Rectangle 2">
            <a:extLst>
              <a:ext uri="{FF2B5EF4-FFF2-40B4-BE49-F238E27FC236}">
                <a16:creationId xmlns:a16="http://schemas.microsoft.com/office/drawing/2014/main" id="{35E36275-7A7B-E2E5-F3D8-D9D599DBE68C}"/>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565251" name="Text Box 3">
            <a:extLst>
              <a:ext uri="{FF2B5EF4-FFF2-40B4-BE49-F238E27FC236}">
                <a16:creationId xmlns:a16="http://schemas.microsoft.com/office/drawing/2014/main" id="{2CB44785-576C-DFA6-35B9-82329ED5F487}"/>
              </a:ext>
            </a:extLst>
          </p:cNvPr>
          <p:cNvSpPr txBox="1">
            <a:spLocks noChangeArrowheads="1"/>
          </p:cNvSpPr>
          <p:nvPr/>
        </p:nvSpPr>
        <p:spPr bwMode="auto">
          <a:xfrm>
            <a:off x="228600" y="406400"/>
            <a:ext cx="8293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5-1   DIGITAL-TO-ANALOG CONVERSION</a:t>
            </a:r>
          </a:p>
        </p:txBody>
      </p:sp>
      <p:sp>
        <p:nvSpPr>
          <p:cNvPr id="565252" name="Text Box 4">
            <a:extLst>
              <a:ext uri="{FF2B5EF4-FFF2-40B4-BE49-F238E27FC236}">
                <a16:creationId xmlns:a16="http://schemas.microsoft.com/office/drawing/2014/main" id="{ADD9F96D-B870-5528-3928-AC02DFF8B7A6}"/>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565253" name="Rectangle 5">
            <a:extLst>
              <a:ext uri="{FF2B5EF4-FFF2-40B4-BE49-F238E27FC236}">
                <a16:creationId xmlns:a16="http://schemas.microsoft.com/office/drawing/2014/main" id="{B9051D2A-058E-2CC9-3516-CB4D3AE07394}"/>
              </a:ext>
            </a:extLst>
          </p:cNvPr>
          <p:cNvSpPr>
            <a:spLocks noChangeArrowheads="1"/>
          </p:cNvSpPr>
          <p:nvPr/>
        </p:nvSpPr>
        <p:spPr bwMode="auto">
          <a:xfrm>
            <a:off x="152400" y="16002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solidFill>
                  <a:schemeClr val="hlink"/>
                </a:solidFill>
                <a:effectLst>
                  <a:outerShdw blurRad="38100" dist="38100" dir="2700000" algn="tl">
                    <a:srgbClr val="C0C0C0"/>
                  </a:outerShdw>
                </a:effectLst>
                <a:latin typeface="Times New Roman" panose="02020603050405020304" pitchFamily="18" charset="0"/>
              </a:rPr>
              <a:t>Digital-to-analog</a:t>
            </a:r>
            <a:r>
              <a:rPr lang="en-US" altLang="en-US" sz="2800" i="1">
                <a:effectLst>
                  <a:outerShdw blurRad="38100" dist="38100" dir="2700000" algn="tl">
                    <a:srgbClr val="C0C0C0"/>
                  </a:outerShdw>
                </a:effectLst>
                <a:latin typeface="Times New Roman" panose="02020603050405020304" pitchFamily="18" charset="0"/>
              </a:rPr>
              <a:t> conversion is the process of changing one of the characteristics of an analog signal based on the information in digital data. </a:t>
            </a:r>
          </a:p>
        </p:txBody>
      </p:sp>
      <p:sp>
        <p:nvSpPr>
          <p:cNvPr id="565277" name="Rectangle 29">
            <a:extLst>
              <a:ext uri="{FF2B5EF4-FFF2-40B4-BE49-F238E27FC236}">
                <a16:creationId xmlns:a16="http://schemas.microsoft.com/office/drawing/2014/main" id="{DDB18450-EADD-C39C-5476-A1415B1C59E5}"/>
              </a:ext>
            </a:extLst>
          </p:cNvPr>
          <p:cNvSpPr>
            <a:spLocks noChangeArrowheads="1"/>
          </p:cNvSpPr>
          <p:nvPr/>
        </p:nvSpPr>
        <p:spPr bwMode="auto">
          <a:xfrm>
            <a:off x="152400" y="4286250"/>
            <a:ext cx="6705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Aspects of Digital-to-Analog Conversion</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Amplitude Shift Keying</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Frequency Shift Keying</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Phase Shift Keying</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Quadrature Amplitude Modulation</a:t>
            </a:r>
          </a:p>
        </p:txBody>
      </p:sp>
      <p:sp>
        <p:nvSpPr>
          <p:cNvPr id="565278" name="Text Box 30">
            <a:extLst>
              <a:ext uri="{FF2B5EF4-FFF2-40B4-BE49-F238E27FC236}">
                <a16:creationId xmlns:a16="http://schemas.microsoft.com/office/drawing/2014/main" id="{D91BE670-3126-ED65-AF61-0BB081EE3AA9}"/>
              </a:ext>
            </a:extLst>
          </p:cNvPr>
          <p:cNvSpPr txBox="1">
            <a:spLocks noChangeArrowheads="1"/>
          </p:cNvSpPr>
          <p:nvPr/>
        </p:nvSpPr>
        <p:spPr bwMode="auto">
          <a:xfrm>
            <a:off x="165100" y="38100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AFE5B0-0EEC-8CC6-AC00-CAAC79FC5B6D}"/>
              </a:ext>
            </a:extLst>
          </p:cNvPr>
          <p:cNvSpPr>
            <a:spLocks noGrp="1"/>
          </p:cNvSpPr>
          <p:nvPr>
            <p:ph type="sldNum" sz="quarter" idx="10"/>
          </p:nvPr>
        </p:nvSpPr>
        <p:spPr/>
        <p:txBody>
          <a:bodyPr/>
          <a:lstStyle/>
          <a:p>
            <a:r>
              <a:rPr lang="en-US" altLang="en-US"/>
              <a:t>5.</a:t>
            </a:r>
            <a:fld id="{7B67F7DA-1430-A04D-B72B-4336EB66AF83}" type="slidenum">
              <a:rPr lang="en-US" altLang="en-US"/>
              <a:pPr/>
              <a:t>20</a:t>
            </a:fld>
            <a:endParaRPr lang="en-US" altLang="en-US"/>
          </a:p>
        </p:txBody>
      </p:sp>
      <p:sp>
        <p:nvSpPr>
          <p:cNvPr id="808962" name="Line 2">
            <a:extLst>
              <a:ext uri="{FF2B5EF4-FFF2-40B4-BE49-F238E27FC236}">
                <a16:creationId xmlns:a16="http://schemas.microsoft.com/office/drawing/2014/main" id="{29F3EBD2-E618-C96F-DC06-BD5AE50389D1}"/>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8963" name="Line 3">
            <a:extLst>
              <a:ext uri="{FF2B5EF4-FFF2-40B4-BE49-F238E27FC236}">
                <a16:creationId xmlns:a16="http://schemas.microsoft.com/office/drawing/2014/main" id="{204AE702-257D-AF04-E09E-4CC197AC6B28}"/>
              </a:ext>
            </a:extLst>
          </p:cNvPr>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8964" name="Text Box 4">
            <a:extLst>
              <a:ext uri="{FF2B5EF4-FFF2-40B4-BE49-F238E27FC236}">
                <a16:creationId xmlns:a16="http://schemas.microsoft.com/office/drawing/2014/main" id="{15981C20-D951-0135-97DB-D741E6C09BB1}"/>
              </a:ext>
            </a:extLst>
          </p:cNvPr>
          <p:cNvSpPr txBox="1">
            <a:spLocks noChangeArrowheads="1"/>
          </p:cNvSpPr>
          <p:nvPr/>
        </p:nvSpPr>
        <p:spPr bwMode="auto">
          <a:xfrm>
            <a:off x="304800" y="304800"/>
            <a:ext cx="491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5.11  </a:t>
            </a:r>
            <a:r>
              <a:rPr lang="en-US" altLang="en-US" sz="2000" i="1">
                <a:latin typeface="Times New Roman" panose="02020603050405020304" pitchFamily="18" charset="0"/>
              </a:rPr>
              <a:t>QPSK and its implementation</a:t>
            </a:r>
          </a:p>
        </p:txBody>
      </p:sp>
      <p:sp>
        <p:nvSpPr>
          <p:cNvPr id="808965" name="Line 5">
            <a:extLst>
              <a:ext uri="{FF2B5EF4-FFF2-40B4-BE49-F238E27FC236}">
                <a16:creationId xmlns:a16="http://schemas.microsoft.com/office/drawing/2014/main" id="{CD21248B-C309-C4F6-7CF7-02277A69B6B3}"/>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8967" name="Picture 7">
            <a:extLst>
              <a:ext uri="{FF2B5EF4-FFF2-40B4-BE49-F238E27FC236}">
                <a16:creationId xmlns:a16="http://schemas.microsoft.com/office/drawing/2014/main" id="{28D1D01B-4B87-BCA3-6481-B1EC67BA26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725" y="1143000"/>
            <a:ext cx="7258050" cy="491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F0F8CD-1CD6-05FB-3FF8-A6A2A96B14AB}"/>
              </a:ext>
            </a:extLst>
          </p:cNvPr>
          <p:cNvSpPr>
            <a:spLocks noGrp="1"/>
          </p:cNvSpPr>
          <p:nvPr>
            <p:ph type="sldNum" sz="quarter" idx="10"/>
          </p:nvPr>
        </p:nvSpPr>
        <p:spPr/>
        <p:txBody>
          <a:bodyPr/>
          <a:lstStyle/>
          <a:p>
            <a:r>
              <a:rPr lang="en-US" altLang="en-US"/>
              <a:t>5.</a:t>
            </a:r>
            <a:fld id="{4F5CCAF7-21F0-BC47-ADB7-CD1ED4440DA4}" type="slidenum">
              <a:rPr lang="en-US" altLang="en-US"/>
              <a:pPr/>
              <a:t>21</a:t>
            </a:fld>
            <a:endParaRPr lang="en-US" altLang="en-US"/>
          </a:p>
        </p:txBody>
      </p:sp>
      <p:sp>
        <p:nvSpPr>
          <p:cNvPr id="830466" name="Rectangle 2">
            <a:extLst>
              <a:ext uri="{FF2B5EF4-FFF2-40B4-BE49-F238E27FC236}">
                <a16:creationId xmlns:a16="http://schemas.microsoft.com/office/drawing/2014/main" id="{51EF797F-E9F3-1605-2FE7-F5D91C36AC2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0467" name="Rectangle 3">
            <a:extLst>
              <a:ext uri="{FF2B5EF4-FFF2-40B4-BE49-F238E27FC236}">
                <a16:creationId xmlns:a16="http://schemas.microsoft.com/office/drawing/2014/main" id="{72A4CB4E-DBEF-91E9-01AA-A04D0D487AB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0468" name="Rectangle 4">
            <a:extLst>
              <a:ext uri="{FF2B5EF4-FFF2-40B4-BE49-F238E27FC236}">
                <a16:creationId xmlns:a16="http://schemas.microsoft.com/office/drawing/2014/main" id="{1E6BB4BC-C4DD-DF5F-2EBB-63253E5F914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0469" name="Rectangle 5">
            <a:extLst>
              <a:ext uri="{FF2B5EF4-FFF2-40B4-BE49-F238E27FC236}">
                <a16:creationId xmlns:a16="http://schemas.microsoft.com/office/drawing/2014/main" id="{27224510-9C7B-5040-5E1D-9BDEA118A40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0470" name="Rectangle 6">
            <a:extLst>
              <a:ext uri="{FF2B5EF4-FFF2-40B4-BE49-F238E27FC236}">
                <a16:creationId xmlns:a16="http://schemas.microsoft.com/office/drawing/2014/main" id="{965FCDAC-951E-31F6-BAFB-B10AA3DDD2B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0471" name="Rectangle 7">
            <a:extLst>
              <a:ext uri="{FF2B5EF4-FFF2-40B4-BE49-F238E27FC236}">
                <a16:creationId xmlns:a16="http://schemas.microsoft.com/office/drawing/2014/main" id="{7C356D65-E02F-BA55-B807-00C64A43E64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0472" name="Rectangle 8">
            <a:extLst>
              <a:ext uri="{FF2B5EF4-FFF2-40B4-BE49-F238E27FC236}">
                <a16:creationId xmlns:a16="http://schemas.microsoft.com/office/drawing/2014/main" id="{794FDB57-6B09-CB0C-B5ED-66970287749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0476" name="Rectangle 12">
            <a:extLst>
              <a:ext uri="{FF2B5EF4-FFF2-40B4-BE49-F238E27FC236}">
                <a16:creationId xmlns:a16="http://schemas.microsoft.com/office/drawing/2014/main" id="{34DBDA5B-7D62-0882-83EB-6F45F9070D2B}"/>
              </a:ext>
            </a:extLst>
          </p:cNvPr>
          <p:cNvSpPr>
            <a:spLocks noChangeArrowheads="1"/>
          </p:cNvSpPr>
          <p:nvPr/>
        </p:nvSpPr>
        <p:spPr bwMode="auto">
          <a:xfrm>
            <a:off x="1203325" y="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rPr>
              <a:t>Example 5.7</a:t>
            </a:r>
          </a:p>
        </p:txBody>
      </p:sp>
      <p:sp>
        <p:nvSpPr>
          <p:cNvPr id="830477" name="Rectangle 13">
            <a:extLst>
              <a:ext uri="{FF2B5EF4-FFF2-40B4-BE49-F238E27FC236}">
                <a16:creationId xmlns:a16="http://schemas.microsoft.com/office/drawing/2014/main" id="{E063F8E4-D5B1-55AF-96B1-2B8355F9CAB0}"/>
              </a:ext>
            </a:extLst>
          </p:cNvPr>
          <p:cNvSpPr>
            <a:spLocks noChangeArrowheads="1"/>
          </p:cNvSpPr>
          <p:nvPr/>
        </p:nvSpPr>
        <p:spPr bwMode="auto">
          <a:xfrm>
            <a:off x="228600" y="12192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Find the bandwidth for a signal transmitting at 12 Mbps for QPSK. The value of d = 0.</a:t>
            </a:r>
          </a:p>
        </p:txBody>
      </p:sp>
      <p:sp>
        <p:nvSpPr>
          <p:cNvPr id="830478" name="Rectangle 14">
            <a:extLst>
              <a:ext uri="{FF2B5EF4-FFF2-40B4-BE49-F238E27FC236}">
                <a16:creationId xmlns:a16="http://schemas.microsoft.com/office/drawing/2014/main" id="{34187E6B-90CA-5B8E-E8DC-DCE0FB17466D}"/>
              </a:ext>
            </a:extLst>
          </p:cNvPr>
          <p:cNvSpPr>
            <a:spLocks noChangeArrowheads="1"/>
          </p:cNvSpPr>
          <p:nvPr/>
        </p:nvSpPr>
        <p:spPr bwMode="auto">
          <a:xfrm>
            <a:off x="228600" y="3276600"/>
            <a:ext cx="8686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New Roman" panose="02020603050405020304" pitchFamily="18" charset="0"/>
              </a:rPr>
              <a:t>For QPSK, 2 bits is carried by one signal element. This means that r = 2. So the signal rate (baud rate) is S = N × (1/r) = 6 Mbaud. With a value of d = 0, we have B = S = 6 MHz.</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7345CA-A941-B28F-61BA-B2A4B408A08F}"/>
              </a:ext>
            </a:extLst>
          </p:cNvPr>
          <p:cNvSpPr>
            <a:spLocks noGrp="1"/>
          </p:cNvSpPr>
          <p:nvPr>
            <p:ph type="sldNum" sz="quarter" idx="10"/>
          </p:nvPr>
        </p:nvSpPr>
        <p:spPr/>
        <p:txBody>
          <a:bodyPr/>
          <a:lstStyle/>
          <a:p>
            <a:r>
              <a:rPr lang="en-US" altLang="en-US"/>
              <a:t>5.</a:t>
            </a:r>
            <a:fld id="{B60F8577-A4E8-4045-923F-EABC94486515}" type="slidenum">
              <a:rPr lang="en-US" altLang="en-US"/>
              <a:pPr/>
              <a:t>22</a:t>
            </a:fld>
            <a:endParaRPr lang="en-US" altLang="en-US"/>
          </a:p>
        </p:txBody>
      </p:sp>
      <p:sp>
        <p:nvSpPr>
          <p:cNvPr id="809986" name="Line 2">
            <a:extLst>
              <a:ext uri="{FF2B5EF4-FFF2-40B4-BE49-F238E27FC236}">
                <a16:creationId xmlns:a16="http://schemas.microsoft.com/office/drawing/2014/main" id="{3A8C912E-69AD-7464-433E-55753888FF2F}"/>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987" name="Line 3">
            <a:extLst>
              <a:ext uri="{FF2B5EF4-FFF2-40B4-BE49-F238E27FC236}">
                <a16:creationId xmlns:a16="http://schemas.microsoft.com/office/drawing/2014/main" id="{B1059D84-1EEF-9EA5-D008-C7753738D15E}"/>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988" name="Text Box 4">
            <a:extLst>
              <a:ext uri="{FF2B5EF4-FFF2-40B4-BE49-F238E27FC236}">
                <a16:creationId xmlns:a16="http://schemas.microsoft.com/office/drawing/2014/main" id="{C031976D-AA31-3222-97C6-4377C41D2C57}"/>
              </a:ext>
            </a:extLst>
          </p:cNvPr>
          <p:cNvSpPr txBox="1">
            <a:spLocks noChangeArrowheads="1"/>
          </p:cNvSpPr>
          <p:nvPr/>
        </p:nvSpPr>
        <p:spPr bwMode="auto">
          <a:xfrm>
            <a:off x="304800" y="762000"/>
            <a:ext cx="5470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5.12  </a:t>
            </a:r>
            <a:r>
              <a:rPr lang="en-US" altLang="en-US" sz="2000" i="1">
                <a:latin typeface="Times New Roman" panose="02020603050405020304" pitchFamily="18" charset="0"/>
              </a:rPr>
              <a:t>Concept of a constellation diagram</a:t>
            </a:r>
          </a:p>
        </p:txBody>
      </p:sp>
      <p:sp>
        <p:nvSpPr>
          <p:cNvPr id="809989" name="Line 5">
            <a:extLst>
              <a:ext uri="{FF2B5EF4-FFF2-40B4-BE49-F238E27FC236}">
                <a16:creationId xmlns:a16="http://schemas.microsoft.com/office/drawing/2014/main" id="{AE53E467-0424-CDF9-9394-BCFEEF599154}"/>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9990" name="Picture 6">
            <a:extLst>
              <a:ext uri="{FF2B5EF4-FFF2-40B4-BE49-F238E27FC236}">
                <a16:creationId xmlns:a16="http://schemas.microsoft.com/office/drawing/2014/main" id="{14D2385F-1BC6-7CA8-C716-467BD33CDE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525" y="1989138"/>
            <a:ext cx="5603875" cy="364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7E71F9-F762-7C29-5D69-F41A20474A22}"/>
              </a:ext>
            </a:extLst>
          </p:cNvPr>
          <p:cNvSpPr>
            <a:spLocks noGrp="1"/>
          </p:cNvSpPr>
          <p:nvPr>
            <p:ph type="sldNum" sz="quarter" idx="10"/>
          </p:nvPr>
        </p:nvSpPr>
        <p:spPr/>
        <p:txBody>
          <a:bodyPr/>
          <a:lstStyle/>
          <a:p>
            <a:r>
              <a:rPr lang="en-US" altLang="en-US"/>
              <a:t>5.</a:t>
            </a:r>
            <a:fld id="{276F7166-D70D-054A-943A-BE3AF3FD5A38}" type="slidenum">
              <a:rPr lang="en-US" altLang="en-US"/>
              <a:pPr/>
              <a:t>23</a:t>
            </a:fld>
            <a:endParaRPr lang="en-US" altLang="en-US"/>
          </a:p>
        </p:txBody>
      </p:sp>
      <p:sp>
        <p:nvSpPr>
          <p:cNvPr id="831490" name="Rectangle 2">
            <a:extLst>
              <a:ext uri="{FF2B5EF4-FFF2-40B4-BE49-F238E27FC236}">
                <a16:creationId xmlns:a16="http://schemas.microsoft.com/office/drawing/2014/main" id="{53472D80-A2BD-7046-8B59-7A5B2AFB278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1491" name="Rectangle 3">
            <a:extLst>
              <a:ext uri="{FF2B5EF4-FFF2-40B4-BE49-F238E27FC236}">
                <a16:creationId xmlns:a16="http://schemas.microsoft.com/office/drawing/2014/main" id="{2F42CCAC-5839-15A0-8D48-11E11FACAF6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1492" name="Rectangle 4">
            <a:extLst>
              <a:ext uri="{FF2B5EF4-FFF2-40B4-BE49-F238E27FC236}">
                <a16:creationId xmlns:a16="http://schemas.microsoft.com/office/drawing/2014/main" id="{F025DE91-0033-E908-F9CA-83574ECAF14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1493" name="Rectangle 5">
            <a:extLst>
              <a:ext uri="{FF2B5EF4-FFF2-40B4-BE49-F238E27FC236}">
                <a16:creationId xmlns:a16="http://schemas.microsoft.com/office/drawing/2014/main" id="{B89EC750-B4C5-6F54-17CC-28DA59BE83F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1494" name="Rectangle 6">
            <a:extLst>
              <a:ext uri="{FF2B5EF4-FFF2-40B4-BE49-F238E27FC236}">
                <a16:creationId xmlns:a16="http://schemas.microsoft.com/office/drawing/2014/main" id="{33D73769-4F71-B71E-D51E-93935AB3D3A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1495" name="Rectangle 7">
            <a:extLst>
              <a:ext uri="{FF2B5EF4-FFF2-40B4-BE49-F238E27FC236}">
                <a16:creationId xmlns:a16="http://schemas.microsoft.com/office/drawing/2014/main" id="{5847232F-B9DC-2BC4-E3E8-072FC05FB51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1496" name="Rectangle 8">
            <a:extLst>
              <a:ext uri="{FF2B5EF4-FFF2-40B4-BE49-F238E27FC236}">
                <a16:creationId xmlns:a16="http://schemas.microsoft.com/office/drawing/2014/main" id="{7AD46FD4-86C8-0296-FCD4-4AAB530C680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1500" name="Rectangle 12">
            <a:extLst>
              <a:ext uri="{FF2B5EF4-FFF2-40B4-BE49-F238E27FC236}">
                <a16:creationId xmlns:a16="http://schemas.microsoft.com/office/drawing/2014/main" id="{04D10476-7847-8C33-7513-A98139BA4F5F}"/>
              </a:ext>
            </a:extLst>
          </p:cNvPr>
          <p:cNvSpPr>
            <a:spLocks noChangeArrowheads="1"/>
          </p:cNvSpPr>
          <p:nvPr/>
        </p:nvSpPr>
        <p:spPr bwMode="auto">
          <a:xfrm>
            <a:off x="1203325" y="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rPr>
              <a:t>Example 5.8</a:t>
            </a:r>
          </a:p>
        </p:txBody>
      </p:sp>
      <p:sp>
        <p:nvSpPr>
          <p:cNvPr id="831501" name="Rectangle 13">
            <a:extLst>
              <a:ext uri="{FF2B5EF4-FFF2-40B4-BE49-F238E27FC236}">
                <a16:creationId xmlns:a16="http://schemas.microsoft.com/office/drawing/2014/main" id="{61F63ABC-520A-C6FA-F230-C76A0CF2250B}"/>
              </a:ext>
            </a:extLst>
          </p:cNvPr>
          <p:cNvSpPr>
            <a:spLocks noChangeArrowheads="1"/>
          </p:cNvSpPr>
          <p:nvPr/>
        </p:nvSpPr>
        <p:spPr bwMode="auto">
          <a:xfrm>
            <a:off x="228600" y="14478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Show the constellation diagrams for an ASK (OOK), BPSK, and QPSK signals.</a:t>
            </a:r>
          </a:p>
        </p:txBody>
      </p:sp>
      <p:sp>
        <p:nvSpPr>
          <p:cNvPr id="831502" name="Rectangle 14">
            <a:extLst>
              <a:ext uri="{FF2B5EF4-FFF2-40B4-BE49-F238E27FC236}">
                <a16:creationId xmlns:a16="http://schemas.microsoft.com/office/drawing/2014/main" id="{332F76C8-A211-70F2-8E42-433010A7CEC2}"/>
              </a:ext>
            </a:extLst>
          </p:cNvPr>
          <p:cNvSpPr>
            <a:spLocks noChangeArrowheads="1"/>
          </p:cNvSpPr>
          <p:nvPr/>
        </p:nvSpPr>
        <p:spPr bwMode="auto">
          <a:xfrm>
            <a:off x="228600" y="32766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solidFill>
                  <a:schemeClr val="hlink"/>
                </a:solidFill>
                <a:latin typeface="Times New Roman" panose="02020603050405020304" pitchFamily="18" charset="0"/>
              </a:rPr>
              <a:t>Solution</a:t>
            </a:r>
          </a:p>
          <a:p>
            <a:r>
              <a:rPr lang="en-US" altLang="en-US" sz="2800" i="1">
                <a:latin typeface="Times" pitchFamily="18" charset="0"/>
              </a:rPr>
              <a:t>Figure 5.13 shows the three constellation diagrams.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4A0ED4-058C-4DC4-9132-2460018325F1}"/>
              </a:ext>
            </a:extLst>
          </p:cNvPr>
          <p:cNvSpPr>
            <a:spLocks noGrp="1"/>
          </p:cNvSpPr>
          <p:nvPr>
            <p:ph type="sldNum" sz="quarter" idx="10"/>
          </p:nvPr>
        </p:nvSpPr>
        <p:spPr/>
        <p:txBody>
          <a:bodyPr/>
          <a:lstStyle/>
          <a:p>
            <a:r>
              <a:rPr lang="en-US" altLang="en-US"/>
              <a:t>5.</a:t>
            </a:r>
            <a:fld id="{E3273684-DBB3-854E-8EED-062C23FDA276}" type="slidenum">
              <a:rPr lang="en-US" altLang="en-US"/>
              <a:pPr/>
              <a:t>24</a:t>
            </a:fld>
            <a:endParaRPr lang="en-US" altLang="en-US"/>
          </a:p>
        </p:txBody>
      </p:sp>
      <p:sp>
        <p:nvSpPr>
          <p:cNvPr id="811010" name="Line 2">
            <a:extLst>
              <a:ext uri="{FF2B5EF4-FFF2-40B4-BE49-F238E27FC236}">
                <a16:creationId xmlns:a16="http://schemas.microsoft.com/office/drawing/2014/main" id="{8764A047-1910-C23C-30FB-A20672DC5508}"/>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1011" name="Line 3">
            <a:extLst>
              <a:ext uri="{FF2B5EF4-FFF2-40B4-BE49-F238E27FC236}">
                <a16:creationId xmlns:a16="http://schemas.microsoft.com/office/drawing/2014/main" id="{3D6FC9BC-FD2B-0409-97F9-AEA3CF1AEB8C}"/>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1012" name="Text Box 4">
            <a:extLst>
              <a:ext uri="{FF2B5EF4-FFF2-40B4-BE49-F238E27FC236}">
                <a16:creationId xmlns:a16="http://schemas.microsoft.com/office/drawing/2014/main" id="{CB170F59-B643-35C2-174A-2836E8D31A5D}"/>
              </a:ext>
            </a:extLst>
          </p:cNvPr>
          <p:cNvSpPr txBox="1">
            <a:spLocks noChangeArrowheads="1"/>
          </p:cNvSpPr>
          <p:nvPr/>
        </p:nvSpPr>
        <p:spPr bwMode="auto">
          <a:xfrm>
            <a:off x="304800" y="762000"/>
            <a:ext cx="486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5.13  </a:t>
            </a:r>
            <a:r>
              <a:rPr lang="en-US" altLang="en-US" sz="2000" i="1">
                <a:latin typeface="Times New Roman" panose="02020603050405020304" pitchFamily="18" charset="0"/>
              </a:rPr>
              <a:t>Three constellation diagrams</a:t>
            </a:r>
          </a:p>
        </p:txBody>
      </p:sp>
      <p:sp>
        <p:nvSpPr>
          <p:cNvPr id="811013" name="Line 5">
            <a:extLst>
              <a:ext uri="{FF2B5EF4-FFF2-40B4-BE49-F238E27FC236}">
                <a16:creationId xmlns:a16="http://schemas.microsoft.com/office/drawing/2014/main" id="{6B9F52B7-1144-CA1D-E4A6-03AA769219C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1014" name="Picture 6">
            <a:extLst>
              <a:ext uri="{FF2B5EF4-FFF2-40B4-BE49-F238E27FC236}">
                <a16:creationId xmlns:a16="http://schemas.microsoft.com/office/drawing/2014/main" id="{F2937C54-F829-805A-DDB1-5BF330C9B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63" y="2705100"/>
            <a:ext cx="8135937"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17FD59-BC69-680D-8FE3-1479F56A223A}"/>
              </a:ext>
            </a:extLst>
          </p:cNvPr>
          <p:cNvSpPr>
            <a:spLocks noGrp="1"/>
          </p:cNvSpPr>
          <p:nvPr>
            <p:ph type="sldNum" sz="quarter" idx="10"/>
          </p:nvPr>
        </p:nvSpPr>
        <p:spPr/>
        <p:txBody>
          <a:bodyPr/>
          <a:lstStyle/>
          <a:p>
            <a:r>
              <a:rPr lang="en-US" altLang="en-US"/>
              <a:t>5.</a:t>
            </a:r>
            <a:fld id="{F17DD314-4866-0040-B196-37738C547FAC}" type="slidenum">
              <a:rPr lang="en-US" altLang="en-US"/>
              <a:pPr/>
              <a:t>25</a:t>
            </a:fld>
            <a:endParaRPr lang="en-US" altLang="en-US"/>
          </a:p>
        </p:txBody>
      </p:sp>
      <p:sp>
        <p:nvSpPr>
          <p:cNvPr id="820226" name="Rectangle 2">
            <a:extLst>
              <a:ext uri="{FF2B5EF4-FFF2-40B4-BE49-F238E27FC236}">
                <a16:creationId xmlns:a16="http://schemas.microsoft.com/office/drawing/2014/main" id="{4F6206DE-1DF4-EFB7-1A0D-84756686D72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0227" name="Rectangle 3">
            <a:extLst>
              <a:ext uri="{FF2B5EF4-FFF2-40B4-BE49-F238E27FC236}">
                <a16:creationId xmlns:a16="http://schemas.microsoft.com/office/drawing/2014/main" id="{A8529108-6229-AEC5-1040-57278760EB6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0228" name="Rectangle 4">
            <a:extLst>
              <a:ext uri="{FF2B5EF4-FFF2-40B4-BE49-F238E27FC236}">
                <a16:creationId xmlns:a16="http://schemas.microsoft.com/office/drawing/2014/main" id="{47E3566B-C8A9-599D-3026-CA770531010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0229" name="Rectangle 5">
            <a:extLst>
              <a:ext uri="{FF2B5EF4-FFF2-40B4-BE49-F238E27FC236}">
                <a16:creationId xmlns:a16="http://schemas.microsoft.com/office/drawing/2014/main" id="{B0399170-FD9E-93A0-DDA8-0B0A2A27F81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0230" name="Rectangle 6">
            <a:extLst>
              <a:ext uri="{FF2B5EF4-FFF2-40B4-BE49-F238E27FC236}">
                <a16:creationId xmlns:a16="http://schemas.microsoft.com/office/drawing/2014/main" id="{DCBC086F-D743-741C-F98E-89154FF4043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0231" name="Rectangle 7">
            <a:extLst>
              <a:ext uri="{FF2B5EF4-FFF2-40B4-BE49-F238E27FC236}">
                <a16:creationId xmlns:a16="http://schemas.microsoft.com/office/drawing/2014/main" id="{339D275C-CB22-F892-4AE8-815819ADF18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0232" name="Rectangle 8">
            <a:extLst>
              <a:ext uri="{FF2B5EF4-FFF2-40B4-BE49-F238E27FC236}">
                <a16:creationId xmlns:a16="http://schemas.microsoft.com/office/drawing/2014/main" id="{AC8FA1E1-6215-B07B-23CA-B9F78B3EDB9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0233" name="Line 9">
            <a:extLst>
              <a:ext uri="{FF2B5EF4-FFF2-40B4-BE49-F238E27FC236}">
                <a16:creationId xmlns:a16="http://schemas.microsoft.com/office/drawing/2014/main" id="{3E7B82D8-7F7A-DFE5-E77C-65C2C14E78CA}"/>
              </a:ext>
            </a:extLst>
          </p:cNvPr>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34" name="Line 10">
            <a:extLst>
              <a:ext uri="{FF2B5EF4-FFF2-40B4-BE49-F238E27FC236}">
                <a16:creationId xmlns:a16="http://schemas.microsoft.com/office/drawing/2014/main" id="{ED096616-A4FE-2C1E-9285-319166890038}"/>
              </a:ext>
            </a:extLst>
          </p:cNvPr>
          <p:cNvSpPr>
            <a:spLocks noChangeShapeType="1"/>
          </p:cNvSpPr>
          <p:nvPr/>
        </p:nvSpPr>
        <p:spPr bwMode="auto">
          <a:xfrm>
            <a:off x="458788" y="4191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35" name="Rectangle 11">
            <a:extLst>
              <a:ext uri="{FF2B5EF4-FFF2-40B4-BE49-F238E27FC236}">
                <a16:creationId xmlns:a16="http://schemas.microsoft.com/office/drawing/2014/main" id="{4583E743-5EA6-87FB-FC0D-154A2A6F93E9}"/>
              </a:ext>
            </a:extLst>
          </p:cNvPr>
          <p:cNvSpPr>
            <a:spLocks noChangeArrowheads="1"/>
          </p:cNvSpPr>
          <p:nvPr/>
        </p:nvSpPr>
        <p:spPr bwMode="auto">
          <a:xfrm>
            <a:off x="495300" y="30638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Quadrature amplitude modulation is a combination of ASK and PSK.</a:t>
            </a:r>
          </a:p>
        </p:txBody>
      </p:sp>
      <p:grpSp>
        <p:nvGrpSpPr>
          <p:cNvPr id="820239" name="Group 15">
            <a:extLst>
              <a:ext uri="{FF2B5EF4-FFF2-40B4-BE49-F238E27FC236}">
                <a16:creationId xmlns:a16="http://schemas.microsoft.com/office/drawing/2014/main" id="{1AF0F7E9-A95A-0B7B-23B3-11180127071B}"/>
              </a:ext>
            </a:extLst>
          </p:cNvPr>
          <p:cNvGrpSpPr>
            <a:grpSpLocks/>
          </p:cNvGrpSpPr>
          <p:nvPr/>
        </p:nvGrpSpPr>
        <p:grpSpPr bwMode="auto">
          <a:xfrm>
            <a:off x="457200" y="2362200"/>
            <a:ext cx="1143000" cy="566738"/>
            <a:chOff x="1200" y="1248"/>
            <a:chExt cx="720" cy="357"/>
          </a:xfrm>
        </p:grpSpPr>
        <p:pic>
          <p:nvPicPr>
            <p:cNvPr id="820240" name="Picture 16">
              <a:extLst>
                <a:ext uri="{FF2B5EF4-FFF2-40B4-BE49-F238E27FC236}">
                  <a16:creationId xmlns:a16="http://schemas.microsoft.com/office/drawing/2014/main" id="{8986C06E-A5E2-3E5D-4417-3563FD7A94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0241" name="Text Box 17">
              <a:extLst>
                <a:ext uri="{FF2B5EF4-FFF2-40B4-BE49-F238E27FC236}">
                  <a16:creationId xmlns:a16="http://schemas.microsoft.com/office/drawing/2014/main" id="{29EF12B1-2556-2C6A-C3F2-8DA591E8697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5BB26D-2EFB-40A0-FC2D-2EF3F8972739}"/>
              </a:ext>
            </a:extLst>
          </p:cNvPr>
          <p:cNvSpPr>
            <a:spLocks noGrp="1"/>
          </p:cNvSpPr>
          <p:nvPr>
            <p:ph type="sldNum" sz="quarter" idx="10"/>
          </p:nvPr>
        </p:nvSpPr>
        <p:spPr/>
        <p:txBody>
          <a:bodyPr/>
          <a:lstStyle/>
          <a:p>
            <a:r>
              <a:rPr lang="en-US" altLang="en-US"/>
              <a:t>5.</a:t>
            </a:r>
            <a:fld id="{AC91EF92-FC85-AB49-B11D-ECC512334635}" type="slidenum">
              <a:rPr lang="en-US" altLang="en-US"/>
              <a:pPr/>
              <a:t>26</a:t>
            </a:fld>
            <a:endParaRPr lang="en-US" altLang="en-US"/>
          </a:p>
        </p:txBody>
      </p:sp>
      <p:sp>
        <p:nvSpPr>
          <p:cNvPr id="812034" name="Line 2">
            <a:extLst>
              <a:ext uri="{FF2B5EF4-FFF2-40B4-BE49-F238E27FC236}">
                <a16:creationId xmlns:a16="http://schemas.microsoft.com/office/drawing/2014/main" id="{2C08648A-5F6C-C727-33B9-A9C87BA052C6}"/>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2035" name="Line 3">
            <a:extLst>
              <a:ext uri="{FF2B5EF4-FFF2-40B4-BE49-F238E27FC236}">
                <a16:creationId xmlns:a16="http://schemas.microsoft.com/office/drawing/2014/main" id="{03568996-7D79-04F7-2ADA-E53DAE007846}"/>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2036" name="Text Box 4">
            <a:extLst>
              <a:ext uri="{FF2B5EF4-FFF2-40B4-BE49-F238E27FC236}">
                <a16:creationId xmlns:a16="http://schemas.microsoft.com/office/drawing/2014/main" id="{F8117F1C-BF1A-BF9B-D4DD-17F6E28E7976}"/>
              </a:ext>
            </a:extLst>
          </p:cNvPr>
          <p:cNvSpPr txBox="1">
            <a:spLocks noChangeArrowheads="1"/>
          </p:cNvSpPr>
          <p:nvPr/>
        </p:nvSpPr>
        <p:spPr bwMode="auto">
          <a:xfrm>
            <a:off x="304800" y="762000"/>
            <a:ext cx="594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5.14  </a:t>
            </a:r>
            <a:r>
              <a:rPr lang="en-US" altLang="en-US" sz="2000" i="1">
                <a:latin typeface="Times New Roman" panose="02020603050405020304" pitchFamily="18" charset="0"/>
              </a:rPr>
              <a:t>Constellation diagrams for some QAMs</a:t>
            </a:r>
          </a:p>
        </p:txBody>
      </p:sp>
      <p:sp>
        <p:nvSpPr>
          <p:cNvPr id="812037" name="Line 5">
            <a:extLst>
              <a:ext uri="{FF2B5EF4-FFF2-40B4-BE49-F238E27FC236}">
                <a16:creationId xmlns:a16="http://schemas.microsoft.com/office/drawing/2014/main" id="{DFA97277-EE2E-D381-8878-0483CFEB15B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2038" name="Picture 6">
            <a:extLst>
              <a:ext uri="{FF2B5EF4-FFF2-40B4-BE49-F238E27FC236}">
                <a16:creationId xmlns:a16="http://schemas.microsoft.com/office/drawing/2014/main" id="{86344282-A82E-39A9-1CD6-E9F0CF3713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714625"/>
            <a:ext cx="8610600" cy="183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AC50E8-33EE-3AC8-DD77-1B55B48B54FC}"/>
              </a:ext>
            </a:extLst>
          </p:cNvPr>
          <p:cNvSpPr>
            <a:spLocks noGrp="1"/>
          </p:cNvSpPr>
          <p:nvPr>
            <p:ph type="sldNum" sz="quarter" idx="10"/>
          </p:nvPr>
        </p:nvSpPr>
        <p:spPr/>
        <p:txBody>
          <a:bodyPr/>
          <a:lstStyle/>
          <a:p>
            <a:r>
              <a:rPr lang="en-US" altLang="en-US"/>
              <a:t>5.</a:t>
            </a:r>
            <a:fld id="{6C760BC7-797C-504E-B2E4-26E7AD9DE48B}" type="slidenum">
              <a:rPr lang="en-US" altLang="en-US"/>
              <a:pPr/>
              <a:t>27</a:t>
            </a:fld>
            <a:endParaRPr lang="en-US" altLang="en-US"/>
          </a:p>
        </p:txBody>
      </p:sp>
      <p:sp>
        <p:nvSpPr>
          <p:cNvPr id="797698" name="Rectangle 2">
            <a:extLst>
              <a:ext uri="{FF2B5EF4-FFF2-40B4-BE49-F238E27FC236}">
                <a16:creationId xmlns:a16="http://schemas.microsoft.com/office/drawing/2014/main" id="{D26F29F0-6875-7D2A-799B-ACB0F96F8FC7}"/>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797699" name="Text Box 3">
            <a:extLst>
              <a:ext uri="{FF2B5EF4-FFF2-40B4-BE49-F238E27FC236}">
                <a16:creationId xmlns:a16="http://schemas.microsoft.com/office/drawing/2014/main" id="{A05C2C7B-E109-4B6C-C60B-577DEE42A081}"/>
              </a:ext>
            </a:extLst>
          </p:cNvPr>
          <p:cNvSpPr txBox="1">
            <a:spLocks noChangeArrowheads="1"/>
          </p:cNvSpPr>
          <p:nvPr/>
        </p:nvSpPr>
        <p:spPr bwMode="auto">
          <a:xfrm>
            <a:off x="228600" y="406400"/>
            <a:ext cx="5662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5-2   ANALOG AND DIGITAL</a:t>
            </a:r>
          </a:p>
        </p:txBody>
      </p:sp>
      <p:sp>
        <p:nvSpPr>
          <p:cNvPr id="797700" name="Text Box 4">
            <a:extLst>
              <a:ext uri="{FF2B5EF4-FFF2-40B4-BE49-F238E27FC236}">
                <a16:creationId xmlns:a16="http://schemas.microsoft.com/office/drawing/2014/main" id="{E371DC9A-ADCB-5D47-BDBC-30BBC90952FF}"/>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797701" name="Rectangle 5">
            <a:extLst>
              <a:ext uri="{FF2B5EF4-FFF2-40B4-BE49-F238E27FC236}">
                <a16:creationId xmlns:a16="http://schemas.microsoft.com/office/drawing/2014/main" id="{208413FF-1462-0F51-18A6-E3F58920E264}"/>
              </a:ext>
            </a:extLst>
          </p:cNvPr>
          <p:cNvSpPr>
            <a:spLocks noChangeArrowheads="1"/>
          </p:cNvSpPr>
          <p:nvPr/>
        </p:nvSpPr>
        <p:spPr bwMode="auto">
          <a:xfrm>
            <a:off x="228600" y="13843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Analog-to-analog conversion is the representation of analog information by an analog signal. One may ask why we need to modulate an analog signal; it is already analog. Modulation is needed if the medium is bandpass in nature or if only a bandpass channel is available to us. </a:t>
            </a:r>
          </a:p>
        </p:txBody>
      </p:sp>
      <p:sp>
        <p:nvSpPr>
          <p:cNvPr id="797702" name="Rectangle 6">
            <a:extLst>
              <a:ext uri="{FF2B5EF4-FFF2-40B4-BE49-F238E27FC236}">
                <a16:creationId xmlns:a16="http://schemas.microsoft.com/office/drawing/2014/main" id="{20769FC4-27EF-66D8-2B47-5D98980FF3CD}"/>
              </a:ext>
            </a:extLst>
          </p:cNvPr>
          <p:cNvSpPr>
            <a:spLocks noChangeArrowheads="1"/>
          </p:cNvSpPr>
          <p:nvPr/>
        </p:nvSpPr>
        <p:spPr bwMode="auto">
          <a:xfrm>
            <a:off x="152400" y="4679950"/>
            <a:ext cx="670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Amplitude Modulation</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Frequency Modulation</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Phase Modulation</a:t>
            </a:r>
            <a:endParaRPr lang="en-US" altLang="en-US" sz="2400">
              <a:solidFill>
                <a:srgbClr val="0033CC"/>
              </a:solidFill>
              <a:latin typeface="Times New Roman" panose="02020603050405020304" pitchFamily="18" charset="0"/>
            </a:endParaRPr>
          </a:p>
        </p:txBody>
      </p:sp>
      <p:sp>
        <p:nvSpPr>
          <p:cNvPr id="797703" name="Text Box 7">
            <a:extLst>
              <a:ext uri="{FF2B5EF4-FFF2-40B4-BE49-F238E27FC236}">
                <a16:creationId xmlns:a16="http://schemas.microsoft.com/office/drawing/2014/main" id="{B4E82F7A-DB7F-7088-2BEC-6233B09CC5CD}"/>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8805EC-88A9-2348-8E7F-5A8A64A57925}"/>
              </a:ext>
            </a:extLst>
          </p:cNvPr>
          <p:cNvSpPr>
            <a:spLocks noGrp="1"/>
          </p:cNvSpPr>
          <p:nvPr>
            <p:ph type="sldNum" sz="quarter" idx="10"/>
          </p:nvPr>
        </p:nvSpPr>
        <p:spPr/>
        <p:txBody>
          <a:bodyPr/>
          <a:lstStyle/>
          <a:p>
            <a:r>
              <a:rPr lang="en-US" altLang="en-US"/>
              <a:t>5.</a:t>
            </a:r>
            <a:fld id="{18EEC54B-10B7-1643-A25F-BC64BA0EBA4D}" type="slidenum">
              <a:rPr lang="en-US" altLang="en-US"/>
              <a:pPr/>
              <a:t>28</a:t>
            </a:fld>
            <a:endParaRPr lang="en-US" altLang="en-US"/>
          </a:p>
        </p:txBody>
      </p:sp>
      <p:sp>
        <p:nvSpPr>
          <p:cNvPr id="813058" name="Line 2">
            <a:extLst>
              <a:ext uri="{FF2B5EF4-FFF2-40B4-BE49-F238E27FC236}">
                <a16:creationId xmlns:a16="http://schemas.microsoft.com/office/drawing/2014/main" id="{2C252115-9BFE-90C8-419B-52CBA53C0206}"/>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3059" name="Line 3">
            <a:extLst>
              <a:ext uri="{FF2B5EF4-FFF2-40B4-BE49-F238E27FC236}">
                <a16:creationId xmlns:a16="http://schemas.microsoft.com/office/drawing/2014/main" id="{79833418-D5E1-B82F-AEB7-488F0B207BC0}"/>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3060" name="Text Box 4">
            <a:extLst>
              <a:ext uri="{FF2B5EF4-FFF2-40B4-BE49-F238E27FC236}">
                <a16:creationId xmlns:a16="http://schemas.microsoft.com/office/drawing/2014/main" id="{A84011EC-F771-59B4-4A8C-64F51E6204BC}"/>
              </a:ext>
            </a:extLst>
          </p:cNvPr>
          <p:cNvSpPr txBox="1">
            <a:spLocks noChangeArrowheads="1"/>
          </p:cNvSpPr>
          <p:nvPr/>
        </p:nvSpPr>
        <p:spPr bwMode="auto">
          <a:xfrm>
            <a:off x="304800" y="762000"/>
            <a:ext cx="581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5.15  </a:t>
            </a:r>
            <a:r>
              <a:rPr lang="en-US" altLang="en-US" sz="2000" i="1">
                <a:latin typeface="Times New Roman" panose="02020603050405020304" pitchFamily="18" charset="0"/>
              </a:rPr>
              <a:t>Types of analog-to-analog modulation</a:t>
            </a:r>
          </a:p>
        </p:txBody>
      </p:sp>
      <p:sp>
        <p:nvSpPr>
          <p:cNvPr id="813061" name="Line 5">
            <a:extLst>
              <a:ext uri="{FF2B5EF4-FFF2-40B4-BE49-F238E27FC236}">
                <a16:creationId xmlns:a16="http://schemas.microsoft.com/office/drawing/2014/main" id="{5E9E4F14-50C4-EE88-B06C-E17D2AC9BCD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3062" name="Picture 6">
            <a:extLst>
              <a:ext uri="{FF2B5EF4-FFF2-40B4-BE49-F238E27FC236}">
                <a16:creationId xmlns:a16="http://schemas.microsoft.com/office/drawing/2014/main" id="{7854B7C7-BEF1-BF6A-8766-F9FFBD7B5B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 y="2486025"/>
            <a:ext cx="839152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22C345-9783-ED02-482A-2DB7065F8278}"/>
              </a:ext>
            </a:extLst>
          </p:cNvPr>
          <p:cNvSpPr>
            <a:spLocks noGrp="1"/>
          </p:cNvSpPr>
          <p:nvPr>
            <p:ph type="sldNum" sz="quarter" idx="10"/>
          </p:nvPr>
        </p:nvSpPr>
        <p:spPr/>
        <p:txBody>
          <a:bodyPr/>
          <a:lstStyle/>
          <a:p>
            <a:r>
              <a:rPr lang="en-US" altLang="en-US"/>
              <a:t>5.</a:t>
            </a:r>
            <a:fld id="{465209E4-894C-454A-9745-8C1AA0E47D77}" type="slidenum">
              <a:rPr lang="en-US" altLang="en-US"/>
              <a:pPr/>
              <a:t>29</a:t>
            </a:fld>
            <a:endParaRPr lang="en-US" altLang="en-US"/>
          </a:p>
        </p:txBody>
      </p:sp>
      <p:sp>
        <p:nvSpPr>
          <p:cNvPr id="814082" name="Line 2">
            <a:extLst>
              <a:ext uri="{FF2B5EF4-FFF2-40B4-BE49-F238E27FC236}">
                <a16:creationId xmlns:a16="http://schemas.microsoft.com/office/drawing/2014/main" id="{B0D6C5C3-E156-4AAB-3788-E27112B882C8}"/>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4083" name="Line 3">
            <a:extLst>
              <a:ext uri="{FF2B5EF4-FFF2-40B4-BE49-F238E27FC236}">
                <a16:creationId xmlns:a16="http://schemas.microsoft.com/office/drawing/2014/main" id="{D55CC94C-B613-2C04-342C-A7828088ACF1}"/>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4084" name="Text Box 4">
            <a:extLst>
              <a:ext uri="{FF2B5EF4-FFF2-40B4-BE49-F238E27FC236}">
                <a16:creationId xmlns:a16="http://schemas.microsoft.com/office/drawing/2014/main" id="{8727570B-BA31-C25F-BCD3-7CB8A135452F}"/>
              </a:ext>
            </a:extLst>
          </p:cNvPr>
          <p:cNvSpPr txBox="1">
            <a:spLocks noChangeArrowheads="1"/>
          </p:cNvSpPr>
          <p:nvPr/>
        </p:nvSpPr>
        <p:spPr bwMode="auto">
          <a:xfrm>
            <a:off x="304800" y="762000"/>
            <a:ext cx="4152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5.16  </a:t>
            </a:r>
            <a:r>
              <a:rPr lang="en-US" altLang="en-US" sz="2000" i="1">
                <a:latin typeface="Times New Roman" panose="02020603050405020304" pitchFamily="18" charset="0"/>
              </a:rPr>
              <a:t>Amplitude modulation</a:t>
            </a:r>
          </a:p>
        </p:txBody>
      </p:sp>
      <p:sp>
        <p:nvSpPr>
          <p:cNvPr id="814085" name="Line 5">
            <a:extLst>
              <a:ext uri="{FF2B5EF4-FFF2-40B4-BE49-F238E27FC236}">
                <a16:creationId xmlns:a16="http://schemas.microsoft.com/office/drawing/2014/main" id="{85921653-1BE2-831D-1564-023428F111F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4086" name="Picture 6">
            <a:extLst>
              <a:ext uri="{FF2B5EF4-FFF2-40B4-BE49-F238E27FC236}">
                <a16:creationId xmlns:a16="http://schemas.microsoft.com/office/drawing/2014/main" id="{80FEF2B9-5007-AD60-1B93-5BAB52A59F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3" y="1763713"/>
            <a:ext cx="8821737" cy="395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A834FB-E7CB-D0CE-80C6-B372C5F5FCDE}"/>
              </a:ext>
            </a:extLst>
          </p:cNvPr>
          <p:cNvSpPr>
            <a:spLocks noGrp="1"/>
          </p:cNvSpPr>
          <p:nvPr>
            <p:ph type="sldNum" sz="quarter" idx="10"/>
          </p:nvPr>
        </p:nvSpPr>
        <p:spPr/>
        <p:txBody>
          <a:bodyPr/>
          <a:lstStyle/>
          <a:p>
            <a:r>
              <a:rPr lang="en-US" altLang="en-US"/>
              <a:t>5.</a:t>
            </a:r>
            <a:fld id="{2F74BFA0-F1D1-AA47-9151-89C13A6CE907}" type="slidenum">
              <a:rPr lang="en-US" altLang="en-US"/>
              <a:pPr/>
              <a:t>3</a:t>
            </a:fld>
            <a:endParaRPr lang="en-US" altLang="en-US"/>
          </a:p>
        </p:txBody>
      </p:sp>
      <p:sp>
        <p:nvSpPr>
          <p:cNvPr id="798722" name="Line 2">
            <a:extLst>
              <a:ext uri="{FF2B5EF4-FFF2-40B4-BE49-F238E27FC236}">
                <a16:creationId xmlns:a16="http://schemas.microsoft.com/office/drawing/2014/main" id="{9F6FF088-7AD4-F7E6-51E5-CFF0E04E5F1A}"/>
              </a:ext>
            </a:extLst>
          </p:cNvPr>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723" name="Line 3">
            <a:extLst>
              <a:ext uri="{FF2B5EF4-FFF2-40B4-BE49-F238E27FC236}">
                <a16:creationId xmlns:a16="http://schemas.microsoft.com/office/drawing/2014/main" id="{8AC146AB-A74F-50CD-1B17-F9CFA917495B}"/>
              </a:ext>
            </a:extLst>
          </p:cNvPr>
          <p:cNvSpPr>
            <a:spLocks noChangeShapeType="1"/>
          </p:cNvSpPr>
          <p:nvPr/>
        </p:nvSpPr>
        <p:spPr bwMode="auto">
          <a:xfrm>
            <a:off x="152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724" name="Text Box 4">
            <a:extLst>
              <a:ext uri="{FF2B5EF4-FFF2-40B4-BE49-F238E27FC236}">
                <a16:creationId xmlns:a16="http://schemas.microsoft.com/office/drawing/2014/main" id="{26296A47-71C4-FC73-A065-68AE8E64FF87}"/>
              </a:ext>
            </a:extLst>
          </p:cNvPr>
          <p:cNvSpPr txBox="1">
            <a:spLocks noChangeArrowheads="1"/>
          </p:cNvSpPr>
          <p:nvPr/>
        </p:nvSpPr>
        <p:spPr bwMode="auto">
          <a:xfrm>
            <a:off x="304800" y="457200"/>
            <a:ext cx="4662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5.1  </a:t>
            </a:r>
            <a:r>
              <a:rPr lang="en-US" altLang="en-US" sz="2000" i="1">
                <a:latin typeface="Times New Roman" panose="02020603050405020304" pitchFamily="18" charset="0"/>
              </a:rPr>
              <a:t>Digital-to-analog conversion</a:t>
            </a:r>
          </a:p>
        </p:txBody>
      </p:sp>
      <p:sp>
        <p:nvSpPr>
          <p:cNvPr id="798725" name="Line 5">
            <a:extLst>
              <a:ext uri="{FF2B5EF4-FFF2-40B4-BE49-F238E27FC236}">
                <a16:creationId xmlns:a16="http://schemas.microsoft.com/office/drawing/2014/main" id="{B87D78EC-36AE-6A79-2BF6-2F5ABC85530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98730" name="Picture 10">
            <a:extLst>
              <a:ext uri="{FF2B5EF4-FFF2-40B4-BE49-F238E27FC236}">
                <a16:creationId xmlns:a16="http://schemas.microsoft.com/office/drawing/2014/main" id="{1405D358-57EE-4D45-BADE-3C2C0F6F6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127250"/>
            <a:ext cx="8885238"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7132BA-84FB-3536-B6D2-8DC547CA7DCB}"/>
              </a:ext>
            </a:extLst>
          </p:cNvPr>
          <p:cNvSpPr>
            <a:spLocks noGrp="1"/>
          </p:cNvSpPr>
          <p:nvPr>
            <p:ph type="sldNum" sz="quarter" idx="10"/>
          </p:nvPr>
        </p:nvSpPr>
        <p:spPr/>
        <p:txBody>
          <a:bodyPr/>
          <a:lstStyle/>
          <a:p>
            <a:r>
              <a:rPr lang="en-US" altLang="en-US"/>
              <a:t>5.</a:t>
            </a:r>
            <a:fld id="{2FBB8BF7-13A7-E14C-A2E8-C2BB41BD27BE}" type="slidenum">
              <a:rPr lang="en-US" altLang="en-US"/>
              <a:pPr/>
              <a:t>30</a:t>
            </a:fld>
            <a:endParaRPr lang="en-US" altLang="en-US"/>
          </a:p>
        </p:txBody>
      </p:sp>
      <p:sp>
        <p:nvSpPr>
          <p:cNvPr id="821250" name="Rectangle 2">
            <a:extLst>
              <a:ext uri="{FF2B5EF4-FFF2-40B4-BE49-F238E27FC236}">
                <a16:creationId xmlns:a16="http://schemas.microsoft.com/office/drawing/2014/main" id="{0150B319-2038-9E05-9AC4-07884568406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1251" name="Rectangle 3">
            <a:extLst>
              <a:ext uri="{FF2B5EF4-FFF2-40B4-BE49-F238E27FC236}">
                <a16:creationId xmlns:a16="http://schemas.microsoft.com/office/drawing/2014/main" id="{65A3201A-7FAF-FA89-55B3-F15D3AD5FC2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1252" name="Rectangle 4">
            <a:extLst>
              <a:ext uri="{FF2B5EF4-FFF2-40B4-BE49-F238E27FC236}">
                <a16:creationId xmlns:a16="http://schemas.microsoft.com/office/drawing/2014/main" id="{174E4878-01FA-DC44-C9FC-E54F56BD92C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1253" name="Rectangle 5">
            <a:extLst>
              <a:ext uri="{FF2B5EF4-FFF2-40B4-BE49-F238E27FC236}">
                <a16:creationId xmlns:a16="http://schemas.microsoft.com/office/drawing/2014/main" id="{9B562F4A-B665-DFB9-DFA8-9797C45200B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1254" name="Rectangle 6">
            <a:extLst>
              <a:ext uri="{FF2B5EF4-FFF2-40B4-BE49-F238E27FC236}">
                <a16:creationId xmlns:a16="http://schemas.microsoft.com/office/drawing/2014/main" id="{5DCDA784-4096-8894-E729-CEC8BA63BB3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1255" name="Rectangle 7">
            <a:extLst>
              <a:ext uri="{FF2B5EF4-FFF2-40B4-BE49-F238E27FC236}">
                <a16:creationId xmlns:a16="http://schemas.microsoft.com/office/drawing/2014/main" id="{2D4E26C2-C958-FFFC-502D-C07166AC09B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1256" name="Rectangle 8">
            <a:extLst>
              <a:ext uri="{FF2B5EF4-FFF2-40B4-BE49-F238E27FC236}">
                <a16:creationId xmlns:a16="http://schemas.microsoft.com/office/drawing/2014/main" id="{94D81601-3167-BF5C-6D62-A37DE4A2D7E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1257" name="Line 9">
            <a:extLst>
              <a:ext uri="{FF2B5EF4-FFF2-40B4-BE49-F238E27FC236}">
                <a16:creationId xmlns:a16="http://schemas.microsoft.com/office/drawing/2014/main" id="{79F7C7C1-ECCE-6BF1-B5C5-0BC6FD165429}"/>
              </a:ext>
            </a:extLst>
          </p:cNvPr>
          <p:cNvSpPr>
            <a:spLocks noChangeShapeType="1"/>
          </p:cNvSpPr>
          <p:nvPr/>
        </p:nvSpPr>
        <p:spPr bwMode="auto">
          <a:xfrm>
            <a:off x="457200" y="254793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58" name="Line 10">
            <a:extLst>
              <a:ext uri="{FF2B5EF4-FFF2-40B4-BE49-F238E27FC236}">
                <a16:creationId xmlns:a16="http://schemas.microsoft.com/office/drawing/2014/main" id="{96E3499D-60C4-EAAA-F268-27D9D896D0F9}"/>
              </a:ext>
            </a:extLst>
          </p:cNvPr>
          <p:cNvSpPr>
            <a:spLocks noChangeShapeType="1"/>
          </p:cNvSpPr>
          <p:nvPr/>
        </p:nvSpPr>
        <p:spPr bwMode="auto">
          <a:xfrm>
            <a:off x="458788" y="529113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59" name="Rectangle 11">
            <a:extLst>
              <a:ext uri="{FF2B5EF4-FFF2-40B4-BE49-F238E27FC236}">
                <a16:creationId xmlns:a16="http://schemas.microsoft.com/office/drawing/2014/main" id="{19003BA7-92F4-C0E3-F9E7-BDC92D915515}"/>
              </a:ext>
            </a:extLst>
          </p:cNvPr>
          <p:cNvSpPr>
            <a:spLocks noChangeArrowheads="1"/>
          </p:cNvSpPr>
          <p:nvPr/>
        </p:nvSpPr>
        <p:spPr bwMode="auto">
          <a:xfrm>
            <a:off x="495300" y="2686050"/>
            <a:ext cx="8077200" cy="25288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r>
              <a:rPr lang="en-US" altLang="en-US"/>
            </a:br>
            <a:r>
              <a:rPr lang="en-US" altLang="en-US"/>
              <a:t>The total bandwidth required for AM </a:t>
            </a:r>
            <a:br>
              <a:rPr lang="en-US" altLang="en-US"/>
            </a:br>
            <a:r>
              <a:rPr lang="en-US" altLang="en-US"/>
              <a:t>can be determined</a:t>
            </a:r>
          </a:p>
          <a:p>
            <a:pPr algn="ctr"/>
            <a:r>
              <a:rPr lang="en-US" altLang="en-US"/>
              <a:t>from the bandwidth of the audio </a:t>
            </a:r>
            <a:br>
              <a:rPr lang="en-US" altLang="en-US"/>
            </a:br>
            <a:r>
              <a:rPr lang="en-US" altLang="en-US"/>
              <a:t>signal: B</a:t>
            </a:r>
            <a:r>
              <a:rPr lang="en-US" altLang="en-US" baseline="-25000"/>
              <a:t>AM</a:t>
            </a:r>
            <a:r>
              <a:rPr lang="en-US" altLang="en-US"/>
              <a:t> = 2B.</a:t>
            </a:r>
          </a:p>
        </p:txBody>
      </p:sp>
      <p:grpSp>
        <p:nvGrpSpPr>
          <p:cNvPr id="821263" name="Group 15">
            <a:extLst>
              <a:ext uri="{FF2B5EF4-FFF2-40B4-BE49-F238E27FC236}">
                <a16:creationId xmlns:a16="http://schemas.microsoft.com/office/drawing/2014/main" id="{F5D42607-023A-E19C-E43C-AFE1F18821BF}"/>
              </a:ext>
            </a:extLst>
          </p:cNvPr>
          <p:cNvGrpSpPr>
            <a:grpSpLocks/>
          </p:cNvGrpSpPr>
          <p:nvPr/>
        </p:nvGrpSpPr>
        <p:grpSpPr bwMode="auto">
          <a:xfrm>
            <a:off x="457200" y="1905000"/>
            <a:ext cx="1143000" cy="566738"/>
            <a:chOff x="1200" y="1248"/>
            <a:chExt cx="720" cy="357"/>
          </a:xfrm>
        </p:grpSpPr>
        <p:pic>
          <p:nvPicPr>
            <p:cNvPr id="821264" name="Picture 16">
              <a:extLst>
                <a:ext uri="{FF2B5EF4-FFF2-40B4-BE49-F238E27FC236}">
                  <a16:creationId xmlns:a16="http://schemas.microsoft.com/office/drawing/2014/main" id="{673965F0-E96D-0FA2-8FEA-4A107C57FA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1265" name="Text Box 17">
              <a:extLst>
                <a:ext uri="{FF2B5EF4-FFF2-40B4-BE49-F238E27FC236}">
                  <a16:creationId xmlns:a16="http://schemas.microsoft.com/office/drawing/2014/main" id="{23C7979E-00A5-3DED-3CE9-FBB8B4FE694E}"/>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AA10C2-0871-9FFD-E0EB-BFB91D70FFB4}"/>
              </a:ext>
            </a:extLst>
          </p:cNvPr>
          <p:cNvSpPr>
            <a:spLocks noGrp="1"/>
          </p:cNvSpPr>
          <p:nvPr>
            <p:ph type="sldNum" sz="quarter" idx="10"/>
          </p:nvPr>
        </p:nvSpPr>
        <p:spPr/>
        <p:txBody>
          <a:bodyPr/>
          <a:lstStyle/>
          <a:p>
            <a:r>
              <a:rPr lang="en-US" altLang="en-US"/>
              <a:t>5.</a:t>
            </a:r>
            <a:fld id="{C539E73A-C5F6-B54C-86B2-4DE71C6821A2}" type="slidenum">
              <a:rPr lang="en-US" altLang="en-US"/>
              <a:pPr/>
              <a:t>31</a:t>
            </a:fld>
            <a:endParaRPr lang="en-US" altLang="en-US"/>
          </a:p>
        </p:txBody>
      </p:sp>
      <p:sp>
        <p:nvSpPr>
          <p:cNvPr id="815106" name="Line 2">
            <a:extLst>
              <a:ext uri="{FF2B5EF4-FFF2-40B4-BE49-F238E27FC236}">
                <a16:creationId xmlns:a16="http://schemas.microsoft.com/office/drawing/2014/main" id="{FFB7ECD3-CEF8-5643-6835-8EC38C4797A6}"/>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5107" name="Line 3">
            <a:extLst>
              <a:ext uri="{FF2B5EF4-FFF2-40B4-BE49-F238E27FC236}">
                <a16:creationId xmlns:a16="http://schemas.microsoft.com/office/drawing/2014/main" id="{206B8FB6-D3C7-E2CF-6CD7-F5924A3DFB5E}"/>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5108" name="Text Box 4">
            <a:extLst>
              <a:ext uri="{FF2B5EF4-FFF2-40B4-BE49-F238E27FC236}">
                <a16:creationId xmlns:a16="http://schemas.microsoft.com/office/drawing/2014/main" id="{ACCD618E-DCD3-2A88-ADF1-62A0831DB7CF}"/>
              </a:ext>
            </a:extLst>
          </p:cNvPr>
          <p:cNvSpPr txBox="1">
            <a:spLocks noChangeArrowheads="1"/>
          </p:cNvSpPr>
          <p:nvPr/>
        </p:nvSpPr>
        <p:spPr bwMode="auto">
          <a:xfrm>
            <a:off x="304800" y="762000"/>
            <a:ext cx="3894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5.17  </a:t>
            </a:r>
            <a:r>
              <a:rPr lang="en-US" altLang="en-US" sz="2000" i="1">
                <a:latin typeface="Times New Roman" panose="02020603050405020304" pitchFamily="18" charset="0"/>
              </a:rPr>
              <a:t>AM band allocation</a:t>
            </a:r>
          </a:p>
        </p:txBody>
      </p:sp>
      <p:sp>
        <p:nvSpPr>
          <p:cNvPr id="815109" name="Line 5">
            <a:extLst>
              <a:ext uri="{FF2B5EF4-FFF2-40B4-BE49-F238E27FC236}">
                <a16:creationId xmlns:a16="http://schemas.microsoft.com/office/drawing/2014/main" id="{3F2CF81A-C26C-D109-76F2-DAE274E6671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5110" name="Picture 6">
            <a:extLst>
              <a:ext uri="{FF2B5EF4-FFF2-40B4-BE49-F238E27FC236}">
                <a16:creationId xmlns:a16="http://schemas.microsoft.com/office/drawing/2014/main" id="{C0931703-50AB-FF8F-632A-FDAEB638A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246438"/>
            <a:ext cx="6919913"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AE18B6-E153-817F-1886-D9E1D1DD9496}"/>
              </a:ext>
            </a:extLst>
          </p:cNvPr>
          <p:cNvSpPr>
            <a:spLocks noGrp="1"/>
          </p:cNvSpPr>
          <p:nvPr>
            <p:ph type="sldNum" sz="quarter" idx="10"/>
          </p:nvPr>
        </p:nvSpPr>
        <p:spPr/>
        <p:txBody>
          <a:bodyPr/>
          <a:lstStyle/>
          <a:p>
            <a:r>
              <a:rPr lang="en-US" altLang="en-US"/>
              <a:t>5.</a:t>
            </a:r>
            <a:fld id="{30A72669-2119-CF42-B7B0-AEDB51C31533}" type="slidenum">
              <a:rPr lang="en-US" altLang="en-US"/>
              <a:pPr/>
              <a:t>32</a:t>
            </a:fld>
            <a:endParaRPr lang="en-US" altLang="en-US"/>
          </a:p>
        </p:txBody>
      </p:sp>
      <p:sp>
        <p:nvSpPr>
          <p:cNvPr id="873474" name="Rectangle 2">
            <a:extLst>
              <a:ext uri="{FF2B5EF4-FFF2-40B4-BE49-F238E27FC236}">
                <a16:creationId xmlns:a16="http://schemas.microsoft.com/office/drawing/2014/main" id="{431734A7-9663-EED1-4A30-8E4AB81BFB6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73475" name="Rectangle 3">
            <a:extLst>
              <a:ext uri="{FF2B5EF4-FFF2-40B4-BE49-F238E27FC236}">
                <a16:creationId xmlns:a16="http://schemas.microsoft.com/office/drawing/2014/main" id="{5AB676CD-0AEF-D6CC-BBE8-F6B483ABC87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73476" name="Rectangle 4">
            <a:extLst>
              <a:ext uri="{FF2B5EF4-FFF2-40B4-BE49-F238E27FC236}">
                <a16:creationId xmlns:a16="http://schemas.microsoft.com/office/drawing/2014/main" id="{808B844B-4D6A-D9FD-0BE9-0E31D884CAF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73477" name="Rectangle 5">
            <a:extLst>
              <a:ext uri="{FF2B5EF4-FFF2-40B4-BE49-F238E27FC236}">
                <a16:creationId xmlns:a16="http://schemas.microsoft.com/office/drawing/2014/main" id="{14679E5A-797B-E83C-75EF-A5923AB1093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73478" name="Rectangle 6">
            <a:extLst>
              <a:ext uri="{FF2B5EF4-FFF2-40B4-BE49-F238E27FC236}">
                <a16:creationId xmlns:a16="http://schemas.microsoft.com/office/drawing/2014/main" id="{B41E0086-D2AA-2F63-83B7-BA37485AA29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73479" name="Rectangle 7">
            <a:extLst>
              <a:ext uri="{FF2B5EF4-FFF2-40B4-BE49-F238E27FC236}">
                <a16:creationId xmlns:a16="http://schemas.microsoft.com/office/drawing/2014/main" id="{73FCF13B-921F-8AFB-611A-04A133733FB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73480" name="Rectangle 8">
            <a:extLst>
              <a:ext uri="{FF2B5EF4-FFF2-40B4-BE49-F238E27FC236}">
                <a16:creationId xmlns:a16="http://schemas.microsoft.com/office/drawing/2014/main" id="{80B2259B-3CE5-A530-A615-E9C1F7F4206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73481" name="Line 9">
            <a:extLst>
              <a:ext uri="{FF2B5EF4-FFF2-40B4-BE49-F238E27FC236}">
                <a16:creationId xmlns:a16="http://schemas.microsoft.com/office/drawing/2014/main" id="{27A26943-B825-3917-29EC-3BF15D2B46A6}"/>
              </a:ext>
            </a:extLst>
          </p:cNvPr>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82" name="Line 10">
            <a:extLst>
              <a:ext uri="{FF2B5EF4-FFF2-40B4-BE49-F238E27FC236}">
                <a16:creationId xmlns:a16="http://schemas.microsoft.com/office/drawing/2014/main" id="{5A63BE9A-1A53-8B1F-45F3-E91E3859C7D6}"/>
              </a:ext>
            </a:extLst>
          </p:cNvPr>
          <p:cNvSpPr>
            <a:spLocks noChangeShapeType="1"/>
          </p:cNvSpPr>
          <p:nvPr/>
        </p:nvSpPr>
        <p:spPr bwMode="auto">
          <a:xfrm>
            <a:off x="458788" y="4724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83" name="Rectangle 11">
            <a:extLst>
              <a:ext uri="{FF2B5EF4-FFF2-40B4-BE49-F238E27FC236}">
                <a16:creationId xmlns:a16="http://schemas.microsoft.com/office/drawing/2014/main" id="{0B1C3086-8DDE-A754-51E9-9B9393A14DB8}"/>
              </a:ext>
            </a:extLst>
          </p:cNvPr>
          <p:cNvSpPr>
            <a:spLocks noChangeArrowheads="1"/>
          </p:cNvSpPr>
          <p:nvPr/>
        </p:nvSpPr>
        <p:spPr bwMode="auto">
          <a:xfrm>
            <a:off x="495300" y="30638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The total bandwidth required for FM can be determined from the bandwidth </a:t>
            </a:r>
            <a:br>
              <a:rPr lang="en-US" altLang="en-US"/>
            </a:br>
            <a:r>
              <a:rPr lang="en-US" altLang="en-US"/>
              <a:t>of the audio signal: B</a:t>
            </a:r>
            <a:r>
              <a:rPr lang="en-US" altLang="en-US" baseline="-25000"/>
              <a:t>FM</a:t>
            </a:r>
            <a:r>
              <a:rPr lang="en-US" altLang="en-US"/>
              <a:t> = 2(1 + β)B.</a:t>
            </a:r>
          </a:p>
        </p:txBody>
      </p:sp>
      <p:grpSp>
        <p:nvGrpSpPr>
          <p:cNvPr id="873484" name="Group 12">
            <a:extLst>
              <a:ext uri="{FF2B5EF4-FFF2-40B4-BE49-F238E27FC236}">
                <a16:creationId xmlns:a16="http://schemas.microsoft.com/office/drawing/2014/main" id="{F4B4501A-11FA-CA24-D8EA-5495B854BE68}"/>
              </a:ext>
            </a:extLst>
          </p:cNvPr>
          <p:cNvGrpSpPr>
            <a:grpSpLocks/>
          </p:cNvGrpSpPr>
          <p:nvPr/>
        </p:nvGrpSpPr>
        <p:grpSpPr bwMode="auto">
          <a:xfrm>
            <a:off x="457200" y="2362200"/>
            <a:ext cx="1143000" cy="566738"/>
            <a:chOff x="1200" y="1248"/>
            <a:chExt cx="720" cy="357"/>
          </a:xfrm>
        </p:grpSpPr>
        <p:pic>
          <p:nvPicPr>
            <p:cNvPr id="873485" name="Picture 13">
              <a:extLst>
                <a:ext uri="{FF2B5EF4-FFF2-40B4-BE49-F238E27FC236}">
                  <a16:creationId xmlns:a16="http://schemas.microsoft.com/office/drawing/2014/main" id="{6EB3B3A3-A3D5-6477-1757-6D92788068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3486" name="Text Box 14">
              <a:extLst>
                <a:ext uri="{FF2B5EF4-FFF2-40B4-BE49-F238E27FC236}">
                  <a16:creationId xmlns:a16="http://schemas.microsoft.com/office/drawing/2014/main" id="{7F7FC24C-C347-B08F-0E8C-7029BA6E7DC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21D70F-C094-0B26-711C-F57A22D0CDF8}"/>
              </a:ext>
            </a:extLst>
          </p:cNvPr>
          <p:cNvSpPr>
            <a:spLocks noGrp="1"/>
          </p:cNvSpPr>
          <p:nvPr>
            <p:ph type="sldNum" sz="quarter" idx="10"/>
          </p:nvPr>
        </p:nvSpPr>
        <p:spPr/>
        <p:txBody>
          <a:bodyPr/>
          <a:lstStyle/>
          <a:p>
            <a:r>
              <a:rPr lang="en-US" altLang="en-US"/>
              <a:t>5.</a:t>
            </a:r>
            <a:fld id="{7727DC66-D84D-BA46-A4C8-EB49EA67D031}" type="slidenum">
              <a:rPr lang="en-US" altLang="en-US"/>
              <a:pPr/>
              <a:t>33</a:t>
            </a:fld>
            <a:endParaRPr lang="en-US" altLang="en-US"/>
          </a:p>
        </p:txBody>
      </p:sp>
      <p:sp>
        <p:nvSpPr>
          <p:cNvPr id="816130" name="Line 2">
            <a:extLst>
              <a:ext uri="{FF2B5EF4-FFF2-40B4-BE49-F238E27FC236}">
                <a16:creationId xmlns:a16="http://schemas.microsoft.com/office/drawing/2014/main" id="{28EDA2C7-1A87-AC1D-AB41-D1575316E724}"/>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6131" name="Line 3">
            <a:extLst>
              <a:ext uri="{FF2B5EF4-FFF2-40B4-BE49-F238E27FC236}">
                <a16:creationId xmlns:a16="http://schemas.microsoft.com/office/drawing/2014/main" id="{7A0CDF0F-35F2-98B0-BA88-23EFE8495BFD}"/>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6132" name="Text Box 4">
            <a:extLst>
              <a:ext uri="{FF2B5EF4-FFF2-40B4-BE49-F238E27FC236}">
                <a16:creationId xmlns:a16="http://schemas.microsoft.com/office/drawing/2014/main" id="{AD84B9DD-192C-C724-E3E0-2FC83FA7E661}"/>
              </a:ext>
            </a:extLst>
          </p:cNvPr>
          <p:cNvSpPr txBox="1">
            <a:spLocks noChangeArrowheads="1"/>
          </p:cNvSpPr>
          <p:nvPr/>
        </p:nvSpPr>
        <p:spPr bwMode="auto">
          <a:xfrm>
            <a:off x="304800" y="762000"/>
            <a:ext cx="419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5.18  </a:t>
            </a:r>
            <a:r>
              <a:rPr lang="en-US" altLang="en-US" sz="2000" i="1">
                <a:latin typeface="Times New Roman" panose="02020603050405020304" pitchFamily="18" charset="0"/>
              </a:rPr>
              <a:t>Frequency modulation</a:t>
            </a:r>
          </a:p>
        </p:txBody>
      </p:sp>
      <p:sp>
        <p:nvSpPr>
          <p:cNvPr id="816133" name="Line 5">
            <a:extLst>
              <a:ext uri="{FF2B5EF4-FFF2-40B4-BE49-F238E27FC236}">
                <a16:creationId xmlns:a16="http://schemas.microsoft.com/office/drawing/2014/main" id="{32A91888-087B-A7D4-2CA1-4635A19E591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6134" name="Picture 6">
            <a:extLst>
              <a:ext uri="{FF2B5EF4-FFF2-40B4-BE49-F238E27FC236}">
                <a16:creationId xmlns:a16="http://schemas.microsoft.com/office/drawing/2014/main" id="{FD1BB488-0B81-1CEE-7E04-F2457C3A3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676400"/>
            <a:ext cx="8839200" cy="433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1B2AC6-3834-4D9B-DB03-DB9447396B71}"/>
              </a:ext>
            </a:extLst>
          </p:cNvPr>
          <p:cNvSpPr>
            <a:spLocks noGrp="1"/>
          </p:cNvSpPr>
          <p:nvPr>
            <p:ph type="sldNum" sz="quarter" idx="10"/>
          </p:nvPr>
        </p:nvSpPr>
        <p:spPr/>
        <p:txBody>
          <a:bodyPr/>
          <a:lstStyle/>
          <a:p>
            <a:r>
              <a:rPr lang="en-US" altLang="en-US"/>
              <a:t>5.</a:t>
            </a:r>
            <a:fld id="{60094591-B189-9F42-82C1-F6C0AFA7FE32}" type="slidenum">
              <a:rPr lang="en-US" altLang="en-US"/>
              <a:pPr/>
              <a:t>34</a:t>
            </a:fld>
            <a:endParaRPr lang="en-US" altLang="en-US"/>
          </a:p>
        </p:txBody>
      </p:sp>
      <p:sp>
        <p:nvSpPr>
          <p:cNvPr id="817154" name="Line 2">
            <a:extLst>
              <a:ext uri="{FF2B5EF4-FFF2-40B4-BE49-F238E27FC236}">
                <a16:creationId xmlns:a16="http://schemas.microsoft.com/office/drawing/2014/main" id="{AA5286F6-0F68-568A-30C3-4B4659F3FB91}"/>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7155" name="Line 3">
            <a:extLst>
              <a:ext uri="{FF2B5EF4-FFF2-40B4-BE49-F238E27FC236}">
                <a16:creationId xmlns:a16="http://schemas.microsoft.com/office/drawing/2014/main" id="{153FBE97-E5D3-D048-52D4-66F4FF0190A7}"/>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7156" name="Text Box 4">
            <a:extLst>
              <a:ext uri="{FF2B5EF4-FFF2-40B4-BE49-F238E27FC236}">
                <a16:creationId xmlns:a16="http://schemas.microsoft.com/office/drawing/2014/main" id="{43EFA719-D11D-E321-6404-5EED3346ED62}"/>
              </a:ext>
            </a:extLst>
          </p:cNvPr>
          <p:cNvSpPr txBox="1">
            <a:spLocks noChangeArrowheads="1"/>
          </p:cNvSpPr>
          <p:nvPr/>
        </p:nvSpPr>
        <p:spPr bwMode="auto">
          <a:xfrm>
            <a:off x="304800" y="762000"/>
            <a:ext cx="3894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5.19  </a:t>
            </a:r>
            <a:r>
              <a:rPr lang="en-US" altLang="en-US" sz="2000" i="1">
                <a:latin typeface="Times New Roman" panose="02020603050405020304" pitchFamily="18" charset="0"/>
              </a:rPr>
              <a:t>FM band allocation</a:t>
            </a:r>
          </a:p>
        </p:txBody>
      </p:sp>
      <p:sp>
        <p:nvSpPr>
          <p:cNvPr id="817157" name="Line 5">
            <a:extLst>
              <a:ext uri="{FF2B5EF4-FFF2-40B4-BE49-F238E27FC236}">
                <a16:creationId xmlns:a16="http://schemas.microsoft.com/office/drawing/2014/main" id="{124C16F4-A097-2CE5-6AFC-927D5E1AE3B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7158" name="Picture 6">
            <a:extLst>
              <a:ext uri="{FF2B5EF4-FFF2-40B4-BE49-F238E27FC236}">
                <a16:creationId xmlns:a16="http://schemas.microsoft.com/office/drawing/2014/main" id="{05B07B3D-DF55-D4ED-2ACB-EC6C15EF4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3089275"/>
            <a:ext cx="7934325"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4AE3C5-EC00-1C31-4EAB-2FA13AE1D754}"/>
              </a:ext>
            </a:extLst>
          </p:cNvPr>
          <p:cNvSpPr>
            <a:spLocks noGrp="1"/>
          </p:cNvSpPr>
          <p:nvPr>
            <p:ph type="sldNum" sz="quarter" idx="10"/>
          </p:nvPr>
        </p:nvSpPr>
        <p:spPr/>
        <p:txBody>
          <a:bodyPr/>
          <a:lstStyle/>
          <a:p>
            <a:r>
              <a:rPr lang="en-US" altLang="en-US"/>
              <a:t>5.</a:t>
            </a:r>
            <a:fld id="{B3931230-880F-304A-822C-4843A4BE0ECC}" type="slidenum">
              <a:rPr lang="en-US" altLang="en-US"/>
              <a:pPr/>
              <a:t>35</a:t>
            </a:fld>
            <a:endParaRPr lang="en-US" altLang="en-US"/>
          </a:p>
        </p:txBody>
      </p:sp>
      <p:sp>
        <p:nvSpPr>
          <p:cNvPr id="818178" name="Line 2">
            <a:extLst>
              <a:ext uri="{FF2B5EF4-FFF2-40B4-BE49-F238E27FC236}">
                <a16:creationId xmlns:a16="http://schemas.microsoft.com/office/drawing/2014/main" id="{F37A82B5-303A-605D-242F-CEE80B50E4CA}"/>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8179" name="Line 3">
            <a:extLst>
              <a:ext uri="{FF2B5EF4-FFF2-40B4-BE49-F238E27FC236}">
                <a16:creationId xmlns:a16="http://schemas.microsoft.com/office/drawing/2014/main" id="{E8DAB019-BDA5-372F-2783-C1A11EAEA7C3}"/>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8180" name="Text Box 4">
            <a:extLst>
              <a:ext uri="{FF2B5EF4-FFF2-40B4-BE49-F238E27FC236}">
                <a16:creationId xmlns:a16="http://schemas.microsoft.com/office/drawing/2014/main" id="{D1D74486-9B75-6B14-8F00-201FE5BE2986}"/>
              </a:ext>
            </a:extLst>
          </p:cNvPr>
          <p:cNvSpPr txBox="1">
            <a:spLocks noChangeArrowheads="1"/>
          </p:cNvSpPr>
          <p:nvPr/>
        </p:nvSpPr>
        <p:spPr bwMode="auto">
          <a:xfrm>
            <a:off x="304800" y="762000"/>
            <a:ext cx="3703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5.20  </a:t>
            </a:r>
            <a:r>
              <a:rPr lang="en-US" altLang="en-US" sz="2000" i="1">
                <a:latin typeface="Times New Roman" panose="02020603050405020304" pitchFamily="18" charset="0"/>
              </a:rPr>
              <a:t>Phase modulation</a:t>
            </a:r>
          </a:p>
        </p:txBody>
      </p:sp>
      <p:sp>
        <p:nvSpPr>
          <p:cNvPr id="818181" name="Line 5">
            <a:extLst>
              <a:ext uri="{FF2B5EF4-FFF2-40B4-BE49-F238E27FC236}">
                <a16:creationId xmlns:a16="http://schemas.microsoft.com/office/drawing/2014/main" id="{444A1027-E751-0DBF-1EA4-546B9C64457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8182" name="Picture 6">
            <a:extLst>
              <a:ext uri="{FF2B5EF4-FFF2-40B4-BE49-F238E27FC236}">
                <a16:creationId xmlns:a16="http://schemas.microsoft.com/office/drawing/2014/main" id="{B5E3F878-328C-BAD3-711B-052C909EA1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 y="1600200"/>
            <a:ext cx="877570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6E9511-256D-361D-8F9E-2969478D0124}"/>
              </a:ext>
            </a:extLst>
          </p:cNvPr>
          <p:cNvSpPr>
            <a:spLocks noGrp="1"/>
          </p:cNvSpPr>
          <p:nvPr>
            <p:ph type="sldNum" sz="quarter" idx="10"/>
          </p:nvPr>
        </p:nvSpPr>
        <p:spPr/>
        <p:txBody>
          <a:bodyPr/>
          <a:lstStyle/>
          <a:p>
            <a:r>
              <a:rPr lang="en-US" altLang="en-US"/>
              <a:t>5.</a:t>
            </a:r>
            <a:fld id="{50B3613B-0483-6A4E-9C6A-C9D4DADB8C10}" type="slidenum">
              <a:rPr lang="en-US" altLang="en-US"/>
              <a:pPr/>
              <a:t>36</a:t>
            </a:fld>
            <a:endParaRPr lang="en-US" altLang="en-US"/>
          </a:p>
        </p:txBody>
      </p:sp>
      <p:sp>
        <p:nvSpPr>
          <p:cNvPr id="823298" name="Rectangle 2">
            <a:extLst>
              <a:ext uri="{FF2B5EF4-FFF2-40B4-BE49-F238E27FC236}">
                <a16:creationId xmlns:a16="http://schemas.microsoft.com/office/drawing/2014/main" id="{062D1819-4863-805B-D8F5-1D870D8A8FF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3299" name="Rectangle 3">
            <a:extLst>
              <a:ext uri="{FF2B5EF4-FFF2-40B4-BE49-F238E27FC236}">
                <a16:creationId xmlns:a16="http://schemas.microsoft.com/office/drawing/2014/main" id="{97970DEA-D3A9-1352-0ADA-3F525526D14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3300" name="Rectangle 4">
            <a:extLst>
              <a:ext uri="{FF2B5EF4-FFF2-40B4-BE49-F238E27FC236}">
                <a16:creationId xmlns:a16="http://schemas.microsoft.com/office/drawing/2014/main" id="{95B8109A-FC3D-A824-6945-3BA3D00C71D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3301" name="Rectangle 5">
            <a:extLst>
              <a:ext uri="{FF2B5EF4-FFF2-40B4-BE49-F238E27FC236}">
                <a16:creationId xmlns:a16="http://schemas.microsoft.com/office/drawing/2014/main" id="{79524B2C-DBA2-2849-BE1D-59822020875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3302" name="Rectangle 6">
            <a:extLst>
              <a:ext uri="{FF2B5EF4-FFF2-40B4-BE49-F238E27FC236}">
                <a16:creationId xmlns:a16="http://schemas.microsoft.com/office/drawing/2014/main" id="{0D378496-EB5B-F928-BEE7-8638CA642FD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3303" name="Rectangle 7">
            <a:extLst>
              <a:ext uri="{FF2B5EF4-FFF2-40B4-BE49-F238E27FC236}">
                <a16:creationId xmlns:a16="http://schemas.microsoft.com/office/drawing/2014/main" id="{F74067B7-0824-186F-1031-B96A1A1FC0C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3304" name="Rectangle 8">
            <a:extLst>
              <a:ext uri="{FF2B5EF4-FFF2-40B4-BE49-F238E27FC236}">
                <a16:creationId xmlns:a16="http://schemas.microsoft.com/office/drawing/2014/main" id="{358DF341-3FFC-61D5-6845-3D9687D403B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3305" name="Line 9">
            <a:extLst>
              <a:ext uri="{FF2B5EF4-FFF2-40B4-BE49-F238E27FC236}">
                <a16:creationId xmlns:a16="http://schemas.microsoft.com/office/drawing/2014/main" id="{AB98C8B8-6752-3EB9-AE6C-5A25A17B86A2}"/>
              </a:ext>
            </a:extLst>
          </p:cNvPr>
          <p:cNvSpPr>
            <a:spLocks noChangeShapeType="1"/>
          </p:cNvSpPr>
          <p:nvPr/>
        </p:nvSpPr>
        <p:spPr bwMode="auto">
          <a:xfrm>
            <a:off x="457200" y="2362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306" name="Line 10">
            <a:extLst>
              <a:ext uri="{FF2B5EF4-FFF2-40B4-BE49-F238E27FC236}">
                <a16:creationId xmlns:a16="http://schemas.microsoft.com/office/drawing/2014/main" id="{BDC3A2E3-ACF2-9BCF-301A-A649C8806C8A}"/>
              </a:ext>
            </a:extLst>
          </p:cNvPr>
          <p:cNvSpPr>
            <a:spLocks noChangeShapeType="1"/>
          </p:cNvSpPr>
          <p:nvPr/>
        </p:nvSpPr>
        <p:spPr bwMode="auto">
          <a:xfrm>
            <a:off x="458788" y="5029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307" name="Rectangle 11">
            <a:extLst>
              <a:ext uri="{FF2B5EF4-FFF2-40B4-BE49-F238E27FC236}">
                <a16:creationId xmlns:a16="http://schemas.microsoft.com/office/drawing/2014/main" id="{42BC597D-8245-74BD-60AC-26C55E01FEBF}"/>
              </a:ext>
            </a:extLst>
          </p:cNvPr>
          <p:cNvSpPr>
            <a:spLocks noChangeArrowheads="1"/>
          </p:cNvSpPr>
          <p:nvPr/>
        </p:nvSpPr>
        <p:spPr bwMode="auto">
          <a:xfrm>
            <a:off x="495300" y="2454275"/>
            <a:ext cx="8077200" cy="25288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The total bandwidth required for PM can be determined from the bandwidth </a:t>
            </a:r>
            <a:br>
              <a:rPr lang="en-US" altLang="en-US"/>
            </a:br>
            <a:r>
              <a:rPr lang="en-US" altLang="en-US"/>
              <a:t>and maximum amplitude of the modulating signal:</a:t>
            </a:r>
            <a:br>
              <a:rPr lang="en-US" altLang="en-US"/>
            </a:br>
            <a:r>
              <a:rPr lang="en-US" altLang="en-US"/>
              <a:t>B</a:t>
            </a:r>
            <a:r>
              <a:rPr lang="en-US" altLang="en-US" baseline="-25000"/>
              <a:t>PM</a:t>
            </a:r>
            <a:r>
              <a:rPr lang="en-US" altLang="en-US"/>
              <a:t> = 2(1 + β)B.</a:t>
            </a:r>
          </a:p>
        </p:txBody>
      </p:sp>
      <p:grpSp>
        <p:nvGrpSpPr>
          <p:cNvPr id="823308" name="Group 12">
            <a:extLst>
              <a:ext uri="{FF2B5EF4-FFF2-40B4-BE49-F238E27FC236}">
                <a16:creationId xmlns:a16="http://schemas.microsoft.com/office/drawing/2014/main" id="{9254110E-B41F-BF5D-99FC-F400AD37D878}"/>
              </a:ext>
            </a:extLst>
          </p:cNvPr>
          <p:cNvGrpSpPr>
            <a:grpSpLocks/>
          </p:cNvGrpSpPr>
          <p:nvPr/>
        </p:nvGrpSpPr>
        <p:grpSpPr bwMode="auto">
          <a:xfrm>
            <a:off x="457200" y="1752600"/>
            <a:ext cx="1143000" cy="566738"/>
            <a:chOff x="1200" y="1248"/>
            <a:chExt cx="720" cy="357"/>
          </a:xfrm>
        </p:grpSpPr>
        <p:pic>
          <p:nvPicPr>
            <p:cNvPr id="823309" name="Picture 13">
              <a:extLst>
                <a:ext uri="{FF2B5EF4-FFF2-40B4-BE49-F238E27FC236}">
                  <a16:creationId xmlns:a16="http://schemas.microsoft.com/office/drawing/2014/main" id="{2CB70713-CDD7-263C-498D-0A9EA3F47B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3310" name="Text Box 14">
              <a:extLst>
                <a:ext uri="{FF2B5EF4-FFF2-40B4-BE49-F238E27FC236}">
                  <a16:creationId xmlns:a16="http://schemas.microsoft.com/office/drawing/2014/main" id="{594654B4-DF4C-043A-B8D1-75484360DF7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865D54-2059-87CF-BED4-FAE7ACBD126A}"/>
              </a:ext>
            </a:extLst>
          </p:cNvPr>
          <p:cNvSpPr>
            <a:spLocks noGrp="1"/>
          </p:cNvSpPr>
          <p:nvPr>
            <p:ph type="sldNum" sz="quarter" idx="10"/>
          </p:nvPr>
        </p:nvSpPr>
        <p:spPr/>
        <p:txBody>
          <a:bodyPr/>
          <a:lstStyle/>
          <a:p>
            <a:r>
              <a:rPr lang="en-US" altLang="en-US"/>
              <a:t>5.</a:t>
            </a:r>
            <a:fld id="{8B3E3165-9DAB-A84A-BEA6-C683DFE8F298}" type="slidenum">
              <a:rPr lang="en-US" altLang="en-US"/>
              <a:pPr/>
              <a:t>4</a:t>
            </a:fld>
            <a:endParaRPr lang="en-US" altLang="en-US"/>
          </a:p>
        </p:txBody>
      </p:sp>
      <p:sp>
        <p:nvSpPr>
          <p:cNvPr id="799746" name="Line 2">
            <a:extLst>
              <a:ext uri="{FF2B5EF4-FFF2-40B4-BE49-F238E27FC236}">
                <a16:creationId xmlns:a16="http://schemas.microsoft.com/office/drawing/2014/main" id="{A8228722-C49B-1B0C-E54B-5CE865EC8A1A}"/>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747" name="Line 3">
            <a:extLst>
              <a:ext uri="{FF2B5EF4-FFF2-40B4-BE49-F238E27FC236}">
                <a16:creationId xmlns:a16="http://schemas.microsoft.com/office/drawing/2014/main" id="{DBF0ADDF-1DDA-5C22-D35B-618A54FD9A10}"/>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748" name="Text Box 4">
            <a:extLst>
              <a:ext uri="{FF2B5EF4-FFF2-40B4-BE49-F238E27FC236}">
                <a16:creationId xmlns:a16="http://schemas.microsoft.com/office/drawing/2014/main" id="{4045142D-B10E-C155-5395-1E23D893093A}"/>
              </a:ext>
            </a:extLst>
          </p:cNvPr>
          <p:cNvSpPr txBox="1">
            <a:spLocks noChangeArrowheads="1"/>
          </p:cNvSpPr>
          <p:nvPr/>
        </p:nvSpPr>
        <p:spPr bwMode="auto">
          <a:xfrm>
            <a:off x="304800" y="381000"/>
            <a:ext cx="5549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5.2  </a:t>
            </a:r>
            <a:r>
              <a:rPr lang="en-US" altLang="en-US" sz="2000" i="1">
                <a:latin typeface="Times New Roman" panose="02020603050405020304" pitchFamily="18" charset="0"/>
              </a:rPr>
              <a:t>Types of digital-to-analog conversion</a:t>
            </a:r>
          </a:p>
        </p:txBody>
      </p:sp>
      <p:sp>
        <p:nvSpPr>
          <p:cNvPr id="799749" name="Line 5">
            <a:extLst>
              <a:ext uri="{FF2B5EF4-FFF2-40B4-BE49-F238E27FC236}">
                <a16:creationId xmlns:a16="http://schemas.microsoft.com/office/drawing/2014/main" id="{54BC14A4-C487-E8A7-0FBB-4B5B5C4166F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99750" name="Picture 6">
            <a:extLst>
              <a:ext uri="{FF2B5EF4-FFF2-40B4-BE49-F238E27FC236}">
                <a16:creationId xmlns:a16="http://schemas.microsoft.com/office/drawing/2014/main" id="{3A1F3798-5640-172D-5C9E-87AC49C5B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1905000"/>
            <a:ext cx="8401050" cy="288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9B9126-C820-1186-C60B-729AFF681B8B}"/>
              </a:ext>
            </a:extLst>
          </p:cNvPr>
          <p:cNvSpPr>
            <a:spLocks noGrp="1"/>
          </p:cNvSpPr>
          <p:nvPr>
            <p:ph type="sldNum" sz="quarter" idx="10"/>
          </p:nvPr>
        </p:nvSpPr>
        <p:spPr/>
        <p:txBody>
          <a:bodyPr/>
          <a:lstStyle/>
          <a:p>
            <a:r>
              <a:rPr lang="en-US" altLang="en-US"/>
              <a:t>5.</a:t>
            </a:r>
            <a:fld id="{D96F3032-EF6F-A844-9147-48E471452C9E}" type="slidenum">
              <a:rPr lang="en-US" altLang="en-US"/>
              <a:pPr/>
              <a:t>5</a:t>
            </a:fld>
            <a:endParaRPr lang="en-US" altLang="en-US"/>
          </a:p>
        </p:txBody>
      </p:sp>
      <p:sp>
        <p:nvSpPr>
          <p:cNvPr id="819202" name="Rectangle 2">
            <a:extLst>
              <a:ext uri="{FF2B5EF4-FFF2-40B4-BE49-F238E27FC236}">
                <a16:creationId xmlns:a16="http://schemas.microsoft.com/office/drawing/2014/main" id="{1F0B8FEB-3B12-4539-B314-4182AEB1E32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19203" name="Rectangle 3">
            <a:extLst>
              <a:ext uri="{FF2B5EF4-FFF2-40B4-BE49-F238E27FC236}">
                <a16:creationId xmlns:a16="http://schemas.microsoft.com/office/drawing/2014/main" id="{765DCD17-E3E4-7C98-AEB2-44441F193F5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19204" name="Rectangle 4">
            <a:extLst>
              <a:ext uri="{FF2B5EF4-FFF2-40B4-BE49-F238E27FC236}">
                <a16:creationId xmlns:a16="http://schemas.microsoft.com/office/drawing/2014/main" id="{F1512C2F-656D-F4BA-1836-C59E6A9ED95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19205" name="Rectangle 5">
            <a:extLst>
              <a:ext uri="{FF2B5EF4-FFF2-40B4-BE49-F238E27FC236}">
                <a16:creationId xmlns:a16="http://schemas.microsoft.com/office/drawing/2014/main" id="{609B8738-3697-C6D2-AB94-E71703AF4E1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19206" name="Rectangle 6">
            <a:extLst>
              <a:ext uri="{FF2B5EF4-FFF2-40B4-BE49-F238E27FC236}">
                <a16:creationId xmlns:a16="http://schemas.microsoft.com/office/drawing/2014/main" id="{888A885A-55C6-353E-490F-53A14498D89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19207" name="Rectangle 7">
            <a:extLst>
              <a:ext uri="{FF2B5EF4-FFF2-40B4-BE49-F238E27FC236}">
                <a16:creationId xmlns:a16="http://schemas.microsoft.com/office/drawing/2014/main" id="{76B57137-617A-0A6C-FCCD-585D0195CC4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19208" name="Rectangle 8">
            <a:extLst>
              <a:ext uri="{FF2B5EF4-FFF2-40B4-BE49-F238E27FC236}">
                <a16:creationId xmlns:a16="http://schemas.microsoft.com/office/drawing/2014/main" id="{8075F239-AFEA-BC7B-E4F9-7AC87899016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19209" name="Line 9">
            <a:extLst>
              <a:ext uri="{FF2B5EF4-FFF2-40B4-BE49-F238E27FC236}">
                <a16:creationId xmlns:a16="http://schemas.microsoft.com/office/drawing/2014/main" id="{2F870E44-073D-C65D-857D-EC12CEA5B25A}"/>
              </a:ext>
            </a:extLst>
          </p:cNvPr>
          <p:cNvSpPr>
            <a:spLocks noChangeShapeType="1"/>
          </p:cNvSpPr>
          <p:nvPr/>
        </p:nvSpPr>
        <p:spPr bwMode="auto">
          <a:xfrm>
            <a:off x="457200" y="1981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10" name="Line 10">
            <a:extLst>
              <a:ext uri="{FF2B5EF4-FFF2-40B4-BE49-F238E27FC236}">
                <a16:creationId xmlns:a16="http://schemas.microsoft.com/office/drawing/2014/main" id="{3C52109D-2B70-A0D1-3C39-5637A3B1217A}"/>
              </a:ext>
            </a:extLst>
          </p:cNvPr>
          <p:cNvSpPr>
            <a:spLocks noChangeShapeType="1"/>
          </p:cNvSpPr>
          <p:nvPr/>
        </p:nvSpPr>
        <p:spPr bwMode="auto">
          <a:xfrm>
            <a:off x="458788" y="5638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11" name="Rectangle 11">
            <a:extLst>
              <a:ext uri="{FF2B5EF4-FFF2-40B4-BE49-F238E27FC236}">
                <a16:creationId xmlns:a16="http://schemas.microsoft.com/office/drawing/2014/main" id="{42CF1349-6964-8FD3-EC07-EFEB6A82458C}"/>
              </a:ext>
            </a:extLst>
          </p:cNvPr>
          <p:cNvSpPr>
            <a:spLocks noChangeArrowheads="1"/>
          </p:cNvSpPr>
          <p:nvPr/>
        </p:nvSpPr>
        <p:spPr bwMode="auto">
          <a:xfrm>
            <a:off x="495300" y="2073275"/>
            <a:ext cx="8077200" cy="350361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Bit rate is the number of bits per second. Baud rate is the number of signal</a:t>
            </a:r>
          </a:p>
          <a:p>
            <a:pPr algn="ctr"/>
            <a:r>
              <a:rPr lang="en-US" altLang="en-US"/>
              <a:t>elements per second. </a:t>
            </a:r>
            <a:br>
              <a:rPr lang="en-US" altLang="en-US"/>
            </a:br>
            <a:endParaRPr lang="en-US" altLang="en-US"/>
          </a:p>
          <a:p>
            <a:pPr algn="ctr"/>
            <a:r>
              <a:rPr lang="en-US" altLang="en-US"/>
              <a:t>In the analog transmission of digital data, the baud rate is less than </a:t>
            </a:r>
            <a:br>
              <a:rPr lang="en-US" altLang="en-US"/>
            </a:br>
            <a:r>
              <a:rPr lang="en-US" altLang="en-US"/>
              <a:t>or equal to the bit rate.</a:t>
            </a:r>
          </a:p>
        </p:txBody>
      </p:sp>
      <p:grpSp>
        <p:nvGrpSpPr>
          <p:cNvPr id="819212" name="Group 12">
            <a:extLst>
              <a:ext uri="{FF2B5EF4-FFF2-40B4-BE49-F238E27FC236}">
                <a16:creationId xmlns:a16="http://schemas.microsoft.com/office/drawing/2014/main" id="{042DE1A0-31FB-74CF-D7DC-B40B2C0C45AB}"/>
              </a:ext>
            </a:extLst>
          </p:cNvPr>
          <p:cNvGrpSpPr>
            <a:grpSpLocks/>
          </p:cNvGrpSpPr>
          <p:nvPr/>
        </p:nvGrpSpPr>
        <p:grpSpPr bwMode="auto">
          <a:xfrm>
            <a:off x="457200" y="1371600"/>
            <a:ext cx="1143000" cy="566738"/>
            <a:chOff x="1200" y="1248"/>
            <a:chExt cx="720" cy="357"/>
          </a:xfrm>
        </p:grpSpPr>
        <p:pic>
          <p:nvPicPr>
            <p:cNvPr id="819213" name="Picture 13">
              <a:extLst>
                <a:ext uri="{FF2B5EF4-FFF2-40B4-BE49-F238E27FC236}">
                  <a16:creationId xmlns:a16="http://schemas.microsoft.com/office/drawing/2014/main" id="{BB5537EB-9BB3-92D2-C3E0-061C78C747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214" name="Text Box 14">
              <a:extLst>
                <a:ext uri="{FF2B5EF4-FFF2-40B4-BE49-F238E27FC236}">
                  <a16:creationId xmlns:a16="http://schemas.microsoft.com/office/drawing/2014/main" id="{21C534F4-22D0-9EB7-4BCD-75554445AFD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851AD8-C7F4-E46B-D0BD-24FA874A3A9D}"/>
              </a:ext>
            </a:extLst>
          </p:cNvPr>
          <p:cNvSpPr>
            <a:spLocks noGrp="1"/>
          </p:cNvSpPr>
          <p:nvPr>
            <p:ph type="sldNum" sz="quarter" idx="10"/>
          </p:nvPr>
        </p:nvSpPr>
        <p:spPr/>
        <p:txBody>
          <a:bodyPr/>
          <a:lstStyle/>
          <a:p>
            <a:r>
              <a:rPr lang="en-US" altLang="en-US"/>
              <a:t>5.</a:t>
            </a:r>
            <a:fld id="{94378EB7-33F1-7848-BF8D-49BEB6E563EC}" type="slidenum">
              <a:rPr lang="en-US" altLang="en-US"/>
              <a:pPr/>
              <a:t>6</a:t>
            </a:fld>
            <a:endParaRPr lang="en-US" altLang="en-US"/>
          </a:p>
        </p:txBody>
      </p:sp>
      <p:sp>
        <p:nvSpPr>
          <p:cNvPr id="824322" name="Rectangle 2">
            <a:extLst>
              <a:ext uri="{FF2B5EF4-FFF2-40B4-BE49-F238E27FC236}">
                <a16:creationId xmlns:a16="http://schemas.microsoft.com/office/drawing/2014/main" id="{6DBE21E0-46CE-E209-28E0-DA177AD29B8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4323" name="Rectangle 3">
            <a:extLst>
              <a:ext uri="{FF2B5EF4-FFF2-40B4-BE49-F238E27FC236}">
                <a16:creationId xmlns:a16="http://schemas.microsoft.com/office/drawing/2014/main" id="{2AE5F2FB-C833-488B-0E57-F02C75D87C0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4324" name="Rectangle 4">
            <a:extLst>
              <a:ext uri="{FF2B5EF4-FFF2-40B4-BE49-F238E27FC236}">
                <a16:creationId xmlns:a16="http://schemas.microsoft.com/office/drawing/2014/main" id="{FBD4DFAD-D89B-6273-9015-FDA8131F94B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4325" name="Rectangle 5">
            <a:extLst>
              <a:ext uri="{FF2B5EF4-FFF2-40B4-BE49-F238E27FC236}">
                <a16:creationId xmlns:a16="http://schemas.microsoft.com/office/drawing/2014/main" id="{AF6640D3-DBC8-815B-ABB7-4A42E2F2A95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4326" name="Rectangle 6">
            <a:extLst>
              <a:ext uri="{FF2B5EF4-FFF2-40B4-BE49-F238E27FC236}">
                <a16:creationId xmlns:a16="http://schemas.microsoft.com/office/drawing/2014/main" id="{11B3A8FE-0D9E-6DC9-9EFA-8BE4EF889FE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4327" name="Rectangle 7">
            <a:extLst>
              <a:ext uri="{FF2B5EF4-FFF2-40B4-BE49-F238E27FC236}">
                <a16:creationId xmlns:a16="http://schemas.microsoft.com/office/drawing/2014/main" id="{C878CFCA-DDBA-A117-1A81-377C3C8B03F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4328" name="Rectangle 8">
            <a:extLst>
              <a:ext uri="{FF2B5EF4-FFF2-40B4-BE49-F238E27FC236}">
                <a16:creationId xmlns:a16="http://schemas.microsoft.com/office/drawing/2014/main" id="{8A95C69C-B49C-21B9-49B6-5F65DEE0377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4330" name="Rectangle 10">
            <a:extLst>
              <a:ext uri="{FF2B5EF4-FFF2-40B4-BE49-F238E27FC236}">
                <a16:creationId xmlns:a16="http://schemas.microsoft.com/office/drawing/2014/main" id="{19071DCA-0B03-E4F4-6995-580FD5743FE7}"/>
              </a:ext>
            </a:extLst>
          </p:cNvPr>
          <p:cNvSpPr>
            <a:spLocks noChangeArrowheads="1"/>
          </p:cNvSpPr>
          <p:nvPr/>
        </p:nvSpPr>
        <p:spPr bwMode="auto">
          <a:xfrm>
            <a:off x="228600" y="11430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New Roman" panose="02020603050405020304" pitchFamily="18" charset="0"/>
              </a:rPr>
              <a:t>An analog signal carries 4 bits per signal element. If 1000 signal elements are sent per second, find the bit rate.</a:t>
            </a:r>
          </a:p>
        </p:txBody>
      </p:sp>
      <p:sp>
        <p:nvSpPr>
          <p:cNvPr id="824331" name="Rectangle 11">
            <a:extLst>
              <a:ext uri="{FF2B5EF4-FFF2-40B4-BE49-F238E27FC236}">
                <a16:creationId xmlns:a16="http://schemas.microsoft.com/office/drawing/2014/main" id="{1EBCB6C7-158E-626C-FFD3-73394BB33AE0}"/>
              </a:ext>
            </a:extLst>
          </p:cNvPr>
          <p:cNvSpPr>
            <a:spLocks noChangeArrowheads="1"/>
          </p:cNvSpPr>
          <p:nvPr/>
        </p:nvSpPr>
        <p:spPr bwMode="auto">
          <a:xfrm>
            <a:off x="228600" y="3048000"/>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solidFill>
                  <a:schemeClr val="hlink"/>
                </a:solidFill>
                <a:latin typeface="Times New Roman" panose="02020603050405020304" pitchFamily="18" charset="0"/>
              </a:rPr>
              <a:t>Solution</a:t>
            </a:r>
          </a:p>
          <a:p>
            <a:r>
              <a:rPr lang="en-US" altLang="en-US" sz="2800" i="1">
                <a:latin typeface="Times" pitchFamily="18" charset="0"/>
              </a:rPr>
              <a:t>In this case, r = 4, S = 1000, and N is unknown. We can find the value of N from</a:t>
            </a:r>
          </a:p>
        </p:txBody>
      </p:sp>
      <p:sp>
        <p:nvSpPr>
          <p:cNvPr id="824332" name="Rectangle 12">
            <a:extLst>
              <a:ext uri="{FF2B5EF4-FFF2-40B4-BE49-F238E27FC236}">
                <a16:creationId xmlns:a16="http://schemas.microsoft.com/office/drawing/2014/main" id="{C47D843C-4F3B-12C4-0561-D7ED0ED42642}"/>
              </a:ext>
            </a:extLst>
          </p:cNvPr>
          <p:cNvSpPr>
            <a:spLocks noChangeArrowheads="1"/>
          </p:cNvSpPr>
          <p:nvPr/>
        </p:nvSpPr>
        <p:spPr bwMode="auto">
          <a:xfrm>
            <a:off x="1203325" y="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rPr>
              <a:t>Example 5.1</a:t>
            </a:r>
          </a:p>
        </p:txBody>
      </p:sp>
      <p:pic>
        <p:nvPicPr>
          <p:cNvPr id="824333" name="Picture 13">
            <a:extLst>
              <a:ext uri="{FF2B5EF4-FFF2-40B4-BE49-F238E27FC236}">
                <a16:creationId xmlns:a16="http://schemas.microsoft.com/office/drawing/2014/main" id="{BABE391B-D398-AB77-E098-1425BBC3A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4138" y="4843463"/>
            <a:ext cx="6434137" cy="5667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EF966C-A668-0DD3-BC28-1BB8B732BFEE}"/>
              </a:ext>
            </a:extLst>
          </p:cNvPr>
          <p:cNvSpPr>
            <a:spLocks noGrp="1"/>
          </p:cNvSpPr>
          <p:nvPr>
            <p:ph type="sldNum" sz="quarter" idx="10"/>
          </p:nvPr>
        </p:nvSpPr>
        <p:spPr/>
        <p:txBody>
          <a:bodyPr/>
          <a:lstStyle/>
          <a:p>
            <a:r>
              <a:rPr lang="en-US" altLang="en-US"/>
              <a:t>5.</a:t>
            </a:r>
            <a:fld id="{56AB76FA-B90B-5542-8FD0-80242946FB04}" type="slidenum">
              <a:rPr lang="en-US" altLang="en-US"/>
              <a:pPr/>
              <a:t>7</a:t>
            </a:fld>
            <a:endParaRPr lang="en-US" altLang="en-US"/>
          </a:p>
        </p:txBody>
      </p:sp>
      <p:sp>
        <p:nvSpPr>
          <p:cNvPr id="825346" name="Rectangle 2">
            <a:extLst>
              <a:ext uri="{FF2B5EF4-FFF2-40B4-BE49-F238E27FC236}">
                <a16:creationId xmlns:a16="http://schemas.microsoft.com/office/drawing/2014/main" id="{B46E5AC3-30F4-FBAE-760A-BFBC0941A44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5347" name="Rectangle 3">
            <a:extLst>
              <a:ext uri="{FF2B5EF4-FFF2-40B4-BE49-F238E27FC236}">
                <a16:creationId xmlns:a16="http://schemas.microsoft.com/office/drawing/2014/main" id="{85352CB2-9EE9-619D-9C2F-7DC61587D8B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5348" name="Rectangle 4">
            <a:extLst>
              <a:ext uri="{FF2B5EF4-FFF2-40B4-BE49-F238E27FC236}">
                <a16:creationId xmlns:a16="http://schemas.microsoft.com/office/drawing/2014/main" id="{A9F3F9F6-6806-4C33-DDB8-82FD008E092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5349" name="Rectangle 5">
            <a:extLst>
              <a:ext uri="{FF2B5EF4-FFF2-40B4-BE49-F238E27FC236}">
                <a16:creationId xmlns:a16="http://schemas.microsoft.com/office/drawing/2014/main" id="{288310A6-006C-0E33-0559-6E707A6F0E6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5350" name="Rectangle 6">
            <a:extLst>
              <a:ext uri="{FF2B5EF4-FFF2-40B4-BE49-F238E27FC236}">
                <a16:creationId xmlns:a16="http://schemas.microsoft.com/office/drawing/2014/main" id="{80C45D98-8A67-9258-2718-82C3FBFBF81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5351" name="Rectangle 7">
            <a:extLst>
              <a:ext uri="{FF2B5EF4-FFF2-40B4-BE49-F238E27FC236}">
                <a16:creationId xmlns:a16="http://schemas.microsoft.com/office/drawing/2014/main" id="{EEA33C81-4E74-1A2C-4290-F809240319F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5352" name="Rectangle 8">
            <a:extLst>
              <a:ext uri="{FF2B5EF4-FFF2-40B4-BE49-F238E27FC236}">
                <a16:creationId xmlns:a16="http://schemas.microsoft.com/office/drawing/2014/main" id="{1B2B81ED-F887-23F4-0E8B-CCDC74B7A88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25356" name="Rectangle 12">
            <a:extLst>
              <a:ext uri="{FF2B5EF4-FFF2-40B4-BE49-F238E27FC236}">
                <a16:creationId xmlns:a16="http://schemas.microsoft.com/office/drawing/2014/main" id="{D590A151-F960-4BA2-B622-B3D430B851A3}"/>
              </a:ext>
            </a:extLst>
          </p:cNvPr>
          <p:cNvSpPr>
            <a:spLocks noChangeArrowheads="1"/>
          </p:cNvSpPr>
          <p:nvPr/>
        </p:nvSpPr>
        <p:spPr bwMode="auto">
          <a:xfrm>
            <a:off x="1203325" y="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rPr>
              <a:t>Example 5.2</a:t>
            </a:r>
          </a:p>
        </p:txBody>
      </p:sp>
      <p:sp>
        <p:nvSpPr>
          <p:cNvPr id="825357" name="Rectangle 13">
            <a:extLst>
              <a:ext uri="{FF2B5EF4-FFF2-40B4-BE49-F238E27FC236}">
                <a16:creationId xmlns:a16="http://schemas.microsoft.com/office/drawing/2014/main" id="{453142E7-4A71-4A78-9175-17DBDB7B5F99}"/>
              </a:ext>
            </a:extLst>
          </p:cNvPr>
          <p:cNvSpPr>
            <a:spLocks noChangeArrowheads="1"/>
          </p:cNvSpPr>
          <p:nvPr/>
        </p:nvSpPr>
        <p:spPr bwMode="auto">
          <a:xfrm>
            <a:off x="228600" y="11430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An analog signal has a bit rate of 8000 bps and a baud rate of 1000 baud. How many data elements are carried by each signal element? How many signal elements do we need?</a:t>
            </a:r>
          </a:p>
        </p:txBody>
      </p:sp>
      <p:sp>
        <p:nvSpPr>
          <p:cNvPr id="825358" name="Rectangle 14">
            <a:extLst>
              <a:ext uri="{FF2B5EF4-FFF2-40B4-BE49-F238E27FC236}">
                <a16:creationId xmlns:a16="http://schemas.microsoft.com/office/drawing/2014/main" id="{161B3F43-3E81-846C-AD82-9B487F945086}"/>
              </a:ext>
            </a:extLst>
          </p:cNvPr>
          <p:cNvSpPr>
            <a:spLocks noChangeArrowheads="1"/>
          </p:cNvSpPr>
          <p:nvPr/>
        </p:nvSpPr>
        <p:spPr bwMode="auto">
          <a:xfrm>
            <a:off x="304800" y="3000375"/>
            <a:ext cx="868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solidFill>
                  <a:schemeClr val="hlink"/>
                </a:solidFill>
                <a:latin typeface="Times New Roman" panose="02020603050405020304" pitchFamily="18" charset="0"/>
              </a:rPr>
              <a:t>Solution</a:t>
            </a:r>
          </a:p>
          <a:p>
            <a:pPr algn="just"/>
            <a:r>
              <a:rPr lang="en-US" altLang="en-US" sz="2800" i="1">
                <a:latin typeface="Times" pitchFamily="18" charset="0"/>
              </a:rPr>
              <a:t>In this example, S = 1000, N = 8000, and r and L are unknown. We find first the value of r and then the value of L.</a:t>
            </a:r>
          </a:p>
        </p:txBody>
      </p:sp>
      <p:pic>
        <p:nvPicPr>
          <p:cNvPr id="825359" name="Picture 15">
            <a:extLst>
              <a:ext uri="{FF2B5EF4-FFF2-40B4-BE49-F238E27FC236}">
                <a16:creationId xmlns:a16="http://schemas.microsoft.com/office/drawing/2014/main" id="{187E0673-5501-D8CE-9DDD-EB13418B39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4899025"/>
            <a:ext cx="5427663" cy="10445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61C487-4582-C04C-3ED9-208C042FC319}"/>
              </a:ext>
            </a:extLst>
          </p:cNvPr>
          <p:cNvSpPr>
            <a:spLocks noGrp="1"/>
          </p:cNvSpPr>
          <p:nvPr>
            <p:ph type="sldNum" sz="quarter" idx="10"/>
          </p:nvPr>
        </p:nvSpPr>
        <p:spPr/>
        <p:txBody>
          <a:bodyPr/>
          <a:lstStyle/>
          <a:p>
            <a:r>
              <a:rPr lang="en-US" altLang="en-US"/>
              <a:t>5.</a:t>
            </a:r>
            <a:fld id="{DD5AE39C-5CD4-9048-B753-17AD76053FB7}" type="slidenum">
              <a:rPr lang="en-US" altLang="en-US"/>
              <a:pPr/>
              <a:t>8</a:t>
            </a:fld>
            <a:endParaRPr lang="en-US" altLang="en-US"/>
          </a:p>
        </p:txBody>
      </p:sp>
      <p:sp>
        <p:nvSpPr>
          <p:cNvPr id="800770" name="Line 2">
            <a:extLst>
              <a:ext uri="{FF2B5EF4-FFF2-40B4-BE49-F238E27FC236}">
                <a16:creationId xmlns:a16="http://schemas.microsoft.com/office/drawing/2014/main" id="{338E259D-39D4-83D8-8280-61DC1281D2A1}"/>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0771" name="Line 3">
            <a:extLst>
              <a:ext uri="{FF2B5EF4-FFF2-40B4-BE49-F238E27FC236}">
                <a16:creationId xmlns:a16="http://schemas.microsoft.com/office/drawing/2014/main" id="{277088A3-34D3-E39B-3E3D-6046FC7706B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0772" name="Text Box 4">
            <a:extLst>
              <a:ext uri="{FF2B5EF4-FFF2-40B4-BE49-F238E27FC236}">
                <a16:creationId xmlns:a16="http://schemas.microsoft.com/office/drawing/2014/main" id="{10A0E607-6CE5-7CD1-049F-8C7FB66E4081}"/>
              </a:ext>
            </a:extLst>
          </p:cNvPr>
          <p:cNvSpPr txBox="1">
            <a:spLocks noChangeArrowheads="1"/>
          </p:cNvSpPr>
          <p:nvPr/>
        </p:nvSpPr>
        <p:spPr bwMode="auto">
          <a:xfrm>
            <a:off x="304800" y="762000"/>
            <a:ext cx="4760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5.3  </a:t>
            </a:r>
            <a:r>
              <a:rPr lang="en-US" altLang="en-US" sz="2000" i="1">
                <a:latin typeface="Times New Roman" panose="02020603050405020304" pitchFamily="18" charset="0"/>
              </a:rPr>
              <a:t>Binary amplitude shift keying</a:t>
            </a:r>
          </a:p>
        </p:txBody>
      </p:sp>
      <p:sp>
        <p:nvSpPr>
          <p:cNvPr id="800773" name="Line 5">
            <a:extLst>
              <a:ext uri="{FF2B5EF4-FFF2-40B4-BE49-F238E27FC236}">
                <a16:creationId xmlns:a16="http://schemas.microsoft.com/office/drawing/2014/main" id="{074E1424-E8EB-7BD1-B234-86FE8094FC8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0776" name="Picture 8">
            <a:extLst>
              <a:ext uri="{FF2B5EF4-FFF2-40B4-BE49-F238E27FC236}">
                <a16:creationId xmlns:a16="http://schemas.microsoft.com/office/drawing/2014/main" id="{776D814E-D607-F26F-48B6-58A57BD248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 y="2754313"/>
            <a:ext cx="8629650" cy="235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C5D03A-784C-A0BD-D07F-2EDAD0B23BF6}"/>
              </a:ext>
            </a:extLst>
          </p:cNvPr>
          <p:cNvSpPr>
            <a:spLocks noGrp="1"/>
          </p:cNvSpPr>
          <p:nvPr>
            <p:ph type="sldNum" sz="quarter" idx="10"/>
          </p:nvPr>
        </p:nvSpPr>
        <p:spPr/>
        <p:txBody>
          <a:bodyPr/>
          <a:lstStyle/>
          <a:p>
            <a:r>
              <a:rPr lang="en-US" altLang="en-US"/>
              <a:t>5.</a:t>
            </a:r>
            <a:fld id="{93CC6F91-5A8E-DB45-8B49-551E26B8508C}" type="slidenum">
              <a:rPr lang="en-US" altLang="en-US"/>
              <a:pPr/>
              <a:t>9</a:t>
            </a:fld>
            <a:endParaRPr lang="en-US" altLang="en-US"/>
          </a:p>
        </p:txBody>
      </p:sp>
      <p:sp>
        <p:nvSpPr>
          <p:cNvPr id="801794" name="Line 2">
            <a:extLst>
              <a:ext uri="{FF2B5EF4-FFF2-40B4-BE49-F238E27FC236}">
                <a16:creationId xmlns:a16="http://schemas.microsoft.com/office/drawing/2014/main" id="{BCCFE88F-7273-7CC1-BE41-6B928C6AA074}"/>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1795" name="Line 3">
            <a:extLst>
              <a:ext uri="{FF2B5EF4-FFF2-40B4-BE49-F238E27FC236}">
                <a16:creationId xmlns:a16="http://schemas.microsoft.com/office/drawing/2014/main" id="{6AE636B8-BA83-CCA6-E8D0-D77DE11A0F14}"/>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1796" name="Text Box 4">
            <a:extLst>
              <a:ext uri="{FF2B5EF4-FFF2-40B4-BE49-F238E27FC236}">
                <a16:creationId xmlns:a16="http://schemas.microsoft.com/office/drawing/2014/main" id="{B6B0C34F-7873-243F-4881-FBC157A9D3B2}"/>
              </a:ext>
            </a:extLst>
          </p:cNvPr>
          <p:cNvSpPr txBox="1">
            <a:spLocks noChangeArrowheads="1"/>
          </p:cNvSpPr>
          <p:nvPr/>
        </p:nvSpPr>
        <p:spPr bwMode="auto">
          <a:xfrm>
            <a:off x="304800" y="762000"/>
            <a:ext cx="487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5.4  </a:t>
            </a:r>
            <a:r>
              <a:rPr lang="en-US" altLang="en-US" sz="2000" i="1">
                <a:latin typeface="Times New Roman" panose="02020603050405020304" pitchFamily="18" charset="0"/>
              </a:rPr>
              <a:t>Implementation of binary ASK</a:t>
            </a:r>
          </a:p>
        </p:txBody>
      </p:sp>
      <p:sp>
        <p:nvSpPr>
          <p:cNvPr id="801797" name="Line 5">
            <a:extLst>
              <a:ext uri="{FF2B5EF4-FFF2-40B4-BE49-F238E27FC236}">
                <a16:creationId xmlns:a16="http://schemas.microsoft.com/office/drawing/2014/main" id="{D1866374-9970-CD6E-473E-924F1790BE3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1802" name="Picture 10">
            <a:extLst>
              <a:ext uri="{FF2B5EF4-FFF2-40B4-BE49-F238E27FC236}">
                <a16:creationId xmlns:a16="http://schemas.microsoft.com/office/drawing/2014/main" id="{28BA9528-31E4-20E9-FCFE-2FEE468D7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713038"/>
            <a:ext cx="8255000" cy="239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2504</TotalTime>
  <Words>1013</Words>
  <Application>Microsoft Macintosh PowerPoint</Application>
  <PresentationFormat>On-screen Show (4:3)</PresentationFormat>
  <Paragraphs>113</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Times New Roman</vt:lpstr>
      <vt:lpstr>Tahoma</vt:lpstr>
      <vt:lpstr>Wingdings</vt:lpstr>
      <vt:lpstr>Arial</vt:lpstr>
      <vt:lpstr>McGrawHill-Italic</vt:lpstr>
      <vt:lpstr>Times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Kanav Goyal</cp:lastModifiedBy>
  <cp:revision>152</cp:revision>
  <dcterms:created xsi:type="dcterms:W3CDTF">2000-01-15T04:50:39Z</dcterms:created>
  <dcterms:modified xsi:type="dcterms:W3CDTF">2025-08-23T14:53:23Z</dcterms:modified>
</cp:coreProperties>
</file>