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60"/>
  </p:notesMasterIdLst>
  <p:handoutMasterIdLst>
    <p:handoutMasterId r:id="rId61"/>
  </p:handoutMasterIdLst>
  <p:sldIdLst>
    <p:sldId id="749" r:id="rId2"/>
    <p:sldId id="721" r:id="rId3"/>
    <p:sldId id="748" r:id="rId4"/>
    <p:sldId id="688" r:id="rId5"/>
    <p:sldId id="689" r:id="rId6"/>
    <p:sldId id="690" r:id="rId7"/>
    <p:sldId id="722" r:id="rId8"/>
    <p:sldId id="691" r:id="rId9"/>
    <p:sldId id="692" r:id="rId10"/>
    <p:sldId id="728" r:id="rId11"/>
    <p:sldId id="738" r:id="rId12"/>
    <p:sldId id="729" r:id="rId13"/>
    <p:sldId id="694" r:id="rId14"/>
    <p:sldId id="730" r:id="rId15"/>
    <p:sldId id="695" r:id="rId16"/>
    <p:sldId id="696" r:id="rId17"/>
    <p:sldId id="739" r:id="rId18"/>
    <p:sldId id="697" r:id="rId19"/>
    <p:sldId id="723" r:id="rId20"/>
    <p:sldId id="698" r:id="rId21"/>
    <p:sldId id="699" r:id="rId22"/>
    <p:sldId id="724" r:id="rId23"/>
    <p:sldId id="700" r:id="rId24"/>
    <p:sldId id="725" r:id="rId25"/>
    <p:sldId id="732" r:id="rId26"/>
    <p:sldId id="744" r:id="rId27"/>
    <p:sldId id="740" r:id="rId28"/>
    <p:sldId id="746" r:id="rId29"/>
    <p:sldId id="701" r:id="rId30"/>
    <p:sldId id="734" r:id="rId31"/>
    <p:sldId id="745" r:id="rId32"/>
    <p:sldId id="741" r:id="rId33"/>
    <p:sldId id="735" r:id="rId34"/>
    <p:sldId id="742" r:id="rId35"/>
    <p:sldId id="743" r:id="rId36"/>
    <p:sldId id="704" r:id="rId37"/>
    <p:sldId id="705" r:id="rId38"/>
    <p:sldId id="706" r:id="rId39"/>
    <p:sldId id="707" r:id="rId40"/>
    <p:sldId id="708" r:id="rId41"/>
    <p:sldId id="709" r:id="rId42"/>
    <p:sldId id="747" r:id="rId43"/>
    <p:sldId id="736" r:id="rId44"/>
    <p:sldId id="737" r:id="rId45"/>
    <p:sldId id="710" r:id="rId46"/>
    <p:sldId id="726" r:id="rId47"/>
    <p:sldId id="711" r:id="rId48"/>
    <p:sldId id="712" r:id="rId49"/>
    <p:sldId id="727" r:id="rId50"/>
    <p:sldId id="713" r:id="rId51"/>
    <p:sldId id="687" r:id="rId52"/>
    <p:sldId id="714" r:id="rId53"/>
    <p:sldId id="715" r:id="rId54"/>
    <p:sldId id="716" r:id="rId55"/>
    <p:sldId id="717" r:id="rId56"/>
    <p:sldId id="718" r:id="rId57"/>
    <p:sldId id="719" r:id="rId58"/>
    <p:sldId id="720" r:id="rId59"/>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autoAdjust="0"/>
    <p:restoredTop sz="94674" autoAdjust="0"/>
  </p:normalViewPr>
  <p:slideViewPr>
    <p:cSldViewPr>
      <p:cViewPr varScale="1">
        <p:scale>
          <a:sx n="124" d="100"/>
          <a:sy n="124" d="100"/>
        </p:scale>
        <p:origin x="1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6722" name="Rectangle 2">
            <a:extLst>
              <a:ext uri="{FF2B5EF4-FFF2-40B4-BE49-F238E27FC236}">
                <a16:creationId xmlns:a16="http://schemas.microsoft.com/office/drawing/2014/main" id="{57C70BC7-E810-9A8D-6349-7108199A12E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26723" name="Rectangle 3">
            <a:extLst>
              <a:ext uri="{FF2B5EF4-FFF2-40B4-BE49-F238E27FC236}">
                <a16:creationId xmlns:a16="http://schemas.microsoft.com/office/drawing/2014/main" id="{FE5659D6-05B5-CDF9-2195-0534CE374101}"/>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26724" name="Rectangle 4">
            <a:extLst>
              <a:ext uri="{FF2B5EF4-FFF2-40B4-BE49-F238E27FC236}">
                <a16:creationId xmlns:a16="http://schemas.microsoft.com/office/drawing/2014/main" id="{70175775-F6C3-29D0-E988-AEE57748002B}"/>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26725" name="Rectangle 5">
            <a:extLst>
              <a:ext uri="{FF2B5EF4-FFF2-40B4-BE49-F238E27FC236}">
                <a16:creationId xmlns:a16="http://schemas.microsoft.com/office/drawing/2014/main" id="{98166D8C-28A1-A8F6-1716-D752F6BF9192}"/>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42A12DE1-B7AF-4E45-B555-3C000781E12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6066" name="Rectangle 2">
            <a:extLst>
              <a:ext uri="{FF2B5EF4-FFF2-40B4-BE49-F238E27FC236}">
                <a16:creationId xmlns:a16="http://schemas.microsoft.com/office/drawing/2014/main" id="{A44E7751-7AF7-E4D3-FC04-B4EA953F6B1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56067" name="Rectangle 3">
            <a:extLst>
              <a:ext uri="{FF2B5EF4-FFF2-40B4-BE49-F238E27FC236}">
                <a16:creationId xmlns:a16="http://schemas.microsoft.com/office/drawing/2014/main" id="{B6CF5C27-D813-2FB7-7DFA-21D2B1EFD23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56068" name="Rectangle 4">
            <a:extLst>
              <a:ext uri="{FF2B5EF4-FFF2-40B4-BE49-F238E27FC236}">
                <a16:creationId xmlns:a16="http://schemas.microsoft.com/office/drawing/2014/main" id="{0F8ECAC1-102E-2308-3D01-F44B3C226243}"/>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56069" name="Rectangle 5">
            <a:extLst>
              <a:ext uri="{FF2B5EF4-FFF2-40B4-BE49-F238E27FC236}">
                <a16:creationId xmlns:a16="http://schemas.microsoft.com/office/drawing/2014/main" id="{FF40ED8F-591C-BF75-C2CD-BD0012481EB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56070" name="Rectangle 6">
            <a:extLst>
              <a:ext uri="{FF2B5EF4-FFF2-40B4-BE49-F238E27FC236}">
                <a16:creationId xmlns:a16="http://schemas.microsoft.com/office/drawing/2014/main" id="{F4A3B4BE-A848-F720-EB57-474E79FD2AA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56071" name="Rectangle 7">
            <a:extLst>
              <a:ext uri="{FF2B5EF4-FFF2-40B4-BE49-F238E27FC236}">
                <a16:creationId xmlns:a16="http://schemas.microsoft.com/office/drawing/2014/main" id="{68DDE1D6-325C-4687-BFE0-5BE0795D08F8}"/>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13566A59-1E66-A64D-9E19-2D2D7803FB7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770" name="Rectangle 2">
            <a:extLst>
              <a:ext uri="{FF2B5EF4-FFF2-40B4-BE49-F238E27FC236}">
                <a16:creationId xmlns:a16="http://schemas.microsoft.com/office/drawing/2014/main" id="{B326BA6E-36BF-4432-8600-77A7A55ADC1E}"/>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024E344E-01B2-5D4B-5503-F219F1BA3E3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AFBF3FE9-A1C5-E513-4E17-535ED0E4602A}"/>
              </a:ext>
            </a:extLst>
          </p:cNvPr>
          <p:cNvSpPr>
            <a:spLocks noRot="1" noChangeArrowheads="1" noTextEdit="1"/>
          </p:cNvSpPr>
          <p:nvPr>
            <p:ph type="sldImg"/>
          </p:nvPr>
        </p:nvSpPr>
        <p:spPr>
          <a:ln/>
        </p:spPr>
      </p:sp>
      <p:sp>
        <p:nvSpPr>
          <p:cNvPr id="866307" name="Rectangle 3">
            <a:extLst>
              <a:ext uri="{FF2B5EF4-FFF2-40B4-BE49-F238E27FC236}">
                <a16:creationId xmlns:a16="http://schemas.microsoft.com/office/drawing/2014/main" id="{26E6E03C-5CDD-3F5E-51B1-B462BC22BD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2E4C8C93-AA4D-25AE-3445-764BE777DEB4}"/>
              </a:ext>
            </a:extLst>
          </p:cNvPr>
          <p:cNvSpPr>
            <a:spLocks noRot="1" noChangeArrowheads="1" noTextEdit="1"/>
          </p:cNvSpPr>
          <p:nvPr>
            <p:ph type="sldImg"/>
          </p:nvPr>
        </p:nvSpPr>
        <p:spPr>
          <a:ln/>
        </p:spPr>
      </p:sp>
      <p:sp>
        <p:nvSpPr>
          <p:cNvPr id="867331" name="Rectangle 3">
            <a:extLst>
              <a:ext uri="{FF2B5EF4-FFF2-40B4-BE49-F238E27FC236}">
                <a16:creationId xmlns:a16="http://schemas.microsoft.com/office/drawing/2014/main" id="{6F6150C3-4F7F-69CF-37C7-79345CCE8D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6BB58902-BC51-E294-2BA2-F81F8232AE4E}"/>
              </a:ext>
            </a:extLst>
          </p:cNvPr>
          <p:cNvSpPr>
            <a:spLocks noRot="1" noChangeArrowheads="1" noTextEdit="1"/>
          </p:cNvSpPr>
          <p:nvPr>
            <p:ph type="sldImg"/>
          </p:nvPr>
        </p:nvSpPr>
        <p:spPr>
          <a:ln/>
        </p:spPr>
      </p:sp>
      <p:sp>
        <p:nvSpPr>
          <p:cNvPr id="868355" name="Rectangle 3">
            <a:extLst>
              <a:ext uri="{FF2B5EF4-FFF2-40B4-BE49-F238E27FC236}">
                <a16:creationId xmlns:a16="http://schemas.microsoft.com/office/drawing/2014/main" id="{D7121819-3FE9-693A-8B69-768A173A94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474A07DF-AA89-1F5D-FF08-22F7F97FF651}"/>
              </a:ext>
            </a:extLst>
          </p:cNvPr>
          <p:cNvSpPr>
            <a:spLocks noRot="1" noChangeArrowheads="1" noTextEdit="1"/>
          </p:cNvSpPr>
          <p:nvPr>
            <p:ph type="sldImg"/>
          </p:nvPr>
        </p:nvSpPr>
        <p:spPr>
          <a:ln/>
        </p:spPr>
      </p:sp>
      <p:sp>
        <p:nvSpPr>
          <p:cNvPr id="869379" name="Rectangle 3">
            <a:extLst>
              <a:ext uri="{FF2B5EF4-FFF2-40B4-BE49-F238E27FC236}">
                <a16:creationId xmlns:a16="http://schemas.microsoft.com/office/drawing/2014/main" id="{E8E6D5F8-5FE3-F4B4-6878-75CFD814CB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6C8684F6-30FA-4215-72C5-60261E3F7122}"/>
              </a:ext>
            </a:extLst>
          </p:cNvPr>
          <p:cNvSpPr>
            <a:spLocks noRot="1" noChangeArrowheads="1" noTextEdit="1"/>
          </p:cNvSpPr>
          <p:nvPr>
            <p:ph type="sldImg"/>
          </p:nvPr>
        </p:nvSpPr>
        <p:spPr>
          <a:ln/>
        </p:spPr>
      </p:sp>
      <p:sp>
        <p:nvSpPr>
          <p:cNvPr id="870403" name="Rectangle 3">
            <a:extLst>
              <a:ext uri="{FF2B5EF4-FFF2-40B4-BE49-F238E27FC236}">
                <a16:creationId xmlns:a16="http://schemas.microsoft.com/office/drawing/2014/main" id="{7DB6AE90-1BB4-E886-1008-47C2D55E0C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Rectangle 2">
            <a:extLst>
              <a:ext uri="{FF2B5EF4-FFF2-40B4-BE49-F238E27FC236}">
                <a16:creationId xmlns:a16="http://schemas.microsoft.com/office/drawing/2014/main" id="{B736B776-AABF-577E-D66A-892D41C2C1AF}"/>
              </a:ext>
            </a:extLst>
          </p:cNvPr>
          <p:cNvSpPr>
            <a:spLocks noRot="1" noChangeArrowheads="1" noTextEdit="1"/>
          </p:cNvSpPr>
          <p:nvPr>
            <p:ph type="sldImg"/>
          </p:nvPr>
        </p:nvSpPr>
        <p:spPr>
          <a:ln/>
        </p:spPr>
      </p:sp>
      <p:sp>
        <p:nvSpPr>
          <p:cNvPr id="871427" name="Rectangle 3">
            <a:extLst>
              <a:ext uri="{FF2B5EF4-FFF2-40B4-BE49-F238E27FC236}">
                <a16:creationId xmlns:a16="http://schemas.microsoft.com/office/drawing/2014/main" id="{B80FBDBD-64D7-28EE-FAD0-56F6355066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Rectangle 2">
            <a:extLst>
              <a:ext uri="{FF2B5EF4-FFF2-40B4-BE49-F238E27FC236}">
                <a16:creationId xmlns:a16="http://schemas.microsoft.com/office/drawing/2014/main" id="{018E074B-12B0-A0F4-F716-389B016FC2A7}"/>
              </a:ext>
            </a:extLst>
          </p:cNvPr>
          <p:cNvSpPr>
            <a:spLocks noRot="1" noChangeArrowheads="1" noTextEdit="1"/>
          </p:cNvSpPr>
          <p:nvPr>
            <p:ph type="sldImg"/>
          </p:nvPr>
        </p:nvSpPr>
        <p:spPr>
          <a:ln/>
        </p:spPr>
      </p:sp>
      <p:sp>
        <p:nvSpPr>
          <p:cNvPr id="872451" name="Rectangle 3">
            <a:extLst>
              <a:ext uri="{FF2B5EF4-FFF2-40B4-BE49-F238E27FC236}">
                <a16:creationId xmlns:a16="http://schemas.microsoft.com/office/drawing/2014/main" id="{9C750970-EF3D-01C6-9FC0-FD455B628A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Rectangle 2">
            <a:extLst>
              <a:ext uri="{FF2B5EF4-FFF2-40B4-BE49-F238E27FC236}">
                <a16:creationId xmlns:a16="http://schemas.microsoft.com/office/drawing/2014/main" id="{C85D942B-05E4-0A1C-AF11-744197DE0D88}"/>
              </a:ext>
            </a:extLst>
          </p:cNvPr>
          <p:cNvSpPr>
            <a:spLocks noRot="1" noChangeArrowheads="1" noTextEdit="1"/>
          </p:cNvSpPr>
          <p:nvPr>
            <p:ph type="sldImg"/>
          </p:nvPr>
        </p:nvSpPr>
        <p:spPr>
          <a:ln/>
        </p:spPr>
      </p:sp>
      <p:sp>
        <p:nvSpPr>
          <p:cNvPr id="873475" name="Rectangle 3">
            <a:extLst>
              <a:ext uri="{FF2B5EF4-FFF2-40B4-BE49-F238E27FC236}">
                <a16:creationId xmlns:a16="http://schemas.microsoft.com/office/drawing/2014/main" id="{179E62A2-A2BB-92F4-F06A-FC406C837E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Rectangle 2">
            <a:extLst>
              <a:ext uri="{FF2B5EF4-FFF2-40B4-BE49-F238E27FC236}">
                <a16:creationId xmlns:a16="http://schemas.microsoft.com/office/drawing/2014/main" id="{904765DC-D443-3BBE-8904-A19812A36CA6}"/>
              </a:ext>
            </a:extLst>
          </p:cNvPr>
          <p:cNvSpPr>
            <a:spLocks noRot="1" noChangeArrowheads="1" noTextEdit="1"/>
          </p:cNvSpPr>
          <p:nvPr>
            <p:ph type="sldImg"/>
          </p:nvPr>
        </p:nvSpPr>
        <p:spPr>
          <a:ln/>
        </p:spPr>
      </p:sp>
      <p:sp>
        <p:nvSpPr>
          <p:cNvPr id="874499" name="Rectangle 3">
            <a:extLst>
              <a:ext uri="{FF2B5EF4-FFF2-40B4-BE49-F238E27FC236}">
                <a16:creationId xmlns:a16="http://schemas.microsoft.com/office/drawing/2014/main" id="{B7B83483-3643-EAEA-677D-823EE5AAE4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a:extLst>
              <a:ext uri="{FF2B5EF4-FFF2-40B4-BE49-F238E27FC236}">
                <a16:creationId xmlns:a16="http://schemas.microsoft.com/office/drawing/2014/main" id="{30850DBA-C9DE-8D8B-A827-B3D699E3826E}"/>
              </a:ext>
            </a:extLst>
          </p:cNvPr>
          <p:cNvSpPr>
            <a:spLocks noRot="1" noChangeArrowheads="1" noTextEdit="1"/>
          </p:cNvSpPr>
          <p:nvPr>
            <p:ph type="sldImg"/>
          </p:nvPr>
        </p:nvSpPr>
        <p:spPr>
          <a:ln/>
        </p:spPr>
      </p:sp>
      <p:sp>
        <p:nvSpPr>
          <p:cNvPr id="875523" name="Rectangle 3">
            <a:extLst>
              <a:ext uri="{FF2B5EF4-FFF2-40B4-BE49-F238E27FC236}">
                <a16:creationId xmlns:a16="http://schemas.microsoft.com/office/drawing/2014/main" id="{62B7FB8A-896B-9B01-BA1B-B47B754C16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362A3091-2333-4B56-904C-203E43C21F45}"/>
              </a:ext>
            </a:extLst>
          </p:cNvPr>
          <p:cNvSpPr>
            <a:spLocks noRot="1" noChangeArrowheads="1" noTextEdit="1"/>
          </p:cNvSpPr>
          <p:nvPr>
            <p:ph type="sldImg"/>
          </p:nvPr>
        </p:nvSpPr>
        <p:spPr>
          <a:ln/>
        </p:spPr>
      </p:sp>
      <p:sp>
        <p:nvSpPr>
          <p:cNvPr id="858115" name="Rectangle 3">
            <a:extLst>
              <a:ext uri="{FF2B5EF4-FFF2-40B4-BE49-F238E27FC236}">
                <a16:creationId xmlns:a16="http://schemas.microsoft.com/office/drawing/2014/main" id="{3994439E-CA49-D7FC-1FCC-70E9206F56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546" name="Rectangle 2">
            <a:extLst>
              <a:ext uri="{FF2B5EF4-FFF2-40B4-BE49-F238E27FC236}">
                <a16:creationId xmlns:a16="http://schemas.microsoft.com/office/drawing/2014/main" id="{F18B6E7C-BB8D-F76D-6B24-CE1442F20141}"/>
              </a:ext>
            </a:extLst>
          </p:cNvPr>
          <p:cNvSpPr>
            <a:spLocks noRot="1" noChangeArrowheads="1" noTextEdit="1"/>
          </p:cNvSpPr>
          <p:nvPr>
            <p:ph type="sldImg"/>
          </p:nvPr>
        </p:nvSpPr>
        <p:spPr>
          <a:ln/>
        </p:spPr>
      </p:sp>
      <p:sp>
        <p:nvSpPr>
          <p:cNvPr id="876547" name="Rectangle 3">
            <a:extLst>
              <a:ext uri="{FF2B5EF4-FFF2-40B4-BE49-F238E27FC236}">
                <a16:creationId xmlns:a16="http://schemas.microsoft.com/office/drawing/2014/main" id="{F85B5F75-F3CD-59D4-1F4F-27C8114250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17731B97-BCFB-5F6B-4EDE-A2C9CB2ACCC8}"/>
              </a:ext>
            </a:extLst>
          </p:cNvPr>
          <p:cNvSpPr>
            <a:spLocks noRot="1" noChangeArrowheads="1" noTextEdit="1"/>
          </p:cNvSpPr>
          <p:nvPr>
            <p:ph type="sldImg"/>
          </p:nvPr>
        </p:nvSpPr>
        <p:spPr>
          <a:ln/>
        </p:spPr>
      </p:sp>
      <p:sp>
        <p:nvSpPr>
          <p:cNvPr id="877571" name="Rectangle 3">
            <a:extLst>
              <a:ext uri="{FF2B5EF4-FFF2-40B4-BE49-F238E27FC236}">
                <a16:creationId xmlns:a16="http://schemas.microsoft.com/office/drawing/2014/main" id="{98901924-C94F-F174-EF4F-6B1FF8E700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594" name="Rectangle 2">
            <a:extLst>
              <a:ext uri="{FF2B5EF4-FFF2-40B4-BE49-F238E27FC236}">
                <a16:creationId xmlns:a16="http://schemas.microsoft.com/office/drawing/2014/main" id="{5B39AC95-233F-FB9B-AB1D-F71E7CAA1E70}"/>
              </a:ext>
            </a:extLst>
          </p:cNvPr>
          <p:cNvSpPr>
            <a:spLocks noRot="1" noChangeArrowheads="1" noTextEdit="1"/>
          </p:cNvSpPr>
          <p:nvPr>
            <p:ph type="sldImg"/>
          </p:nvPr>
        </p:nvSpPr>
        <p:spPr>
          <a:ln/>
        </p:spPr>
      </p:sp>
      <p:sp>
        <p:nvSpPr>
          <p:cNvPr id="878595" name="Rectangle 3">
            <a:extLst>
              <a:ext uri="{FF2B5EF4-FFF2-40B4-BE49-F238E27FC236}">
                <a16:creationId xmlns:a16="http://schemas.microsoft.com/office/drawing/2014/main" id="{E7549BE4-FFC4-A5E8-EB51-C5CD1182C3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a:extLst>
              <a:ext uri="{FF2B5EF4-FFF2-40B4-BE49-F238E27FC236}">
                <a16:creationId xmlns:a16="http://schemas.microsoft.com/office/drawing/2014/main" id="{4B0010CF-CEE3-61DB-7664-382152E7E000}"/>
              </a:ext>
            </a:extLst>
          </p:cNvPr>
          <p:cNvSpPr>
            <a:spLocks noRot="1" noChangeArrowheads="1" noTextEdit="1"/>
          </p:cNvSpPr>
          <p:nvPr>
            <p:ph type="sldImg"/>
          </p:nvPr>
        </p:nvSpPr>
        <p:spPr>
          <a:ln/>
        </p:spPr>
      </p:sp>
      <p:sp>
        <p:nvSpPr>
          <p:cNvPr id="879619" name="Rectangle 3">
            <a:extLst>
              <a:ext uri="{FF2B5EF4-FFF2-40B4-BE49-F238E27FC236}">
                <a16:creationId xmlns:a16="http://schemas.microsoft.com/office/drawing/2014/main" id="{9D4ABBAA-27B2-2D03-F2FA-8AE4E7622A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42" name="Rectangle 2">
            <a:extLst>
              <a:ext uri="{FF2B5EF4-FFF2-40B4-BE49-F238E27FC236}">
                <a16:creationId xmlns:a16="http://schemas.microsoft.com/office/drawing/2014/main" id="{EDB83DAD-A3BB-9C61-71D1-7D16F0A4D7D8}"/>
              </a:ext>
            </a:extLst>
          </p:cNvPr>
          <p:cNvSpPr>
            <a:spLocks noRot="1" noChangeArrowheads="1" noTextEdit="1"/>
          </p:cNvSpPr>
          <p:nvPr>
            <p:ph type="sldImg"/>
          </p:nvPr>
        </p:nvSpPr>
        <p:spPr>
          <a:ln/>
        </p:spPr>
      </p:sp>
      <p:sp>
        <p:nvSpPr>
          <p:cNvPr id="880643" name="Rectangle 3">
            <a:extLst>
              <a:ext uri="{FF2B5EF4-FFF2-40B4-BE49-F238E27FC236}">
                <a16:creationId xmlns:a16="http://schemas.microsoft.com/office/drawing/2014/main" id="{40574B60-A00F-868D-B9BE-900BB8EA82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6" name="Rectangle 2">
            <a:extLst>
              <a:ext uri="{FF2B5EF4-FFF2-40B4-BE49-F238E27FC236}">
                <a16:creationId xmlns:a16="http://schemas.microsoft.com/office/drawing/2014/main" id="{E560BFAC-F43D-B881-A178-DF15043DA277}"/>
              </a:ext>
            </a:extLst>
          </p:cNvPr>
          <p:cNvSpPr>
            <a:spLocks noRot="1" noChangeArrowheads="1" noTextEdit="1"/>
          </p:cNvSpPr>
          <p:nvPr>
            <p:ph type="sldImg"/>
          </p:nvPr>
        </p:nvSpPr>
        <p:spPr>
          <a:ln/>
        </p:spPr>
      </p:sp>
      <p:sp>
        <p:nvSpPr>
          <p:cNvPr id="881667" name="Rectangle 3">
            <a:extLst>
              <a:ext uri="{FF2B5EF4-FFF2-40B4-BE49-F238E27FC236}">
                <a16:creationId xmlns:a16="http://schemas.microsoft.com/office/drawing/2014/main" id="{0A1B9CB8-415B-97DD-3696-EB2CB79AF2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a:extLst>
              <a:ext uri="{FF2B5EF4-FFF2-40B4-BE49-F238E27FC236}">
                <a16:creationId xmlns:a16="http://schemas.microsoft.com/office/drawing/2014/main" id="{20B3C6B0-A09B-3C5D-0816-550EBBB1EF31}"/>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FBBD9C78-BF1A-67C0-2161-D7BAEF32FB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690" name="Rectangle 2">
            <a:extLst>
              <a:ext uri="{FF2B5EF4-FFF2-40B4-BE49-F238E27FC236}">
                <a16:creationId xmlns:a16="http://schemas.microsoft.com/office/drawing/2014/main" id="{C87306E1-01CC-3E05-9FC6-00BBBDA20EEF}"/>
              </a:ext>
            </a:extLst>
          </p:cNvPr>
          <p:cNvSpPr>
            <a:spLocks noRot="1" noChangeArrowheads="1" noTextEdit="1"/>
          </p:cNvSpPr>
          <p:nvPr>
            <p:ph type="sldImg"/>
          </p:nvPr>
        </p:nvSpPr>
        <p:spPr>
          <a:ln/>
        </p:spPr>
      </p:sp>
      <p:sp>
        <p:nvSpPr>
          <p:cNvPr id="882691" name="Rectangle 3">
            <a:extLst>
              <a:ext uri="{FF2B5EF4-FFF2-40B4-BE49-F238E27FC236}">
                <a16:creationId xmlns:a16="http://schemas.microsoft.com/office/drawing/2014/main" id="{5513DE69-5AFD-5912-B81D-C7A482A306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a:extLst>
              <a:ext uri="{FF2B5EF4-FFF2-40B4-BE49-F238E27FC236}">
                <a16:creationId xmlns:a16="http://schemas.microsoft.com/office/drawing/2014/main" id="{25EC1D70-E488-F671-C6B5-327F219408A7}"/>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B0A64D27-E107-E4C5-BBE0-7CFB97C5E3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714" name="Rectangle 2">
            <a:extLst>
              <a:ext uri="{FF2B5EF4-FFF2-40B4-BE49-F238E27FC236}">
                <a16:creationId xmlns:a16="http://schemas.microsoft.com/office/drawing/2014/main" id="{3D575425-506B-F7FA-33D5-100C1886DC7D}"/>
              </a:ext>
            </a:extLst>
          </p:cNvPr>
          <p:cNvSpPr>
            <a:spLocks noRot="1" noChangeArrowheads="1" noTextEdit="1"/>
          </p:cNvSpPr>
          <p:nvPr>
            <p:ph type="sldImg"/>
          </p:nvPr>
        </p:nvSpPr>
        <p:spPr>
          <a:ln/>
        </p:spPr>
      </p:sp>
      <p:sp>
        <p:nvSpPr>
          <p:cNvPr id="883715" name="Rectangle 3">
            <a:extLst>
              <a:ext uri="{FF2B5EF4-FFF2-40B4-BE49-F238E27FC236}">
                <a16:creationId xmlns:a16="http://schemas.microsoft.com/office/drawing/2014/main" id="{E953524E-CC81-DF3E-2713-2A496CDBD81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Rectangle 2">
            <a:extLst>
              <a:ext uri="{FF2B5EF4-FFF2-40B4-BE49-F238E27FC236}">
                <a16:creationId xmlns:a16="http://schemas.microsoft.com/office/drawing/2014/main" id="{65B79DD2-040F-FA89-F8FC-99B2EDB86E99}"/>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75D4A5BC-172E-5CE5-5366-B9E47C04B5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8" name="Rectangle 2">
            <a:extLst>
              <a:ext uri="{FF2B5EF4-FFF2-40B4-BE49-F238E27FC236}">
                <a16:creationId xmlns:a16="http://schemas.microsoft.com/office/drawing/2014/main" id="{F6688220-6A7D-2288-3E36-E5E213491103}"/>
              </a:ext>
            </a:extLst>
          </p:cNvPr>
          <p:cNvSpPr>
            <a:spLocks noRot="1" noChangeArrowheads="1" noTextEdit="1"/>
          </p:cNvSpPr>
          <p:nvPr>
            <p:ph type="sldImg"/>
          </p:nvPr>
        </p:nvSpPr>
        <p:spPr>
          <a:ln/>
        </p:spPr>
      </p:sp>
      <p:sp>
        <p:nvSpPr>
          <p:cNvPr id="884739" name="Rectangle 3">
            <a:extLst>
              <a:ext uri="{FF2B5EF4-FFF2-40B4-BE49-F238E27FC236}">
                <a16:creationId xmlns:a16="http://schemas.microsoft.com/office/drawing/2014/main" id="{CE8336C0-4A7B-DCE5-30C4-DCBF7B0C5F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CCD1544C-B4D0-6945-2532-BF2D22513181}"/>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2A010192-D8B7-D232-71E3-230F4F49C8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a:extLst>
              <a:ext uri="{FF2B5EF4-FFF2-40B4-BE49-F238E27FC236}">
                <a16:creationId xmlns:a16="http://schemas.microsoft.com/office/drawing/2014/main" id="{74D778F2-B2EE-0D84-52FB-A297EDD76D0F}"/>
              </a:ext>
            </a:extLst>
          </p:cNvPr>
          <p:cNvSpPr>
            <a:spLocks noRot="1" noChangeArrowheads="1" noTextEdit="1"/>
          </p:cNvSpPr>
          <p:nvPr>
            <p:ph type="sldImg"/>
          </p:nvPr>
        </p:nvSpPr>
        <p:spPr>
          <a:ln/>
        </p:spPr>
      </p:sp>
      <p:sp>
        <p:nvSpPr>
          <p:cNvPr id="885763" name="Rectangle 3">
            <a:extLst>
              <a:ext uri="{FF2B5EF4-FFF2-40B4-BE49-F238E27FC236}">
                <a16:creationId xmlns:a16="http://schemas.microsoft.com/office/drawing/2014/main" id="{EBC8592C-18B1-96E4-DE43-422FA31698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6" name="Rectangle 2">
            <a:extLst>
              <a:ext uri="{FF2B5EF4-FFF2-40B4-BE49-F238E27FC236}">
                <a16:creationId xmlns:a16="http://schemas.microsoft.com/office/drawing/2014/main" id="{8B0D46AB-49A1-7447-EDA0-1A793D0A863B}"/>
              </a:ext>
            </a:extLst>
          </p:cNvPr>
          <p:cNvSpPr>
            <a:spLocks noRot="1" noChangeArrowheads="1" noTextEdit="1"/>
          </p:cNvSpPr>
          <p:nvPr>
            <p:ph type="sldImg"/>
          </p:nvPr>
        </p:nvSpPr>
        <p:spPr>
          <a:ln/>
        </p:spPr>
      </p:sp>
      <p:sp>
        <p:nvSpPr>
          <p:cNvPr id="886787" name="Rectangle 3">
            <a:extLst>
              <a:ext uri="{FF2B5EF4-FFF2-40B4-BE49-F238E27FC236}">
                <a16:creationId xmlns:a16="http://schemas.microsoft.com/office/drawing/2014/main" id="{97C5263E-1918-39CE-7E2A-DEE095BF26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3AE8DE7D-A10C-E55F-F9CE-DABEF902DCD8}"/>
              </a:ext>
            </a:extLst>
          </p:cNvPr>
          <p:cNvSpPr>
            <a:spLocks noRot="1" noChangeArrowheads="1" noTextEdit="1"/>
          </p:cNvSpPr>
          <p:nvPr>
            <p:ph type="sldImg"/>
          </p:nvPr>
        </p:nvSpPr>
        <p:spPr>
          <a:ln/>
        </p:spPr>
      </p:sp>
      <p:sp>
        <p:nvSpPr>
          <p:cNvPr id="887811" name="Rectangle 3">
            <a:extLst>
              <a:ext uri="{FF2B5EF4-FFF2-40B4-BE49-F238E27FC236}">
                <a16:creationId xmlns:a16="http://schemas.microsoft.com/office/drawing/2014/main" id="{6B9D85E0-CB7D-49E6-2002-62474D4623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a:extLst>
              <a:ext uri="{FF2B5EF4-FFF2-40B4-BE49-F238E27FC236}">
                <a16:creationId xmlns:a16="http://schemas.microsoft.com/office/drawing/2014/main" id="{5E709FDA-8432-EE03-327E-B4A8CEF8C5FE}"/>
              </a:ext>
            </a:extLst>
          </p:cNvPr>
          <p:cNvSpPr>
            <a:spLocks noRot="1" noChangeArrowheads="1" noTextEdit="1"/>
          </p:cNvSpPr>
          <p:nvPr>
            <p:ph type="sldImg"/>
          </p:nvPr>
        </p:nvSpPr>
        <p:spPr>
          <a:ln/>
        </p:spPr>
      </p:sp>
      <p:sp>
        <p:nvSpPr>
          <p:cNvPr id="888835" name="Rectangle 3">
            <a:extLst>
              <a:ext uri="{FF2B5EF4-FFF2-40B4-BE49-F238E27FC236}">
                <a16:creationId xmlns:a16="http://schemas.microsoft.com/office/drawing/2014/main" id="{CF3A5E22-1074-36C6-0742-3B24D6A219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a:extLst>
              <a:ext uri="{FF2B5EF4-FFF2-40B4-BE49-F238E27FC236}">
                <a16:creationId xmlns:a16="http://schemas.microsoft.com/office/drawing/2014/main" id="{29350F37-0C03-1B1A-C73A-50612DF7D056}"/>
              </a:ext>
            </a:extLst>
          </p:cNvPr>
          <p:cNvSpPr>
            <a:spLocks noRot="1" noChangeArrowheads="1" noTextEdit="1"/>
          </p:cNvSpPr>
          <p:nvPr>
            <p:ph type="sldImg"/>
          </p:nvPr>
        </p:nvSpPr>
        <p:spPr>
          <a:ln/>
        </p:spPr>
      </p:sp>
      <p:sp>
        <p:nvSpPr>
          <p:cNvPr id="889859" name="Rectangle 3">
            <a:extLst>
              <a:ext uri="{FF2B5EF4-FFF2-40B4-BE49-F238E27FC236}">
                <a16:creationId xmlns:a16="http://schemas.microsoft.com/office/drawing/2014/main" id="{6F7E927C-E11E-10F2-B57A-0497CC3A67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a:extLst>
              <a:ext uri="{FF2B5EF4-FFF2-40B4-BE49-F238E27FC236}">
                <a16:creationId xmlns:a16="http://schemas.microsoft.com/office/drawing/2014/main" id="{67FB544F-FE33-E5C4-64DD-D12F95A093F8}"/>
              </a:ext>
            </a:extLst>
          </p:cNvPr>
          <p:cNvSpPr>
            <a:spLocks noRot="1" noChangeArrowheads="1" noTextEdit="1"/>
          </p:cNvSpPr>
          <p:nvPr>
            <p:ph type="sldImg"/>
          </p:nvPr>
        </p:nvSpPr>
        <p:spPr>
          <a:ln/>
        </p:spPr>
      </p:sp>
      <p:sp>
        <p:nvSpPr>
          <p:cNvPr id="890883" name="Rectangle 3">
            <a:extLst>
              <a:ext uri="{FF2B5EF4-FFF2-40B4-BE49-F238E27FC236}">
                <a16:creationId xmlns:a16="http://schemas.microsoft.com/office/drawing/2014/main" id="{2FC9C8CE-D90B-6DDA-36BA-4D995B0724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a:extLst>
              <a:ext uri="{FF2B5EF4-FFF2-40B4-BE49-F238E27FC236}">
                <a16:creationId xmlns:a16="http://schemas.microsoft.com/office/drawing/2014/main" id="{54D52CBE-70BC-F56A-3177-209E7745A4BF}"/>
              </a:ext>
            </a:extLst>
          </p:cNvPr>
          <p:cNvSpPr>
            <a:spLocks noRot="1" noChangeArrowheads="1" noTextEdit="1"/>
          </p:cNvSpPr>
          <p:nvPr>
            <p:ph type="sldImg"/>
          </p:nvPr>
        </p:nvSpPr>
        <p:spPr>
          <a:ln/>
        </p:spPr>
      </p:sp>
      <p:sp>
        <p:nvSpPr>
          <p:cNvPr id="891907" name="Rectangle 3">
            <a:extLst>
              <a:ext uri="{FF2B5EF4-FFF2-40B4-BE49-F238E27FC236}">
                <a16:creationId xmlns:a16="http://schemas.microsoft.com/office/drawing/2014/main" id="{5B9716E6-DD35-C4F9-2B2E-9FB0657C45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a:extLst>
              <a:ext uri="{FF2B5EF4-FFF2-40B4-BE49-F238E27FC236}">
                <a16:creationId xmlns:a16="http://schemas.microsoft.com/office/drawing/2014/main" id="{40B5E604-A0D6-F417-42DE-8EF0C3EE71AA}"/>
              </a:ext>
            </a:extLst>
          </p:cNvPr>
          <p:cNvSpPr>
            <a:spLocks noRot="1" noChangeArrowheads="1" noTextEdit="1"/>
          </p:cNvSpPr>
          <p:nvPr>
            <p:ph type="sldImg"/>
          </p:nvPr>
        </p:nvSpPr>
        <p:spPr>
          <a:ln/>
        </p:spPr>
      </p:sp>
      <p:sp>
        <p:nvSpPr>
          <p:cNvPr id="892931" name="Rectangle 3">
            <a:extLst>
              <a:ext uri="{FF2B5EF4-FFF2-40B4-BE49-F238E27FC236}">
                <a16:creationId xmlns:a16="http://schemas.microsoft.com/office/drawing/2014/main" id="{5CC6A2A6-C2E5-79DC-F7C3-50FD020741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a:extLst>
              <a:ext uri="{FF2B5EF4-FFF2-40B4-BE49-F238E27FC236}">
                <a16:creationId xmlns:a16="http://schemas.microsoft.com/office/drawing/2014/main" id="{9AC03550-86BC-9B2D-05F9-9B4353FA124B}"/>
              </a:ext>
            </a:extLst>
          </p:cNvPr>
          <p:cNvSpPr>
            <a:spLocks noRot="1" noChangeArrowheads="1" noTextEdit="1"/>
          </p:cNvSpPr>
          <p:nvPr>
            <p:ph type="sldImg"/>
          </p:nvPr>
        </p:nvSpPr>
        <p:spPr>
          <a:ln/>
        </p:spPr>
      </p:sp>
      <p:sp>
        <p:nvSpPr>
          <p:cNvPr id="860163" name="Rectangle 3">
            <a:extLst>
              <a:ext uri="{FF2B5EF4-FFF2-40B4-BE49-F238E27FC236}">
                <a16:creationId xmlns:a16="http://schemas.microsoft.com/office/drawing/2014/main" id="{C84B43A1-4094-2BA4-7EF7-5F2AB4C261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a:extLst>
              <a:ext uri="{FF2B5EF4-FFF2-40B4-BE49-F238E27FC236}">
                <a16:creationId xmlns:a16="http://schemas.microsoft.com/office/drawing/2014/main" id="{440065B1-34DE-2011-BE5D-19B3417035F5}"/>
              </a:ext>
            </a:extLst>
          </p:cNvPr>
          <p:cNvSpPr>
            <a:spLocks noRot="1" noChangeArrowheads="1" noTextEdit="1"/>
          </p:cNvSpPr>
          <p:nvPr>
            <p:ph type="sldImg"/>
          </p:nvPr>
        </p:nvSpPr>
        <p:spPr>
          <a:ln/>
        </p:spPr>
      </p:sp>
      <p:sp>
        <p:nvSpPr>
          <p:cNvPr id="893955" name="Rectangle 3">
            <a:extLst>
              <a:ext uri="{FF2B5EF4-FFF2-40B4-BE49-F238E27FC236}">
                <a16:creationId xmlns:a16="http://schemas.microsoft.com/office/drawing/2014/main" id="{A602D870-714C-47F3-EE93-5348181FD4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a:extLst>
              <a:ext uri="{FF2B5EF4-FFF2-40B4-BE49-F238E27FC236}">
                <a16:creationId xmlns:a16="http://schemas.microsoft.com/office/drawing/2014/main" id="{32EBB6C7-B2FF-AAC7-F9CE-8203268E4882}"/>
              </a:ext>
            </a:extLst>
          </p:cNvPr>
          <p:cNvSpPr>
            <a:spLocks noRot="1" noChangeArrowheads="1" noTextEdit="1"/>
          </p:cNvSpPr>
          <p:nvPr>
            <p:ph type="sldImg"/>
          </p:nvPr>
        </p:nvSpPr>
        <p:spPr>
          <a:ln/>
        </p:spPr>
      </p:sp>
      <p:sp>
        <p:nvSpPr>
          <p:cNvPr id="894979" name="Rectangle 3">
            <a:extLst>
              <a:ext uri="{FF2B5EF4-FFF2-40B4-BE49-F238E27FC236}">
                <a16:creationId xmlns:a16="http://schemas.microsoft.com/office/drawing/2014/main" id="{5CE3CCE8-7910-706B-A57B-1B4E927338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a:extLst>
              <a:ext uri="{FF2B5EF4-FFF2-40B4-BE49-F238E27FC236}">
                <a16:creationId xmlns:a16="http://schemas.microsoft.com/office/drawing/2014/main" id="{7179FAFD-459D-5231-4B16-80B270645531}"/>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B7A635A4-E217-2985-03DF-968AC08D56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a:extLst>
              <a:ext uri="{FF2B5EF4-FFF2-40B4-BE49-F238E27FC236}">
                <a16:creationId xmlns:a16="http://schemas.microsoft.com/office/drawing/2014/main" id="{304931F9-AF33-CE24-AF5A-5EDDC13344F1}"/>
              </a:ext>
            </a:extLst>
          </p:cNvPr>
          <p:cNvSpPr>
            <a:spLocks noRot="1" noChangeArrowheads="1" noTextEdit="1"/>
          </p:cNvSpPr>
          <p:nvPr>
            <p:ph type="sldImg"/>
          </p:nvPr>
        </p:nvSpPr>
        <p:spPr>
          <a:ln/>
        </p:spPr>
      </p:sp>
      <p:sp>
        <p:nvSpPr>
          <p:cNvPr id="896003" name="Rectangle 3">
            <a:extLst>
              <a:ext uri="{FF2B5EF4-FFF2-40B4-BE49-F238E27FC236}">
                <a16:creationId xmlns:a16="http://schemas.microsoft.com/office/drawing/2014/main" id="{C760F441-DB22-D412-315F-F8ED2B7578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a:extLst>
              <a:ext uri="{FF2B5EF4-FFF2-40B4-BE49-F238E27FC236}">
                <a16:creationId xmlns:a16="http://schemas.microsoft.com/office/drawing/2014/main" id="{7EE60018-FBC5-9C93-2B77-119B4487189B}"/>
              </a:ext>
            </a:extLst>
          </p:cNvPr>
          <p:cNvSpPr>
            <a:spLocks noRot="1" noChangeArrowheads="1" noTextEdit="1"/>
          </p:cNvSpPr>
          <p:nvPr>
            <p:ph type="sldImg"/>
          </p:nvPr>
        </p:nvSpPr>
        <p:spPr>
          <a:ln/>
        </p:spPr>
      </p:sp>
      <p:sp>
        <p:nvSpPr>
          <p:cNvPr id="897027" name="Rectangle 3">
            <a:extLst>
              <a:ext uri="{FF2B5EF4-FFF2-40B4-BE49-F238E27FC236}">
                <a16:creationId xmlns:a16="http://schemas.microsoft.com/office/drawing/2014/main" id="{DB48BEFC-0E63-ED97-06C6-4C2D02A982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a:extLst>
              <a:ext uri="{FF2B5EF4-FFF2-40B4-BE49-F238E27FC236}">
                <a16:creationId xmlns:a16="http://schemas.microsoft.com/office/drawing/2014/main" id="{AE37785C-0C3E-D44F-8450-C4650B1F5D2B}"/>
              </a:ext>
            </a:extLst>
          </p:cNvPr>
          <p:cNvSpPr>
            <a:spLocks noRot="1" noChangeArrowheads="1" noTextEdit="1"/>
          </p:cNvSpPr>
          <p:nvPr>
            <p:ph type="sldImg"/>
          </p:nvPr>
        </p:nvSpPr>
        <p:spPr>
          <a:ln/>
        </p:spPr>
      </p:sp>
      <p:sp>
        <p:nvSpPr>
          <p:cNvPr id="898051" name="Rectangle 3">
            <a:extLst>
              <a:ext uri="{FF2B5EF4-FFF2-40B4-BE49-F238E27FC236}">
                <a16:creationId xmlns:a16="http://schemas.microsoft.com/office/drawing/2014/main" id="{BCC26CD8-FD99-041E-9E2E-B00486809F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CAD2F96B-0A1F-75E3-3470-16E95E3AB95E}"/>
              </a:ext>
            </a:extLst>
          </p:cNvPr>
          <p:cNvSpPr>
            <a:spLocks noRot="1" noChangeArrowheads="1" noTextEdit="1"/>
          </p:cNvSpPr>
          <p:nvPr>
            <p:ph type="sldImg"/>
          </p:nvPr>
        </p:nvSpPr>
        <p:spPr>
          <a:ln/>
        </p:spPr>
      </p:sp>
      <p:sp>
        <p:nvSpPr>
          <p:cNvPr id="899075" name="Rectangle 3">
            <a:extLst>
              <a:ext uri="{FF2B5EF4-FFF2-40B4-BE49-F238E27FC236}">
                <a16:creationId xmlns:a16="http://schemas.microsoft.com/office/drawing/2014/main" id="{23894128-A94B-442C-D7E5-EF6B9C5B77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a:extLst>
              <a:ext uri="{FF2B5EF4-FFF2-40B4-BE49-F238E27FC236}">
                <a16:creationId xmlns:a16="http://schemas.microsoft.com/office/drawing/2014/main" id="{FD846B9F-6E98-BECC-D726-384EAA437610}"/>
              </a:ext>
            </a:extLst>
          </p:cNvPr>
          <p:cNvSpPr>
            <a:spLocks noRot="1" noChangeArrowheads="1" noTextEdit="1"/>
          </p:cNvSpPr>
          <p:nvPr>
            <p:ph type="sldImg"/>
          </p:nvPr>
        </p:nvSpPr>
        <p:spPr>
          <a:ln/>
        </p:spPr>
      </p:sp>
      <p:sp>
        <p:nvSpPr>
          <p:cNvPr id="900099" name="Rectangle 3">
            <a:extLst>
              <a:ext uri="{FF2B5EF4-FFF2-40B4-BE49-F238E27FC236}">
                <a16:creationId xmlns:a16="http://schemas.microsoft.com/office/drawing/2014/main" id="{3C335603-1D79-1D46-25AB-11C9AF079B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2" name="Rectangle 2">
            <a:extLst>
              <a:ext uri="{FF2B5EF4-FFF2-40B4-BE49-F238E27FC236}">
                <a16:creationId xmlns:a16="http://schemas.microsoft.com/office/drawing/2014/main" id="{08A0EE8D-CB1E-13E9-CD4E-085CAA7B0EA6}"/>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56617590-7205-00BA-36A4-4B3C3038C6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a:extLst>
              <a:ext uri="{FF2B5EF4-FFF2-40B4-BE49-F238E27FC236}">
                <a16:creationId xmlns:a16="http://schemas.microsoft.com/office/drawing/2014/main" id="{7E6FBB15-4A00-4C9C-3019-2A36A7A6B270}"/>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F7C69E26-FB36-998B-BEC4-AEB57444FE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6" name="Rectangle 2">
            <a:extLst>
              <a:ext uri="{FF2B5EF4-FFF2-40B4-BE49-F238E27FC236}">
                <a16:creationId xmlns:a16="http://schemas.microsoft.com/office/drawing/2014/main" id="{95A2B6E6-5E42-FDF5-5DE7-ECFCB1DC24EE}"/>
              </a:ext>
            </a:extLst>
          </p:cNvPr>
          <p:cNvSpPr>
            <a:spLocks noRot="1" noChangeArrowheads="1" noTextEdit="1"/>
          </p:cNvSpPr>
          <p:nvPr>
            <p:ph type="sldImg"/>
          </p:nvPr>
        </p:nvSpPr>
        <p:spPr>
          <a:ln/>
        </p:spPr>
      </p:sp>
      <p:sp>
        <p:nvSpPr>
          <p:cNvPr id="861187" name="Rectangle 3">
            <a:extLst>
              <a:ext uri="{FF2B5EF4-FFF2-40B4-BE49-F238E27FC236}">
                <a16:creationId xmlns:a16="http://schemas.microsoft.com/office/drawing/2014/main" id="{99FCAB54-39D1-BBF2-2A13-25297D4842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a:extLst>
              <a:ext uri="{FF2B5EF4-FFF2-40B4-BE49-F238E27FC236}">
                <a16:creationId xmlns:a16="http://schemas.microsoft.com/office/drawing/2014/main" id="{6BA5631C-2D41-33D1-ED8D-782C3ACF86C6}"/>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12F83FF9-79B3-BD0D-94F4-7F0181ACA0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a:extLst>
              <a:ext uri="{FF2B5EF4-FFF2-40B4-BE49-F238E27FC236}">
                <a16:creationId xmlns:a16="http://schemas.microsoft.com/office/drawing/2014/main" id="{BFC4F1B9-AC8C-BD47-02E9-69FF5ED302BF}"/>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AB07E3D4-2809-F0AA-2C19-638930800F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9E7D5A0C-8C8B-4471-9C00-A0C89FD89EA0}"/>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564EBCA4-C2A9-4E80-2EFE-97436E45B4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a:extLst>
              <a:ext uri="{FF2B5EF4-FFF2-40B4-BE49-F238E27FC236}">
                <a16:creationId xmlns:a16="http://schemas.microsoft.com/office/drawing/2014/main" id="{0C2A724A-288A-B68D-06D9-413EDF44B379}"/>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B2E82D0A-297A-9A39-F108-57E2E4E893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Rectangle 2">
            <a:extLst>
              <a:ext uri="{FF2B5EF4-FFF2-40B4-BE49-F238E27FC236}">
                <a16:creationId xmlns:a16="http://schemas.microsoft.com/office/drawing/2014/main" id="{6B2E72B4-F288-FE3C-08D5-0B6F861E6DC3}"/>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BABEB51A-95BE-191A-B22A-D7F09DC52A6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C25B66E4-596E-7519-EBA0-42DBB1EBA477}"/>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6BAFB738-D19D-2C1E-999C-AD2F7CCF24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a:extLst>
              <a:ext uri="{FF2B5EF4-FFF2-40B4-BE49-F238E27FC236}">
                <a16:creationId xmlns:a16="http://schemas.microsoft.com/office/drawing/2014/main" id="{0899E09D-B0CA-866F-17A2-74DB02DC7619}"/>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3865A38A-C762-3056-C314-E8EAAF955E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435CA22A-37EF-B10F-B46B-F7B1593B2C2E}"/>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33E39D59-89C7-8937-D13E-91F461CD5A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a:extLst>
              <a:ext uri="{FF2B5EF4-FFF2-40B4-BE49-F238E27FC236}">
                <a16:creationId xmlns:a16="http://schemas.microsoft.com/office/drawing/2014/main" id="{76F436C6-9C66-A599-CD0B-FB74ACC98D69}"/>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6BB84D73-DB9A-4D13-6AAC-09D129C3FA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a:extLst>
              <a:ext uri="{FF2B5EF4-FFF2-40B4-BE49-F238E27FC236}">
                <a16:creationId xmlns:a16="http://schemas.microsoft.com/office/drawing/2014/main" id="{75B0DC82-1A2D-143C-692E-E986CACBF334}"/>
              </a:ext>
            </a:extLst>
          </p:cNvPr>
          <p:cNvSpPr>
            <a:spLocks noRot="1" noChangeArrowheads="1" noTextEdit="1"/>
          </p:cNvSpPr>
          <p:nvPr>
            <p:ph type="sldImg"/>
          </p:nvPr>
        </p:nvSpPr>
        <p:spPr>
          <a:ln/>
        </p:spPr>
      </p:sp>
      <p:sp>
        <p:nvSpPr>
          <p:cNvPr id="862211" name="Rectangle 3">
            <a:extLst>
              <a:ext uri="{FF2B5EF4-FFF2-40B4-BE49-F238E27FC236}">
                <a16:creationId xmlns:a16="http://schemas.microsoft.com/office/drawing/2014/main" id="{4EF31CAF-132F-7CC9-A7A7-D5E89BBF4A0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234" name="Rectangle 2">
            <a:extLst>
              <a:ext uri="{FF2B5EF4-FFF2-40B4-BE49-F238E27FC236}">
                <a16:creationId xmlns:a16="http://schemas.microsoft.com/office/drawing/2014/main" id="{81B675B4-A30E-BEE4-182F-38C9C08F0542}"/>
              </a:ext>
            </a:extLst>
          </p:cNvPr>
          <p:cNvSpPr>
            <a:spLocks noRot="1" noChangeArrowheads="1" noTextEdit="1"/>
          </p:cNvSpPr>
          <p:nvPr>
            <p:ph type="sldImg"/>
          </p:nvPr>
        </p:nvSpPr>
        <p:spPr>
          <a:ln/>
        </p:spPr>
      </p:sp>
      <p:sp>
        <p:nvSpPr>
          <p:cNvPr id="863235" name="Rectangle 3">
            <a:extLst>
              <a:ext uri="{FF2B5EF4-FFF2-40B4-BE49-F238E27FC236}">
                <a16:creationId xmlns:a16="http://schemas.microsoft.com/office/drawing/2014/main" id="{48C25B44-0A03-56DF-E61E-80F8D715F6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258" name="Rectangle 2">
            <a:extLst>
              <a:ext uri="{FF2B5EF4-FFF2-40B4-BE49-F238E27FC236}">
                <a16:creationId xmlns:a16="http://schemas.microsoft.com/office/drawing/2014/main" id="{A4440C2B-5B40-5885-B310-1BCD3606AE41}"/>
              </a:ext>
            </a:extLst>
          </p:cNvPr>
          <p:cNvSpPr>
            <a:spLocks noRot="1" noChangeArrowheads="1" noTextEdit="1"/>
          </p:cNvSpPr>
          <p:nvPr>
            <p:ph type="sldImg"/>
          </p:nvPr>
        </p:nvSpPr>
        <p:spPr>
          <a:ln/>
        </p:spPr>
      </p:sp>
      <p:sp>
        <p:nvSpPr>
          <p:cNvPr id="864259" name="Rectangle 3">
            <a:extLst>
              <a:ext uri="{FF2B5EF4-FFF2-40B4-BE49-F238E27FC236}">
                <a16:creationId xmlns:a16="http://schemas.microsoft.com/office/drawing/2014/main" id="{653D0691-EE87-B658-DA95-9EE06C1D6D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2" name="Rectangle 2">
            <a:extLst>
              <a:ext uri="{FF2B5EF4-FFF2-40B4-BE49-F238E27FC236}">
                <a16:creationId xmlns:a16="http://schemas.microsoft.com/office/drawing/2014/main" id="{E5A6EB8F-1DB6-9425-81ED-FE76721A3224}"/>
              </a:ext>
            </a:extLst>
          </p:cNvPr>
          <p:cNvSpPr>
            <a:spLocks noRot="1" noChangeArrowheads="1" noTextEdit="1"/>
          </p:cNvSpPr>
          <p:nvPr>
            <p:ph type="sldImg"/>
          </p:nvPr>
        </p:nvSpPr>
        <p:spPr>
          <a:ln/>
        </p:spPr>
      </p:sp>
      <p:sp>
        <p:nvSpPr>
          <p:cNvPr id="865283" name="Rectangle 3">
            <a:extLst>
              <a:ext uri="{FF2B5EF4-FFF2-40B4-BE49-F238E27FC236}">
                <a16:creationId xmlns:a16="http://schemas.microsoft.com/office/drawing/2014/main" id="{8E601EF4-E41B-4326-86C7-FEB29B579E1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E15330B0-3149-66E6-201B-6841823396BB}"/>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0995AD2D-B120-6E01-FA0E-5A7F2E8E7911}"/>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A7957C46-4EDA-BED4-8B48-1D37D141A86C}"/>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A3B2D483-C832-F132-4430-3DC8780E8C6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EBCE1F48-6D3D-8CDC-D11F-8E862D3E238B}"/>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883B9599-BFE0-DA38-6427-DE95FC57AEED}"/>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8187C3A5-C4A3-3AE0-83CA-AE9182A87E5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406B50A0-E6A8-EB35-6FBC-72E25FBCFFC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26ABA26E-B768-2C86-4A1F-FE34C63AC3B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B159999E-A91D-F8E1-23D3-C0E23CF413E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3DD04387-D325-6CB9-67F7-292D97B97A69}"/>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B0D8A61E-419F-56AF-6796-C1E774C52573}"/>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8969FC73-C9E0-BE19-9523-CCAD881185E7}"/>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081AE99E-DF5D-1BB0-505D-29E3D573F530}"/>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DA11062B-B1E6-3A52-5BFA-4BCE865EA0A5}"/>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F7071A9D-C0CD-F847-931B-1EE0FE7654E8}" type="slidenum">
              <a:rPr lang="en-US" altLang="en-US"/>
              <a:pPr/>
              <a:t>‹#›</a:t>
            </a:fld>
            <a:endParaRPr lang="en-US" altLang="en-US"/>
          </a:p>
        </p:txBody>
      </p:sp>
      <p:sp>
        <p:nvSpPr>
          <p:cNvPr id="210961" name="Text Box 17">
            <a:extLst>
              <a:ext uri="{FF2B5EF4-FFF2-40B4-BE49-F238E27FC236}">
                <a16:creationId xmlns:a16="http://schemas.microsoft.com/office/drawing/2014/main" id="{3AA6D90C-5460-9CBC-60A6-82424C1F8A34}"/>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64DE5667-E73C-358F-87D3-9F8372EF4D2E}"/>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78B25-DDED-DEB5-8637-2034AD81355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445AAF-E23E-DC82-A8D6-B5709234B6BC}"/>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67E00BA-BE3C-BC42-D266-258678F593EA}"/>
              </a:ext>
            </a:extLst>
          </p:cNvPr>
          <p:cNvSpPr>
            <a:spLocks noGrp="1"/>
          </p:cNvSpPr>
          <p:nvPr>
            <p:ph type="sldNum" sz="quarter" idx="10"/>
          </p:nvPr>
        </p:nvSpPr>
        <p:spPr/>
        <p:txBody>
          <a:bodyPr/>
          <a:lstStyle>
            <a:lvl1pPr>
              <a:defRPr/>
            </a:lvl1pPr>
          </a:lstStyle>
          <a:p>
            <a:r>
              <a:rPr lang="en-US" altLang="en-US"/>
              <a:t>6.</a:t>
            </a:r>
            <a:fld id="{49D257C6-20A7-174A-8DE0-D0BB3C65F821}" type="slidenum">
              <a:rPr lang="en-US" altLang="en-US"/>
              <a:pPr/>
              <a:t>‹#›</a:t>
            </a:fld>
            <a:endParaRPr lang="en-US" altLang="en-US"/>
          </a:p>
        </p:txBody>
      </p:sp>
    </p:spTree>
    <p:extLst>
      <p:ext uri="{BB962C8B-B14F-4D97-AF65-F5344CB8AC3E}">
        <p14:creationId xmlns:p14="http://schemas.microsoft.com/office/powerpoint/2010/main" val="2018204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76F3D7-1789-A472-68D4-B4D1C1F8601C}"/>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D0068E-E571-0D37-730E-9E9B079B3192}"/>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9C65060-2D9A-AA95-145F-20B9F5CFE1AC}"/>
              </a:ext>
            </a:extLst>
          </p:cNvPr>
          <p:cNvSpPr>
            <a:spLocks noGrp="1"/>
          </p:cNvSpPr>
          <p:nvPr>
            <p:ph type="sldNum" sz="quarter" idx="10"/>
          </p:nvPr>
        </p:nvSpPr>
        <p:spPr/>
        <p:txBody>
          <a:bodyPr/>
          <a:lstStyle>
            <a:lvl1pPr>
              <a:defRPr/>
            </a:lvl1pPr>
          </a:lstStyle>
          <a:p>
            <a:r>
              <a:rPr lang="en-US" altLang="en-US"/>
              <a:t>6.</a:t>
            </a:r>
            <a:fld id="{8769F79B-C90D-684A-8E0B-BA9F28B820CA}" type="slidenum">
              <a:rPr lang="en-US" altLang="en-US"/>
              <a:pPr/>
              <a:t>‹#›</a:t>
            </a:fld>
            <a:endParaRPr lang="en-US" altLang="en-US"/>
          </a:p>
        </p:txBody>
      </p:sp>
    </p:spTree>
    <p:extLst>
      <p:ext uri="{BB962C8B-B14F-4D97-AF65-F5344CB8AC3E}">
        <p14:creationId xmlns:p14="http://schemas.microsoft.com/office/powerpoint/2010/main" val="75602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9F25AD-54DC-DED2-489E-DEAEB9728DA9}"/>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84E87E43-53AE-CC66-815C-F8EE3A759D35}"/>
              </a:ext>
            </a:extLst>
          </p:cNvPr>
          <p:cNvSpPr>
            <a:spLocks noGrp="1"/>
          </p:cNvSpPr>
          <p:nvPr>
            <p:ph type="sldNum" sz="quarter" idx="10"/>
          </p:nvPr>
        </p:nvSpPr>
        <p:spPr>
          <a:xfrm>
            <a:off x="0" y="6400800"/>
            <a:ext cx="1905000" cy="457200"/>
          </a:xfrm>
        </p:spPr>
        <p:txBody>
          <a:bodyPr/>
          <a:lstStyle>
            <a:lvl1pPr>
              <a:defRPr/>
            </a:lvl1pPr>
          </a:lstStyle>
          <a:p>
            <a:r>
              <a:rPr lang="en-US" altLang="en-US"/>
              <a:t>6.</a:t>
            </a:r>
            <a:fld id="{0D76CBD0-1BE4-8E48-8CA7-95D656F82CD9}" type="slidenum">
              <a:rPr lang="en-US" altLang="en-US"/>
              <a:pPr/>
              <a:t>‹#›</a:t>
            </a:fld>
            <a:endParaRPr lang="en-US" altLang="en-US"/>
          </a:p>
        </p:txBody>
      </p:sp>
    </p:spTree>
    <p:extLst>
      <p:ext uri="{BB962C8B-B14F-4D97-AF65-F5344CB8AC3E}">
        <p14:creationId xmlns:p14="http://schemas.microsoft.com/office/powerpoint/2010/main" val="9246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79C6-C888-B687-3A07-67A69184B15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2319BDB-EC85-C5DB-62D0-3EDA92F7D80E}"/>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A4144F8-F35A-34C2-313C-A0BED81ADB18}"/>
              </a:ext>
            </a:extLst>
          </p:cNvPr>
          <p:cNvSpPr>
            <a:spLocks noGrp="1"/>
          </p:cNvSpPr>
          <p:nvPr>
            <p:ph type="sldNum" sz="quarter" idx="10"/>
          </p:nvPr>
        </p:nvSpPr>
        <p:spPr/>
        <p:txBody>
          <a:bodyPr/>
          <a:lstStyle>
            <a:lvl1pPr>
              <a:defRPr/>
            </a:lvl1pPr>
          </a:lstStyle>
          <a:p>
            <a:r>
              <a:rPr lang="en-US" altLang="en-US"/>
              <a:t>6.</a:t>
            </a:r>
            <a:fld id="{0571AE55-F23A-CA40-932C-94F042CAB27C}" type="slidenum">
              <a:rPr lang="en-US" altLang="en-US"/>
              <a:pPr/>
              <a:t>‹#›</a:t>
            </a:fld>
            <a:endParaRPr lang="en-US" altLang="en-US"/>
          </a:p>
        </p:txBody>
      </p:sp>
    </p:spTree>
    <p:extLst>
      <p:ext uri="{BB962C8B-B14F-4D97-AF65-F5344CB8AC3E}">
        <p14:creationId xmlns:p14="http://schemas.microsoft.com/office/powerpoint/2010/main" val="255648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9AB4A-8EB9-9420-1CD6-C6C08B91FB82}"/>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EA5A2E-2FB4-286A-6CAB-E73067C8F371}"/>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0C2CFDE3-287A-F5E4-95A7-A7ED04280085}"/>
              </a:ext>
            </a:extLst>
          </p:cNvPr>
          <p:cNvSpPr>
            <a:spLocks noGrp="1"/>
          </p:cNvSpPr>
          <p:nvPr>
            <p:ph type="sldNum" sz="quarter" idx="10"/>
          </p:nvPr>
        </p:nvSpPr>
        <p:spPr/>
        <p:txBody>
          <a:bodyPr/>
          <a:lstStyle>
            <a:lvl1pPr>
              <a:defRPr/>
            </a:lvl1pPr>
          </a:lstStyle>
          <a:p>
            <a:r>
              <a:rPr lang="en-US" altLang="en-US"/>
              <a:t>6.</a:t>
            </a:r>
            <a:fld id="{A61ACD15-A2DD-C640-8A4F-A4425F5AAECC}" type="slidenum">
              <a:rPr lang="en-US" altLang="en-US"/>
              <a:pPr/>
              <a:t>‹#›</a:t>
            </a:fld>
            <a:endParaRPr lang="en-US" altLang="en-US"/>
          </a:p>
        </p:txBody>
      </p:sp>
    </p:spTree>
    <p:extLst>
      <p:ext uri="{BB962C8B-B14F-4D97-AF65-F5344CB8AC3E}">
        <p14:creationId xmlns:p14="http://schemas.microsoft.com/office/powerpoint/2010/main" val="77963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DC3C-E463-0D65-C6DB-7CBA04D4CDF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A496C09-FAB7-511B-C1B4-BC33C08F6881}"/>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5B56EA-7787-8ABC-C632-95DF2762333B}"/>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9FCA8F18-4972-1117-799B-C6A6ABF8851B}"/>
              </a:ext>
            </a:extLst>
          </p:cNvPr>
          <p:cNvSpPr>
            <a:spLocks noGrp="1"/>
          </p:cNvSpPr>
          <p:nvPr>
            <p:ph type="sldNum" sz="quarter" idx="10"/>
          </p:nvPr>
        </p:nvSpPr>
        <p:spPr/>
        <p:txBody>
          <a:bodyPr/>
          <a:lstStyle>
            <a:lvl1pPr>
              <a:defRPr/>
            </a:lvl1pPr>
          </a:lstStyle>
          <a:p>
            <a:r>
              <a:rPr lang="en-US" altLang="en-US"/>
              <a:t>6.</a:t>
            </a:r>
            <a:fld id="{0006F770-4F52-F145-8F7B-E5ED1BB980DE}" type="slidenum">
              <a:rPr lang="en-US" altLang="en-US"/>
              <a:pPr/>
              <a:t>‹#›</a:t>
            </a:fld>
            <a:endParaRPr lang="en-US" altLang="en-US"/>
          </a:p>
        </p:txBody>
      </p:sp>
    </p:spTree>
    <p:extLst>
      <p:ext uri="{BB962C8B-B14F-4D97-AF65-F5344CB8AC3E}">
        <p14:creationId xmlns:p14="http://schemas.microsoft.com/office/powerpoint/2010/main" val="3297402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DFB7-74C6-302D-5EFA-B64092735BEF}"/>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7BE52642-C54D-7DD0-6493-5E785E9391E4}"/>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CC0F0-2E27-BC47-FC7D-7F2677BAC31D}"/>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EBAFC2-761C-7BB1-A5F6-85E1A181481F}"/>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788FE-BB76-2E2C-8D99-86DCF74A1BDC}"/>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E0D5F96C-C713-03EB-B8B9-D5D6E020F01E}"/>
              </a:ext>
            </a:extLst>
          </p:cNvPr>
          <p:cNvSpPr>
            <a:spLocks noGrp="1"/>
          </p:cNvSpPr>
          <p:nvPr>
            <p:ph type="sldNum" sz="quarter" idx="10"/>
          </p:nvPr>
        </p:nvSpPr>
        <p:spPr/>
        <p:txBody>
          <a:bodyPr/>
          <a:lstStyle>
            <a:lvl1pPr>
              <a:defRPr/>
            </a:lvl1pPr>
          </a:lstStyle>
          <a:p>
            <a:r>
              <a:rPr lang="en-US" altLang="en-US"/>
              <a:t>6.</a:t>
            </a:r>
            <a:fld id="{362E69F8-3B30-2F44-9D30-9BEB3EE7E9BA}" type="slidenum">
              <a:rPr lang="en-US" altLang="en-US"/>
              <a:pPr/>
              <a:t>‹#›</a:t>
            </a:fld>
            <a:endParaRPr lang="en-US" altLang="en-US"/>
          </a:p>
        </p:txBody>
      </p:sp>
    </p:spTree>
    <p:extLst>
      <p:ext uri="{BB962C8B-B14F-4D97-AF65-F5344CB8AC3E}">
        <p14:creationId xmlns:p14="http://schemas.microsoft.com/office/powerpoint/2010/main" val="238489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5101-6980-FE49-B297-D2C46E98E9B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A3AAC774-7255-0ADB-5EB3-440133239444}"/>
              </a:ext>
            </a:extLst>
          </p:cNvPr>
          <p:cNvSpPr>
            <a:spLocks noGrp="1"/>
          </p:cNvSpPr>
          <p:nvPr>
            <p:ph type="sldNum" sz="quarter" idx="10"/>
          </p:nvPr>
        </p:nvSpPr>
        <p:spPr/>
        <p:txBody>
          <a:bodyPr/>
          <a:lstStyle>
            <a:lvl1pPr>
              <a:defRPr/>
            </a:lvl1pPr>
          </a:lstStyle>
          <a:p>
            <a:r>
              <a:rPr lang="en-US" altLang="en-US"/>
              <a:t>6.</a:t>
            </a:r>
            <a:fld id="{8E2CCE60-7237-904C-A058-CF74453F46A7}" type="slidenum">
              <a:rPr lang="en-US" altLang="en-US"/>
              <a:pPr/>
              <a:t>‹#›</a:t>
            </a:fld>
            <a:endParaRPr lang="en-US" altLang="en-US"/>
          </a:p>
        </p:txBody>
      </p:sp>
    </p:spTree>
    <p:extLst>
      <p:ext uri="{BB962C8B-B14F-4D97-AF65-F5344CB8AC3E}">
        <p14:creationId xmlns:p14="http://schemas.microsoft.com/office/powerpoint/2010/main" val="316095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1FEA6E-F005-EF10-0CF3-26F92429866E}"/>
              </a:ext>
            </a:extLst>
          </p:cNvPr>
          <p:cNvSpPr>
            <a:spLocks noGrp="1"/>
          </p:cNvSpPr>
          <p:nvPr>
            <p:ph type="sldNum" sz="quarter" idx="10"/>
          </p:nvPr>
        </p:nvSpPr>
        <p:spPr/>
        <p:txBody>
          <a:bodyPr/>
          <a:lstStyle>
            <a:lvl1pPr>
              <a:defRPr/>
            </a:lvl1pPr>
          </a:lstStyle>
          <a:p>
            <a:r>
              <a:rPr lang="en-US" altLang="en-US"/>
              <a:t>6.</a:t>
            </a:r>
            <a:fld id="{43AA9CD4-F944-C241-8FD8-A6BF9C493BE6}" type="slidenum">
              <a:rPr lang="en-US" altLang="en-US"/>
              <a:pPr/>
              <a:t>‹#›</a:t>
            </a:fld>
            <a:endParaRPr lang="en-US" altLang="en-US"/>
          </a:p>
        </p:txBody>
      </p:sp>
    </p:spTree>
    <p:extLst>
      <p:ext uri="{BB962C8B-B14F-4D97-AF65-F5344CB8AC3E}">
        <p14:creationId xmlns:p14="http://schemas.microsoft.com/office/powerpoint/2010/main" val="577099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756F-8790-0083-9588-69DB18E9838B}"/>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B7E48C-4D9C-1A62-CC0F-8802117C319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158823-F25F-497B-95BA-49373130ED50}"/>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F255DE6-B523-36D2-9954-1A98D264DFDD}"/>
              </a:ext>
            </a:extLst>
          </p:cNvPr>
          <p:cNvSpPr>
            <a:spLocks noGrp="1"/>
          </p:cNvSpPr>
          <p:nvPr>
            <p:ph type="sldNum" sz="quarter" idx="10"/>
          </p:nvPr>
        </p:nvSpPr>
        <p:spPr/>
        <p:txBody>
          <a:bodyPr/>
          <a:lstStyle>
            <a:lvl1pPr>
              <a:defRPr/>
            </a:lvl1pPr>
          </a:lstStyle>
          <a:p>
            <a:r>
              <a:rPr lang="en-US" altLang="en-US"/>
              <a:t>6.</a:t>
            </a:r>
            <a:fld id="{000F3083-D029-7D4E-8A0D-7E7C5336A0C3}" type="slidenum">
              <a:rPr lang="en-US" altLang="en-US"/>
              <a:pPr/>
              <a:t>‹#›</a:t>
            </a:fld>
            <a:endParaRPr lang="en-US" altLang="en-US"/>
          </a:p>
        </p:txBody>
      </p:sp>
    </p:spTree>
    <p:extLst>
      <p:ext uri="{BB962C8B-B14F-4D97-AF65-F5344CB8AC3E}">
        <p14:creationId xmlns:p14="http://schemas.microsoft.com/office/powerpoint/2010/main" val="4074176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ABE54-517E-E8AA-804B-929A62E32C2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05B2AE-41FC-F04B-2498-1F9F40663BD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EE9E42-E7CD-FC1B-1175-080B97C2B27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BB5DEAAE-3BC1-0253-94B8-C335ABECA8C2}"/>
              </a:ext>
            </a:extLst>
          </p:cNvPr>
          <p:cNvSpPr>
            <a:spLocks noGrp="1"/>
          </p:cNvSpPr>
          <p:nvPr>
            <p:ph type="sldNum" sz="quarter" idx="10"/>
          </p:nvPr>
        </p:nvSpPr>
        <p:spPr/>
        <p:txBody>
          <a:bodyPr/>
          <a:lstStyle>
            <a:lvl1pPr>
              <a:defRPr/>
            </a:lvl1pPr>
          </a:lstStyle>
          <a:p>
            <a:r>
              <a:rPr lang="en-US" altLang="en-US"/>
              <a:t>6.</a:t>
            </a:r>
            <a:fld id="{F36032D2-84DD-8D47-AFC9-C69FFC01C9D7}" type="slidenum">
              <a:rPr lang="en-US" altLang="en-US"/>
              <a:pPr/>
              <a:t>‹#›</a:t>
            </a:fld>
            <a:endParaRPr lang="en-US" altLang="en-US"/>
          </a:p>
        </p:txBody>
      </p:sp>
    </p:spTree>
    <p:extLst>
      <p:ext uri="{BB962C8B-B14F-4D97-AF65-F5344CB8AC3E}">
        <p14:creationId xmlns:p14="http://schemas.microsoft.com/office/powerpoint/2010/main" val="3531258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FB444A9B-F75E-BDD8-410F-293A5FA5B26F}"/>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6.</a:t>
            </a:r>
            <a:fld id="{6D9BF226-F730-D448-834C-F93FAC3305A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7A9CD7E7-5A0F-CB46-B033-2BB555E20EEC}"/>
              </a:ext>
            </a:extLst>
          </p:cNvPr>
          <p:cNvSpPr>
            <a:spLocks noGrp="1"/>
          </p:cNvSpPr>
          <p:nvPr>
            <p:ph type="sldNum" sz="quarter" idx="10"/>
          </p:nvPr>
        </p:nvSpPr>
        <p:spPr/>
        <p:txBody>
          <a:bodyPr/>
          <a:lstStyle/>
          <a:p>
            <a:r>
              <a:rPr lang="en-US" altLang="en-US"/>
              <a:t>6.</a:t>
            </a:r>
            <a:fld id="{8600354E-DD54-094D-995A-AB35AD48E68E}" type="slidenum">
              <a:rPr lang="en-US" altLang="en-US"/>
              <a:pPr/>
              <a:t>1</a:t>
            </a:fld>
            <a:endParaRPr lang="en-US" altLang="en-US"/>
          </a:p>
        </p:txBody>
      </p:sp>
      <p:pic>
        <p:nvPicPr>
          <p:cNvPr id="927746" name="Picture 2">
            <a:extLst>
              <a:ext uri="{FF2B5EF4-FFF2-40B4-BE49-F238E27FC236}">
                <a16:creationId xmlns:a16="http://schemas.microsoft.com/office/drawing/2014/main" id="{991CDEBC-DD00-A2E3-0C09-1E5487BA4F1B}"/>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7747" name="Rectangle 3">
            <a:extLst>
              <a:ext uri="{FF2B5EF4-FFF2-40B4-BE49-F238E27FC236}">
                <a16:creationId xmlns:a16="http://schemas.microsoft.com/office/drawing/2014/main" id="{F5B68F4A-5A15-3599-1DBA-CCBBF9AEEE3E}"/>
              </a:ext>
            </a:extLst>
          </p:cNvPr>
          <p:cNvSpPr>
            <a:spLocks noChangeArrowheads="1"/>
          </p:cNvSpPr>
          <p:nvPr/>
        </p:nvSpPr>
        <p:spPr bwMode="auto">
          <a:xfrm>
            <a:off x="1143000" y="2514600"/>
            <a:ext cx="6858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6</a:t>
            </a:r>
          </a:p>
          <a:p>
            <a:pPr algn="ctr"/>
            <a:endParaRPr lang="en-US" altLang="en-US" sz="2000">
              <a:solidFill>
                <a:schemeClr val="tx2"/>
              </a:solidFill>
            </a:endParaRPr>
          </a:p>
          <a:p>
            <a:pPr algn="ctr"/>
            <a:r>
              <a:rPr lang="en-US" altLang="en-US" sz="4400"/>
              <a:t>Bandwidth Utilization:</a:t>
            </a:r>
          </a:p>
          <a:p>
            <a:pPr algn="ctr"/>
            <a:r>
              <a:rPr lang="en-US" altLang="en-US" sz="4400"/>
              <a:t>Multiplexing and Spreading</a:t>
            </a:r>
          </a:p>
        </p:txBody>
      </p:sp>
      <p:sp>
        <p:nvSpPr>
          <p:cNvPr id="927748" name="Text Box 4">
            <a:extLst>
              <a:ext uri="{FF2B5EF4-FFF2-40B4-BE49-F238E27FC236}">
                <a16:creationId xmlns:a16="http://schemas.microsoft.com/office/drawing/2014/main" id="{65B4335B-B68A-9D90-36E1-39197C32D872}"/>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1183C-6304-826A-67C7-F02A6F2D46AE}"/>
              </a:ext>
            </a:extLst>
          </p:cNvPr>
          <p:cNvSpPr>
            <a:spLocks noGrp="1"/>
          </p:cNvSpPr>
          <p:nvPr>
            <p:ph type="sldNum" sz="quarter" idx="10"/>
          </p:nvPr>
        </p:nvSpPr>
        <p:spPr/>
        <p:txBody>
          <a:bodyPr/>
          <a:lstStyle/>
          <a:p>
            <a:r>
              <a:rPr lang="en-US" altLang="en-US"/>
              <a:t>6.</a:t>
            </a:r>
            <a:fld id="{9BB0B89F-A297-7D4D-B10A-42E01091AEE6}" type="slidenum">
              <a:rPr lang="en-US" altLang="en-US"/>
              <a:pPr/>
              <a:t>10</a:t>
            </a:fld>
            <a:endParaRPr lang="en-US" altLang="en-US"/>
          </a:p>
        </p:txBody>
      </p:sp>
      <p:sp>
        <p:nvSpPr>
          <p:cNvPr id="839682" name="Rectangle 2">
            <a:extLst>
              <a:ext uri="{FF2B5EF4-FFF2-40B4-BE49-F238E27FC236}">
                <a16:creationId xmlns:a16="http://schemas.microsoft.com/office/drawing/2014/main" id="{84A9F5B3-3D36-84FC-C28A-A66B4597EA2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3" name="Rectangle 3">
            <a:extLst>
              <a:ext uri="{FF2B5EF4-FFF2-40B4-BE49-F238E27FC236}">
                <a16:creationId xmlns:a16="http://schemas.microsoft.com/office/drawing/2014/main" id="{58D0E51D-1DEB-6CDE-3354-77360B7C7AD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4" name="Rectangle 4">
            <a:extLst>
              <a:ext uri="{FF2B5EF4-FFF2-40B4-BE49-F238E27FC236}">
                <a16:creationId xmlns:a16="http://schemas.microsoft.com/office/drawing/2014/main" id="{19B2654A-8DD1-3EBD-1060-3D26E85EB52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5" name="Rectangle 5">
            <a:extLst>
              <a:ext uri="{FF2B5EF4-FFF2-40B4-BE49-F238E27FC236}">
                <a16:creationId xmlns:a16="http://schemas.microsoft.com/office/drawing/2014/main" id="{4918600A-E600-BB64-440D-84DECC49B6D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6" name="Rectangle 6">
            <a:extLst>
              <a:ext uri="{FF2B5EF4-FFF2-40B4-BE49-F238E27FC236}">
                <a16:creationId xmlns:a16="http://schemas.microsoft.com/office/drawing/2014/main" id="{D29FF29F-61DD-3239-8F9C-D8A2ECF1055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7" name="Rectangle 7">
            <a:extLst>
              <a:ext uri="{FF2B5EF4-FFF2-40B4-BE49-F238E27FC236}">
                <a16:creationId xmlns:a16="http://schemas.microsoft.com/office/drawing/2014/main" id="{7F663B15-7A2B-F4B6-7B53-1825B9B937D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88" name="Rectangle 8">
            <a:extLst>
              <a:ext uri="{FF2B5EF4-FFF2-40B4-BE49-F238E27FC236}">
                <a16:creationId xmlns:a16="http://schemas.microsoft.com/office/drawing/2014/main" id="{C9B93808-2ED8-F292-540A-870BB2B2436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9690" name="Rectangle 10">
            <a:extLst>
              <a:ext uri="{FF2B5EF4-FFF2-40B4-BE49-F238E27FC236}">
                <a16:creationId xmlns:a16="http://schemas.microsoft.com/office/drawing/2014/main" id="{A9A2CA90-D372-940F-4D45-D45F3FD3A6E9}"/>
              </a:ext>
            </a:extLst>
          </p:cNvPr>
          <p:cNvSpPr>
            <a:spLocks noChangeArrowheads="1"/>
          </p:cNvSpPr>
          <p:nvPr/>
        </p:nvSpPr>
        <p:spPr bwMode="auto">
          <a:xfrm>
            <a:off x="228600" y="914400"/>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839691" name="Rectangle 11">
            <a:extLst>
              <a:ext uri="{FF2B5EF4-FFF2-40B4-BE49-F238E27FC236}">
                <a16:creationId xmlns:a16="http://schemas.microsoft.com/office/drawing/2014/main" id="{88767098-DFFE-8374-0761-DC603C3061D0}"/>
              </a:ext>
            </a:extLst>
          </p:cNvPr>
          <p:cNvSpPr>
            <a:spLocks noChangeArrowheads="1"/>
          </p:cNvSpPr>
          <p:nvPr/>
        </p:nvSpPr>
        <p:spPr bwMode="auto">
          <a:xfrm>
            <a:off x="228600" y="3200400"/>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p>
        </p:txBody>
      </p:sp>
      <p:sp>
        <p:nvSpPr>
          <p:cNvPr id="839692" name="Rectangle 12">
            <a:extLst>
              <a:ext uri="{FF2B5EF4-FFF2-40B4-BE49-F238E27FC236}">
                <a16:creationId xmlns:a16="http://schemas.microsoft.com/office/drawing/2014/main" id="{55C710D2-A69B-3DDE-3DA0-9C0013B31639}"/>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7C4EB9-AF8E-7F12-F3A7-4225E32FCACF}"/>
              </a:ext>
            </a:extLst>
          </p:cNvPr>
          <p:cNvSpPr>
            <a:spLocks noGrp="1"/>
          </p:cNvSpPr>
          <p:nvPr>
            <p:ph type="sldNum" sz="quarter" idx="10"/>
          </p:nvPr>
        </p:nvSpPr>
        <p:spPr/>
        <p:txBody>
          <a:bodyPr/>
          <a:lstStyle/>
          <a:p>
            <a:r>
              <a:rPr lang="en-US" altLang="en-US"/>
              <a:t>6.</a:t>
            </a:r>
            <a:fld id="{5FFCBC27-05FC-9E43-958F-14DC8A942249}" type="slidenum">
              <a:rPr lang="en-US" altLang="en-US"/>
              <a:pPr/>
              <a:t>11</a:t>
            </a:fld>
            <a:endParaRPr lang="en-US" altLang="en-US"/>
          </a:p>
        </p:txBody>
      </p:sp>
      <p:sp>
        <p:nvSpPr>
          <p:cNvPr id="849922" name="Line 2">
            <a:extLst>
              <a:ext uri="{FF2B5EF4-FFF2-40B4-BE49-F238E27FC236}">
                <a16:creationId xmlns:a16="http://schemas.microsoft.com/office/drawing/2014/main" id="{A13F22B0-90BE-C8C4-381F-E77CA1694066}"/>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23" name="Line 3">
            <a:extLst>
              <a:ext uri="{FF2B5EF4-FFF2-40B4-BE49-F238E27FC236}">
                <a16:creationId xmlns:a16="http://schemas.microsoft.com/office/drawing/2014/main" id="{4DAD7A61-AE58-22F3-72B3-AFFA1C013A41}"/>
              </a:ext>
            </a:extLst>
          </p:cNvPr>
          <p:cNvSpPr>
            <a:spLocks noChangeShapeType="1"/>
          </p:cNvSpPr>
          <p:nvPr/>
        </p:nvSpPr>
        <p:spPr bwMode="auto">
          <a:xfrm>
            <a:off x="152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49924" name="Text Box 4">
            <a:extLst>
              <a:ext uri="{FF2B5EF4-FFF2-40B4-BE49-F238E27FC236}">
                <a16:creationId xmlns:a16="http://schemas.microsoft.com/office/drawing/2014/main" id="{4E0337AC-595F-0FAE-277A-E082874A97AA}"/>
              </a:ext>
            </a:extLst>
          </p:cNvPr>
          <p:cNvSpPr txBox="1">
            <a:spLocks noChangeArrowheads="1"/>
          </p:cNvSpPr>
          <p:nvPr/>
        </p:nvSpPr>
        <p:spPr bwMode="auto">
          <a:xfrm>
            <a:off x="304800" y="2286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6.6  </a:t>
            </a:r>
            <a:r>
              <a:rPr lang="en-US" altLang="en-US" sz="2000" i="1">
                <a:latin typeface="Times New Roman" panose="02020603050405020304" pitchFamily="18" charset="0"/>
              </a:rPr>
              <a:t>Example 6.1</a:t>
            </a:r>
          </a:p>
        </p:txBody>
      </p:sp>
      <p:sp>
        <p:nvSpPr>
          <p:cNvPr id="849925" name="Line 5">
            <a:extLst>
              <a:ext uri="{FF2B5EF4-FFF2-40B4-BE49-F238E27FC236}">
                <a16:creationId xmlns:a16="http://schemas.microsoft.com/office/drawing/2014/main" id="{99157BF7-B01C-A6D9-F492-B68BD5A72FB6}"/>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49926" name="Picture 6">
            <a:extLst>
              <a:ext uri="{FF2B5EF4-FFF2-40B4-BE49-F238E27FC236}">
                <a16:creationId xmlns:a16="http://schemas.microsoft.com/office/drawing/2014/main" id="{9BC582FC-7F10-39E1-164A-721AB004A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898525"/>
            <a:ext cx="815340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022D89-A986-50BE-7722-72DB3EFC1F30}"/>
              </a:ext>
            </a:extLst>
          </p:cNvPr>
          <p:cNvSpPr>
            <a:spLocks noGrp="1"/>
          </p:cNvSpPr>
          <p:nvPr>
            <p:ph type="sldNum" sz="quarter" idx="10"/>
          </p:nvPr>
        </p:nvSpPr>
        <p:spPr/>
        <p:txBody>
          <a:bodyPr/>
          <a:lstStyle/>
          <a:p>
            <a:r>
              <a:rPr lang="en-US" altLang="en-US"/>
              <a:t>6.</a:t>
            </a:r>
            <a:fld id="{15AD3FB0-A75D-EC4F-A482-157D0ECD3ED3}" type="slidenum">
              <a:rPr lang="en-US" altLang="en-US"/>
              <a:pPr/>
              <a:t>12</a:t>
            </a:fld>
            <a:endParaRPr lang="en-US" altLang="en-US"/>
          </a:p>
        </p:txBody>
      </p:sp>
      <p:sp>
        <p:nvSpPr>
          <p:cNvPr id="840706" name="Rectangle 2">
            <a:extLst>
              <a:ext uri="{FF2B5EF4-FFF2-40B4-BE49-F238E27FC236}">
                <a16:creationId xmlns:a16="http://schemas.microsoft.com/office/drawing/2014/main" id="{F8B0858C-971E-8C08-9AE3-6D941842719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07" name="Rectangle 3">
            <a:extLst>
              <a:ext uri="{FF2B5EF4-FFF2-40B4-BE49-F238E27FC236}">
                <a16:creationId xmlns:a16="http://schemas.microsoft.com/office/drawing/2014/main" id="{CDF3FD80-8771-B372-F623-802672ACF59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08" name="Rectangle 4">
            <a:extLst>
              <a:ext uri="{FF2B5EF4-FFF2-40B4-BE49-F238E27FC236}">
                <a16:creationId xmlns:a16="http://schemas.microsoft.com/office/drawing/2014/main" id="{E16344E1-1BCD-E5EE-397E-0767BB683A6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09" name="Rectangle 5">
            <a:extLst>
              <a:ext uri="{FF2B5EF4-FFF2-40B4-BE49-F238E27FC236}">
                <a16:creationId xmlns:a16="http://schemas.microsoft.com/office/drawing/2014/main" id="{C9036C07-F64B-461C-B98F-BBDD63B4C5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10" name="Rectangle 6">
            <a:extLst>
              <a:ext uri="{FF2B5EF4-FFF2-40B4-BE49-F238E27FC236}">
                <a16:creationId xmlns:a16="http://schemas.microsoft.com/office/drawing/2014/main" id="{75C1BF0E-FF4F-BEE5-0326-2269ACCD644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11" name="Rectangle 7">
            <a:extLst>
              <a:ext uri="{FF2B5EF4-FFF2-40B4-BE49-F238E27FC236}">
                <a16:creationId xmlns:a16="http://schemas.microsoft.com/office/drawing/2014/main" id="{5AB17A7C-E422-3F3D-742B-EEE793021A5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12" name="Rectangle 8">
            <a:extLst>
              <a:ext uri="{FF2B5EF4-FFF2-40B4-BE49-F238E27FC236}">
                <a16:creationId xmlns:a16="http://schemas.microsoft.com/office/drawing/2014/main" id="{AD5D0608-EA8A-4EF7-3EBB-C62AE8E2B0E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0714" name="Rectangle 10">
            <a:extLst>
              <a:ext uri="{FF2B5EF4-FFF2-40B4-BE49-F238E27FC236}">
                <a16:creationId xmlns:a16="http://schemas.microsoft.com/office/drawing/2014/main" id="{8130EE55-9A6E-61F7-DBE0-E64F9E7303CD}"/>
              </a:ext>
            </a:extLst>
          </p:cNvPr>
          <p:cNvSpPr>
            <a:spLocks noChangeArrowheads="1"/>
          </p:cNvSpPr>
          <p:nvPr/>
        </p:nvSpPr>
        <p:spPr bwMode="auto">
          <a:xfrm>
            <a:off x="228600" y="14478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sp>
        <p:nvSpPr>
          <p:cNvPr id="840715" name="Rectangle 11">
            <a:extLst>
              <a:ext uri="{FF2B5EF4-FFF2-40B4-BE49-F238E27FC236}">
                <a16:creationId xmlns:a16="http://schemas.microsoft.com/office/drawing/2014/main" id="{0E421C04-8F96-AC01-ACF1-1C59C97048E1}"/>
              </a:ext>
            </a:extLst>
          </p:cNvPr>
          <p:cNvSpPr>
            <a:spLocks noChangeArrowheads="1"/>
          </p:cNvSpPr>
          <p:nvPr/>
        </p:nvSpPr>
        <p:spPr bwMode="auto">
          <a:xfrm>
            <a:off x="228600" y="3838575"/>
            <a:ext cx="8686800" cy="222726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For five channels, we need at least four guard bands. This means that the required bandwidth is at least </a:t>
            </a:r>
          </a:p>
          <a:p>
            <a:pPr algn="ctr"/>
            <a:r>
              <a:rPr lang="en-US" altLang="en-US" sz="2800" i="1">
                <a:solidFill>
                  <a:schemeClr val="hlink"/>
                </a:solidFill>
                <a:latin typeface="Times" pitchFamily="18" charset="0"/>
              </a:rPr>
              <a:t>5 × 100 + 4 × 10 = 540 kHz,</a:t>
            </a:r>
            <a:r>
              <a:rPr lang="en-US" altLang="en-US" sz="2800" i="1">
                <a:latin typeface="Times" pitchFamily="18" charset="0"/>
              </a:rPr>
              <a:t> </a:t>
            </a:r>
          </a:p>
          <a:p>
            <a:pPr algn="just"/>
            <a:r>
              <a:rPr lang="en-US" altLang="en-US" sz="2800" i="1">
                <a:latin typeface="Times" pitchFamily="18" charset="0"/>
              </a:rPr>
              <a:t>as shown in Figure 6.7.</a:t>
            </a:r>
          </a:p>
        </p:txBody>
      </p:sp>
      <p:sp>
        <p:nvSpPr>
          <p:cNvPr id="840716" name="Rectangle 12">
            <a:extLst>
              <a:ext uri="{FF2B5EF4-FFF2-40B4-BE49-F238E27FC236}">
                <a16:creationId xmlns:a16="http://schemas.microsoft.com/office/drawing/2014/main" id="{0CA246D7-A368-A212-0D02-4DD75FA73F93}"/>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46AB8B-1839-B32C-3E8F-1C077AC87F76}"/>
              </a:ext>
            </a:extLst>
          </p:cNvPr>
          <p:cNvSpPr>
            <a:spLocks noGrp="1"/>
          </p:cNvSpPr>
          <p:nvPr>
            <p:ph type="sldNum" sz="quarter" idx="10"/>
          </p:nvPr>
        </p:nvSpPr>
        <p:spPr/>
        <p:txBody>
          <a:bodyPr/>
          <a:lstStyle/>
          <a:p>
            <a:r>
              <a:rPr lang="en-US" altLang="en-US"/>
              <a:t>6.</a:t>
            </a:r>
            <a:fld id="{3E38BAC1-9BA8-5B4F-AB73-FF6C4F9C41E2}" type="slidenum">
              <a:rPr lang="en-US" altLang="en-US"/>
              <a:pPr/>
              <a:t>13</a:t>
            </a:fld>
            <a:endParaRPr lang="en-US" altLang="en-US"/>
          </a:p>
        </p:txBody>
      </p:sp>
      <p:sp>
        <p:nvSpPr>
          <p:cNvPr id="804866" name="Line 2">
            <a:extLst>
              <a:ext uri="{FF2B5EF4-FFF2-40B4-BE49-F238E27FC236}">
                <a16:creationId xmlns:a16="http://schemas.microsoft.com/office/drawing/2014/main" id="{E39C5790-1B32-1DF2-D857-8FC16F6DE66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7" name="Line 3">
            <a:extLst>
              <a:ext uri="{FF2B5EF4-FFF2-40B4-BE49-F238E27FC236}">
                <a16:creationId xmlns:a16="http://schemas.microsoft.com/office/drawing/2014/main" id="{07D649F8-A1AA-B4B0-CF20-221CEEBDA04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4868" name="Text Box 4">
            <a:extLst>
              <a:ext uri="{FF2B5EF4-FFF2-40B4-BE49-F238E27FC236}">
                <a16:creationId xmlns:a16="http://schemas.microsoft.com/office/drawing/2014/main" id="{BAFB9D9A-673F-65F3-60D1-CE99F1442436}"/>
              </a:ext>
            </a:extLst>
          </p:cNvPr>
          <p:cNvSpPr txBox="1">
            <a:spLocks noChangeArrowheads="1"/>
          </p:cNvSpPr>
          <p:nvPr/>
        </p:nvSpPr>
        <p:spPr bwMode="auto">
          <a:xfrm>
            <a:off x="304800" y="7620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6.7  </a:t>
            </a:r>
            <a:r>
              <a:rPr lang="en-US" altLang="en-US" sz="2000" i="1">
                <a:latin typeface="Times New Roman" panose="02020603050405020304" pitchFamily="18" charset="0"/>
              </a:rPr>
              <a:t>Example 6.2</a:t>
            </a:r>
          </a:p>
        </p:txBody>
      </p:sp>
      <p:sp>
        <p:nvSpPr>
          <p:cNvPr id="804869" name="Line 5">
            <a:extLst>
              <a:ext uri="{FF2B5EF4-FFF2-40B4-BE49-F238E27FC236}">
                <a16:creationId xmlns:a16="http://schemas.microsoft.com/office/drawing/2014/main" id="{FE89EBCA-B11C-63DD-60F8-E43DE5513AD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4870" name="Picture 6">
            <a:extLst>
              <a:ext uri="{FF2B5EF4-FFF2-40B4-BE49-F238E27FC236}">
                <a16:creationId xmlns:a16="http://schemas.microsoft.com/office/drawing/2014/main" id="{BFACBC5E-F0C3-FEEB-F1EB-CB2C0C71A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614613"/>
            <a:ext cx="7696200" cy="233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390528-F038-4D20-EC3D-F7D1B4223E76}"/>
              </a:ext>
            </a:extLst>
          </p:cNvPr>
          <p:cNvSpPr>
            <a:spLocks noGrp="1"/>
          </p:cNvSpPr>
          <p:nvPr>
            <p:ph type="sldNum" sz="quarter" idx="10"/>
          </p:nvPr>
        </p:nvSpPr>
        <p:spPr/>
        <p:txBody>
          <a:bodyPr/>
          <a:lstStyle/>
          <a:p>
            <a:r>
              <a:rPr lang="en-US" altLang="en-US"/>
              <a:t>6.</a:t>
            </a:r>
            <a:fld id="{DE4A8354-23DE-E04E-BC70-4A1889AB63AC}" type="slidenum">
              <a:rPr lang="en-US" altLang="en-US"/>
              <a:pPr/>
              <a:t>14</a:t>
            </a:fld>
            <a:endParaRPr lang="en-US" altLang="en-US"/>
          </a:p>
        </p:txBody>
      </p:sp>
      <p:sp>
        <p:nvSpPr>
          <p:cNvPr id="841730" name="Rectangle 2">
            <a:extLst>
              <a:ext uri="{FF2B5EF4-FFF2-40B4-BE49-F238E27FC236}">
                <a16:creationId xmlns:a16="http://schemas.microsoft.com/office/drawing/2014/main" id="{17E9694D-D107-2318-C0D9-359FCDB79BC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1" name="Rectangle 3">
            <a:extLst>
              <a:ext uri="{FF2B5EF4-FFF2-40B4-BE49-F238E27FC236}">
                <a16:creationId xmlns:a16="http://schemas.microsoft.com/office/drawing/2014/main" id="{5F21B973-F221-F52D-1B91-CC60711E624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2" name="Rectangle 4">
            <a:extLst>
              <a:ext uri="{FF2B5EF4-FFF2-40B4-BE49-F238E27FC236}">
                <a16:creationId xmlns:a16="http://schemas.microsoft.com/office/drawing/2014/main" id="{E62C33CA-4DAD-4D0A-A2D0-345C5446D86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3" name="Rectangle 5">
            <a:extLst>
              <a:ext uri="{FF2B5EF4-FFF2-40B4-BE49-F238E27FC236}">
                <a16:creationId xmlns:a16="http://schemas.microsoft.com/office/drawing/2014/main" id="{16ED7303-5FF8-C411-17E8-B2897239277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4" name="Rectangle 6">
            <a:extLst>
              <a:ext uri="{FF2B5EF4-FFF2-40B4-BE49-F238E27FC236}">
                <a16:creationId xmlns:a16="http://schemas.microsoft.com/office/drawing/2014/main" id="{B3D20D93-F586-F7B2-1B4F-4F8FF21ADD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5" name="Rectangle 7">
            <a:extLst>
              <a:ext uri="{FF2B5EF4-FFF2-40B4-BE49-F238E27FC236}">
                <a16:creationId xmlns:a16="http://schemas.microsoft.com/office/drawing/2014/main" id="{25B5FD6B-BF66-3433-38A4-B82289C32B1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6" name="Rectangle 8">
            <a:extLst>
              <a:ext uri="{FF2B5EF4-FFF2-40B4-BE49-F238E27FC236}">
                <a16:creationId xmlns:a16="http://schemas.microsoft.com/office/drawing/2014/main" id="{07FE94DC-8487-97B8-F3F5-1F9CEBF9DEA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1738" name="Rectangle 10">
            <a:extLst>
              <a:ext uri="{FF2B5EF4-FFF2-40B4-BE49-F238E27FC236}">
                <a16:creationId xmlns:a16="http://schemas.microsoft.com/office/drawing/2014/main" id="{92A3210D-B61D-F13B-D178-A5480D6A6455}"/>
              </a:ext>
            </a:extLst>
          </p:cNvPr>
          <p:cNvSpPr>
            <a:spLocks noChangeArrowheads="1"/>
          </p:cNvSpPr>
          <p:nvPr/>
        </p:nvSpPr>
        <p:spPr bwMode="auto">
          <a:xfrm>
            <a:off x="228600" y="14478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Four data channels (digital), each transmitting at 1 Mbps, use a satellite channel of 1 MHz. Design an appropriate configuration, using FDM.</a:t>
            </a:r>
          </a:p>
        </p:txBody>
      </p:sp>
      <p:sp>
        <p:nvSpPr>
          <p:cNvPr id="841739" name="Rectangle 11">
            <a:extLst>
              <a:ext uri="{FF2B5EF4-FFF2-40B4-BE49-F238E27FC236}">
                <a16:creationId xmlns:a16="http://schemas.microsoft.com/office/drawing/2014/main" id="{5C180F3F-1A34-F662-8D62-816781DE62E4}"/>
              </a:ext>
            </a:extLst>
          </p:cNvPr>
          <p:cNvSpPr>
            <a:spLocks noChangeArrowheads="1"/>
          </p:cNvSpPr>
          <p:nvPr/>
        </p:nvSpPr>
        <p:spPr bwMode="auto">
          <a:xfrm>
            <a:off x="228600" y="3411538"/>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The satellite channel is analog. We divide it into four channels, each channel having a  250-kHz bandwidth. Each digital channel of 1 Mbps is modulated such that each 4 bits is modulated to 1 Hz. One solution is 16-QAM modulation. Figure 6.8 shows one possible configuration.</a:t>
            </a:r>
          </a:p>
        </p:txBody>
      </p:sp>
      <p:sp>
        <p:nvSpPr>
          <p:cNvPr id="841740" name="Rectangle 12">
            <a:extLst>
              <a:ext uri="{FF2B5EF4-FFF2-40B4-BE49-F238E27FC236}">
                <a16:creationId xmlns:a16="http://schemas.microsoft.com/office/drawing/2014/main" id="{FFEE3C62-7AF8-0E27-D67C-840548F5F6F9}"/>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587CF7-0BF3-C3AB-3D2A-3B8DFD738265}"/>
              </a:ext>
            </a:extLst>
          </p:cNvPr>
          <p:cNvSpPr>
            <a:spLocks noGrp="1"/>
          </p:cNvSpPr>
          <p:nvPr>
            <p:ph type="sldNum" sz="quarter" idx="10"/>
          </p:nvPr>
        </p:nvSpPr>
        <p:spPr/>
        <p:txBody>
          <a:bodyPr/>
          <a:lstStyle/>
          <a:p>
            <a:r>
              <a:rPr lang="en-US" altLang="en-US"/>
              <a:t>6.</a:t>
            </a:r>
            <a:fld id="{78F72271-6250-9743-9ABC-66809DE112B5}" type="slidenum">
              <a:rPr lang="en-US" altLang="en-US"/>
              <a:pPr/>
              <a:t>15</a:t>
            </a:fld>
            <a:endParaRPr lang="en-US" altLang="en-US"/>
          </a:p>
        </p:txBody>
      </p:sp>
      <p:sp>
        <p:nvSpPr>
          <p:cNvPr id="805890" name="Line 2">
            <a:extLst>
              <a:ext uri="{FF2B5EF4-FFF2-40B4-BE49-F238E27FC236}">
                <a16:creationId xmlns:a16="http://schemas.microsoft.com/office/drawing/2014/main" id="{805E38B5-A060-DC69-4718-ED5D2E9A690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1" name="Line 3">
            <a:extLst>
              <a:ext uri="{FF2B5EF4-FFF2-40B4-BE49-F238E27FC236}">
                <a16:creationId xmlns:a16="http://schemas.microsoft.com/office/drawing/2014/main" id="{92B86DAD-3EDB-646E-724C-830360DBC8D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5892" name="Text Box 4">
            <a:extLst>
              <a:ext uri="{FF2B5EF4-FFF2-40B4-BE49-F238E27FC236}">
                <a16:creationId xmlns:a16="http://schemas.microsoft.com/office/drawing/2014/main" id="{02F2B8CE-87BA-11F3-870E-DD17555A2EA2}"/>
              </a:ext>
            </a:extLst>
          </p:cNvPr>
          <p:cNvSpPr txBox="1">
            <a:spLocks noChangeArrowheads="1"/>
          </p:cNvSpPr>
          <p:nvPr/>
        </p:nvSpPr>
        <p:spPr bwMode="auto">
          <a:xfrm>
            <a:off x="304800" y="762000"/>
            <a:ext cx="2967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6.8  </a:t>
            </a:r>
            <a:r>
              <a:rPr lang="en-US" altLang="en-US" sz="2000" i="1">
                <a:latin typeface="Times New Roman" panose="02020603050405020304" pitchFamily="18" charset="0"/>
              </a:rPr>
              <a:t>Example 6.3</a:t>
            </a:r>
          </a:p>
        </p:txBody>
      </p:sp>
      <p:sp>
        <p:nvSpPr>
          <p:cNvPr id="805893" name="Line 5">
            <a:extLst>
              <a:ext uri="{FF2B5EF4-FFF2-40B4-BE49-F238E27FC236}">
                <a16:creationId xmlns:a16="http://schemas.microsoft.com/office/drawing/2014/main" id="{5319FB8A-44E7-3D25-6ED7-A8149454CE0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5894" name="Picture 6">
            <a:extLst>
              <a:ext uri="{FF2B5EF4-FFF2-40B4-BE49-F238E27FC236}">
                <a16:creationId xmlns:a16="http://schemas.microsoft.com/office/drawing/2014/main" id="{E3A28A25-DEEB-CA17-412B-24AC4C586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2120900"/>
            <a:ext cx="689292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85CB7B-CCE1-78A2-47C7-C0F905A85983}"/>
              </a:ext>
            </a:extLst>
          </p:cNvPr>
          <p:cNvSpPr>
            <a:spLocks noGrp="1"/>
          </p:cNvSpPr>
          <p:nvPr>
            <p:ph type="sldNum" sz="quarter" idx="10"/>
          </p:nvPr>
        </p:nvSpPr>
        <p:spPr/>
        <p:txBody>
          <a:bodyPr/>
          <a:lstStyle/>
          <a:p>
            <a:r>
              <a:rPr lang="en-US" altLang="en-US"/>
              <a:t>6.</a:t>
            </a:r>
            <a:fld id="{8BE3F7CA-00C2-1D44-ABC2-40947C5D4C6E}" type="slidenum">
              <a:rPr lang="en-US" altLang="en-US"/>
              <a:pPr/>
              <a:t>16</a:t>
            </a:fld>
            <a:endParaRPr lang="en-US" altLang="en-US"/>
          </a:p>
        </p:txBody>
      </p:sp>
      <p:sp>
        <p:nvSpPr>
          <p:cNvPr id="806914" name="Line 2">
            <a:extLst>
              <a:ext uri="{FF2B5EF4-FFF2-40B4-BE49-F238E27FC236}">
                <a16:creationId xmlns:a16="http://schemas.microsoft.com/office/drawing/2014/main" id="{40CCB49F-57F3-7DA0-4B22-7B83569136C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6915" name="Line 3">
            <a:extLst>
              <a:ext uri="{FF2B5EF4-FFF2-40B4-BE49-F238E27FC236}">
                <a16:creationId xmlns:a16="http://schemas.microsoft.com/office/drawing/2014/main" id="{01C4CF10-5120-BE5F-B0D9-21D81C568D6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6916" name="Text Box 4">
            <a:extLst>
              <a:ext uri="{FF2B5EF4-FFF2-40B4-BE49-F238E27FC236}">
                <a16:creationId xmlns:a16="http://schemas.microsoft.com/office/drawing/2014/main" id="{18989D6A-3C2A-BE73-D939-5B74412451A5}"/>
              </a:ext>
            </a:extLst>
          </p:cNvPr>
          <p:cNvSpPr txBox="1">
            <a:spLocks noChangeArrowheads="1"/>
          </p:cNvSpPr>
          <p:nvPr/>
        </p:nvSpPr>
        <p:spPr bwMode="auto">
          <a:xfrm>
            <a:off x="304800" y="762000"/>
            <a:ext cx="349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6.9  </a:t>
            </a:r>
            <a:r>
              <a:rPr lang="en-US" altLang="en-US" sz="2000" i="1">
                <a:latin typeface="Times New Roman" panose="02020603050405020304" pitchFamily="18" charset="0"/>
              </a:rPr>
              <a:t>Analog hierarchy</a:t>
            </a:r>
          </a:p>
        </p:txBody>
      </p:sp>
      <p:sp>
        <p:nvSpPr>
          <p:cNvPr id="806917" name="Line 5">
            <a:extLst>
              <a:ext uri="{FF2B5EF4-FFF2-40B4-BE49-F238E27FC236}">
                <a16:creationId xmlns:a16="http://schemas.microsoft.com/office/drawing/2014/main" id="{3D269A9E-49EE-C151-A31A-A9FDDBD1F99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6918" name="Picture 6">
            <a:extLst>
              <a:ext uri="{FF2B5EF4-FFF2-40B4-BE49-F238E27FC236}">
                <a16:creationId xmlns:a16="http://schemas.microsoft.com/office/drawing/2014/main" id="{7D45F522-07AE-6EA9-DDAC-A9D9EFD23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8" y="1866900"/>
            <a:ext cx="8272462"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662DE-6A30-AC46-D8B6-45BC6C32A3F4}"/>
              </a:ext>
            </a:extLst>
          </p:cNvPr>
          <p:cNvSpPr>
            <a:spLocks noGrp="1"/>
          </p:cNvSpPr>
          <p:nvPr>
            <p:ph type="sldNum" sz="quarter" idx="10"/>
          </p:nvPr>
        </p:nvSpPr>
        <p:spPr/>
        <p:txBody>
          <a:bodyPr/>
          <a:lstStyle/>
          <a:p>
            <a:r>
              <a:rPr lang="en-US" altLang="en-US"/>
              <a:t>6.</a:t>
            </a:r>
            <a:fld id="{A6917DC9-1DC5-E442-B0F3-529CACF21DDF}" type="slidenum">
              <a:rPr lang="en-US" altLang="en-US"/>
              <a:pPr/>
              <a:t>17</a:t>
            </a:fld>
            <a:endParaRPr lang="en-US" altLang="en-US"/>
          </a:p>
        </p:txBody>
      </p:sp>
      <p:sp>
        <p:nvSpPr>
          <p:cNvPr id="850946" name="Rectangle 2">
            <a:extLst>
              <a:ext uri="{FF2B5EF4-FFF2-40B4-BE49-F238E27FC236}">
                <a16:creationId xmlns:a16="http://schemas.microsoft.com/office/drawing/2014/main" id="{91FDC7FA-1023-CF70-0D70-357B5937235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47" name="Rectangle 3">
            <a:extLst>
              <a:ext uri="{FF2B5EF4-FFF2-40B4-BE49-F238E27FC236}">
                <a16:creationId xmlns:a16="http://schemas.microsoft.com/office/drawing/2014/main" id="{DCCE76EB-67AC-3F82-3A8F-91A71E14E8C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48" name="Rectangle 4">
            <a:extLst>
              <a:ext uri="{FF2B5EF4-FFF2-40B4-BE49-F238E27FC236}">
                <a16:creationId xmlns:a16="http://schemas.microsoft.com/office/drawing/2014/main" id="{3A369C92-C05C-2674-7C43-C02D1FF3F41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49" name="Rectangle 5">
            <a:extLst>
              <a:ext uri="{FF2B5EF4-FFF2-40B4-BE49-F238E27FC236}">
                <a16:creationId xmlns:a16="http://schemas.microsoft.com/office/drawing/2014/main" id="{EAC0C173-C6F0-6B0A-4571-4E64D3265B1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50" name="Rectangle 6">
            <a:extLst>
              <a:ext uri="{FF2B5EF4-FFF2-40B4-BE49-F238E27FC236}">
                <a16:creationId xmlns:a16="http://schemas.microsoft.com/office/drawing/2014/main" id="{8E552D3F-0AA6-9502-359A-064CC78EEA9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51" name="Rectangle 7">
            <a:extLst>
              <a:ext uri="{FF2B5EF4-FFF2-40B4-BE49-F238E27FC236}">
                <a16:creationId xmlns:a16="http://schemas.microsoft.com/office/drawing/2014/main" id="{A2F3883B-7913-BF7D-9A14-7DD70AC4FA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52" name="Rectangle 8">
            <a:extLst>
              <a:ext uri="{FF2B5EF4-FFF2-40B4-BE49-F238E27FC236}">
                <a16:creationId xmlns:a16="http://schemas.microsoft.com/office/drawing/2014/main" id="{41A75727-64AD-E132-F67A-239A99FB66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0953" name="Rectangle 9">
            <a:extLst>
              <a:ext uri="{FF2B5EF4-FFF2-40B4-BE49-F238E27FC236}">
                <a16:creationId xmlns:a16="http://schemas.microsoft.com/office/drawing/2014/main" id="{5D46C81F-2749-A0B2-C54A-4278D50CCA91}"/>
              </a:ext>
            </a:extLst>
          </p:cNvPr>
          <p:cNvSpPr>
            <a:spLocks noChangeArrowheads="1"/>
          </p:cNvSpPr>
          <p:nvPr/>
        </p:nvSpPr>
        <p:spPr bwMode="auto">
          <a:xfrm>
            <a:off x="228600" y="990600"/>
            <a:ext cx="84582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Advanced Mobile Phone System (AMPS) uses two bands. The first band of 824 to 849 MHz is used for sending, and 869 to 894 MHz is used for receiving. Each user has a bandwidth of 30 kHz in each direction. How many people can use their cellular phones simultaneously?</a:t>
            </a:r>
          </a:p>
        </p:txBody>
      </p:sp>
      <p:sp>
        <p:nvSpPr>
          <p:cNvPr id="850954" name="Rectangle 10">
            <a:extLst>
              <a:ext uri="{FF2B5EF4-FFF2-40B4-BE49-F238E27FC236}">
                <a16:creationId xmlns:a16="http://schemas.microsoft.com/office/drawing/2014/main" id="{E91C7A14-6AB3-2407-F5D4-F3FD5BB39F83}"/>
              </a:ext>
            </a:extLst>
          </p:cNvPr>
          <p:cNvSpPr>
            <a:spLocks noChangeArrowheads="1"/>
          </p:cNvSpPr>
          <p:nvPr/>
        </p:nvSpPr>
        <p:spPr bwMode="auto">
          <a:xfrm>
            <a:off x="228600" y="37338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Each band is 25 MHz. If we divide 25 MHz by 30 kHz, we get 833.33. In reality, the band is divided into 832 channels. Of these, 42 channels are used for control, which means only 790 channels are available for cellular phone users. </a:t>
            </a:r>
          </a:p>
        </p:txBody>
      </p:sp>
      <p:sp>
        <p:nvSpPr>
          <p:cNvPr id="850955" name="Rectangle 11">
            <a:extLst>
              <a:ext uri="{FF2B5EF4-FFF2-40B4-BE49-F238E27FC236}">
                <a16:creationId xmlns:a16="http://schemas.microsoft.com/office/drawing/2014/main" id="{678B0EA2-FCFE-6F54-6336-50589FB8F54E}"/>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D9BE0D-D6C9-D04E-DFAE-6FCAF4CBF8E0}"/>
              </a:ext>
            </a:extLst>
          </p:cNvPr>
          <p:cNvSpPr>
            <a:spLocks noGrp="1"/>
          </p:cNvSpPr>
          <p:nvPr>
            <p:ph type="sldNum" sz="quarter" idx="10"/>
          </p:nvPr>
        </p:nvSpPr>
        <p:spPr/>
        <p:txBody>
          <a:bodyPr/>
          <a:lstStyle/>
          <a:p>
            <a:r>
              <a:rPr lang="en-US" altLang="en-US"/>
              <a:t>6.</a:t>
            </a:r>
            <a:fld id="{9D058F45-0EE2-7442-8499-61C68768383D}" type="slidenum">
              <a:rPr lang="en-US" altLang="en-US"/>
              <a:pPr/>
              <a:t>18</a:t>
            </a:fld>
            <a:endParaRPr lang="en-US" altLang="en-US"/>
          </a:p>
        </p:txBody>
      </p:sp>
      <p:sp>
        <p:nvSpPr>
          <p:cNvPr id="807938" name="Line 2">
            <a:extLst>
              <a:ext uri="{FF2B5EF4-FFF2-40B4-BE49-F238E27FC236}">
                <a16:creationId xmlns:a16="http://schemas.microsoft.com/office/drawing/2014/main" id="{18B4B06A-9C61-43D6-CAD0-5575B297E8E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39" name="Line 3">
            <a:extLst>
              <a:ext uri="{FF2B5EF4-FFF2-40B4-BE49-F238E27FC236}">
                <a16:creationId xmlns:a16="http://schemas.microsoft.com/office/drawing/2014/main" id="{C1C3C67E-7F1A-AA7C-15E3-758100A9108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7940" name="Text Box 4">
            <a:extLst>
              <a:ext uri="{FF2B5EF4-FFF2-40B4-BE49-F238E27FC236}">
                <a16:creationId xmlns:a16="http://schemas.microsoft.com/office/drawing/2014/main" id="{F6A909F8-4F13-6D56-7B94-495F6D43E793}"/>
              </a:ext>
            </a:extLst>
          </p:cNvPr>
          <p:cNvSpPr txBox="1">
            <a:spLocks noChangeArrowheads="1"/>
          </p:cNvSpPr>
          <p:nvPr/>
        </p:nvSpPr>
        <p:spPr bwMode="auto">
          <a:xfrm>
            <a:off x="304800" y="7620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6.10  </a:t>
            </a:r>
            <a:r>
              <a:rPr lang="en-US" altLang="en-US" sz="2000" i="1">
                <a:latin typeface="Times New Roman" panose="02020603050405020304" pitchFamily="18" charset="0"/>
              </a:rPr>
              <a:t>Wavelength-division multiplexing</a:t>
            </a:r>
          </a:p>
        </p:txBody>
      </p:sp>
      <p:sp>
        <p:nvSpPr>
          <p:cNvPr id="807941" name="Line 5">
            <a:extLst>
              <a:ext uri="{FF2B5EF4-FFF2-40B4-BE49-F238E27FC236}">
                <a16:creationId xmlns:a16="http://schemas.microsoft.com/office/drawing/2014/main" id="{AA91806F-488A-5D7F-3A11-4D69E2C8C12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7942" name="Picture 6">
            <a:extLst>
              <a:ext uri="{FF2B5EF4-FFF2-40B4-BE49-F238E27FC236}">
                <a16:creationId xmlns:a16="http://schemas.microsoft.com/office/drawing/2014/main" id="{60A70679-C7E2-02B2-97CD-774DDC299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0175"/>
            <a:ext cx="8016875"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B8810A-D1CA-5318-68E1-8B82BFD0B9F5}"/>
              </a:ext>
            </a:extLst>
          </p:cNvPr>
          <p:cNvSpPr>
            <a:spLocks noGrp="1"/>
          </p:cNvSpPr>
          <p:nvPr>
            <p:ph type="sldNum" sz="quarter" idx="10"/>
          </p:nvPr>
        </p:nvSpPr>
        <p:spPr/>
        <p:txBody>
          <a:bodyPr/>
          <a:lstStyle/>
          <a:p>
            <a:r>
              <a:rPr lang="en-US" altLang="en-US"/>
              <a:t>6.</a:t>
            </a:r>
            <a:fld id="{136CB65B-2BF4-6346-AA97-44580080C5F9}" type="slidenum">
              <a:rPr lang="en-US" altLang="en-US"/>
              <a:pPr/>
              <a:t>19</a:t>
            </a:fld>
            <a:endParaRPr lang="en-US" altLang="en-US"/>
          </a:p>
        </p:txBody>
      </p:sp>
      <p:sp>
        <p:nvSpPr>
          <p:cNvPr id="834562" name="Rectangle 2">
            <a:extLst>
              <a:ext uri="{FF2B5EF4-FFF2-40B4-BE49-F238E27FC236}">
                <a16:creationId xmlns:a16="http://schemas.microsoft.com/office/drawing/2014/main" id="{86CDF535-32FF-D99C-F238-1DFDFFF1A07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3" name="Rectangle 3">
            <a:extLst>
              <a:ext uri="{FF2B5EF4-FFF2-40B4-BE49-F238E27FC236}">
                <a16:creationId xmlns:a16="http://schemas.microsoft.com/office/drawing/2014/main" id="{1C6562CB-B70E-9271-CEC0-7495FC7B723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4" name="Rectangle 4">
            <a:extLst>
              <a:ext uri="{FF2B5EF4-FFF2-40B4-BE49-F238E27FC236}">
                <a16:creationId xmlns:a16="http://schemas.microsoft.com/office/drawing/2014/main" id="{3411E8B7-7326-E377-FE0C-D1EA9AACEE4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5" name="Rectangle 5">
            <a:extLst>
              <a:ext uri="{FF2B5EF4-FFF2-40B4-BE49-F238E27FC236}">
                <a16:creationId xmlns:a16="http://schemas.microsoft.com/office/drawing/2014/main" id="{B879E146-9178-915D-F35A-9077F403DA6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6" name="Rectangle 6">
            <a:extLst>
              <a:ext uri="{FF2B5EF4-FFF2-40B4-BE49-F238E27FC236}">
                <a16:creationId xmlns:a16="http://schemas.microsoft.com/office/drawing/2014/main" id="{913CE58E-49AD-14E7-0220-FEDC4E74DF8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7" name="Rectangle 7">
            <a:extLst>
              <a:ext uri="{FF2B5EF4-FFF2-40B4-BE49-F238E27FC236}">
                <a16:creationId xmlns:a16="http://schemas.microsoft.com/office/drawing/2014/main" id="{346CC417-7D5F-508B-A420-281A9ADD96E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8" name="Rectangle 8">
            <a:extLst>
              <a:ext uri="{FF2B5EF4-FFF2-40B4-BE49-F238E27FC236}">
                <a16:creationId xmlns:a16="http://schemas.microsoft.com/office/drawing/2014/main" id="{9EE016C3-35C0-7857-B002-ED660C7F54F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4569" name="Line 9">
            <a:extLst>
              <a:ext uri="{FF2B5EF4-FFF2-40B4-BE49-F238E27FC236}">
                <a16:creationId xmlns:a16="http://schemas.microsoft.com/office/drawing/2014/main" id="{E2FF867E-BD9D-5198-8F89-F71A3E575B72}"/>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0" name="Line 10">
            <a:extLst>
              <a:ext uri="{FF2B5EF4-FFF2-40B4-BE49-F238E27FC236}">
                <a16:creationId xmlns:a16="http://schemas.microsoft.com/office/drawing/2014/main" id="{37D033F7-09FD-1174-8973-324849E1251F}"/>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4571" name="Rectangle 11">
            <a:extLst>
              <a:ext uri="{FF2B5EF4-FFF2-40B4-BE49-F238E27FC236}">
                <a16:creationId xmlns:a16="http://schemas.microsoft.com/office/drawing/2014/main" id="{5517733F-C82C-623F-01E5-00D4EEEE3722}"/>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WDM is an analog multiplexing technique to combine optical signals.</a:t>
            </a:r>
          </a:p>
        </p:txBody>
      </p:sp>
      <p:grpSp>
        <p:nvGrpSpPr>
          <p:cNvPr id="834572" name="Group 12">
            <a:extLst>
              <a:ext uri="{FF2B5EF4-FFF2-40B4-BE49-F238E27FC236}">
                <a16:creationId xmlns:a16="http://schemas.microsoft.com/office/drawing/2014/main" id="{F8D21876-13FA-00A4-9FBA-C0467F6909E7}"/>
              </a:ext>
            </a:extLst>
          </p:cNvPr>
          <p:cNvGrpSpPr>
            <a:grpSpLocks/>
          </p:cNvGrpSpPr>
          <p:nvPr/>
        </p:nvGrpSpPr>
        <p:grpSpPr bwMode="auto">
          <a:xfrm>
            <a:off x="457200" y="2252663"/>
            <a:ext cx="1143000" cy="566737"/>
            <a:chOff x="1200" y="1248"/>
            <a:chExt cx="720" cy="357"/>
          </a:xfrm>
        </p:grpSpPr>
        <p:pic>
          <p:nvPicPr>
            <p:cNvPr id="834573" name="Picture 13">
              <a:extLst>
                <a:ext uri="{FF2B5EF4-FFF2-40B4-BE49-F238E27FC236}">
                  <a16:creationId xmlns:a16="http://schemas.microsoft.com/office/drawing/2014/main" id="{5316746A-2C60-D783-E35E-A6A8F97A4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4574" name="Text Box 14">
              <a:extLst>
                <a:ext uri="{FF2B5EF4-FFF2-40B4-BE49-F238E27FC236}">
                  <a16:creationId xmlns:a16="http://schemas.microsoft.com/office/drawing/2014/main" id="{D2AD8C31-FA7E-2DE4-355A-3DD303006FC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2FF16-6A93-BBA9-1998-CF8B6FFB6F6B}"/>
              </a:ext>
            </a:extLst>
          </p:cNvPr>
          <p:cNvSpPr>
            <a:spLocks noGrp="1"/>
          </p:cNvSpPr>
          <p:nvPr>
            <p:ph type="sldNum" sz="quarter" idx="10"/>
          </p:nvPr>
        </p:nvSpPr>
        <p:spPr/>
        <p:txBody>
          <a:bodyPr/>
          <a:lstStyle/>
          <a:p>
            <a:r>
              <a:rPr lang="en-US" altLang="en-US"/>
              <a:t>6.</a:t>
            </a:r>
            <a:fld id="{76A2F62B-75FD-0D4D-BE08-1FC25923AC67}" type="slidenum">
              <a:rPr lang="en-US" altLang="en-US"/>
              <a:pPr/>
              <a:t>2</a:t>
            </a:fld>
            <a:endParaRPr lang="en-US" altLang="en-US"/>
          </a:p>
        </p:txBody>
      </p:sp>
      <p:sp>
        <p:nvSpPr>
          <p:cNvPr id="832514" name="Rectangle 2">
            <a:extLst>
              <a:ext uri="{FF2B5EF4-FFF2-40B4-BE49-F238E27FC236}">
                <a16:creationId xmlns:a16="http://schemas.microsoft.com/office/drawing/2014/main" id="{3D8DC283-5202-C4F9-85FA-08B37D23B8C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5" name="Rectangle 3">
            <a:extLst>
              <a:ext uri="{FF2B5EF4-FFF2-40B4-BE49-F238E27FC236}">
                <a16:creationId xmlns:a16="http://schemas.microsoft.com/office/drawing/2014/main" id="{92518955-4A7A-F0AB-3AD1-BC6FF9F4655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6" name="Rectangle 4">
            <a:extLst>
              <a:ext uri="{FF2B5EF4-FFF2-40B4-BE49-F238E27FC236}">
                <a16:creationId xmlns:a16="http://schemas.microsoft.com/office/drawing/2014/main" id="{FB512958-B216-B04A-76CF-324CA6E6A0F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7" name="Rectangle 5">
            <a:extLst>
              <a:ext uri="{FF2B5EF4-FFF2-40B4-BE49-F238E27FC236}">
                <a16:creationId xmlns:a16="http://schemas.microsoft.com/office/drawing/2014/main" id="{FA28E9C6-305E-D5C4-B3F6-FC29C0021BE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8" name="Rectangle 6">
            <a:extLst>
              <a:ext uri="{FF2B5EF4-FFF2-40B4-BE49-F238E27FC236}">
                <a16:creationId xmlns:a16="http://schemas.microsoft.com/office/drawing/2014/main" id="{F3F36FF0-2F32-5603-CD82-DE4102B164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19" name="Rectangle 7">
            <a:extLst>
              <a:ext uri="{FF2B5EF4-FFF2-40B4-BE49-F238E27FC236}">
                <a16:creationId xmlns:a16="http://schemas.microsoft.com/office/drawing/2014/main" id="{EBCC6B31-E5ED-DFA7-3E81-ACBBECC43E9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20" name="Rectangle 8">
            <a:extLst>
              <a:ext uri="{FF2B5EF4-FFF2-40B4-BE49-F238E27FC236}">
                <a16:creationId xmlns:a16="http://schemas.microsoft.com/office/drawing/2014/main" id="{33DFC768-1447-502E-CB75-FA788C61DB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2521" name="Line 9">
            <a:extLst>
              <a:ext uri="{FF2B5EF4-FFF2-40B4-BE49-F238E27FC236}">
                <a16:creationId xmlns:a16="http://schemas.microsoft.com/office/drawing/2014/main" id="{5C170BD5-4DBC-EC7B-9773-A01EEED1DB2D}"/>
              </a:ext>
            </a:extLst>
          </p:cNvPr>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2" name="Line 10">
            <a:extLst>
              <a:ext uri="{FF2B5EF4-FFF2-40B4-BE49-F238E27FC236}">
                <a16:creationId xmlns:a16="http://schemas.microsoft.com/office/drawing/2014/main" id="{88D6AB67-8EC6-8D5E-6691-966CC20477FC}"/>
              </a:ext>
            </a:extLst>
          </p:cNvPr>
          <p:cNvSpPr>
            <a:spLocks noChangeShapeType="1"/>
          </p:cNvSpPr>
          <p:nvPr/>
        </p:nvSpPr>
        <p:spPr bwMode="auto">
          <a:xfrm>
            <a:off x="458788" y="571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2523" name="Rectangle 11">
            <a:extLst>
              <a:ext uri="{FF2B5EF4-FFF2-40B4-BE49-F238E27FC236}">
                <a16:creationId xmlns:a16="http://schemas.microsoft.com/office/drawing/2014/main" id="{C4FB7CAE-469B-FF0E-5A81-592F72D08E02}"/>
              </a:ext>
            </a:extLst>
          </p:cNvPr>
          <p:cNvSpPr>
            <a:spLocks noChangeArrowheads="1"/>
          </p:cNvSpPr>
          <p:nvPr/>
        </p:nvSpPr>
        <p:spPr bwMode="auto">
          <a:xfrm>
            <a:off x="495300" y="20732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Bandwidth utilization is the wise use of </a:t>
            </a:r>
            <a:br>
              <a:rPr lang="en-US" altLang="en-US"/>
            </a:br>
            <a:r>
              <a:rPr lang="en-US" altLang="en-US"/>
              <a:t>available bandwidth to achieve </a:t>
            </a:r>
            <a:br>
              <a:rPr lang="en-US" altLang="en-US"/>
            </a:br>
            <a:r>
              <a:rPr lang="en-US" altLang="en-US"/>
              <a:t>specific goals.</a:t>
            </a:r>
            <a:br>
              <a:rPr lang="en-US" altLang="en-US"/>
            </a:br>
            <a:endParaRPr lang="en-US" altLang="en-US"/>
          </a:p>
          <a:p>
            <a:pPr algn="ctr"/>
            <a:r>
              <a:rPr lang="en-US" altLang="en-US"/>
              <a:t>Efficiency can be achieved by multiplexing; privacy and anti-jamming can be achieved by spreading.</a:t>
            </a:r>
          </a:p>
        </p:txBody>
      </p:sp>
      <p:grpSp>
        <p:nvGrpSpPr>
          <p:cNvPr id="832524" name="Group 12">
            <a:extLst>
              <a:ext uri="{FF2B5EF4-FFF2-40B4-BE49-F238E27FC236}">
                <a16:creationId xmlns:a16="http://schemas.microsoft.com/office/drawing/2014/main" id="{AED96BB8-77A6-8E61-82E1-CE619B9F653A}"/>
              </a:ext>
            </a:extLst>
          </p:cNvPr>
          <p:cNvGrpSpPr>
            <a:grpSpLocks/>
          </p:cNvGrpSpPr>
          <p:nvPr/>
        </p:nvGrpSpPr>
        <p:grpSpPr bwMode="auto">
          <a:xfrm>
            <a:off x="457200" y="1371600"/>
            <a:ext cx="1143000" cy="566738"/>
            <a:chOff x="1200" y="1248"/>
            <a:chExt cx="720" cy="357"/>
          </a:xfrm>
        </p:grpSpPr>
        <p:pic>
          <p:nvPicPr>
            <p:cNvPr id="832525" name="Picture 13">
              <a:extLst>
                <a:ext uri="{FF2B5EF4-FFF2-40B4-BE49-F238E27FC236}">
                  <a16:creationId xmlns:a16="http://schemas.microsoft.com/office/drawing/2014/main" id="{7FEDC312-83E6-ADAA-664E-63EC1F78F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2526" name="Text Box 14">
              <a:extLst>
                <a:ext uri="{FF2B5EF4-FFF2-40B4-BE49-F238E27FC236}">
                  <a16:creationId xmlns:a16="http://schemas.microsoft.com/office/drawing/2014/main" id="{6B199C2A-7396-C4AA-B7FD-2554BC63900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6505B2-0BBC-8AE9-BFB4-93D2FE463177}"/>
              </a:ext>
            </a:extLst>
          </p:cNvPr>
          <p:cNvSpPr>
            <a:spLocks noGrp="1"/>
          </p:cNvSpPr>
          <p:nvPr>
            <p:ph type="sldNum" sz="quarter" idx="10"/>
          </p:nvPr>
        </p:nvSpPr>
        <p:spPr/>
        <p:txBody>
          <a:bodyPr/>
          <a:lstStyle/>
          <a:p>
            <a:r>
              <a:rPr lang="en-US" altLang="en-US"/>
              <a:t>6.</a:t>
            </a:r>
            <a:fld id="{D5004481-67BA-0141-B906-DDF3284967FF}" type="slidenum">
              <a:rPr lang="en-US" altLang="en-US"/>
              <a:pPr/>
              <a:t>20</a:t>
            </a:fld>
            <a:endParaRPr lang="en-US" altLang="en-US"/>
          </a:p>
        </p:txBody>
      </p:sp>
      <p:sp>
        <p:nvSpPr>
          <p:cNvPr id="808962" name="Line 2">
            <a:extLst>
              <a:ext uri="{FF2B5EF4-FFF2-40B4-BE49-F238E27FC236}">
                <a16:creationId xmlns:a16="http://schemas.microsoft.com/office/drawing/2014/main" id="{CD087DC9-1F45-0692-9F3D-161DE92125B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3" name="Line 3">
            <a:extLst>
              <a:ext uri="{FF2B5EF4-FFF2-40B4-BE49-F238E27FC236}">
                <a16:creationId xmlns:a16="http://schemas.microsoft.com/office/drawing/2014/main" id="{9E2AB67E-5591-290E-3CD4-492BE7C2817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8964" name="Text Box 4">
            <a:extLst>
              <a:ext uri="{FF2B5EF4-FFF2-40B4-BE49-F238E27FC236}">
                <a16:creationId xmlns:a16="http://schemas.microsoft.com/office/drawing/2014/main" id="{3D258E93-1C5B-19E7-330C-094F384B23BB}"/>
              </a:ext>
            </a:extLst>
          </p:cNvPr>
          <p:cNvSpPr txBox="1">
            <a:spLocks noChangeArrowheads="1"/>
          </p:cNvSpPr>
          <p:nvPr/>
        </p:nvSpPr>
        <p:spPr bwMode="auto">
          <a:xfrm>
            <a:off x="304800" y="762000"/>
            <a:ext cx="8418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6.11  </a:t>
            </a:r>
            <a:r>
              <a:rPr lang="en-US" altLang="en-US" sz="2000" i="1">
                <a:latin typeface="Times New Roman" panose="02020603050405020304" pitchFamily="18" charset="0"/>
              </a:rPr>
              <a:t>Prisms in wavelength-division multiplexing and demultiplexing</a:t>
            </a:r>
          </a:p>
        </p:txBody>
      </p:sp>
      <p:sp>
        <p:nvSpPr>
          <p:cNvPr id="808965" name="Line 5">
            <a:extLst>
              <a:ext uri="{FF2B5EF4-FFF2-40B4-BE49-F238E27FC236}">
                <a16:creationId xmlns:a16="http://schemas.microsoft.com/office/drawing/2014/main" id="{1CA287FF-C334-5152-0BA9-8502E6A77E1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8966" name="Picture 6">
            <a:extLst>
              <a:ext uri="{FF2B5EF4-FFF2-40B4-BE49-F238E27FC236}">
                <a16:creationId xmlns:a16="http://schemas.microsoft.com/office/drawing/2014/main" id="{93869AC3-D736-7BCE-FD02-2AD98B297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E7F7C-94EB-6579-EE25-A530F3342C4B}"/>
              </a:ext>
            </a:extLst>
          </p:cNvPr>
          <p:cNvSpPr>
            <a:spLocks noGrp="1"/>
          </p:cNvSpPr>
          <p:nvPr>
            <p:ph type="sldNum" sz="quarter" idx="10"/>
          </p:nvPr>
        </p:nvSpPr>
        <p:spPr/>
        <p:txBody>
          <a:bodyPr/>
          <a:lstStyle/>
          <a:p>
            <a:r>
              <a:rPr lang="en-US" altLang="en-US"/>
              <a:t>6.</a:t>
            </a:r>
            <a:fld id="{AC060E3B-50D0-594F-BCA6-02C5C5F98076}" type="slidenum">
              <a:rPr lang="en-US" altLang="en-US"/>
              <a:pPr/>
              <a:t>21</a:t>
            </a:fld>
            <a:endParaRPr lang="en-US" altLang="en-US"/>
          </a:p>
        </p:txBody>
      </p:sp>
      <p:sp>
        <p:nvSpPr>
          <p:cNvPr id="809986" name="Line 2">
            <a:extLst>
              <a:ext uri="{FF2B5EF4-FFF2-40B4-BE49-F238E27FC236}">
                <a16:creationId xmlns:a16="http://schemas.microsoft.com/office/drawing/2014/main" id="{CF7C0655-FE62-72DD-0902-52E4E87E4A9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7" name="Line 3">
            <a:extLst>
              <a:ext uri="{FF2B5EF4-FFF2-40B4-BE49-F238E27FC236}">
                <a16:creationId xmlns:a16="http://schemas.microsoft.com/office/drawing/2014/main" id="{C7056BEB-4737-DA95-12BD-2977996D398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988" name="Text Box 4">
            <a:extLst>
              <a:ext uri="{FF2B5EF4-FFF2-40B4-BE49-F238E27FC236}">
                <a16:creationId xmlns:a16="http://schemas.microsoft.com/office/drawing/2014/main" id="{0B6C7962-A295-66F8-9011-8E855AE813EA}"/>
              </a:ext>
            </a:extLst>
          </p:cNvPr>
          <p:cNvSpPr txBox="1">
            <a:spLocks noChangeArrowheads="1"/>
          </p:cNvSpPr>
          <p:nvPr/>
        </p:nvSpPr>
        <p:spPr bwMode="auto">
          <a:xfrm>
            <a:off x="304800" y="762000"/>
            <a:ext cx="237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6.12  </a:t>
            </a:r>
            <a:r>
              <a:rPr lang="en-US" altLang="en-US" sz="2000" i="1">
                <a:latin typeface="Times New Roman" panose="02020603050405020304" pitchFamily="18" charset="0"/>
              </a:rPr>
              <a:t>TDM</a:t>
            </a:r>
          </a:p>
        </p:txBody>
      </p:sp>
      <p:sp>
        <p:nvSpPr>
          <p:cNvPr id="809989" name="Line 5">
            <a:extLst>
              <a:ext uri="{FF2B5EF4-FFF2-40B4-BE49-F238E27FC236}">
                <a16:creationId xmlns:a16="http://schemas.microsoft.com/office/drawing/2014/main" id="{C8206763-0C39-AF1B-038D-7FFD51B5DF5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9990" name="Picture 6">
            <a:extLst>
              <a:ext uri="{FF2B5EF4-FFF2-40B4-BE49-F238E27FC236}">
                <a16:creationId xmlns:a16="http://schemas.microsoft.com/office/drawing/2014/main" id="{6DCCD54B-5358-FF3F-91A6-7111B8F4E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2144713"/>
            <a:ext cx="7980362"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49B890-5FFA-A62E-E58B-BAC45063BC64}"/>
              </a:ext>
            </a:extLst>
          </p:cNvPr>
          <p:cNvSpPr>
            <a:spLocks noGrp="1"/>
          </p:cNvSpPr>
          <p:nvPr>
            <p:ph type="sldNum" sz="quarter" idx="10"/>
          </p:nvPr>
        </p:nvSpPr>
        <p:spPr/>
        <p:txBody>
          <a:bodyPr/>
          <a:lstStyle/>
          <a:p>
            <a:r>
              <a:rPr lang="en-US" altLang="en-US"/>
              <a:t>6.</a:t>
            </a:r>
            <a:fld id="{4186DAD3-0A60-C242-BD06-940F2BDE4F23}" type="slidenum">
              <a:rPr lang="en-US" altLang="en-US"/>
              <a:pPr/>
              <a:t>22</a:t>
            </a:fld>
            <a:endParaRPr lang="en-US" altLang="en-US"/>
          </a:p>
        </p:txBody>
      </p:sp>
      <p:sp>
        <p:nvSpPr>
          <p:cNvPr id="835586" name="Rectangle 2">
            <a:extLst>
              <a:ext uri="{FF2B5EF4-FFF2-40B4-BE49-F238E27FC236}">
                <a16:creationId xmlns:a16="http://schemas.microsoft.com/office/drawing/2014/main" id="{1D398910-3539-1B77-E0A6-58DACDCFDCD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87" name="Rectangle 3">
            <a:extLst>
              <a:ext uri="{FF2B5EF4-FFF2-40B4-BE49-F238E27FC236}">
                <a16:creationId xmlns:a16="http://schemas.microsoft.com/office/drawing/2014/main" id="{26291490-B365-FADF-C0C3-1C53440950D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88" name="Rectangle 4">
            <a:extLst>
              <a:ext uri="{FF2B5EF4-FFF2-40B4-BE49-F238E27FC236}">
                <a16:creationId xmlns:a16="http://schemas.microsoft.com/office/drawing/2014/main" id="{D83631B3-25EF-5097-D357-D49597FAF6E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89" name="Rectangle 5">
            <a:extLst>
              <a:ext uri="{FF2B5EF4-FFF2-40B4-BE49-F238E27FC236}">
                <a16:creationId xmlns:a16="http://schemas.microsoft.com/office/drawing/2014/main" id="{3072F477-02D5-E6B4-1E6B-CEC29288ED1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90" name="Rectangle 6">
            <a:extLst>
              <a:ext uri="{FF2B5EF4-FFF2-40B4-BE49-F238E27FC236}">
                <a16:creationId xmlns:a16="http://schemas.microsoft.com/office/drawing/2014/main" id="{7075D694-3F67-1EA2-4A7D-B06570C20B3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91" name="Rectangle 7">
            <a:extLst>
              <a:ext uri="{FF2B5EF4-FFF2-40B4-BE49-F238E27FC236}">
                <a16:creationId xmlns:a16="http://schemas.microsoft.com/office/drawing/2014/main" id="{241CEECB-C32C-996E-02C8-2030D81EE75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92" name="Rectangle 8">
            <a:extLst>
              <a:ext uri="{FF2B5EF4-FFF2-40B4-BE49-F238E27FC236}">
                <a16:creationId xmlns:a16="http://schemas.microsoft.com/office/drawing/2014/main" id="{6F83F3B4-7DB4-12A7-4E89-FB442899661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5593" name="Line 9">
            <a:extLst>
              <a:ext uri="{FF2B5EF4-FFF2-40B4-BE49-F238E27FC236}">
                <a16:creationId xmlns:a16="http://schemas.microsoft.com/office/drawing/2014/main" id="{ED992DE5-6DC7-534B-122F-AD828ADA391B}"/>
              </a:ext>
            </a:extLst>
          </p:cNvPr>
          <p:cNvSpPr>
            <a:spLocks noChangeShapeType="1"/>
          </p:cNvSpPr>
          <p:nvPr/>
        </p:nvSpPr>
        <p:spPr bwMode="auto">
          <a:xfrm>
            <a:off x="457200" y="25479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5594" name="Line 10">
            <a:extLst>
              <a:ext uri="{FF2B5EF4-FFF2-40B4-BE49-F238E27FC236}">
                <a16:creationId xmlns:a16="http://schemas.microsoft.com/office/drawing/2014/main" id="{699FE319-535A-A985-2DAC-8F6A405CCCE4}"/>
              </a:ext>
            </a:extLst>
          </p:cNvPr>
          <p:cNvSpPr>
            <a:spLocks noChangeShapeType="1"/>
          </p:cNvSpPr>
          <p:nvPr/>
        </p:nvSpPr>
        <p:spPr bwMode="auto">
          <a:xfrm>
            <a:off x="458788" y="4757738"/>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5595" name="Rectangle 11">
            <a:extLst>
              <a:ext uri="{FF2B5EF4-FFF2-40B4-BE49-F238E27FC236}">
                <a16:creationId xmlns:a16="http://schemas.microsoft.com/office/drawing/2014/main" id="{6645D7F6-2550-0CF8-59C4-14500A26EB8D}"/>
              </a:ext>
            </a:extLst>
          </p:cNvPr>
          <p:cNvSpPr>
            <a:spLocks noChangeArrowheads="1"/>
          </p:cNvSpPr>
          <p:nvPr/>
        </p:nvSpPr>
        <p:spPr bwMode="auto">
          <a:xfrm>
            <a:off x="495300" y="2640013"/>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r>
              <a:rPr lang="en-US" altLang="en-US"/>
            </a:br>
            <a:r>
              <a:rPr lang="en-US" altLang="en-US"/>
              <a:t>TDM is a digital multiplexing technique for combining several low-rate </a:t>
            </a:r>
            <a:br>
              <a:rPr lang="en-US" altLang="en-US"/>
            </a:br>
            <a:r>
              <a:rPr lang="en-US" altLang="en-US"/>
              <a:t>channels into one high-rate one.</a:t>
            </a:r>
          </a:p>
        </p:txBody>
      </p:sp>
      <p:grpSp>
        <p:nvGrpSpPr>
          <p:cNvPr id="835596" name="Group 12">
            <a:extLst>
              <a:ext uri="{FF2B5EF4-FFF2-40B4-BE49-F238E27FC236}">
                <a16:creationId xmlns:a16="http://schemas.microsoft.com/office/drawing/2014/main" id="{FDC89958-643A-2A06-FF33-CD9B25555017}"/>
              </a:ext>
            </a:extLst>
          </p:cNvPr>
          <p:cNvGrpSpPr>
            <a:grpSpLocks/>
          </p:cNvGrpSpPr>
          <p:nvPr/>
        </p:nvGrpSpPr>
        <p:grpSpPr bwMode="auto">
          <a:xfrm>
            <a:off x="457200" y="1905000"/>
            <a:ext cx="1143000" cy="566738"/>
            <a:chOff x="1200" y="1248"/>
            <a:chExt cx="720" cy="357"/>
          </a:xfrm>
        </p:grpSpPr>
        <p:pic>
          <p:nvPicPr>
            <p:cNvPr id="835597" name="Picture 13">
              <a:extLst>
                <a:ext uri="{FF2B5EF4-FFF2-40B4-BE49-F238E27FC236}">
                  <a16:creationId xmlns:a16="http://schemas.microsoft.com/office/drawing/2014/main" id="{1A36CD7D-64F1-B3C9-BEDA-85CEC20F2A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5598" name="Text Box 14">
              <a:extLst>
                <a:ext uri="{FF2B5EF4-FFF2-40B4-BE49-F238E27FC236}">
                  <a16:creationId xmlns:a16="http://schemas.microsoft.com/office/drawing/2014/main" id="{8E040959-1F91-08B1-2A3A-8951C1CF79B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A48CE-F8F5-82CB-7157-19AB29997581}"/>
              </a:ext>
            </a:extLst>
          </p:cNvPr>
          <p:cNvSpPr>
            <a:spLocks noGrp="1"/>
          </p:cNvSpPr>
          <p:nvPr>
            <p:ph type="sldNum" sz="quarter" idx="10"/>
          </p:nvPr>
        </p:nvSpPr>
        <p:spPr/>
        <p:txBody>
          <a:bodyPr/>
          <a:lstStyle/>
          <a:p>
            <a:r>
              <a:rPr lang="en-US" altLang="en-US"/>
              <a:t>6.</a:t>
            </a:r>
            <a:fld id="{C1943AE7-9138-4A42-83C1-55118B7C57BE}" type="slidenum">
              <a:rPr lang="en-US" altLang="en-US"/>
              <a:pPr/>
              <a:t>23</a:t>
            </a:fld>
            <a:endParaRPr lang="en-US" altLang="en-US"/>
          </a:p>
        </p:txBody>
      </p:sp>
      <p:sp>
        <p:nvSpPr>
          <p:cNvPr id="811010" name="Line 2">
            <a:extLst>
              <a:ext uri="{FF2B5EF4-FFF2-40B4-BE49-F238E27FC236}">
                <a16:creationId xmlns:a16="http://schemas.microsoft.com/office/drawing/2014/main" id="{071F9C89-3758-8B76-3CCE-93E92AB243F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1" name="Line 3">
            <a:extLst>
              <a:ext uri="{FF2B5EF4-FFF2-40B4-BE49-F238E27FC236}">
                <a16:creationId xmlns:a16="http://schemas.microsoft.com/office/drawing/2014/main" id="{707433F9-77A7-2C4B-CC61-06006A81045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1012" name="Text Box 4">
            <a:extLst>
              <a:ext uri="{FF2B5EF4-FFF2-40B4-BE49-F238E27FC236}">
                <a16:creationId xmlns:a16="http://schemas.microsoft.com/office/drawing/2014/main" id="{C8CFB489-FF29-CAC9-6B2F-D033A28DFE27}"/>
              </a:ext>
            </a:extLst>
          </p:cNvPr>
          <p:cNvSpPr txBox="1">
            <a:spLocks noChangeArrowheads="1"/>
          </p:cNvSpPr>
          <p:nvPr/>
        </p:nvSpPr>
        <p:spPr bwMode="auto">
          <a:xfrm>
            <a:off x="304800" y="762000"/>
            <a:ext cx="5989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6.13  </a:t>
            </a:r>
            <a:r>
              <a:rPr lang="en-US" altLang="en-US" sz="2000" i="1">
                <a:latin typeface="Times New Roman" panose="02020603050405020304" pitchFamily="18" charset="0"/>
              </a:rPr>
              <a:t>Synchronous time-division multiplexing</a:t>
            </a:r>
          </a:p>
        </p:txBody>
      </p:sp>
      <p:sp>
        <p:nvSpPr>
          <p:cNvPr id="811013" name="Line 5">
            <a:extLst>
              <a:ext uri="{FF2B5EF4-FFF2-40B4-BE49-F238E27FC236}">
                <a16:creationId xmlns:a16="http://schemas.microsoft.com/office/drawing/2014/main" id="{AF57FA9E-9963-D579-F413-949883AAF5C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1014" name="Picture 6">
            <a:extLst>
              <a:ext uri="{FF2B5EF4-FFF2-40B4-BE49-F238E27FC236}">
                <a16:creationId xmlns:a16="http://schemas.microsoft.com/office/drawing/2014/main" id="{56764313-F7A4-DAF3-0162-6C59BC32D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9711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F15AAE-54A8-5CC1-422B-3ECF12A28666}"/>
              </a:ext>
            </a:extLst>
          </p:cNvPr>
          <p:cNvSpPr>
            <a:spLocks noGrp="1"/>
          </p:cNvSpPr>
          <p:nvPr>
            <p:ph type="sldNum" sz="quarter" idx="10"/>
          </p:nvPr>
        </p:nvSpPr>
        <p:spPr/>
        <p:txBody>
          <a:bodyPr/>
          <a:lstStyle/>
          <a:p>
            <a:r>
              <a:rPr lang="en-US" altLang="en-US"/>
              <a:t>6.</a:t>
            </a:r>
            <a:fld id="{8B1A1998-5185-7D4D-AF0D-E9134AEFCF03}" type="slidenum">
              <a:rPr lang="en-US" altLang="en-US"/>
              <a:pPr/>
              <a:t>24</a:t>
            </a:fld>
            <a:endParaRPr lang="en-US" altLang="en-US"/>
          </a:p>
        </p:txBody>
      </p:sp>
      <p:sp>
        <p:nvSpPr>
          <p:cNvPr id="836610" name="Rectangle 2">
            <a:extLst>
              <a:ext uri="{FF2B5EF4-FFF2-40B4-BE49-F238E27FC236}">
                <a16:creationId xmlns:a16="http://schemas.microsoft.com/office/drawing/2014/main" id="{C32B0A5B-8E33-13EA-700F-D0BCB76239B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1" name="Rectangle 3">
            <a:extLst>
              <a:ext uri="{FF2B5EF4-FFF2-40B4-BE49-F238E27FC236}">
                <a16:creationId xmlns:a16="http://schemas.microsoft.com/office/drawing/2014/main" id="{408AFD25-F812-1DBC-CA53-3E73C99526E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2" name="Rectangle 4">
            <a:extLst>
              <a:ext uri="{FF2B5EF4-FFF2-40B4-BE49-F238E27FC236}">
                <a16:creationId xmlns:a16="http://schemas.microsoft.com/office/drawing/2014/main" id="{4D4A00CD-129E-A73D-7C9E-3B9898E37A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3" name="Rectangle 5">
            <a:extLst>
              <a:ext uri="{FF2B5EF4-FFF2-40B4-BE49-F238E27FC236}">
                <a16:creationId xmlns:a16="http://schemas.microsoft.com/office/drawing/2014/main" id="{D5503D86-BD04-4856-1E4C-C62B1EE5E72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4" name="Rectangle 6">
            <a:extLst>
              <a:ext uri="{FF2B5EF4-FFF2-40B4-BE49-F238E27FC236}">
                <a16:creationId xmlns:a16="http://schemas.microsoft.com/office/drawing/2014/main" id="{DCBCC5BE-9339-7A2D-AFC2-CE6E06C5379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5" name="Rectangle 7">
            <a:extLst>
              <a:ext uri="{FF2B5EF4-FFF2-40B4-BE49-F238E27FC236}">
                <a16:creationId xmlns:a16="http://schemas.microsoft.com/office/drawing/2014/main" id="{352A3D12-1FF9-C006-F199-4063057F4ED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6" name="Rectangle 8">
            <a:extLst>
              <a:ext uri="{FF2B5EF4-FFF2-40B4-BE49-F238E27FC236}">
                <a16:creationId xmlns:a16="http://schemas.microsoft.com/office/drawing/2014/main" id="{FE43BE1E-87A9-075A-7DA9-F6C4FB9B5F3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6617" name="Line 9">
            <a:extLst>
              <a:ext uri="{FF2B5EF4-FFF2-40B4-BE49-F238E27FC236}">
                <a16:creationId xmlns:a16="http://schemas.microsoft.com/office/drawing/2014/main" id="{BF401F14-4E88-1F26-A43F-49E66A98369A}"/>
              </a:ext>
            </a:extLst>
          </p:cNvPr>
          <p:cNvSpPr>
            <a:spLocks noChangeShapeType="1"/>
          </p:cNvSpPr>
          <p:nvPr/>
        </p:nvSpPr>
        <p:spPr bwMode="auto">
          <a:xfrm>
            <a:off x="457200" y="2743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18" name="Line 10">
            <a:extLst>
              <a:ext uri="{FF2B5EF4-FFF2-40B4-BE49-F238E27FC236}">
                <a16:creationId xmlns:a16="http://schemas.microsoft.com/office/drawing/2014/main" id="{DBC0C541-99BA-DEA7-EA06-E1554847B86D}"/>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6619" name="Rectangle 11">
            <a:extLst>
              <a:ext uri="{FF2B5EF4-FFF2-40B4-BE49-F238E27FC236}">
                <a16:creationId xmlns:a16="http://schemas.microsoft.com/office/drawing/2014/main" id="{0CA1A538-6408-FAE8-AB25-60BC1DEB826D}"/>
              </a:ext>
            </a:extLst>
          </p:cNvPr>
          <p:cNvSpPr>
            <a:spLocks noChangeArrowheads="1"/>
          </p:cNvSpPr>
          <p:nvPr/>
        </p:nvSpPr>
        <p:spPr bwMode="auto">
          <a:xfrm>
            <a:off x="495300" y="28352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synchronous TDM, the data rate </a:t>
            </a:r>
            <a:br>
              <a:rPr lang="en-US" altLang="en-US"/>
            </a:br>
            <a:r>
              <a:rPr lang="en-US" altLang="en-US"/>
              <a:t>of the link is </a:t>
            </a:r>
            <a:r>
              <a:rPr lang="en-US" altLang="en-US" i="1"/>
              <a:t>n</a:t>
            </a:r>
            <a:r>
              <a:rPr lang="en-US" altLang="en-US"/>
              <a:t> times faster, and the unit duration is </a:t>
            </a:r>
            <a:r>
              <a:rPr lang="en-US" altLang="en-US" i="1"/>
              <a:t>n</a:t>
            </a:r>
            <a:r>
              <a:rPr lang="en-US" altLang="en-US"/>
              <a:t> times shorter.</a:t>
            </a:r>
          </a:p>
        </p:txBody>
      </p:sp>
      <p:grpSp>
        <p:nvGrpSpPr>
          <p:cNvPr id="836620" name="Group 12">
            <a:extLst>
              <a:ext uri="{FF2B5EF4-FFF2-40B4-BE49-F238E27FC236}">
                <a16:creationId xmlns:a16="http://schemas.microsoft.com/office/drawing/2014/main" id="{4E2B05C3-D009-4B52-E559-81DCBE447A44}"/>
              </a:ext>
            </a:extLst>
          </p:cNvPr>
          <p:cNvGrpSpPr>
            <a:grpSpLocks/>
          </p:cNvGrpSpPr>
          <p:nvPr/>
        </p:nvGrpSpPr>
        <p:grpSpPr bwMode="auto">
          <a:xfrm>
            <a:off x="457200" y="2057400"/>
            <a:ext cx="1143000" cy="566738"/>
            <a:chOff x="1200" y="1248"/>
            <a:chExt cx="720" cy="357"/>
          </a:xfrm>
        </p:grpSpPr>
        <p:pic>
          <p:nvPicPr>
            <p:cNvPr id="836621" name="Picture 13">
              <a:extLst>
                <a:ext uri="{FF2B5EF4-FFF2-40B4-BE49-F238E27FC236}">
                  <a16:creationId xmlns:a16="http://schemas.microsoft.com/office/drawing/2014/main" id="{36D5EA71-B570-A139-C321-2F5283A85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6622" name="Text Box 14">
              <a:extLst>
                <a:ext uri="{FF2B5EF4-FFF2-40B4-BE49-F238E27FC236}">
                  <a16:creationId xmlns:a16="http://schemas.microsoft.com/office/drawing/2014/main" id="{0A3D534F-C822-43B0-EB04-7A94F2779AE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E71517-F413-DC65-9B43-B51CA2298618}"/>
              </a:ext>
            </a:extLst>
          </p:cNvPr>
          <p:cNvSpPr>
            <a:spLocks noGrp="1"/>
          </p:cNvSpPr>
          <p:nvPr>
            <p:ph type="sldNum" sz="quarter" idx="10"/>
          </p:nvPr>
        </p:nvSpPr>
        <p:spPr/>
        <p:txBody>
          <a:bodyPr/>
          <a:lstStyle/>
          <a:p>
            <a:r>
              <a:rPr lang="en-US" altLang="en-US"/>
              <a:t>6.</a:t>
            </a:r>
            <a:fld id="{2F37E22C-CB2F-D147-89FA-341CEFBD55AD}" type="slidenum">
              <a:rPr lang="en-US" altLang="en-US"/>
              <a:pPr/>
              <a:t>25</a:t>
            </a:fld>
            <a:endParaRPr lang="en-US" altLang="en-US"/>
          </a:p>
        </p:txBody>
      </p:sp>
      <p:sp>
        <p:nvSpPr>
          <p:cNvPr id="843778" name="Rectangle 2">
            <a:extLst>
              <a:ext uri="{FF2B5EF4-FFF2-40B4-BE49-F238E27FC236}">
                <a16:creationId xmlns:a16="http://schemas.microsoft.com/office/drawing/2014/main" id="{151EF5C9-D185-3F95-D5C7-276A747585B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79" name="Rectangle 3">
            <a:extLst>
              <a:ext uri="{FF2B5EF4-FFF2-40B4-BE49-F238E27FC236}">
                <a16:creationId xmlns:a16="http://schemas.microsoft.com/office/drawing/2014/main" id="{57207358-402A-652F-3FA8-77538869886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0" name="Rectangle 4">
            <a:extLst>
              <a:ext uri="{FF2B5EF4-FFF2-40B4-BE49-F238E27FC236}">
                <a16:creationId xmlns:a16="http://schemas.microsoft.com/office/drawing/2014/main" id="{F318C498-E94D-5D2B-2AC0-E5D3E6FC161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1" name="Rectangle 5">
            <a:extLst>
              <a:ext uri="{FF2B5EF4-FFF2-40B4-BE49-F238E27FC236}">
                <a16:creationId xmlns:a16="http://schemas.microsoft.com/office/drawing/2014/main" id="{9E3BEBBD-E690-8AF5-9333-F28DC3F85A4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2" name="Rectangle 6">
            <a:extLst>
              <a:ext uri="{FF2B5EF4-FFF2-40B4-BE49-F238E27FC236}">
                <a16:creationId xmlns:a16="http://schemas.microsoft.com/office/drawing/2014/main" id="{BC579AD1-8C64-F5F7-9D9E-488034C1751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3" name="Rectangle 7">
            <a:extLst>
              <a:ext uri="{FF2B5EF4-FFF2-40B4-BE49-F238E27FC236}">
                <a16:creationId xmlns:a16="http://schemas.microsoft.com/office/drawing/2014/main" id="{D61545BD-2D7E-2BA6-0DF4-01D0598CF5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4" name="Rectangle 8">
            <a:extLst>
              <a:ext uri="{FF2B5EF4-FFF2-40B4-BE49-F238E27FC236}">
                <a16:creationId xmlns:a16="http://schemas.microsoft.com/office/drawing/2014/main" id="{F79EE608-C72C-EA1F-C22A-C6206CCBE7E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3786" name="Rectangle 10">
            <a:extLst>
              <a:ext uri="{FF2B5EF4-FFF2-40B4-BE49-F238E27FC236}">
                <a16:creationId xmlns:a16="http://schemas.microsoft.com/office/drawing/2014/main" id="{E9C8F588-B573-279F-A14E-91FAFA6EA60F}"/>
              </a:ext>
            </a:extLst>
          </p:cNvPr>
          <p:cNvSpPr>
            <a:spLocks noChangeArrowheads="1"/>
          </p:cNvSpPr>
          <p:nvPr/>
        </p:nvSpPr>
        <p:spPr bwMode="auto">
          <a:xfrm>
            <a:off x="228600" y="11430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Figure 6.13, the data rate for each input connection is 3 kbps. If 1 bit at a time is multiplexed (a unit is 1 bit), what is the duration of (</a:t>
            </a:r>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each input slot,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each output slot, and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each frame?</a:t>
            </a:r>
          </a:p>
        </p:txBody>
      </p:sp>
      <p:sp>
        <p:nvSpPr>
          <p:cNvPr id="843787" name="Rectangle 11">
            <a:extLst>
              <a:ext uri="{FF2B5EF4-FFF2-40B4-BE49-F238E27FC236}">
                <a16:creationId xmlns:a16="http://schemas.microsoft.com/office/drawing/2014/main" id="{2C917C35-CB0C-3D09-AD52-E79AA16CC6FE}"/>
              </a:ext>
            </a:extLst>
          </p:cNvPr>
          <p:cNvSpPr>
            <a:spLocks noChangeArrowheads="1"/>
          </p:cNvSpPr>
          <p:nvPr/>
        </p:nvSpPr>
        <p:spPr bwMode="auto">
          <a:xfrm>
            <a:off x="228600" y="3352800"/>
            <a:ext cx="86868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solidFill>
                  <a:schemeClr val="hlink"/>
                </a:solidFill>
              </a:rPr>
              <a:t>Solution</a:t>
            </a:r>
          </a:p>
          <a:p>
            <a:r>
              <a:rPr lang="en-US" altLang="en-US" sz="2800" i="1">
                <a:latin typeface="Times" pitchFamily="18" charset="0"/>
              </a:rPr>
              <a:t>We can answer the questions as follows: </a:t>
            </a:r>
          </a:p>
          <a:p>
            <a:r>
              <a:rPr lang="en-US" altLang="en-US" sz="2800" i="1">
                <a:solidFill>
                  <a:schemeClr val="hlink"/>
                </a:solidFill>
                <a:latin typeface="Times" pitchFamily="18" charset="0"/>
              </a:rPr>
              <a:t>a.</a:t>
            </a:r>
            <a:r>
              <a:rPr lang="en-US" altLang="en-US" sz="2800" i="1">
                <a:latin typeface="Times" pitchFamily="18" charset="0"/>
              </a:rPr>
              <a:t>  The data rate of each input connection is 1 kbps. This means that the bit duration is 1/1000 s or 1 ms. The duration of the input time slot is 1 ms (same as bit duration).</a:t>
            </a:r>
          </a:p>
        </p:txBody>
      </p:sp>
      <p:sp>
        <p:nvSpPr>
          <p:cNvPr id="843788" name="Rectangle 12">
            <a:extLst>
              <a:ext uri="{FF2B5EF4-FFF2-40B4-BE49-F238E27FC236}">
                <a16:creationId xmlns:a16="http://schemas.microsoft.com/office/drawing/2014/main" id="{B19AC0E8-64E4-8787-DD83-72DDD701C68E}"/>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7B8790-AEFC-8466-E9B4-BEEEEFAA3AE9}"/>
              </a:ext>
            </a:extLst>
          </p:cNvPr>
          <p:cNvSpPr>
            <a:spLocks noGrp="1"/>
          </p:cNvSpPr>
          <p:nvPr>
            <p:ph type="sldNum" sz="quarter" idx="10"/>
          </p:nvPr>
        </p:nvSpPr>
        <p:spPr/>
        <p:txBody>
          <a:bodyPr/>
          <a:lstStyle/>
          <a:p>
            <a:r>
              <a:rPr lang="en-US" altLang="en-US"/>
              <a:t>6.</a:t>
            </a:r>
            <a:fld id="{C3BBC84F-0E47-0749-A0EC-DE245619C43B}" type="slidenum">
              <a:rPr lang="en-US" altLang="en-US"/>
              <a:pPr/>
              <a:t>26</a:t>
            </a:fld>
            <a:endParaRPr lang="en-US" altLang="en-US"/>
          </a:p>
        </p:txBody>
      </p:sp>
      <p:sp>
        <p:nvSpPr>
          <p:cNvPr id="912386" name="Rectangle 2">
            <a:extLst>
              <a:ext uri="{FF2B5EF4-FFF2-40B4-BE49-F238E27FC236}">
                <a16:creationId xmlns:a16="http://schemas.microsoft.com/office/drawing/2014/main" id="{32C86224-0013-6D85-7217-2E675082F4E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7" name="Rectangle 3">
            <a:extLst>
              <a:ext uri="{FF2B5EF4-FFF2-40B4-BE49-F238E27FC236}">
                <a16:creationId xmlns:a16="http://schemas.microsoft.com/office/drawing/2014/main" id="{0D71C020-E8F3-B0D0-D3BF-AF80FD2E0C2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8" name="Rectangle 4">
            <a:extLst>
              <a:ext uri="{FF2B5EF4-FFF2-40B4-BE49-F238E27FC236}">
                <a16:creationId xmlns:a16="http://schemas.microsoft.com/office/drawing/2014/main" id="{71E11261-7900-95B4-9DBB-4405A852105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89" name="Rectangle 5">
            <a:extLst>
              <a:ext uri="{FF2B5EF4-FFF2-40B4-BE49-F238E27FC236}">
                <a16:creationId xmlns:a16="http://schemas.microsoft.com/office/drawing/2014/main" id="{31A2CA4A-C527-F295-528C-4A488E3CED7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0" name="Rectangle 6">
            <a:extLst>
              <a:ext uri="{FF2B5EF4-FFF2-40B4-BE49-F238E27FC236}">
                <a16:creationId xmlns:a16="http://schemas.microsoft.com/office/drawing/2014/main" id="{E0DDDE31-0FBD-7A16-BF87-424C549AD29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1" name="Rectangle 7">
            <a:extLst>
              <a:ext uri="{FF2B5EF4-FFF2-40B4-BE49-F238E27FC236}">
                <a16:creationId xmlns:a16="http://schemas.microsoft.com/office/drawing/2014/main" id="{7FA5E944-8F60-B1E0-235D-0AB33F53FB3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2" name="Rectangle 8">
            <a:extLst>
              <a:ext uri="{FF2B5EF4-FFF2-40B4-BE49-F238E27FC236}">
                <a16:creationId xmlns:a16="http://schemas.microsoft.com/office/drawing/2014/main" id="{67417AF9-C57C-EFFA-EAA3-2B2AF67AB00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2394" name="Rectangle 10">
            <a:extLst>
              <a:ext uri="{FF2B5EF4-FFF2-40B4-BE49-F238E27FC236}">
                <a16:creationId xmlns:a16="http://schemas.microsoft.com/office/drawing/2014/main" id="{87E0A834-505C-5814-87FB-342E544A2DE4}"/>
              </a:ext>
            </a:extLst>
          </p:cNvPr>
          <p:cNvSpPr>
            <a:spLocks noChangeArrowheads="1"/>
          </p:cNvSpPr>
          <p:nvPr/>
        </p:nvSpPr>
        <p:spPr bwMode="auto">
          <a:xfrm>
            <a:off x="228600" y="12192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endParaRPr lang="en-US" altLang="en-US" sz="2800" i="1">
              <a:latin typeface="Times" pitchFamily="18" charset="0"/>
            </a:endParaRPr>
          </a:p>
          <a:p>
            <a:r>
              <a:rPr lang="en-US" altLang="en-US" sz="2800" i="1">
                <a:solidFill>
                  <a:schemeClr val="hlink"/>
                </a:solidFill>
                <a:latin typeface="Times" pitchFamily="18" charset="0"/>
              </a:rPr>
              <a:t>b.</a:t>
            </a:r>
            <a:r>
              <a:rPr lang="en-US" altLang="en-US" sz="2800" i="1">
                <a:latin typeface="Times" pitchFamily="18" charset="0"/>
              </a:rPr>
              <a:t>  The duration of each output time slot is one-third of the input time slot. This means that the duration of the output time slot is 1/3 ms.</a:t>
            </a:r>
          </a:p>
          <a:p>
            <a:endParaRPr lang="en-US" altLang="en-US" sz="2800" i="1">
              <a:latin typeface="Times" pitchFamily="18" charset="0"/>
            </a:endParaRPr>
          </a:p>
          <a:p>
            <a:r>
              <a:rPr lang="en-US" altLang="en-US" sz="2800" i="1">
                <a:solidFill>
                  <a:schemeClr val="hlink"/>
                </a:solidFill>
                <a:latin typeface="Times" pitchFamily="18" charset="0"/>
              </a:rPr>
              <a:t>c.</a:t>
            </a:r>
            <a:r>
              <a:rPr lang="en-US" altLang="en-US" sz="2800" i="1">
                <a:latin typeface="Times" pitchFamily="18" charset="0"/>
              </a:rPr>
              <a:t> Each frame carries three output time slots. So the duration of a frame is 3 × 1/3 ms, or 1 ms. The duration of a frame is the same as the duration of an input unit.</a:t>
            </a:r>
          </a:p>
        </p:txBody>
      </p:sp>
      <p:sp>
        <p:nvSpPr>
          <p:cNvPr id="912395" name="Rectangle 11">
            <a:extLst>
              <a:ext uri="{FF2B5EF4-FFF2-40B4-BE49-F238E27FC236}">
                <a16:creationId xmlns:a16="http://schemas.microsoft.com/office/drawing/2014/main" id="{968CD056-4E90-D352-0991-043F57803EDE}"/>
              </a:ext>
            </a:extLst>
          </p:cNvPr>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6.5 (continued)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7CB714-F13F-0E5F-FCE2-435409BA35AA}"/>
              </a:ext>
            </a:extLst>
          </p:cNvPr>
          <p:cNvSpPr>
            <a:spLocks noGrp="1"/>
          </p:cNvSpPr>
          <p:nvPr>
            <p:ph type="sldNum" sz="quarter" idx="10"/>
          </p:nvPr>
        </p:nvSpPr>
        <p:spPr/>
        <p:txBody>
          <a:bodyPr/>
          <a:lstStyle/>
          <a:p>
            <a:r>
              <a:rPr lang="en-US" altLang="en-US"/>
              <a:t>6.</a:t>
            </a:r>
            <a:fld id="{8548FD08-D582-774C-8C6D-F1325D512A28}" type="slidenum">
              <a:rPr lang="en-US" altLang="en-US"/>
              <a:pPr/>
              <a:t>27</a:t>
            </a:fld>
            <a:endParaRPr lang="en-US" altLang="en-US"/>
          </a:p>
        </p:txBody>
      </p:sp>
      <p:sp>
        <p:nvSpPr>
          <p:cNvPr id="851970" name="Rectangle 2">
            <a:extLst>
              <a:ext uri="{FF2B5EF4-FFF2-40B4-BE49-F238E27FC236}">
                <a16:creationId xmlns:a16="http://schemas.microsoft.com/office/drawing/2014/main" id="{DF5ED9E2-AC59-EDE0-B6C3-5D0558A7A1E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1" name="Rectangle 3">
            <a:extLst>
              <a:ext uri="{FF2B5EF4-FFF2-40B4-BE49-F238E27FC236}">
                <a16:creationId xmlns:a16="http://schemas.microsoft.com/office/drawing/2014/main" id="{B3BFF9B1-89E8-1415-0970-C11C6CE3D02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2" name="Rectangle 4">
            <a:extLst>
              <a:ext uri="{FF2B5EF4-FFF2-40B4-BE49-F238E27FC236}">
                <a16:creationId xmlns:a16="http://schemas.microsoft.com/office/drawing/2014/main" id="{08C66C8F-790F-F9C3-41B2-9E8C07EFEE7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3" name="Rectangle 5">
            <a:extLst>
              <a:ext uri="{FF2B5EF4-FFF2-40B4-BE49-F238E27FC236}">
                <a16:creationId xmlns:a16="http://schemas.microsoft.com/office/drawing/2014/main" id="{1C9D87D9-5AFF-3CF7-4B50-1EBDFD761FD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4" name="Rectangle 6">
            <a:extLst>
              <a:ext uri="{FF2B5EF4-FFF2-40B4-BE49-F238E27FC236}">
                <a16:creationId xmlns:a16="http://schemas.microsoft.com/office/drawing/2014/main" id="{852B04C2-D870-4592-6F4B-14F16CA72BD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5" name="Rectangle 7">
            <a:extLst>
              <a:ext uri="{FF2B5EF4-FFF2-40B4-BE49-F238E27FC236}">
                <a16:creationId xmlns:a16="http://schemas.microsoft.com/office/drawing/2014/main" id="{82564F02-5D56-F067-92BA-54F2AAB1E79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6" name="Rectangle 8">
            <a:extLst>
              <a:ext uri="{FF2B5EF4-FFF2-40B4-BE49-F238E27FC236}">
                <a16:creationId xmlns:a16="http://schemas.microsoft.com/office/drawing/2014/main" id="{9B69AFC1-1CC8-A0A8-6B37-55B3B2F4C23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1977" name="Rectangle 9">
            <a:extLst>
              <a:ext uri="{FF2B5EF4-FFF2-40B4-BE49-F238E27FC236}">
                <a16:creationId xmlns:a16="http://schemas.microsoft.com/office/drawing/2014/main" id="{2BB4C153-2F91-B637-3C0D-0B381A162DDF}"/>
              </a:ext>
            </a:extLst>
          </p:cNvPr>
          <p:cNvSpPr>
            <a:spLocks noChangeArrowheads="1"/>
          </p:cNvSpPr>
          <p:nvPr/>
        </p:nvSpPr>
        <p:spPr bwMode="auto">
          <a:xfrm>
            <a:off x="228600" y="1095375"/>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6.14 shows synchronous TDM with a data stream for each input and one data stream for the output. The unit of data is 1 bit. Find (</a:t>
            </a:r>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the input bit duration,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the output bit duration,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the output bit rate, and (</a:t>
            </a:r>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the output frame rate.</a:t>
            </a:r>
          </a:p>
        </p:txBody>
      </p:sp>
      <p:sp>
        <p:nvSpPr>
          <p:cNvPr id="851978" name="Rectangle 10">
            <a:extLst>
              <a:ext uri="{FF2B5EF4-FFF2-40B4-BE49-F238E27FC236}">
                <a16:creationId xmlns:a16="http://schemas.microsoft.com/office/drawing/2014/main" id="{9DB89384-A7A9-4C32-C173-D3671FB4D83B}"/>
              </a:ext>
            </a:extLst>
          </p:cNvPr>
          <p:cNvSpPr>
            <a:spLocks noChangeArrowheads="1"/>
          </p:cNvSpPr>
          <p:nvPr/>
        </p:nvSpPr>
        <p:spPr bwMode="auto">
          <a:xfrm>
            <a:off x="228600" y="328771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solidFill>
                  <a:schemeClr val="hlink"/>
                </a:solidFill>
              </a:rPr>
              <a:t>Solution</a:t>
            </a:r>
          </a:p>
          <a:p>
            <a:pPr algn="just"/>
            <a:r>
              <a:rPr lang="en-US" altLang="en-US" sz="2800" i="1">
                <a:latin typeface="Times" pitchFamily="18" charset="0"/>
              </a:rPr>
              <a:t>We can answer the questions as follows:</a:t>
            </a:r>
          </a:p>
          <a:p>
            <a:pPr algn="just"/>
            <a:r>
              <a:rPr lang="en-US" altLang="en-US" sz="2800" i="1">
                <a:solidFill>
                  <a:schemeClr val="hlink"/>
                </a:solidFill>
                <a:latin typeface="Times" pitchFamily="18" charset="0"/>
              </a:rPr>
              <a:t>a.</a:t>
            </a:r>
            <a:r>
              <a:rPr lang="en-US" altLang="en-US" sz="2800" i="1">
                <a:latin typeface="Times" pitchFamily="18" charset="0"/>
              </a:rPr>
              <a:t> The input bit duration is the inverse of the bit rate: </a:t>
            </a:r>
            <a:br>
              <a:rPr lang="en-US" altLang="en-US" sz="2800" i="1">
                <a:latin typeface="Times" pitchFamily="18" charset="0"/>
              </a:rPr>
            </a:br>
            <a:r>
              <a:rPr lang="en-US" altLang="en-US" sz="2800" i="1">
                <a:latin typeface="Times" pitchFamily="18" charset="0"/>
              </a:rPr>
              <a:t>1/1 Mbps = 1 μs.</a:t>
            </a:r>
          </a:p>
          <a:p>
            <a:pPr algn="just">
              <a:buFontTx/>
              <a:buAutoNum type="alphaLcPeriod"/>
            </a:pPr>
            <a:endParaRPr lang="en-US" altLang="en-US" sz="2800" i="1">
              <a:latin typeface="Times" pitchFamily="18" charset="0"/>
            </a:endParaRPr>
          </a:p>
          <a:p>
            <a:pPr algn="just"/>
            <a:r>
              <a:rPr lang="en-US" altLang="en-US" sz="2800" i="1">
                <a:solidFill>
                  <a:schemeClr val="hlink"/>
                </a:solidFill>
                <a:latin typeface="Times" pitchFamily="18" charset="0"/>
              </a:rPr>
              <a:t>b.</a:t>
            </a:r>
            <a:r>
              <a:rPr lang="en-US" altLang="en-US" sz="2800" i="1">
                <a:latin typeface="Times" pitchFamily="18" charset="0"/>
              </a:rPr>
              <a:t> The output bit duration is one-fourth of the input bit duration, or ¼ μs.</a:t>
            </a:r>
          </a:p>
        </p:txBody>
      </p:sp>
      <p:sp>
        <p:nvSpPr>
          <p:cNvPr id="851979" name="Rectangle 11">
            <a:extLst>
              <a:ext uri="{FF2B5EF4-FFF2-40B4-BE49-F238E27FC236}">
                <a16:creationId xmlns:a16="http://schemas.microsoft.com/office/drawing/2014/main" id="{9FDC7867-4DD3-FB0A-81F1-CDAA149A972A}"/>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A5C8B-6A59-246C-CCBF-8B2E7188AE05}"/>
              </a:ext>
            </a:extLst>
          </p:cNvPr>
          <p:cNvSpPr>
            <a:spLocks noGrp="1"/>
          </p:cNvSpPr>
          <p:nvPr>
            <p:ph type="sldNum" sz="quarter" idx="10"/>
          </p:nvPr>
        </p:nvSpPr>
        <p:spPr/>
        <p:txBody>
          <a:bodyPr/>
          <a:lstStyle/>
          <a:p>
            <a:r>
              <a:rPr lang="en-US" altLang="en-US"/>
              <a:t>6.</a:t>
            </a:r>
            <a:fld id="{48BF80BA-4067-6641-B722-502FBA59F588}" type="slidenum">
              <a:rPr lang="en-US" altLang="en-US"/>
              <a:pPr/>
              <a:t>28</a:t>
            </a:fld>
            <a:endParaRPr lang="en-US" altLang="en-US"/>
          </a:p>
        </p:txBody>
      </p:sp>
      <p:sp>
        <p:nvSpPr>
          <p:cNvPr id="916482" name="Rectangle 2">
            <a:extLst>
              <a:ext uri="{FF2B5EF4-FFF2-40B4-BE49-F238E27FC236}">
                <a16:creationId xmlns:a16="http://schemas.microsoft.com/office/drawing/2014/main" id="{050C1CBC-3558-6D56-5E20-93A3F19F816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3" name="Rectangle 3">
            <a:extLst>
              <a:ext uri="{FF2B5EF4-FFF2-40B4-BE49-F238E27FC236}">
                <a16:creationId xmlns:a16="http://schemas.microsoft.com/office/drawing/2014/main" id="{68B7B15C-764D-184C-B432-63AB7A06C35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4" name="Rectangle 4">
            <a:extLst>
              <a:ext uri="{FF2B5EF4-FFF2-40B4-BE49-F238E27FC236}">
                <a16:creationId xmlns:a16="http://schemas.microsoft.com/office/drawing/2014/main" id="{45F757B7-DA0D-90DF-9B6A-0CE952FEDC7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5" name="Rectangle 5">
            <a:extLst>
              <a:ext uri="{FF2B5EF4-FFF2-40B4-BE49-F238E27FC236}">
                <a16:creationId xmlns:a16="http://schemas.microsoft.com/office/drawing/2014/main" id="{36481A89-5D9A-38BC-8DB1-3836A235EAF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6" name="Rectangle 6">
            <a:extLst>
              <a:ext uri="{FF2B5EF4-FFF2-40B4-BE49-F238E27FC236}">
                <a16:creationId xmlns:a16="http://schemas.microsoft.com/office/drawing/2014/main" id="{11DFAB0F-6964-4456-6497-749B9561E10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7" name="Rectangle 7">
            <a:extLst>
              <a:ext uri="{FF2B5EF4-FFF2-40B4-BE49-F238E27FC236}">
                <a16:creationId xmlns:a16="http://schemas.microsoft.com/office/drawing/2014/main" id="{B300CCE4-8BDE-799E-4CF9-8B3BFDB4DEF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88" name="Rectangle 8">
            <a:extLst>
              <a:ext uri="{FF2B5EF4-FFF2-40B4-BE49-F238E27FC236}">
                <a16:creationId xmlns:a16="http://schemas.microsoft.com/office/drawing/2014/main" id="{70697233-ADD1-F90B-095F-E985867384D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6490" name="Rectangle 10">
            <a:extLst>
              <a:ext uri="{FF2B5EF4-FFF2-40B4-BE49-F238E27FC236}">
                <a16:creationId xmlns:a16="http://schemas.microsoft.com/office/drawing/2014/main" id="{982B3562-1838-0B1B-D0A3-7EBFBC7D1AD3}"/>
              </a:ext>
            </a:extLst>
          </p:cNvPr>
          <p:cNvSpPr>
            <a:spLocks noChangeArrowheads="1"/>
          </p:cNvSpPr>
          <p:nvPr/>
        </p:nvSpPr>
        <p:spPr bwMode="auto">
          <a:xfrm>
            <a:off x="228600" y="1295400"/>
            <a:ext cx="8686800" cy="5216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2800" i="1">
                <a:solidFill>
                  <a:schemeClr val="hlink"/>
                </a:solidFill>
                <a:latin typeface="Times" pitchFamily="18" charset="0"/>
              </a:rPr>
              <a:t>c.</a:t>
            </a:r>
            <a:r>
              <a:rPr lang="en-US" altLang="en-US" sz="2800" i="1">
                <a:latin typeface="Times" pitchFamily="18" charset="0"/>
              </a:rPr>
              <a:t>  The output bit rate is the inverse of the output bit duration or 1/(4μs) or 4 Mbps. This can also be deduced from the fact that the output rate is 4 times as fast as any input rate; so the output rate = 4 × 1 Mbps = 4 Mbps. </a:t>
            </a:r>
            <a:br>
              <a:rPr lang="en-US" altLang="en-US" sz="2800" i="1">
                <a:latin typeface="Times" pitchFamily="18" charset="0"/>
              </a:rPr>
            </a:br>
            <a:endParaRPr lang="en-US" altLang="en-US" sz="2800" i="1">
              <a:latin typeface="Times" pitchFamily="18" charset="0"/>
            </a:endParaRPr>
          </a:p>
          <a:p>
            <a:r>
              <a:rPr lang="en-US" altLang="en-US" sz="2800" i="1">
                <a:solidFill>
                  <a:schemeClr val="hlink"/>
                </a:solidFill>
                <a:latin typeface="Times" pitchFamily="18" charset="0"/>
              </a:rPr>
              <a:t>d.</a:t>
            </a:r>
            <a:r>
              <a:rPr lang="en-US" altLang="en-US" sz="2800" i="1">
                <a:latin typeface="Times" pitchFamily="18" charset="0"/>
              </a:rPr>
              <a:t> The frame rate is always the same as any input rate. So the frame rate is 1,000,000 frames per second. Because we are sending 4 bits in each frame, we can verify the result of the previous question by multiplying the frame rate by the number of bits per frame.</a:t>
            </a:r>
          </a:p>
        </p:txBody>
      </p:sp>
      <p:sp>
        <p:nvSpPr>
          <p:cNvPr id="916491" name="Rectangle 11">
            <a:extLst>
              <a:ext uri="{FF2B5EF4-FFF2-40B4-BE49-F238E27FC236}">
                <a16:creationId xmlns:a16="http://schemas.microsoft.com/office/drawing/2014/main" id="{8C15DF4F-2FF7-AF5B-E6FE-C4FCA4802283}"/>
              </a:ext>
            </a:extLst>
          </p:cNvPr>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6.6 (continued)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4261-CE21-F436-9BF0-6C7F046E0A2B}"/>
              </a:ext>
            </a:extLst>
          </p:cNvPr>
          <p:cNvSpPr>
            <a:spLocks noGrp="1"/>
          </p:cNvSpPr>
          <p:nvPr>
            <p:ph type="sldNum" sz="quarter" idx="10"/>
          </p:nvPr>
        </p:nvSpPr>
        <p:spPr/>
        <p:txBody>
          <a:bodyPr/>
          <a:lstStyle/>
          <a:p>
            <a:r>
              <a:rPr lang="en-US" altLang="en-US"/>
              <a:t>6.</a:t>
            </a:r>
            <a:fld id="{EE23A151-AD44-E647-BD2A-CFE8E7AA62C7}" type="slidenum">
              <a:rPr lang="en-US" altLang="en-US"/>
              <a:pPr/>
              <a:t>29</a:t>
            </a:fld>
            <a:endParaRPr lang="en-US" altLang="en-US"/>
          </a:p>
        </p:txBody>
      </p:sp>
      <p:sp>
        <p:nvSpPr>
          <p:cNvPr id="812034" name="Line 2">
            <a:extLst>
              <a:ext uri="{FF2B5EF4-FFF2-40B4-BE49-F238E27FC236}">
                <a16:creationId xmlns:a16="http://schemas.microsoft.com/office/drawing/2014/main" id="{29E1339E-F244-BB19-92F5-42E4CEED796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5" name="Line 3">
            <a:extLst>
              <a:ext uri="{FF2B5EF4-FFF2-40B4-BE49-F238E27FC236}">
                <a16:creationId xmlns:a16="http://schemas.microsoft.com/office/drawing/2014/main" id="{49472900-4063-51D1-1742-CF4BC8DD1A9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2036" name="Text Box 4">
            <a:extLst>
              <a:ext uri="{FF2B5EF4-FFF2-40B4-BE49-F238E27FC236}">
                <a16:creationId xmlns:a16="http://schemas.microsoft.com/office/drawing/2014/main" id="{F9709C36-A0DB-B7BD-29EC-BCC8E8B84AE8}"/>
              </a:ext>
            </a:extLst>
          </p:cNvPr>
          <p:cNvSpPr txBox="1">
            <a:spLocks noChangeArrowheads="1"/>
          </p:cNvSpPr>
          <p:nvPr/>
        </p:nvSpPr>
        <p:spPr bwMode="auto">
          <a:xfrm>
            <a:off x="304800" y="7620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6.14  </a:t>
            </a:r>
            <a:r>
              <a:rPr lang="en-US" altLang="en-US" sz="2000" i="1">
                <a:latin typeface="Times New Roman" panose="02020603050405020304" pitchFamily="18" charset="0"/>
              </a:rPr>
              <a:t>Example 6.6</a:t>
            </a:r>
          </a:p>
        </p:txBody>
      </p:sp>
      <p:sp>
        <p:nvSpPr>
          <p:cNvPr id="812037" name="Line 5">
            <a:extLst>
              <a:ext uri="{FF2B5EF4-FFF2-40B4-BE49-F238E27FC236}">
                <a16:creationId xmlns:a16="http://schemas.microsoft.com/office/drawing/2014/main" id="{CCE0B093-43B0-A607-92CA-9E1140FE7F5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2038" name="Picture 6">
            <a:extLst>
              <a:ext uri="{FF2B5EF4-FFF2-40B4-BE49-F238E27FC236}">
                <a16:creationId xmlns:a16="http://schemas.microsoft.com/office/drawing/2014/main" id="{B5714808-45BC-83AF-264A-2B750968F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2514600"/>
            <a:ext cx="89027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24984-5864-B91D-4395-6FD5223D42F0}"/>
              </a:ext>
            </a:extLst>
          </p:cNvPr>
          <p:cNvSpPr>
            <a:spLocks noGrp="1"/>
          </p:cNvSpPr>
          <p:nvPr>
            <p:ph type="sldNum" sz="quarter" idx="10"/>
          </p:nvPr>
        </p:nvSpPr>
        <p:spPr/>
        <p:txBody>
          <a:bodyPr/>
          <a:lstStyle/>
          <a:p>
            <a:r>
              <a:rPr lang="en-US" altLang="en-US"/>
              <a:t>6.</a:t>
            </a:r>
            <a:fld id="{787CF773-DEF6-FA47-9A04-2080F761E4D2}" type="slidenum">
              <a:rPr lang="en-US" altLang="en-US"/>
              <a:pPr/>
              <a:t>3</a:t>
            </a:fld>
            <a:endParaRPr lang="en-US" altLang="en-US"/>
          </a:p>
        </p:txBody>
      </p:sp>
      <p:sp>
        <p:nvSpPr>
          <p:cNvPr id="924674" name="Rectangle 2">
            <a:extLst>
              <a:ext uri="{FF2B5EF4-FFF2-40B4-BE49-F238E27FC236}">
                <a16:creationId xmlns:a16="http://schemas.microsoft.com/office/drawing/2014/main" id="{A4CFBFE0-4ADE-4F52-BC2E-38B8085B34EB}"/>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924675" name="Text Box 3">
            <a:extLst>
              <a:ext uri="{FF2B5EF4-FFF2-40B4-BE49-F238E27FC236}">
                <a16:creationId xmlns:a16="http://schemas.microsoft.com/office/drawing/2014/main" id="{2F54733A-B256-51E4-C3D2-AB12ECB141A5}"/>
              </a:ext>
            </a:extLst>
          </p:cNvPr>
          <p:cNvSpPr txBox="1">
            <a:spLocks noChangeArrowheads="1"/>
          </p:cNvSpPr>
          <p:nvPr/>
        </p:nvSpPr>
        <p:spPr bwMode="auto">
          <a:xfrm>
            <a:off x="228600" y="228600"/>
            <a:ext cx="4262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6-1   MULTIPLEXING</a:t>
            </a:r>
          </a:p>
        </p:txBody>
      </p:sp>
      <p:sp>
        <p:nvSpPr>
          <p:cNvPr id="924676" name="Text Box 4">
            <a:extLst>
              <a:ext uri="{FF2B5EF4-FFF2-40B4-BE49-F238E27FC236}">
                <a16:creationId xmlns:a16="http://schemas.microsoft.com/office/drawing/2014/main" id="{96D03001-1076-E8B6-E214-7E1307E929D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924677" name="Rectangle 5">
            <a:extLst>
              <a:ext uri="{FF2B5EF4-FFF2-40B4-BE49-F238E27FC236}">
                <a16:creationId xmlns:a16="http://schemas.microsoft.com/office/drawing/2014/main" id="{FF4B2D44-35D2-CCB6-1DF5-2CF49AE92252}"/>
              </a:ext>
            </a:extLst>
          </p:cNvPr>
          <p:cNvSpPr>
            <a:spLocks noChangeArrowheads="1"/>
          </p:cNvSpPr>
          <p:nvPr/>
        </p:nvSpPr>
        <p:spPr bwMode="auto">
          <a:xfrm>
            <a:off x="304800" y="1066800"/>
            <a:ext cx="8229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p>
        </p:txBody>
      </p:sp>
      <p:sp>
        <p:nvSpPr>
          <p:cNvPr id="924678" name="Rectangle 6">
            <a:extLst>
              <a:ext uri="{FF2B5EF4-FFF2-40B4-BE49-F238E27FC236}">
                <a16:creationId xmlns:a16="http://schemas.microsoft.com/office/drawing/2014/main" id="{BA6BB9DA-C946-1AEA-F21B-9AC38EAD06B1}"/>
              </a:ext>
            </a:extLst>
          </p:cNvPr>
          <p:cNvSpPr>
            <a:spLocks noChangeArrowheads="1"/>
          </p:cNvSpPr>
          <p:nvPr/>
        </p:nvSpPr>
        <p:spPr bwMode="auto">
          <a:xfrm>
            <a:off x="152400" y="4772025"/>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Frequency-Division Multiplexing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Wavelength-Division Multiplexing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Synchronous Time-Division Multiplexing</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Statistical Time-Division Multiplexing</a:t>
            </a:r>
          </a:p>
        </p:txBody>
      </p:sp>
      <p:sp>
        <p:nvSpPr>
          <p:cNvPr id="924679" name="Text Box 7">
            <a:extLst>
              <a:ext uri="{FF2B5EF4-FFF2-40B4-BE49-F238E27FC236}">
                <a16:creationId xmlns:a16="http://schemas.microsoft.com/office/drawing/2014/main" id="{1D6DC617-DA46-1BC8-092E-D38056A63A96}"/>
              </a:ext>
            </a:extLst>
          </p:cNvPr>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21802A-8213-32F8-E792-7EFF45CED559}"/>
              </a:ext>
            </a:extLst>
          </p:cNvPr>
          <p:cNvSpPr>
            <a:spLocks noGrp="1"/>
          </p:cNvSpPr>
          <p:nvPr>
            <p:ph type="sldNum" sz="quarter" idx="10"/>
          </p:nvPr>
        </p:nvSpPr>
        <p:spPr/>
        <p:txBody>
          <a:bodyPr/>
          <a:lstStyle/>
          <a:p>
            <a:r>
              <a:rPr lang="en-US" altLang="en-US"/>
              <a:t>6.</a:t>
            </a:r>
            <a:fld id="{FAB33000-9ACD-8444-8569-BDE82086D3B4}" type="slidenum">
              <a:rPr lang="en-US" altLang="en-US"/>
              <a:pPr/>
              <a:t>30</a:t>
            </a:fld>
            <a:endParaRPr lang="en-US" altLang="en-US"/>
          </a:p>
        </p:txBody>
      </p:sp>
      <p:sp>
        <p:nvSpPr>
          <p:cNvPr id="845826" name="Rectangle 2">
            <a:extLst>
              <a:ext uri="{FF2B5EF4-FFF2-40B4-BE49-F238E27FC236}">
                <a16:creationId xmlns:a16="http://schemas.microsoft.com/office/drawing/2014/main" id="{3614094D-5403-992F-D444-7B1782003E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27" name="Rectangle 3">
            <a:extLst>
              <a:ext uri="{FF2B5EF4-FFF2-40B4-BE49-F238E27FC236}">
                <a16:creationId xmlns:a16="http://schemas.microsoft.com/office/drawing/2014/main" id="{CD268EB4-1ABE-B2D8-1EDC-107B5378E64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28" name="Rectangle 4">
            <a:extLst>
              <a:ext uri="{FF2B5EF4-FFF2-40B4-BE49-F238E27FC236}">
                <a16:creationId xmlns:a16="http://schemas.microsoft.com/office/drawing/2014/main" id="{4ED4F164-8C98-35EE-5AC1-6A168E4873B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29" name="Rectangle 5">
            <a:extLst>
              <a:ext uri="{FF2B5EF4-FFF2-40B4-BE49-F238E27FC236}">
                <a16:creationId xmlns:a16="http://schemas.microsoft.com/office/drawing/2014/main" id="{F8C70D73-A0B1-BBEF-F9B0-1EECE7C8118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30" name="Rectangle 6">
            <a:extLst>
              <a:ext uri="{FF2B5EF4-FFF2-40B4-BE49-F238E27FC236}">
                <a16:creationId xmlns:a16="http://schemas.microsoft.com/office/drawing/2014/main" id="{415EC50C-BEBF-2E78-7D4B-49814190098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31" name="Rectangle 7">
            <a:extLst>
              <a:ext uri="{FF2B5EF4-FFF2-40B4-BE49-F238E27FC236}">
                <a16:creationId xmlns:a16="http://schemas.microsoft.com/office/drawing/2014/main" id="{D528EAF0-7109-AD13-1201-594424C6829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32" name="Rectangle 8">
            <a:extLst>
              <a:ext uri="{FF2B5EF4-FFF2-40B4-BE49-F238E27FC236}">
                <a16:creationId xmlns:a16="http://schemas.microsoft.com/office/drawing/2014/main" id="{1020848C-2EDC-A23B-C166-0CB4579F6B9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5834" name="Rectangle 10">
            <a:extLst>
              <a:ext uri="{FF2B5EF4-FFF2-40B4-BE49-F238E27FC236}">
                <a16:creationId xmlns:a16="http://schemas.microsoft.com/office/drawing/2014/main" id="{EF20C124-A606-3633-3658-44A73484A45F}"/>
              </a:ext>
            </a:extLst>
          </p:cNvPr>
          <p:cNvSpPr>
            <a:spLocks noChangeArrowheads="1"/>
          </p:cNvSpPr>
          <p:nvPr/>
        </p:nvSpPr>
        <p:spPr bwMode="auto">
          <a:xfrm>
            <a:off x="228600" y="1219200"/>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Four 1-kbps connections are multiplexed together. A unit is 1 bit. Find (</a:t>
            </a:r>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the duration of 1 bit before multiplexing,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the transmission rate of the link,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the duration of a time slot, and (</a:t>
            </a:r>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the duration of a frame.</a:t>
            </a:r>
          </a:p>
        </p:txBody>
      </p:sp>
      <p:sp>
        <p:nvSpPr>
          <p:cNvPr id="845835" name="Rectangle 11">
            <a:extLst>
              <a:ext uri="{FF2B5EF4-FFF2-40B4-BE49-F238E27FC236}">
                <a16:creationId xmlns:a16="http://schemas.microsoft.com/office/drawing/2014/main" id="{5B3CEB43-1953-A1A0-F464-C1DA0AA7D6B9}"/>
              </a:ext>
            </a:extLst>
          </p:cNvPr>
          <p:cNvSpPr>
            <a:spLocks noChangeArrowheads="1"/>
          </p:cNvSpPr>
          <p:nvPr/>
        </p:nvSpPr>
        <p:spPr bwMode="auto">
          <a:xfrm>
            <a:off x="228600" y="324326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solidFill>
                  <a:schemeClr val="hlink"/>
                </a:solidFill>
              </a:rPr>
              <a:t>Solution</a:t>
            </a:r>
          </a:p>
          <a:p>
            <a:pPr algn="just"/>
            <a:r>
              <a:rPr lang="en-US" altLang="en-US" sz="2800" i="1">
                <a:latin typeface="Times" pitchFamily="18" charset="0"/>
              </a:rPr>
              <a:t>We can answer the questions as follows:</a:t>
            </a:r>
          </a:p>
          <a:p>
            <a:pPr algn="just"/>
            <a:r>
              <a:rPr lang="en-US" altLang="en-US" sz="2800" i="1">
                <a:solidFill>
                  <a:schemeClr val="hlink"/>
                </a:solidFill>
                <a:latin typeface="Times" pitchFamily="18" charset="0"/>
              </a:rPr>
              <a:t>a</a:t>
            </a:r>
            <a:r>
              <a:rPr lang="en-US" altLang="en-US" sz="2800" i="1">
                <a:latin typeface="Times" pitchFamily="18" charset="0"/>
              </a:rPr>
              <a:t>.  The duration of 1 bit before multiplexing is 1 / 1 kbps, or 0.001 s (1 ms).</a:t>
            </a:r>
          </a:p>
          <a:p>
            <a:pPr algn="just"/>
            <a:endParaRPr lang="en-US" altLang="en-US" sz="2800" i="1">
              <a:latin typeface="Times" pitchFamily="18" charset="0"/>
            </a:endParaRPr>
          </a:p>
          <a:p>
            <a:pPr algn="just"/>
            <a:r>
              <a:rPr lang="en-US" altLang="en-US" sz="2800" i="1">
                <a:solidFill>
                  <a:schemeClr val="hlink"/>
                </a:solidFill>
                <a:latin typeface="Times" pitchFamily="18" charset="0"/>
              </a:rPr>
              <a:t>b.</a:t>
            </a:r>
            <a:r>
              <a:rPr lang="en-US" altLang="en-US" sz="2800" i="1">
                <a:latin typeface="Times" pitchFamily="18" charset="0"/>
              </a:rPr>
              <a:t> The rate of the link is 4 times the rate of a connection, or 4 kbps.</a:t>
            </a:r>
          </a:p>
        </p:txBody>
      </p:sp>
      <p:sp>
        <p:nvSpPr>
          <p:cNvPr id="845836" name="Rectangle 12">
            <a:extLst>
              <a:ext uri="{FF2B5EF4-FFF2-40B4-BE49-F238E27FC236}">
                <a16:creationId xmlns:a16="http://schemas.microsoft.com/office/drawing/2014/main" id="{DF134DCA-CC40-BCA8-2006-130B1D699F1D}"/>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6.7</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89E7CC-3F5F-4908-54E5-3B4278A8A573}"/>
              </a:ext>
            </a:extLst>
          </p:cNvPr>
          <p:cNvSpPr>
            <a:spLocks noGrp="1"/>
          </p:cNvSpPr>
          <p:nvPr>
            <p:ph type="sldNum" sz="quarter" idx="10"/>
          </p:nvPr>
        </p:nvSpPr>
        <p:spPr/>
        <p:txBody>
          <a:bodyPr/>
          <a:lstStyle/>
          <a:p>
            <a:r>
              <a:rPr lang="en-US" altLang="en-US"/>
              <a:t>6.</a:t>
            </a:r>
            <a:fld id="{CB95A6C4-ABEB-844B-9BFA-25BDE6A456AE}" type="slidenum">
              <a:rPr lang="en-US" altLang="en-US"/>
              <a:pPr/>
              <a:t>31</a:t>
            </a:fld>
            <a:endParaRPr lang="en-US" altLang="en-US"/>
          </a:p>
        </p:txBody>
      </p:sp>
      <p:sp>
        <p:nvSpPr>
          <p:cNvPr id="914434" name="Rectangle 2">
            <a:extLst>
              <a:ext uri="{FF2B5EF4-FFF2-40B4-BE49-F238E27FC236}">
                <a16:creationId xmlns:a16="http://schemas.microsoft.com/office/drawing/2014/main" id="{E40E2D3E-B7F4-7413-2771-9D1919AD6A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5" name="Rectangle 3">
            <a:extLst>
              <a:ext uri="{FF2B5EF4-FFF2-40B4-BE49-F238E27FC236}">
                <a16:creationId xmlns:a16="http://schemas.microsoft.com/office/drawing/2014/main" id="{EDCFA0BE-E4C1-FFB4-B608-E59C3B6080A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6" name="Rectangle 4">
            <a:extLst>
              <a:ext uri="{FF2B5EF4-FFF2-40B4-BE49-F238E27FC236}">
                <a16:creationId xmlns:a16="http://schemas.microsoft.com/office/drawing/2014/main" id="{45F3F0A8-8E94-B5C2-45AA-CFC88735C69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7" name="Rectangle 5">
            <a:extLst>
              <a:ext uri="{FF2B5EF4-FFF2-40B4-BE49-F238E27FC236}">
                <a16:creationId xmlns:a16="http://schemas.microsoft.com/office/drawing/2014/main" id="{49843FDB-6D99-5536-41FA-834AB1F1DB3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8" name="Rectangle 6">
            <a:extLst>
              <a:ext uri="{FF2B5EF4-FFF2-40B4-BE49-F238E27FC236}">
                <a16:creationId xmlns:a16="http://schemas.microsoft.com/office/drawing/2014/main" id="{2B37F343-FBFF-186B-863A-7B34193EFE6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39" name="Rectangle 7">
            <a:extLst>
              <a:ext uri="{FF2B5EF4-FFF2-40B4-BE49-F238E27FC236}">
                <a16:creationId xmlns:a16="http://schemas.microsoft.com/office/drawing/2014/main" id="{772E8289-7269-488F-A1AC-852272CB794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40" name="Rectangle 8">
            <a:extLst>
              <a:ext uri="{FF2B5EF4-FFF2-40B4-BE49-F238E27FC236}">
                <a16:creationId xmlns:a16="http://schemas.microsoft.com/office/drawing/2014/main" id="{8C89D36B-8A95-68F8-8CF8-20DAC1D6DB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4442" name="Rectangle 10">
            <a:extLst>
              <a:ext uri="{FF2B5EF4-FFF2-40B4-BE49-F238E27FC236}">
                <a16:creationId xmlns:a16="http://schemas.microsoft.com/office/drawing/2014/main" id="{2F358923-E5C9-A50B-DE7F-686441F0C98B}"/>
              </a:ext>
            </a:extLst>
          </p:cNvPr>
          <p:cNvSpPr>
            <a:spLocks noChangeArrowheads="1"/>
          </p:cNvSpPr>
          <p:nvPr/>
        </p:nvSpPr>
        <p:spPr bwMode="auto">
          <a:xfrm>
            <a:off x="228600" y="1524000"/>
            <a:ext cx="8686800" cy="47894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solidFill>
                  <a:schemeClr val="hlink"/>
                </a:solidFill>
                <a:latin typeface="Times" pitchFamily="18" charset="0"/>
              </a:rPr>
              <a:t>c.</a:t>
            </a:r>
            <a:r>
              <a:rPr lang="en-US" altLang="en-US" sz="2800" i="1">
                <a:latin typeface="Times" pitchFamily="18" charset="0"/>
              </a:rPr>
              <a:t> The duration of each time slot is one-fourth of the duration of each bit before multiplexing, or 1/4 ms or 250 μs. Note that we can also calculate this from the data rate of the link, 4 kbps. The bit duration is the inverse of the data rate, or 1/4 kbps or 250 μs.</a:t>
            </a:r>
          </a:p>
          <a:p>
            <a:pPr algn="just"/>
            <a:endParaRPr lang="en-US" altLang="en-US" sz="2800" i="1">
              <a:latin typeface="Times" pitchFamily="18" charset="0"/>
            </a:endParaRPr>
          </a:p>
          <a:p>
            <a:pPr algn="just"/>
            <a:r>
              <a:rPr lang="en-US" altLang="en-US" sz="2800" i="1">
                <a:solidFill>
                  <a:schemeClr val="hlink"/>
                </a:solidFill>
                <a:latin typeface="Times" pitchFamily="18" charset="0"/>
              </a:rPr>
              <a:t>d.</a:t>
            </a:r>
            <a:r>
              <a:rPr lang="en-US" altLang="en-US" sz="2800" i="1">
                <a:latin typeface="Times" pitchFamily="18" charset="0"/>
              </a:rPr>
              <a:t>  The duration of a frame is always the same as the duration of a unit before multiplexing, or 1 ms. We can also calculate this in another way. Each frame in this case has four time slots. So the duration of a frame is 4 times 250 μs, or 1 ms.</a:t>
            </a:r>
          </a:p>
        </p:txBody>
      </p:sp>
      <p:sp>
        <p:nvSpPr>
          <p:cNvPr id="914443" name="Rectangle 11">
            <a:extLst>
              <a:ext uri="{FF2B5EF4-FFF2-40B4-BE49-F238E27FC236}">
                <a16:creationId xmlns:a16="http://schemas.microsoft.com/office/drawing/2014/main" id="{3A377CEC-FE17-A50F-1F34-2E0B51FA4FC7}"/>
              </a:ext>
            </a:extLst>
          </p:cNvPr>
          <p:cNvSpPr>
            <a:spLocks noChangeArrowheads="1"/>
          </p:cNvSpPr>
          <p:nvPr/>
        </p:nvSpPr>
        <p:spPr bwMode="auto">
          <a:xfrm>
            <a:off x="1066800" y="0"/>
            <a:ext cx="484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6.7 (continued)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3879A2-E951-9BC2-7A29-46AA17BDABA3}"/>
              </a:ext>
            </a:extLst>
          </p:cNvPr>
          <p:cNvSpPr>
            <a:spLocks noGrp="1"/>
          </p:cNvSpPr>
          <p:nvPr>
            <p:ph type="sldNum" sz="quarter" idx="10"/>
          </p:nvPr>
        </p:nvSpPr>
        <p:spPr/>
        <p:txBody>
          <a:bodyPr/>
          <a:lstStyle/>
          <a:p>
            <a:r>
              <a:rPr lang="en-US" altLang="en-US"/>
              <a:t>6.</a:t>
            </a:r>
            <a:fld id="{9B5CC88F-0B96-6042-A5A8-DF72F98628CC}" type="slidenum">
              <a:rPr lang="en-US" altLang="en-US"/>
              <a:pPr/>
              <a:t>32</a:t>
            </a:fld>
            <a:endParaRPr lang="en-US" altLang="en-US"/>
          </a:p>
        </p:txBody>
      </p:sp>
      <p:sp>
        <p:nvSpPr>
          <p:cNvPr id="852994" name="Line 2">
            <a:extLst>
              <a:ext uri="{FF2B5EF4-FFF2-40B4-BE49-F238E27FC236}">
                <a16:creationId xmlns:a16="http://schemas.microsoft.com/office/drawing/2014/main" id="{CEA71C84-B96B-9406-5DE6-1BF8D0C9D6D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2995" name="Line 3">
            <a:extLst>
              <a:ext uri="{FF2B5EF4-FFF2-40B4-BE49-F238E27FC236}">
                <a16:creationId xmlns:a16="http://schemas.microsoft.com/office/drawing/2014/main" id="{ED66C8EC-9F76-C01C-C43B-9D2F9F69A6D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2996" name="Text Box 4">
            <a:extLst>
              <a:ext uri="{FF2B5EF4-FFF2-40B4-BE49-F238E27FC236}">
                <a16:creationId xmlns:a16="http://schemas.microsoft.com/office/drawing/2014/main" id="{8DC4ADB4-5E9B-79EB-BF37-F9E83953D560}"/>
              </a:ext>
            </a:extLst>
          </p:cNvPr>
          <p:cNvSpPr txBox="1">
            <a:spLocks noChangeArrowheads="1"/>
          </p:cNvSpPr>
          <p:nvPr/>
        </p:nvSpPr>
        <p:spPr bwMode="auto">
          <a:xfrm>
            <a:off x="304800" y="762000"/>
            <a:ext cx="308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6.15  </a:t>
            </a:r>
            <a:r>
              <a:rPr lang="en-US" altLang="en-US" sz="2000" i="1">
                <a:latin typeface="Times New Roman" panose="02020603050405020304" pitchFamily="18" charset="0"/>
              </a:rPr>
              <a:t>Interleaving</a:t>
            </a:r>
          </a:p>
        </p:txBody>
      </p:sp>
      <p:sp>
        <p:nvSpPr>
          <p:cNvPr id="852997" name="Line 5">
            <a:extLst>
              <a:ext uri="{FF2B5EF4-FFF2-40B4-BE49-F238E27FC236}">
                <a16:creationId xmlns:a16="http://schemas.microsoft.com/office/drawing/2014/main" id="{30837E6C-A208-F633-A088-64D71BD76CE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2999" name="Picture 7">
            <a:extLst>
              <a:ext uri="{FF2B5EF4-FFF2-40B4-BE49-F238E27FC236}">
                <a16:creationId xmlns:a16="http://schemas.microsoft.com/office/drawing/2014/main" id="{FC491986-61DF-34C0-8D56-9C7217EBF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33600"/>
            <a:ext cx="89408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74ECE5C-0B75-B01E-B62D-B8DEB7E211C3}"/>
              </a:ext>
            </a:extLst>
          </p:cNvPr>
          <p:cNvSpPr>
            <a:spLocks noGrp="1"/>
          </p:cNvSpPr>
          <p:nvPr>
            <p:ph type="sldNum" sz="quarter" idx="10"/>
          </p:nvPr>
        </p:nvSpPr>
        <p:spPr/>
        <p:txBody>
          <a:bodyPr/>
          <a:lstStyle/>
          <a:p>
            <a:r>
              <a:rPr lang="en-US" altLang="en-US"/>
              <a:t>6.</a:t>
            </a:r>
            <a:fld id="{EF3D38C0-7AA2-7540-A9CB-D37BF21CA16F}" type="slidenum">
              <a:rPr lang="en-US" altLang="en-US"/>
              <a:pPr/>
              <a:t>33</a:t>
            </a:fld>
            <a:endParaRPr lang="en-US" altLang="en-US"/>
          </a:p>
        </p:txBody>
      </p:sp>
      <p:sp>
        <p:nvSpPr>
          <p:cNvPr id="846850" name="Rectangle 2">
            <a:extLst>
              <a:ext uri="{FF2B5EF4-FFF2-40B4-BE49-F238E27FC236}">
                <a16:creationId xmlns:a16="http://schemas.microsoft.com/office/drawing/2014/main" id="{CE6C595B-1E27-AB4E-E8E3-F561DF67D18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1" name="Rectangle 3">
            <a:extLst>
              <a:ext uri="{FF2B5EF4-FFF2-40B4-BE49-F238E27FC236}">
                <a16:creationId xmlns:a16="http://schemas.microsoft.com/office/drawing/2014/main" id="{C44FCF2A-8D51-90EB-52E6-BF5F6CA2525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2" name="Rectangle 4">
            <a:extLst>
              <a:ext uri="{FF2B5EF4-FFF2-40B4-BE49-F238E27FC236}">
                <a16:creationId xmlns:a16="http://schemas.microsoft.com/office/drawing/2014/main" id="{5B9DDEC7-F7BC-7C02-39FA-FDCE9CAB9CE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3" name="Rectangle 5">
            <a:extLst>
              <a:ext uri="{FF2B5EF4-FFF2-40B4-BE49-F238E27FC236}">
                <a16:creationId xmlns:a16="http://schemas.microsoft.com/office/drawing/2014/main" id="{D09C43E5-4D70-85D4-71DA-DF424C145EE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4" name="Rectangle 6">
            <a:extLst>
              <a:ext uri="{FF2B5EF4-FFF2-40B4-BE49-F238E27FC236}">
                <a16:creationId xmlns:a16="http://schemas.microsoft.com/office/drawing/2014/main" id="{4BCA28E4-A39B-A7C8-557A-7C746566A1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5" name="Rectangle 7">
            <a:extLst>
              <a:ext uri="{FF2B5EF4-FFF2-40B4-BE49-F238E27FC236}">
                <a16:creationId xmlns:a16="http://schemas.microsoft.com/office/drawing/2014/main" id="{79AAA070-0DF8-CBF2-3C27-B978C589A90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6" name="Rectangle 8">
            <a:extLst>
              <a:ext uri="{FF2B5EF4-FFF2-40B4-BE49-F238E27FC236}">
                <a16:creationId xmlns:a16="http://schemas.microsoft.com/office/drawing/2014/main" id="{CC8BE591-B200-3705-895B-F6ACB1C9DF0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6858" name="Rectangle 10">
            <a:extLst>
              <a:ext uri="{FF2B5EF4-FFF2-40B4-BE49-F238E27FC236}">
                <a16:creationId xmlns:a16="http://schemas.microsoft.com/office/drawing/2014/main" id="{D3E86BDA-D86C-D7F3-C56C-6A25C4BF169D}"/>
              </a:ext>
            </a:extLst>
          </p:cNvPr>
          <p:cNvSpPr>
            <a:spLocks noChangeArrowheads="1"/>
          </p:cNvSpPr>
          <p:nvPr/>
        </p:nvSpPr>
        <p:spPr bwMode="auto">
          <a:xfrm>
            <a:off x="228600" y="914400"/>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Four channels are multiplexed using TDM. If each channel sends 100 bytes /s and we multiplex 1 byte per channel, show the frame traveling on the link, the size of the frame, the duration of a frame, the frame rate, and the bit rate for the link.</a:t>
            </a:r>
          </a:p>
        </p:txBody>
      </p:sp>
      <p:sp>
        <p:nvSpPr>
          <p:cNvPr id="846859" name="Rectangle 11">
            <a:extLst>
              <a:ext uri="{FF2B5EF4-FFF2-40B4-BE49-F238E27FC236}">
                <a16:creationId xmlns:a16="http://schemas.microsoft.com/office/drawing/2014/main" id="{131C1504-F832-43F6-355C-E43B1C2BC541}"/>
              </a:ext>
            </a:extLst>
          </p:cNvPr>
          <p:cNvSpPr>
            <a:spLocks noChangeArrowheads="1"/>
          </p:cNvSpPr>
          <p:nvPr/>
        </p:nvSpPr>
        <p:spPr bwMode="auto">
          <a:xfrm>
            <a:off x="228600" y="32591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p>
        </p:txBody>
      </p:sp>
      <p:sp>
        <p:nvSpPr>
          <p:cNvPr id="846860" name="Rectangle 12">
            <a:extLst>
              <a:ext uri="{FF2B5EF4-FFF2-40B4-BE49-F238E27FC236}">
                <a16:creationId xmlns:a16="http://schemas.microsoft.com/office/drawing/2014/main" id="{EBBCA9C0-4BC3-0897-750F-97D4E2C2DE5A}"/>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24E80D-4615-A3A1-2BF2-8E1A9C416E09}"/>
              </a:ext>
            </a:extLst>
          </p:cNvPr>
          <p:cNvSpPr>
            <a:spLocks noGrp="1"/>
          </p:cNvSpPr>
          <p:nvPr>
            <p:ph type="sldNum" sz="quarter" idx="10"/>
          </p:nvPr>
        </p:nvSpPr>
        <p:spPr/>
        <p:txBody>
          <a:bodyPr/>
          <a:lstStyle/>
          <a:p>
            <a:r>
              <a:rPr lang="en-US" altLang="en-US"/>
              <a:t>6.</a:t>
            </a:r>
            <a:fld id="{BC22235D-F6A1-D449-BA6E-732D2A7B3709}" type="slidenum">
              <a:rPr lang="en-US" altLang="en-US"/>
              <a:pPr/>
              <a:t>34</a:t>
            </a:fld>
            <a:endParaRPr lang="en-US" altLang="en-US"/>
          </a:p>
        </p:txBody>
      </p:sp>
      <p:sp>
        <p:nvSpPr>
          <p:cNvPr id="854018" name="Line 2">
            <a:extLst>
              <a:ext uri="{FF2B5EF4-FFF2-40B4-BE49-F238E27FC236}">
                <a16:creationId xmlns:a16="http://schemas.microsoft.com/office/drawing/2014/main" id="{33E4A4C6-C21D-B39B-E1C1-1FBDD1D7E56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4019" name="Line 3">
            <a:extLst>
              <a:ext uri="{FF2B5EF4-FFF2-40B4-BE49-F238E27FC236}">
                <a16:creationId xmlns:a16="http://schemas.microsoft.com/office/drawing/2014/main" id="{6A050CA2-5C99-0D30-C8DB-E9360061970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4020" name="Text Box 4">
            <a:extLst>
              <a:ext uri="{FF2B5EF4-FFF2-40B4-BE49-F238E27FC236}">
                <a16:creationId xmlns:a16="http://schemas.microsoft.com/office/drawing/2014/main" id="{919F52EC-A6F1-011B-0663-393395D82C5B}"/>
              </a:ext>
            </a:extLst>
          </p:cNvPr>
          <p:cNvSpPr txBox="1">
            <a:spLocks noChangeArrowheads="1"/>
          </p:cNvSpPr>
          <p:nvPr/>
        </p:nvSpPr>
        <p:spPr bwMode="auto">
          <a:xfrm>
            <a:off x="304800" y="7620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6.16  </a:t>
            </a:r>
            <a:r>
              <a:rPr lang="en-US" altLang="en-US" sz="2000" i="1">
                <a:latin typeface="Times New Roman" panose="02020603050405020304" pitchFamily="18" charset="0"/>
              </a:rPr>
              <a:t>Example 6.8</a:t>
            </a:r>
          </a:p>
        </p:txBody>
      </p:sp>
      <p:sp>
        <p:nvSpPr>
          <p:cNvPr id="854021" name="Line 5">
            <a:extLst>
              <a:ext uri="{FF2B5EF4-FFF2-40B4-BE49-F238E27FC236}">
                <a16:creationId xmlns:a16="http://schemas.microsoft.com/office/drawing/2014/main" id="{0F43A1A5-C18A-C5EA-AA8E-9C34BD2DDA1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4022" name="Picture 6">
            <a:extLst>
              <a:ext uri="{FF2B5EF4-FFF2-40B4-BE49-F238E27FC236}">
                <a16:creationId xmlns:a16="http://schemas.microsoft.com/office/drawing/2014/main" id="{6CF325E5-AC4F-CB42-75F0-9749C0D11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84463"/>
            <a:ext cx="7688263" cy="211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6263C5-F8A5-610E-5B6C-0231FA8F5EAF}"/>
              </a:ext>
            </a:extLst>
          </p:cNvPr>
          <p:cNvSpPr>
            <a:spLocks noGrp="1"/>
          </p:cNvSpPr>
          <p:nvPr>
            <p:ph type="sldNum" sz="quarter" idx="10"/>
          </p:nvPr>
        </p:nvSpPr>
        <p:spPr/>
        <p:txBody>
          <a:bodyPr/>
          <a:lstStyle/>
          <a:p>
            <a:r>
              <a:rPr lang="en-US" altLang="en-US"/>
              <a:t>6.</a:t>
            </a:r>
            <a:fld id="{BBD5F41A-9293-A547-A624-BBFF2D89CFFD}" type="slidenum">
              <a:rPr lang="en-US" altLang="en-US"/>
              <a:pPr/>
              <a:t>35</a:t>
            </a:fld>
            <a:endParaRPr lang="en-US" altLang="en-US"/>
          </a:p>
        </p:txBody>
      </p:sp>
      <p:sp>
        <p:nvSpPr>
          <p:cNvPr id="855042" name="Rectangle 2">
            <a:extLst>
              <a:ext uri="{FF2B5EF4-FFF2-40B4-BE49-F238E27FC236}">
                <a16:creationId xmlns:a16="http://schemas.microsoft.com/office/drawing/2014/main" id="{CFBA3780-778B-4826-9A8C-54537F9ACC1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3" name="Rectangle 3">
            <a:extLst>
              <a:ext uri="{FF2B5EF4-FFF2-40B4-BE49-F238E27FC236}">
                <a16:creationId xmlns:a16="http://schemas.microsoft.com/office/drawing/2014/main" id="{BCBAC44F-B5ED-297A-BA2F-3E264592864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4" name="Rectangle 4">
            <a:extLst>
              <a:ext uri="{FF2B5EF4-FFF2-40B4-BE49-F238E27FC236}">
                <a16:creationId xmlns:a16="http://schemas.microsoft.com/office/drawing/2014/main" id="{38F047E1-9293-49DD-2013-F069888544D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5" name="Rectangle 5">
            <a:extLst>
              <a:ext uri="{FF2B5EF4-FFF2-40B4-BE49-F238E27FC236}">
                <a16:creationId xmlns:a16="http://schemas.microsoft.com/office/drawing/2014/main" id="{A2B719F8-A13E-C8BB-8CC2-65027C017C8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6" name="Rectangle 6">
            <a:extLst>
              <a:ext uri="{FF2B5EF4-FFF2-40B4-BE49-F238E27FC236}">
                <a16:creationId xmlns:a16="http://schemas.microsoft.com/office/drawing/2014/main" id="{0EE1FC25-E7DD-55BE-24BE-86F5EE5C5B1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7" name="Rectangle 7">
            <a:extLst>
              <a:ext uri="{FF2B5EF4-FFF2-40B4-BE49-F238E27FC236}">
                <a16:creationId xmlns:a16="http://schemas.microsoft.com/office/drawing/2014/main" id="{9BB05ECD-4876-32F4-F9C0-D40CC19A4EA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8" name="Rectangle 8">
            <a:extLst>
              <a:ext uri="{FF2B5EF4-FFF2-40B4-BE49-F238E27FC236}">
                <a16:creationId xmlns:a16="http://schemas.microsoft.com/office/drawing/2014/main" id="{AB43E7D2-39B6-348E-11FE-E981FB015E0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55049" name="Rectangle 9">
            <a:extLst>
              <a:ext uri="{FF2B5EF4-FFF2-40B4-BE49-F238E27FC236}">
                <a16:creationId xmlns:a16="http://schemas.microsoft.com/office/drawing/2014/main" id="{EF289ACE-2DAD-0DA8-93BC-DFA00DAF34E5}"/>
              </a:ext>
            </a:extLst>
          </p:cNvPr>
          <p:cNvSpPr>
            <a:spLocks noChangeArrowheads="1"/>
          </p:cNvSpPr>
          <p:nvPr/>
        </p:nvSpPr>
        <p:spPr bwMode="auto">
          <a:xfrm>
            <a:off x="228600" y="12192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A multiplexer combines four 100-kbps channels using a time slot of 2 bits. Show the output with four arbitrary inputs. What is the frame rate? What is the frame duration? What is the bit rate? What is the bit duration?</a:t>
            </a:r>
          </a:p>
        </p:txBody>
      </p:sp>
      <p:sp>
        <p:nvSpPr>
          <p:cNvPr id="855050" name="Rectangle 10">
            <a:extLst>
              <a:ext uri="{FF2B5EF4-FFF2-40B4-BE49-F238E27FC236}">
                <a16:creationId xmlns:a16="http://schemas.microsoft.com/office/drawing/2014/main" id="{92762FF7-4A8C-F181-02F4-5EFAB0FBD151}"/>
              </a:ext>
            </a:extLst>
          </p:cNvPr>
          <p:cNvSpPr>
            <a:spLocks noChangeArrowheads="1"/>
          </p:cNvSpPr>
          <p:nvPr/>
        </p:nvSpPr>
        <p:spPr bwMode="auto">
          <a:xfrm>
            <a:off x="228600" y="3411538"/>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Figure 6.17 shows the output for four arbitrary inputs. The link carries 50,000 frames per second. The frame duration is therefore 1/50,000 s or 20 μs. The frame rate is 50,000 frames per second, and each frame carries 8 bits; the bit rate is 50,000 × 8 = 400,000 bits or 400 kbps. The bit duration is 1/400,000 s, or 2.5 μs. </a:t>
            </a:r>
          </a:p>
        </p:txBody>
      </p:sp>
      <p:sp>
        <p:nvSpPr>
          <p:cNvPr id="855051" name="Rectangle 11">
            <a:extLst>
              <a:ext uri="{FF2B5EF4-FFF2-40B4-BE49-F238E27FC236}">
                <a16:creationId xmlns:a16="http://schemas.microsoft.com/office/drawing/2014/main" id="{7EFF47E5-C912-3B06-424A-04F2292118AC}"/>
              </a:ext>
            </a:extLst>
          </p:cNvPr>
          <p:cNvSpPr>
            <a:spLocks noChangeArrowheads="1"/>
          </p:cNvSpPr>
          <p:nvPr/>
        </p:nvSpPr>
        <p:spPr bwMode="auto">
          <a:xfrm>
            <a:off x="1066800" y="0"/>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F5B3E5-060C-CC7A-2DEF-C4221DCA166F}"/>
              </a:ext>
            </a:extLst>
          </p:cNvPr>
          <p:cNvSpPr>
            <a:spLocks noGrp="1"/>
          </p:cNvSpPr>
          <p:nvPr>
            <p:ph type="sldNum" sz="quarter" idx="10"/>
          </p:nvPr>
        </p:nvSpPr>
        <p:spPr/>
        <p:txBody>
          <a:bodyPr/>
          <a:lstStyle/>
          <a:p>
            <a:r>
              <a:rPr lang="en-US" altLang="en-US"/>
              <a:t>6.</a:t>
            </a:r>
            <a:fld id="{57B0F8C8-5F96-F64E-A20D-FA80C9943649}" type="slidenum">
              <a:rPr lang="en-US" altLang="en-US"/>
              <a:pPr/>
              <a:t>36</a:t>
            </a:fld>
            <a:endParaRPr lang="en-US" altLang="en-US"/>
          </a:p>
        </p:txBody>
      </p:sp>
      <p:sp>
        <p:nvSpPr>
          <p:cNvPr id="815106" name="Line 2">
            <a:extLst>
              <a:ext uri="{FF2B5EF4-FFF2-40B4-BE49-F238E27FC236}">
                <a16:creationId xmlns:a16="http://schemas.microsoft.com/office/drawing/2014/main" id="{051F6CF9-F046-589C-BCF1-5418022B823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5107" name="Line 3">
            <a:extLst>
              <a:ext uri="{FF2B5EF4-FFF2-40B4-BE49-F238E27FC236}">
                <a16:creationId xmlns:a16="http://schemas.microsoft.com/office/drawing/2014/main" id="{D08FA53E-18DF-2E19-1BE5-34D506EDE70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5108" name="Text Box 4">
            <a:extLst>
              <a:ext uri="{FF2B5EF4-FFF2-40B4-BE49-F238E27FC236}">
                <a16:creationId xmlns:a16="http://schemas.microsoft.com/office/drawing/2014/main" id="{16EE6A87-85F6-530E-36A7-C2C912101876}"/>
              </a:ext>
            </a:extLst>
          </p:cNvPr>
          <p:cNvSpPr txBox="1">
            <a:spLocks noChangeArrowheads="1"/>
          </p:cNvSpPr>
          <p:nvPr/>
        </p:nvSpPr>
        <p:spPr bwMode="auto">
          <a:xfrm>
            <a:off x="304800" y="762000"/>
            <a:ext cx="3119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6.17  </a:t>
            </a:r>
            <a:r>
              <a:rPr lang="en-US" altLang="en-US" sz="2000" i="1">
                <a:latin typeface="Times New Roman" panose="02020603050405020304" pitchFamily="18" charset="0"/>
              </a:rPr>
              <a:t>Example 6.9</a:t>
            </a:r>
          </a:p>
        </p:txBody>
      </p:sp>
      <p:sp>
        <p:nvSpPr>
          <p:cNvPr id="815109" name="Line 5">
            <a:extLst>
              <a:ext uri="{FF2B5EF4-FFF2-40B4-BE49-F238E27FC236}">
                <a16:creationId xmlns:a16="http://schemas.microsoft.com/office/drawing/2014/main" id="{F5261E8B-F851-6E9C-9D35-5D9E5558F06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5110" name="Picture 6">
            <a:extLst>
              <a:ext uri="{FF2B5EF4-FFF2-40B4-BE49-F238E27FC236}">
                <a16:creationId xmlns:a16="http://schemas.microsoft.com/office/drawing/2014/main" id="{E7FBA7D5-3FA9-E984-EC65-BA3ABA297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671763"/>
            <a:ext cx="8647112" cy="218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C77217-F42D-7BA9-F48B-6D6972E53061}"/>
              </a:ext>
            </a:extLst>
          </p:cNvPr>
          <p:cNvSpPr>
            <a:spLocks noGrp="1"/>
          </p:cNvSpPr>
          <p:nvPr>
            <p:ph type="sldNum" sz="quarter" idx="10"/>
          </p:nvPr>
        </p:nvSpPr>
        <p:spPr/>
        <p:txBody>
          <a:bodyPr/>
          <a:lstStyle/>
          <a:p>
            <a:r>
              <a:rPr lang="en-US" altLang="en-US"/>
              <a:t>6.</a:t>
            </a:r>
            <a:fld id="{EC4B997D-D63A-3741-B9FB-588640A4149B}" type="slidenum">
              <a:rPr lang="en-US" altLang="en-US"/>
              <a:pPr/>
              <a:t>37</a:t>
            </a:fld>
            <a:endParaRPr lang="en-US" altLang="en-US"/>
          </a:p>
        </p:txBody>
      </p:sp>
      <p:sp>
        <p:nvSpPr>
          <p:cNvPr id="816130" name="Line 2">
            <a:extLst>
              <a:ext uri="{FF2B5EF4-FFF2-40B4-BE49-F238E27FC236}">
                <a16:creationId xmlns:a16="http://schemas.microsoft.com/office/drawing/2014/main" id="{582B23A3-7F56-5D1E-F925-8474BBE4228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31" name="Line 3">
            <a:extLst>
              <a:ext uri="{FF2B5EF4-FFF2-40B4-BE49-F238E27FC236}">
                <a16:creationId xmlns:a16="http://schemas.microsoft.com/office/drawing/2014/main" id="{AA0D5662-2639-7C33-C486-1BE040E35F3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6132" name="Text Box 4">
            <a:extLst>
              <a:ext uri="{FF2B5EF4-FFF2-40B4-BE49-F238E27FC236}">
                <a16:creationId xmlns:a16="http://schemas.microsoft.com/office/drawing/2014/main" id="{53E09F20-8251-077E-56DB-8B6F6F0C6A4B}"/>
              </a:ext>
            </a:extLst>
          </p:cNvPr>
          <p:cNvSpPr txBox="1">
            <a:spLocks noChangeArrowheads="1"/>
          </p:cNvSpPr>
          <p:nvPr/>
        </p:nvSpPr>
        <p:spPr bwMode="auto">
          <a:xfrm>
            <a:off x="304800" y="762000"/>
            <a:ext cx="3011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6.18  </a:t>
            </a:r>
            <a:r>
              <a:rPr lang="en-US" altLang="en-US" sz="2000" i="1">
                <a:latin typeface="Times New Roman" panose="02020603050405020304" pitchFamily="18" charset="0"/>
              </a:rPr>
              <a:t>Empty slots</a:t>
            </a:r>
          </a:p>
        </p:txBody>
      </p:sp>
      <p:sp>
        <p:nvSpPr>
          <p:cNvPr id="816133" name="Line 5">
            <a:extLst>
              <a:ext uri="{FF2B5EF4-FFF2-40B4-BE49-F238E27FC236}">
                <a16:creationId xmlns:a16="http://schemas.microsoft.com/office/drawing/2014/main" id="{0B5E940C-85AA-F95C-C897-AE5B5F43E90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6135" name="Picture 7">
            <a:extLst>
              <a:ext uri="{FF2B5EF4-FFF2-40B4-BE49-F238E27FC236}">
                <a16:creationId xmlns:a16="http://schemas.microsoft.com/office/drawing/2014/main" id="{5265A3B2-9961-1B3E-3900-21C53E4A1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8" y="2516188"/>
            <a:ext cx="8043862"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F44720-44D3-E881-E201-7436D2FA006B}"/>
              </a:ext>
            </a:extLst>
          </p:cNvPr>
          <p:cNvSpPr>
            <a:spLocks noGrp="1"/>
          </p:cNvSpPr>
          <p:nvPr>
            <p:ph type="sldNum" sz="quarter" idx="10"/>
          </p:nvPr>
        </p:nvSpPr>
        <p:spPr/>
        <p:txBody>
          <a:bodyPr/>
          <a:lstStyle/>
          <a:p>
            <a:r>
              <a:rPr lang="en-US" altLang="en-US"/>
              <a:t>6.</a:t>
            </a:r>
            <a:fld id="{E79DF269-D42F-B04F-8946-90079B1FF6B5}" type="slidenum">
              <a:rPr lang="en-US" altLang="en-US"/>
              <a:pPr/>
              <a:t>38</a:t>
            </a:fld>
            <a:endParaRPr lang="en-US" altLang="en-US"/>
          </a:p>
        </p:txBody>
      </p:sp>
      <p:sp>
        <p:nvSpPr>
          <p:cNvPr id="817154" name="Line 2">
            <a:extLst>
              <a:ext uri="{FF2B5EF4-FFF2-40B4-BE49-F238E27FC236}">
                <a16:creationId xmlns:a16="http://schemas.microsoft.com/office/drawing/2014/main" id="{F5830E5E-5A4A-D335-6A86-97636F3A886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5" name="Line 3">
            <a:extLst>
              <a:ext uri="{FF2B5EF4-FFF2-40B4-BE49-F238E27FC236}">
                <a16:creationId xmlns:a16="http://schemas.microsoft.com/office/drawing/2014/main" id="{C80174EF-5AB3-58D1-D9F3-1C4CA2F45D4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7156" name="Text Box 4">
            <a:extLst>
              <a:ext uri="{FF2B5EF4-FFF2-40B4-BE49-F238E27FC236}">
                <a16:creationId xmlns:a16="http://schemas.microsoft.com/office/drawing/2014/main" id="{25DF849D-7B86-C69D-4865-F6CA516A8AD5}"/>
              </a:ext>
            </a:extLst>
          </p:cNvPr>
          <p:cNvSpPr txBox="1">
            <a:spLocks noChangeArrowheads="1"/>
          </p:cNvSpPr>
          <p:nvPr/>
        </p:nvSpPr>
        <p:spPr bwMode="auto">
          <a:xfrm>
            <a:off x="304800" y="7620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6.19  </a:t>
            </a:r>
            <a:r>
              <a:rPr lang="en-US" altLang="en-US" sz="2000" i="1">
                <a:latin typeface="Times New Roman" panose="02020603050405020304" pitchFamily="18" charset="0"/>
              </a:rPr>
              <a:t>Multilevel multiplexing</a:t>
            </a:r>
          </a:p>
        </p:txBody>
      </p:sp>
      <p:sp>
        <p:nvSpPr>
          <p:cNvPr id="817157" name="Line 5">
            <a:extLst>
              <a:ext uri="{FF2B5EF4-FFF2-40B4-BE49-F238E27FC236}">
                <a16:creationId xmlns:a16="http://schemas.microsoft.com/office/drawing/2014/main" id="{4E5F444A-8E13-056B-15DA-5A01509F8CB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7160" name="Picture 8">
            <a:extLst>
              <a:ext uri="{FF2B5EF4-FFF2-40B4-BE49-F238E27FC236}">
                <a16:creationId xmlns:a16="http://schemas.microsoft.com/office/drawing/2014/main" id="{E1A0DFF9-23E2-C436-4BF7-20697F98AF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71738"/>
            <a:ext cx="7897812" cy="293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E3E800-4F63-E67C-9F30-B8860FE2C227}"/>
              </a:ext>
            </a:extLst>
          </p:cNvPr>
          <p:cNvSpPr>
            <a:spLocks noGrp="1"/>
          </p:cNvSpPr>
          <p:nvPr>
            <p:ph type="sldNum" sz="quarter" idx="10"/>
          </p:nvPr>
        </p:nvSpPr>
        <p:spPr/>
        <p:txBody>
          <a:bodyPr/>
          <a:lstStyle/>
          <a:p>
            <a:r>
              <a:rPr lang="en-US" altLang="en-US"/>
              <a:t>6.</a:t>
            </a:r>
            <a:fld id="{3B0E150C-F9B0-CD4F-B7AB-022516BC8A6F}" type="slidenum">
              <a:rPr lang="en-US" altLang="en-US"/>
              <a:pPr/>
              <a:t>39</a:t>
            </a:fld>
            <a:endParaRPr lang="en-US" altLang="en-US"/>
          </a:p>
        </p:txBody>
      </p:sp>
      <p:sp>
        <p:nvSpPr>
          <p:cNvPr id="818178" name="Line 2">
            <a:extLst>
              <a:ext uri="{FF2B5EF4-FFF2-40B4-BE49-F238E27FC236}">
                <a16:creationId xmlns:a16="http://schemas.microsoft.com/office/drawing/2014/main" id="{1EB03E9C-D401-CE87-206B-2D2BA85308F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79" name="Line 3">
            <a:extLst>
              <a:ext uri="{FF2B5EF4-FFF2-40B4-BE49-F238E27FC236}">
                <a16:creationId xmlns:a16="http://schemas.microsoft.com/office/drawing/2014/main" id="{25B5D686-9E51-A66A-7DBA-75E357519D7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8180" name="Text Box 4">
            <a:extLst>
              <a:ext uri="{FF2B5EF4-FFF2-40B4-BE49-F238E27FC236}">
                <a16:creationId xmlns:a16="http://schemas.microsoft.com/office/drawing/2014/main" id="{EBA0CB58-79F6-4B2A-25B4-37A221E0AE5B}"/>
              </a:ext>
            </a:extLst>
          </p:cNvPr>
          <p:cNvSpPr txBox="1">
            <a:spLocks noChangeArrowheads="1"/>
          </p:cNvSpPr>
          <p:nvPr/>
        </p:nvSpPr>
        <p:spPr bwMode="auto">
          <a:xfrm>
            <a:off x="304800" y="762000"/>
            <a:ext cx="4529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6.20  </a:t>
            </a:r>
            <a:r>
              <a:rPr lang="en-US" altLang="en-US" sz="2000" i="1">
                <a:latin typeface="Times New Roman" panose="02020603050405020304" pitchFamily="18" charset="0"/>
              </a:rPr>
              <a:t>Multiple-slot multiplexing</a:t>
            </a:r>
          </a:p>
        </p:txBody>
      </p:sp>
      <p:sp>
        <p:nvSpPr>
          <p:cNvPr id="818181" name="Line 5">
            <a:extLst>
              <a:ext uri="{FF2B5EF4-FFF2-40B4-BE49-F238E27FC236}">
                <a16:creationId xmlns:a16="http://schemas.microsoft.com/office/drawing/2014/main" id="{0DF2E137-769A-DAC3-B3C5-321C3D52157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8182" name="Picture 6">
            <a:extLst>
              <a:ext uri="{FF2B5EF4-FFF2-40B4-BE49-F238E27FC236}">
                <a16:creationId xmlns:a16="http://schemas.microsoft.com/office/drawing/2014/main" id="{A9399C8B-1440-29A2-B47F-58066906C3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2362200"/>
            <a:ext cx="7751762" cy="243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A9D22F-C8BF-3984-D1FE-857F2CB07E0C}"/>
              </a:ext>
            </a:extLst>
          </p:cNvPr>
          <p:cNvSpPr>
            <a:spLocks noGrp="1"/>
          </p:cNvSpPr>
          <p:nvPr>
            <p:ph type="sldNum" sz="quarter" idx="10"/>
          </p:nvPr>
        </p:nvSpPr>
        <p:spPr/>
        <p:txBody>
          <a:bodyPr/>
          <a:lstStyle/>
          <a:p>
            <a:r>
              <a:rPr lang="en-US" altLang="en-US"/>
              <a:t>6.</a:t>
            </a:r>
            <a:fld id="{CD39ED9C-073E-4E49-A82D-ECDF2975D061}" type="slidenum">
              <a:rPr lang="en-US" altLang="en-US"/>
              <a:pPr/>
              <a:t>4</a:t>
            </a:fld>
            <a:endParaRPr lang="en-US" altLang="en-US"/>
          </a:p>
        </p:txBody>
      </p:sp>
      <p:sp>
        <p:nvSpPr>
          <p:cNvPr id="798722" name="Line 2">
            <a:extLst>
              <a:ext uri="{FF2B5EF4-FFF2-40B4-BE49-F238E27FC236}">
                <a16:creationId xmlns:a16="http://schemas.microsoft.com/office/drawing/2014/main" id="{ECA88A59-ECF2-6248-F72A-DF009D0AB15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23" name="Line 3">
            <a:extLst>
              <a:ext uri="{FF2B5EF4-FFF2-40B4-BE49-F238E27FC236}">
                <a16:creationId xmlns:a16="http://schemas.microsoft.com/office/drawing/2014/main" id="{163171F3-DA82-CC85-84D5-EAFB9F5254A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724" name="Text Box 4">
            <a:extLst>
              <a:ext uri="{FF2B5EF4-FFF2-40B4-BE49-F238E27FC236}">
                <a16:creationId xmlns:a16="http://schemas.microsoft.com/office/drawing/2014/main" id="{84EA70EB-1241-BA0E-56D2-E8D181EA73CE}"/>
              </a:ext>
            </a:extLst>
          </p:cNvPr>
          <p:cNvSpPr txBox="1">
            <a:spLocks noChangeArrowheads="1"/>
          </p:cNvSpPr>
          <p:nvPr/>
        </p:nvSpPr>
        <p:spPr bwMode="auto">
          <a:xfrm>
            <a:off x="304800" y="762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6.1  </a:t>
            </a:r>
            <a:r>
              <a:rPr lang="en-US" altLang="en-US" sz="2000" i="1">
                <a:latin typeface="Times New Roman" panose="02020603050405020304" pitchFamily="18" charset="0"/>
              </a:rPr>
              <a:t>Dividing a link into channels</a:t>
            </a:r>
          </a:p>
        </p:txBody>
      </p:sp>
      <p:sp>
        <p:nvSpPr>
          <p:cNvPr id="798725" name="Line 5">
            <a:extLst>
              <a:ext uri="{FF2B5EF4-FFF2-40B4-BE49-F238E27FC236}">
                <a16:creationId xmlns:a16="http://schemas.microsoft.com/office/drawing/2014/main" id="{B9CD6929-31CA-1C61-8750-D2AB47EEA38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8726" name="Picture 6">
            <a:extLst>
              <a:ext uri="{FF2B5EF4-FFF2-40B4-BE49-F238E27FC236}">
                <a16:creationId xmlns:a16="http://schemas.microsoft.com/office/drawing/2014/main" id="{DAC5E088-BD40-AE11-E6E5-7B32B12AC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87625"/>
            <a:ext cx="84645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F703B-C534-A8F9-9463-E1BB1ABC5018}"/>
              </a:ext>
            </a:extLst>
          </p:cNvPr>
          <p:cNvSpPr>
            <a:spLocks noGrp="1"/>
          </p:cNvSpPr>
          <p:nvPr>
            <p:ph type="sldNum" sz="quarter" idx="10"/>
          </p:nvPr>
        </p:nvSpPr>
        <p:spPr/>
        <p:txBody>
          <a:bodyPr/>
          <a:lstStyle/>
          <a:p>
            <a:r>
              <a:rPr lang="en-US" altLang="en-US"/>
              <a:t>6.</a:t>
            </a:r>
            <a:fld id="{791E1919-57AB-4649-A391-37762F429E6C}" type="slidenum">
              <a:rPr lang="en-US" altLang="en-US"/>
              <a:pPr/>
              <a:t>40</a:t>
            </a:fld>
            <a:endParaRPr lang="en-US" altLang="en-US"/>
          </a:p>
        </p:txBody>
      </p:sp>
      <p:sp>
        <p:nvSpPr>
          <p:cNvPr id="819202" name="Line 2">
            <a:extLst>
              <a:ext uri="{FF2B5EF4-FFF2-40B4-BE49-F238E27FC236}">
                <a16:creationId xmlns:a16="http://schemas.microsoft.com/office/drawing/2014/main" id="{C6B6860B-41E3-CBF1-5F72-0D93A355FE7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03" name="Line 3">
            <a:extLst>
              <a:ext uri="{FF2B5EF4-FFF2-40B4-BE49-F238E27FC236}">
                <a16:creationId xmlns:a16="http://schemas.microsoft.com/office/drawing/2014/main" id="{01660B74-A2ED-633C-06BC-88572344A73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204" name="Text Box 4">
            <a:extLst>
              <a:ext uri="{FF2B5EF4-FFF2-40B4-BE49-F238E27FC236}">
                <a16:creationId xmlns:a16="http://schemas.microsoft.com/office/drawing/2014/main" id="{1D7D273C-0682-E13B-7B0B-6860D6900018}"/>
              </a:ext>
            </a:extLst>
          </p:cNvPr>
          <p:cNvSpPr txBox="1">
            <a:spLocks noChangeArrowheads="1"/>
          </p:cNvSpPr>
          <p:nvPr/>
        </p:nvSpPr>
        <p:spPr bwMode="auto">
          <a:xfrm>
            <a:off x="304800" y="762000"/>
            <a:ext cx="326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6.21  </a:t>
            </a:r>
            <a:r>
              <a:rPr lang="en-US" altLang="en-US" sz="2000" i="1">
                <a:latin typeface="Times New Roman" panose="02020603050405020304" pitchFamily="18" charset="0"/>
              </a:rPr>
              <a:t>Pulse stuffing</a:t>
            </a:r>
          </a:p>
        </p:txBody>
      </p:sp>
      <p:sp>
        <p:nvSpPr>
          <p:cNvPr id="819205" name="Line 5">
            <a:extLst>
              <a:ext uri="{FF2B5EF4-FFF2-40B4-BE49-F238E27FC236}">
                <a16:creationId xmlns:a16="http://schemas.microsoft.com/office/drawing/2014/main" id="{2610B36C-CE15-1A4C-92A2-F5F86BE3348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19206" name="Picture 6">
            <a:extLst>
              <a:ext uri="{FF2B5EF4-FFF2-40B4-BE49-F238E27FC236}">
                <a16:creationId xmlns:a16="http://schemas.microsoft.com/office/drawing/2014/main" id="{9559A8AF-73FA-F967-9112-FC7D58539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439988"/>
            <a:ext cx="6353175" cy="228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EC5703-10F3-0E03-DC8F-1609F8B7C675}"/>
              </a:ext>
            </a:extLst>
          </p:cNvPr>
          <p:cNvSpPr>
            <a:spLocks noGrp="1"/>
          </p:cNvSpPr>
          <p:nvPr>
            <p:ph type="sldNum" sz="quarter" idx="10"/>
          </p:nvPr>
        </p:nvSpPr>
        <p:spPr/>
        <p:txBody>
          <a:bodyPr/>
          <a:lstStyle/>
          <a:p>
            <a:r>
              <a:rPr lang="en-US" altLang="en-US"/>
              <a:t>6.</a:t>
            </a:r>
            <a:fld id="{E979E93A-D02B-0D44-921A-166E50626423}" type="slidenum">
              <a:rPr lang="en-US" altLang="en-US"/>
              <a:pPr/>
              <a:t>41</a:t>
            </a:fld>
            <a:endParaRPr lang="en-US" altLang="en-US"/>
          </a:p>
        </p:txBody>
      </p:sp>
      <p:sp>
        <p:nvSpPr>
          <p:cNvPr id="820226" name="Line 2">
            <a:extLst>
              <a:ext uri="{FF2B5EF4-FFF2-40B4-BE49-F238E27FC236}">
                <a16:creationId xmlns:a16="http://schemas.microsoft.com/office/drawing/2014/main" id="{97290D40-D92A-588F-44F9-3E68B5F664A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27" name="Line 3">
            <a:extLst>
              <a:ext uri="{FF2B5EF4-FFF2-40B4-BE49-F238E27FC236}">
                <a16:creationId xmlns:a16="http://schemas.microsoft.com/office/drawing/2014/main" id="{4B0F27EC-D5DD-269C-63E1-60D03073CD6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28" name="Text Box 4">
            <a:extLst>
              <a:ext uri="{FF2B5EF4-FFF2-40B4-BE49-F238E27FC236}">
                <a16:creationId xmlns:a16="http://schemas.microsoft.com/office/drawing/2014/main" id="{33A759DE-26BD-A471-B242-46809942CA2C}"/>
              </a:ext>
            </a:extLst>
          </p:cNvPr>
          <p:cNvSpPr txBox="1">
            <a:spLocks noChangeArrowheads="1"/>
          </p:cNvSpPr>
          <p:nvPr/>
        </p:nvSpPr>
        <p:spPr bwMode="auto">
          <a:xfrm>
            <a:off x="304800" y="762000"/>
            <a:ext cx="3167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6.22  </a:t>
            </a:r>
            <a:r>
              <a:rPr lang="en-US" altLang="en-US" sz="2000" i="1">
                <a:latin typeface="Times New Roman" panose="02020603050405020304" pitchFamily="18" charset="0"/>
              </a:rPr>
              <a:t>Framing bits</a:t>
            </a:r>
          </a:p>
        </p:txBody>
      </p:sp>
      <p:sp>
        <p:nvSpPr>
          <p:cNvPr id="820229" name="Line 5">
            <a:extLst>
              <a:ext uri="{FF2B5EF4-FFF2-40B4-BE49-F238E27FC236}">
                <a16:creationId xmlns:a16="http://schemas.microsoft.com/office/drawing/2014/main" id="{CD82EE28-F67A-260F-3853-DA6EA330757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0230" name="Picture 6">
            <a:extLst>
              <a:ext uri="{FF2B5EF4-FFF2-40B4-BE49-F238E27FC236}">
                <a16:creationId xmlns:a16="http://schemas.microsoft.com/office/drawing/2014/main" id="{F37539E5-5F27-AE9B-F8D4-EC1EC34878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75" y="2438400"/>
            <a:ext cx="7578725"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7E98C1-3663-08EF-EA85-A19D66D3E28E}"/>
              </a:ext>
            </a:extLst>
          </p:cNvPr>
          <p:cNvSpPr>
            <a:spLocks noGrp="1"/>
          </p:cNvSpPr>
          <p:nvPr>
            <p:ph type="sldNum" sz="quarter" idx="10"/>
          </p:nvPr>
        </p:nvSpPr>
        <p:spPr/>
        <p:txBody>
          <a:bodyPr/>
          <a:lstStyle/>
          <a:p>
            <a:r>
              <a:rPr lang="en-US" altLang="en-US"/>
              <a:t>6.</a:t>
            </a:r>
            <a:fld id="{D4D7BB7C-C98A-1F40-B165-9AFBA923A9AE}" type="slidenum">
              <a:rPr lang="en-US" altLang="en-US"/>
              <a:pPr/>
              <a:t>42</a:t>
            </a:fld>
            <a:endParaRPr lang="en-US" altLang="en-US"/>
          </a:p>
        </p:txBody>
      </p:sp>
      <p:sp>
        <p:nvSpPr>
          <p:cNvPr id="920578" name="Rectangle 2">
            <a:extLst>
              <a:ext uri="{FF2B5EF4-FFF2-40B4-BE49-F238E27FC236}">
                <a16:creationId xmlns:a16="http://schemas.microsoft.com/office/drawing/2014/main" id="{02B5FF3C-C4AB-27DC-3BE4-5A20C5FF183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79" name="Rectangle 3">
            <a:extLst>
              <a:ext uri="{FF2B5EF4-FFF2-40B4-BE49-F238E27FC236}">
                <a16:creationId xmlns:a16="http://schemas.microsoft.com/office/drawing/2014/main" id="{BB3A60BB-8128-37BD-CABA-3106DB236D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0" name="Rectangle 4">
            <a:extLst>
              <a:ext uri="{FF2B5EF4-FFF2-40B4-BE49-F238E27FC236}">
                <a16:creationId xmlns:a16="http://schemas.microsoft.com/office/drawing/2014/main" id="{03233F4C-B973-139F-7181-C7AC6FD60F1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1" name="Rectangle 5">
            <a:extLst>
              <a:ext uri="{FF2B5EF4-FFF2-40B4-BE49-F238E27FC236}">
                <a16:creationId xmlns:a16="http://schemas.microsoft.com/office/drawing/2014/main" id="{C66AFE40-82F6-2C3C-D85B-BD4FEF400C3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2" name="Rectangle 6">
            <a:extLst>
              <a:ext uri="{FF2B5EF4-FFF2-40B4-BE49-F238E27FC236}">
                <a16:creationId xmlns:a16="http://schemas.microsoft.com/office/drawing/2014/main" id="{D6194DD2-48D4-CDC0-3094-68E1D0C9C1F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3" name="Rectangle 7">
            <a:extLst>
              <a:ext uri="{FF2B5EF4-FFF2-40B4-BE49-F238E27FC236}">
                <a16:creationId xmlns:a16="http://schemas.microsoft.com/office/drawing/2014/main" id="{66E11866-87D3-098A-F34E-4FB0E984CE5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4" name="Rectangle 8">
            <a:extLst>
              <a:ext uri="{FF2B5EF4-FFF2-40B4-BE49-F238E27FC236}">
                <a16:creationId xmlns:a16="http://schemas.microsoft.com/office/drawing/2014/main" id="{B623C489-2F2A-5556-D886-43F866C0271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5" name="Rectangle 9">
            <a:extLst>
              <a:ext uri="{FF2B5EF4-FFF2-40B4-BE49-F238E27FC236}">
                <a16:creationId xmlns:a16="http://schemas.microsoft.com/office/drawing/2014/main" id="{2EAAE383-6C17-4DE1-E5D1-B203A46DADC8}"/>
              </a:ext>
            </a:extLst>
          </p:cNvPr>
          <p:cNvSpPr>
            <a:spLocks noChangeArrowheads="1"/>
          </p:cNvSpPr>
          <p:nvPr/>
        </p:nvSpPr>
        <p:spPr bwMode="auto">
          <a:xfrm>
            <a:off x="228600" y="990600"/>
            <a:ext cx="8686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We have four sources, each creating 250 characters per second. If the interleaved unit is a character and 1 synchronizing bit is added to each frame, find (</a:t>
            </a:r>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the data rate of each source,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the duration of each character in each source,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the frame rate, (</a:t>
            </a:r>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the duration of each frame, (</a:t>
            </a:r>
            <a:r>
              <a:rPr lang="en-US" altLang="en-US" sz="2800" i="1">
                <a:solidFill>
                  <a:schemeClr val="hlink"/>
                </a:solidFill>
                <a:latin typeface="Times New Roman" panose="02020603050405020304" pitchFamily="18" charset="0"/>
              </a:rPr>
              <a:t>e</a:t>
            </a:r>
            <a:r>
              <a:rPr lang="en-US" altLang="en-US" sz="2800" i="1">
                <a:latin typeface="Times New Roman" panose="02020603050405020304" pitchFamily="18" charset="0"/>
              </a:rPr>
              <a:t>) the number of bits in each frame, and (</a:t>
            </a:r>
            <a:r>
              <a:rPr lang="en-US" altLang="en-US" sz="2800" i="1">
                <a:solidFill>
                  <a:schemeClr val="hlink"/>
                </a:solidFill>
                <a:latin typeface="Times New Roman" panose="02020603050405020304" pitchFamily="18" charset="0"/>
              </a:rPr>
              <a:t>f</a:t>
            </a:r>
            <a:r>
              <a:rPr lang="en-US" altLang="en-US" sz="2800" i="1">
                <a:latin typeface="Times New Roman" panose="02020603050405020304" pitchFamily="18" charset="0"/>
              </a:rPr>
              <a:t>) the data rate of the link.</a:t>
            </a:r>
          </a:p>
        </p:txBody>
      </p:sp>
      <p:sp>
        <p:nvSpPr>
          <p:cNvPr id="920586" name="Rectangle 10">
            <a:extLst>
              <a:ext uri="{FF2B5EF4-FFF2-40B4-BE49-F238E27FC236}">
                <a16:creationId xmlns:a16="http://schemas.microsoft.com/office/drawing/2014/main" id="{14855F31-B37A-5CC4-AA4F-705904ACBC29}"/>
              </a:ext>
            </a:extLst>
          </p:cNvPr>
          <p:cNvSpPr>
            <a:spLocks noChangeArrowheads="1"/>
          </p:cNvSpPr>
          <p:nvPr/>
        </p:nvSpPr>
        <p:spPr bwMode="auto">
          <a:xfrm>
            <a:off x="228600" y="4267200"/>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2800" i="1">
                <a:solidFill>
                  <a:schemeClr val="hlink"/>
                </a:solidFill>
              </a:rPr>
              <a:t>Solution</a:t>
            </a:r>
          </a:p>
          <a:p>
            <a:r>
              <a:rPr lang="en-US" altLang="en-US" sz="2800" i="1">
                <a:latin typeface="Times" pitchFamily="18" charset="0"/>
              </a:rPr>
              <a:t>We can answer the questions as follows:</a:t>
            </a:r>
          </a:p>
          <a:p>
            <a:r>
              <a:rPr lang="en-US" altLang="en-US" sz="2800" i="1">
                <a:solidFill>
                  <a:schemeClr val="hlink"/>
                </a:solidFill>
                <a:latin typeface="Times" pitchFamily="18" charset="0"/>
              </a:rPr>
              <a:t>a.</a:t>
            </a:r>
            <a:r>
              <a:rPr lang="en-US" altLang="en-US" sz="2800" i="1">
                <a:latin typeface="Times" pitchFamily="18" charset="0"/>
              </a:rPr>
              <a:t>  The data rate of each source is 250 × 8 = 2000 bps = 2 kbps.</a:t>
            </a:r>
          </a:p>
        </p:txBody>
      </p:sp>
      <p:sp>
        <p:nvSpPr>
          <p:cNvPr id="920587" name="Rectangle 11">
            <a:extLst>
              <a:ext uri="{FF2B5EF4-FFF2-40B4-BE49-F238E27FC236}">
                <a16:creationId xmlns:a16="http://schemas.microsoft.com/office/drawing/2014/main" id="{FA7DD32C-72AC-834A-A351-5F4761328162}"/>
              </a:ext>
            </a:extLst>
          </p:cNvPr>
          <p:cNvSpPr>
            <a:spLocks noChangeArrowheads="1"/>
          </p:cNvSpPr>
          <p:nvPr/>
        </p:nvSpPr>
        <p:spPr bwMode="auto">
          <a:xfrm>
            <a:off x="1066800" y="0"/>
            <a:ext cx="2755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92C9A7-B3C5-7908-4AE7-23824202B999}"/>
              </a:ext>
            </a:extLst>
          </p:cNvPr>
          <p:cNvSpPr>
            <a:spLocks noGrp="1"/>
          </p:cNvSpPr>
          <p:nvPr>
            <p:ph type="sldNum" sz="quarter" idx="10"/>
          </p:nvPr>
        </p:nvSpPr>
        <p:spPr/>
        <p:txBody>
          <a:bodyPr/>
          <a:lstStyle/>
          <a:p>
            <a:r>
              <a:rPr lang="en-US" altLang="en-US"/>
              <a:t>6.</a:t>
            </a:r>
            <a:fld id="{6ACE7276-FE3D-CB4C-B4BF-257453AF687B}" type="slidenum">
              <a:rPr lang="en-US" altLang="en-US"/>
              <a:pPr/>
              <a:t>43</a:t>
            </a:fld>
            <a:endParaRPr lang="en-US" altLang="en-US"/>
          </a:p>
        </p:txBody>
      </p:sp>
      <p:sp>
        <p:nvSpPr>
          <p:cNvPr id="847874" name="Rectangle 2">
            <a:extLst>
              <a:ext uri="{FF2B5EF4-FFF2-40B4-BE49-F238E27FC236}">
                <a16:creationId xmlns:a16="http://schemas.microsoft.com/office/drawing/2014/main" id="{609B41C3-F546-66A9-A831-EE1EDD6DFCC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75" name="Rectangle 3">
            <a:extLst>
              <a:ext uri="{FF2B5EF4-FFF2-40B4-BE49-F238E27FC236}">
                <a16:creationId xmlns:a16="http://schemas.microsoft.com/office/drawing/2014/main" id="{CA199096-7AB6-DDCB-0FB2-87CA9F3CD4E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76" name="Rectangle 4">
            <a:extLst>
              <a:ext uri="{FF2B5EF4-FFF2-40B4-BE49-F238E27FC236}">
                <a16:creationId xmlns:a16="http://schemas.microsoft.com/office/drawing/2014/main" id="{DBE84B3D-AFC4-6BD9-9900-BC97814DA5B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77" name="Rectangle 5">
            <a:extLst>
              <a:ext uri="{FF2B5EF4-FFF2-40B4-BE49-F238E27FC236}">
                <a16:creationId xmlns:a16="http://schemas.microsoft.com/office/drawing/2014/main" id="{F37E9148-6361-4BEC-C097-3CB82FD191E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78" name="Rectangle 6">
            <a:extLst>
              <a:ext uri="{FF2B5EF4-FFF2-40B4-BE49-F238E27FC236}">
                <a16:creationId xmlns:a16="http://schemas.microsoft.com/office/drawing/2014/main" id="{D1936C31-4AD7-8497-F7F1-4D727505B5B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79" name="Rectangle 7">
            <a:extLst>
              <a:ext uri="{FF2B5EF4-FFF2-40B4-BE49-F238E27FC236}">
                <a16:creationId xmlns:a16="http://schemas.microsoft.com/office/drawing/2014/main" id="{08535542-0AFA-2050-3A4A-CFF3E052253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80" name="Rectangle 8">
            <a:extLst>
              <a:ext uri="{FF2B5EF4-FFF2-40B4-BE49-F238E27FC236}">
                <a16:creationId xmlns:a16="http://schemas.microsoft.com/office/drawing/2014/main" id="{643ADFE1-841D-6A2E-EDAC-0FA744B004A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7883" name="Rectangle 11">
            <a:extLst>
              <a:ext uri="{FF2B5EF4-FFF2-40B4-BE49-F238E27FC236}">
                <a16:creationId xmlns:a16="http://schemas.microsoft.com/office/drawing/2014/main" id="{D11A6964-F26F-5634-D2EB-369B17FCEB85}"/>
              </a:ext>
            </a:extLst>
          </p:cNvPr>
          <p:cNvSpPr>
            <a:spLocks noChangeArrowheads="1"/>
          </p:cNvSpPr>
          <p:nvPr/>
        </p:nvSpPr>
        <p:spPr bwMode="auto">
          <a:xfrm>
            <a:off x="228600" y="1219200"/>
            <a:ext cx="8686800" cy="52165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r>
              <a:rPr lang="en-US" altLang="en-US" sz="2800" i="1">
                <a:solidFill>
                  <a:schemeClr val="hlink"/>
                </a:solidFill>
                <a:latin typeface="Times" pitchFamily="18" charset="0"/>
              </a:rPr>
              <a:t>b.</a:t>
            </a:r>
            <a:r>
              <a:rPr lang="en-US" altLang="en-US" sz="2800" i="1">
                <a:latin typeface="Times" pitchFamily="18" charset="0"/>
              </a:rPr>
              <a:t>  Each source sends 250 characters per second; therefore, the duration of a character is 1/250 s, or </a:t>
            </a:r>
            <a:br>
              <a:rPr lang="en-US" altLang="en-US" sz="2800" i="1">
                <a:latin typeface="Times" pitchFamily="18" charset="0"/>
              </a:rPr>
            </a:br>
            <a:r>
              <a:rPr lang="en-US" altLang="en-US" sz="2800" i="1">
                <a:latin typeface="Times" pitchFamily="18" charset="0"/>
              </a:rPr>
              <a:t>4 ms.</a:t>
            </a:r>
          </a:p>
          <a:p>
            <a:r>
              <a:rPr lang="en-US" altLang="en-US" sz="2800" i="1">
                <a:solidFill>
                  <a:schemeClr val="hlink"/>
                </a:solidFill>
                <a:latin typeface="Times" pitchFamily="18" charset="0"/>
              </a:rPr>
              <a:t>c.</a:t>
            </a:r>
            <a:r>
              <a:rPr lang="en-US" altLang="en-US" sz="2800" i="1">
                <a:latin typeface="Times" pitchFamily="18" charset="0"/>
              </a:rPr>
              <a:t>  Each frame has one character from each source, which means the link needs to send 250 frames per second to keep the transmission rate of each source.</a:t>
            </a:r>
          </a:p>
          <a:p>
            <a:r>
              <a:rPr lang="en-US" altLang="en-US" sz="2800" i="1">
                <a:solidFill>
                  <a:schemeClr val="hlink"/>
                </a:solidFill>
                <a:latin typeface="Times" pitchFamily="18" charset="0"/>
              </a:rPr>
              <a:t>d.</a:t>
            </a:r>
            <a:r>
              <a:rPr lang="en-US" altLang="en-US" sz="2800" i="1">
                <a:latin typeface="Times" pitchFamily="18" charset="0"/>
              </a:rPr>
              <a:t>  The duration of each frame is 1/250 s, or 4 ms. Note that the duration of each frame is the same as the duration of each character coming from each source.</a:t>
            </a:r>
          </a:p>
          <a:p>
            <a:r>
              <a:rPr lang="en-US" altLang="en-US" sz="2800" i="1">
                <a:solidFill>
                  <a:schemeClr val="hlink"/>
                </a:solidFill>
                <a:latin typeface="Times" pitchFamily="18" charset="0"/>
              </a:rPr>
              <a:t>e.</a:t>
            </a:r>
            <a:r>
              <a:rPr lang="en-US" altLang="en-US" sz="2800" i="1">
                <a:latin typeface="Times" pitchFamily="18" charset="0"/>
              </a:rPr>
              <a:t>  Each frame carries 4 characters and 1 extra synchronizing bit. This means that each frame is </a:t>
            </a:r>
            <a:br>
              <a:rPr lang="en-US" altLang="en-US" sz="2800" i="1">
                <a:latin typeface="Times" pitchFamily="18" charset="0"/>
              </a:rPr>
            </a:br>
            <a:r>
              <a:rPr lang="en-US" altLang="en-US" sz="2800" i="1">
                <a:latin typeface="Times" pitchFamily="18" charset="0"/>
              </a:rPr>
              <a:t>4 × 8 + 1 = 33 bits.</a:t>
            </a:r>
          </a:p>
        </p:txBody>
      </p:sp>
      <p:sp>
        <p:nvSpPr>
          <p:cNvPr id="847884" name="Rectangle 12">
            <a:extLst>
              <a:ext uri="{FF2B5EF4-FFF2-40B4-BE49-F238E27FC236}">
                <a16:creationId xmlns:a16="http://schemas.microsoft.com/office/drawing/2014/main" id="{1AFF2BBD-65F0-D8CD-84DF-BABAF8FAD9A6}"/>
              </a:ext>
            </a:extLst>
          </p:cNvPr>
          <p:cNvSpPr>
            <a:spLocks noChangeArrowheads="1"/>
          </p:cNvSpPr>
          <p:nvPr/>
        </p:nvSpPr>
        <p:spPr bwMode="auto">
          <a:xfrm>
            <a:off x="1066800" y="0"/>
            <a:ext cx="5075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6.10 (continued)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6F4094-798C-24A6-8A8E-AF913AF61AD2}"/>
              </a:ext>
            </a:extLst>
          </p:cNvPr>
          <p:cNvSpPr>
            <a:spLocks noGrp="1"/>
          </p:cNvSpPr>
          <p:nvPr>
            <p:ph type="sldNum" sz="quarter" idx="10"/>
          </p:nvPr>
        </p:nvSpPr>
        <p:spPr/>
        <p:txBody>
          <a:bodyPr/>
          <a:lstStyle/>
          <a:p>
            <a:r>
              <a:rPr lang="en-US" altLang="en-US"/>
              <a:t>6.</a:t>
            </a:r>
            <a:fld id="{57369F1A-95C3-8545-8FAC-69E9B33C501B}" type="slidenum">
              <a:rPr lang="en-US" altLang="en-US"/>
              <a:pPr/>
              <a:t>44</a:t>
            </a:fld>
            <a:endParaRPr lang="en-US" altLang="en-US"/>
          </a:p>
        </p:txBody>
      </p:sp>
      <p:sp>
        <p:nvSpPr>
          <p:cNvPr id="848898" name="Rectangle 2">
            <a:extLst>
              <a:ext uri="{FF2B5EF4-FFF2-40B4-BE49-F238E27FC236}">
                <a16:creationId xmlns:a16="http://schemas.microsoft.com/office/drawing/2014/main" id="{53609DFC-1569-84BB-3E9E-995098C58D3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899" name="Rectangle 3">
            <a:extLst>
              <a:ext uri="{FF2B5EF4-FFF2-40B4-BE49-F238E27FC236}">
                <a16:creationId xmlns:a16="http://schemas.microsoft.com/office/drawing/2014/main" id="{FF649B36-7D54-827A-3DEE-6D9B0FB7B34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0" name="Rectangle 4">
            <a:extLst>
              <a:ext uri="{FF2B5EF4-FFF2-40B4-BE49-F238E27FC236}">
                <a16:creationId xmlns:a16="http://schemas.microsoft.com/office/drawing/2014/main" id="{19872515-BF89-E453-DB80-4D94DADB8A6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1" name="Rectangle 5">
            <a:extLst>
              <a:ext uri="{FF2B5EF4-FFF2-40B4-BE49-F238E27FC236}">
                <a16:creationId xmlns:a16="http://schemas.microsoft.com/office/drawing/2014/main" id="{841F69C9-A6FE-3E6A-6E02-C8B0B82FD3A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2" name="Rectangle 6">
            <a:extLst>
              <a:ext uri="{FF2B5EF4-FFF2-40B4-BE49-F238E27FC236}">
                <a16:creationId xmlns:a16="http://schemas.microsoft.com/office/drawing/2014/main" id="{1DA4507F-EFF5-A6F4-1743-123C188D6A7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3" name="Rectangle 7">
            <a:extLst>
              <a:ext uri="{FF2B5EF4-FFF2-40B4-BE49-F238E27FC236}">
                <a16:creationId xmlns:a16="http://schemas.microsoft.com/office/drawing/2014/main" id="{407AA2F5-FB54-138E-4C0C-3336DF28956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4" name="Rectangle 8">
            <a:extLst>
              <a:ext uri="{FF2B5EF4-FFF2-40B4-BE49-F238E27FC236}">
                <a16:creationId xmlns:a16="http://schemas.microsoft.com/office/drawing/2014/main" id="{22D3D120-C54D-E5E8-6612-B8068B15E8D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48906" name="Rectangle 10">
            <a:extLst>
              <a:ext uri="{FF2B5EF4-FFF2-40B4-BE49-F238E27FC236}">
                <a16:creationId xmlns:a16="http://schemas.microsoft.com/office/drawing/2014/main" id="{7AB85C1E-E37E-B917-E980-9F01D67AD4FC}"/>
              </a:ext>
            </a:extLst>
          </p:cNvPr>
          <p:cNvSpPr>
            <a:spLocks noChangeArrowheads="1"/>
          </p:cNvSpPr>
          <p:nvPr/>
        </p:nvSpPr>
        <p:spPr bwMode="auto">
          <a:xfrm>
            <a:off x="228600" y="990600"/>
            <a:ext cx="8610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Two channels, one with a bit rate of 100 kbps and another with a bit rate of 200 kbps, are to be multiplexed. How this can be achieved? What is the frame rate? What is the frame duration? What is the bit rate of the link?</a:t>
            </a:r>
          </a:p>
        </p:txBody>
      </p:sp>
      <p:sp>
        <p:nvSpPr>
          <p:cNvPr id="848907" name="Rectangle 11">
            <a:extLst>
              <a:ext uri="{FF2B5EF4-FFF2-40B4-BE49-F238E27FC236}">
                <a16:creationId xmlns:a16="http://schemas.microsoft.com/office/drawing/2014/main" id="{A78E1AC2-98BF-9AFF-85BD-B0E5EBAAF43F}"/>
              </a:ext>
            </a:extLst>
          </p:cNvPr>
          <p:cNvSpPr>
            <a:spLocks noChangeArrowheads="1"/>
          </p:cNvSpPr>
          <p:nvPr/>
        </p:nvSpPr>
        <p:spPr bwMode="auto">
          <a:xfrm>
            <a:off x="228600" y="3279775"/>
            <a:ext cx="8686800" cy="2663825"/>
          </a:xfrm>
          <a:prstGeom prst="rect">
            <a:avLst/>
          </a:prstGeom>
          <a:noFill/>
          <a:ln w="9525">
            <a:solidFill>
              <a:srgbClr val="DDDDDD"/>
            </a:solidFill>
            <a:miter lim="800000"/>
            <a:headEnd/>
            <a:tailEn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p>
        </p:txBody>
      </p:sp>
      <p:sp>
        <p:nvSpPr>
          <p:cNvPr id="848908" name="Rectangle 12">
            <a:extLst>
              <a:ext uri="{FF2B5EF4-FFF2-40B4-BE49-F238E27FC236}">
                <a16:creationId xmlns:a16="http://schemas.microsoft.com/office/drawing/2014/main" id="{2E656713-2992-030D-831E-6FFD76295020}"/>
              </a:ext>
            </a:extLst>
          </p:cNvPr>
          <p:cNvSpPr>
            <a:spLocks noChangeArrowheads="1"/>
          </p:cNvSpPr>
          <p:nvPr/>
        </p:nvSpPr>
        <p:spPr bwMode="auto">
          <a:xfrm>
            <a:off x="1066800" y="0"/>
            <a:ext cx="2755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rPr>
              <a:t>Example 6.11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D6043-42EA-E981-53E0-7D38254F5B69}"/>
              </a:ext>
            </a:extLst>
          </p:cNvPr>
          <p:cNvSpPr>
            <a:spLocks noGrp="1"/>
          </p:cNvSpPr>
          <p:nvPr>
            <p:ph type="sldNum" sz="quarter" idx="10"/>
          </p:nvPr>
        </p:nvSpPr>
        <p:spPr/>
        <p:txBody>
          <a:bodyPr/>
          <a:lstStyle/>
          <a:p>
            <a:r>
              <a:rPr lang="en-US" altLang="en-US"/>
              <a:t>6.</a:t>
            </a:r>
            <a:fld id="{1862AD06-8399-8440-8400-3885587025DB}" type="slidenum">
              <a:rPr lang="en-US" altLang="en-US"/>
              <a:pPr/>
              <a:t>45</a:t>
            </a:fld>
            <a:endParaRPr lang="en-US" altLang="en-US"/>
          </a:p>
        </p:txBody>
      </p:sp>
      <p:sp>
        <p:nvSpPr>
          <p:cNvPr id="821250" name="Line 2">
            <a:extLst>
              <a:ext uri="{FF2B5EF4-FFF2-40B4-BE49-F238E27FC236}">
                <a16:creationId xmlns:a16="http://schemas.microsoft.com/office/drawing/2014/main" id="{F10D7F36-79EE-FFDD-095D-EEB9C800A82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51" name="Line 3">
            <a:extLst>
              <a:ext uri="{FF2B5EF4-FFF2-40B4-BE49-F238E27FC236}">
                <a16:creationId xmlns:a16="http://schemas.microsoft.com/office/drawing/2014/main" id="{94FA8CB2-48DC-1F18-C79D-185A4F2EBE9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252" name="Text Box 4">
            <a:extLst>
              <a:ext uri="{FF2B5EF4-FFF2-40B4-BE49-F238E27FC236}">
                <a16:creationId xmlns:a16="http://schemas.microsoft.com/office/drawing/2014/main" id="{16011448-2CB8-FD4E-B711-84189A18F8E5}"/>
              </a:ext>
            </a:extLst>
          </p:cNvPr>
          <p:cNvSpPr txBox="1">
            <a:spLocks noChangeArrowheads="1"/>
          </p:cNvSpPr>
          <p:nvPr/>
        </p:nvSpPr>
        <p:spPr bwMode="auto">
          <a:xfrm>
            <a:off x="304800" y="762000"/>
            <a:ext cx="360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6.23  </a:t>
            </a:r>
            <a:r>
              <a:rPr lang="en-US" altLang="en-US" sz="2000" i="1">
                <a:latin typeface="Times New Roman" panose="02020603050405020304" pitchFamily="18" charset="0"/>
              </a:rPr>
              <a:t>Digital hierarchy</a:t>
            </a:r>
          </a:p>
        </p:txBody>
      </p:sp>
      <p:sp>
        <p:nvSpPr>
          <p:cNvPr id="821253" name="Line 5">
            <a:extLst>
              <a:ext uri="{FF2B5EF4-FFF2-40B4-BE49-F238E27FC236}">
                <a16:creationId xmlns:a16="http://schemas.microsoft.com/office/drawing/2014/main" id="{F181BCD8-A2C4-350E-C44D-0055E77B369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1254" name="Picture 6">
            <a:extLst>
              <a:ext uri="{FF2B5EF4-FFF2-40B4-BE49-F238E27FC236}">
                <a16:creationId xmlns:a16="http://schemas.microsoft.com/office/drawing/2014/main" id="{3BEF8B10-F0A1-75FA-6083-F8A6353EC8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1255" name="Line 7">
            <a:extLst>
              <a:ext uri="{FF2B5EF4-FFF2-40B4-BE49-F238E27FC236}">
                <a16:creationId xmlns:a16="http://schemas.microsoft.com/office/drawing/2014/main" id="{223DB734-BFB2-E46D-96CF-E8DEA016422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1256" name="Picture 8">
            <a:extLst>
              <a:ext uri="{FF2B5EF4-FFF2-40B4-BE49-F238E27FC236}">
                <a16:creationId xmlns:a16="http://schemas.microsoft.com/office/drawing/2014/main" id="{5A6035B9-2831-DBE1-212F-58B089E4B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63" y="1911350"/>
            <a:ext cx="8364537" cy="372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7844AB-08F4-1CCF-3243-6FFE6D118A06}"/>
              </a:ext>
            </a:extLst>
          </p:cNvPr>
          <p:cNvSpPr>
            <a:spLocks noGrp="1"/>
          </p:cNvSpPr>
          <p:nvPr>
            <p:ph type="sldNum" sz="quarter" idx="10"/>
          </p:nvPr>
        </p:nvSpPr>
        <p:spPr/>
        <p:txBody>
          <a:bodyPr/>
          <a:lstStyle/>
          <a:p>
            <a:r>
              <a:rPr lang="en-US" altLang="en-US"/>
              <a:t>6.</a:t>
            </a:r>
            <a:fld id="{3705ED42-D3A0-EA4A-91F9-C4FC4A7DC613}" type="slidenum">
              <a:rPr lang="en-US" altLang="en-US"/>
              <a:pPr/>
              <a:t>46</a:t>
            </a:fld>
            <a:endParaRPr lang="en-US" altLang="en-US"/>
          </a:p>
        </p:txBody>
      </p:sp>
      <p:sp>
        <p:nvSpPr>
          <p:cNvPr id="837634" name="Text Box 2">
            <a:extLst>
              <a:ext uri="{FF2B5EF4-FFF2-40B4-BE49-F238E27FC236}">
                <a16:creationId xmlns:a16="http://schemas.microsoft.com/office/drawing/2014/main" id="{93617DE1-A918-1F1D-15EF-61E3180E3709}"/>
              </a:ext>
            </a:extLst>
          </p:cNvPr>
          <p:cNvSpPr txBox="1">
            <a:spLocks noChangeArrowheads="1"/>
          </p:cNvSpPr>
          <p:nvPr/>
        </p:nvSpPr>
        <p:spPr bwMode="auto">
          <a:xfrm>
            <a:off x="887413" y="2057400"/>
            <a:ext cx="3568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6.1  </a:t>
            </a:r>
            <a:r>
              <a:rPr lang="en-US" altLang="en-US" sz="2000" i="1">
                <a:latin typeface="Times New Roman" panose="02020603050405020304" pitchFamily="18" charset="0"/>
              </a:rPr>
              <a:t>DS and T line rates</a:t>
            </a:r>
          </a:p>
        </p:txBody>
      </p:sp>
      <p:pic>
        <p:nvPicPr>
          <p:cNvPr id="837636" name="Picture 4">
            <a:extLst>
              <a:ext uri="{FF2B5EF4-FFF2-40B4-BE49-F238E27FC236}">
                <a16:creationId xmlns:a16="http://schemas.microsoft.com/office/drawing/2014/main" id="{18DD4304-8D7C-1638-7195-C380C13CF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2571750"/>
            <a:ext cx="7742237"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F4ECC9-BCFE-BEF3-0B9C-1B68E0AB2CB4}"/>
              </a:ext>
            </a:extLst>
          </p:cNvPr>
          <p:cNvSpPr>
            <a:spLocks noGrp="1"/>
          </p:cNvSpPr>
          <p:nvPr>
            <p:ph type="sldNum" sz="quarter" idx="10"/>
          </p:nvPr>
        </p:nvSpPr>
        <p:spPr/>
        <p:txBody>
          <a:bodyPr/>
          <a:lstStyle/>
          <a:p>
            <a:r>
              <a:rPr lang="en-US" altLang="en-US"/>
              <a:t>6.</a:t>
            </a:r>
            <a:fld id="{EF8200B2-26A8-524A-9E39-42F98023CE4F}" type="slidenum">
              <a:rPr lang="en-US" altLang="en-US"/>
              <a:pPr/>
              <a:t>47</a:t>
            </a:fld>
            <a:endParaRPr lang="en-US" altLang="en-US"/>
          </a:p>
        </p:txBody>
      </p:sp>
      <p:sp>
        <p:nvSpPr>
          <p:cNvPr id="822274" name="Line 2">
            <a:extLst>
              <a:ext uri="{FF2B5EF4-FFF2-40B4-BE49-F238E27FC236}">
                <a16:creationId xmlns:a16="http://schemas.microsoft.com/office/drawing/2014/main" id="{BEACC353-6707-12F9-E2D8-FC288CC43DD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75" name="Line 3">
            <a:extLst>
              <a:ext uri="{FF2B5EF4-FFF2-40B4-BE49-F238E27FC236}">
                <a16:creationId xmlns:a16="http://schemas.microsoft.com/office/drawing/2014/main" id="{EC224360-1E63-D7FC-5778-7A53AB1D6E7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2276" name="Text Box 4">
            <a:extLst>
              <a:ext uri="{FF2B5EF4-FFF2-40B4-BE49-F238E27FC236}">
                <a16:creationId xmlns:a16="http://schemas.microsoft.com/office/drawing/2014/main" id="{09EED15F-3E12-9FDE-12FD-0FDDF745A0F9}"/>
              </a:ext>
            </a:extLst>
          </p:cNvPr>
          <p:cNvSpPr txBox="1">
            <a:spLocks noChangeArrowheads="1"/>
          </p:cNvSpPr>
          <p:nvPr/>
        </p:nvSpPr>
        <p:spPr bwMode="auto">
          <a:xfrm>
            <a:off x="304800" y="762000"/>
            <a:ext cx="6024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6.24  </a:t>
            </a:r>
            <a:r>
              <a:rPr lang="en-US" altLang="en-US" sz="2000" i="1">
                <a:latin typeface="Times New Roman" panose="02020603050405020304" pitchFamily="18" charset="0"/>
              </a:rPr>
              <a:t>T-1 line for multiplexing telephone lines</a:t>
            </a:r>
          </a:p>
        </p:txBody>
      </p:sp>
      <p:sp>
        <p:nvSpPr>
          <p:cNvPr id="822277" name="Line 5">
            <a:extLst>
              <a:ext uri="{FF2B5EF4-FFF2-40B4-BE49-F238E27FC236}">
                <a16:creationId xmlns:a16="http://schemas.microsoft.com/office/drawing/2014/main" id="{448F1485-4C2C-0681-D5EE-761BA02A3DC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2282" name="Picture 10">
            <a:extLst>
              <a:ext uri="{FF2B5EF4-FFF2-40B4-BE49-F238E27FC236}">
                <a16:creationId xmlns:a16="http://schemas.microsoft.com/office/drawing/2014/main" id="{3CAAC540-0563-06C4-AA5A-BCF896AB1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684338"/>
            <a:ext cx="86106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7717DD-D8C6-D5F3-5386-CD390D70E88F}"/>
              </a:ext>
            </a:extLst>
          </p:cNvPr>
          <p:cNvSpPr>
            <a:spLocks noGrp="1"/>
          </p:cNvSpPr>
          <p:nvPr>
            <p:ph type="sldNum" sz="quarter" idx="10"/>
          </p:nvPr>
        </p:nvSpPr>
        <p:spPr/>
        <p:txBody>
          <a:bodyPr/>
          <a:lstStyle/>
          <a:p>
            <a:r>
              <a:rPr lang="en-US" altLang="en-US"/>
              <a:t>6.</a:t>
            </a:r>
            <a:fld id="{00D785C2-1F15-F443-B98D-66B076FC5FE2}" type="slidenum">
              <a:rPr lang="en-US" altLang="en-US"/>
              <a:pPr/>
              <a:t>48</a:t>
            </a:fld>
            <a:endParaRPr lang="en-US" altLang="en-US"/>
          </a:p>
        </p:txBody>
      </p:sp>
      <p:sp>
        <p:nvSpPr>
          <p:cNvPr id="823298" name="Line 2">
            <a:extLst>
              <a:ext uri="{FF2B5EF4-FFF2-40B4-BE49-F238E27FC236}">
                <a16:creationId xmlns:a16="http://schemas.microsoft.com/office/drawing/2014/main" id="{80AE0C87-CDB9-47D3-F71D-88D3212F087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299" name="Line 3">
            <a:extLst>
              <a:ext uri="{FF2B5EF4-FFF2-40B4-BE49-F238E27FC236}">
                <a16:creationId xmlns:a16="http://schemas.microsoft.com/office/drawing/2014/main" id="{068654E1-09F7-D7B6-9681-5E0EFABAFD0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300" name="Text Box 4">
            <a:extLst>
              <a:ext uri="{FF2B5EF4-FFF2-40B4-BE49-F238E27FC236}">
                <a16:creationId xmlns:a16="http://schemas.microsoft.com/office/drawing/2014/main" id="{3C8E4D44-A3FC-9A0C-7755-99212698DC6E}"/>
              </a:ext>
            </a:extLst>
          </p:cNvPr>
          <p:cNvSpPr txBox="1">
            <a:spLocks noChangeArrowheads="1"/>
          </p:cNvSpPr>
          <p:nvPr/>
        </p:nvSpPr>
        <p:spPr bwMode="auto">
          <a:xfrm>
            <a:off x="304800" y="762000"/>
            <a:ext cx="3863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6.25  </a:t>
            </a:r>
            <a:r>
              <a:rPr lang="en-US" altLang="en-US" sz="2000" i="1">
                <a:latin typeface="Times New Roman" panose="02020603050405020304" pitchFamily="18" charset="0"/>
              </a:rPr>
              <a:t>T-1 frame structure</a:t>
            </a:r>
          </a:p>
        </p:txBody>
      </p:sp>
      <p:sp>
        <p:nvSpPr>
          <p:cNvPr id="823301" name="Line 5">
            <a:extLst>
              <a:ext uri="{FF2B5EF4-FFF2-40B4-BE49-F238E27FC236}">
                <a16:creationId xmlns:a16="http://schemas.microsoft.com/office/drawing/2014/main" id="{30C62E74-2C9D-3FE9-972E-C3CBEF6B3E8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3303" name="Picture 7">
            <a:extLst>
              <a:ext uri="{FF2B5EF4-FFF2-40B4-BE49-F238E27FC236}">
                <a16:creationId xmlns:a16="http://schemas.microsoft.com/office/drawing/2014/main" id="{EA04BE4B-5E71-65C9-6162-2B2F4F93A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8" y="1438275"/>
            <a:ext cx="7085012"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E9BB46-A9F0-40CD-1422-86FDE32AC717}"/>
              </a:ext>
            </a:extLst>
          </p:cNvPr>
          <p:cNvSpPr>
            <a:spLocks noGrp="1"/>
          </p:cNvSpPr>
          <p:nvPr>
            <p:ph type="sldNum" sz="quarter" idx="10"/>
          </p:nvPr>
        </p:nvSpPr>
        <p:spPr/>
        <p:txBody>
          <a:bodyPr/>
          <a:lstStyle/>
          <a:p>
            <a:r>
              <a:rPr lang="en-US" altLang="en-US"/>
              <a:t>6.</a:t>
            </a:r>
            <a:fld id="{1B5085F9-E415-0245-8D92-4C42D194B6E1}" type="slidenum">
              <a:rPr lang="en-US" altLang="en-US"/>
              <a:pPr/>
              <a:t>49</a:t>
            </a:fld>
            <a:endParaRPr lang="en-US" altLang="en-US"/>
          </a:p>
        </p:txBody>
      </p:sp>
      <p:sp>
        <p:nvSpPr>
          <p:cNvPr id="838658" name="Text Box 2">
            <a:extLst>
              <a:ext uri="{FF2B5EF4-FFF2-40B4-BE49-F238E27FC236}">
                <a16:creationId xmlns:a16="http://schemas.microsoft.com/office/drawing/2014/main" id="{60C21D3B-5528-5DA3-7A7B-FF536032982F}"/>
              </a:ext>
            </a:extLst>
          </p:cNvPr>
          <p:cNvSpPr txBox="1">
            <a:spLocks noChangeArrowheads="1"/>
          </p:cNvSpPr>
          <p:nvPr/>
        </p:nvSpPr>
        <p:spPr bwMode="auto">
          <a:xfrm>
            <a:off x="1760538" y="1676400"/>
            <a:ext cx="2735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6.2  </a:t>
            </a:r>
            <a:r>
              <a:rPr lang="en-US" altLang="en-US" sz="2000" i="1">
                <a:latin typeface="Times New Roman" panose="02020603050405020304" pitchFamily="18" charset="0"/>
              </a:rPr>
              <a:t>E line rates</a:t>
            </a:r>
          </a:p>
        </p:txBody>
      </p:sp>
      <p:pic>
        <p:nvPicPr>
          <p:cNvPr id="838660" name="Picture 4">
            <a:extLst>
              <a:ext uri="{FF2B5EF4-FFF2-40B4-BE49-F238E27FC236}">
                <a16:creationId xmlns:a16="http://schemas.microsoft.com/office/drawing/2014/main" id="{0DD36774-20D1-E240-8DD3-BA60D8562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205038"/>
            <a:ext cx="585787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B68526-35BD-133C-D710-0EEFE510F097}"/>
              </a:ext>
            </a:extLst>
          </p:cNvPr>
          <p:cNvSpPr>
            <a:spLocks noGrp="1"/>
          </p:cNvSpPr>
          <p:nvPr>
            <p:ph type="sldNum" sz="quarter" idx="10"/>
          </p:nvPr>
        </p:nvSpPr>
        <p:spPr/>
        <p:txBody>
          <a:bodyPr/>
          <a:lstStyle/>
          <a:p>
            <a:r>
              <a:rPr lang="en-US" altLang="en-US"/>
              <a:t>6.</a:t>
            </a:r>
            <a:fld id="{B14B510A-33E9-1C49-A9CC-022AE6B7E058}" type="slidenum">
              <a:rPr lang="en-US" altLang="en-US"/>
              <a:pPr/>
              <a:t>5</a:t>
            </a:fld>
            <a:endParaRPr lang="en-US" altLang="en-US"/>
          </a:p>
        </p:txBody>
      </p:sp>
      <p:sp>
        <p:nvSpPr>
          <p:cNvPr id="799746" name="Line 2">
            <a:extLst>
              <a:ext uri="{FF2B5EF4-FFF2-40B4-BE49-F238E27FC236}">
                <a16:creationId xmlns:a16="http://schemas.microsoft.com/office/drawing/2014/main" id="{37CBC21C-57E8-8E1B-615A-DC7C8AC072C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7" name="Line 3">
            <a:extLst>
              <a:ext uri="{FF2B5EF4-FFF2-40B4-BE49-F238E27FC236}">
                <a16:creationId xmlns:a16="http://schemas.microsoft.com/office/drawing/2014/main" id="{80DDE547-0419-18D2-4E0A-491658A3D97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9748" name="Text Box 4">
            <a:extLst>
              <a:ext uri="{FF2B5EF4-FFF2-40B4-BE49-F238E27FC236}">
                <a16:creationId xmlns:a16="http://schemas.microsoft.com/office/drawing/2014/main" id="{6A5BD0AF-2C5E-D030-8051-955638406987}"/>
              </a:ext>
            </a:extLst>
          </p:cNvPr>
          <p:cNvSpPr txBox="1">
            <a:spLocks noChangeArrowheads="1"/>
          </p:cNvSpPr>
          <p:nvPr/>
        </p:nvSpPr>
        <p:spPr bwMode="auto">
          <a:xfrm>
            <a:off x="304800" y="762000"/>
            <a:ext cx="442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  </a:t>
            </a:r>
            <a:r>
              <a:rPr lang="en-US" altLang="en-US" sz="2000" i="1">
                <a:latin typeface="Times New Roman" panose="02020603050405020304" pitchFamily="18" charset="0"/>
              </a:rPr>
              <a:t>Categories of multiplexing</a:t>
            </a:r>
          </a:p>
        </p:txBody>
      </p:sp>
      <p:sp>
        <p:nvSpPr>
          <p:cNvPr id="799749" name="Line 5">
            <a:extLst>
              <a:ext uri="{FF2B5EF4-FFF2-40B4-BE49-F238E27FC236}">
                <a16:creationId xmlns:a16="http://schemas.microsoft.com/office/drawing/2014/main" id="{F697751C-070A-EC3F-3900-413CA5C6A79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9751" name="Picture 7">
            <a:extLst>
              <a:ext uri="{FF2B5EF4-FFF2-40B4-BE49-F238E27FC236}">
                <a16:creationId xmlns:a16="http://schemas.microsoft.com/office/drawing/2014/main" id="{484FD23A-FA32-9EFF-5F4F-B999624DF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300" y="2390775"/>
            <a:ext cx="83185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B63266-F1F7-C851-5978-22A26D36FD21}"/>
              </a:ext>
            </a:extLst>
          </p:cNvPr>
          <p:cNvSpPr>
            <a:spLocks noGrp="1"/>
          </p:cNvSpPr>
          <p:nvPr>
            <p:ph type="sldNum" sz="quarter" idx="10"/>
          </p:nvPr>
        </p:nvSpPr>
        <p:spPr/>
        <p:txBody>
          <a:bodyPr/>
          <a:lstStyle/>
          <a:p>
            <a:r>
              <a:rPr lang="en-US" altLang="en-US"/>
              <a:t>6.</a:t>
            </a:r>
            <a:fld id="{03E21B5F-9DE4-794C-9C8F-0BD57FF6CE3F}" type="slidenum">
              <a:rPr lang="en-US" altLang="en-US"/>
              <a:pPr/>
              <a:t>50</a:t>
            </a:fld>
            <a:endParaRPr lang="en-US" altLang="en-US"/>
          </a:p>
        </p:txBody>
      </p:sp>
      <p:sp>
        <p:nvSpPr>
          <p:cNvPr id="824322" name="Line 2">
            <a:extLst>
              <a:ext uri="{FF2B5EF4-FFF2-40B4-BE49-F238E27FC236}">
                <a16:creationId xmlns:a16="http://schemas.microsoft.com/office/drawing/2014/main" id="{89EC0FD7-6742-5B3A-103C-A97F1A9FFA6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23" name="Line 3">
            <a:extLst>
              <a:ext uri="{FF2B5EF4-FFF2-40B4-BE49-F238E27FC236}">
                <a16:creationId xmlns:a16="http://schemas.microsoft.com/office/drawing/2014/main" id="{93179596-12FB-795F-270F-7004FB19A27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4324" name="Text Box 4">
            <a:extLst>
              <a:ext uri="{FF2B5EF4-FFF2-40B4-BE49-F238E27FC236}">
                <a16:creationId xmlns:a16="http://schemas.microsoft.com/office/drawing/2014/main" id="{522FBCA1-BCDE-5E4C-102A-170B9A3093A3}"/>
              </a:ext>
            </a:extLst>
          </p:cNvPr>
          <p:cNvSpPr txBox="1">
            <a:spLocks noChangeArrowheads="1"/>
          </p:cNvSpPr>
          <p:nvPr/>
        </p:nvSpPr>
        <p:spPr bwMode="auto">
          <a:xfrm>
            <a:off x="304800" y="762000"/>
            <a:ext cx="409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6.26  </a:t>
            </a:r>
            <a:r>
              <a:rPr lang="en-US" altLang="en-US" sz="2000" i="1">
                <a:latin typeface="Times New Roman" panose="02020603050405020304" pitchFamily="18" charset="0"/>
              </a:rPr>
              <a:t>TDM slot comparison</a:t>
            </a:r>
          </a:p>
        </p:txBody>
      </p:sp>
      <p:sp>
        <p:nvSpPr>
          <p:cNvPr id="824325" name="Line 5">
            <a:extLst>
              <a:ext uri="{FF2B5EF4-FFF2-40B4-BE49-F238E27FC236}">
                <a16:creationId xmlns:a16="http://schemas.microsoft.com/office/drawing/2014/main" id="{5833E3D1-DAFE-6084-D821-579E2785E42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4326" name="Picture 6">
            <a:extLst>
              <a:ext uri="{FF2B5EF4-FFF2-40B4-BE49-F238E27FC236}">
                <a16:creationId xmlns:a16="http://schemas.microsoft.com/office/drawing/2014/main" id="{0907FC5A-BDE5-5814-8E45-134DE4F4C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8625"/>
            <a:ext cx="6389688"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E9FB63-6BC8-8DEF-FD73-96163E1EB67B}"/>
              </a:ext>
            </a:extLst>
          </p:cNvPr>
          <p:cNvSpPr>
            <a:spLocks noGrp="1"/>
          </p:cNvSpPr>
          <p:nvPr>
            <p:ph type="sldNum" sz="quarter" idx="10"/>
          </p:nvPr>
        </p:nvSpPr>
        <p:spPr/>
        <p:txBody>
          <a:bodyPr/>
          <a:lstStyle/>
          <a:p>
            <a:r>
              <a:rPr lang="en-US" altLang="en-US"/>
              <a:t>6.</a:t>
            </a:r>
            <a:fld id="{933C47B1-13AE-5E4A-8ACC-62695E6C884A}" type="slidenum">
              <a:rPr lang="en-US" altLang="en-US"/>
              <a:pPr/>
              <a:t>51</a:t>
            </a:fld>
            <a:endParaRPr lang="en-US" altLang="en-US"/>
          </a:p>
        </p:txBody>
      </p:sp>
      <p:sp>
        <p:nvSpPr>
          <p:cNvPr id="797698" name="Rectangle 2">
            <a:extLst>
              <a:ext uri="{FF2B5EF4-FFF2-40B4-BE49-F238E27FC236}">
                <a16:creationId xmlns:a16="http://schemas.microsoft.com/office/drawing/2014/main" id="{27417487-F16F-7E94-010E-4A666C38C44D}"/>
              </a:ext>
            </a:extLst>
          </p:cNvPr>
          <p:cNvSpPr>
            <a:spLocks noChangeArrowheads="1"/>
          </p:cNvSpPr>
          <p:nvPr/>
        </p:nvSpPr>
        <p:spPr bwMode="auto">
          <a:xfrm>
            <a:off x="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797699" name="Text Box 3">
            <a:extLst>
              <a:ext uri="{FF2B5EF4-FFF2-40B4-BE49-F238E27FC236}">
                <a16:creationId xmlns:a16="http://schemas.microsoft.com/office/drawing/2014/main" id="{31873CAD-8F8D-5A81-3CE1-DE39F471B8FE}"/>
              </a:ext>
            </a:extLst>
          </p:cNvPr>
          <p:cNvSpPr txBox="1">
            <a:spLocks noChangeArrowheads="1"/>
          </p:cNvSpPr>
          <p:nvPr/>
        </p:nvSpPr>
        <p:spPr bwMode="auto">
          <a:xfrm>
            <a:off x="228600" y="228600"/>
            <a:ext cx="5038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6-1   SPREAD SPECTRUM</a:t>
            </a:r>
          </a:p>
        </p:txBody>
      </p:sp>
      <p:sp>
        <p:nvSpPr>
          <p:cNvPr id="797700" name="Text Box 4">
            <a:extLst>
              <a:ext uri="{FF2B5EF4-FFF2-40B4-BE49-F238E27FC236}">
                <a16:creationId xmlns:a16="http://schemas.microsoft.com/office/drawing/2014/main" id="{BAF22138-7A9E-F97B-C334-A08F750996E4}"/>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797701" name="Rectangle 5">
            <a:extLst>
              <a:ext uri="{FF2B5EF4-FFF2-40B4-BE49-F238E27FC236}">
                <a16:creationId xmlns:a16="http://schemas.microsoft.com/office/drawing/2014/main" id="{89795342-5606-E5E1-32E1-B44E067F2EC8}"/>
              </a:ext>
            </a:extLst>
          </p:cNvPr>
          <p:cNvSpPr>
            <a:spLocks noChangeArrowheads="1"/>
          </p:cNvSpPr>
          <p:nvPr/>
        </p:nvSpPr>
        <p:spPr bwMode="auto">
          <a:xfrm>
            <a:off x="228600" y="9906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spread spectrum (SS), we combine signals from different sources to fit into a larger bandwidth, but our goals are to prevent eavesdropping and jamming. To achieve these goals, spread spectrum techniques add redundancy.</a:t>
            </a:r>
          </a:p>
        </p:txBody>
      </p:sp>
      <p:sp>
        <p:nvSpPr>
          <p:cNvPr id="797702" name="Rectangle 6">
            <a:extLst>
              <a:ext uri="{FF2B5EF4-FFF2-40B4-BE49-F238E27FC236}">
                <a16:creationId xmlns:a16="http://schemas.microsoft.com/office/drawing/2014/main" id="{9AFE1078-FC3B-8395-3663-E7C755C94841}"/>
              </a:ext>
            </a:extLst>
          </p:cNvPr>
          <p:cNvSpPr>
            <a:spLocks noChangeArrowheads="1"/>
          </p:cNvSpPr>
          <p:nvPr/>
        </p:nvSpPr>
        <p:spPr bwMode="auto">
          <a:xfrm>
            <a:off x="152400" y="4772025"/>
            <a:ext cx="7620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Frequency Hopping Spread Spectrum (FHSS)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Direct Sequence Spread Spectrum Synchronous (DSSS)</a:t>
            </a:r>
            <a:endParaRPr lang="en-US" altLang="en-US" sz="2400">
              <a:solidFill>
                <a:srgbClr val="0033CC"/>
              </a:solidFill>
              <a:latin typeface="Times New Roman" panose="02020603050405020304" pitchFamily="18" charset="0"/>
            </a:endParaRPr>
          </a:p>
        </p:txBody>
      </p:sp>
      <p:sp>
        <p:nvSpPr>
          <p:cNvPr id="797703" name="Text Box 7">
            <a:extLst>
              <a:ext uri="{FF2B5EF4-FFF2-40B4-BE49-F238E27FC236}">
                <a16:creationId xmlns:a16="http://schemas.microsoft.com/office/drawing/2014/main" id="{99A75995-AD1D-01A7-5A64-F035B293AB9F}"/>
              </a:ext>
            </a:extLst>
          </p:cNvPr>
          <p:cNvSpPr txBox="1">
            <a:spLocks noChangeArrowheads="1"/>
          </p:cNvSpPr>
          <p:nvPr/>
        </p:nvSpPr>
        <p:spPr bwMode="auto">
          <a:xfrm>
            <a:off x="165100" y="42957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456722-CD25-E308-96F6-65636710F581}"/>
              </a:ext>
            </a:extLst>
          </p:cNvPr>
          <p:cNvSpPr>
            <a:spLocks noGrp="1"/>
          </p:cNvSpPr>
          <p:nvPr>
            <p:ph type="sldNum" sz="quarter" idx="10"/>
          </p:nvPr>
        </p:nvSpPr>
        <p:spPr/>
        <p:txBody>
          <a:bodyPr/>
          <a:lstStyle/>
          <a:p>
            <a:r>
              <a:rPr lang="en-US" altLang="en-US"/>
              <a:t>6.</a:t>
            </a:r>
            <a:fld id="{94D34103-8CBB-0042-A2D8-09B17879C483}" type="slidenum">
              <a:rPr lang="en-US" altLang="en-US"/>
              <a:pPr/>
              <a:t>52</a:t>
            </a:fld>
            <a:endParaRPr lang="en-US" altLang="en-US"/>
          </a:p>
        </p:txBody>
      </p:sp>
      <p:sp>
        <p:nvSpPr>
          <p:cNvPr id="825346" name="Line 2">
            <a:extLst>
              <a:ext uri="{FF2B5EF4-FFF2-40B4-BE49-F238E27FC236}">
                <a16:creationId xmlns:a16="http://schemas.microsoft.com/office/drawing/2014/main" id="{A2FCC0A3-8D85-78ED-E49B-55B77692FCE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47" name="Line 3">
            <a:extLst>
              <a:ext uri="{FF2B5EF4-FFF2-40B4-BE49-F238E27FC236}">
                <a16:creationId xmlns:a16="http://schemas.microsoft.com/office/drawing/2014/main" id="{AC242B0E-EE98-4178-1C80-1A821F54065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5348" name="Text Box 4">
            <a:extLst>
              <a:ext uri="{FF2B5EF4-FFF2-40B4-BE49-F238E27FC236}">
                <a16:creationId xmlns:a16="http://schemas.microsoft.com/office/drawing/2014/main" id="{38BAEC36-1C00-F28B-88A5-FFEC078858C6}"/>
              </a:ext>
            </a:extLst>
          </p:cNvPr>
          <p:cNvSpPr txBox="1">
            <a:spLocks noChangeArrowheads="1"/>
          </p:cNvSpPr>
          <p:nvPr/>
        </p:nvSpPr>
        <p:spPr bwMode="auto">
          <a:xfrm>
            <a:off x="304800" y="762000"/>
            <a:ext cx="3562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6.27  </a:t>
            </a:r>
            <a:r>
              <a:rPr lang="en-US" altLang="en-US" sz="2000" i="1">
                <a:latin typeface="Times New Roman" panose="02020603050405020304" pitchFamily="18" charset="0"/>
              </a:rPr>
              <a:t>Spread spectrum</a:t>
            </a:r>
          </a:p>
        </p:txBody>
      </p:sp>
      <p:sp>
        <p:nvSpPr>
          <p:cNvPr id="825349" name="Line 5">
            <a:extLst>
              <a:ext uri="{FF2B5EF4-FFF2-40B4-BE49-F238E27FC236}">
                <a16:creationId xmlns:a16="http://schemas.microsoft.com/office/drawing/2014/main" id="{1F30C316-3327-F1A9-59C2-EE427147EDE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5350" name="Picture 6">
            <a:extLst>
              <a:ext uri="{FF2B5EF4-FFF2-40B4-BE49-F238E27FC236}">
                <a16:creationId xmlns:a16="http://schemas.microsoft.com/office/drawing/2014/main" id="{DDD542EF-3E28-AFCD-E23F-30FA61843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725" y="2351088"/>
            <a:ext cx="7788275" cy="305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581014-A8F3-8D83-92C6-72B4395377DA}"/>
              </a:ext>
            </a:extLst>
          </p:cNvPr>
          <p:cNvSpPr>
            <a:spLocks noGrp="1"/>
          </p:cNvSpPr>
          <p:nvPr>
            <p:ph type="sldNum" sz="quarter" idx="10"/>
          </p:nvPr>
        </p:nvSpPr>
        <p:spPr/>
        <p:txBody>
          <a:bodyPr/>
          <a:lstStyle/>
          <a:p>
            <a:r>
              <a:rPr lang="en-US" altLang="en-US"/>
              <a:t>6.</a:t>
            </a:r>
            <a:fld id="{BF532A6E-9E43-1840-8223-E30F54D991A1}" type="slidenum">
              <a:rPr lang="en-US" altLang="en-US"/>
              <a:pPr/>
              <a:t>53</a:t>
            </a:fld>
            <a:endParaRPr lang="en-US" altLang="en-US"/>
          </a:p>
        </p:txBody>
      </p:sp>
      <p:sp>
        <p:nvSpPr>
          <p:cNvPr id="826370" name="Line 2">
            <a:extLst>
              <a:ext uri="{FF2B5EF4-FFF2-40B4-BE49-F238E27FC236}">
                <a16:creationId xmlns:a16="http://schemas.microsoft.com/office/drawing/2014/main" id="{90846878-5810-44EF-1EFF-29667D081A3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1" name="Line 3">
            <a:extLst>
              <a:ext uri="{FF2B5EF4-FFF2-40B4-BE49-F238E27FC236}">
                <a16:creationId xmlns:a16="http://schemas.microsoft.com/office/drawing/2014/main" id="{51061B03-235A-B4D5-A5BF-7ABB5A71460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6372" name="Text Box 4">
            <a:extLst>
              <a:ext uri="{FF2B5EF4-FFF2-40B4-BE49-F238E27FC236}">
                <a16:creationId xmlns:a16="http://schemas.microsoft.com/office/drawing/2014/main" id="{8F5FA732-CAC3-808A-3A18-BC3AB41A3128}"/>
              </a:ext>
            </a:extLst>
          </p:cNvPr>
          <p:cNvSpPr txBox="1">
            <a:spLocks noChangeArrowheads="1"/>
          </p:cNvSpPr>
          <p:nvPr/>
        </p:nvSpPr>
        <p:spPr bwMode="auto">
          <a:xfrm>
            <a:off x="304800" y="762000"/>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6.28  </a:t>
            </a:r>
            <a:r>
              <a:rPr lang="en-US" altLang="en-US" sz="2000" i="1">
                <a:latin typeface="Times New Roman" panose="02020603050405020304" pitchFamily="18" charset="0"/>
              </a:rPr>
              <a:t>Frequency hopping spread spectrum (FHSS)</a:t>
            </a:r>
          </a:p>
        </p:txBody>
      </p:sp>
      <p:sp>
        <p:nvSpPr>
          <p:cNvPr id="826373" name="Line 5">
            <a:extLst>
              <a:ext uri="{FF2B5EF4-FFF2-40B4-BE49-F238E27FC236}">
                <a16:creationId xmlns:a16="http://schemas.microsoft.com/office/drawing/2014/main" id="{92B1C93F-B588-5589-3B1D-9ECE389D27B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6374" name="Picture 6">
            <a:extLst>
              <a:ext uri="{FF2B5EF4-FFF2-40B4-BE49-F238E27FC236}">
                <a16:creationId xmlns:a16="http://schemas.microsoft.com/office/drawing/2014/main" id="{F96C3BBF-96EA-2D83-256C-FF8DDFA31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93863"/>
            <a:ext cx="727710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479C24-F0AC-2233-75D4-61573B26A7C8}"/>
              </a:ext>
            </a:extLst>
          </p:cNvPr>
          <p:cNvSpPr>
            <a:spLocks noGrp="1"/>
          </p:cNvSpPr>
          <p:nvPr>
            <p:ph type="sldNum" sz="quarter" idx="10"/>
          </p:nvPr>
        </p:nvSpPr>
        <p:spPr/>
        <p:txBody>
          <a:bodyPr/>
          <a:lstStyle/>
          <a:p>
            <a:r>
              <a:rPr lang="en-US" altLang="en-US"/>
              <a:t>6.</a:t>
            </a:r>
            <a:fld id="{F57320C2-1492-BC47-B126-62DA53A30945}" type="slidenum">
              <a:rPr lang="en-US" altLang="en-US"/>
              <a:pPr/>
              <a:t>54</a:t>
            </a:fld>
            <a:endParaRPr lang="en-US" altLang="en-US"/>
          </a:p>
        </p:txBody>
      </p:sp>
      <p:sp>
        <p:nvSpPr>
          <p:cNvPr id="827394" name="Line 2">
            <a:extLst>
              <a:ext uri="{FF2B5EF4-FFF2-40B4-BE49-F238E27FC236}">
                <a16:creationId xmlns:a16="http://schemas.microsoft.com/office/drawing/2014/main" id="{9BC8BC0A-DB2B-0517-50FA-1C5F5180102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7395" name="Line 3">
            <a:extLst>
              <a:ext uri="{FF2B5EF4-FFF2-40B4-BE49-F238E27FC236}">
                <a16:creationId xmlns:a16="http://schemas.microsoft.com/office/drawing/2014/main" id="{D2A64C9C-8A86-0071-E328-684E31760CB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7396" name="Text Box 4">
            <a:extLst>
              <a:ext uri="{FF2B5EF4-FFF2-40B4-BE49-F238E27FC236}">
                <a16:creationId xmlns:a16="http://schemas.microsoft.com/office/drawing/2014/main" id="{FAB10CE4-0900-802B-CF74-4D7EC2DE5C17}"/>
              </a:ext>
            </a:extLst>
          </p:cNvPr>
          <p:cNvSpPr txBox="1">
            <a:spLocks noChangeArrowheads="1"/>
          </p:cNvSpPr>
          <p:nvPr/>
        </p:nvSpPr>
        <p:spPr bwMode="auto">
          <a:xfrm>
            <a:off x="304800" y="762000"/>
            <a:ext cx="490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6.29  </a:t>
            </a:r>
            <a:r>
              <a:rPr lang="en-US" altLang="en-US" sz="2000" i="1">
                <a:latin typeface="Times New Roman" panose="02020603050405020304" pitchFamily="18" charset="0"/>
              </a:rPr>
              <a:t>Frequency selection in FHSS</a:t>
            </a:r>
          </a:p>
        </p:txBody>
      </p:sp>
      <p:sp>
        <p:nvSpPr>
          <p:cNvPr id="827397" name="Line 5">
            <a:extLst>
              <a:ext uri="{FF2B5EF4-FFF2-40B4-BE49-F238E27FC236}">
                <a16:creationId xmlns:a16="http://schemas.microsoft.com/office/drawing/2014/main" id="{8C2DF07A-EE74-4CF7-7E73-ABA45B61ECE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7398" name="Picture 6">
            <a:extLst>
              <a:ext uri="{FF2B5EF4-FFF2-40B4-BE49-F238E27FC236}">
                <a16:creationId xmlns:a16="http://schemas.microsoft.com/office/drawing/2014/main" id="{BD835B20-A7D6-3C24-B54F-9ED165156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7321550"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A7AE58-1F06-835F-89B4-1AEF78C9E87F}"/>
              </a:ext>
            </a:extLst>
          </p:cNvPr>
          <p:cNvSpPr>
            <a:spLocks noGrp="1"/>
          </p:cNvSpPr>
          <p:nvPr>
            <p:ph type="sldNum" sz="quarter" idx="10"/>
          </p:nvPr>
        </p:nvSpPr>
        <p:spPr/>
        <p:txBody>
          <a:bodyPr/>
          <a:lstStyle/>
          <a:p>
            <a:r>
              <a:rPr lang="en-US" altLang="en-US"/>
              <a:t>6.</a:t>
            </a:r>
            <a:fld id="{D6FDB06A-A609-374C-86E6-578EFDD364DC}" type="slidenum">
              <a:rPr lang="en-US" altLang="en-US"/>
              <a:pPr/>
              <a:t>55</a:t>
            </a:fld>
            <a:endParaRPr lang="en-US" altLang="en-US"/>
          </a:p>
        </p:txBody>
      </p:sp>
      <p:sp>
        <p:nvSpPr>
          <p:cNvPr id="828418" name="Line 2">
            <a:extLst>
              <a:ext uri="{FF2B5EF4-FFF2-40B4-BE49-F238E27FC236}">
                <a16:creationId xmlns:a16="http://schemas.microsoft.com/office/drawing/2014/main" id="{1346917C-0BBB-541B-5210-590B96E79B0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8419" name="Line 3">
            <a:extLst>
              <a:ext uri="{FF2B5EF4-FFF2-40B4-BE49-F238E27FC236}">
                <a16:creationId xmlns:a16="http://schemas.microsoft.com/office/drawing/2014/main" id="{B1A207F0-F47A-41B7-B9C6-6604985356C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8420" name="Text Box 4">
            <a:extLst>
              <a:ext uri="{FF2B5EF4-FFF2-40B4-BE49-F238E27FC236}">
                <a16:creationId xmlns:a16="http://schemas.microsoft.com/office/drawing/2014/main" id="{9FF5A334-CDC8-01B2-EA2C-11EC08F15887}"/>
              </a:ext>
            </a:extLst>
          </p:cNvPr>
          <p:cNvSpPr txBox="1">
            <a:spLocks noChangeArrowheads="1"/>
          </p:cNvSpPr>
          <p:nvPr/>
        </p:nvSpPr>
        <p:spPr bwMode="auto">
          <a:xfrm>
            <a:off x="304800" y="762000"/>
            <a:ext cx="314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6.30  </a:t>
            </a:r>
            <a:r>
              <a:rPr lang="en-US" altLang="en-US" sz="2000" i="1">
                <a:latin typeface="Times New Roman" panose="02020603050405020304" pitchFamily="18" charset="0"/>
              </a:rPr>
              <a:t>FHSS cycles</a:t>
            </a:r>
          </a:p>
        </p:txBody>
      </p:sp>
      <p:sp>
        <p:nvSpPr>
          <p:cNvPr id="828421" name="Line 5">
            <a:extLst>
              <a:ext uri="{FF2B5EF4-FFF2-40B4-BE49-F238E27FC236}">
                <a16:creationId xmlns:a16="http://schemas.microsoft.com/office/drawing/2014/main" id="{B815E6F4-2859-0DA3-8941-638525D321E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8422" name="Picture 6">
            <a:extLst>
              <a:ext uri="{FF2B5EF4-FFF2-40B4-BE49-F238E27FC236}">
                <a16:creationId xmlns:a16="http://schemas.microsoft.com/office/drawing/2014/main" id="{A60F37F3-930C-0E3D-59E9-CD64ECF9E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1676400"/>
            <a:ext cx="6983412"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A9B410-E14A-BAEA-419E-C9371C00564A}"/>
              </a:ext>
            </a:extLst>
          </p:cNvPr>
          <p:cNvSpPr>
            <a:spLocks noGrp="1"/>
          </p:cNvSpPr>
          <p:nvPr>
            <p:ph type="sldNum" sz="quarter" idx="10"/>
          </p:nvPr>
        </p:nvSpPr>
        <p:spPr/>
        <p:txBody>
          <a:bodyPr/>
          <a:lstStyle/>
          <a:p>
            <a:r>
              <a:rPr lang="en-US" altLang="en-US"/>
              <a:t>6.</a:t>
            </a:r>
            <a:fld id="{04D075D0-1198-7643-AB25-241839499E65}" type="slidenum">
              <a:rPr lang="en-US" altLang="en-US"/>
              <a:pPr/>
              <a:t>56</a:t>
            </a:fld>
            <a:endParaRPr lang="en-US" altLang="en-US"/>
          </a:p>
        </p:txBody>
      </p:sp>
      <p:sp>
        <p:nvSpPr>
          <p:cNvPr id="829442" name="Line 2">
            <a:extLst>
              <a:ext uri="{FF2B5EF4-FFF2-40B4-BE49-F238E27FC236}">
                <a16:creationId xmlns:a16="http://schemas.microsoft.com/office/drawing/2014/main" id="{0998777D-37FC-A843-5387-54190C33335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43" name="Line 3">
            <a:extLst>
              <a:ext uri="{FF2B5EF4-FFF2-40B4-BE49-F238E27FC236}">
                <a16:creationId xmlns:a16="http://schemas.microsoft.com/office/drawing/2014/main" id="{2C3EE6EA-81DA-3962-1E74-549B29016FE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9444" name="Text Box 4">
            <a:extLst>
              <a:ext uri="{FF2B5EF4-FFF2-40B4-BE49-F238E27FC236}">
                <a16:creationId xmlns:a16="http://schemas.microsoft.com/office/drawing/2014/main" id="{576ADD78-5E74-7F08-BDF8-19CC9022389D}"/>
              </a:ext>
            </a:extLst>
          </p:cNvPr>
          <p:cNvSpPr txBox="1">
            <a:spLocks noChangeArrowheads="1"/>
          </p:cNvSpPr>
          <p:nvPr/>
        </p:nvSpPr>
        <p:spPr bwMode="auto">
          <a:xfrm>
            <a:off x="304800" y="762000"/>
            <a:ext cx="3817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6.31  </a:t>
            </a:r>
            <a:r>
              <a:rPr lang="en-US" altLang="en-US" sz="2000" i="1">
                <a:latin typeface="Times New Roman" panose="02020603050405020304" pitchFamily="18" charset="0"/>
              </a:rPr>
              <a:t>Bandwidth sharing</a:t>
            </a:r>
          </a:p>
        </p:txBody>
      </p:sp>
      <p:sp>
        <p:nvSpPr>
          <p:cNvPr id="829445" name="Line 5">
            <a:extLst>
              <a:ext uri="{FF2B5EF4-FFF2-40B4-BE49-F238E27FC236}">
                <a16:creationId xmlns:a16="http://schemas.microsoft.com/office/drawing/2014/main" id="{AA866D7E-F026-022E-32E6-96EAE9566B2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29446" name="Picture 6">
            <a:extLst>
              <a:ext uri="{FF2B5EF4-FFF2-40B4-BE49-F238E27FC236}">
                <a16:creationId xmlns:a16="http://schemas.microsoft.com/office/drawing/2014/main" id="{697FC1C2-4936-09CD-CB59-8E635DCB6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001838"/>
            <a:ext cx="8656638" cy="386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D6449-6ADF-1BF0-A414-F0B7D3E61BE1}"/>
              </a:ext>
            </a:extLst>
          </p:cNvPr>
          <p:cNvSpPr>
            <a:spLocks noGrp="1"/>
          </p:cNvSpPr>
          <p:nvPr>
            <p:ph type="sldNum" sz="quarter" idx="10"/>
          </p:nvPr>
        </p:nvSpPr>
        <p:spPr/>
        <p:txBody>
          <a:bodyPr/>
          <a:lstStyle/>
          <a:p>
            <a:r>
              <a:rPr lang="en-US" altLang="en-US"/>
              <a:t>6.</a:t>
            </a:r>
            <a:fld id="{449DFCE2-4CA5-A44B-87D4-AFA78DE3FF88}" type="slidenum">
              <a:rPr lang="en-US" altLang="en-US"/>
              <a:pPr/>
              <a:t>57</a:t>
            </a:fld>
            <a:endParaRPr lang="en-US" altLang="en-US"/>
          </a:p>
        </p:txBody>
      </p:sp>
      <p:sp>
        <p:nvSpPr>
          <p:cNvPr id="830466" name="Line 2">
            <a:extLst>
              <a:ext uri="{FF2B5EF4-FFF2-40B4-BE49-F238E27FC236}">
                <a16:creationId xmlns:a16="http://schemas.microsoft.com/office/drawing/2014/main" id="{02F2E080-A466-1005-8429-BF81D7C9069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467" name="Line 3">
            <a:extLst>
              <a:ext uri="{FF2B5EF4-FFF2-40B4-BE49-F238E27FC236}">
                <a16:creationId xmlns:a16="http://schemas.microsoft.com/office/drawing/2014/main" id="{4C316363-6CB9-97F4-1508-D762D555221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0468" name="Text Box 4">
            <a:extLst>
              <a:ext uri="{FF2B5EF4-FFF2-40B4-BE49-F238E27FC236}">
                <a16:creationId xmlns:a16="http://schemas.microsoft.com/office/drawing/2014/main" id="{253E7A18-A462-8EE6-94BC-77D4639E5345}"/>
              </a:ext>
            </a:extLst>
          </p:cNvPr>
          <p:cNvSpPr txBox="1">
            <a:spLocks noChangeArrowheads="1"/>
          </p:cNvSpPr>
          <p:nvPr/>
        </p:nvSpPr>
        <p:spPr bwMode="auto">
          <a:xfrm>
            <a:off x="304800" y="762000"/>
            <a:ext cx="241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6.32  </a:t>
            </a:r>
            <a:r>
              <a:rPr lang="en-US" altLang="en-US" sz="2000" i="1">
                <a:latin typeface="Times New Roman" panose="02020603050405020304" pitchFamily="18" charset="0"/>
              </a:rPr>
              <a:t>DSSS</a:t>
            </a:r>
          </a:p>
        </p:txBody>
      </p:sp>
      <p:sp>
        <p:nvSpPr>
          <p:cNvPr id="830469" name="Line 5">
            <a:extLst>
              <a:ext uri="{FF2B5EF4-FFF2-40B4-BE49-F238E27FC236}">
                <a16:creationId xmlns:a16="http://schemas.microsoft.com/office/drawing/2014/main" id="{33024699-5EA3-E389-FB5D-3CFAECBAC75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0470" name="Picture 6">
            <a:extLst>
              <a:ext uri="{FF2B5EF4-FFF2-40B4-BE49-F238E27FC236}">
                <a16:creationId xmlns:a16="http://schemas.microsoft.com/office/drawing/2014/main" id="{6B9A5582-BAC7-1CA1-D759-68ECC76B2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2490788"/>
            <a:ext cx="8126412"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1BAB39-924F-57D5-6811-66E7FCE37418}"/>
              </a:ext>
            </a:extLst>
          </p:cNvPr>
          <p:cNvSpPr>
            <a:spLocks noGrp="1"/>
          </p:cNvSpPr>
          <p:nvPr>
            <p:ph type="sldNum" sz="quarter" idx="10"/>
          </p:nvPr>
        </p:nvSpPr>
        <p:spPr/>
        <p:txBody>
          <a:bodyPr/>
          <a:lstStyle/>
          <a:p>
            <a:r>
              <a:rPr lang="en-US" altLang="en-US"/>
              <a:t>6.</a:t>
            </a:r>
            <a:fld id="{B49D6E56-348A-4B44-A2B0-B971E6865A47}" type="slidenum">
              <a:rPr lang="en-US" altLang="en-US"/>
              <a:pPr/>
              <a:t>58</a:t>
            </a:fld>
            <a:endParaRPr lang="en-US" altLang="en-US"/>
          </a:p>
        </p:txBody>
      </p:sp>
      <p:sp>
        <p:nvSpPr>
          <p:cNvPr id="831490" name="Line 2">
            <a:extLst>
              <a:ext uri="{FF2B5EF4-FFF2-40B4-BE49-F238E27FC236}">
                <a16:creationId xmlns:a16="http://schemas.microsoft.com/office/drawing/2014/main" id="{F2C036FE-5F83-55F0-14B1-E8671DC72EB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1491" name="Line 3">
            <a:extLst>
              <a:ext uri="{FF2B5EF4-FFF2-40B4-BE49-F238E27FC236}">
                <a16:creationId xmlns:a16="http://schemas.microsoft.com/office/drawing/2014/main" id="{8E2A4E3F-BED1-0D3A-16C6-CAF99992462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1492" name="Text Box 4">
            <a:extLst>
              <a:ext uri="{FF2B5EF4-FFF2-40B4-BE49-F238E27FC236}">
                <a16:creationId xmlns:a16="http://schemas.microsoft.com/office/drawing/2014/main" id="{93C046E2-6643-194B-3110-A75B3A8C1C99}"/>
              </a:ext>
            </a:extLst>
          </p:cNvPr>
          <p:cNvSpPr txBox="1">
            <a:spLocks noChangeArrowheads="1"/>
          </p:cNvSpPr>
          <p:nvPr/>
        </p:nvSpPr>
        <p:spPr bwMode="auto">
          <a:xfrm>
            <a:off x="304800" y="7620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6.33  </a:t>
            </a:r>
            <a:r>
              <a:rPr lang="en-US" altLang="en-US" sz="2000" i="1">
                <a:latin typeface="Times New Roman" panose="02020603050405020304" pitchFamily="18" charset="0"/>
              </a:rPr>
              <a:t>DSSS example</a:t>
            </a:r>
          </a:p>
        </p:txBody>
      </p:sp>
      <p:sp>
        <p:nvSpPr>
          <p:cNvPr id="831493" name="Line 5">
            <a:extLst>
              <a:ext uri="{FF2B5EF4-FFF2-40B4-BE49-F238E27FC236}">
                <a16:creationId xmlns:a16="http://schemas.microsoft.com/office/drawing/2014/main" id="{8321931A-4012-D1EC-226D-67B1BAFEE33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1494" name="Picture 6">
            <a:extLst>
              <a:ext uri="{FF2B5EF4-FFF2-40B4-BE49-F238E27FC236}">
                <a16:creationId xmlns:a16="http://schemas.microsoft.com/office/drawing/2014/main" id="{233FFBAF-CB5B-2820-8772-A3C678142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57400"/>
            <a:ext cx="8875713" cy="351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A0B1E2-9286-6A75-385D-10FBB8E71B3E}"/>
              </a:ext>
            </a:extLst>
          </p:cNvPr>
          <p:cNvSpPr>
            <a:spLocks noGrp="1"/>
          </p:cNvSpPr>
          <p:nvPr>
            <p:ph type="sldNum" sz="quarter" idx="10"/>
          </p:nvPr>
        </p:nvSpPr>
        <p:spPr/>
        <p:txBody>
          <a:bodyPr/>
          <a:lstStyle/>
          <a:p>
            <a:r>
              <a:rPr lang="en-US" altLang="en-US"/>
              <a:t>6.</a:t>
            </a:r>
            <a:fld id="{022C9B37-752F-0F4D-9C12-53D5F4A978D2}" type="slidenum">
              <a:rPr lang="en-US" altLang="en-US"/>
              <a:pPr/>
              <a:t>6</a:t>
            </a:fld>
            <a:endParaRPr lang="en-US" altLang="en-US"/>
          </a:p>
        </p:txBody>
      </p:sp>
      <p:sp>
        <p:nvSpPr>
          <p:cNvPr id="800770" name="Line 2">
            <a:extLst>
              <a:ext uri="{FF2B5EF4-FFF2-40B4-BE49-F238E27FC236}">
                <a16:creationId xmlns:a16="http://schemas.microsoft.com/office/drawing/2014/main" id="{E5200402-CDFC-CB1E-DAF0-381BB567824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1" name="Line 3">
            <a:extLst>
              <a:ext uri="{FF2B5EF4-FFF2-40B4-BE49-F238E27FC236}">
                <a16:creationId xmlns:a16="http://schemas.microsoft.com/office/drawing/2014/main" id="{FDA3FB8D-CA3D-05E5-AB22-D6453590566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0772" name="Text Box 4">
            <a:extLst>
              <a:ext uri="{FF2B5EF4-FFF2-40B4-BE49-F238E27FC236}">
                <a16:creationId xmlns:a16="http://schemas.microsoft.com/office/drawing/2014/main" id="{76049E15-FEA7-F181-4070-9CFCC25B01C6}"/>
              </a:ext>
            </a:extLst>
          </p:cNvPr>
          <p:cNvSpPr txBox="1">
            <a:spLocks noChangeArrowheads="1"/>
          </p:cNvSpPr>
          <p:nvPr/>
        </p:nvSpPr>
        <p:spPr bwMode="auto">
          <a:xfrm>
            <a:off x="304800" y="762000"/>
            <a:ext cx="507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6.3  </a:t>
            </a:r>
            <a:r>
              <a:rPr lang="en-US" altLang="en-US" sz="2000" i="1">
                <a:latin typeface="Times New Roman" panose="02020603050405020304" pitchFamily="18" charset="0"/>
              </a:rPr>
              <a:t>Frequency-division multiplexing</a:t>
            </a:r>
          </a:p>
        </p:txBody>
      </p:sp>
      <p:sp>
        <p:nvSpPr>
          <p:cNvPr id="800773" name="Line 5">
            <a:extLst>
              <a:ext uri="{FF2B5EF4-FFF2-40B4-BE49-F238E27FC236}">
                <a16:creationId xmlns:a16="http://schemas.microsoft.com/office/drawing/2014/main" id="{76E269A0-9BBD-5763-A1A3-2735EE6B5D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0774" name="Picture 6">
            <a:extLst>
              <a:ext uri="{FF2B5EF4-FFF2-40B4-BE49-F238E27FC236}">
                <a16:creationId xmlns:a16="http://schemas.microsoft.com/office/drawing/2014/main" id="{A995A396-286D-1ACE-4F00-6CAB8D294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17788"/>
            <a:ext cx="8793163" cy="225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3555C1-B055-3561-B4CC-B37821BF46DC}"/>
              </a:ext>
            </a:extLst>
          </p:cNvPr>
          <p:cNvSpPr>
            <a:spLocks noGrp="1"/>
          </p:cNvSpPr>
          <p:nvPr>
            <p:ph type="sldNum" sz="quarter" idx="10"/>
          </p:nvPr>
        </p:nvSpPr>
        <p:spPr/>
        <p:txBody>
          <a:bodyPr/>
          <a:lstStyle/>
          <a:p>
            <a:r>
              <a:rPr lang="en-US" altLang="en-US"/>
              <a:t>6.</a:t>
            </a:r>
            <a:fld id="{9230FA30-E095-F34C-B9DC-2D6260A7B77A}" type="slidenum">
              <a:rPr lang="en-US" altLang="en-US"/>
              <a:pPr/>
              <a:t>7</a:t>
            </a:fld>
            <a:endParaRPr lang="en-US" altLang="en-US"/>
          </a:p>
        </p:txBody>
      </p:sp>
      <p:sp>
        <p:nvSpPr>
          <p:cNvPr id="833538" name="Rectangle 2">
            <a:extLst>
              <a:ext uri="{FF2B5EF4-FFF2-40B4-BE49-F238E27FC236}">
                <a16:creationId xmlns:a16="http://schemas.microsoft.com/office/drawing/2014/main" id="{1A0627F4-00E4-AD8B-EA37-2F881B720A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39" name="Rectangle 3">
            <a:extLst>
              <a:ext uri="{FF2B5EF4-FFF2-40B4-BE49-F238E27FC236}">
                <a16:creationId xmlns:a16="http://schemas.microsoft.com/office/drawing/2014/main" id="{193A1CC5-3206-1627-24C6-28DDFA2AB9E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0" name="Rectangle 4">
            <a:extLst>
              <a:ext uri="{FF2B5EF4-FFF2-40B4-BE49-F238E27FC236}">
                <a16:creationId xmlns:a16="http://schemas.microsoft.com/office/drawing/2014/main" id="{37D1533D-BE75-95A0-0993-C9D4684B333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1" name="Rectangle 5">
            <a:extLst>
              <a:ext uri="{FF2B5EF4-FFF2-40B4-BE49-F238E27FC236}">
                <a16:creationId xmlns:a16="http://schemas.microsoft.com/office/drawing/2014/main" id="{BB0A010B-5D08-F1E1-0F8C-87931EC31E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2" name="Rectangle 6">
            <a:extLst>
              <a:ext uri="{FF2B5EF4-FFF2-40B4-BE49-F238E27FC236}">
                <a16:creationId xmlns:a16="http://schemas.microsoft.com/office/drawing/2014/main" id="{92CFECB9-7966-A792-BCE0-271F7CE1069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3" name="Rectangle 7">
            <a:extLst>
              <a:ext uri="{FF2B5EF4-FFF2-40B4-BE49-F238E27FC236}">
                <a16:creationId xmlns:a16="http://schemas.microsoft.com/office/drawing/2014/main" id="{F55FB6D6-ED41-4B86-CF09-24261AF768C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4" name="Rectangle 8">
            <a:extLst>
              <a:ext uri="{FF2B5EF4-FFF2-40B4-BE49-F238E27FC236}">
                <a16:creationId xmlns:a16="http://schemas.microsoft.com/office/drawing/2014/main" id="{F9E65B53-CFB4-D0AC-E81D-65D84C4E3C0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33545" name="Line 9">
            <a:extLst>
              <a:ext uri="{FF2B5EF4-FFF2-40B4-BE49-F238E27FC236}">
                <a16:creationId xmlns:a16="http://schemas.microsoft.com/office/drawing/2014/main" id="{4E89C16C-904E-641C-6BA9-8E1DF24C1EDF}"/>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3546" name="Line 10">
            <a:extLst>
              <a:ext uri="{FF2B5EF4-FFF2-40B4-BE49-F238E27FC236}">
                <a16:creationId xmlns:a16="http://schemas.microsoft.com/office/drawing/2014/main" id="{4B6460B9-F519-2E2D-488B-6E52622BDD23}"/>
              </a:ext>
            </a:extLst>
          </p:cNvPr>
          <p:cNvSpPr>
            <a:spLocks noChangeShapeType="1"/>
          </p:cNvSpPr>
          <p:nvPr/>
        </p:nvSpPr>
        <p:spPr bwMode="auto">
          <a:xfrm>
            <a:off x="458788" y="4191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3547" name="Rectangle 11">
            <a:extLst>
              <a:ext uri="{FF2B5EF4-FFF2-40B4-BE49-F238E27FC236}">
                <a16:creationId xmlns:a16="http://schemas.microsoft.com/office/drawing/2014/main" id="{553558B4-9F24-A962-B2A4-D93A940BDA10}"/>
              </a:ext>
            </a:extLst>
          </p:cNvPr>
          <p:cNvSpPr>
            <a:spLocks noChangeArrowheads="1"/>
          </p:cNvSpPr>
          <p:nvPr/>
        </p:nvSpPr>
        <p:spPr bwMode="auto">
          <a:xfrm>
            <a:off x="495300" y="30638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FDM is an analog multiplexing technique that combines analog signals.</a:t>
            </a:r>
          </a:p>
        </p:txBody>
      </p:sp>
      <p:grpSp>
        <p:nvGrpSpPr>
          <p:cNvPr id="833548" name="Group 12">
            <a:extLst>
              <a:ext uri="{FF2B5EF4-FFF2-40B4-BE49-F238E27FC236}">
                <a16:creationId xmlns:a16="http://schemas.microsoft.com/office/drawing/2014/main" id="{7A70C141-7B1F-B7F5-FA52-1318D04B9E32}"/>
              </a:ext>
            </a:extLst>
          </p:cNvPr>
          <p:cNvGrpSpPr>
            <a:grpSpLocks/>
          </p:cNvGrpSpPr>
          <p:nvPr/>
        </p:nvGrpSpPr>
        <p:grpSpPr bwMode="auto">
          <a:xfrm>
            <a:off x="457200" y="2252663"/>
            <a:ext cx="1143000" cy="566737"/>
            <a:chOff x="1200" y="1248"/>
            <a:chExt cx="720" cy="357"/>
          </a:xfrm>
        </p:grpSpPr>
        <p:pic>
          <p:nvPicPr>
            <p:cNvPr id="833549" name="Picture 13">
              <a:extLst>
                <a:ext uri="{FF2B5EF4-FFF2-40B4-BE49-F238E27FC236}">
                  <a16:creationId xmlns:a16="http://schemas.microsoft.com/office/drawing/2014/main" id="{7FF4CE02-AE3F-1F27-117E-8BE210CD0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3550" name="Text Box 14">
              <a:extLst>
                <a:ext uri="{FF2B5EF4-FFF2-40B4-BE49-F238E27FC236}">
                  <a16:creationId xmlns:a16="http://schemas.microsoft.com/office/drawing/2014/main" id="{DCB29D4C-85DC-6D31-4FB2-4A6F698EBB9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56CF0F-00BC-CFCE-88C8-7052395FEC96}"/>
              </a:ext>
            </a:extLst>
          </p:cNvPr>
          <p:cNvSpPr>
            <a:spLocks noGrp="1"/>
          </p:cNvSpPr>
          <p:nvPr>
            <p:ph type="sldNum" sz="quarter" idx="10"/>
          </p:nvPr>
        </p:nvSpPr>
        <p:spPr/>
        <p:txBody>
          <a:bodyPr/>
          <a:lstStyle/>
          <a:p>
            <a:r>
              <a:rPr lang="en-US" altLang="en-US"/>
              <a:t>6.</a:t>
            </a:r>
            <a:fld id="{F17807A1-B659-034B-BE81-E24DD231AF74}" type="slidenum">
              <a:rPr lang="en-US" altLang="en-US"/>
              <a:pPr/>
              <a:t>8</a:t>
            </a:fld>
            <a:endParaRPr lang="en-US" altLang="en-US"/>
          </a:p>
        </p:txBody>
      </p:sp>
      <p:sp>
        <p:nvSpPr>
          <p:cNvPr id="801794" name="Line 2">
            <a:extLst>
              <a:ext uri="{FF2B5EF4-FFF2-40B4-BE49-F238E27FC236}">
                <a16:creationId xmlns:a16="http://schemas.microsoft.com/office/drawing/2014/main" id="{B2BD9228-EB68-5061-3B77-0F242C960DA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5" name="Line 3">
            <a:extLst>
              <a:ext uri="{FF2B5EF4-FFF2-40B4-BE49-F238E27FC236}">
                <a16:creationId xmlns:a16="http://schemas.microsoft.com/office/drawing/2014/main" id="{7665B212-90C7-47D1-0398-117A71B5F57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1796" name="Text Box 4">
            <a:extLst>
              <a:ext uri="{FF2B5EF4-FFF2-40B4-BE49-F238E27FC236}">
                <a16:creationId xmlns:a16="http://schemas.microsoft.com/office/drawing/2014/main" id="{F04D911F-2A1E-5E09-8ECB-F3DFEBB51C08}"/>
              </a:ext>
            </a:extLst>
          </p:cNvPr>
          <p:cNvSpPr txBox="1">
            <a:spLocks noChangeArrowheads="1"/>
          </p:cNvSpPr>
          <p:nvPr/>
        </p:nvSpPr>
        <p:spPr bwMode="auto">
          <a:xfrm>
            <a:off x="304800" y="762000"/>
            <a:ext cx="307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6.4  </a:t>
            </a:r>
            <a:r>
              <a:rPr lang="en-US" altLang="en-US" sz="2000" i="1">
                <a:latin typeface="Times New Roman" panose="02020603050405020304" pitchFamily="18" charset="0"/>
              </a:rPr>
              <a:t>FDM process</a:t>
            </a:r>
          </a:p>
        </p:txBody>
      </p:sp>
      <p:sp>
        <p:nvSpPr>
          <p:cNvPr id="801797" name="Line 5">
            <a:extLst>
              <a:ext uri="{FF2B5EF4-FFF2-40B4-BE49-F238E27FC236}">
                <a16:creationId xmlns:a16="http://schemas.microsoft.com/office/drawing/2014/main" id="{5C724F49-ACF5-06EB-8534-DAEFCE4CBE1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1798" name="Picture 6">
            <a:extLst>
              <a:ext uri="{FF2B5EF4-FFF2-40B4-BE49-F238E27FC236}">
                <a16:creationId xmlns:a16="http://schemas.microsoft.com/office/drawing/2014/main" id="{FE755A86-E8CD-425E-0EB9-463312F6C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1973263"/>
            <a:ext cx="8255000" cy="374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661B3E-F01B-419F-1F7C-9D25FD90B915}"/>
              </a:ext>
            </a:extLst>
          </p:cNvPr>
          <p:cNvSpPr>
            <a:spLocks noGrp="1"/>
          </p:cNvSpPr>
          <p:nvPr>
            <p:ph type="sldNum" sz="quarter" idx="10"/>
          </p:nvPr>
        </p:nvSpPr>
        <p:spPr/>
        <p:txBody>
          <a:bodyPr/>
          <a:lstStyle/>
          <a:p>
            <a:r>
              <a:rPr lang="en-US" altLang="en-US"/>
              <a:t>6.</a:t>
            </a:r>
            <a:fld id="{F8DF5897-6465-284C-A0B5-A3F3C648839D}" type="slidenum">
              <a:rPr lang="en-US" altLang="en-US"/>
              <a:pPr/>
              <a:t>9</a:t>
            </a:fld>
            <a:endParaRPr lang="en-US" altLang="en-US"/>
          </a:p>
        </p:txBody>
      </p:sp>
      <p:sp>
        <p:nvSpPr>
          <p:cNvPr id="802818" name="Line 2">
            <a:extLst>
              <a:ext uri="{FF2B5EF4-FFF2-40B4-BE49-F238E27FC236}">
                <a16:creationId xmlns:a16="http://schemas.microsoft.com/office/drawing/2014/main" id="{239CB61C-F1EC-02A1-0991-21D59911221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19" name="Line 3">
            <a:extLst>
              <a:ext uri="{FF2B5EF4-FFF2-40B4-BE49-F238E27FC236}">
                <a16:creationId xmlns:a16="http://schemas.microsoft.com/office/drawing/2014/main" id="{943E0F0A-12BC-89CE-104F-EAABEEBB230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2820" name="Text Box 4">
            <a:extLst>
              <a:ext uri="{FF2B5EF4-FFF2-40B4-BE49-F238E27FC236}">
                <a16:creationId xmlns:a16="http://schemas.microsoft.com/office/drawing/2014/main" id="{DFF13E46-A2B7-06F3-F558-4ECB216420C0}"/>
              </a:ext>
            </a:extLst>
          </p:cNvPr>
          <p:cNvSpPr txBox="1">
            <a:spLocks noChangeArrowheads="1"/>
          </p:cNvSpPr>
          <p:nvPr/>
        </p:nvSpPr>
        <p:spPr bwMode="auto">
          <a:xfrm>
            <a:off x="304800" y="762000"/>
            <a:ext cx="479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6.5  </a:t>
            </a:r>
            <a:r>
              <a:rPr lang="en-US" altLang="en-US" sz="2000" i="1">
                <a:latin typeface="Times New Roman" panose="02020603050405020304" pitchFamily="18" charset="0"/>
              </a:rPr>
              <a:t>FDM demultiplexing example</a:t>
            </a:r>
          </a:p>
        </p:txBody>
      </p:sp>
      <p:sp>
        <p:nvSpPr>
          <p:cNvPr id="802821" name="Line 5">
            <a:extLst>
              <a:ext uri="{FF2B5EF4-FFF2-40B4-BE49-F238E27FC236}">
                <a16:creationId xmlns:a16="http://schemas.microsoft.com/office/drawing/2014/main" id="{3CB283AD-6A40-2EB5-0A17-DFD4EDCCA1B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02822" name="Picture 6">
            <a:extLst>
              <a:ext uri="{FF2B5EF4-FFF2-40B4-BE49-F238E27FC236}">
                <a16:creationId xmlns:a16="http://schemas.microsoft.com/office/drawing/2014/main" id="{D4F3428E-03F5-4CE6-6C50-CEE1F46B7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75" y="1870075"/>
            <a:ext cx="855662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2539</TotalTime>
  <Words>2152</Words>
  <Application>Microsoft Macintosh PowerPoint</Application>
  <PresentationFormat>On-screen Show (4:3)</PresentationFormat>
  <Paragraphs>189</Paragraphs>
  <Slides>58</Slides>
  <Notes>58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159</cp:revision>
  <dcterms:created xsi:type="dcterms:W3CDTF">2000-01-15T04:50:39Z</dcterms:created>
  <dcterms:modified xsi:type="dcterms:W3CDTF">2025-08-23T14:54:53Z</dcterms:modified>
</cp:coreProperties>
</file>